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Lst>
  <p:sldSz cy="10287000" cx="18288000"/>
  <p:notesSz cx="6858000" cy="9144000"/>
  <p:embeddedFontLst>
    <p:embeddedFont>
      <p:font typeface="Anton"/>
      <p:regular r:id="rId32"/>
    </p:embeddedFont>
    <p:embeddedFont>
      <p:font typeface="Poppins"/>
      <p:regular r:id="rId33"/>
      <p:bold r:id="rId34"/>
      <p:italic r:id="rId35"/>
      <p:boldItalic r:id="rId36"/>
    </p:embeddedFont>
    <p:embeddedFont>
      <p:font typeface="Poppins SemiBold"/>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55C16C0-31EF-4128-9FEC-D21CAF03FE91}">
  <a:tblStyle styleId="{755C16C0-31EF-4128-9FEC-D21CAF03FE91}"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oppinsSemiBold-bold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Poppins-regular.fntdata"/><Relationship Id="rId10" Type="http://schemas.openxmlformats.org/officeDocument/2006/relationships/slide" Target="slides/slide4.xml"/><Relationship Id="rId32" Type="http://schemas.openxmlformats.org/officeDocument/2006/relationships/font" Target="fonts/Anton-regular.fntdata"/><Relationship Id="rId13" Type="http://schemas.openxmlformats.org/officeDocument/2006/relationships/slide" Target="slides/slide7.xml"/><Relationship Id="rId35" Type="http://schemas.openxmlformats.org/officeDocument/2006/relationships/font" Target="fonts/Poppins-italic.fntdata"/><Relationship Id="rId12" Type="http://schemas.openxmlformats.org/officeDocument/2006/relationships/slide" Target="slides/slide6.xml"/><Relationship Id="rId34" Type="http://schemas.openxmlformats.org/officeDocument/2006/relationships/font" Target="fonts/Poppins-bold.fntdata"/><Relationship Id="rId15" Type="http://schemas.openxmlformats.org/officeDocument/2006/relationships/slide" Target="slides/slide9.xml"/><Relationship Id="rId37" Type="http://schemas.openxmlformats.org/officeDocument/2006/relationships/font" Target="fonts/PoppinsSemiBold-regular.fntdata"/><Relationship Id="rId14" Type="http://schemas.openxmlformats.org/officeDocument/2006/relationships/slide" Target="slides/slide8.xml"/><Relationship Id="rId36" Type="http://schemas.openxmlformats.org/officeDocument/2006/relationships/font" Target="fonts/Poppins-boldItalic.fntdata"/><Relationship Id="rId17" Type="http://schemas.openxmlformats.org/officeDocument/2006/relationships/slide" Target="slides/slide11.xml"/><Relationship Id="rId39" Type="http://schemas.openxmlformats.org/officeDocument/2006/relationships/font" Target="fonts/PoppinsSemiBold-italic.fntdata"/><Relationship Id="rId16" Type="http://schemas.openxmlformats.org/officeDocument/2006/relationships/slide" Target="slides/slide10.xml"/><Relationship Id="rId38" Type="http://schemas.openxmlformats.org/officeDocument/2006/relationships/font" Target="fonts/PoppinsSemiBold-bold.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5.jpg"/><Relationship Id="rId5" Type="http://schemas.openxmlformats.org/officeDocument/2006/relationships/image" Target="../media/image1.png"/><Relationship Id="rId6"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7.png"/><Relationship Id="rId4" Type="http://schemas.openxmlformats.org/officeDocument/2006/relationships/image" Target="../media/image29.png"/><Relationship Id="rId5" Type="http://schemas.openxmlformats.org/officeDocument/2006/relationships/image" Target="../media/image65.jpg"/><Relationship Id="rId6"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8.jpg"/><Relationship Id="rId4" Type="http://schemas.openxmlformats.org/officeDocument/2006/relationships/image" Target="../media/image34.png"/><Relationship Id="rId5" Type="http://schemas.openxmlformats.org/officeDocument/2006/relationships/image" Target="../media/image26.png"/><Relationship Id="rId6"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1.png"/><Relationship Id="rId4" Type="http://schemas.openxmlformats.org/officeDocument/2006/relationships/image" Target="../media/image30.png"/><Relationship Id="rId5"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6.jpg"/><Relationship Id="rId4" Type="http://schemas.openxmlformats.org/officeDocument/2006/relationships/image" Target="../media/image38.jpg"/><Relationship Id="rId5" Type="http://schemas.openxmlformats.org/officeDocument/2006/relationships/image" Target="../media/image5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0.jp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7.jpg"/><Relationship Id="rId4" Type="http://schemas.openxmlformats.org/officeDocument/2006/relationships/image" Target="../media/image110.jpg"/><Relationship Id="rId5" Type="http://schemas.openxmlformats.org/officeDocument/2006/relationships/image" Target="../media/image52.jpg"/><Relationship Id="rId6"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3.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47.png"/><Relationship Id="rId7" Type="http://schemas.openxmlformats.org/officeDocument/2006/relationships/image" Target="../media/image4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2.jpg"/><Relationship Id="rId4" Type="http://schemas.openxmlformats.org/officeDocument/2006/relationships/image" Target="../media/image46.png"/><Relationship Id="rId5" Type="http://schemas.openxmlformats.org/officeDocument/2006/relationships/image" Target="../media/image45.jpg"/><Relationship Id="rId6" Type="http://schemas.openxmlformats.org/officeDocument/2006/relationships/image" Target="../media/image4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1.jpg"/><Relationship Id="rId4" Type="http://schemas.openxmlformats.org/officeDocument/2006/relationships/image" Target="../media/image113.jpg"/><Relationship Id="rId5" Type="http://schemas.openxmlformats.org/officeDocument/2006/relationships/image" Target="../media/image58.png"/><Relationship Id="rId6" Type="http://schemas.openxmlformats.org/officeDocument/2006/relationships/image" Target="../media/image5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16.jpg"/><Relationship Id="rId4" Type="http://schemas.openxmlformats.org/officeDocument/2006/relationships/image" Target="../media/image2.png"/><Relationship Id="rId5" Type="http://schemas.openxmlformats.org/officeDocument/2006/relationships/image" Target="../media/image55.png"/><Relationship Id="rId6" Type="http://schemas.openxmlformats.org/officeDocument/2006/relationships/image" Target="../media/image5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9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15.jpg"/><Relationship Id="rId4" Type="http://schemas.openxmlformats.org/officeDocument/2006/relationships/image" Target="../media/image59.png"/><Relationship Id="rId5" Type="http://schemas.openxmlformats.org/officeDocument/2006/relationships/image" Target="../media/image73.png"/></Relationships>
</file>

<file path=ppt/slides/_rels/slide24.xml.rels><?xml version="1.0" encoding="UTF-8" standalone="yes"?><Relationships xmlns="http://schemas.openxmlformats.org/package/2006/relationships"><Relationship Id="rId40" Type="http://schemas.openxmlformats.org/officeDocument/2006/relationships/image" Target="../media/image50.png"/><Relationship Id="rId20" Type="http://schemas.openxmlformats.org/officeDocument/2006/relationships/image" Target="../media/image97.png"/><Relationship Id="rId42" Type="http://schemas.openxmlformats.org/officeDocument/2006/relationships/image" Target="../media/image73.png"/><Relationship Id="rId41" Type="http://schemas.openxmlformats.org/officeDocument/2006/relationships/image" Target="../media/image59.png"/><Relationship Id="rId22" Type="http://schemas.openxmlformats.org/officeDocument/2006/relationships/image" Target="../media/image109.png"/><Relationship Id="rId21" Type="http://schemas.openxmlformats.org/officeDocument/2006/relationships/image" Target="../media/image89.png"/><Relationship Id="rId43" Type="http://schemas.openxmlformats.org/officeDocument/2006/relationships/image" Target="../media/image108.png"/><Relationship Id="rId24" Type="http://schemas.openxmlformats.org/officeDocument/2006/relationships/image" Target="../media/image54.png"/><Relationship Id="rId23" Type="http://schemas.openxmlformats.org/officeDocument/2006/relationships/image" Target="../media/image56.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99.png"/><Relationship Id="rId4" Type="http://schemas.openxmlformats.org/officeDocument/2006/relationships/image" Target="../media/image10.png"/><Relationship Id="rId9" Type="http://schemas.openxmlformats.org/officeDocument/2006/relationships/image" Target="../media/image95.png"/><Relationship Id="rId26" Type="http://schemas.openxmlformats.org/officeDocument/2006/relationships/image" Target="../media/image112.png"/><Relationship Id="rId25" Type="http://schemas.openxmlformats.org/officeDocument/2006/relationships/image" Target="../media/image96.png"/><Relationship Id="rId28" Type="http://schemas.openxmlformats.org/officeDocument/2006/relationships/image" Target="../media/image93.png"/><Relationship Id="rId27" Type="http://schemas.openxmlformats.org/officeDocument/2006/relationships/image" Target="../media/image17.png"/><Relationship Id="rId5" Type="http://schemas.openxmlformats.org/officeDocument/2006/relationships/image" Target="../media/image75.png"/><Relationship Id="rId6" Type="http://schemas.openxmlformats.org/officeDocument/2006/relationships/image" Target="../media/image3.png"/><Relationship Id="rId29" Type="http://schemas.openxmlformats.org/officeDocument/2006/relationships/image" Target="../media/image31.png"/><Relationship Id="rId7" Type="http://schemas.openxmlformats.org/officeDocument/2006/relationships/image" Target="../media/image15.png"/><Relationship Id="rId8" Type="http://schemas.openxmlformats.org/officeDocument/2006/relationships/image" Target="../media/image68.png"/><Relationship Id="rId31" Type="http://schemas.openxmlformats.org/officeDocument/2006/relationships/image" Target="../media/image35.png"/><Relationship Id="rId30" Type="http://schemas.openxmlformats.org/officeDocument/2006/relationships/image" Target="../media/image30.png"/><Relationship Id="rId11" Type="http://schemas.openxmlformats.org/officeDocument/2006/relationships/image" Target="../media/image19.png"/><Relationship Id="rId33" Type="http://schemas.openxmlformats.org/officeDocument/2006/relationships/image" Target="../media/image46.png"/><Relationship Id="rId10" Type="http://schemas.openxmlformats.org/officeDocument/2006/relationships/image" Target="../media/image70.png"/><Relationship Id="rId32" Type="http://schemas.openxmlformats.org/officeDocument/2006/relationships/image" Target="../media/image47.png"/><Relationship Id="rId13" Type="http://schemas.openxmlformats.org/officeDocument/2006/relationships/image" Target="../media/image79.png"/><Relationship Id="rId35" Type="http://schemas.openxmlformats.org/officeDocument/2006/relationships/image" Target="../media/image49.png"/><Relationship Id="rId12" Type="http://schemas.openxmlformats.org/officeDocument/2006/relationships/image" Target="../media/image16.png"/><Relationship Id="rId34" Type="http://schemas.openxmlformats.org/officeDocument/2006/relationships/image" Target="../media/image48.png"/><Relationship Id="rId15" Type="http://schemas.openxmlformats.org/officeDocument/2006/relationships/image" Target="../media/image29.png"/><Relationship Id="rId37" Type="http://schemas.openxmlformats.org/officeDocument/2006/relationships/image" Target="../media/image58.png"/><Relationship Id="rId14" Type="http://schemas.openxmlformats.org/officeDocument/2006/relationships/image" Target="../media/image37.png"/><Relationship Id="rId36" Type="http://schemas.openxmlformats.org/officeDocument/2006/relationships/image" Target="../media/image53.png"/><Relationship Id="rId17" Type="http://schemas.openxmlformats.org/officeDocument/2006/relationships/image" Target="../media/image34.png"/><Relationship Id="rId39" Type="http://schemas.openxmlformats.org/officeDocument/2006/relationships/image" Target="../media/image55.png"/><Relationship Id="rId16" Type="http://schemas.openxmlformats.org/officeDocument/2006/relationships/image" Target="../media/image81.png"/><Relationship Id="rId38" Type="http://schemas.openxmlformats.org/officeDocument/2006/relationships/image" Target="../media/image51.png"/><Relationship Id="rId19" Type="http://schemas.openxmlformats.org/officeDocument/2006/relationships/image" Target="../media/image25.png"/><Relationship Id="rId18"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7.png"/><Relationship Id="rId4" Type="http://schemas.openxmlformats.org/officeDocument/2006/relationships/image" Target="../media/image111.png"/><Relationship Id="rId5" Type="http://schemas.openxmlformats.org/officeDocument/2006/relationships/image" Target="../media/image1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jpg"/><Relationship Id="rId4" Type="http://schemas.openxmlformats.org/officeDocument/2006/relationships/image" Target="../media/image15.png"/><Relationship Id="rId5"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39.png"/><Relationship Id="rId6"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3.png"/><Relationship Id="rId4" Type="http://schemas.openxmlformats.org/officeDocument/2006/relationships/image" Target="../media/image57.jpg"/><Relationship Id="rId5" Type="http://schemas.openxmlformats.org/officeDocument/2006/relationships/image" Target="../media/image17.png"/><Relationship Id="rId6"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8.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3.png"/><Relationship Id="rId4" Type="http://schemas.openxmlformats.org/officeDocument/2006/relationships/image" Target="../media/image8.png"/><Relationship Id="rId5" Type="http://schemas.openxmlformats.org/officeDocument/2006/relationships/image" Target="../media/image21.png"/><Relationship Id="rId6" Type="http://schemas.openxmlformats.org/officeDocument/2006/relationships/image" Target="../media/image19.png"/><Relationship Id="rId7"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8.jp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0"/>
        </a:solidFill>
      </p:bgPr>
    </p:bg>
    <p:spTree>
      <p:nvGrpSpPr>
        <p:cNvPr id="83" name="Shape 83"/>
        <p:cNvGrpSpPr/>
        <p:nvPr/>
      </p:nvGrpSpPr>
      <p:grpSpPr>
        <a:xfrm>
          <a:off x="0" y="0"/>
          <a:ext cx="0" cy="0"/>
          <a:chOff x="0" y="0"/>
          <a:chExt cx="0" cy="0"/>
        </a:xfrm>
      </p:grpSpPr>
      <p:sp>
        <p:nvSpPr>
          <p:cNvPr id="84" name="Google Shape;84;p13"/>
          <p:cNvSpPr/>
          <p:nvPr/>
        </p:nvSpPr>
        <p:spPr>
          <a:xfrm>
            <a:off x="6245595" y="0"/>
            <a:ext cx="15500499" cy="10287000"/>
          </a:xfrm>
          <a:custGeom>
            <a:rect b="b" l="l" r="r" t="t"/>
            <a:pathLst>
              <a:path extrusionOk="0" h="10287000" w="15500499">
                <a:moveTo>
                  <a:pt x="0" y="0"/>
                </a:moveTo>
                <a:lnTo>
                  <a:pt x="15500499" y="0"/>
                </a:lnTo>
                <a:lnTo>
                  <a:pt x="15500499" y="10287000"/>
                </a:lnTo>
                <a:lnTo>
                  <a:pt x="0" y="10287000"/>
                </a:lnTo>
                <a:lnTo>
                  <a:pt x="0" y="0"/>
                </a:lnTo>
                <a:close/>
              </a:path>
            </a:pathLst>
          </a:custGeom>
          <a:blipFill rotWithShape="1">
            <a:blip r:embed="rId3">
              <a:alphaModFix/>
            </a:blip>
            <a:stretch>
              <a:fillRect b="0" l="0" r="-71644" t="0"/>
            </a:stretch>
          </a:blipFill>
          <a:ln>
            <a:noFill/>
          </a:ln>
        </p:spPr>
      </p:sp>
      <p:pic>
        <p:nvPicPr>
          <p:cNvPr id="85" name="Google Shape;85;p13"/>
          <p:cNvPicPr preferRelativeResize="0"/>
          <p:nvPr/>
        </p:nvPicPr>
        <p:blipFill rotWithShape="1">
          <a:blip r:embed="rId4">
            <a:alphaModFix/>
          </a:blip>
          <a:srcRect b="0" l="0" r="10172" t="42334"/>
          <a:stretch/>
        </p:blipFill>
        <p:spPr>
          <a:xfrm flipH="1">
            <a:off x="6245595" y="5126619"/>
            <a:ext cx="12042405" cy="5160381"/>
          </a:xfrm>
          <a:prstGeom prst="rect">
            <a:avLst/>
          </a:prstGeom>
          <a:noFill/>
          <a:ln>
            <a:noFill/>
          </a:ln>
        </p:spPr>
      </p:pic>
      <p:sp>
        <p:nvSpPr>
          <p:cNvPr id="86" name="Google Shape;86;p13"/>
          <p:cNvSpPr/>
          <p:nvPr/>
        </p:nvSpPr>
        <p:spPr>
          <a:xfrm>
            <a:off x="-723053" y="0"/>
            <a:ext cx="12694204" cy="10287000"/>
          </a:xfrm>
          <a:custGeom>
            <a:rect b="b" l="l" r="r" t="t"/>
            <a:pathLst>
              <a:path extrusionOk="0" h="10287000" w="12694204">
                <a:moveTo>
                  <a:pt x="0" y="0"/>
                </a:moveTo>
                <a:lnTo>
                  <a:pt x="12694204" y="0"/>
                </a:lnTo>
                <a:lnTo>
                  <a:pt x="12694204" y="10287000"/>
                </a:lnTo>
                <a:lnTo>
                  <a:pt x="0" y="10287000"/>
                </a:lnTo>
                <a:lnTo>
                  <a:pt x="0" y="0"/>
                </a:lnTo>
                <a:close/>
              </a:path>
            </a:pathLst>
          </a:custGeom>
          <a:blipFill rotWithShape="1">
            <a:blip r:embed="rId5">
              <a:alphaModFix/>
            </a:blip>
            <a:stretch>
              <a:fillRect b="0" l="-109586" r="0" t="0"/>
            </a:stretch>
          </a:blipFill>
          <a:ln>
            <a:noFill/>
          </a:ln>
        </p:spPr>
      </p:sp>
      <p:grpSp>
        <p:nvGrpSpPr>
          <p:cNvPr id="87" name="Google Shape;87;p13"/>
          <p:cNvGrpSpPr/>
          <p:nvPr/>
        </p:nvGrpSpPr>
        <p:grpSpPr>
          <a:xfrm>
            <a:off x="9564563" y="3812167"/>
            <a:ext cx="11895781" cy="3303092"/>
            <a:chOff x="0" y="-57150"/>
            <a:chExt cx="3133045" cy="869950"/>
          </a:xfrm>
        </p:grpSpPr>
        <p:sp>
          <p:nvSpPr>
            <p:cNvPr id="88" name="Google Shape;88;p13"/>
            <p:cNvSpPr/>
            <p:nvPr/>
          </p:nvSpPr>
          <p:spPr>
            <a:xfrm>
              <a:off x="0" y="0"/>
              <a:ext cx="3133045" cy="113438"/>
            </a:xfrm>
            <a:custGeom>
              <a:rect b="b" l="l" r="r" t="t"/>
              <a:pathLst>
                <a:path extrusionOk="0" h="113438" w="3133045">
                  <a:moveTo>
                    <a:pt x="0" y="0"/>
                  </a:moveTo>
                  <a:lnTo>
                    <a:pt x="3133045" y="0"/>
                  </a:lnTo>
                  <a:lnTo>
                    <a:pt x="3133045" y="113438"/>
                  </a:lnTo>
                  <a:lnTo>
                    <a:pt x="0" y="113438"/>
                  </a:lnTo>
                  <a:lnTo>
                    <a:pt x="0" y="0"/>
                  </a:lnTo>
                </a:path>
              </a:pathLst>
            </a:custGeom>
            <a:solidFill>
              <a:srgbClr val="16AAEF"/>
            </a:solidFill>
            <a:ln>
              <a:noFill/>
            </a:ln>
          </p:spPr>
        </p:sp>
        <p:sp>
          <p:nvSpPr>
            <p:cNvPr id="89" name="Google Shape;89;p13"/>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0" name="Google Shape;90;p13"/>
          <p:cNvSpPr txBox="1"/>
          <p:nvPr/>
        </p:nvSpPr>
        <p:spPr>
          <a:xfrm>
            <a:off x="1028700" y="2390521"/>
            <a:ext cx="8281200" cy="53703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9383" u="none" cap="none" strike="noStrike">
                <a:solidFill>
                  <a:srgbClr val="FFB400"/>
                </a:solidFill>
                <a:latin typeface="Anton"/>
                <a:ea typeface="Anton"/>
                <a:cs typeface="Anton"/>
                <a:sym typeface="Anton"/>
              </a:rPr>
              <a:t>SOCCER CLUB</a:t>
            </a:r>
            <a:endParaRPr/>
          </a:p>
        </p:txBody>
      </p:sp>
      <p:grpSp>
        <p:nvGrpSpPr>
          <p:cNvPr id="91" name="Google Shape;91;p13"/>
          <p:cNvGrpSpPr/>
          <p:nvPr/>
        </p:nvGrpSpPr>
        <p:grpSpPr>
          <a:xfrm>
            <a:off x="11578109" y="516434"/>
            <a:ext cx="11895781" cy="3303092"/>
            <a:chOff x="0" y="-57150"/>
            <a:chExt cx="3133045" cy="869950"/>
          </a:xfrm>
        </p:grpSpPr>
        <p:sp>
          <p:nvSpPr>
            <p:cNvPr id="92" name="Google Shape;92;p13"/>
            <p:cNvSpPr/>
            <p:nvPr/>
          </p:nvSpPr>
          <p:spPr>
            <a:xfrm>
              <a:off x="0" y="0"/>
              <a:ext cx="3133045" cy="113438"/>
            </a:xfrm>
            <a:custGeom>
              <a:rect b="b" l="l" r="r" t="t"/>
              <a:pathLst>
                <a:path extrusionOk="0" h="113438" w="3133045">
                  <a:moveTo>
                    <a:pt x="0" y="0"/>
                  </a:moveTo>
                  <a:lnTo>
                    <a:pt x="3133045" y="0"/>
                  </a:lnTo>
                  <a:lnTo>
                    <a:pt x="3133045" y="113438"/>
                  </a:lnTo>
                  <a:lnTo>
                    <a:pt x="0" y="113438"/>
                  </a:lnTo>
                  <a:lnTo>
                    <a:pt x="0" y="0"/>
                  </a:lnTo>
                </a:path>
              </a:pathLst>
            </a:custGeom>
            <a:solidFill>
              <a:srgbClr val="FFB400"/>
            </a:solidFill>
            <a:ln>
              <a:noFill/>
            </a:ln>
          </p:spPr>
        </p:sp>
        <p:sp>
          <p:nvSpPr>
            <p:cNvPr id="93" name="Google Shape;93;p13"/>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 name="Google Shape;94;p13"/>
          <p:cNvGrpSpPr/>
          <p:nvPr/>
        </p:nvGrpSpPr>
        <p:grpSpPr>
          <a:xfrm>
            <a:off x="10956973" y="1615010"/>
            <a:ext cx="11895859" cy="3303303"/>
            <a:chOff x="0" y="-57150"/>
            <a:chExt cx="3133045" cy="870000"/>
          </a:xfrm>
        </p:grpSpPr>
        <p:sp>
          <p:nvSpPr>
            <p:cNvPr id="95" name="Google Shape;95;p13"/>
            <p:cNvSpPr/>
            <p:nvPr/>
          </p:nvSpPr>
          <p:spPr>
            <a:xfrm>
              <a:off x="0" y="0"/>
              <a:ext cx="3133045" cy="113438"/>
            </a:xfrm>
            <a:custGeom>
              <a:rect b="b" l="l" r="r" t="t"/>
              <a:pathLst>
                <a:path extrusionOk="0" h="113438" w="3133045">
                  <a:moveTo>
                    <a:pt x="0" y="0"/>
                  </a:moveTo>
                  <a:lnTo>
                    <a:pt x="3133045" y="0"/>
                  </a:lnTo>
                  <a:lnTo>
                    <a:pt x="3133045" y="113438"/>
                  </a:lnTo>
                  <a:lnTo>
                    <a:pt x="0" y="113438"/>
                  </a:lnTo>
                  <a:lnTo>
                    <a:pt x="0" y="0"/>
                  </a:lnTo>
                </a:path>
              </a:pathLst>
            </a:custGeom>
            <a:solidFill>
              <a:srgbClr val="16AAEF"/>
            </a:solidFill>
            <a:ln>
              <a:noFill/>
            </a:ln>
          </p:spPr>
        </p:sp>
        <p:sp>
          <p:nvSpPr>
            <p:cNvPr id="96" name="Google Shape;96;p13"/>
            <p:cNvSpPr txBox="1"/>
            <p:nvPr/>
          </p:nvSpPr>
          <p:spPr>
            <a:xfrm>
              <a:off x="0" y="-57150"/>
              <a:ext cx="812700" cy="8700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 name="Google Shape;97;p13"/>
          <p:cNvGrpSpPr/>
          <p:nvPr/>
        </p:nvGrpSpPr>
        <p:grpSpPr>
          <a:xfrm rot="-3549828">
            <a:off x="3824115" y="4156609"/>
            <a:ext cx="12676318" cy="3303092"/>
            <a:chOff x="0" y="-57150"/>
            <a:chExt cx="3338619" cy="869950"/>
          </a:xfrm>
        </p:grpSpPr>
        <p:sp>
          <p:nvSpPr>
            <p:cNvPr id="98" name="Google Shape;98;p13"/>
            <p:cNvSpPr/>
            <p:nvPr/>
          </p:nvSpPr>
          <p:spPr>
            <a:xfrm>
              <a:off x="0" y="0"/>
              <a:ext cx="3338619" cy="113438"/>
            </a:xfrm>
            <a:custGeom>
              <a:rect b="b" l="l" r="r" t="t"/>
              <a:pathLst>
                <a:path extrusionOk="0" h="113438" w="3338619">
                  <a:moveTo>
                    <a:pt x="0" y="0"/>
                  </a:moveTo>
                  <a:lnTo>
                    <a:pt x="3338619" y="0"/>
                  </a:lnTo>
                  <a:lnTo>
                    <a:pt x="3338619" y="113438"/>
                  </a:lnTo>
                  <a:lnTo>
                    <a:pt x="0" y="113438"/>
                  </a:lnTo>
                  <a:lnTo>
                    <a:pt x="0" y="0"/>
                  </a:lnTo>
                </a:path>
              </a:pathLst>
            </a:custGeom>
            <a:solidFill>
              <a:srgbClr val="FFB400"/>
            </a:solidFill>
            <a:ln>
              <a:noFill/>
            </a:ln>
          </p:spPr>
        </p:sp>
        <p:sp>
          <p:nvSpPr>
            <p:cNvPr id="99" name="Google Shape;99;p13"/>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 name="Google Shape;100;p13"/>
          <p:cNvGrpSpPr/>
          <p:nvPr/>
        </p:nvGrpSpPr>
        <p:grpSpPr>
          <a:xfrm>
            <a:off x="10284105" y="2713588"/>
            <a:ext cx="11895859" cy="3303303"/>
            <a:chOff x="0" y="-57150"/>
            <a:chExt cx="3133045" cy="870000"/>
          </a:xfrm>
        </p:grpSpPr>
        <p:sp>
          <p:nvSpPr>
            <p:cNvPr id="101" name="Google Shape;101;p13"/>
            <p:cNvSpPr/>
            <p:nvPr/>
          </p:nvSpPr>
          <p:spPr>
            <a:xfrm>
              <a:off x="0" y="0"/>
              <a:ext cx="3133045" cy="113438"/>
            </a:xfrm>
            <a:custGeom>
              <a:rect b="b" l="l" r="r" t="t"/>
              <a:pathLst>
                <a:path extrusionOk="0" h="113438" w="3133045">
                  <a:moveTo>
                    <a:pt x="0" y="0"/>
                  </a:moveTo>
                  <a:lnTo>
                    <a:pt x="3133045" y="0"/>
                  </a:lnTo>
                  <a:lnTo>
                    <a:pt x="3133045" y="113438"/>
                  </a:lnTo>
                  <a:lnTo>
                    <a:pt x="0" y="113438"/>
                  </a:lnTo>
                  <a:lnTo>
                    <a:pt x="0" y="0"/>
                  </a:lnTo>
                </a:path>
              </a:pathLst>
            </a:custGeom>
            <a:solidFill>
              <a:srgbClr val="FFB400"/>
            </a:solidFill>
            <a:ln>
              <a:noFill/>
            </a:ln>
          </p:spPr>
        </p:sp>
        <p:sp>
          <p:nvSpPr>
            <p:cNvPr id="102" name="Google Shape;102;p13"/>
            <p:cNvSpPr txBox="1"/>
            <p:nvPr/>
          </p:nvSpPr>
          <p:spPr>
            <a:xfrm>
              <a:off x="0" y="-57150"/>
              <a:ext cx="812700" cy="8700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3" name="Google Shape;103;p13"/>
          <p:cNvSpPr/>
          <p:nvPr/>
        </p:nvSpPr>
        <p:spPr>
          <a:xfrm rot="1436796">
            <a:off x="-483133" y="7989956"/>
            <a:ext cx="4117072" cy="4132097"/>
          </a:xfrm>
          <a:custGeom>
            <a:rect b="b" l="l" r="r" t="t"/>
            <a:pathLst>
              <a:path extrusionOk="0" h="4132097" w="4117072">
                <a:moveTo>
                  <a:pt x="0" y="0"/>
                </a:moveTo>
                <a:lnTo>
                  <a:pt x="4117072" y="0"/>
                </a:lnTo>
                <a:lnTo>
                  <a:pt x="4117072" y="4132097"/>
                </a:lnTo>
                <a:lnTo>
                  <a:pt x="0" y="4132097"/>
                </a:lnTo>
                <a:lnTo>
                  <a:pt x="0" y="0"/>
                </a:lnTo>
                <a:close/>
              </a:path>
            </a:pathLst>
          </a:custGeom>
          <a:blipFill rotWithShape="1">
            <a:blip r:embed="rId6">
              <a:alphaModFix/>
            </a:blip>
            <a:stretch>
              <a:fillRect b="0" l="0" r="0" t="0"/>
            </a:stretch>
          </a:blipFill>
          <a:ln>
            <a:noFill/>
          </a:ln>
        </p:spPr>
      </p:sp>
      <p:sp>
        <p:nvSpPr>
          <p:cNvPr id="104" name="Google Shape;104;p13"/>
          <p:cNvSpPr txBox="1"/>
          <p:nvPr/>
        </p:nvSpPr>
        <p:spPr>
          <a:xfrm>
            <a:off x="1028700" y="1130018"/>
            <a:ext cx="8631113" cy="986385"/>
          </a:xfrm>
          <a:prstGeom prst="rect">
            <a:avLst/>
          </a:prstGeom>
          <a:noFill/>
          <a:ln>
            <a:noFill/>
          </a:ln>
        </p:spPr>
        <p:txBody>
          <a:bodyPr anchorCtr="0" anchor="t" bIns="0" lIns="0" spcFirstLastPara="1" rIns="0" wrap="square" tIns="0">
            <a:spAutoFit/>
          </a:bodyPr>
          <a:lstStyle/>
          <a:p>
            <a:pPr indent="0" lvl="0" marL="0" marR="0" rtl="0" algn="l">
              <a:lnSpc>
                <a:spcPct val="119987"/>
              </a:lnSpc>
              <a:spcBef>
                <a:spcPts val="0"/>
              </a:spcBef>
              <a:spcAft>
                <a:spcPts val="0"/>
              </a:spcAft>
              <a:buNone/>
            </a:pPr>
            <a:r>
              <a:rPr b="0" i="0" lang="en-US" sz="6529" u="none" cap="none" strike="noStrike">
                <a:solidFill>
                  <a:srgbClr val="FBFFF0"/>
                </a:solidFill>
                <a:latin typeface="Anton"/>
                <a:ea typeface="Anton"/>
                <a:cs typeface="Anton"/>
                <a:sym typeface="Anton"/>
              </a:rPr>
              <a:t>Middle/High School</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0"/>
        </a:solidFill>
      </p:bgPr>
    </p:bg>
    <p:spTree>
      <p:nvGrpSpPr>
        <p:cNvPr id="276" name="Shape 276"/>
        <p:cNvGrpSpPr/>
        <p:nvPr/>
      </p:nvGrpSpPr>
      <p:grpSpPr>
        <a:xfrm>
          <a:off x="0" y="0"/>
          <a:ext cx="0" cy="0"/>
          <a:chOff x="0" y="0"/>
          <a:chExt cx="0" cy="0"/>
        </a:xfrm>
      </p:grpSpPr>
      <p:grpSp>
        <p:nvGrpSpPr>
          <p:cNvPr id="277" name="Google Shape;277;p22"/>
          <p:cNvGrpSpPr/>
          <p:nvPr/>
        </p:nvGrpSpPr>
        <p:grpSpPr>
          <a:xfrm>
            <a:off x="2460578" y="4614036"/>
            <a:ext cx="4731471" cy="3303091"/>
            <a:chOff x="0" y="-57150"/>
            <a:chExt cx="1246149" cy="869950"/>
          </a:xfrm>
        </p:grpSpPr>
        <p:sp>
          <p:nvSpPr>
            <p:cNvPr id="278" name="Google Shape;278;p22"/>
            <p:cNvSpPr/>
            <p:nvPr/>
          </p:nvSpPr>
          <p:spPr>
            <a:xfrm>
              <a:off x="0" y="0"/>
              <a:ext cx="1246149" cy="552773"/>
            </a:xfrm>
            <a:custGeom>
              <a:rect b="b" l="l" r="r" t="t"/>
              <a:pathLst>
                <a:path extrusionOk="0" h="552773" w="1246149">
                  <a:moveTo>
                    <a:pt x="0" y="0"/>
                  </a:moveTo>
                  <a:lnTo>
                    <a:pt x="1246149" y="0"/>
                  </a:lnTo>
                  <a:lnTo>
                    <a:pt x="1246149" y="552773"/>
                  </a:lnTo>
                  <a:lnTo>
                    <a:pt x="0" y="552773"/>
                  </a:lnTo>
                  <a:lnTo>
                    <a:pt x="0" y="0"/>
                  </a:lnTo>
                </a:path>
              </a:pathLst>
            </a:custGeom>
            <a:solidFill>
              <a:srgbClr val="FFB400"/>
            </a:solidFill>
            <a:ln>
              <a:noFill/>
            </a:ln>
          </p:spPr>
        </p:sp>
        <p:sp>
          <p:nvSpPr>
            <p:cNvPr id="279" name="Google Shape;279;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0" name="Google Shape;280;p22"/>
          <p:cNvGrpSpPr/>
          <p:nvPr/>
        </p:nvGrpSpPr>
        <p:grpSpPr>
          <a:xfrm>
            <a:off x="7230149" y="1785905"/>
            <a:ext cx="4731471" cy="3303091"/>
            <a:chOff x="0" y="-57150"/>
            <a:chExt cx="1246149" cy="869950"/>
          </a:xfrm>
        </p:grpSpPr>
        <p:sp>
          <p:nvSpPr>
            <p:cNvPr id="281" name="Google Shape;281;p22"/>
            <p:cNvSpPr/>
            <p:nvPr/>
          </p:nvSpPr>
          <p:spPr>
            <a:xfrm>
              <a:off x="0" y="0"/>
              <a:ext cx="1246149" cy="552773"/>
            </a:xfrm>
            <a:custGeom>
              <a:rect b="b" l="l" r="r" t="t"/>
              <a:pathLst>
                <a:path extrusionOk="0" h="552773" w="1246149">
                  <a:moveTo>
                    <a:pt x="0" y="0"/>
                  </a:moveTo>
                  <a:lnTo>
                    <a:pt x="1246149" y="0"/>
                  </a:lnTo>
                  <a:lnTo>
                    <a:pt x="1246149" y="552773"/>
                  </a:lnTo>
                  <a:lnTo>
                    <a:pt x="0" y="552773"/>
                  </a:lnTo>
                  <a:lnTo>
                    <a:pt x="0" y="0"/>
                  </a:lnTo>
                </a:path>
              </a:pathLst>
            </a:custGeom>
            <a:solidFill>
              <a:srgbClr val="FFB400"/>
            </a:solidFill>
            <a:ln>
              <a:noFill/>
            </a:ln>
          </p:spPr>
        </p:sp>
        <p:sp>
          <p:nvSpPr>
            <p:cNvPr id="282" name="Google Shape;282;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83" name="Google Shape;283;p22"/>
          <p:cNvCxnSpPr/>
          <p:nvPr/>
        </p:nvCxnSpPr>
        <p:spPr>
          <a:xfrm rot="10800000">
            <a:off x="7230149" y="-660887"/>
            <a:ext cx="0" cy="11608774"/>
          </a:xfrm>
          <a:prstGeom prst="straightConnector1">
            <a:avLst/>
          </a:prstGeom>
          <a:noFill/>
          <a:ln cap="flat" cmpd="sng" w="142875">
            <a:solidFill>
              <a:srgbClr val="00A153"/>
            </a:solidFill>
            <a:prstDash val="solid"/>
            <a:round/>
            <a:headEnd len="sm" w="sm" type="none"/>
            <a:tailEnd len="sm" w="sm" type="none"/>
          </a:ln>
        </p:spPr>
      </p:cxnSp>
      <p:sp>
        <p:nvSpPr>
          <p:cNvPr id="284" name="Google Shape;284;p22"/>
          <p:cNvSpPr txBox="1"/>
          <p:nvPr/>
        </p:nvSpPr>
        <p:spPr>
          <a:xfrm>
            <a:off x="3143851" y="3465936"/>
            <a:ext cx="3364925" cy="1152825"/>
          </a:xfrm>
          <a:prstGeom prst="rect">
            <a:avLst/>
          </a:prstGeom>
          <a:noFill/>
          <a:ln>
            <a:noFill/>
          </a:ln>
        </p:spPr>
        <p:txBody>
          <a:bodyPr anchorCtr="0" anchor="t" bIns="0" lIns="0" spcFirstLastPara="1" rIns="0" wrap="square" tIns="0">
            <a:spAutoFit/>
          </a:bodyPr>
          <a:lstStyle/>
          <a:p>
            <a:pPr indent="0" lvl="0" marL="0" marR="0" rtl="0" algn="ctr">
              <a:lnSpc>
                <a:spcPct val="120010"/>
              </a:lnSpc>
              <a:spcBef>
                <a:spcPts val="0"/>
              </a:spcBef>
              <a:spcAft>
                <a:spcPts val="0"/>
              </a:spcAft>
              <a:buNone/>
            </a:pPr>
            <a:r>
              <a:rPr b="0" i="0" lang="en-US" sz="7501" u="none" cap="none" strike="noStrike">
                <a:solidFill>
                  <a:srgbClr val="16AAEF"/>
                </a:solidFill>
                <a:latin typeface="Anton"/>
                <a:ea typeface="Anton"/>
                <a:cs typeface="Anton"/>
                <a:sym typeface="Anton"/>
              </a:rPr>
              <a:t>2018</a:t>
            </a:r>
            <a:endParaRPr/>
          </a:p>
        </p:txBody>
      </p:sp>
      <p:sp>
        <p:nvSpPr>
          <p:cNvPr id="285" name="Google Shape;285;p22"/>
          <p:cNvSpPr/>
          <p:nvPr/>
        </p:nvSpPr>
        <p:spPr>
          <a:xfrm rot="-272368">
            <a:off x="1439028" y="7605512"/>
            <a:ext cx="2043098" cy="2043098"/>
          </a:xfrm>
          <a:custGeom>
            <a:rect b="b" l="l" r="r" t="t"/>
            <a:pathLst>
              <a:path extrusionOk="0" h="2043098" w="2043098">
                <a:moveTo>
                  <a:pt x="0" y="0"/>
                </a:moveTo>
                <a:lnTo>
                  <a:pt x="2043099" y="0"/>
                </a:lnTo>
                <a:lnTo>
                  <a:pt x="2043099" y="2043098"/>
                </a:lnTo>
                <a:lnTo>
                  <a:pt x="0" y="2043098"/>
                </a:lnTo>
                <a:lnTo>
                  <a:pt x="0" y="0"/>
                </a:lnTo>
                <a:close/>
              </a:path>
            </a:pathLst>
          </a:custGeom>
          <a:blipFill rotWithShape="1">
            <a:blip r:embed="rId3">
              <a:alphaModFix/>
            </a:blip>
            <a:stretch>
              <a:fillRect b="0" l="0" r="0" t="0"/>
            </a:stretch>
          </a:blipFill>
          <a:ln>
            <a:noFill/>
          </a:ln>
        </p:spPr>
      </p:sp>
      <p:sp>
        <p:nvSpPr>
          <p:cNvPr id="286" name="Google Shape;286;p22"/>
          <p:cNvSpPr/>
          <p:nvPr/>
        </p:nvSpPr>
        <p:spPr>
          <a:xfrm rot="-761156">
            <a:off x="673806" y="2661925"/>
            <a:ext cx="2536549" cy="1913942"/>
          </a:xfrm>
          <a:custGeom>
            <a:rect b="b" l="l" r="r" t="t"/>
            <a:pathLst>
              <a:path extrusionOk="0" h="1913942" w="2536549">
                <a:moveTo>
                  <a:pt x="0" y="0"/>
                </a:moveTo>
                <a:lnTo>
                  <a:pt x="2536549" y="0"/>
                </a:lnTo>
                <a:lnTo>
                  <a:pt x="2536549" y="1913941"/>
                </a:lnTo>
                <a:lnTo>
                  <a:pt x="0" y="1913941"/>
                </a:lnTo>
                <a:lnTo>
                  <a:pt x="0" y="0"/>
                </a:lnTo>
                <a:close/>
              </a:path>
            </a:pathLst>
          </a:custGeom>
          <a:blipFill rotWithShape="1">
            <a:blip r:embed="rId4">
              <a:alphaModFix/>
            </a:blip>
            <a:stretch>
              <a:fillRect b="0" l="0" r="0" t="0"/>
            </a:stretch>
          </a:blipFill>
          <a:ln>
            <a:noFill/>
          </a:ln>
        </p:spPr>
      </p:sp>
      <p:pic>
        <p:nvPicPr>
          <p:cNvPr id="287" name="Google Shape;287;p22"/>
          <p:cNvPicPr preferRelativeResize="0"/>
          <p:nvPr/>
        </p:nvPicPr>
        <p:blipFill rotWithShape="1">
          <a:blip r:embed="rId5">
            <a:alphaModFix/>
          </a:blip>
          <a:srcRect b="0" l="40302" r="46327" t="50563"/>
          <a:stretch/>
        </p:blipFill>
        <p:spPr>
          <a:xfrm>
            <a:off x="14115577" y="0"/>
            <a:ext cx="4172423" cy="10287000"/>
          </a:xfrm>
          <a:prstGeom prst="rect">
            <a:avLst/>
          </a:prstGeom>
          <a:noFill/>
          <a:ln>
            <a:noFill/>
          </a:ln>
        </p:spPr>
      </p:pic>
      <p:sp>
        <p:nvSpPr>
          <p:cNvPr id="288" name="Google Shape;288;p22"/>
          <p:cNvSpPr txBox="1"/>
          <p:nvPr/>
        </p:nvSpPr>
        <p:spPr>
          <a:xfrm>
            <a:off x="3143851" y="5074789"/>
            <a:ext cx="3364925" cy="5143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000000"/>
                </a:solidFill>
                <a:latin typeface="Poppins SemiBold"/>
                <a:ea typeface="Poppins SemiBold"/>
                <a:cs typeface="Poppins SemiBold"/>
                <a:sym typeface="Poppins SemiBold"/>
              </a:rPr>
              <a:t>Add a main point</a:t>
            </a:r>
            <a:endParaRPr/>
          </a:p>
        </p:txBody>
      </p:sp>
      <p:sp>
        <p:nvSpPr>
          <p:cNvPr id="289" name="Google Shape;289;p22"/>
          <p:cNvSpPr txBox="1"/>
          <p:nvPr/>
        </p:nvSpPr>
        <p:spPr>
          <a:xfrm>
            <a:off x="7913422" y="2305292"/>
            <a:ext cx="3364925" cy="5143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000000"/>
                </a:solidFill>
                <a:latin typeface="Poppins SemiBold"/>
                <a:ea typeface="Poppins SemiBold"/>
                <a:cs typeface="Poppins SemiBold"/>
                <a:sym typeface="Poppins SemiBold"/>
              </a:rPr>
              <a:t>Add a main point</a:t>
            </a:r>
            <a:endParaRPr/>
          </a:p>
        </p:txBody>
      </p:sp>
      <p:sp>
        <p:nvSpPr>
          <p:cNvPr id="290" name="Google Shape;290;p22"/>
          <p:cNvSpPr txBox="1"/>
          <p:nvPr/>
        </p:nvSpPr>
        <p:spPr>
          <a:xfrm>
            <a:off x="3389552" y="5767438"/>
            <a:ext cx="2873522" cy="78232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000000"/>
                </a:solidFill>
                <a:latin typeface="Poppins"/>
                <a:ea typeface="Poppins"/>
                <a:cs typeface="Poppins"/>
                <a:sym typeface="Poppins"/>
              </a:rPr>
              <a:t>Elaborate on what you want to discuss.</a:t>
            </a:r>
            <a:endParaRPr/>
          </a:p>
        </p:txBody>
      </p:sp>
      <p:sp>
        <p:nvSpPr>
          <p:cNvPr id="291" name="Google Shape;291;p22"/>
          <p:cNvSpPr txBox="1"/>
          <p:nvPr/>
        </p:nvSpPr>
        <p:spPr>
          <a:xfrm>
            <a:off x="8159123" y="2997941"/>
            <a:ext cx="2873522" cy="78232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000000"/>
                </a:solidFill>
                <a:latin typeface="Poppins"/>
                <a:ea typeface="Poppins"/>
                <a:cs typeface="Poppins"/>
                <a:sym typeface="Poppins"/>
              </a:rPr>
              <a:t>Elaborate on what you want to discuss.</a:t>
            </a:r>
            <a:endParaRPr/>
          </a:p>
        </p:txBody>
      </p:sp>
      <p:sp>
        <p:nvSpPr>
          <p:cNvPr id="292" name="Google Shape;292;p22"/>
          <p:cNvSpPr txBox="1"/>
          <p:nvPr/>
        </p:nvSpPr>
        <p:spPr>
          <a:xfrm>
            <a:off x="686234" y="695567"/>
            <a:ext cx="6391515" cy="1381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00A153"/>
                </a:solidFill>
                <a:latin typeface="Anton"/>
                <a:ea typeface="Anton"/>
                <a:cs typeface="Anton"/>
                <a:sym typeface="Anton"/>
              </a:rPr>
              <a:t>OUR HISTORY</a:t>
            </a:r>
            <a:endParaRPr/>
          </a:p>
        </p:txBody>
      </p:sp>
      <p:sp>
        <p:nvSpPr>
          <p:cNvPr id="293" name="Google Shape;293;p22"/>
          <p:cNvSpPr txBox="1"/>
          <p:nvPr/>
        </p:nvSpPr>
        <p:spPr>
          <a:xfrm>
            <a:off x="7913422" y="733275"/>
            <a:ext cx="3364925" cy="1152825"/>
          </a:xfrm>
          <a:prstGeom prst="rect">
            <a:avLst/>
          </a:prstGeom>
          <a:noFill/>
          <a:ln>
            <a:noFill/>
          </a:ln>
        </p:spPr>
        <p:txBody>
          <a:bodyPr anchorCtr="0" anchor="t" bIns="0" lIns="0" spcFirstLastPara="1" rIns="0" wrap="square" tIns="0">
            <a:spAutoFit/>
          </a:bodyPr>
          <a:lstStyle/>
          <a:p>
            <a:pPr indent="0" lvl="0" marL="0" marR="0" rtl="0" algn="ctr">
              <a:lnSpc>
                <a:spcPct val="120010"/>
              </a:lnSpc>
              <a:spcBef>
                <a:spcPts val="0"/>
              </a:spcBef>
              <a:spcAft>
                <a:spcPts val="0"/>
              </a:spcAft>
              <a:buNone/>
            </a:pPr>
            <a:r>
              <a:rPr b="0" i="0" lang="en-US" sz="7501" u="none" cap="none" strike="noStrike">
                <a:solidFill>
                  <a:srgbClr val="16AAEF"/>
                </a:solidFill>
                <a:latin typeface="Anton"/>
                <a:ea typeface="Anton"/>
                <a:cs typeface="Anton"/>
                <a:sym typeface="Anton"/>
              </a:rPr>
              <a:t>2016</a:t>
            </a:r>
            <a:endParaRPr/>
          </a:p>
        </p:txBody>
      </p:sp>
      <p:pic>
        <p:nvPicPr>
          <p:cNvPr id="294" name="Google Shape;294;p22"/>
          <p:cNvPicPr preferRelativeResize="0"/>
          <p:nvPr/>
        </p:nvPicPr>
        <p:blipFill>
          <a:blip r:embed="rId6">
            <a:alphaModFix/>
          </a:blip>
          <a:stretch>
            <a:fillRect/>
          </a:stretch>
        </p:blipFill>
        <p:spPr>
          <a:xfrm>
            <a:off x="8398125" y="4018375"/>
            <a:ext cx="5292249" cy="656137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0"/>
        </a:solidFill>
      </p:bgPr>
    </p:bg>
    <p:spTree>
      <p:nvGrpSpPr>
        <p:cNvPr id="298" name="Shape 298"/>
        <p:cNvGrpSpPr/>
        <p:nvPr/>
      </p:nvGrpSpPr>
      <p:grpSpPr>
        <a:xfrm>
          <a:off x="0" y="0"/>
          <a:ext cx="0" cy="0"/>
          <a:chOff x="0" y="0"/>
          <a:chExt cx="0" cy="0"/>
        </a:xfrm>
      </p:grpSpPr>
      <p:pic>
        <p:nvPicPr>
          <p:cNvPr id="299" name="Google Shape;299;p23"/>
          <p:cNvPicPr preferRelativeResize="0"/>
          <p:nvPr/>
        </p:nvPicPr>
        <p:blipFill rotWithShape="1">
          <a:blip r:embed="rId3">
            <a:alphaModFix/>
          </a:blip>
          <a:srcRect b="0" l="29417" r="43542" t="0"/>
          <a:stretch/>
        </p:blipFill>
        <p:spPr>
          <a:xfrm>
            <a:off x="0" y="0"/>
            <a:ext cx="4172423" cy="10287000"/>
          </a:xfrm>
          <a:prstGeom prst="rect">
            <a:avLst/>
          </a:prstGeom>
          <a:noFill/>
          <a:ln>
            <a:noFill/>
          </a:ln>
        </p:spPr>
      </p:pic>
      <p:grpSp>
        <p:nvGrpSpPr>
          <p:cNvPr id="300" name="Google Shape;300;p23"/>
          <p:cNvGrpSpPr/>
          <p:nvPr/>
        </p:nvGrpSpPr>
        <p:grpSpPr>
          <a:xfrm>
            <a:off x="6026777" y="2167275"/>
            <a:ext cx="4731471" cy="3303091"/>
            <a:chOff x="0" y="-57150"/>
            <a:chExt cx="1246149" cy="869950"/>
          </a:xfrm>
        </p:grpSpPr>
        <p:sp>
          <p:nvSpPr>
            <p:cNvPr id="301" name="Google Shape;301;p23"/>
            <p:cNvSpPr/>
            <p:nvPr/>
          </p:nvSpPr>
          <p:spPr>
            <a:xfrm>
              <a:off x="0" y="0"/>
              <a:ext cx="1246149" cy="552773"/>
            </a:xfrm>
            <a:custGeom>
              <a:rect b="b" l="l" r="r" t="t"/>
              <a:pathLst>
                <a:path extrusionOk="0" h="552773" w="1246149">
                  <a:moveTo>
                    <a:pt x="0" y="0"/>
                  </a:moveTo>
                  <a:lnTo>
                    <a:pt x="1246149" y="0"/>
                  </a:lnTo>
                  <a:lnTo>
                    <a:pt x="1246149" y="552773"/>
                  </a:lnTo>
                  <a:lnTo>
                    <a:pt x="0" y="552773"/>
                  </a:lnTo>
                  <a:lnTo>
                    <a:pt x="0" y="0"/>
                  </a:lnTo>
                </a:path>
              </a:pathLst>
            </a:custGeom>
            <a:solidFill>
              <a:srgbClr val="FFB400"/>
            </a:solidFill>
            <a:ln>
              <a:noFill/>
            </a:ln>
          </p:spPr>
        </p:sp>
        <p:sp>
          <p:nvSpPr>
            <p:cNvPr id="302" name="Google Shape;302;p23"/>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03" name="Google Shape;303;p23"/>
          <p:cNvCxnSpPr/>
          <p:nvPr/>
        </p:nvCxnSpPr>
        <p:spPr>
          <a:xfrm rot="10800000">
            <a:off x="10796348" y="-660887"/>
            <a:ext cx="0" cy="11608774"/>
          </a:xfrm>
          <a:prstGeom prst="straightConnector1">
            <a:avLst/>
          </a:prstGeom>
          <a:noFill/>
          <a:ln cap="flat" cmpd="sng" w="142875">
            <a:solidFill>
              <a:srgbClr val="00A153"/>
            </a:solidFill>
            <a:prstDash val="solid"/>
            <a:round/>
            <a:headEnd len="sm" w="sm" type="none"/>
            <a:tailEnd len="sm" w="sm" type="none"/>
          </a:ln>
        </p:spPr>
      </p:cxnSp>
      <p:grpSp>
        <p:nvGrpSpPr>
          <p:cNvPr id="304" name="Google Shape;304;p23"/>
          <p:cNvGrpSpPr/>
          <p:nvPr/>
        </p:nvGrpSpPr>
        <p:grpSpPr>
          <a:xfrm>
            <a:off x="10867785" y="6485239"/>
            <a:ext cx="4731471" cy="3303091"/>
            <a:chOff x="0" y="-57150"/>
            <a:chExt cx="1246149" cy="869950"/>
          </a:xfrm>
        </p:grpSpPr>
        <p:sp>
          <p:nvSpPr>
            <p:cNvPr id="305" name="Google Shape;305;p23"/>
            <p:cNvSpPr/>
            <p:nvPr/>
          </p:nvSpPr>
          <p:spPr>
            <a:xfrm>
              <a:off x="0" y="0"/>
              <a:ext cx="1246149" cy="552773"/>
            </a:xfrm>
            <a:custGeom>
              <a:rect b="b" l="l" r="r" t="t"/>
              <a:pathLst>
                <a:path extrusionOk="0" h="552773" w="1246149">
                  <a:moveTo>
                    <a:pt x="0" y="0"/>
                  </a:moveTo>
                  <a:lnTo>
                    <a:pt x="1246149" y="0"/>
                  </a:lnTo>
                  <a:lnTo>
                    <a:pt x="1246149" y="552773"/>
                  </a:lnTo>
                  <a:lnTo>
                    <a:pt x="0" y="552773"/>
                  </a:lnTo>
                  <a:lnTo>
                    <a:pt x="0" y="0"/>
                  </a:lnTo>
                </a:path>
              </a:pathLst>
            </a:custGeom>
            <a:solidFill>
              <a:srgbClr val="FFB400"/>
            </a:solidFill>
            <a:ln>
              <a:noFill/>
            </a:ln>
          </p:spPr>
        </p:sp>
        <p:sp>
          <p:nvSpPr>
            <p:cNvPr id="306" name="Google Shape;306;p23"/>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7" name="Google Shape;307;p23"/>
          <p:cNvSpPr/>
          <p:nvPr/>
        </p:nvSpPr>
        <p:spPr>
          <a:xfrm rot="381469">
            <a:off x="14492478" y="2646130"/>
            <a:ext cx="2213557" cy="2137089"/>
          </a:xfrm>
          <a:custGeom>
            <a:rect b="b" l="l" r="r" t="t"/>
            <a:pathLst>
              <a:path extrusionOk="0" h="2137089" w="2213557">
                <a:moveTo>
                  <a:pt x="0" y="0"/>
                </a:moveTo>
                <a:lnTo>
                  <a:pt x="2213557" y="0"/>
                </a:lnTo>
                <a:lnTo>
                  <a:pt x="2213557" y="2137089"/>
                </a:lnTo>
                <a:lnTo>
                  <a:pt x="0" y="2137089"/>
                </a:lnTo>
                <a:lnTo>
                  <a:pt x="0" y="0"/>
                </a:lnTo>
                <a:close/>
              </a:path>
            </a:pathLst>
          </a:custGeom>
          <a:blipFill rotWithShape="1">
            <a:blip r:embed="rId4">
              <a:alphaModFix/>
            </a:blip>
            <a:stretch>
              <a:fillRect b="0" l="0" r="0" t="0"/>
            </a:stretch>
          </a:blipFill>
          <a:ln>
            <a:noFill/>
          </a:ln>
        </p:spPr>
      </p:sp>
      <p:sp>
        <p:nvSpPr>
          <p:cNvPr id="308" name="Google Shape;308;p23"/>
          <p:cNvSpPr/>
          <p:nvPr/>
        </p:nvSpPr>
        <p:spPr>
          <a:xfrm rot="-658193">
            <a:off x="15264972" y="7301370"/>
            <a:ext cx="2035115" cy="2356449"/>
          </a:xfrm>
          <a:custGeom>
            <a:rect b="b" l="l" r="r" t="t"/>
            <a:pathLst>
              <a:path extrusionOk="0" h="2356449" w="2035115">
                <a:moveTo>
                  <a:pt x="0" y="0"/>
                </a:moveTo>
                <a:lnTo>
                  <a:pt x="2035115" y="0"/>
                </a:lnTo>
                <a:lnTo>
                  <a:pt x="2035115" y="2356449"/>
                </a:lnTo>
                <a:lnTo>
                  <a:pt x="0" y="2356449"/>
                </a:lnTo>
                <a:lnTo>
                  <a:pt x="0" y="0"/>
                </a:lnTo>
                <a:close/>
              </a:path>
            </a:pathLst>
          </a:custGeom>
          <a:blipFill rotWithShape="1">
            <a:blip r:embed="rId5">
              <a:alphaModFix/>
            </a:blip>
            <a:stretch>
              <a:fillRect b="0" l="0" r="0" t="0"/>
            </a:stretch>
          </a:blipFill>
          <a:ln>
            <a:noFill/>
          </a:ln>
        </p:spPr>
      </p:sp>
      <p:sp>
        <p:nvSpPr>
          <p:cNvPr id="309" name="Google Shape;309;p23"/>
          <p:cNvSpPr/>
          <p:nvPr/>
        </p:nvSpPr>
        <p:spPr>
          <a:xfrm flipH="1">
            <a:off x="4836647" y="5387630"/>
            <a:ext cx="5238328" cy="4262689"/>
          </a:xfrm>
          <a:custGeom>
            <a:rect b="b" l="l" r="r" t="t"/>
            <a:pathLst>
              <a:path extrusionOk="0" h="4262689" w="5238328">
                <a:moveTo>
                  <a:pt x="5238328" y="0"/>
                </a:moveTo>
                <a:lnTo>
                  <a:pt x="0" y="0"/>
                </a:lnTo>
                <a:lnTo>
                  <a:pt x="0" y="4262690"/>
                </a:lnTo>
                <a:lnTo>
                  <a:pt x="5238328" y="4262690"/>
                </a:lnTo>
                <a:lnTo>
                  <a:pt x="5238328" y="0"/>
                </a:lnTo>
                <a:close/>
              </a:path>
            </a:pathLst>
          </a:custGeom>
          <a:blipFill rotWithShape="1">
            <a:blip r:embed="rId6">
              <a:alphaModFix/>
            </a:blip>
            <a:stretch>
              <a:fillRect b="0" l="0" r="0" t="0"/>
            </a:stretch>
          </a:blipFill>
          <a:ln>
            <a:noFill/>
          </a:ln>
        </p:spPr>
      </p:sp>
      <p:sp>
        <p:nvSpPr>
          <p:cNvPr id="310" name="Google Shape;310;p23"/>
          <p:cNvSpPr txBox="1"/>
          <p:nvPr/>
        </p:nvSpPr>
        <p:spPr>
          <a:xfrm>
            <a:off x="6710050" y="2628028"/>
            <a:ext cx="3364925" cy="5143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000000"/>
                </a:solidFill>
                <a:latin typeface="Poppins SemiBold"/>
                <a:ea typeface="Poppins SemiBold"/>
                <a:cs typeface="Poppins SemiBold"/>
                <a:sym typeface="Poppins SemiBold"/>
              </a:rPr>
              <a:t>Add a main point</a:t>
            </a:r>
            <a:endParaRPr/>
          </a:p>
        </p:txBody>
      </p:sp>
      <p:sp>
        <p:nvSpPr>
          <p:cNvPr id="311" name="Google Shape;311;p23"/>
          <p:cNvSpPr txBox="1"/>
          <p:nvPr/>
        </p:nvSpPr>
        <p:spPr>
          <a:xfrm>
            <a:off x="6955751" y="3320677"/>
            <a:ext cx="2873522" cy="78232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000000"/>
                </a:solidFill>
                <a:latin typeface="Poppins"/>
                <a:ea typeface="Poppins"/>
                <a:cs typeface="Poppins"/>
                <a:sym typeface="Poppins"/>
              </a:rPr>
              <a:t>Elaborate on what you want to discuss.</a:t>
            </a:r>
            <a:endParaRPr/>
          </a:p>
        </p:txBody>
      </p:sp>
      <p:sp>
        <p:nvSpPr>
          <p:cNvPr id="312" name="Google Shape;312;p23"/>
          <p:cNvSpPr txBox="1"/>
          <p:nvPr/>
        </p:nvSpPr>
        <p:spPr>
          <a:xfrm>
            <a:off x="10867785" y="695567"/>
            <a:ext cx="6391515" cy="13811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9000" u="none" cap="none" strike="noStrike">
                <a:solidFill>
                  <a:srgbClr val="00A153"/>
                </a:solidFill>
                <a:latin typeface="Anton"/>
                <a:ea typeface="Anton"/>
                <a:cs typeface="Anton"/>
                <a:sym typeface="Anton"/>
              </a:rPr>
              <a:t>OUR HISTORY</a:t>
            </a:r>
            <a:endParaRPr/>
          </a:p>
        </p:txBody>
      </p:sp>
      <p:sp>
        <p:nvSpPr>
          <p:cNvPr id="313" name="Google Shape;313;p23"/>
          <p:cNvSpPr txBox="1"/>
          <p:nvPr/>
        </p:nvSpPr>
        <p:spPr>
          <a:xfrm>
            <a:off x="6710050" y="1019175"/>
            <a:ext cx="3364925" cy="1152825"/>
          </a:xfrm>
          <a:prstGeom prst="rect">
            <a:avLst/>
          </a:prstGeom>
          <a:noFill/>
          <a:ln>
            <a:noFill/>
          </a:ln>
        </p:spPr>
        <p:txBody>
          <a:bodyPr anchorCtr="0" anchor="t" bIns="0" lIns="0" spcFirstLastPara="1" rIns="0" wrap="square" tIns="0">
            <a:spAutoFit/>
          </a:bodyPr>
          <a:lstStyle/>
          <a:p>
            <a:pPr indent="0" lvl="0" marL="0" marR="0" rtl="0" algn="ctr">
              <a:lnSpc>
                <a:spcPct val="120010"/>
              </a:lnSpc>
              <a:spcBef>
                <a:spcPts val="0"/>
              </a:spcBef>
              <a:spcAft>
                <a:spcPts val="0"/>
              </a:spcAft>
              <a:buNone/>
            </a:pPr>
            <a:r>
              <a:rPr b="0" i="0" lang="en-US" sz="7501" u="none" cap="none" strike="noStrike">
                <a:solidFill>
                  <a:srgbClr val="16AAEF"/>
                </a:solidFill>
                <a:latin typeface="Anton"/>
                <a:ea typeface="Anton"/>
                <a:cs typeface="Anton"/>
                <a:sym typeface="Anton"/>
              </a:rPr>
              <a:t>2018</a:t>
            </a:r>
            <a:endParaRPr/>
          </a:p>
        </p:txBody>
      </p:sp>
      <p:sp>
        <p:nvSpPr>
          <p:cNvPr id="314" name="Google Shape;314;p23"/>
          <p:cNvSpPr txBox="1"/>
          <p:nvPr/>
        </p:nvSpPr>
        <p:spPr>
          <a:xfrm>
            <a:off x="11551059" y="7004625"/>
            <a:ext cx="3364925" cy="5143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000000"/>
                </a:solidFill>
                <a:latin typeface="Poppins SemiBold"/>
                <a:ea typeface="Poppins SemiBold"/>
                <a:cs typeface="Poppins SemiBold"/>
                <a:sym typeface="Poppins SemiBold"/>
              </a:rPr>
              <a:t>Add a main point</a:t>
            </a:r>
            <a:endParaRPr/>
          </a:p>
        </p:txBody>
      </p:sp>
      <p:sp>
        <p:nvSpPr>
          <p:cNvPr id="315" name="Google Shape;315;p23"/>
          <p:cNvSpPr txBox="1"/>
          <p:nvPr/>
        </p:nvSpPr>
        <p:spPr>
          <a:xfrm>
            <a:off x="11796760" y="7697274"/>
            <a:ext cx="2873522" cy="78232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000000"/>
                </a:solidFill>
                <a:latin typeface="Poppins"/>
                <a:ea typeface="Poppins"/>
                <a:cs typeface="Poppins"/>
                <a:sym typeface="Poppins"/>
              </a:rPr>
              <a:t>Elaborate on what you want to discuss.</a:t>
            </a:r>
            <a:endParaRPr/>
          </a:p>
        </p:txBody>
      </p:sp>
      <p:sp>
        <p:nvSpPr>
          <p:cNvPr id="316" name="Google Shape;316;p23"/>
          <p:cNvSpPr txBox="1"/>
          <p:nvPr/>
        </p:nvSpPr>
        <p:spPr>
          <a:xfrm>
            <a:off x="11551059" y="5432608"/>
            <a:ext cx="3364925" cy="1152825"/>
          </a:xfrm>
          <a:prstGeom prst="rect">
            <a:avLst/>
          </a:prstGeom>
          <a:noFill/>
          <a:ln>
            <a:noFill/>
          </a:ln>
        </p:spPr>
        <p:txBody>
          <a:bodyPr anchorCtr="0" anchor="t" bIns="0" lIns="0" spcFirstLastPara="1" rIns="0" wrap="square" tIns="0">
            <a:spAutoFit/>
          </a:bodyPr>
          <a:lstStyle/>
          <a:p>
            <a:pPr indent="0" lvl="0" marL="0" marR="0" rtl="0" algn="ctr">
              <a:lnSpc>
                <a:spcPct val="120010"/>
              </a:lnSpc>
              <a:spcBef>
                <a:spcPts val="0"/>
              </a:spcBef>
              <a:spcAft>
                <a:spcPts val="0"/>
              </a:spcAft>
              <a:buNone/>
            </a:pPr>
            <a:r>
              <a:rPr b="0" i="0" lang="en-US" sz="7501" u="none" cap="none" strike="noStrike">
                <a:solidFill>
                  <a:srgbClr val="16AAEF"/>
                </a:solidFill>
                <a:latin typeface="Anton"/>
                <a:ea typeface="Anton"/>
                <a:cs typeface="Anton"/>
                <a:sym typeface="Anton"/>
              </a:rPr>
              <a:t>2016</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0"/>
        </a:solidFill>
      </p:bgPr>
    </p:bg>
    <p:spTree>
      <p:nvGrpSpPr>
        <p:cNvPr id="320" name="Shape 320"/>
        <p:cNvGrpSpPr/>
        <p:nvPr/>
      </p:nvGrpSpPr>
      <p:grpSpPr>
        <a:xfrm>
          <a:off x="0" y="0"/>
          <a:ext cx="0" cy="0"/>
          <a:chOff x="0" y="0"/>
          <a:chExt cx="0" cy="0"/>
        </a:xfrm>
      </p:grpSpPr>
      <p:grpSp>
        <p:nvGrpSpPr>
          <p:cNvPr id="321" name="Google Shape;321;p24"/>
          <p:cNvGrpSpPr/>
          <p:nvPr/>
        </p:nvGrpSpPr>
        <p:grpSpPr>
          <a:xfrm>
            <a:off x="-758325" y="3597963"/>
            <a:ext cx="19804650" cy="3303093"/>
            <a:chOff x="0" y="-57150"/>
            <a:chExt cx="5216040" cy="869950"/>
          </a:xfrm>
        </p:grpSpPr>
        <p:sp>
          <p:nvSpPr>
            <p:cNvPr id="322" name="Google Shape;322;p24"/>
            <p:cNvSpPr/>
            <p:nvPr/>
          </p:nvSpPr>
          <p:spPr>
            <a:xfrm>
              <a:off x="0" y="0"/>
              <a:ext cx="5216040" cy="433830"/>
            </a:xfrm>
            <a:custGeom>
              <a:rect b="b" l="l" r="r" t="t"/>
              <a:pathLst>
                <a:path extrusionOk="0" h="433830" w="5216040">
                  <a:moveTo>
                    <a:pt x="0" y="0"/>
                  </a:moveTo>
                  <a:lnTo>
                    <a:pt x="5216040" y="0"/>
                  </a:lnTo>
                  <a:lnTo>
                    <a:pt x="5216040" y="433830"/>
                  </a:lnTo>
                  <a:lnTo>
                    <a:pt x="0" y="433830"/>
                  </a:lnTo>
                  <a:lnTo>
                    <a:pt x="0" y="0"/>
                  </a:lnTo>
                </a:path>
              </a:pathLst>
            </a:custGeom>
            <a:solidFill>
              <a:srgbClr val="FFB400"/>
            </a:solidFill>
            <a:ln>
              <a:noFill/>
            </a:ln>
          </p:spPr>
        </p:sp>
        <p:sp>
          <p:nvSpPr>
            <p:cNvPr id="323" name="Google Shape;323;p24"/>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4" name="Google Shape;324;p24"/>
          <p:cNvGrpSpPr/>
          <p:nvPr/>
        </p:nvGrpSpPr>
        <p:grpSpPr>
          <a:xfrm>
            <a:off x="-758325" y="5245162"/>
            <a:ext cx="19804650" cy="3303093"/>
            <a:chOff x="0" y="-57150"/>
            <a:chExt cx="5216040" cy="869950"/>
          </a:xfrm>
        </p:grpSpPr>
        <p:sp>
          <p:nvSpPr>
            <p:cNvPr id="325" name="Google Shape;325;p24"/>
            <p:cNvSpPr/>
            <p:nvPr/>
          </p:nvSpPr>
          <p:spPr>
            <a:xfrm>
              <a:off x="0" y="0"/>
              <a:ext cx="5216040" cy="433830"/>
            </a:xfrm>
            <a:custGeom>
              <a:rect b="b" l="l" r="r" t="t"/>
              <a:pathLst>
                <a:path extrusionOk="0" h="433830" w="5216040">
                  <a:moveTo>
                    <a:pt x="0" y="0"/>
                  </a:moveTo>
                  <a:lnTo>
                    <a:pt x="5216040" y="0"/>
                  </a:lnTo>
                  <a:lnTo>
                    <a:pt x="5216040" y="433830"/>
                  </a:lnTo>
                  <a:lnTo>
                    <a:pt x="0" y="433830"/>
                  </a:lnTo>
                  <a:lnTo>
                    <a:pt x="0" y="0"/>
                  </a:lnTo>
                </a:path>
              </a:pathLst>
            </a:custGeom>
            <a:solidFill>
              <a:srgbClr val="00A153"/>
            </a:solidFill>
            <a:ln>
              <a:noFill/>
            </a:ln>
          </p:spPr>
        </p:sp>
        <p:sp>
          <p:nvSpPr>
            <p:cNvPr id="326" name="Google Shape;326;p24"/>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7" name="Google Shape;327;p24"/>
          <p:cNvSpPr/>
          <p:nvPr/>
        </p:nvSpPr>
        <p:spPr>
          <a:xfrm>
            <a:off x="8115300" y="4433454"/>
            <a:ext cx="2057400" cy="2057400"/>
          </a:xfrm>
          <a:custGeom>
            <a:rect b="b" l="l" r="r" t="t"/>
            <a:pathLst>
              <a:path extrusionOk="0" h="2057400" w="2057400">
                <a:moveTo>
                  <a:pt x="0" y="0"/>
                </a:moveTo>
                <a:lnTo>
                  <a:pt x="2057400" y="0"/>
                </a:lnTo>
                <a:lnTo>
                  <a:pt x="2057400" y="2057400"/>
                </a:lnTo>
                <a:lnTo>
                  <a:pt x="0" y="2057400"/>
                </a:lnTo>
                <a:lnTo>
                  <a:pt x="0" y="0"/>
                </a:lnTo>
                <a:close/>
              </a:path>
            </a:pathLst>
          </a:custGeom>
          <a:blipFill rotWithShape="1">
            <a:blip r:embed="rId3">
              <a:alphaModFix/>
            </a:blip>
            <a:stretch>
              <a:fillRect b="0" l="0" r="0" t="0"/>
            </a:stretch>
          </a:blipFill>
          <a:ln>
            <a:noFill/>
          </a:ln>
        </p:spPr>
      </p:sp>
      <p:sp>
        <p:nvSpPr>
          <p:cNvPr id="328" name="Google Shape;328;p24"/>
          <p:cNvSpPr/>
          <p:nvPr/>
        </p:nvSpPr>
        <p:spPr>
          <a:xfrm>
            <a:off x="2726191" y="4286360"/>
            <a:ext cx="2068684" cy="2057400"/>
          </a:xfrm>
          <a:custGeom>
            <a:rect b="b" l="l" r="r" t="t"/>
            <a:pathLst>
              <a:path extrusionOk="0" h="2057400" w="2068684">
                <a:moveTo>
                  <a:pt x="0" y="0"/>
                </a:moveTo>
                <a:lnTo>
                  <a:pt x="2068684" y="0"/>
                </a:lnTo>
                <a:lnTo>
                  <a:pt x="2068684" y="2057400"/>
                </a:lnTo>
                <a:lnTo>
                  <a:pt x="0" y="2057400"/>
                </a:lnTo>
                <a:lnTo>
                  <a:pt x="0" y="0"/>
                </a:lnTo>
                <a:close/>
              </a:path>
            </a:pathLst>
          </a:custGeom>
          <a:blipFill rotWithShape="1">
            <a:blip r:embed="rId4">
              <a:alphaModFix/>
            </a:blip>
            <a:stretch>
              <a:fillRect b="0" l="0" r="0" t="0"/>
            </a:stretch>
          </a:blipFill>
          <a:ln>
            <a:noFill/>
          </a:ln>
        </p:spPr>
      </p:sp>
      <p:sp>
        <p:nvSpPr>
          <p:cNvPr id="329" name="Google Shape;329;p24"/>
          <p:cNvSpPr/>
          <p:nvPr/>
        </p:nvSpPr>
        <p:spPr>
          <a:xfrm>
            <a:off x="13393572" y="3918864"/>
            <a:ext cx="2269305" cy="2767446"/>
          </a:xfrm>
          <a:custGeom>
            <a:rect b="b" l="l" r="r" t="t"/>
            <a:pathLst>
              <a:path extrusionOk="0" h="2767446" w="2269305">
                <a:moveTo>
                  <a:pt x="0" y="0"/>
                </a:moveTo>
                <a:lnTo>
                  <a:pt x="2269305" y="0"/>
                </a:lnTo>
                <a:lnTo>
                  <a:pt x="2269305" y="2767445"/>
                </a:lnTo>
                <a:lnTo>
                  <a:pt x="0" y="2767445"/>
                </a:lnTo>
                <a:lnTo>
                  <a:pt x="0" y="0"/>
                </a:lnTo>
                <a:close/>
              </a:path>
            </a:pathLst>
          </a:custGeom>
          <a:blipFill rotWithShape="1">
            <a:blip r:embed="rId5">
              <a:alphaModFix/>
            </a:blip>
            <a:stretch>
              <a:fillRect b="0" l="0" r="0" t="0"/>
            </a:stretch>
          </a:blipFill>
          <a:ln>
            <a:noFill/>
          </a:ln>
        </p:spPr>
      </p:sp>
      <p:sp>
        <p:nvSpPr>
          <p:cNvPr id="330" name="Google Shape;330;p24"/>
          <p:cNvSpPr txBox="1"/>
          <p:nvPr/>
        </p:nvSpPr>
        <p:spPr>
          <a:xfrm>
            <a:off x="2539507" y="1000125"/>
            <a:ext cx="13208985"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A153"/>
                </a:solidFill>
                <a:latin typeface="Anton"/>
                <a:ea typeface="Anton"/>
                <a:cs typeface="Anton"/>
                <a:sym typeface="Anton"/>
              </a:rPr>
              <a:t>WRITE YOUR TOPIC OR IDEA</a:t>
            </a:r>
            <a:endParaRPr/>
          </a:p>
        </p:txBody>
      </p:sp>
      <p:sp>
        <p:nvSpPr>
          <p:cNvPr id="331" name="Google Shape;331;p24"/>
          <p:cNvSpPr txBox="1"/>
          <p:nvPr/>
        </p:nvSpPr>
        <p:spPr>
          <a:xfrm>
            <a:off x="1468471" y="7461313"/>
            <a:ext cx="4584125" cy="5143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000000"/>
                </a:solidFill>
                <a:latin typeface="Poppins SemiBold"/>
                <a:ea typeface="Poppins SemiBold"/>
                <a:cs typeface="Poppins SemiBold"/>
                <a:sym typeface="Poppins SemiBold"/>
              </a:rPr>
              <a:t>Add a main point</a:t>
            </a:r>
            <a:endParaRPr/>
          </a:p>
        </p:txBody>
      </p:sp>
      <p:sp>
        <p:nvSpPr>
          <p:cNvPr id="332" name="Google Shape;332;p24"/>
          <p:cNvSpPr txBox="1"/>
          <p:nvPr/>
        </p:nvSpPr>
        <p:spPr>
          <a:xfrm>
            <a:off x="6851938" y="7461313"/>
            <a:ext cx="4584125" cy="5143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000000"/>
                </a:solidFill>
                <a:latin typeface="Poppins SemiBold"/>
                <a:ea typeface="Poppins SemiBold"/>
                <a:cs typeface="Poppins SemiBold"/>
                <a:sym typeface="Poppins SemiBold"/>
              </a:rPr>
              <a:t>Add a main point</a:t>
            </a:r>
            <a:endParaRPr/>
          </a:p>
        </p:txBody>
      </p:sp>
      <p:sp>
        <p:nvSpPr>
          <p:cNvPr id="333" name="Google Shape;333;p24"/>
          <p:cNvSpPr txBox="1"/>
          <p:nvPr/>
        </p:nvSpPr>
        <p:spPr>
          <a:xfrm>
            <a:off x="12236162" y="7461313"/>
            <a:ext cx="4584125" cy="5143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000000"/>
                </a:solidFill>
                <a:latin typeface="Poppins SemiBold"/>
                <a:ea typeface="Poppins SemiBold"/>
                <a:cs typeface="Poppins SemiBold"/>
                <a:sym typeface="Poppins SemiBold"/>
              </a:rPr>
              <a:t>Add a main point</a:t>
            </a:r>
            <a:endParaRPr/>
          </a:p>
        </p:txBody>
      </p:sp>
      <p:sp>
        <p:nvSpPr>
          <p:cNvPr id="334" name="Google Shape;334;p24"/>
          <p:cNvSpPr txBox="1"/>
          <p:nvPr/>
        </p:nvSpPr>
        <p:spPr>
          <a:xfrm>
            <a:off x="1944889" y="8093231"/>
            <a:ext cx="3631288" cy="862584"/>
          </a:xfrm>
          <a:prstGeom prst="rect">
            <a:avLst/>
          </a:prstGeom>
          <a:noFill/>
          <a:ln>
            <a:noFill/>
          </a:ln>
        </p:spPr>
        <p:txBody>
          <a:bodyPr anchorCtr="0" anchor="t" bIns="0" lIns="0" spcFirstLastPara="1" rIns="0" wrap="square" tIns="0">
            <a:spAutoFit/>
          </a:bodyPr>
          <a:lstStyle/>
          <a:p>
            <a:pPr indent="0" lvl="0" marL="0" marR="0" rtl="0" algn="ctr">
              <a:lnSpc>
                <a:spcPct val="159000"/>
              </a:lnSpc>
              <a:spcBef>
                <a:spcPts val="0"/>
              </a:spcBef>
              <a:spcAft>
                <a:spcPts val="0"/>
              </a:spcAft>
              <a:buNone/>
            </a:pPr>
            <a:r>
              <a:rPr b="0" i="0" lang="en-US" sz="2200" u="none" cap="none" strike="noStrike">
                <a:solidFill>
                  <a:srgbClr val="000000"/>
                </a:solidFill>
                <a:latin typeface="Poppins"/>
                <a:ea typeface="Poppins"/>
                <a:cs typeface="Poppins"/>
                <a:sym typeface="Poppins"/>
              </a:rPr>
              <a:t>Briefly elaborate on</a:t>
            </a:r>
            <a:endParaRPr/>
          </a:p>
          <a:p>
            <a:pPr indent="0" lvl="1" marL="0" marR="0" rtl="0" algn="ctr">
              <a:lnSpc>
                <a:spcPct val="159000"/>
              </a:lnSpc>
              <a:spcBef>
                <a:spcPts val="0"/>
              </a:spcBef>
              <a:spcAft>
                <a:spcPts val="0"/>
              </a:spcAft>
              <a:buNone/>
            </a:pPr>
            <a:r>
              <a:rPr b="0" i="0" lang="en-US" sz="2200" u="none" cap="none" strike="noStrike">
                <a:solidFill>
                  <a:srgbClr val="000000"/>
                </a:solidFill>
                <a:latin typeface="Poppins"/>
                <a:ea typeface="Poppins"/>
                <a:cs typeface="Poppins"/>
                <a:sym typeface="Poppins"/>
              </a:rPr>
              <a:t>what you want to discuss.</a:t>
            </a:r>
            <a:endParaRPr/>
          </a:p>
        </p:txBody>
      </p:sp>
      <p:sp>
        <p:nvSpPr>
          <p:cNvPr id="335" name="Google Shape;335;p24"/>
          <p:cNvSpPr txBox="1"/>
          <p:nvPr/>
        </p:nvSpPr>
        <p:spPr>
          <a:xfrm>
            <a:off x="7328356" y="8093231"/>
            <a:ext cx="3631288" cy="862584"/>
          </a:xfrm>
          <a:prstGeom prst="rect">
            <a:avLst/>
          </a:prstGeom>
          <a:noFill/>
          <a:ln>
            <a:noFill/>
          </a:ln>
        </p:spPr>
        <p:txBody>
          <a:bodyPr anchorCtr="0" anchor="t" bIns="0" lIns="0" spcFirstLastPara="1" rIns="0" wrap="square" tIns="0">
            <a:spAutoFit/>
          </a:bodyPr>
          <a:lstStyle/>
          <a:p>
            <a:pPr indent="0" lvl="0" marL="0" marR="0" rtl="0" algn="ctr">
              <a:lnSpc>
                <a:spcPct val="159000"/>
              </a:lnSpc>
              <a:spcBef>
                <a:spcPts val="0"/>
              </a:spcBef>
              <a:spcAft>
                <a:spcPts val="0"/>
              </a:spcAft>
              <a:buNone/>
            </a:pPr>
            <a:r>
              <a:rPr b="0" i="0" lang="en-US" sz="2200" u="none" cap="none" strike="noStrike">
                <a:solidFill>
                  <a:srgbClr val="000000"/>
                </a:solidFill>
                <a:latin typeface="Poppins"/>
                <a:ea typeface="Poppins"/>
                <a:cs typeface="Poppins"/>
                <a:sym typeface="Poppins"/>
              </a:rPr>
              <a:t>Briefly elaborate on</a:t>
            </a:r>
            <a:endParaRPr/>
          </a:p>
          <a:p>
            <a:pPr indent="0" lvl="1" marL="0" marR="0" rtl="0" algn="ctr">
              <a:lnSpc>
                <a:spcPct val="159000"/>
              </a:lnSpc>
              <a:spcBef>
                <a:spcPts val="0"/>
              </a:spcBef>
              <a:spcAft>
                <a:spcPts val="0"/>
              </a:spcAft>
              <a:buNone/>
            </a:pPr>
            <a:r>
              <a:rPr b="0" i="0" lang="en-US" sz="2200" u="none" cap="none" strike="noStrike">
                <a:solidFill>
                  <a:srgbClr val="000000"/>
                </a:solidFill>
                <a:latin typeface="Poppins"/>
                <a:ea typeface="Poppins"/>
                <a:cs typeface="Poppins"/>
                <a:sym typeface="Poppins"/>
              </a:rPr>
              <a:t>what you want to discuss.</a:t>
            </a:r>
            <a:endParaRPr/>
          </a:p>
        </p:txBody>
      </p:sp>
      <p:sp>
        <p:nvSpPr>
          <p:cNvPr id="336" name="Google Shape;336;p24"/>
          <p:cNvSpPr txBox="1"/>
          <p:nvPr/>
        </p:nvSpPr>
        <p:spPr>
          <a:xfrm>
            <a:off x="12712581" y="8093231"/>
            <a:ext cx="3631288" cy="862584"/>
          </a:xfrm>
          <a:prstGeom prst="rect">
            <a:avLst/>
          </a:prstGeom>
          <a:noFill/>
          <a:ln>
            <a:noFill/>
          </a:ln>
        </p:spPr>
        <p:txBody>
          <a:bodyPr anchorCtr="0" anchor="t" bIns="0" lIns="0" spcFirstLastPara="1" rIns="0" wrap="square" tIns="0">
            <a:spAutoFit/>
          </a:bodyPr>
          <a:lstStyle/>
          <a:p>
            <a:pPr indent="0" lvl="0" marL="0" marR="0" rtl="0" algn="ctr">
              <a:lnSpc>
                <a:spcPct val="159000"/>
              </a:lnSpc>
              <a:spcBef>
                <a:spcPts val="0"/>
              </a:spcBef>
              <a:spcAft>
                <a:spcPts val="0"/>
              </a:spcAft>
              <a:buNone/>
            </a:pPr>
            <a:r>
              <a:rPr b="0" i="0" lang="en-US" sz="2200" u="none" cap="none" strike="noStrike">
                <a:solidFill>
                  <a:srgbClr val="000000"/>
                </a:solidFill>
                <a:latin typeface="Poppins"/>
                <a:ea typeface="Poppins"/>
                <a:cs typeface="Poppins"/>
                <a:sym typeface="Poppins"/>
              </a:rPr>
              <a:t>Briefly elaborate on</a:t>
            </a:r>
            <a:endParaRPr/>
          </a:p>
          <a:p>
            <a:pPr indent="0" lvl="1" marL="0" marR="0" rtl="0" algn="ctr">
              <a:lnSpc>
                <a:spcPct val="159000"/>
              </a:lnSpc>
              <a:spcBef>
                <a:spcPts val="0"/>
              </a:spcBef>
              <a:spcAft>
                <a:spcPts val="0"/>
              </a:spcAft>
              <a:buNone/>
            </a:pPr>
            <a:r>
              <a:rPr b="0" i="0" lang="en-US" sz="2200" u="none" cap="none" strike="noStrike">
                <a:solidFill>
                  <a:srgbClr val="000000"/>
                </a:solidFill>
                <a:latin typeface="Poppins"/>
                <a:ea typeface="Poppins"/>
                <a:cs typeface="Poppins"/>
                <a:sym typeface="Poppins"/>
              </a:rPr>
              <a:t>what you want to discuss.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0"/>
        </a:solidFill>
      </p:bgPr>
    </p:bg>
    <p:spTree>
      <p:nvGrpSpPr>
        <p:cNvPr id="340" name="Shape 340"/>
        <p:cNvGrpSpPr/>
        <p:nvPr/>
      </p:nvGrpSpPr>
      <p:grpSpPr>
        <a:xfrm>
          <a:off x="0" y="0"/>
          <a:ext cx="0" cy="0"/>
          <a:chOff x="0" y="0"/>
          <a:chExt cx="0" cy="0"/>
        </a:xfrm>
      </p:grpSpPr>
      <p:grpSp>
        <p:nvGrpSpPr>
          <p:cNvPr id="341" name="Google Shape;341;p25"/>
          <p:cNvGrpSpPr/>
          <p:nvPr/>
        </p:nvGrpSpPr>
        <p:grpSpPr>
          <a:xfrm>
            <a:off x="-1308930" y="605442"/>
            <a:ext cx="20905859" cy="3303083"/>
            <a:chOff x="0" y="-57150"/>
            <a:chExt cx="5506070" cy="869950"/>
          </a:xfrm>
        </p:grpSpPr>
        <p:sp>
          <p:nvSpPr>
            <p:cNvPr id="342" name="Google Shape;342;p25"/>
            <p:cNvSpPr/>
            <p:nvPr/>
          </p:nvSpPr>
          <p:spPr>
            <a:xfrm>
              <a:off x="0" y="0"/>
              <a:ext cx="5506070" cy="115879"/>
            </a:xfrm>
            <a:custGeom>
              <a:rect b="b" l="l" r="r" t="t"/>
              <a:pathLst>
                <a:path extrusionOk="0" h="115879" w="5506070">
                  <a:moveTo>
                    <a:pt x="0" y="0"/>
                  </a:moveTo>
                  <a:lnTo>
                    <a:pt x="5506070" y="0"/>
                  </a:lnTo>
                  <a:lnTo>
                    <a:pt x="5506070" y="115879"/>
                  </a:lnTo>
                  <a:lnTo>
                    <a:pt x="0" y="115879"/>
                  </a:lnTo>
                  <a:lnTo>
                    <a:pt x="0" y="0"/>
                  </a:lnTo>
                </a:path>
              </a:pathLst>
            </a:custGeom>
            <a:solidFill>
              <a:srgbClr val="00A153"/>
            </a:solidFill>
            <a:ln>
              <a:noFill/>
            </a:ln>
          </p:spPr>
        </p:sp>
        <p:sp>
          <p:nvSpPr>
            <p:cNvPr id="343" name="Google Shape;343;p25"/>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4" name="Google Shape;344;p25"/>
          <p:cNvGrpSpPr/>
          <p:nvPr/>
        </p:nvGrpSpPr>
        <p:grpSpPr>
          <a:xfrm>
            <a:off x="-1308930" y="-216992"/>
            <a:ext cx="20905859" cy="3303094"/>
            <a:chOff x="0" y="-57150"/>
            <a:chExt cx="5506070" cy="869950"/>
          </a:xfrm>
        </p:grpSpPr>
        <p:sp>
          <p:nvSpPr>
            <p:cNvPr id="345" name="Google Shape;345;p25"/>
            <p:cNvSpPr/>
            <p:nvPr/>
          </p:nvSpPr>
          <p:spPr>
            <a:xfrm>
              <a:off x="0" y="0"/>
              <a:ext cx="5506070" cy="153484"/>
            </a:xfrm>
            <a:custGeom>
              <a:rect b="b" l="l" r="r" t="t"/>
              <a:pathLst>
                <a:path extrusionOk="0" h="153484" w="5506070">
                  <a:moveTo>
                    <a:pt x="0" y="0"/>
                  </a:moveTo>
                  <a:lnTo>
                    <a:pt x="5506070" y="0"/>
                  </a:lnTo>
                  <a:lnTo>
                    <a:pt x="5506070" y="153484"/>
                  </a:lnTo>
                  <a:lnTo>
                    <a:pt x="0" y="153484"/>
                  </a:lnTo>
                  <a:lnTo>
                    <a:pt x="0" y="0"/>
                  </a:lnTo>
                </a:path>
              </a:pathLst>
            </a:custGeom>
            <a:solidFill>
              <a:srgbClr val="FFB400"/>
            </a:solidFill>
            <a:ln>
              <a:noFill/>
            </a:ln>
          </p:spPr>
        </p:sp>
        <p:sp>
          <p:nvSpPr>
            <p:cNvPr id="346" name="Google Shape;346;p25"/>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7" name="Google Shape;347;p25"/>
          <p:cNvGrpSpPr/>
          <p:nvPr/>
        </p:nvGrpSpPr>
        <p:grpSpPr>
          <a:xfrm rot="10800000">
            <a:off x="-1308930" y="6378475"/>
            <a:ext cx="20905859" cy="3303083"/>
            <a:chOff x="0" y="-57150"/>
            <a:chExt cx="5506070" cy="869950"/>
          </a:xfrm>
        </p:grpSpPr>
        <p:sp>
          <p:nvSpPr>
            <p:cNvPr id="348" name="Google Shape;348;p25"/>
            <p:cNvSpPr/>
            <p:nvPr/>
          </p:nvSpPr>
          <p:spPr>
            <a:xfrm>
              <a:off x="0" y="0"/>
              <a:ext cx="5506070" cy="115879"/>
            </a:xfrm>
            <a:custGeom>
              <a:rect b="b" l="l" r="r" t="t"/>
              <a:pathLst>
                <a:path extrusionOk="0" h="115879" w="5506070">
                  <a:moveTo>
                    <a:pt x="0" y="0"/>
                  </a:moveTo>
                  <a:lnTo>
                    <a:pt x="5506070" y="0"/>
                  </a:lnTo>
                  <a:lnTo>
                    <a:pt x="5506070" y="115879"/>
                  </a:lnTo>
                  <a:lnTo>
                    <a:pt x="0" y="115879"/>
                  </a:lnTo>
                  <a:lnTo>
                    <a:pt x="0" y="0"/>
                  </a:lnTo>
                </a:path>
              </a:pathLst>
            </a:custGeom>
            <a:solidFill>
              <a:srgbClr val="00A153"/>
            </a:solidFill>
            <a:ln>
              <a:noFill/>
            </a:ln>
          </p:spPr>
        </p:sp>
        <p:sp>
          <p:nvSpPr>
            <p:cNvPr id="349" name="Google Shape;349;p25"/>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0" name="Google Shape;350;p25"/>
          <p:cNvGrpSpPr/>
          <p:nvPr/>
        </p:nvGrpSpPr>
        <p:grpSpPr>
          <a:xfrm rot="10800000">
            <a:off x="-1308930" y="7200898"/>
            <a:ext cx="20905859" cy="3303094"/>
            <a:chOff x="0" y="-57150"/>
            <a:chExt cx="5506070" cy="869950"/>
          </a:xfrm>
        </p:grpSpPr>
        <p:sp>
          <p:nvSpPr>
            <p:cNvPr id="351" name="Google Shape;351;p25"/>
            <p:cNvSpPr/>
            <p:nvPr/>
          </p:nvSpPr>
          <p:spPr>
            <a:xfrm>
              <a:off x="0" y="0"/>
              <a:ext cx="5506070" cy="153484"/>
            </a:xfrm>
            <a:custGeom>
              <a:rect b="b" l="l" r="r" t="t"/>
              <a:pathLst>
                <a:path extrusionOk="0" h="153484" w="5506070">
                  <a:moveTo>
                    <a:pt x="0" y="0"/>
                  </a:moveTo>
                  <a:lnTo>
                    <a:pt x="5506070" y="0"/>
                  </a:lnTo>
                  <a:lnTo>
                    <a:pt x="5506070" y="153484"/>
                  </a:lnTo>
                  <a:lnTo>
                    <a:pt x="0" y="153484"/>
                  </a:lnTo>
                  <a:lnTo>
                    <a:pt x="0" y="0"/>
                  </a:lnTo>
                </a:path>
              </a:pathLst>
            </a:custGeom>
            <a:solidFill>
              <a:srgbClr val="FFB400"/>
            </a:solidFill>
            <a:ln>
              <a:noFill/>
            </a:ln>
          </p:spPr>
        </p:sp>
        <p:sp>
          <p:nvSpPr>
            <p:cNvPr id="352" name="Google Shape;352;p25"/>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53" name="Google Shape;353;p25"/>
          <p:cNvPicPr preferRelativeResize="0"/>
          <p:nvPr/>
        </p:nvPicPr>
        <p:blipFill rotWithShape="1">
          <a:blip r:embed="rId3">
            <a:alphaModFix/>
          </a:blip>
          <a:srcRect b="759" l="0" r="0" t="2944"/>
          <a:stretch/>
        </p:blipFill>
        <p:spPr>
          <a:xfrm>
            <a:off x="0" y="1252885"/>
            <a:ext cx="5387095" cy="7781230"/>
          </a:xfrm>
          <a:prstGeom prst="rect">
            <a:avLst/>
          </a:prstGeom>
          <a:noFill/>
          <a:ln>
            <a:noFill/>
          </a:ln>
        </p:spPr>
      </p:pic>
      <p:pic>
        <p:nvPicPr>
          <p:cNvPr id="354" name="Google Shape;354;p25"/>
          <p:cNvPicPr preferRelativeResize="0"/>
          <p:nvPr/>
        </p:nvPicPr>
        <p:blipFill rotWithShape="1">
          <a:blip r:embed="rId4">
            <a:alphaModFix/>
          </a:blip>
          <a:srcRect b="33468" l="0" r="0" t="17946"/>
          <a:stretch/>
        </p:blipFill>
        <p:spPr>
          <a:xfrm>
            <a:off x="10867785" y="3626562"/>
            <a:ext cx="7420215" cy="5407554"/>
          </a:xfrm>
          <a:prstGeom prst="rect">
            <a:avLst/>
          </a:prstGeom>
          <a:noFill/>
          <a:ln>
            <a:noFill/>
          </a:ln>
        </p:spPr>
      </p:pic>
      <p:sp>
        <p:nvSpPr>
          <p:cNvPr id="355" name="Google Shape;355;p25"/>
          <p:cNvSpPr txBox="1"/>
          <p:nvPr/>
        </p:nvSpPr>
        <p:spPr>
          <a:xfrm>
            <a:off x="10867785" y="1750137"/>
            <a:ext cx="6391515" cy="13811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9000" u="none" cap="none" strike="noStrike">
                <a:solidFill>
                  <a:srgbClr val="00A153"/>
                </a:solidFill>
                <a:latin typeface="Anton"/>
                <a:ea typeface="Anton"/>
                <a:cs typeface="Anton"/>
                <a:sym typeface="Anton"/>
              </a:rPr>
              <a:t>PAST EVENTS</a:t>
            </a:r>
            <a:endParaRPr/>
          </a:p>
        </p:txBody>
      </p:sp>
      <p:sp>
        <p:nvSpPr>
          <p:cNvPr id="356" name="Google Shape;356;p25"/>
          <p:cNvSpPr txBox="1"/>
          <p:nvPr/>
        </p:nvSpPr>
        <p:spPr>
          <a:xfrm>
            <a:off x="5939909" y="3264612"/>
            <a:ext cx="4642126" cy="47879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2800" u="none" cap="none" strike="noStrike">
                <a:solidFill>
                  <a:srgbClr val="000000"/>
                </a:solidFill>
                <a:latin typeface="Poppins SemiBold"/>
                <a:ea typeface="Poppins SemiBold"/>
                <a:cs typeface="Poppins SemiBold"/>
                <a:sym typeface="Poppins SemiBold"/>
              </a:rPr>
              <a:t>Girls Soccer Division I </a:t>
            </a:r>
            <a:endParaRPr/>
          </a:p>
        </p:txBody>
      </p:sp>
      <p:sp>
        <p:nvSpPr>
          <p:cNvPr id="357" name="Google Shape;357;p25"/>
          <p:cNvSpPr txBox="1"/>
          <p:nvPr/>
        </p:nvSpPr>
        <p:spPr>
          <a:xfrm>
            <a:off x="5807172" y="7044725"/>
            <a:ext cx="4508400" cy="43110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1" i="0" lang="en-US" sz="2800" cap="none" strike="noStrike">
                <a:latin typeface="Poppins SemiBold"/>
                <a:ea typeface="Poppins SemiBold"/>
                <a:cs typeface="Poppins SemiBold"/>
                <a:sym typeface="Poppins SemiBold"/>
              </a:rPr>
              <a:t>Soccer Championships</a:t>
            </a:r>
            <a:endParaRPr/>
          </a:p>
        </p:txBody>
      </p:sp>
      <p:sp>
        <p:nvSpPr>
          <p:cNvPr id="358" name="Google Shape;358;p25"/>
          <p:cNvSpPr txBox="1"/>
          <p:nvPr/>
        </p:nvSpPr>
        <p:spPr>
          <a:xfrm>
            <a:off x="5939909" y="2540712"/>
            <a:ext cx="2321063" cy="5524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00" u="none" cap="none" strike="noStrike">
                <a:solidFill>
                  <a:srgbClr val="16AAEF"/>
                </a:solidFill>
                <a:latin typeface="Anton"/>
                <a:ea typeface="Anton"/>
                <a:cs typeface="Anton"/>
                <a:sym typeface="Anton"/>
              </a:rPr>
              <a:t>2020 FALL</a:t>
            </a:r>
            <a:endParaRPr/>
          </a:p>
        </p:txBody>
      </p:sp>
      <p:sp>
        <p:nvSpPr>
          <p:cNvPr id="359" name="Google Shape;359;p25"/>
          <p:cNvSpPr txBox="1"/>
          <p:nvPr/>
        </p:nvSpPr>
        <p:spPr>
          <a:xfrm>
            <a:off x="7994272" y="6320813"/>
            <a:ext cx="2321063" cy="55245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3600" u="none" cap="none" strike="noStrike">
                <a:solidFill>
                  <a:srgbClr val="16AAEF"/>
                </a:solidFill>
                <a:latin typeface="Anton"/>
                <a:ea typeface="Anton"/>
                <a:cs typeface="Anton"/>
                <a:sym typeface="Anton"/>
              </a:rPr>
              <a:t>2021 SPRING</a:t>
            </a:r>
            <a:endParaRPr/>
          </a:p>
        </p:txBody>
      </p:sp>
      <p:sp>
        <p:nvSpPr>
          <p:cNvPr id="360" name="Google Shape;360;p25"/>
          <p:cNvSpPr txBox="1"/>
          <p:nvPr/>
        </p:nvSpPr>
        <p:spPr>
          <a:xfrm>
            <a:off x="5939909" y="3842979"/>
            <a:ext cx="3119589" cy="78232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000000"/>
                </a:solidFill>
                <a:latin typeface="Poppins"/>
                <a:ea typeface="Poppins"/>
                <a:cs typeface="Poppins"/>
                <a:sym typeface="Poppins"/>
              </a:rPr>
              <a:t>Elaborate on what you want to discuss.</a:t>
            </a:r>
            <a:endParaRPr/>
          </a:p>
        </p:txBody>
      </p:sp>
      <p:sp>
        <p:nvSpPr>
          <p:cNvPr id="361" name="Google Shape;361;p25"/>
          <p:cNvSpPr txBox="1"/>
          <p:nvPr/>
        </p:nvSpPr>
        <p:spPr>
          <a:xfrm>
            <a:off x="7195747" y="7623081"/>
            <a:ext cx="3119589" cy="782320"/>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US" sz="2200" u="none" cap="none" strike="noStrike">
                <a:solidFill>
                  <a:srgbClr val="000000"/>
                </a:solidFill>
                <a:latin typeface="Poppins"/>
                <a:ea typeface="Poppins"/>
                <a:cs typeface="Poppins"/>
                <a:sym typeface="Poppins"/>
              </a:rPr>
              <a:t>Elaborate on what you want to discuss.</a:t>
            </a:r>
            <a:endParaRPr/>
          </a:p>
        </p:txBody>
      </p:sp>
      <p:sp>
        <p:nvSpPr>
          <p:cNvPr id="362" name="Google Shape;362;p25"/>
          <p:cNvSpPr/>
          <p:nvPr/>
        </p:nvSpPr>
        <p:spPr>
          <a:xfrm>
            <a:off x="9010806" y="-75217"/>
            <a:ext cx="1686915" cy="2777853"/>
          </a:xfrm>
          <a:custGeom>
            <a:rect b="b" l="l" r="r" t="t"/>
            <a:pathLst>
              <a:path extrusionOk="0" h="2777853" w="1686915">
                <a:moveTo>
                  <a:pt x="0" y="0"/>
                </a:moveTo>
                <a:lnTo>
                  <a:pt x="1686915" y="0"/>
                </a:lnTo>
                <a:lnTo>
                  <a:pt x="1686915" y="2777854"/>
                </a:lnTo>
                <a:lnTo>
                  <a:pt x="0" y="2777854"/>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0"/>
        </a:solidFill>
      </p:bgPr>
    </p:bg>
    <p:spTree>
      <p:nvGrpSpPr>
        <p:cNvPr id="366" name="Shape 366"/>
        <p:cNvGrpSpPr/>
        <p:nvPr/>
      </p:nvGrpSpPr>
      <p:grpSpPr>
        <a:xfrm>
          <a:off x="0" y="0"/>
          <a:ext cx="0" cy="0"/>
          <a:chOff x="0" y="0"/>
          <a:chExt cx="0" cy="0"/>
        </a:xfrm>
      </p:grpSpPr>
      <p:pic>
        <p:nvPicPr>
          <p:cNvPr id="367" name="Google Shape;367;p26"/>
          <p:cNvPicPr preferRelativeResize="0"/>
          <p:nvPr/>
        </p:nvPicPr>
        <p:blipFill rotWithShape="1">
          <a:blip r:embed="rId3">
            <a:alphaModFix/>
          </a:blip>
          <a:srcRect b="5063" l="0" r="0" t="22879"/>
          <a:stretch/>
        </p:blipFill>
        <p:spPr>
          <a:xfrm>
            <a:off x="0" y="3609078"/>
            <a:ext cx="13901566" cy="6677922"/>
          </a:xfrm>
          <a:prstGeom prst="rect">
            <a:avLst/>
          </a:prstGeom>
          <a:noFill/>
          <a:ln>
            <a:noFill/>
          </a:ln>
        </p:spPr>
      </p:pic>
      <p:sp>
        <p:nvSpPr>
          <p:cNvPr id="368" name="Google Shape;368;p26"/>
          <p:cNvSpPr/>
          <p:nvPr/>
        </p:nvSpPr>
        <p:spPr>
          <a:xfrm>
            <a:off x="9684367" y="0"/>
            <a:ext cx="15500499" cy="10287000"/>
          </a:xfrm>
          <a:custGeom>
            <a:rect b="b" l="l" r="r" t="t"/>
            <a:pathLst>
              <a:path extrusionOk="0" h="10287000" w="15500499">
                <a:moveTo>
                  <a:pt x="0" y="0"/>
                </a:moveTo>
                <a:lnTo>
                  <a:pt x="15500499" y="0"/>
                </a:lnTo>
                <a:lnTo>
                  <a:pt x="15500499" y="10287000"/>
                </a:lnTo>
                <a:lnTo>
                  <a:pt x="0" y="10287000"/>
                </a:lnTo>
                <a:lnTo>
                  <a:pt x="0" y="0"/>
                </a:lnTo>
                <a:close/>
              </a:path>
            </a:pathLst>
          </a:custGeom>
          <a:blipFill rotWithShape="1">
            <a:blip r:embed="rId4">
              <a:alphaModFix/>
            </a:blip>
            <a:stretch>
              <a:fillRect b="0" l="0" r="-71644" t="0"/>
            </a:stretch>
          </a:blipFill>
          <a:ln>
            <a:noFill/>
          </a:ln>
        </p:spPr>
      </p:sp>
      <p:sp>
        <p:nvSpPr>
          <p:cNvPr id="369" name="Google Shape;369;p26"/>
          <p:cNvSpPr/>
          <p:nvPr/>
        </p:nvSpPr>
        <p:spPr>
          <a:xfrm>
            <a:off x="10819634" y="0"/>
            <a:ext cx="15500499" cy="10287000"/>
          </a:xfrm>
          <a:custGeom>
            <a:rect b="b" l="l" r="r" t="t"/>
            <a:pathLst>
              <a:path extrusionOk="0" h="10287000" w="15500499">
                <a:moveTo>
                  <a:pt x="0" y="0"/>
                </a:moveTo>
                <a:lnTo>
                  <a:pt x="15500499" y="0"/>
                </a:lnTo>
                <a:lnTo>
                  <a:pt x="15500499" y="10287000"/>
                </a:lnTo>
                <a:lnTo>
                  <a:pt x="0" y="10287000"/>
                </a:lnTo>
                <a:lnTo>
                  <a:pt x="0" y="0"/>
                </a:lnTo>
                <a:close/>
              </a:path>
            </a:pathLst>
          </a:custGeom>
          <a:blipFill rotWithShape="1">
            <a:blip r:embed="rId5">
              <a:alphaModFix/>
            </a:blip>
            <a:stretch>
              <a:fillRect b="0" l="0" r="-71644" t="0"/>
            </a:stretch>
          </a:blipFill>
          <a:ln>
            <a:noFill/>
          </a:ln>
        </p:spPr>
      </p:sp>
      <p:sp>
        <p:nvSpPr>
          <p:cNvPr id="370" name="Google Shape;370;p26"/>
          <p:cNvSpPr/>
          <p:nvPr/>
        </p:nvSpPr>
        <p:spPr>
          <a:xfrm rot="-3546693">
            <a:off x="10938493" y="3015738"/>
            <a:ext cx="13012706" cy="8005749"/>
          </a:xfrm>
          <a:custGeom>
            <a:rect b="b" l="l" r="r" t="t"/>
            <a:pathLst>
              <a:path extrusionOk="0" h="8005749" w="13012706">
                <a:moveTo>
                  <a:pt x="0" y="0"/>
                </a:moveTo>
                <a:lnTo>
                  <a:pt x="13012707" y="0"/>
                </a:lnTo>
                <a:lnTo>
                  <a:pt x="13012707" y="8005749"/>
                </a:lnTo>
                <a:lnTo>
                  <a:pt x="0" y="8005749"/>
                </a:lnTo>
                <a:lnTo>
                  <a:pt x="0" y="0"/>
                </a:lnTo>
                <a:close/>
              </a:path>
            </a:pathLst>
          </a:custGeom>
          <a:blipFill rotWithShape="1">
            <a:blip r:embed="rId6">
              <a:alphaModFix/>
            </a:blip>
            <a:stretch>
              <a:fillRect b="0" l="0" r="0" t="-1586"/>
            </a:stretch>
          </a:blipFill>
          <a:ln>
            <a:noFill/>
          </a:ln>
        </p:spPr>
      </p:sp>
      <p:sp>
        <p:nvSpPr>
          <p:cNvPr id="371" name="Google Shape;371;p26"/>
          <p:cNvSpPr txBox="1"/>
          <p:nvPr/>
        </p:nvSpPr>
        <p:spPr>
          <a:xfrm>
            <a:off x="1028700" y="2720905"/>
            <a:ext cx="6512160" cy="39179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000000"/>
                </a:solidFill>
                <a:latin typeface="Poppins"/>
                <a:ea typeface="Poppins"/>
                <a:cs typeface="Poppins"/>
                <a:sym typeface="Poppins"/>
              </a:rPr>
              <a:t>– Lionel Messi</a:t>
            </a:r>
            <a:endParaRPr/>
          </a:p>
        </p:txBody>
      </p:sp>
      <p:sp>
        <p:nvSpPr>
          <p:cNvPr id="372" name="Google Shape;372;p26"/>
          <p:cNvSpPr txBox="1"/>
          <p:nvPr/>
        </p:nvSpPr>
        <p:spPr>
          <a:xfrm>
            <a:off x="1028700" y="623136"/>
            <a:ext cx="10866900" cy="1831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408" u="none" cap="none" strike="noStrike">
                <a:solidFill>
                  <a:srgbClr val="FFB400"/>
                </a:solidFill>
                <a:latin typeface="Anton"/>
                <a:ea typeface="Anton"/>
                <a:cs typeface="Anton"/>
                <a:sym typeface="Anton"/>
              </a:rPr>
              <a:t>“YOU CAN OVERCOME ANYTHING, IF AND ONLY IF YOU LOVE SOMETHING ENOUGH.”</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0"/>
        </a:solidFill>
      </p:bgPr>
    </p:bg>
    <p:spTree>
      <p:nvGrpSpPr>
        <p:cNvPr id="376" name="Shape 376"/>
        <p:cNvGrpSpPr/>
        <p:nvPr/>
      </p:nvGrpSpPr>
      <p:grpSpPr>
        <a:xfrm>
          <a:off x="0" y="0"/>
          <a:ext cx="0" cy="0"/>
          <a:chOff x="0" y="0"/>
          <a:chExt cx="0" cy="0"/>
        </a:xfrm>
      </p:grpSpPr>
      <p:cxnSp>
        <p:nvCxnSpPr>
          <p:cNvPr id="377" name="Google Shape;377;p27"/>
          <p:cNvCxnSpPr/>
          <p:nvPr/>
        </p:nvCxnSpPr>
        <p:spPr>
          <a:xfrm flipH="1">
            <a:off x="10828350" y="5226125"/>
            <a:ext cx="4118955" cy="15059"/>
          </a:xfrm>
          <a:prstGeom prst="straightConnector1">
            <a:avLst/>
          </a:prstGeom>
          <a:noFill/>
          <a:ln cap="flat" cmpd="sng" w="38100">
            <a:solidFill>
              <a:srgbClr val="000000"/>
            </a:solidFill>
            <a:prstDash val="dash"/>
            <a:round/>
            <a:headEnd len="sm" w="sm" type="none"/>
            <a:tailEnd len="sm" w="sm" type="none"/>
          </a:ln>
        </p:spPr>
      </p:cxnSp>
      <p:cxnSp>
        <p:nvCxnSpPr>
          <p:cNvPr id="378" name="Google Shape;378;p27"/>
          <p:cNvCxnSpPr/>
          <p:nvPr/>
        </p:nvCxnSpPr>
        <p:spPr>
          <a:xfrm flipH="1" rot="10800000">
            <a:off x="13093591" y="3131396"/>
            <a:ext cx="976" cy="4862910"/>
          </a:xfrm>
          <a:prstGeom prst="straightConnector1">
            <a:avLst/>
          </a:prstGeom>
          <a:noFill/>
          <a:ln cap="flat" cmpd="sng" w="38100">
            <a:solidFill>
              <a:srgbClr val="000000"/>
            </a:solidFill>
            <a:prstDash val="dash"/>
            <a:round/>
            <a:headEnd len="sm" w="sm" type="none"/>
            <a:tailEnd len="sm" w="sm" type="none"/>
          </a:ln>
        </p:spPr>
      </p:cxnSp>
      <p:grpSp>
        <p:nvGrpSpPr>
          <p:cNvPr id="379" name="Google Shape;379;p27"/>
          <p:cNvGrpSpPr/>
          <p:nvPr/>
        </p:nvGrpSpPr>
        <p:grpSpPr>
          <a:xfrm>
            <a:off x="12001877" y="4124953"/>
            <a:ext cx="2183428" cy="2183428"/>
            <a:chOff x="0" y="0"/>
            <a:chExt cx="812800" cy="812800"/>
          </a:xfrm>
        </p:grpSpPr>
        <p:sp>
          <p:nvSpPr>
            <p:cNvPr id="380" name="Google Shape;38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B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2" name="Google Shape;382;p27"/>
          <p:cNvGrpSpPr/>
          <p:nvPr/>
        </p:nvGrpSpPr>
        <p:grpSpPr>
          <a:xfrm>
            <a:off x="9058401" y="4124953"/>
            <a:ext cx="2183428" cy="2183428"/>
            <a:chOff x="0" y="0"/>
            <a:chExt cx="812800" cy="812800"/>
          </a:xfrm>
        </p:grpSpPr>
        <p:sp>
          <p:nvSpPr>
            <p:cNvPr id="383" name="Google Shape;38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00A1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5" name="Google Shape;385;p27"/>
          <p:cNvGrpSpPr/>
          <p:nvPr/>
        </p:nvGrpSpPr>
        <p:grpSpPr>
          <a:xfrm rot="-5400000">
            <a:off x="12002853" y="7074872"/>
            <a:ext cx="2183428" cy="2183428"/>
            <a:chOff x="0" y="0"/>
            <a:chExt cx="812800" cy="812800"/>
          </a:xfrm>
        </p:grpSpPr>
        <p:sp>
          <p:nvSpPr>
            <p:cNvPr id="386" name="Google Shape;38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00A1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2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8" name="Google Shape;388;p27"/>
          <p:cNvGrpSpPr/>
          <p:nvPr/>
        </p:nvGrpSpPr>
        <p:grpSpPr>
          <a:xfrm>
            <a:off x="14947305" y="4124953"/>
            <a:ext cx="2183428" cy="2183428"/>
            <a:chOff x="0" y="0"/>
            <a:chExt cx="812800" cy="812800"/>
          </a:xfrm>
        </p:grpSpPr>
        <p:sp>
          <p:nvSpPr>
            <p:cNvPr id="389" name="Google Shape;38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00A1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1" name="Google Shape;391;p27"/>
          <p:cNvGrpSpPr/>
          <p:nvPr/>
        </p:nvGrpSpPr>
        <p:grpSpPr>
          <a:xfrm rot="-5400000">
            <a:off x="12002853" y="1185968"/>
            <a:ext cx="2183428" cy="2183428"/>
            <a:chOff x="0" y="0"/>
            <a:chExt cx="812800" cy="812800"/>
          </a:xfrm>
        </p:grpSpPr>
        <p:sp>
          <p:nvSpPr>
            <p:cNvPr id="392" name="Google Shape;39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00A1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2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4" name="Google Shape;394;p27"/>
          <p:cNvSpPr/>
          <p:nvPr/>
        </p:nvSpPr>
        <p:spPr>
          <a:xfrm>
            <a:off x="7429173" y="-9525"/>
            <a:ext cx="2356482" cy="2965824"/>
          </a:xfrm>
          <a:custGeom>
            <a:rect b="b" l="l" r="r" t="t"/>
            <a:pathLst>
              <a:path extrusionOk="0" h="2965824" w="2356482">
                <a:moveTo>
                  <a:pt x="0" y="0"/>
                </a:moveTo>
                <a:lnTo>
                  <a:pt x="2356482" y="0"/>
                </a:lnTo>
                <a:lnTo>
                  <a:pt x="2356482" y="2965824"/>
                </a:lnTo>
                <a:lnTo>
                  <a:pt x="0" y="2965824"/>
                </a:lnTo>
                <a:lnTo>
                  <a:pt x="0" y="0"/>
                </a:lnTo>
                <a:close/>
              </a:path>
            </a:pathLst>
          </a:custGeom>
          <a:blipFill rotWithShape="1">
            <a:blip r:embed="rId3">
              <a:alphaModFix/>
            </a:blip>
            <a:stretch>
              <a:fillRect b="0" l="0" r="0" t="0"/>
            </a:stretch>
          </a:blipFill>
          <a:ln>
            <a:noFill/>
          </a:ln>
        </p:spPr>
      </p:sp>
      <p:sp>
        <p:nvSpPr>
          <p:cNvPr id="395" name="Google Shape;395;p27"/>
          <p:cNvSpPr txBox="1"/>
          <p:nvPr/>
        </p:nvSpPr>
        <p:spPr>
          <a:xfrm>
            <a:off x="1257732" y="1054501"/>
            <a:ext cx="6155338" cy="1381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00A153"/>
                </a:solidFill>
                <a:latin typeface="Anton"/>
                <a:ea typeface="Anton"/>
                <a:cs typeface="Anton"/>
                <a:sym typeface="Anton"/>
              </a:rPr>
              <a:t>OUR GOALS</a:t>
            </a:r>
            <a:endParaRPr/>
          </a:p>
        </p:txBody>
      </p:sp>
      <p:sp>
        <p:nvSpPr>
          <p:cNvPr id="396" name="Google Shape;396;p27"/>
          <p:cNvSpPr txBox="1"/>
          <p:nvPr/>
        </p:nvSpPr>
        <p:spPr>
          <a:xfrm>
            <a:off x="12001877" y="4851491"/>
            <a:ext cx="2183428" cy="67320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70" u="none" cap="none" strike="noStrike">
                <a:solidFill>
                  <a:srgbClr val="000000"/>
                </a:solidFill>
                <a:latin typeface="Poppins"/>
                <a:ea typeface="Poppins"/>
                <a:cs typeface="Poppins"/>
                <a:sym typeface="Poppins"/>
              </a:rPr>
              <a:t>Player</a:t>
            </a:r>
            <a:endParaRPr/>
          </a:p>
          <a:p>
            <a:pPr indent="0" lvl="1" marL="0" marR="0" rtl="0" algn="ctr">
              <a:lnSpc>
                <a:spcPct val="140000"/>
              </a:lnSpc>
              <a:spcBef>
                <a:spcPts val="0"/>
              </a:spcBef>
              <a:spcAft>
                <a:spcPts val="0"/>
              </a:spcAft>
              <a:buNone/>
            </a:pPr>
            <a:r>
              <a:rPr b="1" i="0" lang="en-US" sz="1870" u="none" cap="none" strike="noStrike">
                <a:solidFill>
                  <a:srgbClr val="000000"/>
                </a:solidFill>
                <a:latin typeface="Poppins"/>
                <a:ea typeface="Poppins"/>
                <a:cs typeface="Poppins"/>
                <a:sym typeface="Poppins"/>
              </a:rPr>
              <a:t>Performance</a:t>
            </a:r>
            <a:endParaRPr/>
          </a:p>
        </p:txBody>
      </p:sp>
      <p:sp>
        <p:nvSpPr>
          <p:cNvPr id="397" name="Google Shape;397;p27"/>
          <p:cNvSpPr txBox="1"/>
          <p:nvPr/>
        </p:nvSpPr>
        <p:spPr>
          <a:xfrm>
            <a:off x="12001877" y="2042051"/>
            <a:ext cx="2183428" cy="341419"/>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US" sz="1870" u="none" cap="none" strike="noStrike">
                <a:solidFill>
                  <a:srgbClr val="000000"/>
                </a:solidFill>
                <a:latin typeface="Poppins"/>
                <a:ea typeface="Poppins"/>
                <a:cs typeface="Poppins"/>
                <a:sym typeface="Poppins"/>
              </a:rPr>
              <a:t>Psychology</a:t>
            </a:r>
            <a:endParaRPr/>
          </a:p>
        </p:txBody>
      </p:sp>
      <p:sp>
        <p:nvSpPr>
          <p:cNvPr id="398" name="Google Shape;398;p27"/>
          <p:cNvSpPr txBox="1"/>
          <p:nvPr/>
        </p:nvSpPr>
        <p:spPr>
          <a:xfrm>
            <a:off x="12001877" y="7937156"/>
            <a:ext cx="2183428" cy="341419"/>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US" sz="1870" u="none" cap="none" strike="noStrike">
                <a:solidFill>
                  <a:srgbClr val="000000"/>
                </a:solidFill>
                <a:latin typeface="Poppins"/>
                <a:ea typeface="Poppins"/>
                <a:cs typeface="Poppins"/>
                <a:sym typeface="Poppins"/>
              </a:rPr>
              <a:t>Fitness</a:t>
            </a:r>
            <a:endParaRPr/>
          </a:p>
        </p:txBody>
      </p:sp>
      <p:sp>
        <p:nvSpPr>
          <p:cNvPr id="399" name="Google Shape;399;p27"/>
          <p:cNvSpPr txBox="1"/>
          <p:nvPr/>
        </p:nvSpPr>
        <p:spPr>
          <a:xfrm>
            <a:off x="9058401" y="5022850"/>
            <a:ext cx="2183428" cy="341419"/>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US" sz="1870" u="none" cap="none" strike="noStrike">
                <a:solidFill>
                  <a:srgbClr val="000000"/>
                </a:solidFill>
                <a:latin typeface="Poppins"/>
                <a:ea typeface="Poppins"/>
                <a:cs typeface="Poppins"/>
                <a:sym typeface="Poppins"/>
              </a:rPr>
              <a:t>Technique</a:t>
            </a:r>
            <a:endParaRPr/>
          </a:p>
        </p:txBody>
      </p:sp>
      <p:sp>
        <p:nvSpPr>
          <p:cNvPr id="400" name="Google Shape;400;p27"/>
          <p:cNvSpPr txBox="1"/>
          <p:nvPr/>
        </p:nvSpPr>
        <p:spPr>
          <a:xfrm>
            <a:off x="14947305" y="5022850"/>
            <a:ext cx="2183428" cy="341419"/>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US" sz="1870" u="none" cap="none" strike="noStrike">
                <a:solidFill>
                  <a:srgbClr val="000000"/>
                </a:solidFill>
                <a:latin typeface="Poppins"/>
                <a:ea typeface="Poppins"/>
                <a:cs typeface="Poppins"/>
                <a:sym typeface="Poppins"/>
              </a:rPr>
              <a:t>Tactics</a:t>
            </a:r>
            <a:endParaRPr/>
          </a:p>
        </p:txBody>
      </p:sp>
      <p:sp>
        <p:nvSpPr>
          <p:cNvPr id="401" name="Google Shape;401;p27"/>
          <p:cNvSpPr txBox="1"/>
          <p:nvPr/>
        </p:nvSpPr>
        <p:spPr>
          <a:xfrm>
            <a:off x="1257732" y="2567809"/>
            <a:ext cx="4050600" cy="7788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2200" u="none" cap="none" strike="noStrike">
                <a:solidFill>
                  <a:srgbClr val="000000"/>
                </a:solidFill>
                <a:latin typeface="Poppins"/>
                <a:ea typeface="Poppins"/>
                <a:cs typeface="Poppins"/>
                <a:sym typeface="Poppins"/>
              </a:rPr>
              <a:t>Briefly elaborate on what you want to discuss.</a:t>
            </a:r>
            <a:endParaRPr/>
          </a:p>
        </p:txBody>
      </p:sp>
      <p:sp>
        <p:nvSpPr>
          <p:cNvPr id="402" name="Google Shape;402;p27"/>
          <p:cNvSpPr txBox="1"/>
          <p:nvPr/>
        </p:nvSpPr>
        <p:spPr>
          <a:xfrm>
            <a:off x="1257732" y="4152601"/>
            <a:ext cx="5124725" cy="424434"/>
          </a:xfrm>
          <a:prstGeom prst="rect">
            <a:avLst/>
          </a:prstGeom>
          <a:noFill/>
          <a:ln>
            <a:noFill/>
          </a:ln>
        </p:spPr>
        <p:txBody>
          <a:bodyPr anchorCtr="0" anchor="t" bIns="0" lIns="0" spcFirstLastPara="1" rIns="0" wrap="square" tIns="0">
            <a:spAutoFit/>
          </a:bodyPr>
          <a:lstStyle/>
          <a:p>
            <a:pPr indent="0" lvl="1" marL="0" marR="0" rtl="0" algn="l">
              <a:lnSpc>
                <a:spcPct val="159000"/>
              </a:lnSpc>
              <a:spcBef>
                <a:spcPts val="0"/>
              </a:spcBef>
              <a:spcAft>
                <a:spcPts val="0"/>
              </a:spcAft>
              <a:buNone/>
            </a:pPr>
            <a:r>
              <a:rPr b="1" i="0" lang="en-US" sz="2200" u="none" cap="none" strike="noStrike">
                <a:solidFill>
                  <a:srgbClr val="16AAEF"/>
                </a:solidFill>
                <a:latin typeface="Poppins"/>
                <a:ea typeface="Poppins"/>
                <a:cs typeface="Poppins"/>
                <a:sym typeface="Poppins"/>
              </a:rPr>
              <a:t>Safe and appropriate training area</a:t>
            </a:r>
            <a:endParaRPr/>
          </a:p>
        </p:txBody>
      </p:sp>
      <p:sp>
        <p:nvSpPr>
          <p:cNvPr id="403" name="Google Shape;403;p27"/>
          <p:cNvSpPr txBox="1"/>
          <p:nvPr/>
        </p:nvSpPr>
        <p:spPr>
          <a:xfrm>
            <a:off x="1257732" y="7944477"/>
            <a:ext cx="5124725" cy="424434"/>
          </a:xfrm>
          <a:prstGeom prst="rect">
            <a:avLst/>
          </a:prstGeom>
          <a:noFill/>
          <a:ln>
            <a:noFill/>
          </a:ln>
        </p:spPr>
        <p:txBody>
          <a:bodyPr anchorCtr="0" anchor="t" bIns="0" lIns="0" spcFirstLastPara="1" rIns="0" wrap="square" tIns="0">
            <a:spAutoFit/>
          </a:bodyPr>
          <a:lstStyle/>
          <a:p>
            <a:pPr indent="0" lvl="1" marL="0" marR="0" rtl="0" algn="l">
              <a:lnSpc>
                <a:spcPct val="159000"/>
              </a:lnSpc>
              <a:spcBef>
                <a:spcPts val="0"/>
              </a:spcBef>
              <a:spcAft>
                <a:spcPts val="0"/>
              </a:spcAft>
              <a:buNone/>
            </a:pPr>
            <a:r>
              <a:rPr b="1" i="0" lang="en-US" sz="2200" u="none" cap="none" strike="noStrike">
                <a:solidFill>
                  <a:srgbClr val="16AAEF"/>
                </a:solidFill>
                <a:latin typeface="Poppins"/>
                <a:ea typeface="Poppins"/>
                <a:cs typeface="Poppins"/>
                <a:sym typeface="Poppins"/>
              </a:rPr>
              <a:t>Development appropriate</a:t>
            </a:r>
            <a:endParaRPr/>
          </a:p>
        </p:txBody>
      </p:sp>
      <p:sp>
        <p:nvSpPr>
          <p:cNvPr id="404" name="Google Shape;404;p27"/>
          <p:cNvSpPr txBox="1"/>
          <p:nvPr/>
        </p:nvSpPr>
        <p:spPr>
          <a:xfrm>
            <a:off x="1257732" y="6048539"/>
            <a:ext cx="6842179" cy="424434"/>
          </a:xfrm>
          <a:prstGeom prst="rect">
            <a:avLst/>
          </a:prstGeom>
          <a:noFill/>
          <a:ln>
            <a:noFill/>
          </a:ln>
        </p:spPr>
        <p:txBody>
          <a:bodyPr anchorCtr="0" anchor="t" bIns="0" lIns="0" spcFirstLastPara="1" rIns="0" wrap="square" tIns="0">
            <a:spAutoFit/>
          </a:bodyPr>
          <a:lstStyle/>
          <a:p>
            <a:pPr indent="0" lvl="1" marL="0" marR="0" rtl="0" algn="l">
              <a:lnSpc>
                <a:spcPct val="159000"/>
              </a:lnSpc>
              <a:spcBef>
                <a:spcPts val="0"/>
              </a:spcBef>
              <a:spcAft>
                <a:spcPts val="0"/>
              </a:spcAft>
              <a:buNone/>
            </a:pPr>
            <a:r>
              <a:rPr b="1" i="0" lang="en-US" sz="2200" u="none" cap="none" strike="noStrike">
                <a:solidFill>
                  <a:srgbClr val="16AAEF"/>
                </a:solidFill>
                <a:latin typeface="Poppins"/>
                <a:ea typeface="Poppins"/>
                <a:cs typeface="Poppins"/>
                <a:sym typeface="Poppins"/>
              </a:rPr>
              <a:t>Clear, concise and correct information</a:t>
            </a:r>
            <a:endParaRPr/>
          </a:p>
        </p:txBody>
      </p:sp>
      <p:sp>
        <p:nvSpPr>
          <p:cNvPr id="405" name="Google Shape;405;p27"/>
          <p:cNvSpPr txBox="1"/>
          <p:nvPr/>
        </p:nvSpPr>
        <p:spPr>
          <a:xfrm>
            <a:off x="1257732" y="4603841"/>
            <a:ext cx="6469200" cy="7788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2200" u="none" cap="none" strike="noStrike">
                <a:solidFill>
                  <a:srgbClr val="000000"/>
                </a:solidFill>
                <a:latin typeface="Poppins"/>
                <a:ea typeface="Poppins"/>
                <a:cs typeface="Poppins"/>
                <a:sym typeface="Poppins"/>
              </a:rPr>
              <a:t>Lorem ipsum dolor sit amet, consectetur adipiscing elit. Vivamus pellentesque odio.</a:t>
            </a:r>
            <a:endParaRPr/>
          </a:p>
        </p:txBody>
      </p:sp>
      <p:sp>
        <p:nvSpPr>
          <p:cNvPr id="406" name="Google Shape;406;p27"/>
          <p:cNvSpPr txBox="1"/>
          <p:nvPr/>
        </p:nvSpPr>
        <p:spPr>
          <a:xfrm>
            <a:off x="1257732" y="8395716"/>
            <a:ext cx="6469200" cy="7788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2200" u="none" cap="none" strike="noStrike">
                <a:solidFill>
                  <a:srgbClr val="000000"/>
                </a:solidFill>
                <a:latin typeface="Poppins"/>
                <a:ea typeface="Poppins"/>
                <a:cs typeface="Poppins"/>
                <a:sym typeface="Poppins"/>
              </a:rPr>
              <a:t>Lorem ipsum dolor sit amet, consectetur adipiscing elit. Vivamus pellentesque odio.</a:t>
            </a:r>
            <a:endParaRPr/>
          </a:p>
        </p:txBody>
      </p:sp>
      <p:sp>
        <p:nvSpPr>
          <p:cNvPr id="407" name="Google Shape;407;p27"/>
          <p:cNvSpPr txBox="1"/>
          <p:nvPr/>
        </p:nvSpPr>
        <p:spPr>
          <a:xfrm>
            <a:off x="1257732" y="6499779"/>
            <a:ext cx="6469200" cy="7788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2200" u="none" cap="none" strike="noStrike">
                <a:solidFill>
                  <a:srgbClr val="000000"/>
                </a:solidFill>
                <a:latin typeface="Poppins"/>
                <a:ea typeface="Poppins"/>
                <a:cs typeface="Poppins"/>
                <a:sym typeface="Poppins"/>
              </a:rPr>
              <a:t>Lorem ipsum dolor sit amet, consectetur adipiscing elit. Vivamus pellentesque odio.</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0"/>
        </a:solidFill>
      </p:bgPr>
    </p:bg>
    <p:spTree>
      <p:nvGrpSpPr>
        <p:cNvPr id="411" name="Shape 411"/>
        <p:cNvGrpSpPr/>
        <p:nvPr/>
      </p:nvGrpSpPr>
      <p:grpSpPr>
        <a:xfrm>
          <a:off x="0" y="0"/>
          <a:ext cx="0" cy="0"/>
          <a:chOff x="0" y="0"/>
          <a:chExt cx="0" cy="0"/>
        </a:xfrm>
      </p:grpSpPr>
      <p:pic>
        <p:nvPicPr>
          <p:cNvPr id="412" name="Google Shape;412;p28"/>
          <p:cNvPicPr preferRelativeResize="0"/>
          <p:nvPr/>
        </p:nvPicPr>
        <p:blipFill rotWithShape="1">
          <a:blip r:embed="rId3">
            <a:alphaModFix/>
          </a:blip>
          <a:srcRect b="0" l="831" r="831" t="0"/>
          <a:stretch/>
        </p:blipFill>
        <p:spPr>
          <a:xfrm>
            <a:off x="0" y="0"/>
            <a:ext cx="7586907" cy="5143500"/>
          </a:xfrm>
          <a:prstGeom prst="rect">
            <a:avLst/>
          </a:prstGeom>
          <a:noFill/>
          <a:ln>
            <a:noFill/>
          </a:ln>
        </p:spPr>
      </p:pic>
      <p:grpSp>
        <p:nvGrpSpPr>
          <p:cNvPr id="413" name="Google Shape;413;p28"/>
          <p:cNvGrpSpPr/>
          <p:nvPr/>
        </p:nvGrpSpPr>
        <p:grpSpPr>
          <a:xfrm>
            <a:off x="-450687" y="4926509"/>
            <a:ext cx="19189375" cy="5629823"/>
            <a:chOff x="0" y="-57150"/>
            <a:chExt cx="5053992" cy="1482752"/>
          </a:xfrm>
        </p:grpSpPr>
        <p:sp>
          <p:nvSpPr>
            <p:cNvPr id="414" name="Google Shape;414;p28"/>
            <p:cNvSpPr/>
            <p:nvPr/>
          </p:nvSpPr>
          <p:spPr>
            <a:xfrm>
              <a:off x="0" y="0"/>
              <a:ext cx="5053992" cy="1425602"/>
            </a:xfrm>
            <a:custGeom>
              <a:rect b="b" l="l" r="r" t="t"/>
              <a:pathLst>
                <a:path extrusionOk="0" h="1425602" w="5053992">
                  <a:moveTo>
                    <a:pt x="0" y="0"/>
                  </a:moveTo>
                  <a:lnTo>
                    <a:pt x="5053992" y="0"/>
                  </a:lnTo>
                  <a:lnTo>
                    <a:pt x="5053992" y="1425602"/>
                  </a:lnTo>
                  <a:lnTo>
                    <a:pt x="0" y="1425602"/>
                  </a:lnTo>
                  <a:lnTo>
                    <a:pt x="0" y="0"/>
                  </a:lnTo>
                </a:path>
              </a:pathLst>
            </a:custGeom>
            <a:solidFill>
              <a:srgbClr val="00A153"/>
            </a:solidFill>
            <a:ln>
              <a:noFill/>
            </a:ln>
          </p:spPr>
        </p:sp>
        <p:sp>
          <p:nvSpPr>
            <p:cNvPr id="415" name="Google Shape;415;p28"/>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16" name="Google Shape;416;p28"/>
          <p:cNvPicPr preferRelativeResize="0"/>
          <p:nvPr/>
        </p:nvPicPr>
        <p:blipFill rotWithShape="1">
          <a:blip r:embed="rId4">
            <a:alphaModFix/>
          </a:blip>
          <a:srcRect b="0" l="30410" r="30410" t="0"/>
          <a:stretch/>
        </p:blipFill>
        <p:spPr>
          <a:xfrm>
            <a:off x="12242524" y="0"/>
            <a:ext cx="6045476" cy="10287000"/>
          </a:xfrm>
          <a:prstGeom prst="rect">
            <a:avLst/>
          </a:prstGeom>
          <a:noFill/>
          <a:ln>
            <a:noFill/>
          </a:ln>
        </p:spPr>
      </p:pic>
      <p:pic>
        <p:nvPicPr>
          <p:cNvPr id="417" name="Google Shape;417;p28"/>
          <p:cNvPicPr preferRelativeResize="0"/>
          <p:nvPr/>
        </p:nvPicPr>
        <p:blipFill rotWithShape="1">
          <a:blip r:embed="rId5">
            <a:alphaModFix/>
          </a:blip>
          <a:srcRect b="2397" l="10424" r="34223" t="5874"/>
          <a:stretch/>
        </p:blipFill>
        <p:spPr>
          <a:xfrm>
            <a:off x="7586907" y="0"/>
            <a:ext cx="4655617" cy="5143500"/>
          </a:xfrm>
          <a:prstGeom prst="rect">
            <a:avLst/>
          </a:prstGeom>
          <a:noFill/>
          <a:ln>
            <a:noFill/>
          </a:ln>
        </p:spPr>
      </p:pic>
      <p:sp>
        <p:nvSpPr>
          <p:cNvPr id="418" name="Google Shape;418;p28"/>
          <p:cNvSpPr txBox="1"/>
          <p:nvPr/>
        </p:nvSpPr>
        <p:spPr>
          <a:xfrm>
            <a:off x="1028700" y="6656689"/>
            <a:ext cx="7729031" cy="1381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FFB400"/>
                </a:solidFill>
                <a:latin typeface="Anton"/>
                <a:ea typeface="Anton"/>
                <a:cs typeface="Anton"/>
                <a:sym typeface="Anton"/>
              </a:rPr>
              <a:t>GALLERY IMAGE</a:t>
            </a:r>
            <a:endParaRPr/>
          </a:p>
        </p:txBody>
      </p:sp>
      <p:sp>
        <p:nvSpPr>
          <p:cNvPr id="419" name="Google Shape;419;p28"/>
          <p:cNvSpPr txBox="1"/>
          <p:nvPr/>
        </p:nvSpPr>
        <p:spPr>
          <a:xfrm>
            <a:off x="1028700" y="8380730"/>
            <a:ext cx="4038766" cy="78232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000000"/>
                </a:solidFill>
                <a:latin typeface="Poppins"/>
                <a:ea typeface="Poppins"/>
                <a:cs typeface="Poppins"/>
                <a:sym typeface="Poppins"/>
              </a:rPr>
              <a:t>What can you say about your projects? Share it here!</a:t>
            </a:r>
            <a:endParaRPr/>
          </a:p>
        </p:txBody>
      </p:sp>
      <p:sp>
        <p:nvSpPr>
          <p:cNvPr id="420" name="Google Shape;420;p28"/>
          <p:cNvSpPr/>
          <p:nvPr/>
        </p:nvSpPr>
        <p:spPr>
          <a:xfrm>
            <a:off x="8531533" y="6247630"/>
            <a:ext cx="2575865" cy="2648085"/>
          </a:xfrm>
          <a:custGeom>
            <a:rect b="b" l="l" r="r" t="t"/>
            <a:pathLst>
              <a:path extrusionOk="0" h="2648085" w="2575865">
                <a:moveTo>
                  <a:pt x="0" y="0"/>
                </a:moveTo>
                <a:lnTo>
                  <a:pt x="2575865" y="0"/>
                </a:lnTo>
                <a:lnTo>
                  <a:pt x="2575865" y="2648085"/>
                </a:lnTo>
                <a:lnTo>
                  <a:pt x="0" y="2648085"/>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A153"/>
        </a:solidFill>
      </p:bgPr>
    </p:bg>
    <p:spTree>
      <p:nvGrpSpPr>
        <p:cNvPr id="424" name="Shape 424"/>
        <p:cNvGrpSpPr/>
        <p:nvPr/>
      </p:nvGrpSpPr>
      <p:grpSpPr>
        <a:xfrm>
          <a:off x="0" y="0"/>
          <a:ext cx="0" cy="0"/>
          <a:chOff x="0" y="0"/>
          <a:chExt cx="0" cy="0"/>
        </a:xfrm>
      </p:grpSpPr>
      <p:pic>
        <p:nvPicPr>
          <p:cNvPr id="425" name="Google Shape;425;p29"/>
          <p:cNvPicPr preferRelativeResize="0"/>
          <p:nvPr/>
        </p:nvPicPr>
        <p:blipFill>
          <a:blip r:embed="rId3">
            <a:alphaModFix/>
          </a:blip>
          <a:stretch>
            <a:fillRect/>
          </a:stretch>
        </p:blipFill>
        <p:spPr>
          <a:xfrm>
            <a:off x="-2175745" y="2074003"/>
            <a:ext cx="7545694" cy="7708650"/>
          </a:xfrm>
          <a:prstGeom prst="rect">
            <a:avLst/>
          </a:prstGeom>
          <a:noFill/>
          <a:ln>
            <a:noFill/>
          </a:ln>
        </p:spPr>
      </p:pic>
      <p:sp>
        <p:nvSpPr>
          <p:cNvPr id="426" name="Google Shape;426;p29"/>
          <p:cNvSpPr/>
          <p:nvPr/>
        </p:nvSpPr>
        <p:spPr>
          <a:xfrm>
            <a:off x="5769345" y="0"/>
            <a:ext cx="15500499" cy="10287000"/>
          </a:xfrm>
          <a:custGeom>
            <a:rect b="b" l="l" r="r" t="t"/>
            <a:pathLst>
              <a:path extrusionOk="0" h="10287000" w="15500499">
                <a:moveTo>
                  <a:pt x="0" y="0"/>
                </a:moveTo>
                <a:lnTo>
                  <a:pt x="15500499" y="0"/>
                </a:lnTo>
                <a:lnTo>
                  <a:pt x="15500499" y="10287000"/>
                </a:lnTo>
                <a:lnTo>
                  <a:pt x="0" y="10287000"/>
                </a:lnTo>
                <a:lnTo>
                  <a:pt x="0" y="0"/>
                </a:lnTo>
                <a:close/>
              </a:path>
            </a:pathLst>
          </a:custGeom>
          <a:blipFill rotWithShape="1">
            <a:blip r:embed="rId4">
              <a:alphaModFix/>
            </a:blip>
            <a:stretch>
              <a:fillRect b="0" l="0" r="-71644" t="0"/>
            </a:stretch>
          </a:blipFill>
          <a:ln>
            <a:noFill/>
          </a:ln>
        </p:spPr>
      </p:sp>
      <p:sp>
        <p:nvSpPr>
          <p:cNvPr id="427" name="Google Shape;427;p29"/>
          <p:cNvSpPr/>
          <p:nvPr/>
        </p:nvSpPr>
        <p:spPr>
          <a:xfrm>
            <a:off x="6141721" y="0"/>
            <a:ext cx="15500499" cy="10287000"/>
          </a:xfrm>
          <a:custGeom>
            <a:rect b="b" l="l" r="r" t="t"/>
            <a:pathLst>
              <a:path extrusionOk="0" h="10287000" w="15500499">
                <a:moveTo>
                  <a:pt x="0" y="0"/>
                </a:moveTo>
                <a:lnTo>
                  <a:pt x="15500499" y="0"/>
                </a:lnTo>
                <a:lnTo>
                  <a:pt x="15500499" y="10287000"/>
                </a:lnTo>
                <a:lnTo>
                  <a:pt x="0" y="10287000"/>
                </a:lnTo>
                <a:lnTo>
                  <a:pt x="0" y="0"/>
                </a:lnTo>
                <a:close/>
              </a:path>
            </a:pathLst>
          </a:custGeom>
          <a:blipFill rotWithShape="1">
            <a:blip r:embed="rId5">
              <a:alphaModFix/>
            </a:blip>
            <a:stretch>
              <a:fillRect b="0" l="0" r="-71644" t="0"/>
            </a:stretch>
          </a:blipFill>
          <a:ln>
            <a:noFill/>
          </a:ln>
        </p:spPr>
      </p:sp>
      <p:grpSp>
        <p:nvGrpSpPr>
          <p:cNvPr id="428" name="Google Shape;428;p29"/>
          <p:cNvGrpSpPr/>
          <p:nvPr/>
        </p:nvGrpSpPr>
        <p:grpSpPr>
          <a:xfrm>
            <a:off x="11578109" y="516434"/>
            <a:ext cx="11895781" cy="3303092"/>
            <a:chOff x="0" y="-57150"/>
            <a:chExt cx="3133045" cy="869950"/>
          </a:xfrm>
        </p:grpSpPr>
        <p:sp>
          <p:nvSpPr>
            <p:cNvPr id="429" name="Google Shape;429;p29"/>
            <p:cNvSpPr/>
            <p:nvPr/>
          </p:nvSpPr>
          <p:spPr>
            <a:xfrm>
              <a:off x="0" y="0"/>
              <a:ext cx="3133045" cy="113438"/>
            </a:xfrm>
            <a:custGeom>
              <a:rect b="b" l="l" r="r" t="t"/>
              <a:pathLst>
                <a:path extrusionOk="0" h="113438" w="3133045">
                  <a:moveTo>
                    <a:pt x="0" y="0"/>
                  </a:moveTo>
                  <a:lnTo>
                    <a:pt x="3133045" y="0"/>
                  </a:lnTo>
                  <a:lnTo>
                    <a:pt x="3133045" y="113438"/>
                  </a:lnTo>
                  <a:lnTo>
                    <a:pt x="0" y="113438"/>
                  </a:lnTo>
                  <a:lnTo>
                    <a:pt x="0" y="0"/>
                  </a:lnTo>
                </a:path>
              </a:pathLst>
            </a:custGeom>
            <a:solidFill>
              <a:srgbClr val="FFB400"/>
            </a:solidFill>
            <a:ln>
              <a:noFill/>
            </a:ln>
          </p:spPr>
        </p:sp>
        <p:sp>
          <p:nvSpPr>
            <p:cNvPr id="430" name="Google Shape;430;p29"/>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1" name="Google Shape;431;p29"/>
          <p:cNvGrpSpPr/>
          <p:nvPr/>
        </p:nvGrpSpPr>
        <p:grpSpPr>
          <a:xfrm>
            <a:off x="10284105" y="2713590"/>
            <a:ext cx="11895781" cy="3303092"/>
            <a:chOff x="0" y="-57150"/>
            <a:chExt cx="3133045" cy="869950"/>
          </a:xfrm>
        </p:grpSpPr>
        <p:sp>
          <p:nvSpPr>
            <p:cNvPr id="432" name="Google Shape;432;p29"/>
            <p:cNvSpPr/>
            <p:nvPr/>
          </p:nvSpPr>
          <p:spPr>
            <a:xfrm>
              <a:off x="0" y="0"/>
              <a:ext cx="3133045" cy="113438"/>
            </a:xfrm>
            <a:custGeom>
              <a:rect b="b" l="l" r="r" t="t"/>
              <a:pathLst>
                <a:path extrusionOk="0" h="113438" w="3133045">
                  <a:moveTo>
                    <a:pt x="0" y="0"/>
                  </a:moveTo>
                  <a:lnTo>
                    <a:pt x="3133045" y="0"/>
                  </a:lnTo>
                  <a:lnTo>
                    <a:pt x="3133045" y="113438"/>
                  </a:lnTo>
                  <a:lnTo>
                    <a:pt x="0" y="113438"/>
                  </a:lnTo>
                  <a:lnTo>
                    <a:pt x="0" y="0"/>
                  </a:lnTo>
                </a:path>
              </a:pathLst>
            </a:custGeom>
            <a:solidFill>
              <a:srgbClr val="FFB400"/>
            </a:solidFill>
            <a:ln>
              <a:noFill/>
            </a:ln>
          </p:spPr>
        </p:sp>
        <p:sp>
          <p:nvSpPr>
            <p:cNvPr id="433" name="Google Shape;433;p29"/>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4" name="Google Shape;434;p29"/>
          <p:cNvGrpSpPr/>
          <p:nvPr/>
        </p:nvGrpSpPr>
        <p:grpSpPr>
          <a:xfrm>
            <a:off x="9564563" y="3812167"/>
            <a:ext cx="11895781" cy="3303092"/>
            <a:chOff x="0" y="-57150"/>
            <a:chExt cx="3133045" cy="869950"/>
          </a:xfrm>
        </p:grpSpPr>
        <p:sp>
          <p:nvSpPr>
            <p:cNvPr id="435" name="Google Shape;435;p29"/>
            <p:cNvSpPr/>
            <p:nvPr/>
          </p:nvSpPr>
          <p:spPr>
            <a:xfrm>
              <a:off x="0" y="0"/>
              <a:ext cx="3133045" cy="113438"/>
            </a:xfrm>
            <a:custGeom>
              <a:rect b="b" l="l" r="r" t="t"/>
              <a:pathLst>
                <a:path extrusionOk="0" h="113438" w="3133045">
                  <a:moveTo>
                    <a:pt x="0" y="0"/>
                  </a:moveTo>
                  <a:lnTo>
                    <a:pt x="3133045" y="0"/>
                  </a:lnTo>
                  <a:lnTo>
                    <a:pt x="3133045" y="113438"/>
                  </a:lnTo>
                  <a:lnTo>
                    <a:pt x="0" y="113438"/>
                  </a:lnTo>
                  <a:lnTo>
                    <a:pt x="0" y="0"/>
                  </a:lnTo>
                </a:path>
              </a:pathLst>
            </a:custGeom>
            <a:solidFill>
              <a:srgbClr val="FFB400"/>
            </a:solidFill>
            <a:ln>
              <a:noFill/>
            </a:ln>
          </p:spPr>
        </p:sp>
        <p:sp>
          <p:nvSpPr>
            <p:cNvPr id="436" name="Google Shape;436;p29"/>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7" name="Google Shape;437;p29"/>
          <p:cNvGrpSpPr/>
          <p:nvPr/>
        </p:nvGrpSpPr>
        <p:grpSpPr>
          <a:xfrm>
            <a:off x="8939773" y="4909628"/>
            <a:ext cx="6135215" cy="3303092"/>
            <a:chOff x="0" y="-57150"/>
            <a:chExt cx="1615859" cy="869950"/>
          </a:xfrm>
        </p:grpSpPr>
        <p:sp>
          <p:nvSpPr>
            <p:cNvPr id="438" name="Google Shape;438;p29"/>
            <p:cNvSpPr/>
            <p:nvPr/>
          </p:nvSpPr>
          <p:spPr>
            <a:xfrm>
              <a:off x="0" y="0"/>
              <a:ext cx="1615859" cy="113438"/>
            </a:xfrm>
            <a:custGeom>
              <a:rect b="b" l="l" r="r" t="t"/>
              <a:pathLst>
                <a:path extrusionOk="0" h="113438" w="1615859">
                  <a:moveTo>
                    <a:pt x="0" y="0"/>
                  </a:moveTo>
                  <a:lnTo>
                    <a:pt x="1615859" y="0"/>
                  </a:lnTo>
                  <a:lnTo>
                    <a:pt x="1615859" y="113438"/>
                  </a:lnTo>
                  <a:lnTo>
                    <a:pt x="0" y="113438"/>
                  </a:lnTo>
                  <a:lnTo>
                    <a:pt x="0" y="0"/>
                  </a:lnTo>
                </a:path>
              </a:pathLst>
            </a:custGeom>
            <a:solidFill>
              <a:srgbClr val="FFB400"/>
            </a:solidFill>
            <a:ln>
              <a:noFill/>
            </a:ln>
          </p:spPr>
        </p:sp>
        <p:sp>
          <p:nvSpPr>
            <p:cNvPr id="439" name="Google Shape;439;p29"/>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0" name="Google Shape;440;p29"/>
          <p:cNvGrpSpPr/>
          <p:nvPr/>
        </p:nvGrpSpPr>
        <p:grpSpPr>
          <a:xfrm>
            <a:off x="8254317" y="6007088"/>
            <a:ext cx="6820671" cy="3303092"/>
            <a:chOff x="0" y="-57150"/>
            <a:chExt cx="1796391" cy="869950"/>
          </a:xfrm>
        </p:grpSpPr>
        <p:sp>
          <p:nvSpPr>
            <p:cNvPr id="441" name="Google Shape;441;p29"/>
            <p:cNvSpPr/>
            <p:nvPr/>
          </p:nvSpPr>
          <p:spPr>
            <a:xfrm>
              <a:off x="0" y="0"/>
              <a:ext cx="1796391" cy="113438"/>
            </a:xfrm>
            <a:custGeom>
              <a:rect b="b" l="l" r="r" t="t"/>
              <a:pathLst>
                <a:path extrusionOk="0" h="113438" w="1796391">
                  <a:moveTo>
                    <a:pt x="0" y="0"/>
                  </a:moveTo>
                  <a:lnTo>
                    <a:pt x="1796391" y="0"/>
                  </a:lnTo>
                  <a:lnTo>
                    <a:pt x="1796391" y="113438"/>
                  </a:lnTo>
                  <a:lnTo>
                    <a:pt x="0" y="113438"/>
                  </a:lnTo>
                  <a:lnTo>
                    <a:pt x="0" y="0"/>
                  </a:lnTo>
                </a:path>
              </a:pathLst>
            </a:custGeom>
            <a:solidFill>
              <a:srgbClr val="FFB400"/>
            </a:solidFill>
            <a:ln>
              <a:noFill/>
            </a:ln>
          </p:spPr>
        </p:sp>
        <p:sp>
          <p:nvSpPr>
            <p:cNvPr id="442" name="Google Shape;442;p29"/>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3" name="Google Shape;443;p29"/>
          <p:cNvGrpSpPr/>
          <p:nvPr/>
        </p:nvGrpSpPr>
        <p:grpSpPr>
          <a:xfrm>
            <a:off x="10956973" y="1615012"/>
            <a:ext cx="11895781" cy="3303092"/>
            <a:chOff x="0" y="-57150"/>
            <a:chExt cx="3133045" cy="869950"/>
          </a:xfrm>
        </p:grpSpPr>
        <p:sp>
          <p:nvSpPr>
            <p:cNvPr id="444" name="Google Shape;444;p29"/>
            <p:cNvSpPr/>
            <p:nvPr/>
          </p:nvSpPr>
          <p:spPr>
            <a:xfrm>
              <a:off x="0" y="0"/>
              <a:ext cx="3133045" cy="113438"/>
            </a:xfrm>
            <a:custGeom>
              <a:rect b="b" l="l" r="r" t="t"/>
              <a:pathLst>
                <a:path extrusionOk="0" h="113438" w="3133045">
                  <a:moveTo>
                    <a:pt x="0" y="0"/>
                  </a:moveTo>
                  <a:lnTo>
                    <a:pt x="3133045" y="0"/>
                  </a:lnTo>
                  <a:lnTo>
                    <a:pt x="3133045" y="113438"/>
                  </a:lnTo>
                  <a:lnTo>
                    <a:pt x="0" y="113438"/>
                  </a:lnTo>
                  <a:lnTo>
                    <a:pt x="0" y="0"/>
                  </a:lnTo>
                </a:path>
              </a:pathLst>
            </a:custGeom>
            <a:solidFill>
              <a:srgbClr val="FFB400"/>
            </a:solidFill>
            <a:ln>
              <a:noFill/>
            </a:ln>
          </p:spPr>
        </p:sp>
        <p:sp>
          <p:nvSpPr>
            <p:cNvPr id="445" name="Google Shape;445;p29"/>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6" name="Google Shape;446;p29"/>
          <p:cNvSpPr/>
          <p:nvPr/>
        </p:nvSpPr>
        <p:spPr>
          <a:xfrm rot="-530894">
            <a:off x="5377725" y="7055370"/>
            <a:ext cx="1440224" cy="1440224"/>
          </a:xfrm>
          <a:custGeom>
            <a:rect b="b" l="l" r="r" t="t"/>
            <a:pathLst>
              <a:path extrusionOk="0" h="1440224" w="1440224">
                <a:moveTo>
                  <a:pt x="0" y="0"/>
                </a:moveTo>
                <a:lnTo>
                  <a:pt x="1440224" y="0"/>
                </a:lnTo>
                <a:lnTo>
                  <a:pt x="1440224" y="1440224"/>
                </a:lnTo>
                <a:lnTo>
                  <a:pt x="0" y="1440224"/>
                </a:lnTo>
                <a:lnTo>
                  <a:pt x="0" y="0"/>
                </a:lnTo>
                <a:close/>
              </a:path>
            </a:pathLst>
          </a:custGeom>
          <a:blipFill rotWithShape="1">
            <a:blip r:embed="rId6">
              <a:alphaModFix/>
            </a:blip>
            <a:stretch>
              <a:fillRect b="0" l="0" r="0" t="0"/>
            </a:stretch>
          </a:blipFill>
          <a:ln>
            <a:noFill/>
          </a:ln>
        </p:spPr>
      </p:sp>
      <p:sp>
        <p:nvSpPr>
          <p:cNvPr id="447" name="Google Shape;447;p29"/>
          <p:cNvSpPr txBox="1"/>
          <p:nvPr/>
        </p:nvSpPr>
        <p:spPr>
          <a:xfrm>
            <a:off x="7350819" y="7715417"/>
            <a:ext cx="10289481" cy="2067229"/>
          </a:xfrm>
          <a:prstGeom prst="rect">
            <a:avLst/>
          </a:prstGeom>
          <a:noFill/>
          <a:ln>
            <a:noFill/>
          </a:ln>
        </p:spPr>
        <p:txBody>
          <a:bodyPr anchorCtr="0" anchor="t" bIns="0" lIns="0" spcFirstLastPara="1" rIns="0" wrap="square" tIns="0">
            <a:spAutoFit/>
          </a:bodyPr>
          <a:lstStyle/>
          <a:p>
            <a:pPr indent="0" lvl="0" marL="0" marR="0" rtl="0" algn="r">
              <a:lnSpc>
                <a:spcPct val="120004"/>
              </a:lnSpc>
              <a:spcBef>
                <a:spcPts val="0"/>
              </a:spcBef>
              <a:spcAft>
                <a:spcPts val="0"/>
              </a:spcAft>
              <a:buNone/>
            </a:pPr>
            <a:r>
              <a:rPr b="0" i="0" lang="en-US" sz="13567" u="none" cap="none" strike="noStrike">
                <a:solidFill>
                  <a:srgbClr val="16AAEF"/>
                </a:solidFill>
                <a:latin typeface="Anton"/>
                <a:ea typeface="Anton"/>
                <a:cs typeface="Anton"/>
                <a:sym typeface="Anton"/>
              </a:rPr>
              <a:t>ENROLLMENT</a:t>
            </a:r>
            <a:endParaRPr/>
          </a:p>
        </p:txBody>
      </p:sp>
      <p:sp>
        <p:nvSpPr>
          <p:cNvPr id="448" name="Google Shape;448;p29"/>
          <p:cNvSpPr txBox="1"/>
          <p:nvPr/>
        </p:nvSpPr>
        <p:spPr>
          <a:xfrm>
            <a:off x="13697778" y="4638812"/>
            <a:ext cx="3942522" cy="2771775"/>
          </a:xfrm>
          <a:prstGeom prst="rect">
            <a:avLst/>
          </a:prstGeom>
          <a:noFill/>
          <a:ln>
            <a:noFill/>
          </a:ln>
        </p:spPr>
        <p:txBody>
          <a:bodyPr anchorCtr="0" anchor="t" bIns="0" lIns="0" spcFirstLastPara="1" rIns="0" wrap="square" tIns="0">
            <a:spAutoFit/>
          </a:bodyPr>
          <a:lstStyle/>
          <a:p>
            <a:pPr indent="0" lvl="0" marL="0" marR="0" rtl="0" algn="r">
              <a:lnSpc>
                <a:spcPct val="120001"/>
              </a:lnSpc>
              <a:spcBef>
                <a:spcPts val="0"/>
              </a:spcBef>
              <a:spcAft>
                <a:spcPts val="0"/>
              </a:spcAft>
              <a:buNone/>
            </a:pPr>
            <a:r>
              <a:rPr b="0" i="0" lang="en-US" sz="18194" u="none" cap="none" strike="noStrike">
                <a:solidFill>
                  <a:srgbClr val="FFB400"/>
                </a:solidFill>
                <a:latin typeface="Anton"/>
                <a:ea typeface="Anton"/>
                <a:cs typeface="Anton"/>
                <a:sym typeface="Anton"/>
              </a:rPr>
              <a:t>03</a:t>
            </a:r>
            <a:endParaRPr/>
          </a:p>
        </p:txBody>
      </p:sp>
      <p:pic>
        <p:nvPicPr>
          <p:cNvPr id="449" name="Google Shape;449;p29"/>
          <p:cNvPicPr preferRelativeResize="0"/>
          <p:nvPr/>
        </p:nvPicPr>
        <p:blipFill>
          <a:blip r:embed="rId7">
            <a:alphaModFix/>
          </a:blip>
          <a:stretch>
            <a:fillRect/>
          </a:stretch>
        </p:blipFill>
        <p:spPr>
          <a:xfrm>
            <a:off x="4944375" y="263320"/>
            <a:ext cx="3834249" cy="634809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0"/>
        </a:solidFill>
      </p:bgPr>
    </p:bg>
    <p:spTree>
      <p:nvGrpSpPr>
        <p:cNvPr id="453" name="Shape 453"/>
        <p:cNvGrpSpPr/>
        <p:nvPr/>
      </p:nvGrpSpPr>
      <p:grpSpPr>
        <a:xfrm>
          <a:off x="0" y="0"/>
          <a:ext cx="0" cy="0"/>
          <a:chOff x="0" y="0"/>
          <a:chExt cx="0" cy="0"/>
        </a:xfrm>
      </p:grpSpPr>
      <p:grpSp>
        <p:nvGrpSpPr>
          <p:cNvPr id="454" name="Google Shape;454;p30"/>
          <p:cNvGrpSpPr/>
          <p:nvPr/>
        </p:nvGrpSpPr>
        <p:grpSpPr>
          <a:xfrm rot="2319099">
            <a:off x="12408157" y="-537034"/>
            <a:ext cx="9187861" cy="1377517"/>
            <a:chOff x="0" y="-57150"/>
            <a:chExt cx="5802456" cy="869950"/>
          </a:xfrm>
        </p:grpSpPr>
        <p:sp>
          <p:nvSpPr>
            <p:cNvPr id="455" name="Google Shape;455;p30"/>
            <p:cNvSpPr/>
            <p:nvPr/>
          </p:nvSpPr>
          <p:spPr>
            <a:xfrm>
              <a:off x="0" y="0"/>
              <a:ext cx="5802456" cy="197613"/>
            </a:xfrm>
            <a:custGeom>
              <a:rect b="b" l="l" r="r" t="t"/>
              <a:pathLst>
                <a:path extrusionOk="0" h="197613" w="5802456">
                  <a:moveTo>
                    <a:pt x="0" y="0"/>
                  </a:moveTo>
                  <a:lnTo>
                    <a:pt x="5802456" y="0"/>
                  </a:lnTo>
                  <a:lnTo>
                    <a:pt x="5802456" y="197613"/>
                  </a:lnTo>
                  <a:lnTo>
                    <a:pt x="0" y="197613"/>
                  </a:lnTo>
                  <a:lnTo>
                    <a:pt x="0" y="0"/>
                  </a:lnTo>
                </a:path>
              </a:pathLst>
            </a:custGeom>
            <a:solidFill>
              <a:srgbClr val="FFB400"/>
            </a:solidFill>
            <a:ln>
              <a:noFill/>
            </a:ln>
          </p:spPr>
        </p:sp>
        <p:sp>
          <p:nvSpPr>
            <p:cNvPr id="456" name="Google Shape;456;p30"/>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7" name="Google Shape;457;p30"/>
          <p:cNvGrpSpPr/>
          <p:nvPr/>
        </p:nvGrpSpPr>
        <p:grpSpPr>
          <a:xfrm rot="2319099">
            <a:off x="11701875" y="346076"/>
            <a:ext cx="9187861" cy="1377517"/>
            <a:chOff x="0" y="-57150"/>
            <a:chExt cx="5802456" cy="869950"/>
          </a:xfrm>
        </p:grpSpPr>
        <p:sp>
          <p:nvSpPr>
            <p:cNvPr id="458" name="Google Shape;458;p30"/>
            <p:cNvSpPr/>
            <p:nvPr/>
          </p:nvSpPr>
          <p:spPr>
            <a:xfrm>
              <a:off x="0" y="0"/>
              <a:ext cx="5802456" cy="197613"/>
            </a:xfrm>
            <a:custGeom>
              <a:rect b="b" l="l" r="r" t="t"/>
              <a:pathLst>
                <a:path extrusionOk="0" h="197613" w="5802456">
                  <a:moveTo>
                    <a:pt x="0" y="0"/>
                  </a:moveTo>
                  <a:lnTo>
                    <a:pt x="5802456" y="0"/>
                  </a:lnTo>
                  <a:lnTo>
                    <a:pt x="5802456" y="197613"/>
                  </a:lnTo>
                  <a:lnTo>
                    <a:pt x="0" y="197613"/>
                  </a:lnTo>
                  <a:lnTo>
                    <a:pt x="0" y="0"/>
                  </a:lnTo>
                </a:path>
              </a:pathLst>
            </a:custGeom>
            <a:solidFill>
              <a:srgbClr val="FFB400"/>
            </a:solidFill>
            <a:ln>
              <a:noFill/>
            </a:ln>
          </p:spPr>
        </p:sp>
        <p:sp>
          <p:nvSpPr>
            <p:cNvPr id="459" name="Google Shape;459;p30"/>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0" name="Google Shape;460;p30"/>
          <p:cNvGrpSpPr/>
          <p:nvPr/>
        </p:nvGrpSpPr>
        <p:grpSpPr>
          <a:xfrm rot="2319099">
            <a:off x="12055016" y="-95479"/>
            <a:ext cx="9187861" cy="1377517"/>
            <a:chOff x="0" y="-57150"/>
            <a:chExt cx="5802456" cy="869950"/>
          </a:xfrm>
        </p:grpSpPr>
        <p:sp>
          <p:nvSpPr>
            <p:cNvPr id="461" name="Google Shape;461;p30"/>
            <p:cNvSpPr/>
            <p:nvPr/>
          </p:nvSpPr>
          <p:spPr>
            <a:xfrm>
              <a:off x="0" y="0"/>
              <a:ext cx="5802456" cy="197613"/>
            </a:xfrm>
            <a:custGeom>
              <a:rect b="b" l="l" r="r" t="t"/>
              <a:pathLst>
                <a:path extrusionOk="0" h="197613" w="5802456">
                  <a:moveTo>
                    <a:pt x="0" y="0"/>
                  </a:moveTo>
                  <a:lnTo>
                    <a:pt x="5802456" y="0"/>
                  </a:lnTo>
                  <a:lnTo>
                    <a:pt x="5802456" y="197613"/>
                  </a:lnTo>
                  <a:lnTo>
                    <a:pt x="0" y="197613"/>
                  </a:lnTo>
                  <a:lnTo>
                    <a:pt x="0" y="0"/>
                  </a:lnTo>
                </a:path>
              </a:pathLst>
            </a:custGeom>
            <a:solidFill>
              <a:srgbClr val="16AAEF"/>
            </a:solidFill>
            <a:ln>
              <a:noFill/>
            </a:ln>
          </p:spPr>
        </p:sp>
        <p:sp>
          <p:nvSpPr>
            <p:cNvPr id="462" name="Google Shape;462;p30"/>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3" name="Google Shape;463;p30"/>
          <p:cNvGrpSpPr/>
          <p:nvPr/>
        </p:nvGrpSpPr>
        <p:grpSpPr>
          <a:xfrm rot="2319099">
            <a:off x="10998899" y="539385"/>
            <a:ext cx="9187861" cy="1377517"/>
            <a:chOff x="0" y="-57150"/>
            <a:chExt cx="5802456" cy="869950"/>
          </a:xfrm>
        </p:grpSpPr>
        <p:sp>
          <p:nvSpPr>
            <p:cNvPr id="464" name="Google Shape;464;p30"/>
            <p:cNvSpPr/>
            <p:nvPr/>
          </p:nvSpPr>
          <p:spPr>
            <a:xfrm>
              <a:off x="0" y="0"/>
              <a:ext cx="5802456" cy="197613"/>
            </a:xfrm>
            <a:custGeom>
              <a:rect b="b" l="l" r="r" t="t"/>
              <a:pathLst>
                <a:path extrusionOk="0" h="197613" w="5802456">
                  <a:moveTo>
                    <a:pt x="0" y="0"/>
                  </a:moveTo>
                  <a:lnTo>
                    <a:pt x="5802456" y="0"/>
                  </a:lnTo>
                  <a:lnTo>
                    <a:pt x="5802456" y="197613"/>
                  </a:lnTo>
                  <a:lnTo>
                    <a:pt x="0" y="197613"/>
                  </a:lnTo>
                  <a:lnTo>
                    <a:pt x="0" y="0"/>
                  </a:lnTo>
                </a:path>
              </a:pathLst>
            </a:custGeom>
            <a:solidFill>
              <a:srgbClr val="16AAEF"/>
            </a:solidFill>
            <a:ln>
              <a:noFill/>
            </a:ln>
          </p:spPr>
        </p:sp>
        <p:sp>
          <p:nvSpPr>
            <p:cNvPr id="465" name="Google Shape;465;p30"/>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66" name="Google Shape;466;p30"/>
          <p:cNvPicPr preferRelativeResize="0"/>
          <p:nvPr/>
        </p:nvPicPr>
        <p:blipFill rotWithShape="1">
          <a:blip r:embed="rId3">
            <a:alphaModFix/>
          </a:blip>
          <a:srcRect b="0" l="4511" r="31047" t="26534"/>
          <a:stretch/>
        </p:blipFill>
        <p:spPr>
          <a:xfrm>
            <a:off x="12626687" y="3519353"/>
            <a:ext cx="4584125" cy="3488386"/>
          </a:xfrm>
          <a:prstGeom prst="rect">
            <a:avLst/>
          </a:prstGeom>
          <a:noFill/>
          <a:ln>
            <a:noFill/>
          </a:ln>
        </p:spPr>
      </p:pic>
      <p:sp>
        <p:nvSpPr>
          <p:cNvPr id="467" name="Google Shape;467;p30"/>
          <p:cNvSpPr txBox="1"/>
          <p:nvPr/>
        </p:nvSpPr>
        <p:spPr>
          <a:xfrm>
            <a:off x="1028700" y="1114425"/>
            <a:ext cx="14174912" cy="1381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00A153"/>
                </a:solidFill>
                <a:latin typeface="Anton"/>
                <a:ea typeface="Anton"/>
                <a:cs typeface="Anton"/>
                <a:sym typeface="Anton"/>
              </a:rPr>
              <a:t>WRITE YOUR TOPIC OR IDEA</a:t>
            </a:r>
            <a:endParaRPr/>
          </a:p>
        </p:txBody>
      </p:sp>
      <p:sp>
        <p:nvSpPr>
          <p:cNvPr id="468" name="Google Shape;468;p30"/>
          <p:cNvSpPr/>
          <p:nvPr/>
        </p:nvSpPr>
        <p:spPr>
          <a:xfrm rot="-411545">
            <a:off x="13515860" y="739760"/>
            <a:ext cx="3082090" cy="1860462"/>
          </a:xfrm>
          <a:custGeom>
            <a:rect b="b" l="l" r="r" t="t"/>
            <a:pathLst>
              <a:path extrusionOk="0" h="1860462" w="3082090">
                <a:moveTo>
                  <a:pt x="0" y="0"/>
                </a:moveTo>
                <a:lnTo>
                  <a:pt x="3082090" y="0"/>
                </a:lnTo>
                <a:lnTo>
                  <a:pt x="3082090" y="1860462"/>
                </a:lnTo>
                <a:lnTo>
                  <a:pt x="0" y="1860462"/>
                </a:lnTo>
                <a:lnTo>
                  <a:pt x="0" y="0"/>
                </a:lnTo>
                <a:close/>
              </a:path>
            </a:pathLst>
          </a:custGeom>
          <a:blipFill rotWithShape="1">
            <a:blip r:embed="rId4">
              <a:alphaModFix/>
            </a:blip>
            <a:stretch>
              <a:fillRect b="0" l="0" r="0" t="0"/>
            </a:stretch>
          </a:blipFill>
          <a:ln>
            <a:noFill/>
          </a:ln>
        </p:spPr>
      </p:sp>
      <p:pic>
        <p:nvPicPr>
          <p:cNvPr id="469" name="Google Shape;469;p30"/>
          <p:cNvPicPr preferRelativeResize="0"/>
          <p:nvPr/>
        </p:nvPicPr>
        <p:blipFill rotWithShape="1">
          <a:blip r:embed="rId5">
            <a:alphaModFix/>
          </a:blip>
          <a:srcRect b="0" l="6195" r="6195" t="0"/>
          <a:stretch/>
        </p:blipFill>
        <p:spPr>
          <a:xfrm>
            <a:off x="1076333" y="3519353"/>
            <a:ext cx="4584125" cy="3488386"/>
          </a:xfrm>
          <a:prstGeom prst="rect">
            <a:avLst/>
          </a:prstGeom>
          <a:noFill/>
          <a:ln>
            <a:noFill/>
          </a:ln>
        </p:spPr>
      </p:pic>
      <p:grpSp>
        <p:nvGrpSpPr>
          <p:cNvPr id="470" name="Google Shape;470;p30"/>
          <p:cNvGrpSpPr/>
          <p:nvPr/>
        </p:nvGrpSpPr>
        <p:grpSpPr>
          <a:xfrm>
            <a:off x="2648345" y="6294989"/>
            <a:ext cx="1440101" cy="1440101"/>
            <a:chOff x="0" y="0"/>
            <a:chExt cx="812800" cy="812800"/>
          </a:xfrm>
        </p:grpSpPr>
        <p:sp>
          <p:nvSpPr>
            <p:cNvPr id="471" name="Google Shape;471;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B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30"/>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73" name="Google Shape;473;p30"/>
          <p:cNvPicPr preferRelativeResize="0"/>
          <p:nvPr/>
        </p:nvPicPr>
        <p:blipFill rotWithShape="1">
          <a:blip r:embed="rId6">
            <a:alphaModFix/>
          </a:blip>
          <a:srcRect b="0" l="6195" r="6195" t="0"/>
          <a:stretch/>
        </p:blipFill>
        <p:spPr>
          <a:xfrm>
            <a:off x="6851938" y="3519353"/>
            <a:ext cx="4584125" cy="3488386"/>
          </a:xfrm>
          <a:prstGeom prst="rect">
            <a:avLst/>
          </a:prstGeom>
          <a:noFill/>
          <a:ln>
            <a:noFill/>
          </a:ln>
        </p:spPr>
      </p:pic>
      <p:grpSp>
        <p:nvGrpSpPr>
          <p:cNvPr id="474" name="Google Shape;474;p30"/>
          <p:cNvGrpSpPr/>
          <p:nvPr/>
        </p:nvGrpSpPr>
        <p:grpSpPr>
          <a:xfrm>
            <a:off x="8423950" y="6294989"/>
            <a:ext cx="1440101" cy="1440101"/>
            <a:chOff x="0" y="0"/>
            <a:chExt cx="812800" cy="812800"/>
          </a:xfrm>
        </p:grpSpPr>
        <p:sp>
          <p:nvSpPr>
            <p:cNvPr id="475" name="Google Shape;475;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B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30"/>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7" name="Google Shape;477;p30"/>
          <p:cNvGrpSpPr/>
          <p:nvPr/>
        </p:nvGrpSpPr>
        <p:grpSpPr>
          <a:xfrm>
            <a:off x="14198699" y="6294989"/>
            <a:ext cx="1440101" cy="1440101"/>
            <a:chOff x="0" y="0"/>
            <a:chExt cx="812800" cy="812800"/>
          </a:xfrm>
        </p:grpSpPr>
        <p:sp>
          <p:nvSpPr>
            <p:cNvPr id="478" name="Google Shape;478;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B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30"/>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0" name="Google Shape;480;p30"/>
          <p:cNvSpPr txBox="1"/>
          <p:nvPr/>
        </p:nvSpPr>
        <p:spPr>
          <a:xfrm>
            <a:off x="1742473" y="6548315"/>
            <a:ext cx="3251843" cy="9715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6400" u="none" cap="none" strike="noStrike">
                <a:solidFill>
                  <a:srgbClr val="FBFFF0"/>
                </a:solidFill>
                <a:latin typeface="Anton"/>
                <a:ea typeface="Anton"/>
                <a:cs typeface="Anton"/>
                <a:sym typeface="Anton"/>
              </a:rPr>
              <a:t>01</a:t>
            </a:r>
            <a:endParaRPr/>
          </a:p>
        </p:txBody>
      </p:sp>
      <p:sp>
        <p:nvSpPr>
          <p:cNvPr id="481" name="Google Shape;481;p30"/>
          <p:cNvSpPr txBox="1"/>
          <p:nvPr/>
        </p:nvSpPr>
        <p:spPr>
          <a:xfrm>
            <a:off x="7518078" y="6548315"/>
            <a:ext cx="3251843" cy="9715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6400" u="none" cap="none" strike="noStrike">
                <a:solidFill>
                  <a:srgbClr val="FBFFF0"/>
                </a:solidFill>
                <a:latin typeface="Anton"/>
                <a:ea typeface="Anton"/>
                <a:cs typeface="Anton"/>
                <a:sym typeface="Anton"/>
              </a:rPr>
              <a:t>02</a:t>
            </a:r>
            <a:endParaRPr/>
          </a:p>
        </p:txBody>
      </p:sp>
      <p:sp>
        <p:nvSpPr>
          <p:cNvPr id="482" name="Google Shape;482;p30"/>
          <p:cNvSpPr txBox="1"/>
          <p:nvPr/>
        </p:nvSpPr>
        <p:spPr>
          <a:xfrm>
            <a:off x="13292828" y="6548315"/>
            <a:ext cx="3251843" cy="9715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6400" u="none" cap="none" strike="noStrike">
                <a:solidFill>
                  <a:srgbClr val="FBFFF0"/>
                </a:solidFill>
                <a:latin typeface="Anton"/>
                <a:ea typeface="Anton"/>
                <a:cs typeface="Anton"/>
                <a:sym typeface="Anton"/>
              </a:rPr>
              <a:t>03</a:t>
            </a:r>
            <a:endParaRPr/>
          </a:p>
        </p:txBody>
      </p:sp>
      <p:sp>
        <p:nvSpPr>
          <p:cNvPr id="483" name="Google Shape;483;p30"/>
          <p:cNvSpPr txBox="1"/>
          <p:nvPr/>
        </p:nvSpPr>
        <p:spPr>
          <a:xfrm>
            <a:off x="1076333" y="8053192"/>
            <a:ext cx="4584125" cy="5143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000000"/>
                </a:solidFill>
                <a:latin typeface="Poppins SemiBold"/>
                <a:ea typeface="Poppins SemiBold"/>
                <a:cs typeface="Poppins SemiBold"/>
                <a:sym typeface="Poppins SemiBold"/>
              </a:rPr>
              <a:t>Add a main point</a:t>
            </a:r>
            <a:endParaRPr/>
          </a:p>
        </p:txBody>
      </p:sp>
      <p:sp>
        <p:nvSpPr>
          <p:cNvPr id="484" name="Google Shape;484;p30"/>
          <p:cNvSpPr txBox="1"/>
          <p:nvPr/>
        </p:nvSpPr>
        <p:spPr>
          <a:xfrm>
            <a:off x="6851938" y="8053192"/>
            <a:ext cx="4584125" cy="5143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000000"/>
                </a:solidFill>
                <a:latin typeface="Poppins SemiBold"/>
                <a:ea typeface="Poppins SemiBold"/>
                <a:cs typeface="Poppins SemiBold"/>
                <a:sym typeface="Poppins SemiBold"/>
              </a:rPr>
              <a:t>Add a main point</a:t>
            </a:r>
            <a:endParaRPr/>
          </a:p>
        </p:txBody>
      </p:sp>
      <p:sp>
        <p:nvSpPr>
          <p:cNvPr id="485" name="Google Shape;485;p30"/>
          <p:cNvSpPr txBox="1"/>
          <p:nvPr/>
        </p:nvSpPr>
        <p:spPr>
          <a:xfrm>
            <a:off x="12626687" y="8053192"/>
            <a:ext cx="4584125" cy="5143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000000"/>
                </a:solidFill>
                <a:latin typeface="Poppins SemiBold"/>
                <a:ea typeface="Poppins SemiBold"/>
                <a:cs typeface="Poppins SemiBold"/>
                <a:sym typeface="Poppins SemiBold"/>
              </a:rPr>
              <a:t>Add a main point</a:t>
            </a:r>
            <a:endParaRPr/>
          </a:p>
        </p:txBody>
      </p:sp>
      <p:sp>
        <p:nvSpPr>
          <p:cNvPr id="486" name="Google Shape;486;p30"/>
          <p:cNvSpPr txBox="1"/>
          <p:nvPr/>
        </p:nvSpPr>
        <p:spPr>
          <a:xfrm>
            <a:off x="1552751" y="8628468"/>
            <a:ext cx="3631288" cy="862584"/>
          </a:xfrm>
          <a:prstGeom prst="rect">
            <a:avLst/>
          </a:prstGeom>
          <a:noFill/>
          <a:ln>
            <a:noFill/>
          </a:ln>
        </p:spPr>
        <p:txBody>
          <a:bodyPr anchorCtr="0" anchor="t" bIns="0" lIns="0" spcFirstLastPara="1" rIns="0" wrap="square" tIns="0">
            <a:spAutoFit/>
          </a:bodyPr>
          <a:lstStyle/>
          <a:p>
            <a:pPr indent="0" lvl="0" marL="0" marR="0" rtl="0" algn="ctr">
              <a:lnSpc>
                <a:spcPct val="159000"/>
              </a:lnSpc>
              <a:spcBef>
                <a:spcPts val="0"/>
              </a:spcBef>
              <a:spcAft>
                <a:spcPts val="0"/>
              </a:spcAft>
              <a:buNone/>
            </a:pPr>
            <a:r>
              <a:rPr b="0" i="0" lang="en-US" sz="2200" u="none" cap="none" strike="noStrike">
                <a:solidFill>
                  <a:srgbClr val="000000"/>
                </a:solidFill>
                <a:latin typeface="Poppins"/>
                <a:ea typeface="Poppins"/>
                <a:cs typeface="Poppins"/>
                <a:sym typeface="Poppins"/>
              </a:rPr>
              <a:t>Briefly elaborate on</a:t>
            </a:r>
            <a:endParaRPr/>
          </a:p>
          <a:p>
            <a:pPr indent="0" lvl="1" marL="0" marR="0" rtl="0" algn="ctr">
              <a:lnSpc>
                <a:spcPct val="159000"/>
              </a:lnSpc>
              <a:spcBef>
                <a:spcPts val="0"/>
              </a:spcBef>
              <a:spcAft>
                <a:spcPts val="0"/>
              </a:spcAft>
              <a:buNone/>
            </a:pPr>
            <a:r>
              <a:rPr b="0" i="0" lang="en-US" sz="2200" u="none" cap="none" strike="noStrike">
                <a:solidFill>
                  <a:srgbClr val="000000"/>
                </a:solidFill>
                <a:latin typeface="Poppins"/>
                <a:ea typeface="Poppins"/>
                <a:cs typeface="Poppins"/>
                <a:sym typeface="Poppins"/>
              </a:rPr>
              <a:t>what you want to discuss.</a:t>
            </a:r>
            <a:endParaRPr/>
          </a:p>
        </p:txBody>
      </p:sp>
      <p:sp>
        <p:nvSpPr>
          <p:cNvPr id="487" name="Google Shape;487;p30"/>
          <p:cNvSpPr txBox="1"/>
          <p:nvPr/>
        </p:nvSpPr>
        <p:spPr>
          <a:xfrm>
            <a:off x="7328356" y="8628468"/>
            <a:ext cx="3631288" cy="862584"/>
          </a:xfrm>
          <a:prstGeom prst="rect">
            <a:avLst/>
          </a:prstGeom>
          <a:noFill/>
          <a:ln>
            <a:noFill/>
          </a:ln>
        </p:spPr>
        <p:txBody>
          <a:bodyPr anchorCtr="0" anchor="t" bIns="0" lIns="0" spcFirstLastPara="1" rIns="0" wrap="square" tIns="0">
            <a:spAutoFit/>
          </a:bodyPr>
          <a:lstStyle/>
          <a:p>
            <a:pPr indent="0" lvl="0" marL="0" marR="0" rtl="0" algn="ctr">
              <a:lnSpc>
                <a:spcPct val="159000"/>
              </a:lnSpc>
              <a:spcBef>
                <a:spcPts val="0"/>
              </a:spcBef>
              <a:spcAft>
                <a:spcPts val="0"/>
              </a:spcAft>
              <a:buNone/>
            </a:pPr>
            <a:r>
              <a:rPr b="0" i="0" lang="en-US" sz="2200" u="none" cap="none" strike="noStrike">
                <a:solidFill>
                  <a:srgbClr val="000000"/>
                </a:solidFill>
                <a:latin typeface="Poppins"/>
                <a:ea typeface="Poppins"/>
                <a:cs typeface="Poppins"/>
                <a:sym typeface="Poppins"/>
              </a:rPr>
              <a:t>Briefly elaborate on</a:t>
            </a:r>
            <a:endParaRPr/>
          </a:p>
          <a:p>
            <a:pPr indent="0" lvl="1" marL="0" marR="0" rtl="0" algn="ctr">
              <a:lnSpc>
                <a:spcPct val="159000"/>
              </a:lnSpc>
              <a:spcBef>
                <a:spcPts val="0"/>
              </a:spcBef>
              <a:spcAft>
                <a:spcPts val="0"/>
              </a:spcAft>
              <a:buNone/>
            </a:pPr>
            <a:r>
              <a:rPr b="0" i="0" lang="en-US" sz="2200" u="none" cap="none" strike="noStrike">
                <a:solidFill>
                  <a:srgbClr val="000000"/>
                </a:solidFill>
                <a:latin typeface="Poppins"/>
                <a:ea typeface="Poppins"/>
                <a:cs typeface="Poppins"/>
                <a:sym typeface="Poppins"/>
              </a:rPr>
              <a:t>what you want to discuss.</a:t>
            </a:r>
            <a:endParaRPr/>
          </a:p>
        </p:txBody>
      </p:sp>
      <p:sp>
        <p:nvSpPr>
          <p:cNvPr id="488" name="Google Shape;488;p30"/>
          <p:cNvSpPr txBox="1"/>
          <p:nvPr/>
        </p:nvSpPr>
        <p:spPr>
          <a:xfrm>
            <a:off x="13103106" y="8628468"/>
            <a:ext cx="3631288" cy="862584"/>
          </a:xfrm>
          <a:prstGeom prst="rect">
            <a:avLst/>
          </a:prstGeom>
          <a:noFill/>
          <a:ln>
            <a:noFill/>
          </a:ln>
        </p:spPr>
        <p:txBody>
          <a:bodyPr anchorCtr="0" anchor="t" bIns="0" lIns="0" spcFirstLastPara="1" rIns="0" wrap="square" tIns="0">
            <a:spAutoFit/>
          </a:bodyPr>
          <a:lstStyle/>
          <a:p>
            <a:pPr indent="0" lvl="0" marL="0" marR="0" rtl="0" algn="ctr">
              <a:lnSpc>
                <a:spcPct val="159000"/>
              </a:lnSpc>
              <a:spcBef>
                <a:spcPts val="0"/>
              </a:spcBef>
              <a:spcAft>
                <a:spcPts val="0"/>
              </a:spcAft>
              <a:buNone/>
            </a:pPr>
            <a:r>
              <a:rPr b="0" i="0" lang="en-US" sz="2200" u="none" cap="none" strike="noStrike">
                <a:solidFill>
                  <a:srgbClr val="000000"/>
                </a:solidFill>
                <a:latin typeface="Poppins"/>
                <a:ea typeface="Poppins"/>
                <a:cs typeface="Poppins"/>
                <a:sym typeface="Poppins"/>
              </a:rPr>
              <a:t>Briefly elaborate on</a:t>
            </a:r>
            <a:endParaRPr/>
          </a:p>
          <a:p>
            <a:pPr indent="0" lvl="1" marL="0" marR="0" rtl="0" algn="ctr">
              <a:lnSpc>
                <a:spcPct val="159000"/>
              </a:lnSpc>
              <a:spcBef>
                <a:spcPts val="0"/>
              </a:spcBef>
              <a:spcAft>
                <a:spcPts val="0"/>
              </a:spcAft>
              <a:buNone/>
            </a:pPr>
            <a:r>
              <a:rPr b="0" i="0" lang="en-US" sz="2200" u="none" cap="none" strike="noStrike">
                <a:solidFill>
                  <a:srgbClr val="000000"/>
                </a:solidFill>
                <a:latin typeface="Poppins"/>
                <a:ea typeface="Poppins"/>
                <a:cs typeface="Poppins"/>
                <a:sym typeface="Poppins"/>
              </a:rPr>
              <a:t>what you want to discuss.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0"/>
        </a:solidFill>
      </p:bgPr>
    </p:bg>
    <p:spTree>
      <p:nvGrpSpPr>
        <p:cNvPr id="492" name="Shape 492"/>
        <p:cNvGrpSpPr/>
        <p:nvPr/>
      </p:nvGrpSpPr>
      <p:grpSpPr>
        <a:xfrm>
          <a:off x="0" y="0"/>
          <a:ext cx="0" cy="0"/>
          <a:chOff x="0" y="0"/>
          <a:chExt cx="0" cy="0"/>
        </a:xfrm>
      </p:grpSpPr>
      <p:grpSp>
        <p:nvGrpSpPr>
          <p:cNvPr id="493" name="Google Shape;493;p31"/>
          <p:cNvGrpSpPr/>
          <p:nvPr/>
        </p:nvGrpSpPr>
        <p:grpSpPr>
          <a:xfrm>
            <a:off x="0" y="5616802"/>
            <a:ext cx="4578704" cy="2847327"/>
            <a:chOff x="0" y="-57150"/>
            <a:chExt cx="1398945" cy="869950"/>
          </a:xfrm>
        </p:grpSpPr>
        <p:sp>
          <p:nvSpPr>
            <p:cNvPr id="494" name="Google Shape;494;p31"/>
            <p:cNvSpPr/>
            <p:nvPr/>
          </p:nvSpPr>
          <p:spPr>
            <a:xfrm>
              <a:off x="0" y="0"/>
              <a:ext cx="1398945" cy="113207"/>
            </a:xfrm>
            <a:custGeom>
              <a:rect b="b" l="l" r="r" t="t"/>
              <a:pathLst>
                <a:path extrusionOk="0" h="113207" w="1398945">
                  <a:moveTo>
                    <a:pt x="0" y="0"/>
                  </a:moveTo>
                  <a:lnTo>
                    <a:pt x="1398945" y="0"/>
                  </a:lnTo>
                  <a:lnTo>
                    <a:pt x="1398945" y="113207"/>
                  </a:lnTo>
                  <a:lnTo>
                    <a:pt x="0" y="113207"/>
                  </a:lnTo>
                  <a:lnTo>
                    <a:pt x="0" y="0"/>
                  </a:lnTo>
                </a:path>
              </a:pathLst>
            </a:custGeom>
            <a:solidFill>
              <a:srgbClr val="00A153"/>
            </a:solidFill>
            <a:ln>
              <a:noFill/>
            </a:ln>
          </p:spPr>
        </p:sp>
        <p:sp>
          <p:nvSpPr>
            <p:cNvPr id="495" name="Google Shape;495;p31"/>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6" name="Google Shape;496;p31"/>
          <p:cNvGrpSpPr/>
          <p:nvPr/>
        </p:nvGrpSpPr>
        <p:grpSpPr>
          <a:xfrm>
            <a:off x="9136622" y="5616802"/>
            <a:ext cx="4578704" cy="2847327"/>
            <a:chOff x="0" y="-57150"/>
            <a:chExt cx="1398945" cy="869950"/>
          </a:xfrm>
        </p:grpSpPr>
        <p:sp>
          <p:nvSpPr>
            <p:cNvPr id="497" name="Google Shape;497;p31"/>
            <p:cNvSpPr/>
            <p:nvPr/>
          </p:nvSpPr>
          <p:spPr>
            <a:xfrm>
              <a:off x="0" y="0"/>
              <a:ext cx="1398945" cy="113207"/>
            </a:xfrm>
            <a:custGeom>
              <a:rect b="b" l="l" r="r" t="t"/>
              <a:pathLst>
                <a:path extrusionOk="0" h="113207" w="1398945">
                  <a:moveTo>
                    <a:pt x="0" y="0"/>
                  </a:moveTo>
                  <a:lnTo>
                    <a:pt x="1398945" y="0"/>
                  </a:lnTo>
                  <a:lnTo>
                    <a:pt x="1398945" y="113207"/>
                  </a:lnTo>
                  <a:lnTo>
                    <a:pt x="0" y="113207"/>
                  </a:lnTo>
                  <a:lnTo>
                    <a:pt x="0" y="0"/>
                  </a:lnTo>
                </a:path>
              </a:pathLst>
            </a:custGeom>
            <a:solidFill>
              <a:srgbClr val="16AAEF"/>
            </a:solidFill>
            <a:ln>
              <a:noFill/>
            </a:ln>
          </p:spPr>
        </p:sp>
        <p:sp>
          <p:nvSpPr>
            <p:cNvPr id="498" name="Google Shape;498;p31"/>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9" name="Google Shape;499;p31"/>
          <p:cNvGrpSpPr/>
          <p:nvPr/>
        </p:nvGrpSpPr>
        <p:grpSpPr>
          <a:xfrm>
            <a:off x="4568311" y="5616802"/>
            <a:ext cx="4578704" cy="2847327"/>
            <a:chOff x="0" y="-57150"/>
            <a:chExt cx="1398945" cy="869950"/>
          </a:xfrm>
        </p:grpSpPr>
        <p:sp>
          <p:nvSpPr>
            <p:cNvPr id="500" name="Google Shape;500;p31"/>
            <p:cNvSpPr/>
            <p:nvPr/>
          </p:nvSpPr>
          <p:spPr>
            <a:xfrm>
              <a:off x="0" y="0"/>
              <a:ext cx="1398945" cy="113207"/>
            </a:xfrm>
            <a:custGeom>
              <a:rect b="b" l="l" r="r" t="t"/>
              <a:pathLst>
                <a:path extrusionOk="0" h="113207" w="1398945">
                  <a:moveTo>
                    <a:pt x="0" y="0"/>
                  </a:moveTo>
                  <a:lnTo>
                    <a:pt x="1398945" y="0"/>
                  </a:lnTo>
                  <a:lnTo>
                    <a:pt x="1398945" y="113207"/>
                  </a:lnTo>
                  <a:lnTo>
                    <a:pt x="0" y="113207"/>
                  </a:lnTo>
                  <a:lnTo>
                    <a:pt x="0" y="0"/>
                  </a:lnTo>
                </a:path>
              </a:pathLst>
            </a:custGeom>
            <a:solidFill>
              <a:srgbClr val="FFB400"/>
            </a:solidFill>
            <a:ln>
              <a:noFill/>
            </a:ln>
          </p:spPr>
        </p:sp>
        <p:sp>
          <p:nvSpPr>
            <p:cNvPr id="501" name="Google Shape;501;p31"/>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2" name="Google Shape;502;p31"/>
          <p:cNvGrpSpPr/>
          <p:nvPr/>
        </p:nvGrpSpPr>
        <p:grpSpPr>
          <a:xfrm>
            <a:off x="13709296" y="5616802"/>
            <a:ext cx="4578704" cy="2847327"/>
            <a:chOff x="0" y="-57150"/>
            <a:chExt cx="1398945" cy="869950"/>
          </a:xfrm>
        </p:grpSpPr>
        <p:sp>
          <p:nvSpPr>
            <p:cNvPr id="503" name="Google Shape;503;p31"/>
            <p:cNvSpPr/>
            <p:nvPr/>
          </p:nvSpPr>
          <p:spPr>
            <a:xfrm>
              <a:off x="0" y="0"/>
              <a:ext cx="1398945" cy="113207"/>
            </a:xfrm>
            <a:custGeom>
              <a:rect b="b" l="l" r="r" t="t"/>
              <a:pathLst>
                <a:path extrusionOk="0" h="113207" w="1398945">
                  <a:moveTo>
                    <a:pt x="0" y="0"/>
                  </a:moveTo>
                  <a:lnTo>
                    <a:pt x="1398945" y="0"/>
                  </a:lnTo>
                  <a:lnTo>
                    <a:pt x="1398945" y="113207"/>
                  </a:lnTo>
                  <a:lnTo>
                    <a:pt x="0" y="113207"/>
                  </a:lnTo>
                  <a:lnTo>
                    <a:pt x="0" y="0"/>
                  </a:lnTo>
                </a:path>
              </a:pathLst>
            </a:custGeom>
            <a:solidFill>
              <a:srgbClr val="000000"/>
            </a:solidFill>
            <a:ln>
              <a:noFill/>
            </a:ln>
          </p:spPr>
        </p:sp>
        <p:sp>
          <p:nvSpPr>
            <p:cNvPr id="504" name="Google Shape;504;p31"/>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5" name="Google Shape;505;p31"/>
          <p:cNvSpPr txBox="1"/>
          <p:nvPr/>
        </p:nvSpPr>
        <p:spPr>
          <a:xfrm>
            <a:off x="4593116" y="904875"/>
            <a:ext cx="9101769" cy="1487805"/>
          </a:xfrm>
          <a:prstGeom prst="rect">
            <a:avLst/>
          </a:prstGeom>
          <a:noFill/>
          <a:ln>
            <a:noFill/>
          </a:ln>
        </p:spPr>
        <p:txBody>
          <a:bodyPr anchorCtr="0" anchor="t" bIns="0" lIns="0" spcFirstLastPara="1" rIns="0" wrap="square" tIns="0">
            <a:spAutoFit/>
          </a:bodyPr>
          <a:lstStyle/>
          <a:p>
            <a:pPr indent="0" lvl="0" marL="0" marR="0" rtl="0" algn="ctr">
              <a:lnSpc>
                <a:spcPct val="134000"/>
              </a:lnSpc>
              <a:spcBef>
                <a:spcPts val="0"/>
              </a:spcBef>
              <a:spcAft>
                <a:spcPts val="0"/>
              </a:spcAft>
              <a:buNone/>
            </a:pPr>
            <a:r>
              <a:rPr b="0" i="0" lang="en-US" sz="9000" u="none" cap="none" strike="noStrike">
                <a:solidFill>
                  <a:srgbClr val="00A153"/>
                </a:solidFill>
                <a:latin typeface="Anton"/>
                <a:ea typeface="Anton"/>
                <a:cs typeface="Anton"/>
                <a:sym typeface="Anton"/>
              </a:rPr>
              <a:t>OUR CURRICULUM</a:t>
            </a:r>
            <a:endParaRPr/>
          </a:p>
        </p:txBody>
      </p:sp>
      <p:sp>
        <p:nvSpPr>
          <p:cNvPr id="506" name="Google Shape;506;p31"/>
          <p:cNvSpPr txBox="1"/>
          <p:nvPr/>
        </p:nvSpPr>
        <p:spPr>
          <a:xfrm>
            <a:off x="353976" y="6828144"/>
            <a:ext cx="3870752" cy="5143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000000"/>
                </a:solidFill>
                <a:latin typeface="Poppins SemiBold"/>
                <a:ea typeface="Poppins SemiBold"/>
                <a:cs typeface="Poppins SemiBold"/>
                <a:sym typeface="Poppins SemiBold"/>
              </a:rPr>
              <a:t>Plan One</a:t>
            </a:r>
            <a:endParaRPr/>
          </a:p>
        </p:txBody>
      </p:sp>
      <p:sp>
        <p:nvSpPr>
          <p:cNvPr id="507" name="Google Shape;507;p31"/>
          <p:cNvSpPr txBox="1"/>
          <p:nvPr/>
        </p:nvSpPr>
        <p:spPr>
          <a:xfrm>
            <a:off x="4923378" y="3779050"/>
            <a:ext cx="3870752" cy="5143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000000"/>
                </a:solidFill>
                <a:latin typeface="Poppins SemiBold"/>
                <a:ea typeface="Poppins SemiBold"/>
                <a:cs typeface="Poppins SemiBold"/>
                <a:sym typeface="Poppins SemiBold"/>
              </a:rPr>
              <a:t>Plan Two</a:t>
            </a:r>
            <a:endParaRPr/>
          </a:p>
        </p:txBody>
      </p:sp>
      <p:sp>
        <p:nvSpPr>
          <p:cNvPr id="508" name="Google Shape;508;p31"/>
          <p:cNvSpPr txBox="1"/>
          <p:nvPr/>
        </p:nvSpPr>
        <p:spPr>
          <a:xfrm>
            <a:off x="14058856" y="3779050"/>
            <a:ext cx="3870752" cy="5143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000000"/>
                </a:solidFill>
                <a:latin typeface="Poppins SemiBold"/>
                <a:ea typeface="Poppins SemiBold"/>
                <a:cs typeface="Poppins SemiBold"/>
                <a:sym typeface="Poppins SemiBold"/>
              </a:rPr>
              <a:t>Plan Four</a:t>
            </a:r>
            <a:endParaRPr/>
          </a:p>
        </p:txBody>
      </p:sp>
      <p:sp>
        <p:nvSpPr>
          <p:cNvPr id="509" name="Google Shape;509;p31"/>
          <p:cNvSpPr txBox="1"/>
          <p:nvPr/>
        </p:nvSpPr>
        <p:spPr>
          <a:xfrm>
            <a:off x="9492779" y="6828144"/>
            <a:ext cx="3870752" cy="5143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000000"/>
                </a:solidFill>
                <a:latin typeface="Poppins SemiBold"/>
                <a:ea typeface="Poppins SemiBold"/>
                <a:cs typeface="Poppins SemiBold"/>
                <a:sym typeface="Poppins SemiBold"/>
              </a:rPr>
              <a:t>Plan Three</a:t>
            </a:r>
            <a:endParaRPr/>
          </a:p>
        </p:txBody>
      </p:sp>
      <p:sp>
        <p:nvSpPr>
          <p:cNvPr id="510" name="Google Shape;510;p31"/>
          <p:cNvSpPr txBox="1"/>
          <p:nvPr/>
        </p:nvSpPr>
        <p:spPr>
          <a:xfrm>
            <a:off x="353976" y="4640853"/>
            <a:ext cx="3870752" cy="5905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999" u="none" cap="none" strike="noStrike">
                <a:solidFill>
                  <a:srgbClr val="00A153"/>
                </a:solidFill>
                <a:latin typeface="Anton"/>
                <a:ea typeface="Anton"/>
                <a:cs typeface="Anton"/>
                <a:sym typeface="Anton"/>
              </a:rPr>
              <a:t>1ST TERM</a:t>
            </a:r>
            <a:endParaRPr/>
          </a:p>
        </p:txBody>
      </p:sp>
      <p:sp>
        <p:nvSpPr>
          <p:cNvPr id="511" name="Google Shape;511;p31"/>
          <p:cNvSpPr txBox="1"/>
          <p:nvPr/>
        </p:nvSpPr>
        <p:spPr>
          <a:xfrm>
            <a:off x="4922287" y="6823381"/>
            <a:ext cx="3870752" cy="5905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999" u="none" cap="none" strike="noStrike">
                <a:solidFill>
                  <a:srgbClr val="FFB400"/>
                </a:solidFill>
                <a:latin typeface="Anton"/>
                <a:ea typeface="Anton"/>
                <a:cs typeface="Anton"/>
                <a:sym typeface="Anton"/>
              </a:rPr>
              <a:t>2ND TERM</a:t>
            </a:r>
            <a:endParaRPr/>
          </a:p>
        </p:txBody>
      </p:sp>
      <p:sp>
        <p:nvSpPr>
          <p:cNvPr id="512" name="Google Shape;512;p31"/>
          <p:cNvSpPr txBox="1"/>
          <p:nvPr/>
        </p:nvSpPr>
        <p:spPr>
          <a:xfrm>
            <a:off x="14062727" y="6823381"/>
            <a:ext cx="3870752" cy="5905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999" u="none" cap="none" strike="noStrike">
                <a:solidFill>
                  <a:srgbClr val="FFB400"/>
                </a:solidFill>
                <a:latin typeface="Anton"/>
                <a:ea typeface="Anton"/>
                <a:cs typeface="Anton"/>
                <a:sym typeface="Anton"/>
              </a:rPr>
              <a:t>4TH TERM</a:t>
            </a:r>
            <a:endParaRPr/>
          </a:p>
        </p:txBody>
      </p:sp>
      <p:sp>
        <p:nvSpPr>
          <p:cNvPr id="513" name="Google Shape;513;p31"/>
          <p:cNvSpPr txBox="1"/>
          <p:nvPr/>
        </p:nvSpPr>
        <p:spPr>
          <a:xfrm>
            <a:off x="9492779" y="4640853"/>
            <a:ext cx="3870752" cy="5905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999" u="none" cap="none" strike="noStrike">
                <a:solidFill>
                  <a:srgbClr val="16AAEF"/>
                </a:solidFill>
                <a:latin typeface="Anton"/>
                <a:ea typeface="Anton"/>
                <a:cs typeface="Anton"/>
                <a:sym typeface="Anton"/>
              </a:rPr>
              <a:t>3RD TERM</a:t>
            </a:r>
            <a:endParaRPr/>
          </a:p>
        </p:txBody>
      </p:sp>
      <p:sp>
        <p:nvSpPr>
          <p:cNvPr id="514" name="Google Shape;514;p31"/>
          <p:cNvSpPr txBox="1"/>
          <p:nvPr/>
        </p:nvSpPr>
        <p:spPr>
          <a:xfrm>
            <a:off x="853868" y="7498177"/>
            <a:ext cx="2870967" cy="78232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000000"/>
                </a:solidFill>
                <a:latin typeface="Poppins"/>
                <a:ea typeface="Poppins"/>
                <a:cs typeface="Poppins"/>
                <a:sym typeface="Poppins"/>
              </a:rPr>
              <a:t>Elaborate on what you want to discuss.</a:t>
            </a:r>
            <a:endParaRPr/>
          </a:p>
        </p:txBody>
      </p:sp>
      <p:sp>
        <p:nvSpPr>
          <p:cNvPr id="515" name="Google Shape;515;p31"/>
          <p:cNvSpPr txBox="1"/>
          <p:nvPr/>
        </p:nvSpPr>
        <p:spPr>
          <a:xfrm>
            <a:off x="5423270" y="4449083"/>
            <a:ext cx="2870967" cy="78232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000000"/>
                </a:solidFill>
                <a:latin typeface="Poppins"/>
                <a:ea typeface="Poppins"/>
                <a:cs typeface="Poppins"/>
                <a:sym typeface="Poppins"/>
              </a:rPr>
              <a:t>Elaborate on what you want to discuss.</a:t>
            </a:r>
            <a:endParaRPr/>
          </a:p>
        </p:txBody>
      </p:sp>
      <p:sp>
        <p:nvSpPr>
          <p:cNvPr id="516" name="Google Shape;516;p31"/>
          <p:cNvSpPr txBox="1"/>
          <p:nvPr/>
        </p:nvSpPr>
        <p:spPr>
          <a:xfrm>
            <a:off x="14558749" y="4449083"/>
            <a:ext cx="2870967" cy="78232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000000"/>
                </a:solidFill>
                <a:latin typeface="Poppins"/>
                <a:ea typeface="Poppins"/>
                <a:cs typeface="Poppins"/>
                <a:sym typeface="Poppins"/>
              </a:rPr>
              <a:t>Elaborate on what you want to discuss.</a:t>
            </a:r>
            <a:endParaRPr/>
          </a:p>
        </p:txBody>
      </p:sp>
      <p:sp>
        <p:nvSpPr>
          <p:cNvPr id="517" name="Google Shape;517;p31"/>
          <p:cNvSpPr txBox="1"/>
          <p:nvPr/>
        </p:nvSpPr>
        <p:spPr>
          <a:xfrm>
            <a:off x="9992672" y="7498177"/>
            <a:ext cx="2870967" cy="78232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000000"/>
                </a:solidFill>
                <a:latin typeface="Poppins"/>
                <a:ea typeface="Poppins"/>
                <a:cs typeface="Poppins"/>
                <a:sym typeface="Poppins"/>
              </a:rPr>
              <a:t>Elaborate on what you want to discuss.</a:t>
            </a:r>
            <a:endParaRPr/>
          </a:p>
        </p:txBody>
      </p:sp>
      <p:sp>
        <p:nvSpPr>
          <p:cNvPr id="518" name="Google Shape;518;p31"/>
          <p:cNvSpPr/>
          <p:nvPr/>
        </p:nvSpPr>
        <p:spPr>
          <a:xfrm>
            <a:off x="1704732" y="1047459"/>
            <a:ext cx="1719856" cy="1926519"/>
          </a:xfrm>
          <a:custGeom>
            <a:rect b="b" l="l" r="r" t="t"/>
            <a:pathLst>
              <a:path extrusionOk="0" h="1926519" w="1719856">
                <a:moveTo>
                  <a:pt x="0" y="0"/>
                </a:moveTo>
                <a:lnTo>
                  <a:pt x="1719856" y="0"/>
                </a:lnTo>
                <a:lnTo>
                  <a:pt x="1719856" y="1926519"/>
                </a:lnTo>
                <a:lnTo>
                  <a:pt x="0" y="1926519"/>
                </a:lnTo>
                <a:lnTo>
                  <a:pt x="0" y="0"/>
                </a:lnTo>
                <a:close/>
              </a:path>
            </a:pathLst>
          </a:custGeom>
          <a:blipFill rotWithShape="1">
            <a:blip r:embed="rId3">
              <a:alphaModFix/>
            </a:blip>
            <a:stretch>
              <a:fillRect b="0" l="0" r="0" t="0"/>
            </a:stretch>
          </a:blipFill>
          <a:ln>
            <a:noFill/>
          </a:ln>
        </p:spPr>
      </p:sp>
      <p:sp>
        <p:nvSpPr>
          <p:cNvPr id="519" name="Google Shape;519;p31"/>
          <p:cNvSpPr/>
          <p:nvPr/>
        </p:nvSpPr>
        <p:spPr>
          <a:xfrm>
            <a:off x="14558749" y="8052106"/>
            <a:ext cx="2414637" cy="2807718"/>
          </a:xfrm>
          <a:custGeom>
            <a:rect b="b" l="l" r="r" t="t"/>
            <a:pathLst>
              <a:path extrusionOk="0" h="2807718" w="2414637">
                <a:moveTo>
                  <a:pt x="0" y="0"/>
                </a:moveTo>
                <a:lnTo>
                  <a:pt x="2414637" y="0"/>
                </a:lnTo>
                <a:lnTo>
                  <a:pt x="2414637" y="2807718"/>
                </a:lnTo>
                <a:lnTo>
                  <a:pt x="0" y="2807718"/>
                </a:lnTo>
                <a:lnTo>
                  <a:pt x="0" y="0"/>
                </a:lnTo>
                <a:close/>
              </a:path>
            </a:pathLst>
          </a:custGeom>
          <a:blipFill rotWithShape="1">
            <a:blip r:embed="rId4">
              <a:alphaModFix/>
            </a:blip>
            <a:stretch>
              <a:fillRect b="0" l="0" r="0" t="0"/>
            </a:stretch>
          </a:blipFill>
          <a:ln>
            <a:noFill/>
          </a:ln>
        </p:spPr>
      </p:sp>
      <p:sp>
        <p:nvSpPr>
          <p:cNvPr id="520" name="Google Shape;520;p31"/>
          <p:cNvSpPr/>
          <p:nvPr/>
        </p:nvSpPr>
        <p:spPr>
          <a:xfrm rot="-691928">
            <a:off x="14762848" y="756072"/>
            <a:ext cx="1777020" cy="2221275"/>
          </a:xfrm>
          <a:custGeom>
            <a:rect b="b" l="l" r="r" t="t"/>
            <a:pathLst>
              <a:path extrusionOk="0" h="2221275" w="1777020">
                <a:moveTo>
                  <a:pt x="0" y="0"/>
                </a:moveTo>
                <a:lnTo>
                  <a:pt x="1777020" y="0"/>
                </a:lnTo>
                <a:lnTo>
                  <a:pt x="1777020" y="2221275"/>
                </a:lnTo>
                <a:lnTo>
                  <a:pt x="0" y="2221275"/>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0"/>
        </a:solidFill>
      </p:bgPr>
    </p:bg>
    <p:spTree>
      <p:nvGrpSpPr>
        <p:cNvPr id="108" name="Shape 108"/>
        <p:cNvGrpSpPr/>
        <p:nvPr/>
      </p:nvGrpSpPr>
      <p:grpSpPr>
        <a:xfrm>
          <a:off x="0" y="0"/>
          <a:ext cx="0" cy="0"/>
          <a:chOff x="0" y="0"/>
          <a:chExt cx="0" cy="0"/>
        </a:xfrm>
      </p:grpSpPr>
      <p:pic>
        <p:nvPicPr>
          <p:cNvPr id="109" name="Google Shape;109;p14"/>
          <p:cNvPicPr preferRelativeResize="0"/>
          <p:nvPr/>
        </p:nvPicPr>
        <p:blipFill>
          <a:blip r:embed="rId3">
            <a:alphaModFix/>
          </a:blip>
          <a:stretch>
            <a:fillRect/>
          </a:stretch>
        </p:blipFill>
        <p:spPr>
          <a:xfrm>
            <a:off x="13407375" y="6123825"/>
            <a:ext cx="3964950" cy="5060550"/>
          </a:xfrm>
          <a:prstGeom prst="rect">
            <a:avLst/>
          </a:prstGeom>
          <a:noFill/>
          <a:ln>
            <a:noFill/>
          </a:ln>
        </p:spPr>
      </p:pic>
      <p:sp>
        <p:nvSpPr>
          <p:cNvPr id="110" name="Google Shape;110;p14"/>
          <p:cNvSpPr/>
          <p:nvPr/>
        </p:nvSpPr>
        <p:spPr>
          <a:xfrm>
            <a:off x="-181692" y="719636"/>
            <a:ext cx="18651385" cy="1703573"/>
          </a:xfrm>
          <a:custGeom>
            <a:rect b="b" l="l" r="r" t="t"/>
            <a:pathLst>
              <a:path extrusionOk="0" h="448678" w="4912299">
                <a:moveTo>
                  <a:pt x="0" y="0"/>
                </a:moveTo>
                <a:lnTo>
                  <a:pt x="4912299" y="0"/>
                </a:lnTo>
                <a:lnTo>
                  <a:pt x="4912299" y="448678"/>
                </a:lnTo>
                <a:lnTo>
                  <a:pt x="0" y="448678"/>
                </a:lnTo>
                <a:lnTo>
                  <a:pt x="0" y="0"/>
                </a:lnTo>
              </a:path>
            </a:pathLst>
          </a:custGeom>
          <a:solidFill>
            <a:srgbClr val="16AAEF"/>
          </a:solidFill>
          <a:ln>
            <a:noFill/>
          </a:ln>
        </p:spPr>
      </p:sp>
      <p:sp>
        <p:nvSpPr>
          <p:cNvPr id="111" name="Google Shape;111;p14"/>
          <p:cNvSpPr txBox="1"/>
          <p:nvPr/>
        </p:nvSpPr>
        <p:spPr>
          <a:xfrm>
            <a:off x="1028700" y="950454"/>
            <a:ext cx="165231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BFFF0"/>
                </a:solidFill>
                <a:latin typeface="Anton"/>
                <a:ea typeface="Anton"/>
                <a:cs typeface="Anton"/>
                <a:sym typeface="Anton"/>
              </a:rPr>
              <a:t>HOW TO USE THIS PRESENTATION</a:t>
            </a:r>
            <a:endParaRPr/>
          </a:p>
        </p:txBody>
      </p:sp>
      <p:sp>
        <p:nvSpPr>
          <p:cNvPr id="112" name="Google Shape;112;p14"/>
          <p:cNvSpPr txBox="1"/>
          <p:nvPr/>
        </p:nvSpPr>
        <p:spPr>
          <a:xfrm>
            <a:off x="882502" y="4176229"/>
            <a:ext cx="5141301" cy="468757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000000"/>
                </a:solidFill>
                <a:latin typeface="Poppins"/>
                <a:ea typeface="Poppins"/>
                <a:cs typeface="Poppins"/>
                <a:sym typeface="Poppins"/>
              </a:rPr>
              <a:t>Click on the "Google Slides" button below this presentation preview. Make sure to sign in to your Google account. Click on "Make a copy." Start editing your presentation.</a:t>
            </a:r>
            <a:endParaRPr/>
          </a:p>
          <a:p>
            <a:pPr indent="0" lvl="0" marL="0" marR="0" rtl="0" algn="ctr">
              <a:lnSpc>
                <a:spcPct val="140000"/>
              </a:lnSpc>
              <a:spcBef>
                <a:spcPts val="0"/>
              </a:spcBef>
              <a:spcAft>
                <a:spcPts val="0"/>
              </a:spcAft>
              <a:buNone/>
            </a:pPr>
            <a:r>
              <a:rPr b="0" i="0" lang="en-US" sz="2200" u="sng" cap="none" strike="noStrike">
                <a:solidFill>
                  <a:srgbClr val="000000"/>
                </a:solidFill>
                <a:latin typeface="Poppins"/>
                <a:ea typeface="Poppins"/>
                <a:cs typeface="Poppins"/>
                <a:sym typeface="Poppins"/>
              </a:rPr>
              <a:t>Alternative:</a:t>
            </a:r>
            <a:r>
              <a:rPr b="0" i="0" lang="en-US" sz="2200" u="none" cap="none" strike="noStrike">
                <a:solidFill>
                  <a:srgbClr val="000000"/>
                </a:solidFill>
                <a:latin typeface="Poppins"/>
                <a:ea typeface="Poppins"/>
                <a:cs typeface="Poppins"/>
                <a:sym typeface="Poppins"/>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13" name="Google Shape;113;p14"/>
          <p:cNvSpPr txBox="1"/>
          <p:nvPr/>
        </p:nvSpPr>
        <p:spPr>
          <a:xfrm>
            <a:off x="882502" y="3244425"/>
            <a:ext cx="5141301" cy="5143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16AAEF"/>
                </a:solidFill>
                <a:latin typeface="Poppins SemiBold"/>
                <a:ea typeface="Poppins SemiBold"/>
                <a:cs typeface="Poppins SemiBold"/>
                <a:sym typeface="Poppins SemiBold"/>
              </a:rPr>
              <a:t>Google Slides</a:t>
            </a:r>
            <a:endParaRPr/>
          </a:p>
        </p:txBody>
      </p:sp>
      <p:sp>
        <p:nvSpPr>
          <p:cNvPr id="114" name="Google Shape;114;p14"/>
          <p:cNvSpPr txBox="1"/>
          <p:nvPr/>
        </p:nvSpPr>
        <p:spPr>
          <a:xfrm>
            <a:off x="6989825" y="4176229"/>
            <a:ext cx="5141301" cy="390652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000000"/>
                </a:solidFill>
                <a:latin typeface="Poppins"/>
                <a:ea typeface="Poppins"/>
                <a:cs typeface="Poppins"/>
                <a:sym typeface="Poppins"/>
              </a:rPr>
              <a:t>Click on the "PowerPoint" button below this presentation preview. Start editing your presentation.</a:t>
            </a:r>
            <a:endParaRPr/>
          </a:p>
          <a:p>
            <a:pPr indent="0" lvl="0" marL="0" marR="0" rtl="0" algn="ctr">
              <a:lnSpc>
                <a:spcPct val="140000"/>
              </a:lnSpc>
              <a:spcBef>
                <a:spcPts val="0"/>
              </a:spcBef>
              <a:spcAft>
                <a:spcPts val="0"/>
              </a:spcAft>
              <a:buNone/>
            </a:pPr>
            <a:r>
              <a:rPr b="0" i="0" lang="en-US" sz="2200" u="sng" cap="none" strike="noStrike">
                <a:solidFill>
                  <a:srgbClr val="000000"/>
                </a:solidFill>
                <a:latin typeface="Poppins"/>
                <a:ea typeface="Poppins"/>
                <a:cs typeface="Poppins"/>
                <a:sym typeface="Poppins"/>
              </a:rPr>
              <a:t>Alternative:</a:t>
            </a:r>
            <a:r>
              <a:rPr b="0" i="0" lang="en-US" sz="2200" u="none" cap="none" strike="noStrike">
                <a:solidFill>
                  <a:srgbClr val="000000"/>
                </a:solidFill>
                <a:latin typeface="Poppins"/>
                <a:ea typeface="Poppins"/>
                <a:cs typeface="Poppins"/>
                <a:sym typeface="Poppins"/>
              </a:rPr>
              <a:t> From Canva template file, Click on the "Share" button on the top right corner in Canva and click on "More" at the bottom of the menu. Enter "PowerPoint" in the search bar and click on the PowerPoint icon to download.</a:t>
            </a:r>
            <a:endParaRPr/>
          </a:p>
        </p:txBody>
      </p:sp>
      <p:sp>
        <p:nvSpPr>
          <p:cNvPr id="115" name="Google Shape;115;p14"/>
          <p:cNvSpPr txBox="1"/>
          <p:nvPr/>
        </p:nvSpPr>
        <p:spPr>
          <a:xfrm>
            <a:off x="6989825" y="3244425"/>
            <a:ext cx="5141301" cy="5143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16AAEF"/>
                </a:solidFill>
                <a:latin typeface="Poppins SemiBold"/>
                <a:ea typeface="Poppins SemiBold"/>
                <a:cs typeface="Poppins SemiBold"/>
                <a:sym typeface="Poppins SemiBold"/>
              </a:rPr>
              <a:t>PowerPoint</a:t>
            </a:r>
            <a:endParaRPr/>
          </a:p>
        </p:txBody>
      </p:sp>
      <p:sp>
        <p:nvSpPr>
          <p:cNvPr id="116" name="Google Shape;116;p14"/>
          <p:cNvSpPr txBox="1"/>
          <p:nvPr/>
        </p:nvSpPr>
        <p:spPr>
          <a:xfrm>
            <a:off x="12993661" y="4176229"/>
            <a:ext cx="4320124" cy="195389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000000"/>
                </a:solidFill>
                <a:latin typeface="Poppins"/>
                <a:ea typeface="Poppins"/>
                <a:cs typeface="Poppins"/>
                <a:sym typeface="Poppins"/>
              </a:rPr>
              <a:t>Click on the "Canva" button under this presentation preview. Start editing your presentation. You need to sign in to your Canva account.</a:t>
            </a:r>
            <a:endParaRPr/>
          </a:p>
        </p:txBody>
      </p:sp>
      <p:sp>
        <p:nvSpPr>
          <p:cNvPr id="117" name="Google Shape;117;p14"/>
          <p:cNvSpPr txBox="1"/>
          <p:nvPr/>
        </p:nvSpPr>
        <p:spPr>
          <a:xfrm>
            <a:off x="12583072" y="3244425"/>
            <a:ext cx="5141301" cy="5143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16AAEF"/>
                </a:solidFill>
                <a:latin typeface="Poppins SemiBold"/>
                <a:ea typeface="Poppins SemiBold"/>
                <a:cs typeface="Poppins SemiBold"/>
                <a:sym typeface="Poppins SemiBold"/>
              </a:rPr>
              <a:t>Canva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0"/>
        </a:solidFill>
      </p:bgPr>
    </p:bg>
    <p:spTree>
      <p:nvGrpSpPr>
        <p:cNvPr id="524" name="Shape 524"/>
        <p:cNvGrpSpPr/>
        <p:nvPr/>
      </p:nvGrpSpPr>
      <p:grpSpPr>
        <a:xfrm>
          <a:off x="0" y="0"/>
          <a:ext cx="0" cy="0"/>
          <a:chOff x="0" y="0"/>
          <a:chExt cx="0" cy="0"/>
        </a:xfrm>
      </p:grpSpPr>
      <p:pic>
        <p:nvPicPr>
          <p:cNvPr id="525" name="Google Shape;525;p32"/>
          <p:cNvPicPr preferRelativeResize="0"/>
          <p:nvPr/>
        </p:nvPicPr>
        <p:blipFill rotWithShape="1">
          <a:blip r:embed="rId3">
            <a:alphaModFix/>
          </a:blip>
          <a:srcRect b="0" l="21349" r="21349" t="0"/>
          <a:stretch/>
        </p:blipFill>
        <p:spPr>
          <a:xfrm>
            <a:off x="0" y="0"/>
            <a:ext cx="3929726" cy="10287000"/>
          </a:xfrm>
          <a:prstGeom prst="rect">
            <a:avLst/>
          </a:prstGeom>
          <a:noFill/>
          <a:ln>
            <a:noFill/>
          </a:ln>
        </p:spPr>
      </p:pic>
      <p:pic>
        <p:nvPicPr>
          <p:cNvPr id="526" name="Google Shape;526;p32"/>
          <p:cNvPicPr preferRelativeResize="0"/>
          <p:nvPr/>
        </p:nvPicPr>
        <p:blipFill rotWithShape="1">
          <a:blip r:embed="rId4">
            <a:alphaModFix/>
          </a:blip>
          <a:srcRect b="0" l="42100" r="42100" t="0"/>
          <a:stretch/>
        </p:blipFill>
        <p:spPr>
          <a:xfrm>
            <a:off x="4416217" y="0"/>
            <a:ext cx="2437754" cy="10287000"/>
          </a:xfrm>
          <a:prstGeom prst="rect">
            <a:avLst/>
          </a:prstGeom>
          <a:noFill/>
          <a:ln>
            <a:noFill/>
          </a:ln>
        </p:spPr>
      </p:pic>
      <p:sp>
        <p:nvSpPr>
          <p:cNvPr id="527" name="Google Shape;527;p32"/>
          <p:cNvSpPr/>
          <p:nvPr/>
        </p:nvSpPr>
        <p:spPr>
          <a:xfrm rot="-593572">
            <a:off x="16539020" y="1244151"/>
            <a:ext cx="2766253" cy="2983214"/>
          </a:xfrm>
          <a:custGeom>
            <a:rect b="b" l="l" r="r" t="t"/>
            <a:pathLst>
              <a:path extrusionOk="0" h="2983214" w="2766253">
                <a:moveTo>
                  <a:pt x="0" y="0"/>
                </a:moveTo>
                <a:lnTo>
                  <a:pt x="2766254" y="0"/>
                </a:lnTo>
                <a:lnTo>
                  <a:pt x="2766254" y="2983215"/>
                </a:lnTo>
                <a:lnTo>
                  <a:pt x="0" y="2983215"/>
                </a:lnTo>
                <a:lnTo>
                  <a:pt x="0" y="0"/>
                </a:lnTo>
                <a:close/>
              </a:path>
            </a:pathLst>
          </a:custGeom>
          <a:blipFill rotWithShape="1">
            <a:blip r:embed="rId5">
              <a:alphaModFix/>
            </a:blip>
            <a:stretch>
              <a:fillRect b="0" l="0" r="0" t="0"/>
            </a:stretch>
          </a:blipFill>
          <a:ln>
            <a:noFill/>
          </a:ln>
        </p:spPr>
      </p:sp>
      <p:sp>
        <p:nvSpPr>
          <p:cNvPr id="528" name="Google Shape;528;p32"/>
          <p:cNvSpPr/>
          <p:nvPr/>
        </p:nvSpPr>
        <p:spPr>
          <a:xfrm>
            <a:off x="6070695" y="7874476"/>
            <a:ext cx="1899314" cy="2412524"/>
          </a:xfrm>
          <a:custGeom>
            <a:rect b="b" l="l" r="r" t="t"/>
            <a:pathLst>
              <a:path extrusionOk="0" h="2412524" w="1899314">
                <a:moveTo>
                  <a:pt x="0" y="0"/>
                </a:moveTo>
                <a:lnTo>
                  <a:pt x="1899314" y="0"/>
                </a:lnTo>
                <a:lnTo>
                  <a:pt x="1899314" y="2412524"/>
                </a:lnTo>
                <a:lnTo>
                  <a:pt x="0" y="2412524"/>
                </a:lnTo>
                <a:lnTo>
                  <a:pt x="0" y="0"/>
                </a:lnTo>
                <a:close/>
              </a:path>
            </a:pathLst>
          </a:custGeom>
          <a:blipFill rotWithShape="1">
            <a:blip r:embed="rId6">
              <a:alphaModFix/>
            </a:blip>
            <a:stretch>
              <a:fillRect b="0" l="0" r="0" t="0"/>
            </a:stretch>
          </a:blipFill>
          <a:ln>
            <a:noFill/>
          </a:ln>
        </p:spPr>
      </p:sp>
      <p:sp>
        <p:nvSpPr>
          <p:cNvPr id="529" name="Google Shape;529;p32"/>
          <p:cNvSpPr txBox="1"/>
          <p:nvPr/>
        </p:nvSpPr>
        <p:spPr>
          <a:xfrm>
            <a:off x="8188019" y="1374299"/>
            <a:ext cx="8115300"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A153"/>
                </a:solidFill>
                <a:latin typeface="Anton"/>
                <a:ea typeface="Anton"/>
                <a:cs typeface="Anton"/>
                <a:sym typeface="Anton"/>
              </a:rPr>
              <a:t>OUR OBJECTIVES</a:t>
            </a:r>
            <a:endParaRPr/>
          </a:p>
        </p:txBody>
      </p:sp>
      <p:sp>
        <p:nvSpPr>
          <p:cNvPr id="530" name="Google Shape;530;p32"/>
          <p:cNvSpPr txBox="1"/>
          <p:nvPr/>
        </p:nvSpPr>
        <p:spPr>
          <a:xfrm>
            <a:off x="7750449" y="4398479"/>
            <a:ext cx="3870752" cy="5143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000000"/>
                </a:solidFill>
                <a:latin typeface="Poppins SemiBold"/>
                <a:ea typeface="Poppins SemiBold"/>
                <a:cs typeface="Poppins SemiBold"/>
                <a:sym typeface="Poppins SemiBold"/>
              </a:rPr>
              <a:t>Objective One</a:t>
            </a:r>
            <a:endParaRPr/>
          </a:p>
        </p:txBody>
      </p:sp>
      <p:sp>
        <p:nvSpPr>
          <p:cNvPr id="531" name="Google Shape;531;p32"/>
          <p:cNvSpPr txBox="1"/>
          <p:nvPr/>
        </p:nvSpPr>
        <p:spPr>
          <a:xfrm>
            <a:off x="13005743" y="4398479"/>
            <a:ext cx="4032753" cy="5143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000000"/>
                </a:solidFill>
                <a:latin typeface="Poppins SemiBold"/>
                <a:ea typeface="Poppins SemiBold"/>
                <a:cs typeface="Poppins SemiBold"/>
                <a:sym typeface="Poppins SemiBold"/>
              </a:rPr>
              <a:t>Objective Two</a:t>
            </a:r>
            <a:endParaRPr/>
          </a:p>
        </p:txBody>
      </p:sp>
      <p:sp>
        <p:nvSpPr>
          <p:cNvPr id="532" name="Google Shape;532;p32"/>
          <p:cNvSpPr txBox="1"/>
          <p:nvPr/>
        </p:nvSpPr>
        <p:spPr>
          <a:xfrm>
            <a:off x="7750449" y="7391675"/>
            <a:ext cx="3870752" cy="5143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000000"/>
                </a:solidFill>
                <a:latin typeface="Poppins SemiBold"/>
                <a:ea typeface="Poppins SemiBold"/>
                <a:cs typeface="Poppins SemiBold"/>
                <a:sym typeface="Poppins SemiBold"/>
              </a:rPr>
              <a:t>Objective Three</a:t>
            </a:r>
            <a:endParaRPr/>
          </a:p>
        </p:txBody>
      </p:sp>
      <p:sp>
        <p:nvSpPr>
          <p:cNvPr id="533" name="Google Shape;533;p32"/>
          <p:cNvSpPr txBox="1"/>
          <p:nvPr/>
        </p:nvSpPr>
        <p:spPr>
          <a:xfrm>
            <a:off x="13005743" y="7391675"/>
            <a:ext cx="4032753" cy="5143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000000"/>
                </a:solidFill>
                <a:latin typeface="Poppins SemiBold"/>
                <a:ea typeface="Poppins SemiBold"/>
                <a:cs typeface="Poppins SemiBold"/>
                <a:sym typeface="Poppins SemiBold"/>
              </a:rPr>
              <a:t>Objective Four</a:t>
            </a:r>
            <a:endParaRPr/>
          </a:p>
        </p:txBody>
      </p:sp>
      <p:sp>
        <p:nvSpPr>
          <p:cNvPr id="534" name="Google Shape;534;p32"/>
          <p:cNvSpPr txBox="1"/>
          <p:nvPr/>
        </p:nvSpPr>
        <p:spPr>
          <a:xfrm>
            <a:off x="8188019" y="5127660"/>
            <a:ext cx="2995612" cy="78232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000000"/>
                </a:solidFill>
                <a:latin typeface="Poppins"/>
                <a:ea typeface="Poppins"/>
                <a:cs typeface="Poppins"/>
                <a:sym typeface="Poppins"/>
              </a:rPr>
              <a:t>Elaborate on what you want to discuss. </a:t>
            </a:r>
            <a:endParaRPr/>
          </a:p>
        </p:txBody>
      </p:sp>
      <p:sp>
        <p:nvSpPr>
          <p:cNvPr id="535" name="Google Shape;535;p32"/>
          <p:cNvSpPr txBox="1"/>
          <p:nvPr/>
        </p:nvSpPr>
        <p:spPr>
          <a:xfrm>
            <a:off x="13592116" y="5127660"/>
            <a:ext cx="2860006" cy="78232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000000"/>
                </a:solidFill>
                <a:latin typeface="Poppins"/>
                <a:ea typeface="Poppins"/>
                <a:cs typeface="Poppins"/>
                <a:sym typeface="Poppins"/>
              </a:rPr>
              <a:t>Elaborate on what you want to discuss. </a:t>
            </a:r>
            <a:endParaRPr/>
          </a:p>
        </p:txBody>
      </p:sp>
      <p:sp>
        <p:nvSpPr>
          <p:cNvPr id="536" name="Google Shape;536;p32"/>
          <p:cNvSpPr txBox="1"/>
          <p:nvPr/>
        </p:nvSpPr>
        <p:spPr>
          <a:xfrm>
            <a:off x="8188019" y="8120856"/>
            <a:ext cx="2995612" cy="78232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000000"/>
                </a:solidFill>
                <a:latin typeface="Poppins"/>
                <a:ea typeface="Poppins"/>
                <a:cs typeface="Poppins"/>
                <a:sym typeface="Poppins"/>
              </a:rPr>
              <a:t>Elaborate on what you want to discuss. </a:t>
            </a:r>
            <a:endParaRPr/>
          </a:p>
        </p:txBody>
      </p:sp>
      <p:sp>
        <p:nvSpPr>
          <p:cNvPr id="537" name="Google Shape;537;p32"/>
          <p:cNvSpPr txBox="1"/>
          <p:nvPr/>
        </p:nvSpPr>
        <p:spPr>
          <a:xfrm>
            <a:off x="13592116" y="8120856"/>
            <a:ext cx="2860006" cy="78232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000000"/>
                </a:solidFill>
                <a:latin typeface="Poppins"/>
                <a:ea typeface="Poppins"/>
                <a:cs typeface="Poppins"/>
                <a:sym typeface="Poppins"/>
              </a:rPr>
              <a:t>Elaborate on what you want to discuss.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0"/>
        </a:solidFill>
      </p:bgPr>
    </p:bg>
    <p:spTree>
      <p:nvGrpSpPr>
        <p:cNvPr id="541" name="Shape 541"/>
        <p:cNvGrpSpPr/>
        <p:nvPr/>
      </p:nvGrpSpPr>
      <p:grpSpPr>
        <a:xfrm>
          <a:off x="0" y="0"/>
          <a:ext cx="0" cy="0"/>
          <a:chOff x="0" y="0"/>
          <a:chExt cx="0" cy="0"/>
        </a:xfrm>
      </p:grpSpPr>
      <p:pic>
        <p:nvPicPr>
          <p:cNvPr id="542" name="Google Shape;542;p33"/>
          <p:cNvPicPr preferRelativeResize="0"/>
          <p:nvPr/>
        </p:nvPicPr>
        <p:blipFill rotWithShape="1">
          <a:blip r:embed="rId3">
            <a:alphaModFix/>
          </a:blip>
          <a:srcRect b="0" l="24886" r="5104" t="0"/>
          <a:stretch/>
        </p:blipFill>
        <p:spPr>
          <a:xfrm>
            <a:off x="0" y="0"/>
            <a:ext cx="10802685" cy="10287000"/>
          </a:xfrm>
          <a:prstGeom prst="rect">
            <a:avLst/>
          </a:prstGeom>
          <a:noFill/>
          <a:ln>
            <a:noFill/>
          </a:ln>
        </p:spPr>
      </p:pic>
      <p:sp>
        <p:nvSpPr>
          <p:cNvPr id="543" name="Google Shape;543;p33"/>
          <p:cNvSpPr/>
          <p:nvPr/>
        </p:nvSpPr>
        <p:spPr>
          <a:xfrm>
            <a:off x="4533377" y="0"/>
            <a:ext cx="6868832" cy="10287000"/>
          </a:xfrm>
          <a:custGeom>
            <a:rect b="b" l="l" r="r" t="t"/>
            <a:pathLst>
              <a:path extrusionOk="0" h="10287000" w="6868832">
                <a:moveTo>
                  <a:pt x="0" y="0"/>
                </a:moveTo>
                <a:lnTo>
                  <a:pt x="6868833" y="0"/>
                </a:lnTo>
                <a:lnTo>
                  <a:pt x="6868833" y="10287000"/>
                </a:lnTo>
                <a:lnTo>
                  <a:pt x="0" y="10287000"/>
                </a:lnTo>
                <a:lnTo>
                  <a:pt x="0" y="0"/>
                </a:lnTo>
                <a:close/>
              </a:path>
            </a:pathLst>
          </a:custGeom>
          <a:blipFill rotWithShape="1">
            <a:blip r:embed="rId4">
              <a:alphaModFix/>
            </a:blip>
            <a:stretch>
              <a:fillRect b="0" l="0" r="-287341" t="0"/>
            </a:stretch>
          </a:blipFill>
          <a:ln>
            <a:noFill/>
          </a:ln>
        </p:spPr>
      </p:sp>
      <p:grpSp>
        <p:nvGrpSpPr>
          <p:cNvPr id="544" name="Google Shape;544;p33"/>
          <p:cNvGrpSpPr/>
          <p:nvPr/>
        </p:nvGrpSpPr>
        <p:grpSpPr>
          <a:xfrm rot="-3546488">
            <a:off x="2645577" y="4089564"/>
            <a:ext cx="12519276" cy="3303092"/>
            <a:chOff x="0" y="-57150"/>
            <a:chExt cx="3297258" cy="869950"/>
          </a:xfrm>
        </p:grpSpPr>
        <p:sp>
          <p:nvSpPr>
            <p:cNvPr id="545" name="Google Shape;545;p33"/>
            <p:cNvSpPr/>
            <p:nvPr/>
          </p:nvSpPr>
          <p:spPr>
            <a:xfrm>
              <a:off x="0" y="0"/>
              <a:ext cx="3297258" cy="113438"/>
            </a:xfrm>
            <a:custGeom>
              <a:rect b="b" l="l" r="r" t="t"/>
              <a:pathLst>
                <a:path extrusionOk="0" h="113438" w="3297258">
                  <a:moveTo>
                    <a:pt x="0" y="0"/>
                  </a:moveTo>
                  <a:lnTo>
                    <a:pt x="3297258" y="0"/>
                  </a:lnTo>
                  <a:lnTo>
                    <a:pt x="3297258" y="113438"/>
                  </a:lnTo>
                  <a:lnTo>
                    <a:pt x="0" y="113438"/>
                  </a:lnTo>
                  <a:lnTo>
                    <a:pt x="0" y="0"/>
                  </a:lnTo>
                </a:path>
              </a:pathLst>
            </a:custGeom>
            <a:solidFill>
              <a:srgbClr val="FFB400"/>
            </a:solidFill>
            <a:ln>
              <a:noFill/>
            </a:ln>
          </p:spPr>
        </p:sp>
        <p:sp>
          <p:nvSpPr>
            <p:cNvPr id="546" name="Google Shape;546;p33"/>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47" name="Google Shape;547;p33"/>
          <p:cNvSpPr/>
          <p:nvPr/>
        </p:nvSpPr>
        <p:spPr>
          <a:xfrm rot="422479">
            <a:off x="7255245" y="6792642"/>
            <a:ext cx="1946672" cy="2282878"/>
          </a:xfrm>
          <a:custGeom>
            <a:rect b="b" l="l" r="r" t="t"/>
            <a:pathLst>
              <a:path extrusionOk="0" h="2282878" w="1946672">
                <a:moveTo>
                  <a:pt x="0" y="0"/>
                </a:moveTo>
                <a:lnTo>
                  <a:pt x="1946673" y="0"/>
                </a:lnTo>
                <a:lnTo>
                  <a:pt x="1946673" y="2282878"/>
                </a:lnTo>
                <a:lnTo>
                  <a:pt x="0" y="2282878"/>
                </a:lnTo>
                <a:lnTo>
                  <a:pt x="0" y="0"/>
                </a:lnTo>
                <a:close/>
              </a:path>
            </a:pathLst>
          </a:custGeom>
          <a:blipFill rotWithShape="1">
            <a:blip r:embed="rId5">
              <a:alphaModFix/>
            </a:blip>
            <a:stretch>
              <a:fillRect b="0" l="0" r="0" t="0"/>
            </a:stretch>
          </a:blipFill>
          <a:ln>
            <a:noFill/>
          </a:ln>
        </p:spPr>
      </p:sp>
      <p:sp>
        <p:nvSpPr>
          <p:cNvPr id="548" name="Google Shape;548;p33"/>
          <p:cNvSpPr/>
          <p:nvPr/>
        </p:nvSpPr>
        <p:spPr>
          <a:xfrm rot="-1038629">
            <a:off x="13591983" y="967338"/>
            <a:ext cx="2238771" cy="2608737"/>
          </a:xfrm>
          <a:custGeom>
            <a:rect b="b" l="l" r="r" t="t"/>
            <a:pathLst>
              <a:path extrusionOk="0" h="2608737" w="2238771">
                <a:moveTo>
                  <a:pt x="0" y="0"/>
                </a:moveTo>
                <a:lnTo>
                  <a:pt x="2238771" y="0"/>
                </a:lnTo>
                <a:lnTo>
                  <a:pt x="2238771" y="2608737"/>
                </a:lnTo>
                <a:lnTo>
                  <a:pt x="0" y="2608737"/>
                </a:lnTo>
                <a:lnTo>
                  <a:pt x="0" y="0"/>
                </a:lnTo>
                <a:close/>
              </a:path>
            </a:pathLst>
          </a:custGeom>
          <a:blipFill rotWithShape="1">
            <a:blip r:embed="rId6">
              <a:alphaModFix/>
            </a:blip>
            <a:stretch>
              <a:fillRect b="0" l="0" r="0" t="0"/>
            </a:stretch>
          </a:blipFill>
          <a:ln>
            <a:noFill/>
          </a:ln>
        </p:spPr>
      </p:sp>
      <p:sp>
        <p:nvSpPr>
          <p:cNvPr id="549" name="Google Shape;549;p33"/>
          <p:cNvSpPr txBox="1"/>
          <p:nvPr/>
        </p:nvSpPr>
        <p:spPr>
          <a:xfrm>
            <a:off x="7462376" y="4009218"/>
            <a:ext cx="9796800" cy="4433100"/>
          </a:xfrm>
          <a:prstGeom prst="rect">
            <a:avLst/>
          </a:prstGeom>
          <a:noFill/>
          <a:ln>
            <a:noFill/>
          </a:ln>
        </p:spPr>
        <p:txBody>
          <a:bodyPr anchorCtr="0" anchor="t" bIns="0" lIns="0" spcFirstLastPara="1" rIns="0" wrap="square" tIns="0">
            <a:spAutoFit/>
          </a:bodyPr>
          <a:lstStyle/>
          <a:p>
            <a:pPr indent="0" lvl="0" marL="0" marR="0" rtl="0" algn="r">
              <a:lnSpc>
                <a:spcPct val="110000"/>
              </a:lnSpc>
              <a:spcBef>
                <a:spcPts val="0"/>
              </a:spcBef>
              <a:spcAft>
                <a:spcPts val="0"/>
              </a:spcAft>
              <a:buNone/>
            </a:pPr>
            <a:r>
              <a:rPr b="0" i="0" lang="en-US" sz="9000" u="none" cap="none" strike="noStrike">
                <a:solidFill>
                  <a:srgbClr val="00A153"/>
                </a:solidFill>
                <a:latin typeface="Anton"/>
                <a:ea typeface="Anton"/>
                <a:cs typeface="Anton"/>
                <a:sym typeface="Anton"/>
              </a:rPr>
              <a:t>WRITE AN ORIGINAL STATEMENT OR INSPIRING QUOTE</a:t>
            </a:r>
            <a:endParaRPr/>
          </a:p>
        </p:txBody>
      </p:sp>
      <p:sp>
        <p:nvSpPr>
          <p:cNvPr id="550" name="Google Shape;550;p33"/>
          <p:cNvSpPr txBox="1"/>
          <p:nvPr/>
        </p:nvSpPr>
        <p:spPr>
          <a:xfrm>
            <a:off x="9320697" y="8866505"/>
            <a:ext cx="7938603" cy="391795"/>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US" sz="2200" u="none" cap="none" strike="noStrike">
                <a:solidFill>
                  <a:srgbClr val="000000"/>
                </a:solidFill>
                <a:latin typeface="Poppins"/>
                <a:ea typeface="Poppins"/>
                <a:cs typeface="Poppins"/>
                <a:sym typeface="Poppins"/>
              </a:rPr>
              <a:t>— Include a credit, citation, or supporting message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0"/>
        </a:solidFill>
      </p:bgPr>
    </p:bg>
    <p:spTree>
      <p:nvGrpSpPr>
        <p:cNvPr id="554" name="Shape 554"/>
        <p:cNvGrpSpPr/>
        <p:nvPr/>
      </p:nvGrpSpPr>
      <p:grpSpPr>
        <a:xfrm>
          <a:off x="0" y="0"/>
          <a:ext cx="0" cy="0"/>
          <a:chOff x="0" y="0"/>
          <a:chExt cx="0" cy="0"/>
        </a:xfrm>
      </p:grpSpPr>
      <p:sp>
        <p:nvSpPr>
          <p:cNvPr id="555" name="Google Shape;555;p34"/>
          <p:cNvSpPr txBox="1"/>
          <p:nvPr/>
        </p:nvSpPr>
        <p:spPr>
          <a:xfrm>
            <a:off x="4372083" y="889635"/>
            <a:ext cx="9543834" cy="1487805"/>
          </a:xfrm>
          <a:prstGeom prst="rect">
            <a:avLst/>
          </a:prstGeom>
          <a:noFill/>
          <a:ln>
            <a:noFill/>
          </a:ln>
        </p:spPr>
        <p:txBody>
          <a:bodyPr anchorCtr="0" anchor="t" bIns="0" lIns="0" spcFirstLastPara="1" rIns="0" wrap="square" tIns="0">
            <a:spAutoFit/>
          </a:bodyPr>
          <a:lstStyle/>
          <a:p>
            <a:pPr indent="0" lvl="0" marL="0" marR="0" rtl="0" algn="ctr">
              <a:lnSpc>
                <a:spcPct val="134000"/>
              </a:lnSpc>
              <a:spcBef>
                <a:spcPts val="0"/>
              </a:spcBef>
              <a:spcAft>
                <a:spcPts val="0"/>
              </a:spcAft>
              <a:buNone/>
            </a:pPr>
            <a:r>
              <a:rPr b="0" i="0" lang="en-US" sz="9000" u="none" cap="none" strike="noStrike">
                <a:solidFill>
                  <a:srgbClr val="00A153"/>
                </a:solidFill>
                <a:latin typeface="Anton"/>
                <a:ea typeface="Anton"/>
                <a:cs typeface="Anton"/>
                <a:sym typeface="Anton"/>
              </a:rPr>
              <a:t>PRACTICE SCHEDULE</a:t>
            </a:r>
            <a:endParaRPr/>
          </a:p>
        </p:txBody>
      </p:sp>
      <p:graphicFrame>
        <p:nvGraphicFramePr>
          <p:cNvPr id="556" name="Google Shape;556;p34"/>
          <p:cNvGraphicFramePr/>
          <p:nvPr/>
        </p:nvGraphicFramePr>
        <p:xfrm>
          <a:off x="840664" y="3163447"/>
          <a:ext cx="3000000" cy="3000000"/>
        </p:xfrm>
        <a:graphic>
          <a:graphicData uri="http://schemas.openxmlformats.org/drawingml/2006/table">
            <a:tbl>
              <a:tblPr>
                <a:noFill/>
                <a:tableStyleId>{755C16C0-31EF-4128-9FEC-D21CAF03FE91}</a:tableStyleId>
              </a:tblPr>
              <a:tblGrid>
                <a:gridCol w="2771075"/>
                <a:gridCol w="2779825"/>
                <a:gridCol w="2795725"/>
                <a:gridCol w="2724225"/>
                <a:gridCol w="2787775"/>
                <a:gridCol w="2748050"/>
              </a:tblGrid>
              <a:tr h="897575">
                <a:tc>
                  <a:txBody>
                    <a:bodyPr/>
                    <a:lstStyle/>
                    <a:p>
                      <a:pPr indent="0" lvl="0" marL="0" marR="0" rtl="0" algn="ctr">
                        <a:lnSpc>
                          <a:spcPct val="140011"/>
                        </a:lnSpc>
                        <a:spcBef>
                          <a:spcPts val="0"/>
                        </a:spcBef>
                        <a:spcAft>
                          <a:spcPts val="0"/>
                        </a:spcAft>
                        <a:buNone/>
                      </a:pPr>
                      <a:r>
                        <a:rPr lang="en-US" sz="3399" u="none" cap="none" strike="noStrike">
                          <a:solidFill>
                            <a:srgbClr val="000000"/>
                          </a:solidFill>
                          <a:latin typeface="Poppins"/>
                          <a:ea typeface="Poppins"/>
                          <a:cs typeface="Poppins"/>
                          <a:sym typeface="Poppins"/>
                        </a:rPr>
                        <a:t>TIME</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9525">
                      <a:solidFill>
                        <a:srgbClr val="D1D1D1">
                          <a:alpha val="0"/>
                        </a:srgbClr>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140012"/>
                        </a:lnSpc>
                        <a:spcBef>
                          <a:spcPts val="0"/>
                        </a:spcBef>
                        <a:spcAft>
                          <a:spcPts val="0"/>
                        </a:spcAft>
                        <a:buNone/>
                      </a:pPr>
                      <a:r>
                        <a:rPr lang="en-US" sz="3299" u="none" cap="none" strike="noStrike">
                          <a:solidFill>
                            <a:srgbClr val="16AAEF"/>
                          </a:solidFill>
                          <a:latin typeface="Anton"/>
                          <a:ea typeface="Anton"/>
                          <a:cs typeface="Anton"/>
                          <a:sym typeface="Anton"/>
                        </a:rPr>
                        <a:t>Mon</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9525">
                      <a:solidFill>
                        <a:srgbClr val="D1D1D1">
                          <a:alpha val="0"/>
                        </a:srgbClr>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140012"/>
                        </a:lnSpc>
                        <a:spcBef>
                          <a:spcPts val="0"/>
                        </a:spcBef>
                        <a:spcAft>
                          <a:spcPts val="0"/>
                        </a:spcAft>
                        <a:buNone/>
                      </a:pPr>
                      <a:r>
                        <a:rPr lang="en-US" sz="3299" u="none" cap="none" strike="noStrike">
                          <a:solidFill>
                            <a:srgbClr val="16AAEF"/>
                          </a:solidFill>
                          <a:latin typeface="Anton"/>
                          <a:ea typeface="Anton"/>
                          <a:cs typeface="Anton"/>
                          <a:sym typeface="Anton"/>
                        </a:rPr>
                        <a:t>Tue</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9525">
                      <a:solidFill>
                        <a:srgbClr val="D1D1D1">
                          <a:alpha val="0"/>
                        </a:srgbClr>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140012"/>
                        </a:lnSpc>
                        <a:spcBef>
                          <a:spcPts val="0"/>
                        </a:spcBef>
                        <a:spcAft>
                          <a:spcPts val="0"/>
                        </a:spcAft>
                        <a:buNone/>
                      </a:pPr>
                      <a:r>
                        <a:rPr lang="en-US" sz="3299" u="none" cap="none" strike="noStrike">
                          <a:solidFill>
                            <a:srgbClr val="16AAEF"/>
                          </a:solidFill>
                          <a:latin typeface="Anton"/>
                          <a:ea typeface="Anton"/>
                          <a:cs typeface="Anton"/>
                          <a:sym typeface="Anton"/>
                        </a:rPr>
                        <a:t>Wed</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9525">
                      <a:solidFill>
                        <a:srgbClr val="D1D1D1">
                          <a:alpha val="0"/>
                        </a:srgbClr>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140012"/>
                        </a:lnSpc>
                        <a:spcBef>
                          <a:spcPts val="0"/>
                        </a:spcBef>
                        <a:spcAft>
                          <a:spcPts val="0"/>
                        </a:spcAft>
                        <a:buNone/>
                      </a:pPr>
                      <a:r>
                        <a:rPr lang="en-US" sz="3299" u="none" cap="none" strike="noStrike">
                          <a:solidFill>
                            <a:srgbClr val="16AAEF"/>
                          </a:solidFill>
                          <a:latin typeface="Anton"/>
                          <a:ea typeface="Anton"/>
                          <a:cs typeface="Anton"/>
                          <a:sym typeface="Anton"/>
                        </a:rPr>
                        <a:t>Thu</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9525">
                      <a:solidFill>
                        <a:srgbClr val="D1D1D1">
                          <a:alpha val="0"/>
                        </a:srgbClr>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140012"/>
                        </a:lnSpc>
                        <a:spcBef>
                          <a:spcPts val="0"/>
                        </a:spcBef>
                        <a:spcAft>
                          <a:spcPts val="0"/>
                        </a:spcAft>
                        <a:buNone/>
                      </a:pPr>
                      <a:r>
                        <a:rPr lang="en-US" sz="3299" u="none" cap="none" strike="noStrike">
                          <a:solidFill>
                            <a:srgbClr val="16AAEF"/>
                          </a:solidFill>
                          <a:latin typeface="Anton"/>
                          <a:ea typeface="Anton"/>
                          <a:cs typeface="Anton"/>
                          <a:sym typeface="Anton"/>
                        </a:rPr>
                        <a:t>Fri</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9525">
                      <a:solidFill>
                        <a:srgbClr val="D1D1D1">
                          <a:alpha val="0"/>
                        </a:srgbClr>
                      </a:solidFill>
                      <a:prstDash val="solid"/>
                      <a:round/>
                      <a:headEnd len="sm" w="sm" type="none"/>
                      <a:tailEnd len="sm" w="sm" type="none"/>
                    </a:lnT>
                    <a:lnB cap="flat" cmpd="sng" w="38100">
                      <a:solidFill>
                        <a:srgbClr val="000000"/>
                      </a:solidFill>
                      <a:prstDash val="solid"/>
                      <a:round/>
                      <a:headEnd len="sm" w="sm" type="none"/>
                      <a:tailEnd len="sm" w="sm" type="none"/>
                    </a:lnB>
                  </a:tcPr>
                </a:tc>
              </a:tr>
              <a:tr h="923175">
                <a:tc>
                  <a:txBody>
                    <a:bodyPr/>
                    <a:lstStyle/>
                    <a:p>
                      <a:pPr indent="0" lvl="0" marL="0" marR="0" rtl="0" algn="ctr">
                        <a:lnSpc>
                          <a:spcPct val="140017"/>
                        </a:lnSpc>
                        <a:spcBef>
                          <a:spcPts val="0"/>
                        </a:spcBef>
                        <a:spcAft>
                          <a:spcPts val="0"/>
                        </a:spcAft>
                        <a:buNone/>
                      </a:pPr>
                      <a:r>
                        <a:rPr lang="en-US" sz="2299" u="none" cap="none" strike="noStrike">
                          <a:solidFill>
                            <a:srgbClr val="000000"/>
                          </a:solidFill>
                          <a:latin typeface="Poppins"/>
                          <a:ea typeface="Poppins"/>
                          <a:cs typeface="Poppins"/>
                          <a:sym typeface="Poppins"/>
                        </a:rPr>
                        <a:t>9:00-9:30</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381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17"/>
                        </a:lnSpc>
                        <a:spcBef>
                          <a:spcPts val="0"/>
                        </a:spcBef>
                        <a:spcAft>
                          <a:spcPts val="0"/>
                        </a:spcAft>
                        <a:buNone/>
                      </a:pPr>
                      <a:r>
                        <a:rPr lang="en-US" sz="2299" u="none" cap="none" strike="noStrike">
                          <a:solidFill>
                            <a:srgbClr val="000000"/>
                          </a:solidFill>
                          <a:latin typeface="Poppins"/>
                          <a:ea typeface="Poppins"/>
                          <a:cs typeface="Poppins"/>
                          <a:sym typeface="Poppins"/>
                        </a:rPr>
                        <a:t>Your Item</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140017"/>
                        </a:lnSpc>
                        <a:spcBef>
                          <a:spcPts val="0"/>
                        </a:spcBef>
                        <a:spcAft>
                          <a:spcPts val="0"/>
                        </a:spcAft>
                        <a:buNone/>
                      </a:pPr>
                      <a:r>
                        <a:rPr lang="en-US" sz="2299" u="none" cap="none" strike="noStrike">
                          <a:solidFill>
                            <a:srgbClr val="000000"/>
                          </a:solidFill>
                          <a:latin typeface="Poppins"/>
                          <a:ea typeface="Poppins"/>
                          <a:cs typeface="Poppins"/>
                          <a:sym typeface="Poppins"/>
                        </a:rPr>
                        <a:t>Your Item</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140017"/>
                        </a:lnSpc>
                        <a:spcBef>
                          <a:spcPts val="0"/>
                        </a:spcBef>
                        <a:spcAft>
                          <a:spcPts val="0"/>
                        </a:spcAft>
                        <a:buNone/>
                      </a:pPr>
                      <a:r>
                        <a:rPr lang="en-US" sz="2299" u="none" cap="none" strike="noStrike">
                          <a:solidFill>
                            <a:srgbClr val="000000"/>
                          </a:solidFill>
                          <a:latin typeface="Poppins"/>
                          <a:ea typeface="Poppins"/>
                          <a:cs typeface="Poppins"/>
                          <a:sym typeface="Poppins"/>
                        </a:rPr>
                        <a:t>Your Item</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140017"/>
                        </a:lnSpc>
                        <a:spcBef>
                          <a:spcPts val="0"/>
                        </a:spcBef>
                        <a:spcAft>
                          <a:spcPts val="0"/>
                        </a:spcAft>
                        <a:buNone/>
                      </a:pPr>
                      <a:r>
                        <a:rPr lang="en-US" sz="2299" u="none" cap="none" strike="noStrike">
                          <a:solidFill>
                            <a:srgbClr val="000000"/>
                          </a:solidFill>
                          <a:latin typeface="Poppins"/>
                          <a:ea typeface="Poppins"/>
                          <a:cs typeface="Poppins"/>
                          <a:sym typeface="Poppins"/>
                        </a:rPr>
                        <a:t>Your Item</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140017"/>
                        </a:lnSpc>
                        <a:spcBef>
                          <a:spcPts val="0"/>
                        </a:spcBef>
                        <a:spcAft>
                          <a:spcPts val="0"/>
                        </a:spcAft>
                        <a:buNone/>
                      </a:pPr>
                      <a:r>
                        <a:rPr lang="en-US" sz="2299" u="none" cap="none" strike="noStrike">
                          <a:solidFill>
                            <a:srgbClr val="000000"/>
                          </a:solidFill>
                          <a:latin typeface="Poppins"/>
                          <a:ea typeface="Poppins"/>
                          <a:cs typeface="Poppins"/>
                          <a:sym typeface="Poppins"/>
                        </a:rPr>
                        <a:t>Your Item</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923175">
                <a:tc>
                  <a:txBody>
                    <a:bodyPr/>
                    <a:lstStyle/>
                    <a:p>
                      <a:pPr indent="0" lvl="0" marL="0" marR="0" rtl="0" algn="ctr">
                        <a:lnSpc>
                          <a:spcPct val="140017"/>
                        </a:lnSpc>
                        <a:spcBef>
                          <a:spcPts val="0"/>
                        </a:spcBef>
                        <a:spcAft>
                          <a:spcPts val="0"/>
                        </a:spcAft>
                        <a:buNone/>
                      </a:pPr>
                      <a:r>
                        <a:rPr lang="en-US" sz="2299" u="none" cap="none" strike="noStrike">
                          <a:solidFill>
                            <a:srgbClr val="000000"/>
                          </a:solidFill>
                          <a:latin typeface="Poppins"/>
                          <a:ea typeface="Poppins"/>
                          <a:cs typeface="Poppins"/>
                          <a:sym typeface="Poppins"/>
                        </a:rPr>
                        <a:t>9:30-10:00</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17"/>
                        </a:lnSpc>
                        <a:spcBef>
                          <a:spcPts val="0"/>
                        </a:spcBef>
                        <a:spcAft>
                          <a:spcPts val="0"/>
                        </a:spcAft>
                        <a:buNone/>
                      </a:pPr>
                      <a:r>
                        <a:rPr lang="en-US" sz="2299" u="none" cap="none" strike="noStrike">
                          <a:solidFill>
                            <a:srgbClr val="000000"/>
                          </a:solidFill>
                          <a:latin typeface="Poppins"/>
                          <a:ea typeface="Poppins"/>
                          <a:cs typeface="Poppins"/>
                          <a:sym typeface="Poppins"/>
                        </a:rPr>
                        <a:t>Your Item</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140017"/>
                        </a:lnSpc>
                        <a:spcBef>
                          <a:spcPts val="0"/>
                        </a:spcBef>
                        <a:spcAft>
                          <a:spcPts val="0"/>
                        </a:spcAft>
                        <a:buNone/>
                      </a:pPr>
                      <a:r>
                        <a:rPr lang="en-US" sz="2299" u="none" cap="none" strike="noStrike">
                          <a:solidFill>
                            <a:srgbClr val="000000"/>
                          </a:solidFill>
                          <a:latin typeface="Poppins"/>
                          <a:ea typeface="Poppins"/>
                          <a:cs typeface="Poppins"/>
                          <a:sym typeface="Poppins"/>
                        </a:rPr>
                        <a:t>Your Item</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140017"/>
                        </a:lnSpc>
                        <a:spcBef>
                          <a:spcPts val="0"/>
                        </a:spcBef>
                        <a:spcAft>
                          <a:spcPts val="0"/>
                        </a:spcAft>
                        <a:buNone/>
                      </a:pPr>
                      <a:r>
                        <a:rPr lang="en-US" sz="2299" u="none" cap="none" strike="noStrike">
                          <a:solidFill>
                            <a:srgbClr val="000000"/>
                          </a:solidFill>
                          <a:latin typeface="Poppins"/>
                          <a:ea typeface="Poppins"/>
                          <a:cs typeface="Poppins"/>
                          <a:sym typeface="Poppins"/>
                        </a:rPr>
                        <a:t>Your Item</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140017"/>
                        </a:lnSpc>
                        <a:spcBef>
                          <a:spcPts val="0"/>
                        </a:spcBef>
                        <a:spcAft>
                          <a:spcPts val="0"/>
                        </a:spcAft>
                        <a:buNone/>
                      </a:pPr>
                      <a:r>
                        <a:rPr lang="en-US" sz="2299" u="none" cap="none" strike="noStrike">
                          <a:solidFill>
                            <a:srgbClr val="000000"/>
                          </a:solidFill>
                          <a:latin typeface="Poppins"/>
                          <a:ea typeface="Poppins"/>
                          <a:cs typeface="Poppins"/>
                          <a:sym typeface="Poppins"/>
                        </a:rPr>
                        <a:t>Your Item</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140017"/>
                        </a:lnSpc>
                        <a:spcBef>
                          <a:spcPts val="0"/>
                        </a:spcBef>
                        <a:spcAft>
                          <a:spcPts val="0"/>
                        </a:spcAft>
                        <a:buNone/>
                      </a:pPr>
                      <a:r>
                        <a:rPr lang="en-US" sz="2299" u="none" cap="none" strike="noStrike">
                          <a:solidFill>
                            <a:srgbClr val="000000"/>
                          </a:solidFill>
                          <a:latin typeface="Poppins"/>
                          <a:ea typeface="Poppins"/>
                          <a:cs typeface="Poppins"/>
                          <a:sym typeface="Poppins"/>
                        </a:rPr>
                        <a:t>Your Item</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923175">
                <a:tc>
                  <a:txBody>
                    <a:bodyPr/>
                    <a:lstStyle/>
                    <a:p>
                      <a:pPr indent="0" lvl="0" marL="0" marR="0" rtl="0" algn="ctr">
                        <a:lnSpc>
                          <a:spcPct val="140017"/>
                        </a:lnSpc>
                        <a:spcBef>
                          <a:spcPts val="0"/>
                        </a:spcBef>
                        <a:spcAft>
                          <a:spcPts val="0"/>
                        </a:spcAft>
                        <a:buNone/>
                      </a:pPr>
                      <a:r>
                        <a:rPr lang="en-US" sz="2299" u="none" cap="none" strike="noStrike">
                          <a:solidFill>
                            <a:srgbClr val="000000"/>
                          </a:solidFill>
                          <a:latin typeface="Poppins"/>
                          <a:ea typeface="Poppins"/>
                          <a:cs typeface="Poppins"/>
                          <a:sym typeface="Poppins"/>
                        </a:rPr>
                        <a:t>10:00-10:30</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17"/>
                        </a:lnSpc>
                        <a:spcBef>
                          <a:spcPts val="0"/>
                        </a:spcBef>
                        <a:spcAft>
                          <a:spcPts val="0"/>
                        </a:spcAft>
                        <a:buNone/>
                      </a:pPr>
                      <a:r>
                        <a:rPr lang="en-US" sz="2299" u="none" cap="none" strike="noStrike">
                          <a:solidFill>
                            <a:srgbClr val="000000"/>
                          </a:solidFill>
                          <a:latin typeface="Poppins"/>
                          <a:ea typeface="Poppins"/>
                          <a:cs typeface="Poppins"/>
                          <a:sym typeface="Poppins"/>
                        </a:rPr>
                        <a:t>Your Item</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140017"/>
                        </a:lnSpc>
                        <a:spcBef>
                          <a:spcPts val="0"/>
                        </a:spcBef>
                        <a:spcAft>
                          <a:spcPts val="0"/>
                        </a:spcAft>
                        <a:buNone/>
                      </a:pPr>
                      <a:r>
                        <a:rPr lang="en-US" sz="2299" u="none" cap="none" strike="noStrike">
                          <a:solidFill>
                            <a:srgbClr val="000000"/>
                          </a:solidFill>
                          <a:latin typeface="Poppins"/>
                          <a:ea typeface="Poppins"/>
                          <a:cs typeface="Poppins"/>
                          <a:sym typeface="Poppins"/>
                        </a:rPr>
                        <a:t>Your Item</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140017"/>
                        </a:lnSpc>
                        <a:spcBef>
                          <a:spcPts val="0"/>
                        </a:spcBef>
                        <a:spcAft>
                          <a:spcPts val="0"/>
                        </a:spcAft>
                        <a:buNone/>
                      </a:pPr>
                      <a:r>
                        <a:rPr lang="en-US" sz="2299" u="none" cap="none" strike="noStrike">
                          <a:solidFill>
                            <a:srgbClr val="000000"/>
                          </a:solidFill>
                          <a:latin typeface="Poppins"/>
                          <a:ea typeface="Poppins"/>
                          <a:cs typeface="Poppins"/>
                          <a:sym typeface="Poppins"/>
                        </a:rPr>
                        <a:t>Your Item</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140017"/>
                        </a:lnSpc>
                        <a:spcBef>
                          <a:spcPts val="0"/>
                        </a:spcBef>
                        <a:spcAft>
                          <a:spcPts val="0"/>
                        </a:spcAft>
                        <a:buNone/>
                      </a:pPr>
                      <a:r>
                        <a:rPr lang="en-US" sz="2299" u="none" cap="none" strike="noStrike">
                          <a:solidFill>
                            <a:srgbClr val="000000"/>
                          </a:solidFill>
                          <a:latin typeface="Poppins"/>
                          <a:ea typeface="Poppins"/>
                          <a:cs typeface="Poppins"/>
                          <a:sym typeface="Poppins"/>
                        </a:rPr>
                        <a:t>Your Item</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140017"/>
                        </a:lnSpc>
                        <a:spcBef>
                          <a:spcPts val="0"/>
                        </a:spcBef>
                        <a:spcAft>
                          <a:spcPts val="0"/>
                        </a:spcAft>
                        <a:buNone/>
                      </a:pPr>
                      <a:r>
                        <a:rPr lang="en-US" sz="2299" u="none" cap="none" strike="noStrike">
                          <a:solidFill>
                            <a:srgbClr val="000000"/>
                          </a:solidFill>
                          <a:latin typeface="Poppins"/>
                          <a:ea typeface="Poppins"/>
                          <a:cs typeface="Poppins"/>
                          <a:sym typeface="Poppins"/>
                        </a:rPr>
                        <a:t>Your Item</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923175">
                <a:tc>
                  <a:txBody>
                    <a:bodyPr/>
                    <a:lstStyle/>
                    <a:p>
                      <a:pPr indent="0" lvl="0" marL="0" marR="0" rtl="0" algn="ctr">
                        <a:lnSpc>
                          <a:spcPct val="140017"/>
                        </a:lnSpc>
                        <a:spcBef>
                          <a:spcPts val="0"/>
                        </a:spcBef>
                        <a:spcAft>
                          <a:spcPts val="0"/>
                        </a:spcAft>
                        <a:buNone/>
                      </a:pPr>
                      <a:r>
                        <a:rPr lang="en-US" sz="2299" u="none" cap="none" strike="noStrike">
                          <a:solidFill>
                            <a:srgbClr val="000000"/>
                          </a:solidFill>
                          <a:latin typeface="Poppins"/>
                          <a:ea typeface="Poppins"/>
                          <a:cs typeface="Poppins"/>
                          <a:sym typeface="Poppins"/>
                        </a:rPr>
                        <a:t>10:30-11:00</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17"/>
                        </a:lnSpc>
                        <a:spcBef>
                          <a:spcPts val="0"/>
                        </a:spcBef>
                        <a:spcAft>
                          <a:spcPts val="0"/>
                        </a:spcAft>
                        <a:buNone/>
                      </a:pPr>
                      <a:r>
                        <a:rPr lang="en-US" sz="2299" u="none" cap="none" strike="noStrike">
                          <a:solidFill>
                            <a:srgbClr val="000000"/>
                          </a:solidFill>
                          <a:latin typeface="Poppins"/>
                          <a:ea typeface="Poppins"/>
                          <a:cs typeface="Poppins"/>
                          <a:sym typeface="Poppins"/>
                        </a:rPr>
                        <a:t>Your Item</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140017"/>
                        </a:lnSpc>
                        <a:spcBef>
                          <a:spcPts val="0"/>
                        </a:spcBef>
                        <a:spcAft>
                          <a:spcPts val="0"/>
                        </a:spcAft>
                        <a:buNone/>
                      </a:pPr>
                      <a:r>
                        <a:rPr lang="en-US" sz="2299" u="none" cap="none" strike="noStrike">
                          <a:solidFill>
                            <a:srgbClr val="000000"/>
                          </a:solidFill>
                          <a:latin typeface="Poppins"/>
                          <a:ea typeface="Poppins"/>
                          <a:cs typeface="Poppins"/>
                          <a:sym typeface="Poppins"/>
                        </a:rPr>
                        <a:t>Your Item</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140017"/>
                        </a:lnSpc>
                        <a:spcBef>
                          <a:spcPts val="0"/>
                        </a:spcBef>
                        <a:spcAft>
                          <a:spcPts val="0"/>
                        </a:spcAft>
                        <a:buNone/>
                      </a:pPr>
                      <a:r>
                        <a:rPr lang="en-US" sz="2299" u="none" cap="none" strike="noStrike">
                          <a:solidFill>
                            <a:srgbClr val="000000"/>
                          </a:solidFill>
                          <a:latin typeface="Poppins"/>
                          <a:ea typeface="Poppins"/>
                          <a:cs typeface="Poppins"/>
                          <a:sym typeface="Poppins"/>
                        </a:rPr>
                        <a:t>Your Item</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140017"/>
                        </a:lnSpc>
                        <a:spcBef>
                          <a:spcPts val="0"/>
                        </a:spcBef>
                        <a:spcAft>
                          <a:spcPts val="0"/>
                        </a:spcAft>
                        <a:buNone/>
                      </a:pPr>
                      <a:r>
                        <a:rPr lang="en-US" sz="2299" u="none" cap="none" strike="noStrike">
                          <a:solidFill>
                            <a:srgbClr val="000000"/>
                          </a:solidFill>
                          <a:latin typeface="Poppins"/>
                          <a:ea typeface="Poppins"/>
                          <a:cs typeface="Poppins"/>
                          <a:sym typeface="Poppins"/>
                        </a:rPr>
                        <a:t>Your Item</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140017"/>
                        </a:lnSpc>
                        <a:spcBef>
                          <a:spcPts val="0"/>
                        </a:spcBef>
                        <a:spcAft>
                          <a:spcPts val="0"/>
                        </a:spcAft>
                        <a:buNone/>
                      </a:pPr>
                      <a:r>
                        <a:rPr lang="en-US" sz="2299" u="none" cap="none" strike="noStrike">
                          <a:solidFill>
                            <a:srgbClr val="000000"/>
                          </a:solidFill>
                          <a:latin typeface="Poppins"/>
                          <a:ea typeface="Poppins"/>
                          <a:cs typeface="Poppins"/>
                          <a:sym typeface="Poppins"/>
                        </a:rPr>
                        <a:t>Your Item</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923175">
                <a:tc>
                  <a:txBody>
                    <a:bodyPr/>
                    <a:lstStyle/>
                    <a:p>
                      <a:pPr indent="0" lvl="0" marL="0" marR="0" rtl="0" algn="ctr">
                        <a:lnSpc>
                          <a:spcPct val="140017"/>
                        </a:lnSpc>
                        <a:spcBef>
                          <a:spcPts val="0"/>
                        </a:spcBef>
                        <a:spcAft>
                          <a:spcPts val="0"/>
                        </a:spcAft>
                        <a:buNone/>
                      </a:pPr>
                      <a:r>
                        <a:rPr lang="en-US" sz="2299" u="none" cap="none" strike="noStrike">
                          <a:solidFill>
                            <a:srgbClr val="000000"/>
                          </a:solidFill>
                          <a:latin typeface="Poppins"/>
                          <a:ea typeface="Poppins"/>
                          <a:cs typeface="Poppins"/>
                          <a:sym typeface="Poppins"/>
                        </a:rPr>
                        <a:t>11:00-12:30</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gridSpan="5">
                  <a:txBody>
                    <a:bodyPr/>
                    <a:lstStyle/>
                    <a:p>
                      <a:pPr indent="0" lvl="0" marL="0" marR="0" rtl="0" algn="ctr">
                        <a:lnSpc>
                          <a:spcPct val="140013"/>
                        </a:lnSpc>
                        <a:spcBef>
                          <a:spcPts val="0"/>
                        </a:spcBef>
                        <a:spcAft>
                          <a:spcPts val="0"/>
                        </a:spcAft>
                        <a:buNone/>
                      </a:pPr>
                      <a:r>
                        <a:rPr lang="en-US" sz="2899" u="none" cap="none" strike="noStrike">
                          <a:solidFill>
                            <a:srgbClr val="000000"/>
                          </a:solidFill>
                          <a:latin typeface="Poppins"/>
                          <a:ea typeface="Poppins"/>
                          <a:cs typeface="Poppins"/>
                          <a:sym typeface="Poppins"/>
                        </a:rPr>
                        <a:t>Break Time</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FFB400"/>
                    </a:solidFill>
                  </a:tcPr>
                </a:tc>
                <a:tc hMerge="1"/>
                <a:tc hMerge="1"/>
                <a:tc hMerge="1"/>
                <a:tc hMerge="1"/>
              </a:tr>
              <a:tr h="923175">
                <a:tc>
                  <a:txBody>
                    <a:bodyPr/>
                    <a:lstStyle/>
                    <a:p>
                      <a:pPr indent="0" lvl="0" marL="0" marR="0" rtl="0" algn="ctr">
                        <a:lnSpc>
                          <a:spcPct val="140017"/>
                        </a:lnSpc>
                        <a:spcBef>
                          <a:spcPts val="0"/>
                        </a:spcBef>
                        <a:spcAft>
                          <a:spcPts val="0"/>
                        </a:spcAft>
                        <a:buNone/>
                      </a:pPr>
                      <a:r>
                        <a:rPr lang="en-US" sz="2299" u="none" cap="none" strike="noStrike">
                          <a:solidFill>
                            <a:srgbClr val="000000"/>
                          </a:solidFill>
                          <a:latin typeface="Poppins"/>
                          <a:ea typeface="Poppins"/>
                          <a:cs typeface="Poppins"/>
                          <a:sym typeface="Poppins"/>
                        </a:rPr>
                        <a:t>12:30-1:00</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D1D1D1">
                          <a:alpha val="0"/>
                        </a:srgbClr>
                      </a:solidFill>
                      <a:prstDash val="solid"/>
                      <a:round/>
                      <a:headEnd len="sm" w="sm" type="none"/>
                      <a:tailEnd len="sm" w="sm" type="none"/>
                    </a:lnB>
                  </a:tcPr>
                </a:tc>
                <a:tc>
                  <a:txBody>
                    <a:bodyPr/>
                    <a:lstStyle/>
                    <a:p>
                      <a:pPr indent="0" lvl="0" marL="0" marR="0" rtl="0" algn="ctr">
                        <a:lnSpc>
                          <a:spcPct val="140017"/>
                        </a:lnSpc>
                        <a:spcBef>
                          <a:spcPts val="0"/>
                        </a:spcBef>
                        <a:spcAft>
                          <a:spcPts val="0"/>
                        </a:spcAft>
                        <a:buNone/>
                      </a:pPr>
                      <a:r>
                        <a:rPr lang="en-US" sz="2299" u="none" cap="none" strike="noStrike">
                          <a:solidFill>
                            <a:srgbClr val="000000"/>
                          </a:solidFill>
                          <a:latin typeface="Poppins"/>
                          <a:ea typeface="Poppins"/>
                          <a:cs typeface="Poppins"/>
                          <a:sym typeface="Poppins"/>
                        </a:rPr>
                        <a:t>Your Item</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38100">
                      <a:solidFill>
                        <a:srgbClr val="000000"/>
                      </a:solidFill>
                      <a:prstDash val="solid"/>
                      <a:round/>
                      <a:headEnd len="sm" w="sm" type="none"/>
                      <a:tailEnd len="sm" w="sm" type="none"/>
                    </a:lnT>
                    <a:lnB cap="flat" cmpd="sng" w="9525">
                      <a:solidFill>
                        <a:srgbClr val="D1D1D1">
                          <a:alpha val="0"/>
                        </a:srgbClr>
                      </a:solidFill>
                      <a:prstDash val="solid"/>
                      <a:round/>
                      <a:headEnd len="sm" w="sm" type="none"/>
                      <a:tailEnd len="sm" w="sm" type="none"/>
                    </a:lnB>
                  </a:tcPr>
                </a:tc>
                <a:tc>
                  <a:txBody>
                    <a:bodyPr/>
                    <a:lstStyle/>
                    <a:p>
                      <a:pPr indent="0" lvl="0" marL="0" marR="0" rtl="0" algn="ctr">
                        <a:lnSpc>
                          <a:spcPct val="140017"/>
                        </a:lnSpc>
                        <a:spcBef>
                          <a:spcPts val="0"/>
                        </a:spcBef>
                        <a:spcAft>
                          <a:spcPts val="0"/>
                        </a:spcAft>
                        <a:buNone/>
                      </a:pPr>
                      <a:r>
                        <a:rPr lang="en-US" sz="2299" u="none" cap="none" strike="noStrike">
                          <a:solidFill>
                            <a:srgbClr val="000000"/>
                          </a:solidFill>
                          <a:latin typeface="Poppins"/>
                          <a:ea typeface="Poppins"/>
                          <a:cs typeface="Poppins"/>
                          <a:sym typeface="Poppins"/>
                        </a:rPr>
                        <a:t>Your Item</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38100">
                      <a:solidFill>
                        <a:srgbClr val="000000"/>
                      </a:solidFill>
                      <a:prstDash val="solid"/>
                      <a:round/>
                      <a:headEnd len="sm" w="sm" type="none"/>
                      <a:tailEnd len="sm" w="sm" type="none"/>
                    </a:lnT>
                    <a:lnB cap="flat" cmpd="sng" w="9525">
                      <a:solidFill>
                        <a:srgbClr val="D1D1D1">
                          <a:alpha val="0"/>
                        </a:srgbClr>
                      </a:solidFill>
                      <a:prstDash val="solid"/>
                      <a:round/>
                      <a:headEnd len="sm" w="sm" type="none"/>
                      <a:tailEnd len="sm" w="sm" type="none"/>
                    </a:lnB>
                  </a:tcPr>
                </a:tc>
                <a:tc>
                  <a:txBody>
                    <a:bodyPr/>
                    <a:lstStyle/>
                    <a:p>
                      <a:pPr indent="0" lvl="0" marL="0" marR="0" rtl="0" algn="ctr">
                        <a:lnSpc>
                          <a:spcPct val="140017"/>
                        </a:lnSpc>
                        <a:spcBef>
                          <a:spcPts val="0"/>
                        </a:spcBef>
                        <a:spcAft>
                          <a:spcPts val="0"/>
                        </a:spcAft>
                        <a:buNone/>
                      </a:pPr>
                      <a:r>
                        <a:rPr lang="en-US" sz="2299" u="none" cap="none" strike="noStrike">
                          <a:solidFill>
                            <a:srgbClr val="000000"/>
                          </a:solidFill>
                          <a:latin typeface="Poppins"/>
                          <a:ea typeface="Poppins"/>
                          <a:cs typeface="Poppins"/>
                          <a:sym typeface="Poppins"/>
                        </a:rPr>
                        <a:t>Your Item</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38100">
                      <a:solidFill>
                        <a:srgbClr val="000000"/>
                      </a:solidFill>
                      <a:prstDash val="solid"/>
                      <a:round/>
                      <a:headEnd len="sm" w="sm" type="none"/>
                      <a:tailEnd len="sm" w="sm" type="none"/>
                    </a:lnT>
                    <a:lnB cap="flat" cmpd="sng" w="9525">
                      <a:solidFill>
                        <a:srgbClr val="D1D1D1">
                          <a:alpha val="0"/>
                        </a:srgbClr>
                      </a:solidFill>
                      <a:prstDash val="solid"/>
                      <a:round/>
                      <a:headEnd len="sm" w="sm" type="none"/>
                      <a:tailEnd len="sm" w="sm" type="none"/>
                    </a:lnB>
                  </a:tcPr>
                </a:tc>
                <a:tc>
                  <a:txBody>
                    <a:bodyPr/>
                    <a:lstStyle/>
                    <a:p>
                      <a:pPr indent="0" lvl="0" marL="0" marR="0" rtl="0" algn="ctr">
                        <a:lnSpc>
                          <a:spcPct val="140017"/>
                        </a:lnSpc>
                        <a:spcBef>
                          <a:spcPts val="0"/>
                        </a:spcBef>
                        <a:spcAft>
                          <a:spcPts val="0"/>
                        </a:spcAft>
                        <a:buNone/>
                      </a:pPr>
                      <a:r>
                        <a:rPr lang="en-US" sz="2299" u="none" cap="none" strike="noStrike">
                          <a:solidFill>
                            <a:srgbClr val="000000"/>
                          </a:solidFill>
                          <a:latin typeface="Poppins"/>
                          <a:ea typeface="Poppins"/>
                          <a:cs typeface="Poppins"/>
                          <a:sym typeface="Poppins"/>
                        </a:rPr>
                        <a:t>Your Item</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38100">
                      <a:solidFill>
                        <a:srgbClr val="000000"/>
                      </a:solidFill>
                      <a:prstDash val="solid"/>
                      <a:round/>
                      <a:headEnd len="sm" w="sm" type="none"/>
                      <a:tailEnd len="sm" w="sm" type="none"/>
                    </a:lnT>
                    <a:lnB cap="flat" cmpd="sng" w="9525">
                      <a:solidFill>
                        <a:srgbClr val="D1D1D1">
                          <a:alpha val="0"/>
                        </a:srgbClr>
                      </a:solidFill>
                      <a:prstDash val="solid"/>
                      <a:round/>
                      <a:headEnd len="sm" w="sm" type="none"/>
                      <a:tailEnd len="sm" w="sm" type="none"/>
                    </a:lnB>
                  </a:tcPr>
                </a:tc>
                <a:tc>
                  <a:txBody>
                    <a:bodyPr/>
                    <a:lstStyle/>
                    <a:p>
                      <a:pPr indent="0" lvl="0" marL="0" marR="0" rtl="0" algn="ctr">
                        <a:lnSpc>
                          <a:spcPct val="140017"/>
                        </a:lnSpc>
                        <a:spcBef>
                          <a:spcPts val="0"/>
                        </a:spcBef>
                        <a:spcAft>
                          <a:spcPts val="0"/>
                        </a:spcAft>
                        <a:buNone/>
                      </a:pPr>
                      <a:r>
                        <a:rPr lang="en-US" sz="2299" u="none" cap="none" strike="noStrike">
                          <a:solidFill>
                            <a:srgbClr val="000000"/>
                          </a:solidFill>
                          <a:latin typeface="Poppins"/>
                          <a:ea typeface="Poppins"/>
                          <a:cs typeface="Poppins"/>
                          <a:sym typeface="Poppins"/>
                        </a:rPr>
                        <a:t>Your Item</a:t>
                      </a:r>
                      <a:endParaRPr sz="1100" u="none" cap="none" strike="noStrike"/>
                    </a:p>
                  </a:txBody>
                  <a:tcPr marT="0" marB="0" marR="0" marL="0" anchor="ctr">
                    <a:lnL cap="flat" cmpd="sng" w="9525">
                      <a:solidFill>
                        <a:srgbClr val="D1D1D1">
                          <a:alpha val="0"/>
                        </a:srgbClr>
                      </a:solidFill>
                      <a:prstDash val="solid"/>
                      <a:round/>
                      <a:headEnd len="sm" w="sm" type="none"/>
                      <a:tailEnd len="sm" w="sm" type="none"/>
                    </a:lnL>
                    <a:lnR cap="flat" cmpd="sng" w="9525">
                      <a:solidFill>
                        <a:srgbClr val="D1D1D1">
                          <a:alpha val="0"/>
                        </a:srgbClr>
                      </a:solidFill>
                      <a:prstDash val="solid"/>
                      <a:round/>
                      <a:headEnd len="sm" w="sm" type="none"/>
                      <a:tailEnd len="sm" w="sm" type="none"/>
                    </a:lnR>
                    <a:lnT cap="flat" cmpd="sng" w="38100">
                      <a:solidFill>
                        <a:srgbClr val="000000"/>
                      </a:solidFill>
                      <a:prstDash val="solid"/>
                      <a:round/>
                      <a:headEnd len="sm" w="sm" type="none"/>
                      <a:tailEnd len="sm" w="sm" type="none"/>
                    </a:lnT>
                    <a:lnB cap="flat" cmpd="sng" w="9525">
                      <a:solidFill>
                        <a:srgbClr val="D1D1D1">
                          <a:alpha val="0"/>
                        </a:srgbClr>
                      </a:solidFill>
                      <a:prstDash val="solid"/>
                      <a:round/>
                      <a:headEnd len="sm" w="sm" type="none"/>
                      <a:tailEnd len="sm" w="sm" type="none"/>
                    </a:lnB>
                  </a:tcPr>
                </a:tc>
              </a:tr>
            </a:tbl>
          </a:graphicData>
        </a:graphic>
      </p:graphicFrame>
      <p:sp>
        <p:nvSpPr>
          <p:cNvPr id="557" name="Google Shape;557;p34"/>
          <p:cNvSpPr/>
          <p:nvPr/>
        </p:nvSpPr>
        <p:spPr>
          <a:xfrm>
            <a:off x="2443020" y="726955"/>
            <a:ext cx="1442973" cy="1688585"/>
          </a:xfrm>
          <a:custGeom>
            <a:rect b="b" l="l" r="r" t="t"/>
            <a:pathLst>
              <a:path extrusionOk="0" h="1688585" w="1442973">
                <a:moveTo>
                  <a:pt x="0" y="0"/>
                </a:moveTo>
                <a:lnTo>
                  <a:pt x="1442973" y="0"/>
                </a:lnTo>
                <a:lnTo>
                  <a:pt x="1442973" y="1688585"/>
                </a:lnTo>
                <a:lnTo>
                  <a:pt x="0" y="1688585"/>
                </a:lnTo>
                <a:lnTo>
                  <a:pt x="0" y="0"/>
                </a:lnTo>
                <a:close/>
              </a:path>
            </a:pathLst>
          </a:custGeom>
          <a:blipFill rotWithShape="1">
            <a:blip r:embed="rId3">
              <a:alphaModFix/>
            </a:blip>
            <a:stretch>
              <a:fillRect b="0" l="0" r="0" t="0"/>
            </a:stretch>
          </a:blipFill>
          <a:ln>
            <a:noFill/>
          </a:ln>
        </p:spPr>
      </p:sp>
      <p:sp>
        <p:nvSpPr>
          <p:cNvPr id="558" name="Google Shape;558;p34"/>
          <p:cNvSpPr/>
          <p:nvPr/>
        </p:nvSpPr>
        <p:spPr>
          <a:xfrm>
            <a:off x="14402007" y="726955"/>
            <a:ext cx="1442973" cy="1688585"/>
          </a:xfrm>
          <a:custGeom>
            <a:rect b="b" l="l" r="r" t="t"/>
            <a:pathLst>
              <a:path extrusionOk="0" h="1688585" w="1442973">
                <a:moveTo>
                  <a:pt x="0" y="0"/>
                </a:moveTo>
                <a:lnTo>
                  <a:pt x="1442973" y="0"/>
                </a:lnTo>
                <a:lnTo>
                  <a:pt x="1442973" y="1688585"/>
                </a:lnTo>
                <a:lnTo>
                  <a:pt x="0" y="1688585"/>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0"/>
        </a:solidFill>
      </p:bgPr>
    </p:bg>
    <p:spTree>
      <p:nvGrpSpPr>
        <p:cNvPr id="562" name="Shape 562"/>
        <p:cNvGrpSpPr/>
        <p:nvPr/>
      </p:nvGrpSpPr>
      <p:grpSpPr>
        <a:xfrm>
          <a:off x="0" y="0"/>
          <a:ext cx="0" cy="0"/>
          <a:chOff x="0" y="0"/>
          <a:chExt cx="0" cy="0"/>
        </a:xfrm>
      </p:grpSpPr>
      <p:pic>
        <p:nvPicPr>
          <p:cNvPr id="563" name="Google Shape;563;p35"/>
          <p:cNvPicPr preferRelativeResize="0"/>
          <p:nvPr/>
        </p:nvPicPr>
        <p:blipFill rotWithShape="1">
          <a:blip r:embed="rId3">
            <a:alphaModFix/>
          </a:blip>
          <a:srcRect b="30041" l="16795" r="0" t="31219"/>
          <a:stretch/>
        </p:blipFill>
        <p:spPr>
          <a:xfrm>
            <a:off x="0" y="0"/>
            <a:ext cx="18288000" cy="6385663"/>
          </a:xfrm>
          <a:prstGeom prst="rect">
            <a:avLst/>
          </a:prstGeom>
          <a:noFill/>
          <a:ln>
            <a:noFill/>
          </a:ln>
        </p:spPr>
      </p:pic>
      <p:sp>
        <p:nvSpPr>
          <p:cNvPr id="564" name="Google Shape;564;p35"/>
          <p:cNvSpPr txBox="1"/>
          <p:nvPr/>
        </p:nvSpPr>
        <p:spPr>
          <a:xfrm>
            <a:off x="5325926" y="6918291"/>
            <a:ext cx="7636149" cy="2030691"/>
          </a:xfrm>
          <a:prstGeom prst="rect">
            <a:avLst/>
          </a:prstGeom>
          <a:noFill/>
          <a:ln>
            <a:noFill/>
          </a:ln>
        </p:spPr>
        <p:txBody>
          <a:bodyPr anchorCtr="0" anchor="t" bIns="0" lIns="0" spcFirstLastPara="1" rIns="0" wrap="square" tIns="0">
            <a:spAutoFit/>
          </a:bodyPr>
          <a:lstStyle/>
          <a:p>
            <a:pPr indent="0" lvl="0" marL="0" marR="0" rtl="0" algn="ctr">
              <a:lnSpc>
                <a:spcPct val="134006"/>
              </a:lnSpc>
              <a:spcBef>
                <a:spcPts val="0"/>
              </a:spcBef>
              <a:spcAft>
                <a:spcPts val="0"/>
              </a:spcAft>
              <a:buNone/>
            </a:pPr>
            <a:r>
              <a:rPr b="0" i="0" lang="en-US" sz="12330" u="none" cap="none" strike="noStrike">
                <a:solidFill>
                  <a:srgbClr val="00A153"/>
                </a:solidFill>
                <a:latin typeface="Anton"/>
                <a:ea typeface="Anton"/>
                <a:cs typeface="Anton"/>
                <a:sym typeface="Anton"/>
              </a:rPr>
              <a:t>THANK YOU!</a:t>
            </a:r>
            <a:endParaRPr/>
          </a:p>
        </p:txBody>
      </p:sp>
      <p:sp>
        <p:nvSpPr>
          <p:cNvPr id="565" name="Google Shape;565;p35"/>
          <p:cNvSpPr txBox="1"/>
          <p:nvPr/>
        </p:nvSpPr>
        <p:spPr>
          <a:xfrm>
            <a:off x="5703818" y="9104701"/>
            <a:ext cx="6880363" cy="39179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000000"/>
                </a:solidFill>
                <a:latin typeface="Poppins"/>
                <a:ea typeface="Poppins"/>
                <a:cs typeface="Poppins"/>
                <a:sym typeface="Poppins"/>
              </a:rPr>
              <a:t>Write a closing statement or call-to-action here.</a:t>
            </a:r>
            <a:endParaRPr/>
          </a:p>
        </p:txBody>
      </p:sp>
      <p:sp>
        <p:nvSpPr>
          <p:cNvPr id="566" name="Google Shape;566;p35"/>
          <p:cNvSpPr/>
          <p:nvPr/>
        </p:nvSpPr>
        <p:spPr>
          <a:xfrm>
            <a:off x="1028700" y="6105443"/>
            <a:ext cx="3467297" cy="3303388"/>
          </a:xfrm>
          <a:custGeom>
            <a:rect b="b" l="l" r="r" t="t"/>
            <a:pathLst>
              <a:path extrusionOk="0" h="3303388" w="3467297">
                <a:moveTo>
                  <a:pt x="0" y="0"/>
                </a:moveTo>
                <a:lnTo>
                  <a:pt x="3467297" y="0"/>
                </a:lnTo>
                <a:lnTo>
                  <a:pt x="3467297" y="3303389"/>
                </a:lnTo>
                <a:lnTo>
                  <a:pt x="0" y="3303389"/>
                </a:lnTo>
                <a:lnTo>
                  <a:pt x="0" y="0"/>
                </a:lnTo>
                <a:close/>
              </a:path>
            </a:pathLst>
          </a:custGeom>
          <a:blipFill rotWithShape="1">
            <a:blip r:embed="rId4">
              <a:alphaModFix/>
            </a:blip>
            <a:stretch>
              <a:fillRect b="0" l="0" r="0" t="0"/>
            </a:stretch>
          </a:blipFill>
          <a:ln>
            <a:noFill/>
          </a:ln>
        </p:spPr>
      </p:sp>
      <p:sp>
        <p:nvSpPr>
          <p:cNvPr id="567" name="Google Shape;567;p35"/>
          <p:cNvSpPr/>
          <p:nvPr/>
        </p:nvSpPr>
        <p:spPr>
          <a:xfrm>
            <a:off x="14171749" y="6813133"/>
            <a:ext cx="3087551" cy="2683362"/>
          </a:xfrm>
          <a:custGeom>
            <a:rect b="b" l="l" r="r" t="t"/>
            <a:pathLst>
              <a:path extrusionOk="0" h="2683362" w="3087551">
                <a:moveTo>
                  <a:pt x="0" y="0"/>
                </a:moveTo>
                <a:lnTo>
                  <a:pt x="3087551" y="0"/>
                </a:lnTo>
                <a:lnTo>
                  <a:pt x="3087551" y="2683362"/>
                </a:lnTo>
                <a:lnTo>
                  <a:pt x="0" y="2683362"/>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0"/>
        </a:solidFill>
      </p:bgPr>
    </p:bg>
    <p:spTree>
      <p:nvGrpSpPr>
        <p:cNvPr id="571" name="Shape 571"/>
        <p:cNvGrpSpPr/>
        <p:nvPr/>
      </p:nvGrpSpPr>
      <p:grpSpPr>
        <a:xfrm>
          <a:off x="0" y="0"/>
          <a:ext cx="0" cy="0"/>
          <a:chOff x="0" y="0"/>
          <a:chExt cx="0" cy="0"/>
        </a:xfrm>
      </p:grpSpPr>
      <p:sp>
        <p:nvSpPr>
          <p:cNvPr id="572" name="Google Shape;572;p36"/>
          <p:cNvSpPr txBox="1"/>
          <p:nvPr/>
        </p:nvSpPr>
        <p:spPr>
          <a:xfrm>
            <a:off x="1028700" y="923925"/>
            <a:ext cx="4342200" cy="24966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US" sz="7724" u="none" cap="none" strike="noStrike">
                <a:solidFill>
                  <a:srgbClr val="00A153"/>
                </a:solidFill>
                <a:latin typeface="Anton"/>
                <a:ea typeface="Anton"/>
                <a:cs typeface="Anton"/>
                <a:sym typeface="Anton"/>
              </a:rPr>
              <a:t>RESOURCE </a:t>
            </a:r>
            <a:endParaRPr/>
          </a:p>
          <a:p>
            <a:pPr indent="0" lvl="0" marL="0" marR="0" rtl="0" algn="l">
              <a:lnSpc>
                <a:spcPct val="110000"/>
              </a:lnSpc>
              <a:spcBef>
                <a:spcPts val="0"/>
              </a:spcBef>
              <a:spcAft>
                <a:spcPts val="0"/>
              </a:spcAft>
              <a:buNone/>
            </a:pPr>
            <a:r>
              <a:rPr b="0" i="0" lang="en-US" sz="7724" u="none" cap="none" strike="noStrike">
                <a:solidFill>
                  <a:srgbClr val="00A153"/>
                </a:solidFill>
                <a:latin typeface="Anton"/>
                <a:ea typeface="Anton"/>
                <a:cs typeface="Anton"/>
                <a:sym typeface="Anton"/>
              </a:rPr>
              <a:t>PAGE</a:t>
            </a:r>
            <a:endParaRPr/>
          </a:p>
        </p:txBody>
      </p:sp>
      <p:sp>
        <p:nvSpPr>
          <p:cNvPr id="573" name="Google Shape;573;p36"/>
          <p:cNvSpPr txBox="1"/>
          <p:nvPr/>
        </p:nvSpPr>
        <p:spPr>
          <a:xfrm>
            <a:off x="1028700" y="5251095"/>
            <a:ext cx="4773900" cy="4234500"/>
          </a:xfrm>
          <a:prstGeom prst="rect">
            <a:avLst/>
          </a:prstGeom>
          <a:noFill/>
          <a:ln>
            <a:noFill/>
          </a:ln>
        </p:spPr>
        <p:txBody>
          <a:bodyPr anchorCtr="0" anchor="t" bIns="0" lIns="0" spcFirstLastPara="1" rIns="0" wrap="square" tIns="0">
            <a:spAutoFit/>
          </a:bodyPr>
          <a:lstStyle/>
          <a:p>
            <a:pPr indent="0" lvl="1" marL="0" marR="0" rtl="0" algn="l">
              <a:lnSpc>
                <a:spcPct val="110000"/>
              </a:lnSpc>
              <a:spcBef>
                <a:spcPts val="0"/>
              </a:spcBef>
              <a:spcAft>
                <a:spcPts val="0"/>
              </a:spcAft>
              <a:buNone/>
            </a:pPr>
            <a:r>
              <a:rPr b="0" i="0" lang="en-US" sz="2100" u="none" cap="none" strike="noStrike">
                <a:solidFill>
                  <a:srgbClr val="000000"/>
                </a:solidFill>
                <a:latin typeface="Poppins"/>
                <a:ea typeface="Poppins"/>
                <a:cs typeface="Poppins"/>
                <a:sym typeface="Poppins"/>
              </a:rPr>
              <a:t>This presentation template uses</a:t>
            </a:r>
            <a:endParaRPr/>
          </a:p>
          <a:p>
            <a:pPr indent="0" lvl="1" marL="0" marR="0" rtl="0" algn="l">
              <a:lnSpc>
                <a:spcPct val="110000"/>
              </a:lnSpc>
              <a:spcBef>
                <a:spcPts val="0"/>
              </a:spcBef>
              <a:spcAft>
                <a:spcPts val="0"/>
              </a:spcAft>
              <a:buNone/>
            </a:pPr>
            <a:r>
              <a:rPr b="0" i="0" lang="en-US" sz="2100" u="none" cap="none" strike="noStrike">
                <a:solidFill>
                  <a:srgbClr val="000000"/>
                </a:solidFill>
                <a:latin typeface="Poppins"/>
                <a:ea typeface="Poppins"/>
                <a:cs typeface="Poppins"/>
                <a:sym typeface="Poppins"/>
              </a:rPr>
              <a:t>the following free fonts:</a:t>
            </a:r>
            <a:endParaRPr/>
          </a:p>
          <a:p>
            <a:pPr indent="0" lvl="1" marL="0" marR="0" rtl="0" algn="l">
              <a:lnSpc>
                <a:spcPct val="110000"/>
              </a:lnSpc>
              <a:spcBef>
                <a:spcPts val="0"/>
              </a:spcBef>
              <a:spcAft>
                <a:spcPts val="0"/>
              </a:spcAft>
              <a:buNone/>
            </a:pPr>
            <a:r>
              <a:t/>
            </a:r>
            <a:endParaRPr b="0" i="0" sz="2100" u="none" cap="none" strike="noStrike">
              <a:solidFill>
                <a:srgbClr val="000000"/>
              </a:solidFill>
              <a:latin typeface="Poppins"/>
              <a:ea typeface="Poppins"/>
              <a:cs typeface="Poppins"/>
              <a:sym typeface="Poppins"/>
            </a:endParaRPr>
          </a:p>
          <a:p>
            <a:pPr indent="0" lvl="1" marL="0" marR="0" rtl="0" algn="l">
              <a:lnSpc>
                <a:spcPct val="110000"/>
              </a:lnSpc>
              <a:spcBef>
                <a:spcPts val="0"/>
              </a:spcBef>
              <a:spcAft>
                <a:spcPts val="0"/>
              </a:spcAft>
              <a:buNone/>
            </a:pPr>
            <a:r>
              <a:rPr b="0" i="0" lang="en-US" sz="2100" u="none" cap="none" strike="noStrike">
                <a:solidFill>
                  <a:srgbClr val="000000"/>
                </a:solidFill>
                <a:latin typeface="Poppins"/>
                <a:ea typeface="Poppins"/>
                <a:cs typeface="Poppins"/>
                <a:sym typeface="Poppins"/>
              </a:rPr>
              <a:t>Titles: Tenor Sans</a:t>
            </a:r>
            <a:endParaRPr/>
          </a:p>
          <a:p>
            <a:pPr indent="0" lvl="1" marL="0" marR="0" rtl="0" algn="l">
              <a:lnSpc>
                <a:spcPct val="110000"/>
              </a:lnSpc>
              <a:spcBef>
                <a:spcPts val="0"/>
              </a:spcBef>
              <a:spcAft>
                <a:spcPts val="0"/>
              </a:spcAft>
              <a:buNone/>
            </a:pPr>
            <a:r>
              <a:rPr b="0" i="0" lang="en-US" sz="2100" u="none" cap="none" strike="noStrike">
                <a:solidFill>
                  <a:srgbClr val="000000"/>
                </a:solidFill>
                <a:latin typeface="Poppins"/>
                <a:ea typeface="Poppins"/>
                <a:cs typeface="Poppins"/>
                <a:sym typeface="Poppins"/>
              </a:rPr>
              <a:t>Headers: Anton</a:t>
            </a:r>
            <a:endParaRPr/>
          </a:p>
          <a:p>
            <a:pPr indent="0" lvl="1" marL="0" marR="0" rtl="0" algn="l">
              <a:lnSpc>
                <a:spcPct val="110000"/>
              </a:lnSpc>
              <a:spcBef>
                <a:spcPts val="0"/>
              </a:spcBef>
              <a:spcAft>
                <a:spcPts val="0"/>
              </a:spcAft>
              <a:buNone/>
            </a:pPr>
            <a:r>
              <a:rPr b="0" i="0" lang="en-US" sz="2100" u="none" cap="none" strike="noStrike">
                <a:solidFill>
                  <a:srgbClr val="000000"/>
                </a:solidFill>
                <a:latin typeface="Poppins"/>
                <a:ea typeface="Poppins"/>
                <a:cs typeface="Poppins"/>
                <a:sym typeface="Poppins"/>
              </a:rPr>
              <a:t>Body Copy: Poppins</a:t>
            </a:r>
            <a:endParaRPr/>
          </a:p>
          <a:p>
            <a:pPr indent="0" lvl="1" marL="0" marR="0" rtl="0" algn="l">
              <a:lnSpc>
                <a:spcPct val="110000"/>
              </a:lnSpc>
              <a:spcBef>
                <a:spcPts val="0"/>
              </a:spcBef>
              <a:spcAft>
                <a:spcPts val="0"/>
              </a:spcAft>
              <a:buNone/>
            </a:pPr>
            <a:r>
              <a:t/>
            </a:r>
            <a:endParaRPr b="0" i="0" sz="2100" u="none" cap="none" strike="noStrike">
              <a:solidFill>
                <a:srgbClr val="000000"/>
              </a:solidFill>
              <a:latin typeface="Poppins"/>
              <a:ea typeface="Poppins"/>
              <a:cs typeface="Poppins"/>
              <a:sym typeface="Poppins"/>
            </a:endParaRPr>
          </a:p>
          <a:p>
            <a:pPr indent="0" lvl="1" marL="0" marR="0" rtl="0" algn="l">
              <a:lnSpc>
                <a:spcPct val="110000"/>
              </a:lnSpc>
              <a:spcBef>
                <a:spcPts val="0"/>
              </a:spcBef>
              <a:spcAft>
                <a:spcPts val="0"/>
              </a:spcAft>
              <a:buNone/>
            </a:pPr>
            <a:r>
              <a:rPr b="0" i="0" lang="en-US" sz="2100" u="none" cap="none" strike="noStrike">
                <a:solidFill>
                  <a:srgbClr val="000000"/>
                </a:solidFill>
                <a:latin typeface="Poppins"/>
                <a:ea typeface="Poppins"/>
                <a:cs typeface="Poppins"/>
                <a:sym typeface="Poppins"/>
              </a:rPr>
              <a:t>You can find these fonts</a:t>
            </a:r>
            <a:endParaRPr/>
          </a:p>
          <a:p>
            <a:pPr indent="0" lvl="1" marL="0" marR="0" rtl="0" algn="l">
              <a:lnSpc>
                <a:spcPct val="110000"/>
              </a:lnSpc>
              <a:spcBef>
                <a:spcPts val="0"/>
              </a:spcBef>
              <a:spcAft>
                <a:spcPts val="0"/>
              </a:spcAft>
              <a:buNone/>
            </a:pPr>
            <a:r>
              <a:rPr b="0" i="0" lang="en-US" sz="2100" u="none" cap="none" strike="noStrike">
                <a:solidFill>
                  <a:srgbClr val="000000"/>
                </a:solidFill>
                <a:latin typeface="Poppins"/>
                <a:ea typeface="Poppins"/>
                <a:cs typeface="Poppins"/>
                <a:sym typeface="Poppins"/>
              </a:rPr>
              <a:t>online too. Happy designing! </a:t>
            </a:r>
            <a:endParaRPr/>
          </a:p>
          <a:p>
            <a:pPr indent="0" lvl="1" marL="0" marR="0" rtl="0" algn="l">
              <a:lnSpc>
                <a:spcPct val="110000"/>
              </a:lnSpc>
              <a:spcBef>
                <a:spcPts val="0"/>
              </a:spcBef>
              <a:spcAft>
                <a:spcPts val="0"/>
              </a:spcAft>
              <a:buNone/>
            </a:pPr>
            <a:r>
              <a:t/>
            </a:r>
            <a:endParaRPr b="0" i="0" sz="2100" u="none" cap="none" strike="noStrike">
              <a:solidFill>
                <a:srgbClr val="000000"/>
              </a:solidFill>
              <a:latin typeface="Poppins"/>
              <a:ea typeface="Poppins"/>
              <a:cs typeface="Poppins"/>
              <a:sym typeface="Poppins"/>
            </a:endParaRPr>
          </a:p>
          <a:p>
            <a:pPr indent="0" lvl="1" marL="0" marR="0" rtl="0" algn="l">
              <a:lnSpc>
                <a:spcPct val="110000"/>
              </a:lnSpc>
              <a:spcBef>
                <a:spcPts val="0"/>
              </a:spcBef>
              <a:spcAft>
                <a:spcPts val="0"/>
              </a:spcAft>
              <a:buNone/>
            </a:pPr>
            <a:r>
              <a:rPr b="0" i="0" lang="en-US" sz="2100" u="none" cap="none" strike="noStrike">
                <a:solidFill>
                  <a:srgbClr val="000000"/>
                </a:solidFill>
                <a:latin typeface="Poppins"/>
                <a:ea typeface="Poppins"/>
                <a:cs typeface="Poppins"/>
                <a:sym typeface="Poppins"/>
              </a:rPr>
              <a:t>Don't forget to delete this</a:t>
            </a:r>
            <a:endParaRPr/>
          </a:p>
          <a:p>
            <a:pPr indent="0" lvl="1" marL="0" marR="0" rtl="0" algn="l">
              <a:lnSpc>
                <a:spcPct val="110000"/>
              </a:lnSpc>
              <a:spcBef>
                <a:spcPts val="0"/>
              </a:spcBef>
              <a:spcAft>
                <a:spcPts val="0"/>
              </a:spcAft>
              <a:buNone/>
            </a:pPr>
            <a:r>
              <a:rPr b="0" i="0" lang="en-US" sz="2100" u="none" cap="none" strike="noStrike">
                <a:solidFill>
                  <a:srgbClr val="000000"/>
                </a:solidFill>
                <a:latin typeface="Poppins"/>
                <a:ea typeface="Poppins"/>
                <a:cs typeface="Poppins"/>
                <a:sym typeface="Poppins"/>
              </a:rPr>
              <a:t>page before presenting. </a:t>
            </a:r>
            <a:endParaRPr/>
          </a:p>
        </p:txBody>
      </p:sp>
      <p:sp>
        <p:nvSpPr>
          <p:cNvPr id="574" name="Google Shape;574;p36"/>
          <p:cNvSpPr txBox="1"/>
          <p:nvPr/>
        </p:nvSpPr>
        <p:spPr>
          <a:xfrm>
            <a:off x="1028700" y="3971293"/>
            <a:ext cx="4534800" cy="7110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2200" u="none" cap="none" strike="noStrike">
                <a:solidFill>
                  <a:srgbClr val="000000"/>
                </a:solidFill>
                <a:latin typeface="Poppins SemiBold"/>
                <a:ea typeface="Poppins SemiBold"/>
                <a:cs typeface="Poppins SemiBold"/>
                <a:sym typeface="Poppins SemiBold"/>
              </a:rPr>
              <a:t>Use these design resources</a:t>
            </a:r>
            <a:endParaRPr/>
          </a:p>
          <a:p>
            <a:pPr indent="0" lvl="0" marL="0" marR="0" rtl="0" algn="l">
              <a:lnSpc>
                <a:spcPct val="110000"/>
              </a:lnSpc>
              <a:spcBef>
                <a:spcPts val="0"/>
              </a:spcBef>
              <a:spcAft>
                <a:spcPts val="0"/>
              </a:spcAft>
              <a:buNone/>
            </a:pPr>
            <a:r>
              <a:rPr b="1" i="0" lang="en-US" sz="2200" u="none" cap="none" strike="noStrike">
                <a:solidFill>
                  <a:srgbClr val="000000"/>
                </a:solidFill>
                <a:latin typeface="Poppins SemiBold"/>
                <a:ea typeface="Poppins SemiBold"/>
                <a:cs typeface="Poppins SemiBold"/>
                <a:sym typeface="Poppins SemiBold"/>
              </a:rPr>
              <a:t>in your Canva Presentation.</a:t>
            </a:r>
            <a:endParaRPr/>
          </a:p>
        </p:txBody>
      </p:sp>
      <p:sp>
        <p:nvSpPr>
          <p:cNvPr id="575" name="Google Shape;575;p36"/>
          <p:cNvSpPr/>
          <p:nvPr/>
        </p:nvSpPr>
        <p:spPr>
          <a:xfrm>
            <a:off x="12429916" y="1201700"/>
            <a:ext cx="730472" cy="854808"/>
          </a:xfrm>
          <a:custGeom>
            <a:rect b="b" l="l" r="r" t="t"/>
            <a:pathLst>
              <a:path extrusionOk="0" h="854808" w="730472">
                <a:moveTo>
                  <a:pt x="0" y="0"/>
                </a:moveTo>
                <a:lnTo>
                  <a:pt x="730472" y="0"/>
                </a:lnTo>
                <a:lnTo>
                  <a:pt x="730472" y="854807"/>
                </a:lnTo>
                <a:lnTo>
                  <a:pt x="0" y="854807"/>
                </a:lnTo>
                <a:lnTo>
                  <a:pt x="0" y="0"/>
                </a:lnTo>
                <a:close/>
              </a:path>
            </a:pathLst>
          </a:custGeom>
          <a:blipFill rotWithShape="1">
            <a:blip r:embed="rId3">
              <a:alphaModFix/>
            </a:blip>
            <a:stretch>
              <a:fillRect b="0" l="0" r="0" t="0"/>
            </a:stretch>
          </a:blipFill>
          <a:ln>
            <a:noFill/>
          </a:ln>
        </p:spPr>
      </p:sp>
      <p:sp>
        <p:nvSpPr>
          <p:cNvPr id="576" name="Google Shape;576;p36"/>
          <p:cNvSpPr/>
          <p:nvPr/>
        </p:nvSpPr>
        <p:spPr>
          <a:xfrm>
            <a:off x="12498890" y="2762776"/>
            <a:ext cx="690827" cy="1144443"/>
          </a:xfrm>
          <a:custGeom>
            <a:rect b="b" l="l" r="r" t="t"/>
            <a:pathLst>
              <a:path extrusionOk="0" h="1144443" w="690827">
                <a:moveTo>
                  <a:pt x="0" y="0"/>
                </a:moveTo>
                <a:lnTo>
                  <a:pt x="690828" y="0"/>
                </a:lnTo>
                <a:lnTo>
                  <a:pt x="690828" y="1144443"/>
                </a:lnTo>
                <a:lnTo>
                  <a:pt x="0" y="1144443"/>
                </a:lnTo>
                <a:lnTo>
                  <a:pt x="0" y="0"/>
                </a:lnTo>
                <a:close/>
              </a:path>
            </a:pathLst>
          </a:custGeom>
          <a:blipFill rotWithShape="1">
            <a:blip r:embed="rId4">
              <a:alphaModFix/>
            </a:blip>
            <a:stretch>
              <a:fillRect b="0" l="0" r="0" t="0"/>
            </a:stretch>
          </a:blipFill>
          <a:ln>
            <a:noFill/>
          </a:ln>
        </p:spPr>
      </p:sp>
      <p:sp>
        <p:nvSpPr>
          <p:cNvPr id="577" name="Google Shape;577;p36"/>
          <p:cNvSpPr/>
          <p:nvPr/>
        </p:nvSpPr>
        <p:spPr>
          <a:xfrm>
            <a:off x="6408773" y="2720975"/>
            <a:ext cx="848467" cy="1228044"/>
          </a:xfrm>
          <a:custGeom>
            <a:rect b="b" l="l" r="r" t="t"/>
            <a:pathLst>
              <a:path extrusionOk="0" h="1228044" w="848467">
                <a:moveTo>
                  <a:pt x="0" y="0"/>
                </a:moveTo>
                <a:lnTo>
                  <a:pt x="848467" y="0"/>
                </a:lnTo>
                <a:lnTo>
                  <a:pt x="848467" y="1228045"/>
                </a:lnTo>
                <a:lnTo>
                  <a:pt x="0" y="1228045"/>
                </a:lnTo>
                <a:lnTo>
                  <a:pt x="0" y="0"/>
                </a:lnTo>
                <a:close/>
              </a:path>
            </a:pathLst>
          </a:custGeom>
          <a:blipFill rotWithShape="1">
            <a:blip r:embed="rId5">
              <a:alphaModFix/>
            </a:blip>
            <a:stretch>
              <a:fillRect b="0" l="0" r="0" t="0"/>
            </a:stretch>
          </a:blipFill>
          <a:ln>
            <a:noFill/>
          </a:ln>
        </p:spPr>
      </p:sp>
      <p:sp>
        <p:nvSpPr>
          <p:cNvPr id="578" name="Google Shape;578;p36"/>
          <p:cNvSpPr/>
          <p:nvPr/>
        </p:nvSpPr>
        <p:spPr>
          <a:xfrm>
            <a:off x="12199389" y="8543110"/>
            <a:ext cx="721769" cy="724403"/>
          </a:xfrm>
          <a:custGeom>
            <a:rect b="b" l="l" r="r" t="t"/>
            <a:pathLst>
              <a:path extrusionOk="0" h="724403" w="721769">
                <a:moveTo>
                  <a:pt x="0" y="0"/>
                </a:moveTo>
                <a:lnTo>
                  <a:pt x="721769" y="0"/>
                </a:lnTo>
                <a:lnTo>
                  <a:pt x="721769" y="724403"/>
                </a:lnTo>
                <a:lnTo>
                  <a:pt x="0" y="724403"/>
                </a:lnTo>
                <a:lnTo>
                  <a:pt x="0" y="0"/>
                </a:lnTo>
                <a:close/>
              </a:path>
            </a:pathLst>
          </a:custGeom>
          <a:blipFill rotWithShape="1">
            <a:blip r:embed="rId6">
              <a:alphaModFix/>
            </a:blip>
            <a:stretch>
              <a:fillRect b="0" l="0" r="0" t="0"/>
            </a:stretch>
          </a:blipFill>
          <a:ln>
            <a:noFill/>
          </a:ln>
        </p:spPr>
      </p:sp>
      <p:sp>
        <p:nvSpPr>
          <p:cNvPr id="579" name="Google Shape;579;p36"/>
          <p:cNvSpPr/>
          <p:nvPr/>
        </p:nvSpPr>
        <p:spPr>
          <a:xfrm>
            <a:off x="7737933" y="3175840"/>
            <a:ext cx="1286630" cy="439063"/>
          </a:xfrm>
          <a:custGeom>
            <a:rect b="b" l="l" r="r" t="t"/>
            <a:pathLst>
              <a:path extrusionOk="0" h="439063" w="1286630">
                <a:moveTo>
                  <a:pt x="0" y="0"/>
                </a:moveTo>
                <a:lnTo>
                  <a:pt x="1286630" y="0"/>
                </a:lnTo>
                <a:lnTo>
                  <a:pt x="1286630" y="439062"/>
                </a:lnTo>
                <a:lnTo>
                  <a:pt x="0" y="439062"/>
                </a:lnTo>
                <a:lnTo>
                  <a:pt x="0" y="0"/>
                </a:lnTo>
                <a:close/>
              </a:path>
            </a:pathLst>
          </a:custGeom>
          <a:blipFill rotWithShape="1">
            <a:blip r:embed="rId7">
              <a:alphaModFix/>
            </a:blip>
            <a:stretch>
              <a:fillRect b="0" l="0" r="0" t="0"/>
            </a:stretch>
          </a:blipFill>
          <a:ln>
            <a:noFill/>
          </a:ln>
        </p:spPr>
      </p:sp>
      <p:sp>
        <p:nvSpPr>
          <p:cNvPr id="580" name="Google Shape;580;p36"/>
          <p:cNvSpPr/>
          <p:nvPr/>
        </p:nvSpPr>
        <p:spPr>
          <a:xfrm>
            <a:off x="7858349" y="4659498"/>
            <a:ext cx="1627703" cy="836233"/>
          </a:xfrm>
          <a:custGeom>
            <a:rect b="b" l="l" r="r" t="t"/>
            <a:pathLst>
              <a:path extrusionOk="0" h="836233" w="1627703">
                <a:moveTo>
                  <a:pt x="0" y="0"/>
                </a:moveTo>
                <a:lnTo>
                  <a:pt x="1627703" y="0"/>
                </a:lnTo>
                <a:lnTo>
                  <a:pt x="1627703" y="836233"/>
                </a:lnTo>
                <a:lnTo>
                  <a:pt x="0" y="836233"/>
                </a:lnTo>
                <a:lnTo>
                  <a:pt x="0" y="0"/>
                </a:lnTo>
                <a:close/>
              </a:path>
            </a:pathLst>
          </a:custGeom>
          <a:blipFill rotWithShape="1">
            <a:blip r:embed="rId8">
              <a:alphaModFix/>
            </a:blip>
            <a:stretch>
              <a:fillRect b="0" l="0" r="0" t="0"/>
            </a:stretch>
          </a:blipFill>
          <a:ln>
            <a:noFill/>
          </a:ln>
        </p:spPr>
      </p:sp>
      <p:sp>
        <p:nvSpPr>
          <p:cNvPr id="581" name="Google Shape;581;p36"/>
          <p:cNvSpPr/>
          <p:nvPr/>
        </p:nvSpPr>
        <p:spPr>
          <a:xfrm>
            <a:off x="8120041" y="6203695"/>
            <a:ext cx="1007550" cy="1631661"/>
          </a:xfrm>
          <a:custGeom>
            <a:rect b="b" l="l" r="r" t="t"/>
            <a:pathLst>
              <a:path extrusionOk="0" h="1631661" w="1007550">
                <a:moveTo>
                  <a:pt x="0" y="0"/>
                </a:moveTo>
                <a:lnTo>
                  <a:pt x="1007551" y="0"/>
                </a:lnTo>
                <a:lnTo>
                  <a:pt x="1007551" y="1631661"/>
                </a:lnTo>
                <a:lnTo>
                  <a:pt x="0" y="1631661"/>
                </a:lnTo>
                <a:lnTo>
                  <a:pt x="0" y="0"/>
                </a:lnTo>
                <a:close/>
              </a:path>
            </a:pathLst>
          </a:custGeom>
          <a:blipFill rotWithShape="1">
            <a:blip r:embed="rId9">
              <a:alphaModFix/>
            </a:blip>
            <a:stretch>
              <a:fillRect b="0" l="0" r="0" t="0"/>
            </a:stretch>
          </a:blipFill>
          <a:ln>
            <a:noFill/>
          </a:ln>
        </p:spPr>
      </p:sp>
      <p:sp>
        <p:nvSpPr>
          <p:cNvPr id="582" name="Google Shape;582;p36"/>
          <p:cNvSpPr/>
          <p:nvPr/>
        </p:nvSpPr>
        <p:spPr>
          <a:xfrm>
            <a:off x="16270460" y="2757893"/>
            <a:ext cx="1118534" cy="1154209"/>
          </a:xfrm>
          <a:custGeom>
            <a:rect b="b" l="l" r="r" t="t"/>
            <a:pathLst>
              <a:path extrusionOk="0" h="1154209" w="1118534">
                <a:moveTo>
                  <a:pt x="0" y="0"/>
                </a:moveTo>
                <a:lnTo>
                  <a:pt x="1118534" y="0"/>
                </a:lnTo>
                <a:lnTo>
                  <a:pt x="1118534" y="1154209"/>
                </a:lnTo>
                <a:lnTo>
                  <a:pt x="0" y="1154209"/>
                </a:lnTo>
                <a:lnTo>
                  <a:pt x="0" y="0"/>
                </a:lnTo>
                <a:close/>
              </a:path>
            </a:pathLst>
          </a:custGeom>
          <a:blipFill rotWithShape="1">
            <a:blip r:embed="rId10">
              <a:alphaModFix/>
            </a:blip>
            <a:stretch>
              <a:fillRect b="0" l="0" r="0" t="0"/>
            </a:stretch>
          </a:blipFill>
          <a:ln>
            <a:noFill/>
          </a:ln>
        </p:spPr>
      </p:sp>
      <p:sp>
        <p:nvSpPr>
          <p:cNvPr id="583" name="Google Shape;583;p36"/>
          <p:cNvSpPr/>
          <p:nvPr/>
        </p:nvSpPr>
        <p:spPr>
          <a:xfrm>
            <a:off x="13670411" y="2786062"/>
            <a:ext cx="662715" cy="1097872"/>
          </a:xfrm>
          <a:custGeom>
            <a:rect b="b" l="l" r="r" t="t"/>
            <a:pathLst>
              <a:path extrusionOk="0" h="1097872" w="662715">
                <a:moveTo>
                  <a:pt x="0" y="0"/>
                </a:moveTo>
                <a:lnTo>
                  <a:pt x="662715" y="0"/>
                </a:lnTo>
                <a:lnTo>
                  <a:pt x="662715" y="1097871"/>
                </a:lnTo>
                <a:lnTo>
                  <a:pt x="0" y="1097871"/>
                </a:lnTo>
                <a:lnTo>
                  <a:pt x="0" y="0"/>
                </a:lnTo>
                <a:close/>
              </a:path>
            </a:pathLst>
          </a:custGeom>
          <a:blipFill rotWithShape="1">
            <a:blip r:embed="rId11">
              <a:alphaModFix/>
            </a:blip>
            <a:stretch>
              <a:fillRect b="0" l="0" r="0" t="0"/>
            </a:stretch>
          </a:blipFill>
          <a:ln>
            <a:noFill/>
          </a:ln>
        </p:spPr>
      </p:sp>
      <p:sp>
        <p:nvSpPr>
          <p:cNvPr id="584" name="Google Shape;584;p36"/>
          <p:cNvSpPr/>
          <p:nvPr/>
        </p:nvSpPr>
        <p:spPr>
          <a:xfrm>
            <a:off x="6350807" y="4694272"/>
            <a:ext cx="1030995" cy="766685"/>
          </a:xfrm>
          <a:custGeom>
            <a:rect b="b" l="l" r="r" t="t"/>
            <a:pathLst>
              <a:path extrusionOk="0" h="766685" w="1030995">
                <a:moveTo>
                  <a:pt x="0" y="0"/>
                </a:moveTo>
                <a:lnTo>
                  <a:pt x="1030995" y="0"/>
                </a:lnTo>
                <a:lnTo>
                  <a:pt x="1030995" y="766685"/>
                </a:lnTo>
                <a:lnTo>
                  <a:pt x="0" y="766685"/>
                </a:lnTo>
                <a:lnTo>
                  <a:pt x="0" y="0"/>
                </a:lnTo>
                <a:close/>
              </a:path>
            </a:pathLst>
          </a:custGeom>
          <a:blipFill rotWithShape="1">
            <a:blip r:embed="rId12">
              <a:alphaModFix/>
            </a:blip>
            <a:stretch>
              <a:fillRect b="0" l="0" r="0" t="0"/>
            </a:stretch>
          </a:blipFill>
          <a:ln>
            <a:noFill/>
          </a:ln>
        </p:spPr>
      </p:sp>
      <p:sp>
        <p:nvSpPr>
          <p:cNvPr id="585" name="Google Shape;585;p36"/>
          <p:cNvSpPr/>
          <p:nvPr/>
        </p:nvSpPr>
        <p:spPr>
          <a:xfrm flipH="1">
            <a:off x="15840516" y="6304507"/>
            <a:ext cx="1687359" cy="1430037"/>
          </a:xfrm>
          <a:custGeom>
            <a:rect b="b" l="l" r="r" t="t"/>
            <a:pathLst>
              <a:path extrusionOk="0" h="1430037" w="1687359">
                <a:moveTo>
                  <a:pt x="1687359" y="0"/>
                </a:moveTo>
                <a:lnTo>
                  <a:pt x="0" y="0"/>
                </a:lnTo>
                <a:lnTo>
                  <a:pt x="0" y="1430037"/>
                </a:lnTo>
                <a:lnTo>
                  <a:pt x="1687359" y="1430037"/>
                </a:lnTo>
                <a:lnTo>
                  <a:pt x="1687359" y="0"/>
                </a:lnTo>
                <a:close/>
              </a:path>
            </a:pathLst>
          </a:custGeom>
          <a:blipFill rotWithShape="1">
            <a:blip r:embed="rId13">
              <a:alphaModFix/>
            </a:blip>
            <a:stretch>
              <a:fillRect b="0" l="0" r="0" t="0"/>
            </a:stretch>
          </a:blipFill>
          <a:ln>
            <a:noFill/>
          </a:ln>
        </p:spPr>
      </p:sp>
      <p:sp>
        <p:nvSpPr>
          <p:cNvPr id="586" name="Google Shape;586;p36"/>
          <p:cNvSpPr/>
          <p:nvPr/>
        </p:nvSpPr>
        <p:spPr>
          <a:xfrm>
            <a:off x="6350807" y="1222632"/>
            <a:ext cx="833875" cy="833875"/>
          </a:xfrm>
          <a:custGeom>
            <a:rect b="b" l="l" r="r" t="t"/>
            <a:pathLst>
              <a:path extrusionOk="0" h="833875" w="833875">
                <a:moveTo>
                  <a:pt x="0" y="0"/>
                </a:moveTo>
                <a:lnTo>
                  <a:pt x="833875" y="0"/>
                </a:lnTo>
                <a:lnTo>
                  <a:pt x="833875" y="833875"/>
                </a:lnTo>
                <a:lnTo>
                  <a:pt x="0" y="833875"/>
                </a:lnTo>
                <a:lnTo>
                  <a:pt x="0" y="0"/>
                </a:lnTo>
                <a:close/>
              </a:path>
            </a:pathLst>
          </a:custGeom>
          <a:blipFill rotWithShape="1">
            <a:blip r:embed="rId14">
              <a:alphaModFix/>
            </a:blip>
            <a:stretch>
              <a:fillRect b="0" l="0" r="0" t="0"/>
            </a:stretch>
          </a:blipFill>
          <a:ln>
            <a:noFill/>
          </a:ln>
        </p:spPr>
      </p:sp>
      <p:sp>
        <p:nvSpPr>
          <p:cNvPr id="587" name="Google Shape;587;p36"/>
          <p:cNvSpPr/>
          <p:nvPr/>
        </p:nvSpPr>
        <p:spPr>
          <a:xfrm>
            <a:off x="9328393" y="1272802"/>
            <a:ext cx="1038646" cy="783705"/>
          </a:xfrm>
          <a:custGeom>
            <a:rect b="b" l="l" r="r" t="t"/>
            <a:pathLst>
              <a:path extrusionOk="0" h="783705" w="1038646">
                <a:moveTo>
                  <a:pt x="0" y="0"/>
                </a:moveTo>
                <a:lnTo>
                  <a:pt x="1038646" y="0"/>
                </a:lnTo>
                <a:lnTo>
                  <a:pt x="1038646" y="783705"/>
                </a:lnTo>
                <a:lnTo>
                  <a:pt x="0" y="783705"/>
                </a:lnTo>
                <a:lnTo>
                  <a:pt x="0" y="0"/>
                </a:lnTo>
                <a:close/>
              </a:path>
            </a:pathLst>
          </a:custGeom>
          <a:blipFill rotWithShape="1">
            <a:blip r:embed="rId15">
              <a:alphaModFix/>
            </a:blip>
            <a:stretch>
              <a:fillRect b="0" l="0" r="0" t="0"/>
            </a:stretch>
          </a:blipFill>
          <a:ln>
            <a:noFill/>
          </a:ln>
        </p:spPr>
      </p:sp>
      <p:sp>
        <p:nvSpPr>
          <p:cNvPr id="588" name="Google Shape;588;p36"/>
          <p:cNvSpPr/>
          <p:nvPr/>
        </p:nvSpPr>
        <p:spPr>
          <a:xfrm>
            <a:off x="9333549" y="6225105"/>
            <a:ext cx="1282989" cy="1588841"/>
          </a:xfrm>
          <a:custGeom>
            <a:rect b="b" l="l" r="r" t="t"/>
            <a:pathLst>
              <a:path extrusionOk="0" h="1588841" w="1282989">
                <a:moveTo>
                  <a:pt x="0" y="0"/>
                </a:moveTo>
                <a:lnTo>
                  <a:pt x="1282989" y="0"/>
                </a:lnTo>
                <a:lnTo>
                  <a:pt x="1282989" y="1588841"/>
                </a:lnTo>
                <a:lnTo>
                  <a:pt x="0" y="1588841"/>
                </a:lnTo>
                <a:lnTo>
                  <a:pt x="0" y="0"/>
                </a:lnTo>
                <a:close/>
              </a:path>
            </a:pathLst>
          </a:custGeom>
          <a:blipFill rotWithShape="1">
            <a:blip r:embed="rId16">
              <a:alphaModFix/>
            </a:blip>
            <a:stretch>
              <a:fillRect b="0" l="0" r="0" t="0"/>
            </a:stretch>
          </a:blipFill>
          <a:ln>
            <a:noFill/>
          </a:ln>
        </p:spPr>
      </p:sp>
      <p:sp>
        <p:nvSpPr>
          <p:cNvPr id="589" name="Google Shape;589;p36"/>
          <p:cNvSpPr/>
          <p:nvPr/>
        </p:nvSpPr>
        <p:spPr>
          <a:xfrm>
            <a:off x="7797261" y="1169686"/>
            <a:ext cx="918553" cy="886821"/>
          </a:xfrm>
          <a:custGeom>
            <a:rect b="b" l="l" r="r" t="t"/>
            <a:pathLst>
              <a:path extrusionOk="0" h="886821" w="918553">
                <a:moveTo>
                  <a:pt x="0" y="0"/>
                </a:moveTo>
                <a:lnTo>
                  <a:pt x="918553" y="0"/>
                </a:lnTo>
                <a:lnTo>
                  <a:pt x="918553" y="886821"/>
                </a:lnTo>
                <a:lnTo>
                  <a:pt x="0" y="886821"/>
                </a:lnTo>
                <a:lnTo>
                  <a:pt x="0" y="0"/>
                </a:lnTo>
                <a:close/>
              </a:path>
            </a:pathLst>
          </a:custGeom>
          <a:blipFill rotWithShape="1">
            <a:blip r:embed="rId17">
              <a:alphaModFix/>
            </a:blip>
            <a:stretch>
              <a:fillRect b="0" l="0" r="0" t="0"/>
            </a:stretch>
          </a:blipFill>
          <a:ln>
            <a:noFill/>
          </a:ln>
        </p:spPr>
      </p:sp>
      <p:sp>
        <p:nvSpPr>
          <p:cNvPr id="590" name="Google Shape;590;p36"/>
          <p:cNvSpPr/>
          <p:nvPr/>
        </p:nvSpPr>
        <p:spPr>
          <a:xfrm>
            <a:off x="13772967" y="1154248"/>
            <a:ext cx="779224" cy="902260"/>
          </a:xfrm>
          <a:custGeom>
            <a:rect b="b" l="l" r="r" t="t"/>
            <a:pathLst>
              <a:path extrusionOk="0" h="902260" w="779224">
                <a:moveTo>
                  <a:pt x="0" y="0"/>
                </a:moveTo>
                <a:lnTo>
                  <a:pt x="779224" y="0"/>
                </a:lnTo>
                <a:lnTo>
                  <a:pt x="779224" y="902259"/>
                </a:lnTo>
                <a:lnTo>
                  <a:pt x="0" y="902259"/>
                </a:lnTo>
                <a:lnTo>
                  <a:pt x="0" y="0"/>
                </a:lnTo>
                <a:close/>
              </a:path>
            </a:pathLst>
          </a:custGeom>
          <a:blipFill rotWithShape="1">
            <a:blip r:embed="rId18">
              <a:alphaModFix/>
            </a:blip>
            <a:stretch>
              <a:fillRect b="0" l="0" r="0" t="0"/>
            </a:stretch>
          </a:blipFill>
          <a:ln>
            <a:noFill/>
          </a:ln>
        </p:spPr>
      </p:sp>
      <p:sp>
        <p:nvSpPr>
          <p:cNvPr id="591" name="Google Shape;591;p36"/>
          <p:cNvSpPr/>
          <p:nvPr/>
        </p:nvSpPr>
        <p:spPr>
          <a:xfrm flipH="1">
            <a:off x="6036459" y="6255567"/>
            <a:ext cx="1877625" cy="1527918"/>
          </a:xfrm>
          <a:custGeom>
            <a:rect b="b" l="l" r="r" t="t"/>
            <a:pathLst>
              <a:path extrusionOk="0" h="1527918" w="1877625">
                <a:moveTo>
                  <a:pt x="1877625" y="0"/>
                </a:moveTo>
                <a:lnTo>
                  <a:pt x="0" y="0"/>
                </a:lnTo>
                <a:lnTo>
                  <a:pt x="0" y="1527917"/>
                </a:lnTo>
                <a:lnTo>
                  <a:pt x="1877625" y="1527917"/>
                </a:lnTo>
                <a:lnTo>
                  <a:pt x="1877625" y="0"/>
                </a:lnTo>
                <a:close/>
              </a:path>
            </a:pathLst>
          </a:custGeom>
          <a:blipFill rotWithShape="1">
            <a:blip r:embed="rId19">
              <a:alphaModFix/>
            </a:blip>
            <a:stretch>
              <a:fillRect b="0" l="0" r="0" t="0"/>
            </a:stretch>
          </a:blipFill>
          <a:ln>
            <a:noFill/>
          </a:ln>
        </p:spPr>
      </p:sp>
      <p:sp>
        <p:nvSpPr>
          <p:cNvPr id="592" name="Google Shape;592;p36"/>
          <p:cNvSpPr/>
          <p:nvPr/>
        </p:nvSpPr>
        <p:spPr>
          <a:xfrm>
            <a:off x="10822495" y="6196684"/>
            <a:ext cx="993581" cy="1645683"/>
          </a:xfrm>
          <a:custGeom>
            <a:rect b="b" l="l" r="r" t="t"/>
            <a:pathLst>
              <a:path extrusionOk="0" h="1645683" w="993581">
                <a:moveTo>
                  <a:pt x="0" y="0"/>
                </a:moveTo>
                <a:lnTo>
                  <a:pt x="993581" y="0"/>
                </a:lnTo>
                <a:lnTo>
                  <a:pt x="993581" y="1645683"/>
                </a:lnTo>
                <a:lnTo>
                  <a:pt x="0" y="1645683"/>
                </a:lnTo>
                <a:lnTo>
                  <a:pt x="0" y="0"/>
                </a:lnTo>
                <a:close/>
              </a:path>
            </a:pathLst>
          </a:custGeom>
          <a:blipFill rotWithShape="1">
            <a:blip r:embed="rId20">
              <a:alphaModFix/>
            </a:blip>
            <a:stretch>
              <a:fillRect b="0" l="0" r="0" t="0"/>
            </a:stretch>
          </a:blipFill>
          <a:ln>
            <a:noFill/>
          </a:ln>
        </p:spPr>
      </p:sp>
      <p:sp>
        <p:nvSpPr>
          <p:cNvPr id="593" name="Google Shape;593;p36"/>
          <p:cNvSpPr/>
          <p:nvPr/>
        </p:nvSpPr>
        <p:spPr>
          <a:xfrm>
            <a:off x="12022033" y="6235524"/>
            <a:ext cx="1536644" cy="1568004"/>
          </a:xfrm>
          <a:custGeom>
            <a:rect b="b" l="l" r="r" t="t"/>
            <a:pathLst>
              <a:path extrusionOk="0" h="1568004" w="1536644">
                <a:moveTo>
                  <a:pt x="0" y="0"/>
                </a:moveTo>
                <a:lnTo>
                  <a:pt x="1536644" y="0"/>
                </a:lnTo>
                <a:lnTo>
                  <a:pt x="1536644" y="1568004"/>
                </a:lnTo>
                <a:lnTo>
                  <a:pt x="0" y="1568004"/>
                </a:lnTo>
                <a:lnTo>
                  <a:pt x="0" y="0"/>
                </a:lnTo>
                <a:close/>
              </a:path>
            </a:pathLst>
          </a:custGeom>
          <a:blipFill rotWithShape="1">
            <a:blip r:embed="rId21">
              <a:alphaModFix/>
            </a:blip>
            <a:stretch>
              <a:fillRect b="0" l="0" r="0" t="0"/>
            </a:stretch>
          </a:blipFill>
          <a:ln>
            <a:noFill/>
          </a:ln>
        </p:spPr>
      </p:sp>
      <p:sp>
        <p:nvSpPr>
          <p:cNvPr id="594" name="Google Shape;594;p36"/>
          <p:cNvSpPr/>
          <p:nvPr/>
        </p:nvSpPr>
        <p:spPr>
          <a:xfrm>
            <a:off x="10979618" y="1195301"/>
            <a:ext cx="837719" cy="861206"/>
          </a:xfrm>
          <a:custGeom>
            <a:rect b="b" l="l" r="r" t="t"/>
            <a:pathLst>
              <a:path extrusionOk="0" h="861206" w="837719">
                <a:moveTo>
                  <a:pt x="0" y="0"/>
                </a:moveTo>
                <a:lnTo>
                  <a:pt x="837719" y="0"/>
                </a:lnTo>
                <a:lnTo>
                  <a:pt x="837719" y="861206"/>
                </a:lnTo>
                <a:lnTo>
                  <a:pt x="0" y="861206"/>
                </a:lnTo>
                <a:lnTo>
                  <a:pt x="0" y="0"/>
                </a:lnTo>
                <a:close/>
              </a:path>
            </a:pathLst>
          </a:custGeom>
          <a:blipFill rotWithShape="1">
            <a:blip r:embed="rId22">
              <a:alphaModFix/>
            </a:blip>
            <a:stretch>
              <a:fillRect b="0" l="0" r="0" t="0"/>
            </a:stretch>
          </a:blipFill>
          <a:ln>
            <a:noFill/>
          </a:ln>
        </p:spPr>
      </p:sp>
      <p:sp>
        <p:nvSpPr>
          <p:cNvPr id="595" name="Google Shape;595;p36"/>
          <p:cNvSpPr/>
          <p:nvPr/>
        </p:nvSpPr>
        <p:spPr>
          <a:xfrm>
            <a:off x="8120333" y="8404804"/>
            <a:ext cx="795352" cy="1001015"/>
          </a:xfrm>
          <a:custGeom>
            <a:rect b="b" l="l" r="r" t="t"/>
            <a:pathLst>
              <a:path extrusionOk="0" h="1001015" w="795352">
                <a:moveTo>
                  <a:pt x="0" y="0"/>
                </a:moveTo>
                <a:lnTo>
                  <a:pt x="795351" y="0"/>
                </a:lnTo>
                <a:lnTo>
                  <a:pt x="795351" y="1001015"/>
                </a:lnTo>
                <a:lnTo>
                  <a:pt x="0" y="1001015"/>
                </a:lnTo>
                <a:lnTo>
                  <a:pt x="0" y="0"/>
                </a:lnTo>
                <a:close/>
              </a:path>
            </a:pathLst>
          </a:custGeom>
          <a:blipFill rotWithShape="1">
            <a:blip r:embed="rId23">
              <a:alphaModFix/>
            </a:blip>
            <a:stretch>
              <a:fillRect b="0" l="0" r="0" t="0"/>
            </a:stretch>
          </a:blipFill>
          <a:ln>
            <a:noFill/>
          </a:ln>
        </p:spPr>
      </p:sp>
      <p:sp>
        <p:nvSpPr>
          <p:cNvPr id="596" name="Google Shape;596;p36"/>
          <p:cNvSpPr/>
          <p:nvPr/>
        </p:nvSpPr>
        <p:spPr>
          <a:xfrm>
            <a:off x="9234693" y="8469080"/>
            <a:ext cx="529823" cy="872462"/>
          </a:xfrm>
          <a:custGeom>
            <a:rect b="b" l="l" r="r" t="t"/>
            <a:pathLst>
              <a:path extrusionOk="0" h="872462" w="529823">
                <a:moveTo>
                  <a:pt x="0" y="0"/>
                </a:moveTo>
                <a:lnTo>
                  <a:pt x="529822" y="0"/>
                </a:lnTo>
                <a:lnTo>
                  <a:pt x="529822" y="872463"/>
                </a:lnTo>
                <a:lnTo>
                  <a:pt x="0" y="872463"/>
                </a:lnTo>
                <a:lnTo>
                  <a:pt x="0" y="0"/>
                </a:lnTo>
                <a:close/>
              </a:path>
            </a:pathLst>
          </a:custGeom>
          <a:blipFill rotWithShape="1">
            <a:blip r:embed="rId24">
              <a:alphaModFix/>
            </a:blip>
            <a:stretch>
              <a:fillRect b="0" l="0" r="0" t="0"/>
            </a:stretch>
          </a:blipFill>
          <a:ln>
            <a:noFill/>
          </a:ln>
        </p:spPr>
      </p:sp>
      <p:sp>
        <p:nvSpPr>
          <p:cNvPr id="597" name="Google Shape;597;p36"/>
          <p:cNvSpPr/>
          <p:nvPr/>
        </p:nvSpPr>
        <p:spPr>
          <a:xfrm>
            <a:off x="14302462" y="8476989"/>
            <a:ext cx="844185" cy="856646"/>
          </a:xfrm>
          <a:custGeom>
            <a:rect b="b" l="l" r="r" t="t"/>
            <a:pathLst>
              <a:path extrusionOk="0" h="856646" w="844185">
                <a:moveTo>
                  <a:pt x="0" y="0"/>
                </a:moveTo>
                <a:lnTo>
                  <a:pt x="844186" y="0"/>
                </a:lnTo>
                <a:lnTo>
                  <a:pt x="844186" y="856646"/>
                </a:lnTo>
                <a:lnTo>
                  <a:pt x="0" y="856646"/>
                </a:lnTo>
                <a:lnTo>
                  <a:pt x="0" y="0"/>
                </a:lnTo>
                <a:close/>
              </a:path>
            </a:pathLst>
          </a:custGeom>
          <a:blipFill rotWithShape="1">
            <a:blip r:embed="rId25">
              <a:alphaModFix/>
            </a:blip>
            <a:stretch>
              <a:fillRect b="0" l="0" r="0" t="0"/>
            </a:stretch>
          </a:blipFill>
          <a:ln>
            <a:noFill/>
          </a:ln>
        </p:spPr>
      </p:sp>
      <p:sp>
        <p:nvSpPr>
          <p:cNvPr id="598" name="Google Shape;598;p36"/>
          <p:cNvSpPr/>
          <p:nvPr/>
        </p:nvSpPr>
        <p:spPr>
          <a:xfrm>
            <a:off x="6269892" y="8413861"/>
            <a:ext cx="1531432" cy="982901"/>
          </a:xfrm>
          <a:custGeom>
            <a:rect b="b" l="l" r="r" t="t"/>
            <a:pathLst>
              <a:path extrusionOk="0" h="982901" w="1531432">
                <a:moveTo>
                  <a:pt x="0" y="0"/>
                </a:moveTo>
                <a:lnTo>
                  <a:pt x="1531432" y="0"/>
                </a:lnTo>
                <a:lnTo>
                  <a:pt x="1531432" y="982901"/>
                </a:lnTo>
                <a:lnTo>
                  <a:pt x="0" y="982901"/>
                </a:lnTo>
                <a:lnTo>
                  <a:pt x="0" y="0"/>
                </a:lnTo>
                <a:close/>
              </a:path>
            </a:pathLst>
          </a:custGeom>
          <a:blipFill rotWithShape="1">
            <a:blip r:embed="rId26">
              <a:alphaModFix/>
            </a:blip>
            <a:stretch>
              <a:fillRect b="0" l="0" r="0" t="0"/>
            </a:stretch>
          </a:blipFill>
          <a:ln>
            <a:noFill/>
          </a:ln>
        </p:spPr>
      </p:sp>
      <p:sp>
        <p:nvSpPr>
          <p:cNvPr id="599" name="Google Shape;599;p36"/>
          <p:cNvSpPr/>
          <p:nvPr/>
        </p:nvSpPr>
        <p:spPr>
          <a:xfrm>
            <a:off x="10083524" y="8404342"/>
            <a:ext cx="621202" cy="1001939"/>
          </a:xfrm>
          <a:custGeom>
            <a:rect b="b" l="l" r="r" t="t"/>
            <a:pathLst>
              <a:path extrusionOk="0" h="1001939" w="621202">
                <a:moveTo>
                  <a:pt x="0" y="0"/>
                </a:moveTo>
                <a:lnTo>
                  <a:pt x="621202" y="0"/>
                </a:lnTo>
                <a:lnTo>
                  <a:pt x="621202" y="1001939"/>
                </a:lnTo>
                <a:lnTo>
                  <a:pt x="0" y="1001939"/>
                </a:lnTo>
                <a:lnTo>
                  <a:pt x="0" y="0"/>
                </a:lnTo>
                <a:close/>
              </a:path>
            </a:pathLst>
          </a:custGeom>
          <a:blipFill rotWithShape="1">
            <a:blip r:embed="rId27">
              <a:alphaModFix/>
            </a:blip>
            <a:stretch>
              <a:fillRect b="0" l="0" r="0" t="0"/>
            </a:stretch>
          </a:blipFill>
          <a:ln>
            <a:noFill/>
          </a:ln>
        </p:spPr>
      </p:sp>
      <p:sp>
        <p:nvSpPr>
          <p:cNvPr id="600" name="Google Shape;600;p36"/>
          <p:cNvSpPr/>
          <p:nvPr/>
        </p:nvSpPr>
        <p:spPr>
          <a:xfrm>
            <a:off x="16646008" y="8533819"/>
            <a:ext cx="742986" cy="742986"/>
          </a:xfrm>
          <a:custGeom>
            <a:rect b="b" l="l" r="r" t="t"/>
            <a:pathLst>
              <a:path extrusionOk="0" h="742986" w="742986">
                <a:moveTo>
                  <a:pt x="0" y="0"/>
                </a:moveTo>
                <a:lnTo>
                  <a:pt x="742986" y="0"/>
                </a:lnTo>
                <a:lnTo>
                  <a:pt x="742986" y="742985"/>
                </a:lnTo>
                <a:lnTo>
                  <a:pt x="0" y="742985"/>
                </a:lnTo>
                <a:lnTo>
                  <a:pt x="0" y="0"/>
                </a:lnTo>
                <a:close/>
              </a:path>
            </a:pathLst>
          </a:custGeom>
          <a:blipFill rotWithShape="1">
            <a:blip r:embed="rId28">
              <a:alphaModFix/>
            </a:blip>
            <a:stretch>
              <a:fillRect b="0" l="0" r="0" t="0"/>
            </a:stretch>
          </a:blipFill>
          <a:ln>
            <a:noFill/>
          </a:ln>
        </p:spPr>
      </p:sp>
      <p:sp>
        <p:nvSpPr>
          <p:cNvPr id="601" name="Google Shape;601;p36"/>
          <p:cNvSpPr/>
          <p:nvPr/>
        </p:nvSpPr>
        <p:spPr>
          <a:xfrm>
            <a:off x="11023734" y="8476989"/>
            <a:ext cx="856646" cy="856646"/>
          </a:xfrm>
          <a:custGeom>
            <a:rect b="b" l="l" r="r" t="t"/>
            <a:pathLst>
              <a:path extrusionOk="0" h="856646" w="856646">
                <a:moveTo>
                  <a:pt x="0" y="0"/>
                </a:moveTo>
                <a:lnTo>
                  <a:pt x="856646" y="0"/>
                </a:lnTo>
                <a:lnTo>
                  <a:pt x="856646" y="856646"/>
                </a:lnTo>
                <a:lnTo>
                  <a:pt x="0" y="856646"/>
                </a:lnTo>
                <a:lnTo>
                  <a:pt x="0" y="0"/>
                </a:lnTo>
                <a:close/>
              </a:path>
            </a:pathLst>
          </a:custGeom>
          <a:blipFill rotWithShape="1">
            <a:blip r:embed="rId29">
              <a:alphaModFix/>
            </a:blip>
            <a:stretch>
              <a:fillRect b="0" l="0" r="0" t="0"/>
            </a:stretch>
          </a:blipFill>
          <a:ln>
            <a:noFill/>
          </a:ln>
        </p:spPr>
      </p:sp>
      <p:sp>
        <p:nvSpPr>
          <p:cNvPr id="602" name="Google Shape;602;p36"/>
          <p:cNvSpPr/>
          <p:nvPr/>
        </p:nvSpPr>
        <p:spPr>
          <a:xfrm>
            <a:off x="15465656" y="8476989"/>
            <a:ext cx="861344" cy="856646"/>
          </a:xfrm>
          <a:custGeom>
            <a:rect b="b" l="l" r="r" t="t"/>
            <a:pathLst>
              <a:path extrusionOk="0" h="856646" w="861344">
                <a:moveTo>
                  <a:pt x="0" y="0"/>
                </a:moveTo>
                <a:lnTo>
                  <a:pt x="861344" y="0"/>
                </a:lnTo>
                <a:lnTo>
                  <a:pt x="861344" y="856646"/>
                </a:lnTo>
                <a:lnTo>
                  <a:pt x="0" y="856646"/>
                </a:lnTo>
                <a:lnTo>
                  <a:pt x="0" y="0"/>
                </a:lnTo>
                <a:close/>
              </a:path>
            </a:pathLst>
          </a:custGeom>
          <a:blipFill rotWithShape="1">
            <a:blip r:embed="rId30">
              <a:alphaModFix/>
            </a:blip>
            <a:stretch>
              <a:fillRect b="0" l="0" r="0" t="0"/>
            </a:stretch>
          </a:blipFill>
          <a:ln>
            <a:noFill/>
          </a:ln>
        </p:spPr>
      </p:sp>
      <p:sp>
        <p:nvSpPr>
          <p:cNvPr id="603" name="Google Shape;603;p36"/>
          <p:cNvSpPr/>
          <p:nvPr/>
        </p:nvSpPr>
        <p:spPr>
          <a:xfrm>
            <a:off x="15183712" y="4501470"/>
            <a:ext cx="944877" cy="1152289"/>
          </a:xfrm>
          <a:custGeom>
            <a:rect b="b" l="l" r="r" t="t"/>
            <a:pathLst>
              <a:path extrusionOk="0" h="1152289" w="944877">
                <a:moveTo>
                  <a:pt x="0" y="0"/>
                </a:moveTo>
                <a:lnTo>
                  <a:pt x="944878" y="0"/>
                </a:lnTo>
                <a:lnTo>
                  <a:pt x="944878" y="1152289"/>
                </a:lnTo>
                <a:lnTo>
                  <a:pt x="0" y="1152289"/>
                </a:lnTo>
                <a:lnTo>
                  <a:pt x="0" y="0"/>
                </a:lnTo>
                <a:close/>
              </a:path>
            </a:pathLst>
          </a:custGeom>
          <a:blipFill rotWithShape="1">
            <a:blip r:embed="rId31">
              <a:alphaModFix/>
            </a:blip>
            <a:stretch>
              <a:fillRect b="0" l="0" r="0" t="0"/>
            </a:stretch>
          </a:blipFill>
          <a:ln>
            <a:noFill/>
          </a:ln>
        </p:spPr>
      </p:sp>
      <p:sp>
        <p:nvSpPr>
          <p:cNvPr id="604" name="Google Shape;604;p36"/>
          <p:cNvSpPr/>
          <p:nvPr/>
        </p:nvSpPr>
        <p:spPr>
          <a:xfrm>
            <a:off x="13240166" y="8533668"/>
            <a:ext cx="743288" cy="743288"/>
          </a:xfrm>
          <a:custGeom>
            <a:rect b="b" l="l" r="r" t="t"/>
            <a:pathLst>
              <a:path extrusionOk="0" h="743288" w="743288">
                <a:moveTo>
                  <a:pt x="0" y="0"/>
                </a:moveTo>
                <a:lnTo>
                  <a:pt x="743288" y="0"/>
                </a:lnTo>
                <a:lnTo>
                  <a:pt x="743288" y="743288"/>
                </a:lnTo>
                <a:lnTo>
                  <a:pt x="0" y="743288"/>
                </a:lnTo>
                <a:lnTo>
                  <a:pt x="0" y="0"/>
                </a:lnTo>
                <a:close/>
              </a:path>
            </a:pathLst>
          </a:custGeom>
          <a:blipFill rotWithShape="1">
            <a:blip r:embed="rId32">
              <a:alphaModFix/>
            </a:blip>
            <a:stretch>
              <a:fillRect b="0" l="0" r="0" t="0"/>
            </a:stretch>
          </a:blipFill>
          <a:ln>
            <a:noFill/>
          </a:ln>
        </p:spPr>
      </p:sp>
      <p:sp>
        <p:nvSpPr>
          <p:cNvPr id="605" name="Google Shape;605;p36"/>
          <p:cNvSpPr/>
          <p:nvPr/>
        </p:nvSpPr>
        <p:spPr>
          <a:xfrm>
            <a:off x="14813818" y="3100812"/>
            <a:ext cx="975949" cy="589118"/>
          </a:xfrm>
          <a:custGeom>
            <a:rect b="b" l="l" r="r" t="t"/>
            <a:pathLst>
              <a:path extrusionOk="0" h="589118" w="975949">
                <a:moveTo>
                  <a:pt x="0" y="0"/>
                </a:moveTo>
                <a:lnTo>
                  <a:pt x="975949" y="0"/>
                </a:lnTo>
                <a:lnTo>
                  <a:pt x="975949" y="589118"/>
                </a:lnTo>
                <a:lnTo>
                  <a:pt x="0" y="589118"/>
                </a:lnTo>
                <a:lnTo>
                  <a:pt x="0" y="0"/>
                </a:lnTo>
                <a:close/>
              </a:path>
            </a:pathLst>
          </a:custGeom>
          <a:blipFill rotWithShape="1">
            <a:blip r:embed="rId33">
              <a:alphaModFix/>
            </a:blip>
            <a:stretch>
              <a:fillRect b="0" l="0" r="0" t="0"/>
            </a:stretch>
          </a:blipFill>
          <a:ln>
            <a:noFill/>
          </a:ln>
        </p:spPr>
      </p:sp>
      <p:sp>
        <p:nvSpPr>
          <p:cNvPr id="606" name="Google Shape;606;p36"/>
          <p:cNvSpPr/>
          <p:nvPr/>
        </p:nvSpPr>
        <p:spPr>
          <a:xfrm>
            <a:off x="15164771" y="1250072"/>
            <a:ext cx="719927" cy="806435"/>
          </a:xfrm>
          <a:custGeom>
            <a:rect b="b" l="l" r="r" t="t"/>
            <a:pathLst>
              <a:path extrusionOk="0" h="806435" w="719927">
                <a:moveTo>
                  <a:pt x="0" y="0"/>
                </a:moveTo>
                <a:lnTo>
                  <a:pt x="719926" y="0"/>
                </a:lnTo>
                <a:lnTo>
                  <a:pt x="719926" y="806435"/>
                </a:lnTo>
                <a:lnTo>
                  <a:pt x="0" y="806435"/>
                </a:lnTo>
                <a:lnTo>
                  <a:pt x="0" y="0"/>
                </a:lnTo>
                <a:close/>
              </a:path>
            </a:pathLst>
          </a:custGeom>
          <a:blipFill rotWithShape="1">
            <a:blip r:embed="rId34">
              <a:alphaModFix/>
            </a:blip>
            <a:stretch>
              <a:fillRect b="0" l="0" r="0" t="0"/>
            </a:stretch>
          </a:blipFill>
          <a:ln>
            <a:noFill/>
          </a:ln>
        </p:spPr>
      </p:sp>
      <p:sp>
        <p:nvSpPr>
          <p:cNvPr id="607" name="Google Shape;607;p36"/>
          <p:cNvSpPr/>
          <p:nvPr/>
        </p:nvSpPr>
        <p:spPr>
          <a:xfrm>
            <a:off x="16497277" y="1058423"/>
            <a:ext cx="858353" cy="998084"/>
          </a:xfrm>
          <a:custGeom>
            <a:rect b="b" l="l" r="r" t="t"/>
            <a:pathLst>
              <a:path extrusionOk="0" h="998084" w="858353">
                <a:moveTo>
                  <a:pt x="0" y="0"/>
                </a:moveTo>
                <a:lnTo>
                  <a:pt x="858352" y="0"/>
                </a:lnTo>
                <a:lnTo>
                  <a:pt x="858352" y="998084"/>
                </a:lnTo>
                <a:lnTo>
                  <a:pt x="0" y="998084"/>
                </a:lnTo>
                <a:lnTo>
                  <a:pt x="0" y="0"/>
                </a:lnTo>
                <a:close/>
              </a:path>
            </a:pathLst>
          </a:custGeom>
          <a:blipFill rotWithShape="1">
            <a:blip r:embed="rId35">
              <a:alphaModFix/>
            </a:blip>
            <a:stretch>
              <a:fillRect b="0" l="0" r="0" t="0"/>
            </a:stretch>
          </a:blipFill>
          <a:ln>
            <a:noFill/>
          </a:ln>
        </p:spPr>
      </p:sp>
      <p:sp>
        <p:nvSpPr>
          <p:cNvPr id="608" name="Google Shape;608;p36"/>
          <p:cNvSpPr/>
          <p:nvPr/>
        </p:nvSpPr>
        <p:spPr>
          <a:xfrm>
            <a:off x="16605137" y="4587704"/>
            <a:ext cx="783857" cy="979821"/>
          </a:xfrm>
          <a:custGeom>
            <a:rect b="b" l="l" r="r" t="t"/>
            <a:pathLst>
              <a:path extrusionOk="0" h="979821" w="783857">
                <a:moveTo>
                  <a:pt x="0" y="0"/>
                </a:moveTo>
                <a:lnTo>
                  <a:pt x="783857" y="0"/>
                </a:lnTo>
                <a:lnTo>
                  <a:pt x="783857" y="979821"/>
                </a:lnTo>
                <a:lnTo>
                  <a:pt x="0" y="979821"/>
                </a:lnTo>
                <a:lnTo>
                  <a:pt x="0" y="0"/>
                </a:lnTo>
                <a:close/>
              </a:path>
            </a:pathLst>
          </a:custGeom>
          <a:blipFill rotWithShape="1">
            <a:blip r:embed="rId36">
              <a:alphaModFix/>
            </a:blip>
            <a:stretch>
              <a:fillRect b="0" l="0" r="0" t="0"/>
            </a:stretch>
          </a:blipFill>
          <a:ln>
            <a:noFill/>
          </a:ln>
        </p:spPr>
      </p:sp>
      <p:sp>
        <p:nvSpPr>
          <p:cNvPr id="609" name="Google Shape;609;p36"/>
          <p:cNvSpPr/>
          <p:nvPr/>
        </p:nvSpPr>
        <p:spPr>
          <a:xfrm>
            <a:off x="10944810" y="2756210"/>
            <a:ext cx="1073388" cy="1157575"/>
          </a:xfrm>
          <a:custGeom>
            <a:rect b="b" l="l" r="r" t="t"/>
            <a:pathLst>
              <a:path extrusionOk="0" h="1157575" w="1073388">
                <a:moveTo>
                  <a:pt x="0" y="0"/>
                </a:moveTo>
                <a:lnTo>
                  <a:pt x="1073388" y="0"/>
                </a:lnTo>
                <a:lnTo>
                  <a:pt x="1073388" y="1157575"/>
                </a:lnTo>
                <a:lnTo>
                  <a:pt x="0" y="1157575"/>
                </a:lnTo>
                <a:lnTo>
                  <a:pt x="0" y="0"/>
                </a:lnTo>
                <a:close/>
              </a:path>
            </a:pathLst>
          </a:custGeom>
          <a:blipFill rotWithShape="1">
            <a:blip r:embed="rId37">
              <a:alphaModFix/>
            </a:blip>
            <a:stretch>
              <a:fillRect b="0" l="0" r="0" t="0"/>
            </a:stretch>
          </a:blipFill>
          <a:ln>
            <a:noFill/>
          </a:ln>
        </p:spPr>
      </p:sp>
      <p:sp>
        <p:nvSpPr>
          <p:cNvPr id="610" name="Google Shape;610;p36"/>
          <p:cNvSpPr/>
          <p:nvPr/>
        </p:nvSpPr>
        <p:spPr>
          <a:xfrm>
            <a:off x="9962600" y="4609549"/>
            <a:ext cx="736990" cy="936130"/>
          </a:xfrm>
          <a:custGeom>
            <a:rect b="b" l="l" r="r" t="t"/>
            <a:pathLst>
              <a:path extrusionOk="0" h="936130" w="736990">
                <a:moveTo>
                  <a:pt x="0" y="0"/>
                </a:moveTo>
                <a:lnTo>
                  <a:pt x="736990" y="0"/>
                </a:lnTo>
                <a:lnTo>
                  <a:pt x="736990" y="936131"/>
                </a:lnTo>
                <a:lnTo>
                  <a:pt x="0" y="936131"/>
                </a:lnTo>
                <a:lnTo>
                  <a:pt x="0" y="0"/>
                </a:lnTo>
                <a:close/>
              </a:path>
            </a:pathLst>
          </a:custGeom>
          <a:blipFill rotWithShape="1">
            <a:blip r:embed="rId38">
              <a:alphaModFix/>
            </a:blip>
            <a:stretch>
              <a:fillRect b="0" l="0" r="0" t="0"/>
            </a:stretch>
          </a:blipFill>
          <a:ln>
            <a:noFill/>
          </a:ln>
        </p:spPr>
      </p:sp>
      <p:sp>
        <p:nvSpPr>
          <p:cNvPr id="611" name="Google Shape;611;p36"/>
          <p:cNvSpPr/>
          <p:nvPr/>
        </p:nvSpPr>
        <p:spPr>
          <a:xfrm>
            <a:off x="11176137" y="4593555"/>
            <a:ext cx="825542" cy="968119"/>
          </a:xfrm>
          <a:custGeom>
            <a:rect b="b" l="l" r="r" t="t"/>
            <a:pathLst>
              <a:path extrusionOk="0" h="968119" w="825542">
                <a:moveTo>
                  <a:pt x="0" y="0"/>
                </a:moveTo>
                <a:lnTo>
                  <a:pt x="825542" y="0"/>
                </a:lnTo>
                <a:lnTo>
                  <a:pt x="825542" y="968119"/>
                </a:lnTo>
                <a:lnTo>
                  <a:pt x="0" y="968119"/>
                </a:lnTo>
                <a:lnTo>
                  <a:pt x="0" y="0"/>
                </a:lnTo>
                <a:close/>
              </a:path>
            </a:pathLst>
          </a:custGeom>
          <a:blipFill rotWithShape="1">
            <a:blip r:embed="rId39">
              <a:alphaModFix/>
            </a:blip>
            <a:stretch>
              <a:fillRect b="0" l="0" r="0" t="0"/>
            </a:stretch>
          </a:blipFill>
          <a:ln>
            <a:noFill/>
          </a:ln>
        </p:spPr>
      </p:sp>
      <p:sp>
        <p:nvSpPr>
          <p:cNvPr id="612" name="Google Shape;612;p36"/>
          <p:cNvSpPr/>
          <p:nvPr/>
        </p:nvSpPr>
        <p:spPr>
          <a:xfrm>
            <a:off x="13974360" y="4650663"/>
            <a:ext cx="732805" cy="853904"/>
          </a:xfrm>
          <a:custGeom>
            <a:rect b="b" l="l" r="r" t="t"/>
            <a:pathLst>
              <a:path extrusionOk="0" h="853904" w="732805">
                <a:moveTo>
                  <a:pt x="0" y="0"/>
                </a:moveTo>
                <a:lnTo>
                  <a:pt x="732805" y="0"/>
                </a:lnTo>
                <a:lnTo>
                  <a:pt x="732805" y="853903"/>
                </a:lnTo>
                <a:lnTo>
                  <a:pt x="0" y="853903"/>
                </a:lnTo>
                <a:lnTo>
                  <a:pt x="0" y="0"/>
                </a:lnTo>
                <a:close/>
              </a:path>
            </a:pathLst>
          </a:custGeom>
          <a:blipFill rotWithShape="1">
            <a:blip r:embed="rId40">
              <a:alphaModFix/>
            </a:blip>
            <a:stretch>
              <a:fillRect b="0" l="0" r="0" t="0"/>
            </a:stretch>
          </a:blipFill>
          <a:ln>
            <a:noFill/>
          </a:ln>
        </p:spPr>
      </p:sp>
      <p:sp>
        <p:nvSpPr>
          <p:cNvPr id="613" name="Google Shape;613;p36"/>
          <p:cNvSpPr/>
          <p:nvPr/>
        </p:nvSpPr>
        <p:spPr>
          <a:xfrm>
            <a:off x="12478227" y="4591921"/>
            <a:ext cx="1019586" cy="971387"/>
          </a:xfrm>
          <a:custGeom>
            <a:rect b="b" l="l" r="r" t="t"/>
            <a:pathLst>
              <a:path extrusionOk="0" h="971387" w="1019586">
                <a:moveTo>
                  <a:pt x="0" y="0"/>
                </a:moveTo>
                <a:lnTo>
                  <a:pt x="1019586" y="0"/>
                </a:lnTo>
                <a:lnTo>
                  <a:pt x="1019586" y="971387"/>
                </a:lnTo>
                <a:lnTo>
                  <a:pt x="0" y="971387"/>
                </a:lnTo>
                <a:lnTo>
                  <a:pt x="0" y="0"/>
                </a:lnTo>
                <a:close/>
              </a:path>
            </a:pathLst>
          </a:custGeom>
          <a:blipFill rotWithShape="1">
            <a:blip r:embed="rId41">
              <a:alphaModFix/>
            </a:blip>
            <a:stretch>
              <a:fillRect b="0" l="0" r="0" t="0"/>
            </a:stretch>
          </a:blipFill>
          <a:ln>
            <a:noFill/>
          </a:ln>
        </p:spPr>
      </p:sp>
      <p:sp>
        <p:nvSpPr>
          <p:cNvPr id="614" name="Google Shape;614;p36"/>
          <p:cNvSpPr/>
          <p:nvPr/>
        </p:nvSpPr>
        <p:spPr>
          <a:xfrm>
            <a:off x="9505256" y="2918329"/>
            <a:ext cx="958862" cy="833338"/>
          </a:xfrm>
          <a:custGeom>
            <a:rect b="b" l="l" r="r" t="t"/>
            <a:pathLst>
              <a:path extrusionOk="0" h="833338" w="958862">
                <a:moveTo>
                  <a:pt x="0" y="0"/>
                </a:moveTo>
                <a:lnTo>
                  <a:pt x="958861" y="0"/>
                </a:lnTo>
                <a:lnTo>
                  <a:pt x="958861" y="833338"/>
                </a:lnTo>
                <a:lnTo>
                  <a:pt x="0" y="833338"/>
                </a:lnTo>
                <a:lnTo>
                  <a:pt x="0" y="0"/>
                </a:lnTo>
                <a:close/>
              </a:path>
            </a:pathLst>
          </a:custGeom>
          <a:blipFill rotWithShape="1">
            <a:blip r:embed="rId42">
              <a:alphaModFix/>
            </a:blip>
            <a:stretch>
              <a:fillRect b="0" l="0" r="0" t="0"/>
            </a:stretch>
          </a:blipFill>
          <a:ln>
            <a:noFill/>
          </a:ln>
        </p:spPr>
      </p:sp>
      <p:sp>
        <p:nvSpPr>
          <p:cNvPr id="615" name="Google Shape;615;p36"/>
          <p:cNvSpPr/>
          <p:nvPr/>
        </p:nvSpPr>
        <p:spPr>
          <a:xfrm>
            <a:off x="13764634" y="6234157"/>
            <a:ext cx="1869925" cy="1570737"/>
          </a:xfrm>
          <a:custGeom>
            <a:rect b="b" l="l" r="r" t="t"/>
            <a:pathLst>
              <a:path extrusionOk="0" h="1570737" w="1869925">
                <a:moveTo>
                  <a:pt x="0" y="0"/>
                </a:moveTo>
                <a:lnTo>
                  <a:pt x="1869925" y="0"/>
                </a:lnTo>
                <a:lnTo>
                  <a:pt x="1869925" y="1570737"/>
                </a:lnTo>
                <a:lnTo>
                  <a:pt x="0" y="1570737"/>
                </a:lnTo>
                <a:lnTo>
                  <a:pt x="0" y="0"/>
                </a:lnTo>
                <a:close/>
              </a:path>
            </a:pathLst>
          </a:custGeom>
          <a:blipFill rotWithShape="1">
            <a:blip r:embed="rId43">
              <a:alphaModFix/>
            </a:blip>
            <a:stretch>
              <a:fillRect b="0" l="0" r="0" t="0"/>
            </a:stretch>
          </a:blipFill>
          <a:ln>
            <a:noFill/>
          </a:ln>
        </p:spPr>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A153"/>
        </a:solidFill>
      </p:bgPr>
    </p:bg>
    <p:spTree>
      <p:nvGrpSpPr>
        <p:cNvPr id="619" name="Shape 619"/>
        <p:cNvGrpSpPr/>
        <p:nvPr/>
      </p:nvGrpSpPr>
      <p:grpSpPr>
        <a:xfrm>
          <a:off x="0" y="0"/>
          <a:ext cx="0" cy="0"/>
          <a:chOff x="0" y="0"/>
          <a:chExt cx="0" cy="0"/>
        </a:xfrm>
      </p:grpSpPr>
      <p:grpSp>
        <p:nvGrpSpPr>
          <p:cNvPr id="620" name="Google Shape;620;p37"/>
          <p:cNvGrpSpPr/>
          <p:nvPr/>
        </p:nvGrpSpPr>
        <p:grpSpPr>
          <a:xfrm>
            <a:off x="9375876" y="495791"/>
            <a:ext cx="8140783" cy="9078426"/>
            <a:chOff x="0" y="-57150"/>
            <a:chExt cx="2144075" cy="2391026"/>
          </a:xfrm>
        </p:grpSpPr>
        <p:sp>
          <p:nvSpPr>
            <p:cNvPr id="621" name="Google Shape;621;p37"/>
            <p:cNvSpPr/>
            <p:nvPr/>
          </p:nvSpPr>
          <p:spPr>
            <a:xfrm>
              <a:off x="0" y="0"/>
              <a:ext cx="2144075" cy="2333876"/>
            </a:xfrm>
            <a:custGeom>
              <a:rect b="b" l="l" r="r" t="t"/>
              <a:pathLst>
                <a:path extrusionOk="0" h="2333876" w="2144075">
                  <a:moveTo>
                    <a:pt x="0" y="0"/>
                  </a:moveTo>
                  <a:lnTo>
                    <a:pt x="2144075" y="0"/>
                  </a:lnTo>
                  <a:lnTo>
                    <a:pt x="2144075" y="2333876"/>
                  </a:lnTo>
                  <a:lnTo>
                    <a:pt x="0" y="2333876"/>
                  </a:lnTo>
                  <a:lnTo>
                    <a:pt x="0" y="0"/>
                  </a:lnTo>
                </a:path>
              </a:pathLst>
            </a:custGeom>
            <a:solidFill>
              <a:srgbClr val="FBFFF0"/>
            </a:solidFill>
            <a:ln>
              <a:noFill/>
            </a:ln>
          </p:spPr>
        </p:sp>
        <p:sp>
          <p:nvSpPr>
            <p:cNvPr id="622" name="Google Shape;622;p37"/>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23" name="Google Shape;623;p37"/>
          <p:cNvSpPr txBox="1"/>
          <p:nvPr/>
        </p:nvSpPr>
        <p:spPr>
          <a:xfrm>
            <a:off x="795175" y="984500"/>
            <a:ext cx="4403700" cy="1795500"/>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None/>
            </a:pPr>
            <a:r>
              <a:rPr b="0" i="0" lang="en-US" sz="11665" u="none" cap="none" strike="noStrike">
                <a:solidFill>
                  <a:srgbClr val="68BE83"/>
                </a:solidFill>
                <a:latin typeface="Anton"/>
                <a:ea typeface="Anton"/>
                <a:cs typeface="Anton"/>
                <a:sym typeface="Anton"/>
              </a:rPr>
              <a:t>HAPPY</a:t>
            </a:r>
            <a:endParaRPr>
              <a:solidFill>
                <a:srgbClr val="68BE83"/>
              </a:solidFill>
            </a:endParaRPr>
          </a:p>
        </p:txBody>
      </p:sp>
      <p:sp>
        <p:nvSpPr>
          <p:cNvPr id="624" name="Google Shape;624;p37"/>
          <p:cNvSpPr txBox="1"/>
          <p:nvPr/>
        </p:nvSpPr>
        <p:spPr>
          <a:xfrm>
            <a:off x="1795883" y="7449835"/>
            <a:ext cx="6295200" cy="1795500"/>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None/>
            </a:pPr>
            <a:r>
              <a:rPr b="0" i="0" lang="en-US" sz="11665" u="none" cap="none" strike="noStrike">
                <a:solidFill>
                  <a:srgbClr val="68BE83"/>
                </a:solidFill>
                <a:latin typeface="Anton"/>
                <a:ea typeface="Anton"/>
                <a:cs typeface="Anton"/>
                <a:sym typeface="Anton"/>
              </a:rPr>
              <a:t>DESIGNING! </a:t>
            </a:r>
            <a:endParaRPr>
              <a:solidFill>
                <a:srgbClr val="68BE83"/>
              </a:solidFill>
            </a:endParaRPr>
          </a:p>
        </p:txBody>
      </p:sp>
      <p:sp>
        <p:nvSpPr>
          <p:cNvPr id="625" name="Google Shape;625;p37"/>
          <p:cNvSpPr/>
          <p:nvPr/>
        </p:nvSpPr>
        <p:spPr>
          <a:xfrm>
            <a:off x="7218422" y="7832858"/>
            <a:ext cx="1425442" cy="1425442"/>
          </a:xfrm>
          <a:custGeom>
            <a:rect b="b" l="l" r="r" t="t"/>
            <a:pathLst>
              <a:path extrusionOk="0" h="1425442" w="1425442">
                <a:moveTo>
                  <a:pt x="0" y="0"/>
                </a:moveTo>
                <a:lnTo>
                  <a:pt x="1425442" y="0"/>
                </a:lnTo>
                <a:lnTo>
                  <a:pt x="1425442" y="1425442"/>
                </a:lnTo>
                <a:lnTo>
                  <a:pt x="0" y="1425442"/>
                </a:lnTo>
                <a:lnTo>
                  <a:pt x="0" y="0"/>
                </a:lnTo>
                <a:close/>
              </a:path>
            </a:pathLst>
          </a:custGeom>
          <a:blipFill rotWithShape="1">
            <a:blip r:embed="rId3">
              <a:alphaModFix/>
            </a:blip>
            <a:stretch>
              <a:fillRect b="0" l="0" r="0" t="0"/>
            </a:stretch>
          </a:blipFill>
          <a:ln>
            <a:noFill/>
          </a:ln>
        </p:spPr>
      </p:sp>
      <p:sp>
        <p:nvSpPr>
          <p:cNvPr id="626" name="Google Shape;626;p37"/>
          <p:cNvSpPr txBox="1"/>
          <p:nvPr/>
        </p:nvSpPr>
        <p:spPr>
          <a:xfrm>
            <a:off x="10125248" y="1088712"/>
            <a:ext cx="6642039" cy="1737351"/>
          </a:xfrm>
          <a:prstGeom prst="rect">
            <a:avLst/>
          </a:prstGeom>
          <a:noFill/>
          <a:ln>
            <a:noFill/>
          </a:ln>
        </p:spPr>
        <p:txBody>
          <a:bodyPr anchorCtr="0" anchor="t" bIns="0" lIns="0" spcFirstLastPara="1" rIns="0" wrap="square" tIns="0">
            <a:spAutoFit/>
          </a:bodyPr>
          <a:lstStyle/>
          <a:p>
            <a:pPr indent="0" lvl="0" marL="0" marR="0" rtl="0" algn="ctr">
              <a:lnSpc>
                <a:spcPct val="134000"/>
              </a:lnSpc>
              <a:spcBef>
                <a:spcPts val="0"/>
              </a:spcBef>
              <a:spcAft>
                <a:spcPts val="0"/>
              </a:spcAft>
              <a:buNone/>
            </a:pPr>
            <a:r>
              <a:rPr b="0" i="0" lang="en-US" sz="10500" u="none" cap="none" strike="noStrike">
                <a:solidFill>
                  <a:srgbClr val="00A153"/>
                </a:solidFill>
                <a:latin typeface="Anton"/>
                <a:ea typeface="Anton"/>
                <a:cs typeface="Anton"/>
                <a:sym typeface="Anton"/>
              </a:rPr>
              <a:t>CREDITS</a:t>
            </a:r>
            <a:endParaRPr/>
          </a:p>
        </p:txBody>
      </p:sp>
      <p:sp>
        <p:nvSpPr>
          <p:cNvPr id="627" name="Google Shape;627;p37"/>
          <p:cNvSpPr txBox="1"/>
          <p:nvPr/>
        </p:nvSpPr>
        <p:spPr>
          <a:xfrm>
            <a:off x="10125248" y="5207968"/>
            <a:ext cx="6642039" cy="931545"/>
          </a:xfrm>
          <a:prstGeom prst="rect">
            <a:avLst/>
          </a:prstGeom>
          <a:noFill/>
          <a:ln>
            <a:noFill/>
          </a:ln>
        </p:spPr>
        <p:txBody>
          <a:bodyPr anchorCtr="0" anchor="t" bIns="0" lIns="0" spcFirstLastPara="1" rIns="0" wrap="square" tIns="0">
            <a:spAutoFit/>
          </a:bodyPr>
          <a:lstStyle/>
          <a:p>
            <a:pPr indent="0" lvl="0" marL="0" marR="0" rtl="0" algn="ctr">
              <a:lnSpc>
                <a:spcPct val="155000"/>
              </a:lnSpc>
              <a:spcBef>
                <a:spcPts val="0"/>
              </a:spcBef>
              <a:spcAft>
                <a:spcPts val="0"/>
              </a:spcAft>
              <a:buNone/>
            </a:pPr>
            <a:r>
              <a:rPr b="0" i="0" lang="en-US" sz="2400" u="none" cap="none" strike="noStrike">
                <a:solidFill>
                  <a:srgbClr val="000000"/>
                </a:solidFill>
                <a:latin typeface="Poppins"/>
                <a:ea typeface="Poppins"/>
                <a:cs typeface="Poppins"/>
                <a:sym typeface="Poppins"/>
              </a:rPr>
              <a:t>This presentation template is free for everyone to use thanks to the following:</a:t>
            </a:r>
            <a:endParaRPr/>
          </a:p>
        </p:txBody>
      </p:sp>
      <p:sp>
        <p:nvSpPr>
          <p:cNvPr id="628" name="Google Shape;628;p37"/>
          <p:cNvSpPr txBox="1"/>
          <p:nvPr/>
        </p:nvSpPr>
        <p:spPr>
          <a:xfrm>
            <a:off x="10125248" y="6453838"/>
            <a:ext cx="6642039"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16AAEF"/>
                </a:solidFill>
                <a:latin typeface="Anton"/>
                <a:ea typeface="Anton"/>
                <a:cs typeface="Anton"/>
                <a:sym typeface="Anton"/>
              </a:rPr>
              <a:t>SlidesCarnival</a:t>
            </a:r>
            <a:endParaRPr/>
          </a:p>
        </p:txBody>
      </p:sp>
      <p:sp>
        <p:nvSpPr>
          <p:cNvPr id="629" name="Google Shape;629;p37"/>
          <p:cNvSpPr txBox="1"/>
          <p:nvPr/>
        </p:nvSpPr>
        <p:spPr>
          <a:xfrm>
            <a:off x="9957416" y="7832858"/>
            <a:ext cx="6977703"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16AAEF"/>
                </a:solidFill>
                <a:latin typeface="Anton"/>
                <a:ea typeface="Anton"/>
                <a:cs typeface="Anton"/>
                <a:sym typeface="Anton"/>
              </a:rPr>
              <a:t>Pexels</a:t>
            </a:r>
            <a:endParaRPr/>
          </a:p>
        </p:txBody>
      </p:sp>
      <p:sp>
        <p:nvSpPr>
          <p:cNvPr id="630" name="Google Shape;630;p37"/>
          <p:cNvSpPr txBox="1"/>
          <p:nvPr/>
        </p:nvSpPr>
        <p:spPr>
          <a:xfrm>
            <a:off x="10590948" y="7049150"/>
            <a:ext cx="5710500" cy="338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000000"/>
                </a:solidFill>
                <a:latin typeface="Poppins"/>
                <a:ea typeface="Poppins"/>
                <a:cs typeface="Poppins"/>
                <a:sym typeface="Poppins"/>
              </a:rPr>
              <a:t>for the presentation template</a:t>
            </a:r>
            <a:endParaRPr/>
          </a:p>
        </p:txBody>
      </p:sp>
      <p:sp>
        <p:nvSpPr>
          <p:cNvPr id="631" name="Google Shape;631;p37"/>
          <p:cNvSpPr txBox="1"/>
          <p:nvPr/>
        </p:nvSpPr>
        <p:spPr>
          <a:xfrm>
            <a:off x="11351395" y="8437700"/>
            <a:ext cx="4189800" cy="338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000000"/>
                </a:solidFill>
                <a:latin typeface="Poppins"/>
                <a:ea typeface="Poppins"/>
                <a:cs typeface="Poppins"/>
                <a:sym typeface="Poppins"/>
              </a:rPr>
              <a:t>for the photos</a:t>
            </a:r>
            <a:endParaRPr/>
          </a:p>
        </p:txBody>
      </p:sp>
      <p:pic>
        <p:nvPicPr>
          <p:cNvPr id="632" name="Google Shape;632;p37"/>
          <p:cNvPicPr preferRelativeResize="0"/>
          <p:nvPr/>
        </p:nvPicPr>
        <p:blipFill>
          <a:blip r:embed="rId4">
            <a:alphaModFix/>
          </a:blip>
          <a:stretch>
            <a:fillRect/>
          </a:stretch>
        </p:blipFill>
        <p:spPr>
          <a:xfrm>
            <a:off x="11105948" y="3427438"/>
            <a:ext cx="4680504" cy="1179150"/>
          </a:xfrm>
          <a:prstGeom prst="rect">
            <a:avLst/>
          </a:prstGeom>
          <a:noFill/>
          <a:ln>
            <a:noFill/>
          </a:ln>
        </p:spPr>
      </p:pic>
      <p:pic>
        <p:nvPicPr>
          <p:cNvPr id="633" name="Google Shape;633;p37"/>
          <p:cNvPicPr preferRelativeResize="0"/>
          <p:nvPr/>
        </p:nvPicPr>
        <p:blipFill>
          <a:blip r:embed="rId5">
            <a:alphaModFix/>
          </a:blip>
          <a:stretch>
            <a:fillRect/>
          </a:stretch>
        </p:blipFill>
        <p:spPr>
          <a:xfrm>
            <a:off x="-225095" y="1880125"/>
            <a:ext cx="8651124" cy="72537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0"/>
        </a:solidFill>
      </p:bgPr>
    </p:bg>
    <p:spTree>
      <p:nvGrpSpPr>
        <p:cNvPr id="121" name="Shape 121"/>
        <p:cNvGrpSpPr/>
        <p:nvPr/>
      </p:nvGrpSpPr>
      <p:grpSpPr>
        <a:xfrm>
          <a:off x="0" y="0"/>
          <a:ext cx="0" cy="0"/>
          <a:chOff x="0" y="0"/>
          <a:chExt cx="0" cy="0"/>
        </a:xfrm>
      </p:grpSpPr>
      <p:pic>
        <p:nvPicPr>
          <p:cNvPr id="122" name="Google Shape;122;p15"/>
          <p:cNvPicPr preferRelativeResize="0"/>
          <p:nvPr/>
        </p:nvPicPr>
        <p:blipFill rotWithShape="1">
          <a:blip r:embed="rId3">
            <a:alphaModFix/>
          </a:blip>
          <a:srcRect b="46465" l="0" r="0" t="16638"/>
          <a:stretch/>
        </p:blipFill>
        <p:spPr>
          <a:xfrm>
            <a:off x="0" y="2256238"/>
            <a:ext cx="18288000" cy="4821583"/>
          </a:xfrm>
          <a:prstGeom prst="rect">
            <a:avLst/>
          </a:prstGeom>
          <a:noFill/>
          <a:ln>
            <a:noFill/>
          </a:ln>
        </p:spPr>
      </p:pic>
      <p:grpSp>
        <p:nvGrpSpPr>
          <p:cNvPr id="123" name="Google Shape;123;p15"/>
          <p:cNvGrpSpPr/>
          <p:nvPr/>
        </p:nvGrpSpPr>
        <p:grpSpPr>
          <a:xfrm>
            <a:off x="-222979" y="6860829"/>
            <a:ext cx="18733962" cy="3426171"/>
            <a:chOff x="0" y="-57150"/>
            <a:chExt cx="4934047" cy="902366"/>
          </a:xfrm>
        </p:grpSpPr>
        <p:sp>
          <p:nvSpPr>
            <p:cNvPr id="124" name="Google Shape;124;p15"/>
            <p:cNvSpPr/>
            <p:nvPr/>
          </p:nvSpPr>
          <p:spPr>
            <a:xfrm>
              <a:off x="0" y="0"/>
              <a:ext cx="4934047" cy="845216"/>
            </a:xfrm>
            <a:custGeom>
              <a:rect b="b" l="l" r="r" t="t"/>
              <a:pathLst>
                <a:path extrusionOk="0" h="845216" w="4934047">
                  <a:moveTo>
                    <a:pt x="0" y="0"/>
                  </a:moveTo>
                  <a:lnTo>
                    <a:pt x="4934047" y="0"/>
                  </a:lnTo>
                  <a:lnTo>
                    <a:pt x="4934047" y="845216"/>
                  </a:lnTo>
                  <a:lnTo>
                    <a:pt x="0" y="845216"/>
                  </a:lnTo>
                  <a:lnTo>
                    <a:pt x="0" y="0"/>
                  </a:lnTo>
                </a:path>
              </a:pathLst>
            </a:custGeom>
            <a:solidFill>
              <a:srgbClr val="16AAEF"/>
            </a:solidFill>
            <a:ln>
              <a:noFill/>
            </a:ln>
          </p:spPr>
        </p:sp>
        <p:sp>
          <p:nvSpPr>
            <p:cNvPr id="125" name="Google Shape;125;p15"/>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6" name="Google Shape;126;p15"/>
          <p:cNvGrpSpPr/>
          <p:nvPr/>
        </p:nvGrpSpPr>
        <p:grpSpPr>
          <a:xfrm>
            <a:off x="2912737" y="5986106"/>
            <a:ext cx="2183428" cy="2183428"/>
            <a:chOff x="0" y="0"/>
            <a:chExt cx="812800" cy="812800"/>
          </a:xfrm>
        </p:grpSpPr>
        <p:sp>
          <p:nvSpPr>
            <p:cNvPr id="127" name="Google Shape;12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B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5"/>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9" name="Google Shape;129;p15"/>
          <p:cNvGrpSpPr/>
          <p:nvPr/>
        </p:nvGrpSpPr>
        <p:grpSpPr>
          <a:xfrm>
            <a:off x="8052286" y="5986106"/>
            <a:ext cx="2183428" cy="2183428"/>
            <a:chOff x="0" y="0"/>
            <a:chExt cx="812800" cy="812800"/>
          </a:xfrm>
        </p:grpSpPr>
        <p:sp>
          <p:nvSpPr>
            <p:cNvPr id="130" name="Google Shape;13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B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5"/>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2" name="Google Shape;132;p15"/>
          <p:cNvGrpSpPr/>
          <p:nvPr/>
        </p:nvGrpSpPr>
        <p:grpSpPr>
          <a:xfrm>
            <a:off x="13435838" y="5986106"/>
            <a:ext cx="2183428" cy="2183428"/>
            <a:chOff x="0" y="0"/>
            <a:chExt cx="812800" cy="812800"/>
          </a:xfrm>
        </p:grpSpPr>
        <p:sp>
          <p:nvSpPr>
            <p:cNvPr id="133" name="Google Shape;13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B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5"/>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5" name="Google Shape;135;p15"/>
          <p:cNvSpPr/>
          <p:nvPr/>
        </p:nvSpPr>
        <p:spPr>
          <a:xfrm>
            <a:off x="14337052" y="1498988"/>
            <a:ext cx="3381513" cy="1153941"/>
          </a:xfrm>
          <a:custGeom>
            <a:rect b="b" l="l" r="r" t="t"/>
            <a:pathLst>
              <a:path extrusionOk="0" h="1153941" w="3381513">
                <a:moveTo>
                  <a:pt x="0" y="0"/>
                </a:moveTo>
                <a:lnTo>
                  <a:pt x="3381513" y="0"/>
                </a:lnTo>
                <a:lnTo>
                  <a:pt x="3381513" y="1153941"/>
                </a:lnTo>
                <a:lnTo>
                  <a:pt x="0" y="1153941"/>
                </a:lnTo>
                <a:lnTo>
                  <a:pt x="0" y="0"/>
                </a:lnTo>
                <a:close/>
              </a:path>
            </a:pathLst>
          </a:custGeom>
          <a:blipFill rotWithShape="1">
            <a:blip r:embed="rId4">
              <a:alphaModFix/>
            </a:blip>
            <a:stretch>
              <a:fillRect b="0" l="0" r="0" t="0"/>
            </a:stretch>
          </a:blipFill>
          <a:ln>
            <a:noFill/>
          </a:ln>
        </p:spPr>
      </p:sp>
      <p:sp>
        <p:nvSpPr>
          <p:cNvPr id="136" name="Google Shape;136;p15"/>
          <p:cNvSpPr/>
          <p:nvPr/>
        </p:nvSpPr>
        <p:spPr>
          <a:xfrm rot="-261494">
            <a:off x="-781995" y="1411164"/>
            <a:ext cx="4277919" cy="2197781"/>
          </a:xfrm>
          <a:custGeom>
            <a:rect b="b" l="l" r="r" t="t"/>
            <a:pathLst>
              <a:path extrusionOk="0" h="2197781" w="4277919">
                <a:moveTo>
                  <a:pt x="0" y="0"/>
                </a:moveTo>
                <a:lnTo>
                  <a:pt x="4277919" y="0"/>
                </a:lnTo>
                <a:lnTo>
                  <a:pt x="4277919" y="2197781"/>
                </a:lnTo>
                <a:lnTo>
                  <a:pt x="0" y="2197781"/>
                </a:lnTo>
                <a:lnTo>
                  <a:pt x="0" y="0"/>
                </a:lnTo>
                <a:close/>
              </a:path>
            </a:pathLst>
          </a:custGeom>
          <a:blipFill rotWithShape="1">
            <a:blip r:embed="rId5">
              <a:alphaModFix/>
            </a:blip>
            <a:stretch>
              <a:fillRect b="0" l="0" r="0" t="0"/>
            </a:stretch>
          </a:blipFill>
          <a:ln>
            <a:noFill/>
          </a:ln>
        </p:spPr>
      </p:sp>
      <p:sp>
        <p:nvSpPr>
          <p:cNvPr id="137" name="Google Shape;137;p15"/>
          <p:cNvSpPr txBox="1"/>
          <p:nvPr/>
        </p:nvSpPr>
        <p:spPr>
          <a:xfrm>
            <a:off x="3950948" y="495300"/>
            <a:ext cx="10386104"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A153"/>
                </a:solidFill>
                <a:latin typeface="Anton"/>
                <a:ea typeface="Anton"/>
                <a:cs typeface="Anton"/>
                <a:sym typeface="Anton"/>
              </a:rPr>
              <a:t>ADD AN AGENDA PAGE</a:t>
            </a:r>
            <a:endParaRPr/>
          </a:p>
        </p:txBody>
      </p:sp>
      <p:sp>
        <p:nvSpPr>
          <p:cNvPr id="138" name="Google Shape;138;p15"/>
          <p:cNvSpPr txBox="1"/>
          <p:nvPr/>
        </p:nvSpPr>
        <p:spPr>
          <a:xfrm>
            <a:off x="3266796" y="6468220"/>
            <a:ext cx="1475310" cy="1219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000" u="none" cap="none" strike="noStrike">
                <a:solidFill>
                  <a:srgbClr val="FBFFF0"/>
                </a:solidFill>
                <a:latin typeface="Anton"/>
                <a:ea typeface="Anton"/>
                <a:cs typeface="Anton"/>
                <a:sym typeface="Anton"/>
              </a:rPr>
              <a:t>01</a:t>
            </a:r>
            <a:endParaRPr/>
          </a:p>
        </p:txBody>
      </p:sp>
      <p:sp>
        <p:nvSpPr>
          <p:cNvPr id="139" name="Google Shape;139;p15"/>
          <p:cNvSpPr txBox="1"/>
          <p:nvPr/>
        </p:nvSpPr>
        <p:spPr>
          <a:xfrm>
            <a:off x="8406345" y="6468220"/>
            <a:ext cx="1475310" cy="1219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000" u="none" cap="none" strike="noStrike">
                <a:solidFill>
                  <a:srgbClr val="FBFFF0"/>
                </a:solidFill>
                <a:latin typeface="Anton"/>
                <a:ea typeface="Anton"/>
                <a:cs typeface="Anton"/>
                <a:sym typeface="Anton"/>
              </a:rPr>
              <a:t>02</a:t>
            </a:r>
            <a:endParaRPr/>
          </a:p>
        </p:txBody>
      </p:sp>
      <p:sp>
        <p:nvSpPr>
          <p:cNvPr id="140" name="Google Shape;140;p15"/>
          <p:cNvSpPr txBox="1"/>
          <p:nvPr/>
        </p:nvSpPr>
        <p:spPr>
          <a:xfrm>
            <a:off x="13789897" y="6468220"/>
            <a:ext cx="1475310" cy="1219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000" u="none" cap="none" strike="noStrike">
                <a:solidFill>
                  <a:srgbClr val="FBFFF0"/>
                </a:solidFill>
                <a:latin typeface="Anton"/>
                <a:ea typeface="Anton"/>
                <a:cs typeface="Anton"/>
                <a:sym typeface="Anton"/>
              </a:rPr>
              <a:t>03</a:t>
            </a:r>
            <a:endParaRPr/>
          </a:p>
        </p:txBody>
      </p:sp>
      <p:sp>
        <p:nvSpPr>
          <p:cNvPr id="141" name="Google Shape;141;p15"/>
          <p:cNvSpPr txBox="1"/>
          <p:nvPr/>
        </p:nvSpPr>
        <p:spPr>
          <a:xfrm>
            <a:off x="2777084" y="8928888"/>
            <a:ext cx="2454734" cy="737997"/>
          </a:xfrm>
          <a:prstGeom prst="rect">
            <a:avLst/>
          </a:prstGeom>
          <a:noFill/>
          <a:ln>
            <a:noFill/>
          </a:ln>
        </p:spPr>
        <p:txBody>
          <a:bodyPr anchorCtr="0" anchor="t" bIns="0" lIns="0" spcFirstLastPara="1" rIns="0" wrap="square" tIns="0">
            <a:spAutoFit/>
          </a:bodyPr>
          <a:lstStyle/>
          <a:p>
            <a:pPr indent="0" lvl="1" marL="0" marR="0" rtl="0" algn="ctr">
              <a:lnSpc>
                <a:spcPct val="132000"/>
              </a:lnSpc>
              <a:spcBef>
                <a:spcPts val="0"/>
              </a:spcBef>
              <a:spcAft>
                <a:spcPts val="0"/>
              </a:spcAft>
              <a:buNone/>
            </a:pPr>
            <a:r>
              <a:rPr b="0" i="0" lang="en-US" sz="2200" u="none" cap="none" strike="noStrike">
                <a:solidFill>
                  <a:srgbClr val="000000"/>
                </a:solidFill>
                <a:latin typeface="Poppins"/>
                <a:ea typeface="Poppins"/>
                <a:cs typeface="Poppins"/>
                <a:sym typeface="Poppins"/>
              </a:rPr>
              <a:t>You can describe the agenda here</a:t>
            </a:r>
            <a:endParaRPr/>
          </a:p>
        </p:txBody>
      </p:sp>
      <p:sp>
        <p:nvSpPr>
          <p:cNvPr id="142" name="Google Shape;142;p15"/>
          <p:cNvSpPr txBox="1"/>
          <p:nvPr/>
        </p:nvSpPr>
        <p:spPr>
          <a:xfrm>
            <a:off x="7916633" y="8928888"/>
            <a:ext cx="2454734" cy="737997"/>
          </a:xfrm>
          <a:prstGeom prst="rect">
            <a:avLst/>
          </a:prstGeom>
          <a:noFill/>
          <a:ln>
            <a:noFill/>
          </a:ln>
        </p:spPr>
        <p:txBody>
          <a:bodyPr anchorCtr="0" anchor="t" bIns="0" lIns="0" spcFirstLastPara="1" rIns="0" wrap="square" tIns="0">
            <a:spAutoFit/>
          </a:bodyPr>
          <a:lstStyle/>
          <a:p>
            <a:pPr indent="0" lvl="1" marL="0" marR="0" rtl="0" algn="ctr">
              <a:lnSpc>
                <a:spcPct val="132000"/>
              </a:lnSpc>
              <a:spcBef>
                <a:spcPts val="0"/>
              </a:spcBef>
              <a:spcAft>
                <a:spcPts val="0"/>
              </a:spcAft>
              <a:buNone/>
            </a:pPr>
            <a:r>
              <a:rPr b="0" i="0" lang="en-US" sz="2200" u="none" cap="none" strike="noStrike">
                <a:solidFill>
                  <a:srgbClr val="000000"/>
                </a:solidFill>
                <a:latin typeface="Poppins"/>
                <a:ea typeface="Poppins"/>
                <a:cs typeface="Poppins"/>
                <a:sym typeface="Poppins"/>
              </a:rPr>
              <a:t>You can describe the agenda here</a:t>
            </a:r>
            <a:endParaRPr/>
          </a:p>
        </p:txBody>
      </p:sp>
      <p:sp>
        <p:nvSpPr>
          <p:cNvPr id="143" name="Google Shape;143;p15"/>
          <p:cNvSpPr txBox="1"/>
          <p:nvPr/>
        </p:nvSpPr>
        <p:spPr>
          <a:xfrm>
            <a:off x="13300185" y="8928888"/>
            <a:ext cx="2454734" cy="737997"/>
          </a:xfrm>
          <a:prstGeom prst="rect">
            <a:avLst/>
          </a:prstGeom>
          <a:noFill/>
          <a:ln>
            <a:noFill/>
          </a:ln>
        </p:spPr>
        <p:txBody>
          <a:bodyPr anchorCtr="0" anchor="t" bIns="0" lIns="0" spcFirstLastPara="1" rIns="0" wrap="square" tIns="0">
            <a:spAutoFit/>
          </a:bodyPr>
          <a:lstStyle/>
          <a:p>
            <a:pPr indent="0" lvl="1" marL="0" marR="0" rtl="0" algn="ctr">
              <a:lnSpc>
                <a:spcPct val="132000"/>
              </a:lnSpc>
              <a:spcBef>
                <a:spcPts val="0"/>
              </a:spcBef>
              <a:spcAft>
                <a:spcPts val="0"/>
              </a:spcAft>
              <a:buNone/>
            </a:pPr>
            <a:r>
              <a:rPr b="0" i="0" lang="en-US" sz="2200" u="none" cap="none" strike="noStrike">
                <a:solidFill>
                  <a:srgbClr val="000000"/>
                </a:solidFill>
                <a:latin typeface="Poppins"/>
                <a:ea typeface="Poppins"/>
                <a:cs typeface="Poppins"/>
                <a:sym typeface="Poppins"/>
              </a:rPr>
              <a:t>You can describe the agenda here</a:t>
            </a:r>
            <a:endParaRPr/>
          </a:p>
        </p:txBody>
      </p:sp>
      <p:sp>
        <p:nvSpPr>
          <p:cNvPr id="144" name="Google Shape;144;p15"/>
          <p:cNvSpPr txBox="1"/>
          <p:nvPr/>
        </p:nvSpPr>
        <p:spPr>
          <a:xfrm>
            <a:off x="1853691" y="8293359"/>
            <a:ext cx="4301520" cy="52387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000000"/>
                </a:solidFill>
                <a:latin typeface="Poppins"/>
                <a:ea typeface="Poppins"/>
                <a:cs typeface="Poppins"/>
                <a:sym typeface="Poppins"/>
              </a:rPr>
              <a:t>CLUB OVERVIEW</a:t>
            </a:r>
            <a:endParaRPr/>
          </a:p>
        </p:txBody>
      </p:sp>
      <p:sp>
        <p:nvSpPr>
          <p:cNvPr id="145" name="Google Shape;145;p15"/>
          <p:cNvSpPr txBox="1"/>
          <p:nvPr/>
        </p:nvSpPr>
        <p:spPr>
          <a:xfrm>
            <a:off x="7451559" y="8293359"/>
            <a:ext cx="3384882" cy="52387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000000"/>
                </a:solidFill>
                <a:latin typeface="Poppins"/>
                <a:ea typeface="Poppins"/>
                <a:cs typeface="Poppins"/>
                <a:sym typeface="Poppins"/>
              </a:rPr>
              <a:t>OUR PROGRAMS</a:t>
            </a:r>
            <a:endParaRPr/>
          </a:p>
        </p:txBody>
      </p:sp>
      <p:sp>
        <p:nvSpPr>
          <p:cNvPr id="146" name="Google Shape;146;p15"/>
          <p:cNvSpPr txBox="1"/>
          <p:nvPr/>
        </p:nvSpPr>
        <p:spPr>
          <a:xfrm>
            <a:off x="12664762" y="8293359"/>
            <a:ext cx="3725581" cy="52387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000000"/>
                </a:solidFill>
                <a:latin typeface="Poppins"/>
                <a:ea typeface="Poppins"/>
                <a:cs typeface="Poppins"/>
                <a:sym typeface="Poppins"/>
              </a:rPr>
              <a:t>ENROLLMENT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A153"/>
        </a:solidFill>
      </p:bgPr>
    </p:bg>
    <p:spTree>
      <p:nvGrpSpPr>
        <p:cNvPr id="150" name="Shape 150"/>
        <p:cNvGrpSpPr/>
        <p:nvPr/>
      </p:nvGrpSpPr>
      <p:grpSpPr>
        <a:xfrm>
          <a:off x="0" y="0"/>
          <a:ext cx="0" cy="0"/>
          <a:chOff x="0" y="0"/>
          <a:chExt cx="0" cy="0"/>
        </a:xfrm>
      </p:grpSpPr>
      <p:sp>
        <p:nvSpPr>
          <p:cNvPr id="151" name="Google Shape;151;p16"/>
          <p:cNvSpPr/>
          <p:nvPr/>
        </p:nvSpPr>
        <p:spPr>
          <a:xfrm>
            <a:off x="5769345" y="0"/>
            <a:ext cx="15500499" cy="10287000"/>
          </a:xfrm>
          <a:custGeom>
            <a:rect b="b" l="l" r="r" t="t"/>
            <a:pathLst>
              <a:path extrusionOk="0" h="10287000" w="15500499">
                <a:moveTo>
                  <a:pt x="0" y="0"/>
                </a:moveTo>
                <a:lnTo>
                  <a:pt x="15500499" y="0"/>
                </a:lnTo>
                <a:lnTo>
                  <a:pt x="15500499" y="10287000"/>
                </a:lnTo>
                <a:lnTo>
                  <a:pt x="0" y="10287000"/>
                </a:lnTo>
                <a:lnTo>
                  <a:pt x="0" y="0"/>
                </a:lnTo>
                <a:close/>
              </a:path>
            </a:pathLst>
          </a:custGeom>
          <a:blipFill rotWithShape="1">
            <a:blip r:embed="rId3">
              <a:alphaModFix/>
            </a:blip>
            <a:stretch>
              <a:fillRect b="0" l="0" r="-71644" t="0"/>
            </a:stretch>
          </a:blipFill>
          <a:ln>
            <a:noFill/>
          </a:ln>
        </p:spPr>
      </p:sp>
      <p:sp>
        <p:nvSpPr>
          <p:cNvPr id="152" name="Google Shape;152;p16"/>
          <p:cNvSpPr/>
          <p:nvPr/>
        </p:nvSpPr>
        <p:spPr>
          <a:xfrm>
            <a:off x="6141721" y="0"/>
            <a:ext cx="15500499" cy="10287000"/>
          </a:xfrm>
          <a:custGeom>
            <a:rect b="b" l="l" r="r" t="t"/>
            <a:pathLst>
              <a:path extrusionOk="0" h="10287000" w="15500499">
                <a:moveTo>
                  <a:pt x="0" y="0"/>
                </a:moveTo>
                <a:lnTo>
                  <a:pt x="15500499" y="0"/>
                </a:lnTo>
                <a:lnTo>
                  <a:pt x="15500499" y="10287000"/>
                </a:lnTo>
                <a:lnTo>
                  <a:pt x="0" y="10287000"/>
                </a:lnTo>
                <a:lnTo>
                  <a:pt x="0" y="0"/>
                </a:lnTo>
                <a:close/>
              </a:path>
            </a:pathLst>
          </a:custGeom>
          <a:blipFill rotWithShape="1">
            <a:blip r:embed="rId4">
              <a:alphaModFix/>
            </a:blip>
            <a:stretch>
              <a:fillRect b="0" l="0" r="-71644" t="0"/>
            </a:stretch>
          </a:blipFill>
          <a:ln>
            <a:noFill/>
          </a:ln>
        </p:spPr>
      </p:sp>
      <p:sp>
        <p:nvSpPr>
          <p:cNvPr id="153" name="Google Shape;153;p16"/>
          <p:cNvSpPr txBox="1"/>
          <p:nvPr/>
        </p:nvSpPr>
        <p:spPr>
          <a:xfrm>
            <a:off x="5400487" y="7715417"/>
            <a:ext cx="12239813" cy="2067229"/>
          </a:xfrm>
          <a:prstGeom prst="rect">
            <a:avLst/>
          </a:prstGeom>
          <a:noFill/>
          <a:ln>
            <a:noFill/>
          </a:ln>
        </p:spPr>
        <p:txBody>
          <a:bodyPr anchorCtr="0" anchor="t" bIns="0" lIns="0" spcFirstLastPara="1" rIns="0" wrap="square" tIns="0">
            <a:spAutoFit/>
          </a:bodyPr>
          <a:lstStyle/>
          <a:p>
            <a:pPr indent="0" lvl="0" marL="0" marR="0" rtl="0" algn="r">
              <a:lnSpc>
                <a:spcPct val="120004"/>
              </a:lnSpc>
              <a:spcBef>
                <a:spcPts val="0"/>
              </a:spcBef>
              <a:spcAft>
                <a:spcPts val="0"/>
              </a:spcAft>
              <a:buNone/>
            </a:pPr>
            <a:r>
              <a:rPr b="0" i="0" lang="en-US" sz="13567" u="none" cap="none" strike="noStrike">
                <a:solidFill>
                  <a:srgbClr val="16AAEF"/>
                </a:solidFill>
                <a:latin typeface="Anton"/>
                <a:ea typeface="Anton"/>
                <a:cs typeface="Anton"/>
                <a:sym typeface="Anton"/>
              </a:rPr>
              <a:t>CLUB OVERVIEW</a:t>
            </a:r>
            <a:endParaRPr/>
          </a:p>
        </p:txBody>
      </p:sp>
      <p:grpSp>
        <p:nvGrpSpPr>
          <p:cNvPr id="154" name="Google Shape;154;p16"/>
          <p:cNvGrpSpPr/>
          <p:nvPr/>
        </p:nvGrpSpPr>
        <p:grpSpPr>
          <a:xfrm>
            <a:off x="11578109" y="516434"/>
            <a:ext cx="11895781" cy="3303092"/>
            <a:chOff x="0" y="-57150"/>
            <a:chExt cx="3133045" cy="869950"/>
          </a:xfrm>
        </p:grpSpPr>
        <p:sp>
          <p:nvSpPr>
            <p:cNvPr id="155" name="Google Shape;155;p16"/>
            <p:cNvSpPr/>
            <p:nvPr/>
          </p:nvSpPr>
          <p:spPr>
            <a:xfrm>
              <a:off x="0" y="0"/>
              <a:ext cx="3133045" cy="113438"/>
            </a:xfrm>
            <a:custGeom>
              <a:rect b="b" l="l" r="r" t="t"/>
              <a:pathLst>
                <a:path extrusionOk="0" h="113438" w="3133045">
                  <a:moveTo>
                    <a:pt x="0" y="0"/>
                  </a:moveTo>
                  <a:lnTo>
                    <a:pt x="3133045" y="0"/>
                  </a:lnTo>
                  <a:lnTo>
                    <a:pt x="3133045" y="113438"/>
                  </a:lnTo>
                  <a:lnTo>
                    <a:pt x="0" y="113438"/>
                  </a:lnTo>
                  <a:lnTo>
                    <a:pt x="0" y="0"/>
                  </a:lnTo>
                </a:path>
              </a:pathLst>
            </a:custGeom>
            <a:solidFill>
              <a:srgbClr val="FFB400"/>
            </a:solidFill>
            <a:ln>
              <a:noFill/>
            </a:ln>
          </p:spPr>
        </p:sp>
        <p:sp>
          <p:nvSpPr>
            <p:cNvPr id="156" name="Google Shape;156;p16"/>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7" name="Google Shape;157;p16"/>
          <p:cNvGrpSpPr/>
          <p:nvPr/>
        </p:nvGrpSpPr>
        <p:grpSpPr>
          <a:xfrm>
            <a:off x="10284105" y="2713590"/>
            <a:ext cx="11895781" cy="3303092"/>
            <a:chOff x="0" y="-57150"/>
            <a:chExt cx="3133045" cy="869950"/>
          </a:xfrm>
        </p:grpSpPr>
        <p:sp>
          <p:nvSpPr>
            <p:cNvPr id="158" name="Google Shape;158;p16"/>
            <p:cNvSpPr/>
            <p:nvPr/>
          </p:nvSpPr>
          <p:spPr>
            <a:xfrm>
              <a:off x="0" y="0"/>
              <a:ext cx="3133045" cy="113438"/>
            </a:xfrm>
            <a:custGeom>
              <a:rect b="b" l="l" r="r" t="t"/>
              <a:pathLst>
                <a:path extrusionOk="0" h="113438" w="3133045">
                  <a:moveTo>
                    <a:pt x="0" y="0"/>
                  </a:moveTo>
                  <a:lnTo>
                    <a:pt x="3133045" y="0"/>
                  </a:lnTo>
                  <a:lnTo>
                    <a:pt x="3133045" y="113438"/>
                  </a:lnTo>
                  <a:lnTo>
                    <a:pt x="0" y="113438"/>
                  </a:lnTo>
                  <a:lnTo>
                    <a:pt x="0" y="0"/>
                  </a:lnTo>
                </a:path>
              </a:pathLst>
            </a:custGeom>
            <a:solidFill>
              <a:srgbClr val="FFB400"/>
            </a:solidFill>
            <a:ln>
              <a:noFill/>
            </a:ln>
          </p:spPr>
        </p:sp>
        <p:sp>
          <p:nvSpPr>
            <p:cNvPr id="159" name="Google Shape;159;p16"/>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0" name="Google Shape;160;p16"/>
          <p:cNvGrpSpPr/>
          <p:nvPr/>
        </p:nvGrpSpPr>
        <p:grpSpPr>
          <a:xfrm>
            <a:off x="9564563" y="3812167"/>
            <a:ext cx="11895781" cy="3303092"/>
            <a:chOff x="0" y="-57150"/>
            <a:chExt cx="3133045" cy="869950"/>
          </a:xfrm>
        </p:grpSpPr>
        <p:sp>
          <p:nvSpPr>
            <p:cNvPr id="161" name="Google Shape;161;p16"/>
            <p:cNvSpPr/>
            <p:nvPr/>
          </p:nvSpPr>
          <p:spPr>
            <a:xfrm>
              <a:off x="0" y="0"/>
              <a:ext cx="3133045" cy="113438"/>
            </a:xfrm>
            <a:custGeom>
              <a:rect b="b" l="l" r="r" t="t"/>
              <a:pathLst>
                <a:path extrusionOk="0" h="113438" w="3133045">
                  <a:moveTo>
                    <a:pt x="0" y="0"/>
                  </a:moveTo>
                  <a:lnTo>
                    <a:pt x="3133045" y="0"/>
                  </a:lnTo>
                  <a:lnTo>
                    <a:pt x="3133045" y="113438"/>
                  </a:lnTo>
                  <a:lnTo>
                    <a:pt x="0" y="113438"/>
                  </a:lnTo>
                  <a:lnTo>
                    <a:pt x="0" y="0"/>
                  </a:lnTo>
                </a:path>
              </a:pathLst>
            </a:custGeom>
            <a:solidFill>
              <a:srgbClr val="FFB400"/>
            </a:solidFill>
            <a:ln>
              <a:noFill/>
            </a:ln>
          </p:spPr>
        </p:sp>
        <p:sp>
          <p:nvSpPr>
            <p:cNvPr id="162" name="Google Shape;162;p16"/>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3" name="Google Shape;163;p16"/>
          <p:cNvGrpSpPr/>
          <p:nvPr/>
        </p:nvGrpSpPr>
        <p:grpSpPr>
          <a:xfrm>
            <a:off x="8939773" y="4909628"/>
            <a:ext cx="6135215" cy="3303092"/>
            <a:chOff x="0" y="-57150"/>
            <a:chExt cx="1615859" cy="869950"/>
          </a:xfrm>
        </p:grpSpPr>
        <p:sp>
          <p:nvSpPr>
            <p:cNvPr id="164" name="Google Shape;164;p16"/>
            <p:cNvSpPr/>
            <p:nvPr/>
          </p:nvSpPr>
          <p:spPr>
            <a:xfrm>
              <a:off x="0" y="0"/>
              <a:ext cx="1615859" cy="113438"/>
            </a:xfrm>
            <a:custGeom>
              <a:rect b="b" l="l" r="r" t="t"/>
              <a:pathLst>
                <a:path extrusionOk="0" h="113438" w="1615859">
                  <a:moveTo>
                    <a:pt x="0" y="0"/>
                  </a:moveTo>
                  <a:lnTo>
                    <a:pt x="1615859" y="0"/>
                  </a:lnTo>
                  <a:lnTo>
                    <a:pt x="1615859" y="113438"/>
                  </a:lnTo>
                  <a:lnTo>
                    <a:pt x="0" y="113438"/>
                  </a:lnTo>
                  <a:lnTo>
                    <a:pt x="0" y="0"/>
                  </a:lnTo>
                </a:path>
              </a:pathLst>
            </a:custGeom>
            <a:solidFill>
              <a:srgbClr val="FFB400"/>
            </a:solidFill>
            <a:ln>
              <a:noFill/>
            </a:ln>
          </p:spPr>
        </p:sp>
        <p:sp>
          <p:nvSpPr>
            <p:cNvPr id="165" name="Google Shape;165;p16"/>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6" name="Google Shape;166;p16"/>
          <p:cNvGrpSpPr/>
          <p:nvPr/>
        </p:nvGrpSpPr>
        <p:grpSpPr>
          <a:xfrm>
            <a:off x="8254317" y="6007088"/>
            <a:ext cx="6820671" cy="3303092"/>
            <a:chOff x="0" y="-57150"/>
            <a:chExt cx="1796391" cy="869950"/>
          </a:xfrm>
        </p:grpSpPr>
        <p:sp>
          <p:nvSpPr>
            <p:cNvPr id="167" name="Google Shape;167;p16"/>
            <p:cNvSpPr/>
            <p:nvPr/>
          </p:nvSpPr>
          <p:spPr>
            <a:xfrm>
              <a:off x="0" y="0"/>
              <a:ext cx="1796391" cy="113438"/>
            </a:xfrm>
            <a:custGeom>
              <a:rect b="b" l="l" r="r" t="t"/>
              <a:pathLst>
                <a:path extrusionOk="0" h="113438" w="1796391">
                  <a:moveTo>
                    <a:pt x="0" y="0"/>
                  </a:moveTo>
                  <a:lnTo>
                    <a:pt x="1796391" y="0"/>
                  </a:lnTo>
                  <a:lnTo>
                    <a:pt x="1796391" y="113438"/>
                  </a:lnTo>
                  <a:lnTo>
                    <a:pt x="0" y="113438"/>
                  </a:lnTo>
                  <a:lnTo>
                    <a:pt x="0" y="0"/>
                  </a:lnTo>
                </a:path>
              </a:pathLst>
            </a:custGeom>
            <a:solidFill>
              <a:srgbClr val="FFB400"/>
            </a:solidFill>
            <a:ln>
              <a:noFill/>
            </a:ln>
          </p:spPr>
        </p:sp>
        <p:sp>
          <p:nvSpPr>
            <p:cNvPr id="168" name="Google Shape;168;p16"/>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9" name="Google Shape;169;p16"/>
          <p:cNvGrpSpPr/>
          <p:nvPr/>
        </p:nvGrpSpPr>
        <p:grpSpPr>
          <a:xfrm>
            <a:off x="10956973" y="1615012"/>
            <a:ext cx="11895781" cy="3303092"/>
            <a:chOff x="0" y="-57150"/>
            <a:chExt cx="3133045" cy="869950"/>
          </a:xfrm>
        </p:grpSpPr>
        <p:sp>
          <p:nvSpPr>
            <p:cNvPr id="170" name="Google Shape;170;p16"/>
            <p:cNvSpPr/>
            <p:nvPr/>
          </p:nvSpPr>
          <p:spPr>
            <a:xfrm>
              <a:off x="0" y="0"/>
              <a:ext cx="3133045" cy="113438"/>
            </a:xfrm>
            <a:custGeom>
              <a:rect b="b" l="l" r="r" t="t"/>
              <a:pathLst>
                <a:path extrusionOk="0" h="113438" w="3133045">
                  <a:moveTo>
                    <a:pt x="0" y="0"/>
                  </a:moveTo>
                  <a:lnTo>
                    <a:pt x="3133045" y="0"/>
                  </a:lnTo>
                  <a:lnTo>
                    <a:pt x="3133045" y="113438"/>
                  </a:lnTo>
                  <a:lnTo>
                    <a:pt x="0" y="113438"/>
                  </a:lnTo>
                  <a:lnTo>
                    <a:pt x="0" y="0"/>
                  </a:lnTo>
                </a:path>
              </a:pathLst>
            </a:custGeom>
            <a:solidFill>
              <a:srgbClr val="FFB400"/>
            </a:solidFill>
            <a:ln>
              <a:noFill/>
            </a:ln>
          </p:spPr>
        </p:sp>
        <p:sp>
          <p:nvSpPr>
            <p:cNvPr id="171" name="Google Shape;171;p16"/>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2" name="Google Shape;172;p16"/>
          <p:cNvSpPr txBox="1"/>
          <p:nvPr/>
        </p:nvSpPr>
        <p:spPr>
          <a:xfrm>
            <a:off x="13697778" y="4638812"/>
            <a:ext cx="3942522" cy="2771775"/>
          </a:xfrm>
          <a:prstGeom prst="rect">
            <a:avLst/>
          </a:prstGeom>
          <a:noFill/>
          <a:ln>
            <a:noFill/>
          </a:ln>
        </p:spPr>
        <p:txBody>
          <a:bodyPr anchorCtr="0" anchor="t" bIns="0" lIns="0" spcFirstLastPara="1" rIns="0" wrap="square" tIns="0">
            <a:spAutoFit/>
          </a:bodyPr>
          <a:lstStyle/>
          <a:p>
            <a:pPr indent="0" lvl="0" marL="0" marR="0" rtl="0" algn="r">
              <a:lnSpc>
                <a:spcPct val="120001"/>
              </a:lnSpc>
              <a:spcBef>
                <a:spcPts val="0"/>
              </a:spcBef>
              <a:spcAft>
                <a:spcPts val="0"/>
              </a:spcAft>
              <a:buNone/>
            </a:pPr>
            <a:r>
              <a:rPr b="0" i="0" lang="en-US" sz="18194" u="none" cap="none" strike="noStrike">
                <a:solidFill>
                  <a:srgbClr val="FFB400"/>
                </a:solidFill>
                <a:latin typeface="Anton"/>
                <a:ea typeface="Anton"/>
                <a:cs typeface="Anton"/>
                <a:sym typeface="Anton"/>
              </a:rPr>
              <a:t>01</a:t>
            </a:r>
            <a:endParaRPr/>
          </a:p>
        </p:txBody>
      </p:sp>
      <p:pic>
        <p:nvPicPr>
          <p:cNvPr id="173" name="Google Shape;173;p16"/>
          <p:cNvPicPr preferRelativeResize="0"/>
          <p:nvPr/>
        </p:nvPicPr>
        <p:blipFill>
          <a:blip r:embed="rId5">
            <a:alphaModFix/>
          </a:blip>
          <a:stretch>
            <a:fillRect/>
          </a:stretch>
        </p:blipFill>
        <p:spPr>
          <a:xfrm>
            <a:off x="756327" y="1028700"/>
            <a:ext cx="5217350" cy="8433844"/>
          </a:xfrm>
          <a:prstGeom prst="rect">
            <a:avLst/>
          </a:prstGeom>
          <a:noFill/>
          <a:ln>
            <a:noFill/>
          </a:ln>
        </p:spPr>
      </p:pic>
      <p:pic>
        <p:nvPicPr>
          <p:cNvPr id="174" name="Google Shape;174;p16"/>
          <p:cNvPicPr preferRelativeResize="0"/>
          <p:nvPr/>
        </p:nvPicPr>
        <p:blipFill>
          <a:blip r:embed="rId6">
            <a:alphaModFix/>
          </a:blip>
          <a:stretch>
            <a:fillRect/>
          </a:stretch>
        </p:blipFill>
        <p:spPr>
          <a:xfrm>
            <a:off x="5441955" y="735371"/>
            <a:ext cx="4094426" cy="262398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B400"/>
        </a:solidFill>
      </p:bgPr>
    </p:bg>
    <p:spTree>
      <p:nvGrpSpPr>
        <p:cNvPr id="178" name="Shape 178"/>
        <p:cNvGrpSpPr/>
        <p:nvPr/>
      </p:nvGrpSpPr>
      <p:grpSpPr>
        <a:xfrm>
          <a:off x="0" y="0"/>
          <a:ext cx="0" cy="0"/>
          <a:chOff x="0" y="0"/>
          <a:chExt cx="0" cy="0"/>
        </a:xfrm>
      </p:grpSpPr>
      <p:sp>
        <p:nvSpPr>
          <p:cNvPr id="179" name="Google Shape;179;p17"/>
          <p:cNvSpPr/>
          <p:nvPr/>
        </p:nvSpPr>
        <p:spPr>
          <a:xfrm>
            <a:off x="-7425123" y="0"/>
            <a:ext cx="14850246" cy="10287000"/>
          </a:xfrm>
          <a:custGeom>
            <a:rect b="b" l="l" r="r" t="t"/>
            <a:pathLst>
              <a:path extrusionOk="0" h="10287000" w="14850246">
                <a:moveTo>
                  <a:pt x="0" y="0"/>
                </a:moveTo>
                <a:lnTo>
                  <a:pt x="14850246" y="0"/>
                </a:lnTo>
                <a:lnTo>
                  <a:pt x="14850246" y="10287000"/>
                </a:lnTo>
                <a:lnTo>
                  <a:pt x="0" y="10287000"/>
                </a:lnTo>
                <a:lnTo>
                  <a:pt x="0" y="0"/>
                </a:lnTo>
                <a:close/>
              </a:path>
            </a:pathLst>
          </a:custGeom>
          <a:blipFill rotWithShape="1">
            <a:blip r:embed="rId3">
              <a:alphaModFix/>
            </a:blip>
            <a:stretch>
              <a:fillRect b="0" l="-79160" r="0" t="0"/>
            </a:stretch>
          </a:blipFill>
          <a:ln>
            <a:noFill/>
          </a:ln>
        </p:spPr>
      </p:sp>
      <p:grpSp>
        <p:nvGrpSpPr>
          <p:cNvPr id="180" name="Google Shape;180;p17"/>
          <p:cNvGrpSpPr/>
          <p:nvPr/>
        </p:nvGrpSpPr>
        <p:grpSpPr>
          <a:xfrm>
            <a:off x="-221407" y="5823865"/>
            <a:ext cx="19421947" cy="4779600"/>
            <a:chOff x="0" y="-57150"/>
            <a:chExt cx="5115245" cy="1258825"/>
          </a:xfrm>
        </p:grpSpPr>
        <p:sp>
          <p:nvSpPr>
            <p:cNvPr id="181" name="Google Shape;181;p17"/>
            <p:cNvSpPr/>
            <p:nvPr/>
          </p:nvSpPr>
          <p:spPr>
            <a:xfrm>
              <a:off x="0" y="0"/>
              <a:ext cx="5115245" cy="1201675"/>
            </a:xfrm>
            <a:custGeom>
              <a:rect b="b" l="l" r="r" t="t"/>
              <a:pathLst>
                <a:path extrusionOk="0" h="1201675" w="5115245">
                  <a:moveTo>
                    <a:pt x="0" y="0"/>
                  </a:moveTo>
                  <a:lnTo>
                    <a:pt x="5115245" y="0"/>
                  </a:lnTo>
                  <a:lnTo>
                    <a:pt x="5115245" y="1201675"/>
                  </a:lnTo>
                  <a:lnTo>
                    <a:pt x="0" y="1201675"/>
                  </a:lnTo>
                  <a:lnTo>
                    <a:pt x="0" y="0"/>
                  </a:lnTo>
                </a:path>
              </a:pathLst>
            </a:custGeom>
            <a:solidFill>
              <a:srgbClr val="FBFFF0"/>
            </a:solidFill>
            <a:ln>
              <a:noFill/>
            </a:ln>
          </p:spPr>
        </p:sp>
        <p:sp>
          <p:nvSpPr>
            <p:cNvPr id="182" name="Google Shape;182;p17"/>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3" name="Google Shape;183;p17"/>
          <p:cNvSpPr/>
          <p:nvPr/>
        </p:nvSpPr>
        <p:spPr>
          <a:xfrm>
            <a:off x="10328688" y="0"/>
            <a:ext cx="7959312" cy="10287000"/>
          </a:xfrm>
          <a:custGeom>
            <a:rect b="b" l="l" r="r" t="t"/>
            <a:pathLst>
              <a:path extrusionOk="0" h="10287000" w="7959312">
                <a:moveTo>
                  <a:pt x="0" y="0"/>
                </a:moveTo>
                <a:lnTo>
                  <a:pt x="7959312" y="0"/>
                </a:lnTo>
                <a:lnTo>
                  <a:pt x="7959312" y="10287000"/>
                </a:lnTo>
                <a:lnTo>
                  <a:pt x="0" y="10287000"/>
                </a:lnTo>
                <a:lnTo>
                  <a:pt x="0" y="0"/>
                </a:lnTo>
                <a:close/>
              </a:path>
            </a:pathLst>
          </a:custGeom>
          <a:blipFill rotWithShape="1">
            <a:blip r:embed="rId4">
              <a:alphaModFix/>
            </a:blip>
            <a:stretch>
              <a:fillRect b="-3953" l="-21828" r="-2135" t="-39914"/>
            </a:stretch>
          </a:blipFill>
          <a:ln>
            <a:noFill/>
          </a:ln>
        </p:spPr>
      </p:sp>
      <p:sp>
        <p:nvSpPr>
          <p:cNvPr id="184" name="Google Shape;184;p17"/>
          <p:cNvSpPr/>
          <p:nvPr/>
        </p:nvSpPr>
        <p:spPr>
          <a:xfrm>
            <a:off x="6909544" y="2169109"/>
            <a:ext cx="1948967" cy="3143495"/>
          </a:xfrm>
          <a:custGeom>
            <a:rect b="b" l="l" r="r" t="t"/>
            <a:pathLst>
              <a:path extrusionOk="0" h="3143495" w="1948967">
                <a:moveTo>
                  <a:pt x="0" y="0"/>
                </a:moveTo>
                <a:lnTo>
                  <a:pt x="1948967" y="0"/>
                </a:lnTo>
                <a:lnTo>
                  <a:pt x="1948967" y="3143495"/>
                </a:lnTo>
                <a:lnTo>
                  <a:pt x="0" y="3143495"/>
                </a:lnTo>
                <a:lnTo>
                  <a:pt x="0" y="0"/>
                </a:lnTo>
                <a:close/>
              </a:path>
            </a:pathLst>
          </a:custGeom>
          <a:blipFill rotWithShape="1">
            <a:blip r:embed="rId5">
              <a:alphaModFix/>
            </a:blip>
            <a:stretch>
              <a:fillRect b="0" l="0" r="0" t="0"/>
            </a:stretch>
          </a:blipFill>
          <a:ln>
            <a:noFill/>
          </a:ln>
        </p:spPr>
      </p:sp>
      <p:sp>
        <p:nvSpPr>
          <p:cNvPr id="185" name="Google Shape;185;p17"/>
          <p:cNvSpPr/>
          <p:nvPr/>
        </p:nvSpPr>
        <p:spPr>
          <a:xfrm>
            <a:off x="1123950" y="933450"/>
            <a:ext cx="2897016" cy="2989416"/>
          </a:xfrm>
          <a:custGeom>
            <a:rect b="b" l="l" r="r" t="t"/>
            <a:pathLst>
              <a:path extrusionOk="0" h="2989416" w="2897016">
                <a:moveTo>
                  <a:pt x="0" y="0"/>
                </a:moveTo>
                <a:lnTo>
                  <a:pt x="2897016" y="0"/>
                </a:lnTo>
                <a:lnTo>
                  <a:pt x="2897016" y="2989416"/>
                </a:lnTo>
                <a:lnTo>
                  <a:pt x="0" y="2989416"/>
                </a:lnTo>
                <a:lnTo>
                  <a:pt x="0" y="0"/>
                </a:lnTo>
                <a:close/>
              </a:path>
            </a:pathLst>
          </a:custGeom>
          <a:blipFill rotWithShape="1">
            <a:blip r:embed="rId6">
              <a:alphaModFix/>
            </a:blip>
            <a:stretch>
              <a:fillRect b="0" l="0" r="0" t="0"/>
            </a:stretch>
          </a:blipFill>
          <a:ln>
            <a:noFill/>
          </a:ln>
        </p:spPr>
      </p:sp>
      <p:sp>
        <p:nvSpPr>
          <p:cNvPr id="186" name="Google Shape;186;p17"/>
          <p:cNvSpPr txBox="1"/>
          <p:nvPr/>
        </p:nvSpPr>
        <p:spPr>
          <a:xfrm>
            <a:off x="1575022" y="6700090"/>
            <a:ext cx="7178645"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A153"/>
                </a:solidFill>
                <a:latin typeface="Anton"/>
                <a:ea typeface="Anton"/>
                <a:cs typeface="Anton"/>
                <a:sym typeface="Anton"/>
              </a:rPr>
              <a:t>HELLO THERE!</a:t>
            </a:r>
            <a:endParaRPr/>
          </a:p>
        </p:txBody>
      </p:sp>
      <p:sp>
        <p:nvSpPr>
          <p:cNvPr id="187" name="Google Shape;187;p17"/>
          <p:cNvSpPr txBox="1"/>
          <p:nvPr/>
        </p:nvSpPr>
        <p:spPr>
          <a:xfrm>
            <a:off x="839122" y="8399780"/>
            <a:ext cx="8650444" cy="937768"/>
          </a:xfrm>
          <a:prstGeom prst="rect">
            <a:avLst/>
          </a:prstGeom>
          <a:noFill/>
          <a:ln>
            <a:noFill/>
          </a:ln>
        </p:spPr>
        <p:txBody>
          <a:bodyPr anchorCtr="0" anchor="t" bIns="0" lIns="0" spcFirstLastPara="1" rIns="0" wrap="square" tIns="0">
            <a:spAutoFit/>
          </a:bodyPr>
          <a:lstStyle/>
          <a:p>
            <a:pPr indent="0" lvl="0" marL="0" marR="0" rtl="0" algn="ctr">
              <a:lnSpc>
                <a:spcPct val="173000"/>
              </a:lnSpc>
              <a:spcBef>
                <a:spcPts val="0"/>
              </a:spcBef>
              <a:spcAft>
                <a:spcPts val="0"/>
              </a:spcAft>
              <a:buNone/>
            </a:pPr>
            <a:r>
              <a:rPr b="0" i="0" lang="en-US" sz="2200" u="none" cap="none" strike="noStrike">
                <a:solidFill>
                  <a:srgbClr val="000000"/>
                </a:solidFill>
                <a:latin typeface="Poppins"/>
                <a:ea typeface="Poppins"/>
                <a:cs typeface="Poppins"/>
                <a:sym typeface="Poppins"/>
              </a:rPr>
              <a:t>I'm Rain, and I'll be sharing with you my beautiful ideas.</a:t>
            </a:r>
            <a:endParaRPr/>
          </a:p>
          <a:p>
            <a:pPr indent="0" lvl="1" marL="0" marR="0" rtl="0" algn="ctr">
              <a:lnSpc>
                <a:spcPct val="173000"/>
              </a:lnSpc>
              <a:spcBef>
                <a:spcPts val="0"/>
              </a:spcBef>
              <a:spcAft>
                <a:spcPts val="0"/>
              </a:spcAft>
              <a:buNone/>
            </a:pPr>
            <a:r>
              <a:rPr b="0" i="0" lang="en-US" sz="2200" u="none" cap="none" strike="noStrike">
                <a:solidFill>
                  <a:srgbClr val="000000"/>
                </a:solidFill>
                <a:latin typeface="Poppins"/>
                <a:ea typeface="Poppins"/>
                <a:cs typeface="Poppins"/>
                <a:sym typeface="Poppins"/>
              </a:rPr>
              <a:t>Follow me at @reallygreatsite to learn more.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0"/>
        </a:solidFill>
      </p:bgPr>
    </p:bg>
    <p:spTree>
      <p:nvGrpSpPr>
        <p:cNvPr id="191" name="Shape 191"/>
        <p:cNvGrpSpPr/>
        <p:nvPr/>
      </p:nvGrpSpPr>
      <p:grpSpPr>
        <a:xfrm>
          <a:off x="0" y="0"/>
          <a:ext cx="0" cy="0"/>
          <a:chOff x="0" y="0"/>
          <a:chExt cx="0" cy="0"/>
        </a:xfrm>
      </p:grpSpPr>
      <p:grpSp>
        <p:nvGrpSpPr>
          <p:cNvPr id="192" name="Google Shape;192;p18"/>
          <p:cNvGrpSpPr/>
          <p:nvPr/>
        </p:nvGrpSpPr>
        <p:grpSpPr>
          <a:xfrm>
            <a:off x="1752586" y="4911192"/>
            <a:ext cx="16947848" cy="4337583"/>
            <a:chOff x="0" y="-57150"/>
            <a:chExt cx="4463631" cy="1142408"/>
          </a:xfrm>
        </p:grpSpPr>
        <p:sp>
          <p:nvSpPr>
            <p:cNvPr id="193" name="Google Shape;193;p18"/>
            <p:cNvSpPr/>
            <p:nvPr/>
          </p:nvSpPr>
          <p:spPr>
            <a:xfrm>
              <a:off x="0" y="0"/>
              <a:ext cx="4463631" cy="1085258"/>
            </a:xfrm>
            <a:custGeom>
              <a:rect b="b" l="l" r="r" t="t"/>
              <a:pathLst>
                <a:path extrusionOk="0" h="1085258" w="4463631">
                  <a:moveTo>
                    <a:pt x="0" y="0"/>
                  </a:moveTo>
                  <a:lnTo>
                    <a:pt x="4463631" y="0"/>
                  </a:lnTo>
                  <a:lnTo>
                    <a:pt x="4463631" y="1085258"/>
                  </a:lnTo>
                  <a:lnTo>
                    <a:pt x="0" y="1085258"/>
                  </a:lnTo>
                  <a:lnTo>
                    <a:pt x="0" y="0"/>
                  </a:lnTo>
                </a:path>
              </a:pathLst>
            </a:custGeom>
            <a:solidFill>
              <a:srgbClr val="FFB400"/>
            </a:solidFill>
            <a:ln>
              <a:noFill/>
            </a:ln>
          </p:spPr>
        </p:sp>
        <p:sp>
          <p:nvSpPr>
            <p:cNvPr id="194" name="Google Shape;194;p18"/>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5" name="Google Shape;195;p18"/>
          <p:cNvGrpSpPr/>
          <p:nvPr/>
        </p:nvGrpSpPr>
        <p:grpSpPr>
          <a:xfrm>
            <a:off x="0" y="803693"/>
            <a:ext cx="10017966" cy="12329798"/>
            <a:chOff x="0" y="0"/>
            <a:chExt cx="660400" cy="812800"/>
          </a:xfrm>
        </p:grpSpPr>
        <p:sp>
          <p:nvSpPr>
            <p:cNvPr id="196" name="Google Shape;196;p18"/>
            <p:cNvSpPr/>
            <p:nvPr/>
          </p:nvSpPr>
          <p:spPr>
            <a:xfrm>
              <a:off x="0" y="0"/>
              <a:ext cx="660400" cy="649200"/>
            </a:xfrm>
            <a:custGeom>
              <a:rect b="b" l="l" r="r" t="t"/>
              <a:pathLst>
                <a:path extrusionOk="0" h="649200"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4868"/>
                  </a:cubicBezTo>
                  <a:lnTo>
                    <a:pt x="660400" y="649200"/>
                  </a:lnTo>
                  <a:lnTo>
                    <a:pt x="0" y="649200"/>
                  </a:lnTo>
                  <a:lnTo>
                    <a:pt x="0" y="325109"/>
                  </a:lnTo>
                  <a:cubicBezTo>
                    <a:pt x="1782" y="185660"/>
                    <a:pt x="93019" y="64045"/>
                    <a:pt x="220252" y="19070"/>
                  </a:cubicBezTo>
                </a:path>
              </a:pathLst>
            </a:custGeom>
            <a:solidFill>
              <a:srgbClr val="00A1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8"/>
            <p:cNvSpPr txBox="1"/>
            <p:nvPr/>
          </p:nvSpPr>
          <p:spPr>
            <a:xfrm>
              <a:off x="0" y="69850"/>
              <a:ext cx="660400" cy="742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8" name="Google Shape;198;p18"/>
          <p:cNvSpPr/>
          <p:nvPr/>
        </p:nvSpPr>
        <p:spPr>
          <a:xfrm>
            <a:off x="0" y="803693"/>
            <a:ext cx="10017966" cy="10860761"/>
          </a:xfrm>
          <a:custGeom>
            <a:rect b="b" l="l" r="r" t="t"/>
            <a:pathLst>
              <a:path extrusionOk="0" h="6350000" w="5857240">
                <a:moveTo>
                  <a:pt x="2928620" y="0"/>
                </a:moveTo>
                <a:lnTo>
                  <a:pt x="2928620" y="0"/>
                </a:lnTo>
                <a:cubicBezTo>
                  <a:pt x="4546600" y="0"/>
                  <a:pt x="5857240" y="1310640"/>
                  <a:pt x="5857240" y="2928620"/>
                </a:cubicBezTo>
                <a:lnTo>
                  <a:pt x="5857240" y="6350000"/>
                </a:lnTo>
                <a:lnTo>
                  <a:pt x="5857240" y="6350000"/>
                </a:lnTo>
                <a:lnTo>
                  <a:pt x="0" y="6350000"/>
                </a:lnTo>
                <a:lnTo>
                  <a:pt x="0" y="6350000"/>
                </a:lnTo>
                <a:lnTo>
                  <a:pt x="0" y="2928620"/>
                </a:lnTo>
                <a:cubicBezTo>
                  <a:pt x="0" y="1310640"/>
                  <a:pt x="1310640" y="0"/>
                  <a:pt x="2928620" y="0"/>
                </a:cubicBezTo>
                <a:close/>
              </a:path>
            </a:pathLst>
          </a:custGeom>
          <a:blipFill rotWithShape="1">
            <a:blip r:embed="rId3">
              <a:alphaModFix/>
            </a:blip>
            <a:stretch>
              <a:fillRect b="-41460" l="-8304" r="-14382"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8"/>
          <p:cNvSpPr/>
          <p:nvPr/>
        </p:nvSpPr>
        <p:spPr>
          <a:xfrm>
            <a:off x="8741911" y="1811970"/>
            <a:ext cx="2022532" cy="3350580"/>
          </a:xfrm>
          <a:custGeom>
            <a:rect b="b" l="l" r="r" t="t"/>
            <a:pathLst>
              <a:path extrusionOk="0" h="3350580" w="2022532">
                <a:moveTo>
                  <a:pt x="0" y="0"/>
                </a:moveTo>
                <a:lnTo>
                  <a:pt x="2022531" y="0"/>
                </a:lnTo>
                <a:lnTo>
                  <a:pt x="2022531" y="3350580"/>
                </a:lnTo>
                <a:lnTo>
                  <a:pt x="0" y="3350580"/>
                </a:lnTo>
                <a:lnTo>
                  <a:pt x="0" y="0"/>
                </a:lnTo>
                <a:close/>
              </a:path>
            </a:pathLst>
          </a:custGeom>
          <a:blipFill rotWithShape="1">
            <a:blip r:embed="rId4">
              <a:alphaModFix/>
            </a:blip>
            <a:stretch>
              <a:fillRect b="0" l="0" r="0" t="0"/>
            </a:stretch>
          </a:blipFill>
          <a:ln>
            <a:noFill/>
          </a:ln>
        </p:spPr>
      </p:sp>
      <p:sp>
        <p:nvSpPr>
          <p:cNvPr id="200" name="Google Shape;200;p18"/>
          <p:cNvSpPr txBox="1"/>
          <p:nvPr/>
        </p:nvSpPr>
        <p:spPr>
          <a:xfrm>
            <a:off x="8445520" y="3327959"/>
            <a:ext cx="8813780" cy="13811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9000" u="none" cap="none" strike="noStrike">
                <a:solidFill>
                  <a:srgbClr val="00A153"/>
                </a:solidFill>
                <a:latin typeface="Anton"/>
                <a:ea typeface="Anton"/>
                <a:cs typeface="Anton"/>
                <a:sym typeface="Anton"/>
              </a:rPr>
              <a:t>OUR FOUNDER</a:t>
            </a:r>
            <a:endParaRPr/>
          </a:p>
        </p:txBody>
      </p:sp>
      <p:sp>
        <p:nvSpPr>
          <p:cNvPr id="201" name="Google Shape;201;p18"/>
          <p:cNvSpPr txBox="1"/>
          <p:nvPr/>
        </p:nvSpPr>
        <p:spPr>
          <a:xfrm>
            <a:off x="12613939" y="5682458"/>
            <a:ext cx="4645361" cy="51435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1" i="0" lang="en-US" sz="3000" u="none" cap="none" strike="noStrike">
                <a:solidFill>
                  <a:srgbClr val="000000"/>
                </a:solidFill>
                <a:latin typeface="Poppins SemiBold"/>
                <a:ea typeface="Poppins SemiBold"/>
                <a:cs typeface="Poppins SemiBold"/>
                <a:sym typeface="Poppins SemiBold"/>
              </a:rPr>
              <a:t>John Doe</a:t>
            </a:r>
            <a:endParaRPr/>
          </a:p>
        </p:txBody>
      </p:sp>
      <p:sp>
        <p:nvSpPr>
          <p:cNvPr id="202" name="Google Shape;202;p18"/>
          <p:cNvSpPr txBox="1"/>
          <p:nvPr/>
        </p:nvSpPr>
        <p:spPr>
          <a:xfrm>
            <a:off x="12181122" y="6554331"/>
            <a:ext cx="5078178" cy="1953895"/>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US" sz="2200" u="none" cap="none" strike="noStrike">
                <a:solidFill>
                  <a:srgbClr val="000000"/>
                </a:solidFill>
                <a:latin typeface="Poppins"/>
                <a:ea typeface="Poppins"/>
                <a:cs typeface="Poppins"/>
                <a:sym typeface="Poppins"/>
              </a:rPr>
              <a:t>Presentations are communication tools that can be used as demonstrations, lectures, speeches, reports, and more. It is mostly presented before an audience.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0"/>
        </a:solidFill>
      </p:bgPr>
    </p:bg>
    <p:spTree>
      <p:nvGrpSpPr>
        <p:cNvPr id="206" name="Shape 206"/>
        <p:cNvGrpSpPr/>
        <p:nvPr/>
      </p:nvGrpSpPr>
      <p:grpSpPr>
        <a:xfrm>
          <a:off x="0" y="0"/>
          <a:ext cx="0" cy="0"/>
          <a:chOff x="0" y="0"/>
          <a:chExt cx="0" cy="0"/>
        </a:xfrm>
      </p:grpSpPr>
      <p:grpSp>
        <p:nvGrpSpPr>
          <p:cNvPr id="207" name="Google Shape;207;p19"/>
          <p:cNvGrpSpPr/>
          <p:nvPr/>
        </p:nvGrpSpPr>
        <p:grpSpPr>
          <a:xfrm>
            <a:off x="586669" y="1542254"/>
            <a:ext cx="4198376" cy="8744746"/>
            <a:chOff x="0" y="-57150"/>
            <a:chExt cx="1105745" cy="2303143"/>
          </a:xfrm>
        </p:grpSpPr>
        <p:sp>
          <p:nvSpPr>
            <p:cNvPr id="208" name="Google Shape;208;p19"/>
            <p:cNvSpPr/>
            <p:nvPr/>
          </p:nvSpPr>
          <p:spPr>
            <a:xfrm>
              <a:off x="0" y="0"/>
              <a:ext cx="1105745" cy="2245993"/>
            </a:xfrm>
            <a:custGeom>
              <a:rect b="b" l="l" r="r" t="t"/>
              <a:pathLst>
                <a:path extrusionOk="0" h="2245993" w="1105745">
                  <a:moveTo>
                    <a:pt x="0" y="0"/>
                  </a:moveTo>
                  <a:lnTo>
                    <a:pt x="1105745" y="0"/>
                  </a:lnTo>
                  <a:lnTo>
                    <a:pt x="1105745" y="2245993"/>
                  </a:lnTo>
                  <a:lnTo>
                    <a:pt x="0" y="2245993"/>
                  </a:lnTo>
                  <a:lnTo>
                    <a:pt x="0" y="0"/>
                  </a:lnTo>
                </a:path>
              </a:pathLst>
            </a:custGeom>
            <a:solidFill>
              <a:srgbClr val="00A153"/>
            </a:solidFill>
            <a:ln>
              <a:noFill/>
            </a:ln>
          </p:spPr>
        </p:sp>
        <p:sp>
          <p:nvSpPr>
            <p:cNvPr id="209" name="Google Shape;209;p19"/>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10" name="Google Shape;210;p19"/>
          <p:cNvPicPr preferRelativeResize="0"/>
          <p:nvPr/>
        </p:nvPicPr>
        <p:blipFill rotWithShape="1">
          <a:blip r:embed="rId3">
            <a:alphaModFix/>
          </a:blip>
          <a:srcRect b="0" l="49839" r="22571" t="16035"/>
          <a:stretch/>
        </p:blipFill>
        <p:spPr>
          <a:xfrm>
            <a:off x="586669" y="1759245"/>
            <a:ext cx="4203059" cy="8527755"/>
          </a:xfrm>
          <a:prstGeom prst="rect">
            <a:avLst/>
          </a:prstGeom>
          <a:noFill/>
          <a:ln>
            <a:noFill/>
          </a:ln>
        </p:spPr>
      </p:pic>
      <p:grpSp>
        <p:nvGrpSpPr>
          <p:cNvPr id="211" name="Google Shape;211;p19"/>
          <p:cNvGrpSpPr/>
          <p:nvPr/>
        </p:nvGrpSpPr>
        <p:grpSpPr>
          <a:xfrm>
            <a:off x="7047154" y="-216991"/>
            <a:ext cx="4198376" cy="6829415"/>
            <a:chOff x="0" y="-57150"/>
            <a:chExt cx="1105745" cy="1798694"/>
          </a:xfrm>
        </p:grpSpPr>
        <p:sp>
          <p:nvSpPr>
            <p:cNvPr id="212" name="Google Shape;212;p19"/>
            <p:cNvSpPr/>
            <p:nvPr/>
          </p:nvSpPr>
          <p:spPr>
            <a:xfrm>
              <a:off x="0" y="0"/>
              <a:ext cx="1105745" cy="1741544"/>
            </a:xfrm>
            <a:custGeom>
              <a:rect b="b" l="l" r="r" t="t"/>
              <a:pathLst>
                <a:path extrusionOk="0" h="1741544" w="1105745">
                  <a:moveTo>
                    <a:pt x="0" y="0"/>
                  </a:moveTo>
                  <a:lnTo>
                    <a:pt x="1105745" y="0"/>
                  </a:lnTo>
                  <a:lnTo>
                    <a:pt x="1105745" y="1741544"/>
                  </a:lnTo>
                  <a:lnTo>
                    <a:pt x="0" y="1741544"/>
                  </a:lnTo>
                  <a:lnTo>
                    <a:pt x="0" y="0"/>
                  </a:lnTo>
                </a:path>
              </a:pathLst>
            </a:custGeom>
            <a:solidFill>
              <a:srgbClr val="FFB400"/>
            </a:solidFill>
            <a:ln>
              <a:noFill/>
            </a:ln>
          </p:spPr>
        </p:sp>
        <p:sp>
          <p:nvSpPr>
            <p:cNvPr id="213" name="Google Shape;213;p19"/>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4" name="Google Shape;214;p19"/>
          <p:cNvGrpSpPr/>
          <p:nvPr/>
        </p:nvGrpSpPr>
        <p:grpSpPr>
          <a:xfrm>
            <a:off x="13502955" y="1542254"/>
            <a:ext cx="4198376" cy="8744746"/>
            <a:chOff x="0" y="-57150"/>
            <a:chExt cx="1105745" cy="2303143"/>
          </a:xfrm>
        </p:grpSpPr>
        <p:sp>
          <p:nvSpPr>
            <p:cNvPr id="215" name="Google Shape;215;p19"/>
            <p:cNvSpPr/>
            <p:nvPr/>
          </p:nvSpPr>
          <p:spPr>
            <a:xfrm>
              <a:off x="0" y="0"/>
              <a:ext cx="1105745" cy="2245993"/>
            </a:xfrm>
            <a:custGeom>
              <a:rect b="b" l="l" r="r" t="t"/>
              <a:pathLst>
                <a:path extrusionOk="0" h="2245993" w="1105745">
                  <a:moveTo>
                    <a:pt x="0" y="0"/>
                  </a:moveTo>
                  <a:lnTo>
                    <a:pt x="1105745" y="0"/>
                  </a:lnTo>
                  <a:lnTo>
                    <a:pt x="1105745" y="2245993"/>
                  </a:lnTo>
                  <a:lnTo>
                    <a:pt x="0" y="2245993"/>
                  </a:lnTo>
                  <a:lnTo>
                    <a:pt x="0" y="0"/>
                  </a:lnTo>
                </a:path>
              </a:pathLst>
            </a:custGeom>
            <a:solidFill>
              <a:srgbClr val="16AAEF"/>
            </a:solidFill>
            <a:ln>
              <a:noFill/>
            </a:ln>
          </p:spPr>
        </p:sp>
        <p:sp>
          <p:nvSpPr>
            <p:cNvPr id="216" name="Google Shape;216;p19"/>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17" name="Google Shape;217;p19"/>
          <p:cNvPicPr preferRelativeResize="0"/>
          <p:nvPr/>
        </p:nvPicPr>
        <p:blipFill rotWithShape="1">
          <a:blip r:embed="rId4">
            <a:alphaModFix/>
          </a:blip>
          <a:srcRect b="13599" l="35383" r="39223" t="26475"/>
          <a:stretch/>
        </p:blipFill>
        <p:spPr>
          <a:xfrm>
            <a:off x="7042470" y="0"/>
            <a:ext cx="4203059" cy="6612424"/>
          </a:xfrm>
          <a:prstGeom prst="rect">
            <a:avLst/>
          </a:prstGeom>
          <a:noFill/>
          <a:ln>
            <a:noFill/>
          </a:ln>
        </p:spPr>
      </p:pic>
      <p:pic>
        <p:nvPicPr>
          <p:cNvPr id="218" name="Google Shape;218;p19"/>
          <p:cNvPicPr preferRelativeResize="0"/>
          <p:nvPr/>
        </p:nvPicPr>
        <p:blipFill rotWithShape="1">
          <a:blip r:embed="rId5">
            <a:alphaModFix/>
          </a:blip>
          <a:srcRect b="0" l="16633" r="31113" t="29321"/>
          <a:stretch/>
        </p:blipFill>
        <p:spPr>
          <a:xfrm>
            <a:off x="13498271" y="1759245"/>
            <a:ext cx="4203059" cy="8527755"/>
          </a:xfrm>
          <a:prstGeom prst="rect">
            <a:avLst/>
          </a:prstGeom>
          <a:noFill/>
          <a:ln>
            <a:noFill/>
          </a:ln>
        </p:spPr>
      </p:pic>
      <p:sp>
        <p:nvSpPr>
          <p:cNvPr id="219" name="Google Shape;219;p19"/>
          <p:cNvSpPr/>
          <p:nvPr/>
        </p:nvSpPr>
        <p:spPr>
          <a:xfrm>
            <a:off x="5324264" y="6023123"/>
            <a:ext cx="1258040" cy="2084102"/>
          </a:xfrm>
          <a:custGeom>
            <a:rect b="b" l="l" r="r" t="t"/>
            <a:pathLst>
              <a:path extrusionOk="0" h="2084102" w="1258040">
                <a:moveTo>
                  <a:pt x="0" y="0"/>
                </a:moveTo>
                <a:lnTo>
                  <a:pt x="1258040" y="0"/>
                </a:lnTo>
                <a:lnTo>
                  <a:pt x="1258040" y="2084102"/>
                </a:lnTo>
                <a:lnTo>
                  <a:pt x="0" y="2084102"/>
                </a:lnTo>
                <a:lnTo>
                  <a:pt x="0" y="0"/>
                </a:lnTo>
                <a:close/>
              </a:path>
            </a:pathLst>
          </a:custGeom>
          <a:blipFill rotWithShape="1">
            <a:blip r:embed="rId6">
              <a:alphaModFix/>
            </a:blip>
            <a:stretch>
              <a:fillRect b="0" l="0" r="0" t="0"/>
            </a:stretch>
          </a:blipFill>
          <a:ln>
            <a:noFill/>
          </a:ln>
        </p:spPr>
      </p:sp>
      <p:sp>
        <p:nvSpPr>
          <p:cNvPr id="220" name="Google Shape;220;p19"/>
          <p:cNvSpPr/>
          <p:nvPr/>
        </p:nvSpPr>
        <p:spPr>
          <a:xfrm>
            <a:off x="11851210" y="594988"/>
            <a:ext cx="1442941" cy="1073023"/>
          </a:xfrm>
          <a:custGeom>
            <a:rect b="b" l="l" r="r" t="t"/>
            <a:pathLst>
              <a:path extrusionOk="0" h="1073023" w="1442941">
                <a:moveTo>
                  <a:pt x="0" y="0"/>
                </a:moveTo>
                <a:lnTo>
                  <a:pt x="1442941" y="0"/>
                </a:lnTo>
                <a:lnTo>
                  <a:pt x="1442941" y="1073023"/>
                </a:lnTo>
                <a:lnTo>
                  <a:pt x="0" y="1073023"/>
                </a:lnTo>
                <a:lnTo>
                  <a:pt x="0" y="0"/>
                </a:lnTo>
                <a:close/>
              </a:path>
            </a:pathLst>
          </a:custGeom>
          <a:blipFill rotWithShape="1">
            <a:blip r:embed="rId7">
              <a:alphaModFix/>
            </a:blip>
            <a:stretch>
              <a:fillRect b="0" l="0" r="0" t="0"/>
            </a:stretch>
          </a:blipFill>
          <a:ln>
            <a:noFill/>
          </a:ln>
        </p:spPr>
      </p:sp>
      <p:sp>
        <p:nvSpPr>
          <p:cNvPr id="221" name="Google Shape;221;p19"/>
          <p:cNvSpPr txBox="1"/>
          <p:nvPr/>
        </p:nvSpPr>
        <p:spPr>
          <a:xfrm>
            <a:off x="2171684" y="8335579"/>
            <a:ext cx="13944632"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A153"/>
                </a:solidFill>
                <a:latin typeface="Anton"/>
                <a:ea typeface="Anton"/>
                <a:cs typeface="Anton"/>
                <a:sym typeface="Anton"/>
              </a:rPr>
              <a:t>MEET OUR TEAM </a:t>
            </a:r>
            <a:endParaRPr/>
          </a:p>
        </p:txBody>
      </p:sp>
      <p:sp>
        <p:nvSpPr>
          <p:cNvPr id="222" name="Google Shape;222;p19"/>
          <p:cNvSpPr txBox="1"/>
          <p:nvPr/>
        </p:nvSpPr>
        <p:spPr>
          <a:xfrm>
            <a:off x="1473335" y="537838"/>
            <a:ext cx="2429727" cy="5143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000000"/>
                </a:solidFill>
                <a:latin typeface="Poppins SemiBold"/>
                <a:ea typeface="Poppins SemiBold"/>
                <a:cs typeface="Poppins SemiBold"/>
                <a:sym typeface="Poppins SemiBold"/>
              </a:rPr>
              <a:t>John Doe</a:t>
            </a:r>
            <a:endParaRPr/>
          </a:p>
        </p:txBody>
      </p:sp>
      <p:sp>
        <p:nvSpPr>
          <p:cNvPr id="223" name="Google Shape;223;p19"/>
          <p:cNvSpPr txBox="1"/>
          <p:nvPr/>
        </p:nvSpPr>
        <p:spPr>
          <a:xfrm>
            <a:off x="14384937" y="537838"/>
            <a:ext cx="2429727" cy="5143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000000"/>
                </a:solidFill>
                <a:latin typeface="Poppins"/>
                <a:ea typeface="Poppins"/>
                <a:cs typeface="Poppins"/>
                <a:sym typeface="Poppins"/>
              </a:rPr>
              <a:t>Jane Doe</a:t>
            </a:r>
            <a:endParaRPr/>
          </a:p>
        </p:txBody>
      </p:sp>
      <p:sp>
        <p:nvSpPr>
          <p:cNvPr id="224" name="Google Shape;224;p19"/>
          <p:cNvSpPr txBox="1"/>
          <p:nvPr/>
        </p:nvSpPr>
        <p:spPr>
          <a:xfrm>
            <a:off x="7929136" y="6841024"/>
            <a:ext cx="2429727" cy="5143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000000"/>
                </a:solidFill>
                <a:latin typeface="Poppins SemiBold"/>
                <a:ea typeface="Poppins SemiBold"/>
                <a:cs typeface="Poppins SemiBold"/>
                <a:sym typeface="Poppins SemiBold"/>
              </a:rPr>
              <a:t>Jane Doe</a:t>
            </a:r>
            <a:endParaRPr/>
          </a:p>
        </p:txBody>
      </p:sp>
      <p:sp>
        <p:nvSpPr>
          <p:cNvPr id="225" name="Google Shape;225;p19"/>
          <p:cNvSpPr txBox="1"/>
          <p:nvPr/>
        </p:nvSpPr>
        <p:spPr>
          <a:xfrm>
            <a:off x="1473335" y="1070618"/>
            <a:ext cx="2429727" cy="39179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000000"/>
                </a:solidFill>
                <a:latin typeface="Poppins"/>
                <a:ea typeface="Poppins"/>
                <a:cs typeface="Poppins"/>
                <a:sym typeface="Poppins"/>
              </a:rPr>
              <a:t>Title or Position</a:t>
            </a:r>
            <a:endParaRPr/>
          </a:p>
        </p:txBody>
      </p:sp>
      <p:sp>
        <p:nvSpPr>
          <p:cNvPr id="226" name="Google Shape;226;p19"/>
          <p:cNvSpPr txBox="1"/>
          <p:nvPr/>
        </p:nvSpPr>
        <p:spPr>
          <a:xfrm>
            <a:off x="14384937" y="1070618"/>
            <a:ext cx="2429727" cy="39179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000000"/>
                </a:solidFill>
                <a:latin typeface="Poppins"/>
                <a:ea typeface="Poppins"/>
                <a:cs typeface="Poppins"/>
                <a:sym typeface="Poppins"/>
              </a:rPr>
              <a:t>Title or Position</a:t>
            </a:r>
            <a:endParaRPr/>
          </a:p>
        </p:txBody>
      </p:sp>
      <p:sp>
        <p:nvSpPr>
          <p:cNvPr id="227" name="Google Shape;227;p19"/>
          <p:cNvSpPr txBox="1"/>
          <p:nvPr/>
        </p:nvSpPr>
        <p:spPr>
          <a:xfrm>
            <a:off x="7929136" y="7373804"/>
            <a:ext cx="2429727" cy="39179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000000"/>
                </a:solidFill>
                <a:latin typeface="Poppins"/>
                <a:ea typeface="Poppins"/>
                <a:cs typeface="Poppins"/>
                <a:sym typeface="Poppins"/>
              </a:rPr>
              <a:t>Title or Position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A153"/>
        </a:solidFill>
      </p:bgPr>
    </p:bg>
    <p:spTree>
      <p:nvGrpSpPr>
        <p:cNvPr id="231" name="Shape 231"/>
        <p:cNvGrpSpPr/>
        <p:nvPr/>
      </p:nvGrpSpPr>
      <p:grpSpPr>
        <a:xfrm>
          <a:off x="0" y="0"/>
          <a:ext cx="0" cy="0"/>
          <a:chOff x="0" y="0"/>
          <a:chExt cx="0" cy="0"/>
        </a:xfrm>
      </p:grpSpPr>
      <p:grpSp>
        <p:nvGrpSpPr>
          <p:cNvPr id="232" name="Google Shape;232;p20"/>
          <p:cNvGrpSpPr/>
          <p:nvPr/>
        </p:nvGrpSpPr>
        <p:grpSpPr>
          <a:xfrm>
            <a:off x="-450687" y="5109252"/>
            <a:ext cx="19189375" cy="5447081"/>
            <a:chOff x="0" y="-57150"/>
            <a:chExt cx="5053992" cy="1434622"/>
          </a:xfrm>
        </p:grpSpPr>
        <p:sp>
          <p:nvSpPr>
            <p:cNvPr id="233" name="Google Shape;233;p20"/>
            <p:cNvSpPr/>
            <p:nvPr/>
          </p:nvSpPr>
          <p:spPr>
            <a:xfrm>
              <a:off x="0" y="0"/>
              <a:ext cx="5053992" cy="1377472"/>
            </a:xfrm>
            <a:custGeom>
              <a:rect b="b" l="l" r="r" t="t"/>
              <a:pathLst>
                <a:path extrusionOk="0" h="1377472" w="5053992">
                  <a:moveTo>
                    <a:pt x="0" y="0"/>
                  </a:moveTo>
                  <a:lnTo>
                    <a:pt x="5053992" y="0"/>
                  </a:lnTo>
                  <a:lnTo>
                    <a:pt x="5053992" y="1377472"/>
                  </a:lnTo>
                  <a:lnTo>
                    <a:pt x="0" y="1377472"/>
                  </a:lnTo>
                  <a:lnTo>
                    <a:pt x="0" y="0"/>
                  </a:lnTo>
                </a:path>
              </a:pathLst>
            </a:custGeom>
            <a:solidFill>
              <a:srgbClr val="FBFFF0"/>
            </a:solidFill>
            <a:ln>
              <a:noFill/>
            </a:ln>
          </p:spPr>
        </p:sp>
        <p:sp>
          <p:nvSpPr>
            <p:cNvPr id="234" name="Google Shape;234;p20"/>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35" name="Google Shape;235;p20"/>
          <p:cNvPicPr preferRelativeResize="0"/>
          <p:nvPr/>
        </p:nvPicPr>
        <p:blipFill rotWithShape="1">
          <a:blip r:embed="rId3">
            <a:alphaModFix/>
          </a:blip>
          <a:srcRect b="20358" l="0" r="0" t="20358"/>
          <a:stretch/>
        </p:blipFill>
        <p:spPr>
          <a:xfrm>
            <a:off x="1028700" y="838200"/>
            <a:ext cx="12629347" cy="5346823"/>
          </a:xfrm>
          <a:prstGeom prst="rect">
            <a:avLst/>
          </a:prstGeom>
          <a:noFill/>
          <a:ln>
            <a:noFill/>
          </a:ln>
        </p:spPr>
      </p:pic>
      <p:sp>
        <p:nvSpPr>
          <p:cNvPr id="236" name="Google Shape;236;p20"/>
          <p:cNvSpPr/>
          <p:nvPr/>
        </p:nvSpPr>
        <p:spPr>
          <a:xfrm rot="-5227844">
            <a:off x="12401054" y="4826021"/>
            <a:ext cx="1692553" cy="1698730"/>
          </a:xfrm>
          <a:custGeom>
            <a:rect b="b" l="l" r="r" t="t"/>
            <a:pathLst>
              <a:path extrusionOk="0" h="1698730" w="1692553">
                <a:moveTo>
                  <a:pt x="0" y="0"/>
                </a:moveTo>
                <a:lnTo>
                  <a:pt x="1692553" y="0"/>
                </a:lnTo>
                <a:lnTo>
                  <a:pt x="1692553" y="1698731"/>
                </a:lnTo>
                <a:lnTo>
                  <a:pt x="0" y="1698731"/>
                </a:lnTo>
                <a:lnTo>
                  <a:pt x="0" y="0"/>
                </a:lnTo>
                <a:close/>
              </a:path>
            </a:pathLst>
          </a:custGeom>
          <a:blipFill rotWithShape="1">
            <a:blip r:embed="rId4">
              <a:alphaModFix/>
            </a:blip>
            <a:stretch>
              <a:fillRect b="0" l="0" r="0" t="0"/>
            </a:stretch>
          </a:blipFill>
          <a:ln>
            <a:noFill/>
          </a:ln>
        </p:spPr>
      </p:sp>
      <p:sp>
        <p:nvSpPr>
          <p:cNvPr id="237" name="Google Shape;237;p20"/>
          <p:cNvSpPr txBox="1"/>
          <p:nvPr/>
        </p:nvSpPr>
        <p:spPr>
          <a:xfrm>
            <a:off x="1028700" y="7003348"/>
            <a:ext cx="7363108" cy="1381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00A153"/>
                </a:solidFill>
                <a:latin typeface="Anton"/>
                <a:ea typeface="Anton"/>
                <a:cs typeface="Anton"/>
                <a:sym typeface="Anton"/>
              </a:rPr>
              <a:t>OUR CLUB</a:t>
            </a:r>
            <a:endParaRPr/>
          </a:p>
        </p:txBody>
      </p:sp>
      <p:sp>
        <p:nvSpPr>
          <p:cNvPr id="238" name="Google Shape;238;p20"/>
          <p:cNvSpPr txBox="1"/>
          <p:nvPr/>
        </p:nvSpPr>
        <p:spPr>
          <a:xfrm>
            <a:off x="6392454" y="6959236"/>
            <a:ext cx="10866900" cy="18312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5408" u="none" cap="none" strike="noStrike">
                <a:solidFill>
                  <a:srgbClr val="FFB400"/>
                </a:solidFill>
                <a:latin typeface="Anton"/>
                <a:ea typeface="Anton"/>
                <a:cs typeface="Anton"/>
                <a:sym typeface="Anton"/>
              </a:rPr>
              <a:t>“YOU CAN OVERCOME ANYTHING, IF AND ONLY IF YOU LOVE SOMETHING ENOUGH.”</a:t>
            </a:r>
            <a:endParaRPr/>
          </a:p>
        </p:txBody>
      </p:sp>
      <p:sp>
        <p:nvSpPr>
          <p:cNvPr id="239" name="Google Shape;239;p20"/>
          <p:cNvSpPr txBox="1"/>
          <p:nvPr/>
        </p:nvSpPr>
        <p:spPr>
          <a:xfrm>
            <a:off x="1106213" y="8666480"/>
            <a:ext cx="3005158" cy="78232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000000"/>
                </a:solidFill>
                <a:latin typeface="Poppins"/>
                <a:ea typeface="Poppins"/>
                <a:cs typeface="Poppins"/>
                <a:sym typeface="Poppins"/>
              </a:rPr>
              <a:t>Elaborate on what you want to discuss. </a:t>
            </a:r>
            <a:endParaRPr/>
          </a:p>
        </p:txBody>
      </p:sp>
      <p:sp>
        <p:nvSpPr>
          <p:cNvPr id="240" name="Google Shape;240;p20"/>
          <p:cNvSpPr txBox="1"/>
          <p:nvPr/>
        </p:nvSpPr>
        <p:spPr>
          <a:xfrm>
            <a:off x="10747140" y="9057005"/>
            <a:ext cx="6512160" cy="391795"/>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US" sz="2200" u="none" cap="none" strike="noStrike">
                <a:solidFill>
                  <a:srgbClr val="000000"/>
                </a:solidFill>
                <a:latin typeface="Poppins"/>
                <a:ea typeface="Poppins"/>
                <a:cs typeface="Poppins"/>
                <a:sym typeface="Poppins"/>
              </a:rPr>
              <a:t>– Lionel Messi</a:t>
            </a:r>
            <a:endParaRPr/>
          </a:p>
        </p:txBody>
      </p:sp>
      <p:sp>
        <p:nvSpPr>
          <p:cNvPr id="241" name="Google Shape;241;p20"/>
          <p:cNvSpPr txBox="1"/>
          <p:nvPr/>
        </p:nvSpPr>
        <p:spPr>
          <a:xfrm>
            <a:off x="13388548" y="1009650"/>
            <a:ext cx="3870752" cy="51435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1" i="0" lang="en-US" sz="3000" u="none" cap="none" strike="noStrike">
                <a:solidFill>
                  <a:srgbClr val="000000"/>
                </a:solidFill>
                <a:latin typeface="Poppins SemiBold"/>
                <a:ea typeface="Poppins SemiBold"/>
                <a:cs typeface="Poppins SemiBold"/>
                <a:sym typeface="Poppins SemiBold"/>
              </a:rPr>
              <a:t>Mission</a:t>
            </a:r>
            <a:endParaRPr/>
          </a:p>
        </p:txBody>
      </p:sp>
      <p:sp>
        <p:nvSpPr>
          <p:cNvPr id="242" name="Google Shape;242;p20"/>
          <p:cNvSpPr txBox="1"/>
          <p:nvPr/>
        </p:nvSpPr>
        <p:spPr>
          <a:xfrm>
            <a:off x="13388548" y="2973638"/>
            <a:ext cx="3870752" cy="51435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1" i="0" lang="en-US" sz="3000" u="none" cap="none" strike="noStrike">
                <a:solidFill>
                  <a:srgbClr val="000000"/>
                </a:solidFill>
                <a:latin typeface="Poppins SemiBold"/>
                <a:ea typeface="Poppins SemiBold"/>
                <a:cs typeface="Poppins SemiBold"/>
                <a:sym typeface="Poppins SemiBold"/>
              </a:rPr>
              <a:t>Vision</a:t>
            </a:r>
            <a:endParaRPr/>
          </a:p>
        </p:txBody>
      </p:sp>
      <p:sp>
        <p:nvSpPr>
          <p:cNvPr id="243" name="Google Shape;243;p20"/>
          <p:cNvSpPr txBox="1"/>
          <p:nvPr/>
        </p:nvSpPr>
        <p:spPr>
          <a:xfrm>
            <a:off x="14226416" y="1738832"/>
            <a:ext cx="3032884" cy="782320"/>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US" sz="2200" u="none" cap="none" strike="noStrike">
                <a:solidFill>
                  <a:srgbClr val="000000"/>
                </a:solidFill>
                <a:latin typeface="Poppins"/>
                <a:ea typeface="Poppins"/>
                <a:cs typeface="Poppins"/>
                <a:sym typeface="Poppins"/>
              </a:rPr>
              <a:t>Elaborate on what you want to discuss.</a:t>
            </a:r>
            <a:endParaRPr/>
          </a:p>
        </p:txBody>
      </p:sp>
      <p:sp>
        <p:nvSpPr>
          <p:cNvPr id="244" name="Google Shape;244;p20"/>
          <p:cNvSpPr txBox="1"/>
          <p:nvPr/>
        </p:nvSpPr>
        <p:spPr>
          <a:xfrm>
            <a:off x="14226416" y="3893320"/>
            <a:ext cx="3032884" cy="782320"/>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US" sz="2200" u="none" cap="none" strike="noStrike">
                <a:solidFill>
                  <a:srgbClr val="000000"/>
                </a:solidFill>
                <a:latin typeface="Poppins"/>
                <a:ea typeface="Poppins"/>
                <a:cs typeface="Poppins"/>
                <a:sym typeface="Poppins"/>
              </a:rPr>
              <a:t>Elaborate on what you want to discuss.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A153"/>
        </a:solidFill>
      </p:bgPr>
    </p:bg>
    <p:spTree>
      <p:nvGrpSpPr>
        <p:cNvPr id="248" name="Shape 248"/>
        <p:cNvGrpSpPr/>
        <p:nvPr/>
      </p:nvGrpSpPr>
      <p:grpSpPr>
        <a:xfrm>
          <a:off x="0" y="0"/>
          <a:ext cx="0" cy="0"/>
          <a:chOff x="0" y="0"/>
          <a:chExt cx="0" cy="0"/>
        </a:xfrm>
      </p:grpSpPr>
      <p:pic>
        <p:nvPicPr>
          <p:cNvPr id="249" name="Google Shape;249;p21"/>
          <p:cNvPicPr preferRelativeResize="0"/>
          <p:nvPr/>
        </p:nvPicPr>
        <p:blipFill>
          <a:blip r:embed="rId3">
            <a:alphaModFix/>
          </a:blip>
          <a:stretch>
            <a:fillRect/>
          </a:stretch>
        </p:blipFill>
        <p:spPr>
          <a:xfrm>
            <a:off x="-1104538" y="438631"/>
            <a:ext cx="9709391" cy="8217626"/>
          </a:xfrm>
          <a:prstGeom prst="rect">
            <a:avLst/>
          </a:prstGeom>
          <a:noFill/>
          <a:ln>
            <a:noFill/>
          </a:ln>
        </p:spPr>
      </p:pic>
      <p:sp>
        <p:nvSpPr>
          <p:cNvPr id="250" name="Google Shape;250;p21"/>
          <p:cNvSpPr/>
          <p:nvPr/>
        </p:nvSpPr>
        <p:spPr>
          <a:xfrm>
            <a:off x="5769345" y="0"/>
            <a:ext cx="15500499" cy="10287000"/>
          </a:xfrm>
          <a:custGeom>
            <a:rect b="b" l="l" r="r" t="t"/>
            <a:pathLst>
              <a:path extrusionOk="0" h="10287000" w="15500499">
                <a:moveTo>
                  <a:pt x="0" y="0"/>
                </a:moveTo>
                <a:lnTo>
                  <a:pt x="15500499" y="0"/>
                </a:lnTo>
                <a:lnTo>
                  <a:pt x="15500499" y="10287000"/>
                </a:lnTo>
                <a:lnTo>
                  <a:pt x="0" y="10287000"/>
                </a:lnTo>
                <a:lnTo>
                  <a:pt x="0" y="0"/>
                </a:lnTo>
                <a:close/>
              </a:path>
            </a:pathLst>
          </a:custGeom>
          <a:blipFill rotWithShape="1">
            <a:blip r:embed="rId4">
              <a:alphaModFix/>
            </a:blip>
            <a:stretch>
              <a:fillRect b="0" l="0" r="-71644" t="0"/>
            </a:stretch>
          </a:blipFill>
          <a:ln>
            <a:noFill/>
          </a:ln>
        </p:spPr>
      </p:sp>
      <p:sp>
        <p:nvSpPr>
          <p:cNvPr id="251" name="Google Shape;251;p21"/>
          <p:cNvSpPr/>
          <p:nvPr/>
        </p:nvSpPr>
        <p:spPr>
          <a:xfrm>
            <a:off x="6141721" y="0"/>
            <a:ext cx="15500499" cy="10287000"/>
          </a:xfrm>
          <a:custGeom>
            <a:rect b="b" l="l" r="r" t="t"/>
            <a:pathLst>
              <a:path extrusionOk="0" h="10287000" w="15500499">
                <a:moveTo>
                  <a:pt x="0" y="0"/>
                </a:moveTo>
                <a:lnTo>
                  <a:pt x="15500499" y="0"/>
                </a:lnTo>
                <a:lnTo>
                  <a:pt x="15500499" y="10287000"/>
                </a:lnTo>
                <a:lnTo>
                  <a:pt x="0" y="10287000"/>
                </a:lnTo>
                <a:lnTo>
                  <a:pt x="0" y="0"/>
                </a:lnTo>
                <a:close/>
              </a:path>
            </a:pathLst>
          </a:custGeom>
          <a:blipFill rotWithShape="1">
            <a:blip r:embed="rId5">
              <a:alphaModFix/>
            </a:blip>
            <a:stretch>
              <a:fillRect b="0" l="0" r="-71644" t="0"/>
            </a:stretch>
          </a:blipFill>
          <a:ln>
            <a:noFill/>
          </a:ln>
        </p:spPr>
      </p:sp>
      <p:grpSp>
        <p:nvGrpSpPr>
          <p:cNvPr id="252" name="Google Shape;252;p21"/>
          <p:cNvGrpSpPr/>
          <p:nvPr/>
        </p:nvGrpSpPr>
        <p:grpSpPr>
          <a:xfrm>
            <a:off x="11578109" y="516434"/>
            <a:ext cx="11895781" cy="3303092"/>
            <a:chOff x="0" y="-57150"/>
            <a:chExt cx="3133045" cy="869950"/>
          </a:xfrm>
        </p:grpSpPr>
        <p:sp>
          <p:nvSpPr>
            <p:cNvPr id="253" name="Google Shape;253;p21"/>
            <p:cNvSpPr/>
            <p:nvPr/>
          </p:nvSpPr>
          <p:spPr>
            <a:xfrm>
              <a:off x="0" y="0"/>
              <a:ext cx="3133045" cy="113438"/>
            </a:xfrm>
            <a:custGeom>
              <a:rect b="b" l="l" r="r" t="t"/>
              <a:pathLst>
                <a:path extrusionOk="0" h="113438" w="3133045">
                  <a:moveTo>
                    <a:pt x="0" y="0"/>
                  </a:moveTo>
                  <a:lnTo>
                    <a:pt x="3133045" y="0"/>
                  </a:lnTo>
                  <a:lnTo>
                    <a:pt x="3133045" y="113438"/>
                  </a:lnTo>
                  <a:lnTo>
                    <a:pt x="0" y="113438"/>
                  </a:lnTo>
                  <a:lnTo>
                    <a:pt x="0" y="0"/>
                  </a:lnTo>
                </a:path>
              </a:pathLst>
            </a:custGeom>
            <a:solidFill>
              <a:srgbClr val="FFB400"/>
            </a:solidFill>
            <a:ln>
              <a:noFill/>
            </a:ln>
          </p:spPr>
        </p:sp>
        <p:sp>
          <p:nvSpPr>
            <p:cNvPr id="254" name="Google Shape;254;p21"/>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5" name="Google Shape;255;p21"/>
          <p:cNvGrpSpPr/>
          <p:nvPr/>
        </p:nvGrpSpPr>
        <p:grpSpPr>
          <a:xfrm>
            <a:off x="10284105" y="2713590"/>
            <a:ext cx="11895781" cy="3303092"/>
            <a:chOff x="0" y="-57150"/>
            <a:chExt cx="3133045" cy="869950"/>
          </a:xfrm>
        </p:grpSpPr>
        <p:sp>
          <p:nvSpPr>
            <p:cNvPr id="256" name="Google Shape;256;p21"/>
            <p:cNvSpPr/>
            <p:nvPr/>
          </p:nvSpPr>
          <p:spPr>
            <a:xfrm>
              <a:off x="0" y="0"/>
              <a:ext cx="3133045" cy="113438"/>
            </a:xfrm>
            <a:custGeom>
              <a:rect b="b" l="l" r="r" t="t"/>
              <a:pathLst>
                <a:path extrusionOk="0" h="113438" w="3133045">
                  <a:moveTo>
                    <a:pt x="0" y="0"/>
                  </a:moveTo>
                  <a:lnTo>
                    <a:pt x="3133045" y="0"/>
                  </a:lnTo>
                  <a:lnTo>
                    <a:pt x="3133045" y="113438"/>
                  </a:lnTo>
                  <a:lnTo>
                    <a:pt x="0" y="113438"/>
                  </a:lnTo>
                  <a:lnTo>
                    <a:pt x="0" y="0"/>
                  </a:lnTo>
                </a:path>
              </a:pathLst>
            </a:custGeom>
            <a:solidFill>
              <a:srgbClr val="FFB400"/>
            </a:solidFill>
            <a:ln>
              <a:noFill/>
            </a:ln>
          </p:spPr>
        </p:sp>
        <p:sp>
          <p:nvSpPr>
            <p:cNvPr id="257" name="Google Shape;257;p21"/>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8" name="Google Shape;258;p21"/>
          <p:cNvGrpSpPr/>
          <p:nvPr/>
        </p:nvGrpSpPr>
        <p:grpSpPr>
          <a:xfrm>
            <a:off x="9564563" y="3812167"/>
            <a:ext cx="11895781" cy="3303092"/>
            <a:chOff x="0" y="-57150"/>
            <a:chExt cx="3133045" cy="869950"/>
          </a:xfrm>
        </p:grpSpPr>
        <p:sp>
          <p:nvSpPr>
            <p:cNvPr id="259" name="Google Shape;259;p21"/>
            <p:cNvSpPr/>
            <p:nvPr/>
          </p:nvSpPr>
          <p:spPr>
            <a:xfrm>
              <a:off x="0" y="0"/>
              <a:ext cx="3133045" cy="113438"/>
            </a:xfrm>
            <a:custGeom>
              <a:rect b="b" l="l" r="r" t="t"/>
              <a:pathLst>
                <a:path extrusionOk="0" h="113438" w="3133045">
                  <a:moveTo>
                    <a:pt x="0" y="0"/>
                  </a:moveTo>
                  <a:lnTo>
                    <a:pt x="3133045" y="0"/>
                  </a:lnTo>
                  <a:lnTo>
                    <a:pt x="3133045" y="113438"/>
                  </a:lnTo>
                  <a:lnTo>
                    <a:pt x="0" y="113438"/>
                  </a:lnTo>
                  <a:lnTo>
                    <a:pt x="0" y="0"/>
                  </a:lnTo>
                </a:path>
              </a:pathLst>
            </a:custGeom>
            <a:solidFill>
              <a:srgbClr val="FFB400"/>
            </a:solidFill>
            <a:ln>
              <a:noFill/>
            </a:ln>
          </p:spPr>
        </p:sp>
        <p:sp>
          <p:nvSpPr>
            <p:cNvPr id="260" name="Google Shape;260;p21"/>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1" name="Google Shape;261;p21"/>
          <p:cNvGrpSpPr/>
          <p:nvPr/>
        </p:nvGrpSpPr>
        <p:grpSpPr>
          <a:xfrm>
            <a:off x="8939773" y="4909628"/>
            <a:ext cx="6135215" cy="3303092"/>
            <a:chOff x="0" y="-57150"/>
            <a:chExt cx="1615859" cy="869950"/>
          </a:xfrm>
        </p:grpSpPr>
        <p:sp>
          <p:nvSpPr>
            <p:cNvPr id="262" name="Google Shape;262;p21"/>
            <p:cNvSpPr/>
            <p:nvPr/>
          </p:nvSpPr>
          <p:spPr>
            <a:xfrm>
              <a:off x="0" y="0"/>
              <a:ext cx="1615859" cy="113438"/>
            </a:xfrm>
            <a:custGeom>
              <a:rect b="b" l="l" r="r" t="t"/>
              <a:pathLst>
                <a:path extrusionOk="0" h="113438" w="1615859">
                  <a:moveTo>
                    <a:pt x="0" y="0"/>
                  </a:moveTo>
                  <a:lnTo>
                    <a:pt x="1615859" y="0"/>
                  </a:lnTo>
                  <a:lnTo>
                    <a:pt x="1615859" y="113438"/>
                  </a:lnTo>
                  <a:lnTo>
                    <a:pt x="0" y="113438"/>
                  </a:lnTo>
                  <a:lnTo>
                    <a:pt x="0" y="0"/>
                  </a:lnTo>
                </a:path>
              </a:pathLst>
            </a:custGeom>
            <a:solidFill>
              <a:srgbClr val="FFB400"/>
            </a:solidFill>
            <a:ln>
              <a:noFill/>
            </a:ln>
          </p:spPr>
        </p:sp>
        <p:sp>
          <p:nvSpPr>
            <p:cNvPr id="263" name="Google Shape;263;p21"/>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4" name="Google Shape;264;p21"/>
          <p:cNvGrpSpPr/>
          <p:nvPr/>
        </p:nvGrpSpPr>
        <p:grpSpPr>
          <a:xfrm>
            <a:off x="8254317" y="6007088"/>
            <a:ext cx="6820671" cy="3303092"/>
            <a:chOff x="0" y="-57150"/>
            <a:chExt cx="1796391" cy="869950"/>
          </a:xfrm>
        </p:grpSpPr>
        <p:sp>
          <p:nvSpPr>
            <p:cNvPr id="265" name="Google Shape;265;p21"/>
            <p:cNvSpPr/>
            <p:nvPr/>
          </p:nvSpPr>
          <p:spPr>
            <a:xfrm>
              <a:off x="0" y="0"/>
              <a:ext cx="1796391" cy="113438"/>
            </a:xfrm>
            <a:custGeom>
              <a:rect b="b" l="l" r="r" t="t"/>
              <a:pathLst>
                <a:path extrusionOk="0" h="113438" w="1796391">
                  <a:moveTo>
                    <a:pt x="0" y="0"/>
                  </a:moveTo>
                  <a:lnTo>
                    <a:pt x="1796391" y="0"/>
                  </a:lnTo>
                  <a:lnTo>
                    <a:pt x="1796391" y="113438"/>
                  </a:lnTo>
                  <a:lnTo>
                    <a:pt x="0" y="113438"/>
                  </a:lnTo>
                  <a:lnTo>
                    <a:pt x="0" y="0"/>
                  </a:lnTo>
                </a:path>
              </a:pathLst>
            </a:custGeom>
            <a:solidFill>
              <a:srgbClr val="FFB400"/>
            </a:solidFill>
            <a:ln>
              <a:noFill/>
            </a:ln>
          </p:spPr>
        </p:sp>
        <p:sp>
          <p:nvSpPr>
            <p:cNvPr id="266" name="Google Shape;266;p21"/>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7" name="Google Shape;267;p21"/>
          <p:cNvGrpSpPr/>
          <p:nvPr/>
        </p:nvGrpSpPr>
        <p:grpSpPr>
          <a:xfrm>
            <a:off x="10956973" y="1615012"/>
            <a:ext cx="11895781" cy="3303092"/>
            <a:chOff x="0" y="-57150"/>
            <a:chExt cx="3133045" cy="869950"/>
          </a:xfrm>
        </p:grpSpPr>
        <p:sp>
          <p:nvSpPr>
            <p:cNvPr id="268" name="Google Shape;268;p21"/>
            <p:cNvSpPr/>
            <p:nvPr/>
          </p:nvSpPr>
          <p:spPr>
            <a:xfrm>
              <a:off x="0" y="0"/>
              <a:ext cx="3133045" cy="113438"/>
            </a:xfrm>
            <a:custGeom>
              <a:rect b="b" l="l" r="r" t="t"/>
              <a:pathLst>
                <a:path extrusionOk="0" h="113438" w="3133045">
                  <a:moveTo>
                    <a:pt x="0" y="0"/>
                  </a:moveTo>
                  <a:lnTo>
                    <a:pt x="3133045" y="0"/>
                  </a:lnTo>
                  <a:lnTo>
                    <a:pt x="3133045" y="113438"/>
                  </a:lnTo>
                  <a:lnTo>
                    <a:pt x="0" y="113438"/>
                  </a:lnTo>
                  <a:lnTo>
                    <a:pt x="0" y="0"/>
                  </a:lnTo>
                </a:path>
              </a:pathLst>
            </a:custGeom>
            <a:solidFill>
              <a:srgbClr val="FFB400"/>
            </a:solidFill>
            <a:ln>
              <a:noFill/>
            </a:ln>
          </p:spPr>
        </p:sp>
        <p:sp>
          <p:nvSpPr>
            <p:cNvPr id="269" name="Google Shape;269;p21"/>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0" name="Google Shape;270;p21"/>
          <p:cNvSpPr/>
          <p:nvPr/>
        </p:nvSpPr>
        <p:spPr>
          <a:xfrm>
            <a:off x="6937465" y="383318"/>
            <a:ext cx="1412102" cy="1412102"/>
          </a:xfrm>
          <a:custGeom>
            <a:rect b="b" l="l" r="r" t="t"/>
            <a:pathLst>
              <a:path extrusionOk="0" h="1412102" w="1412102">
                <a:moveTo>
                  <a:pt x="0" y="0"/>
                </a:moveTo>
                <a:lnTo>
                  <a:pt x="1412102" y="0"/>
                </a:lnTo>
                <a:lnTo>
                  <a:pt x="1412102" y="1412103"/>
                </a:lnTo>
                <a:lnTo>
                  <a:pt x="0" y="1412103"/>
                </a:lnTo>
                <a:lnTo>
                  <a:pt x="0" y="0"/>
                </a:lnTo>
                <a:close/>
              </a:path>
            </a:pathLst>
          </a:custGeom>
          <a:blipFill rotWithShape="1">
            <a:blip r:embed="rId6">
              <a:alphaModFix/>
            </a:blip>
            <a:stretch>
              <a:fillRect b="0" l="0" r="0" t="0"/>
            </a:stretch>
          </a:blipFill>
          <a:ln>
            <a:noFill/>
          </a:ln>
        </p:spPr>
      </p:sp>
      <p:sp>
        <p:nvSpPr>
          <p:cNvPr id="271" name="Google Shape;271;p21"/>
          <p:cNvSpPr txBox="1"/>
          <p:nvPr/>
        </p:nvSpPr>
        <p:spPr>
          <a:xfrm>
            <a:off x="5400487" y="7715417"/>
            <a:ext cx="12239813" cy="2067229"/>
          </a:xfrm>
          <a:prstGeom prst="rect">
            <a:avLst/>
          </a:prstGeom>
          <a:noFill/>
          <a:ln>
            <a:noFill/>
          </a:ln>
        </p:spPr>
        <p:txBody>
          <a:bodyPr anchorCtr="0" anchor="t" bIns="0" lIns="0" spcFirstLastPara="1" rIns="0" wrap="square" tIns="0">
            <a:spAutoFit/>
          </a:bodyPr>
          <a:lstStyle/>
          <a:p>
            <a:pPr indent="0" lvl="0" marL="0" marR="0" rtl="0" algn="r">
              <a:lnSpc>
                <a:spcPct val="120004"/>
              </a:lnSpc>
              <a:spcBef>
                <a:spcPts val="0"/>
              </a:spcBef>
              <a:spcAft>
                <a:spcPts val="0"/>
              </a:spcAft>
              <a:buNone/>
            </a:pPr>
            <a:r>
              <a:rPr b="0" i="0" lang="en-US" sz="13567" u="none" cap="none" strike="noStrike">
                <a:solidFill>
                  <a:srgbClr val="16AAEF"/>
                </a:solidFill>
                <a:latin typeface="Anton"/>
                <a:ea typeface="Anton"/>
                <a:cs typeface="Anton"/>
                <a:sym typeface="Anton"/>
              </a:rPr>
              <a:t>PROGRAMS</a:t>
            </a:r>
            <a:endParaRPr/>
          </a:p>
        </p:txBody>
      </p:sp>
      <p:sp>
        <p:nvSpPr>
          <p:cNvPr id="272" name="Google Shape;272;p21"/>
          <p:cNvSpPr txBox="1"/>
          <p:nvPr/>
        </p:nvSpPr>
        <p:spPr>
          <a:xfrm>
            <a:off x="13697778" y="4638812"/>
            <a:ext cx="3942522" cy="2771775"/>
          </a:xfrm>
          <a:prstGeom prst="rect">
            <a:avLst/>
          </a:prstGeom>
          <a:noFill/>
          <a:ln>
            <a:noFill/>
          </a:ln>
        </p:spPr>
        <p:txBody>
          <a:bodyPr anchorCtr="0" anchor="t" bIns="0" lIns="0" spcFirstLastPara="1" rIns="0" wrap="square" tIns="0">
            <a:spAutoFit/>
          </a:bodyPr>
          <a:lstStyle/>
          <a:p>
            <a:pPr indent="0" lvl="0" marL="0" marR="0" rtl="0" algn="r">
              <a:lnSpc>
                <a:spcPct val="120001"/>
              </a:lnSpc>
              <a:spcBef>
                <a:spcPts val="0"/>
              </a:spcBef>
              <a:spcAft>
                <a:spcPts val="0"/>
              </a:spcAft>
              <a:buNone/>
            </a:pPr>
            <a:r>
              <a:rPr b="0" i="0" lang="en-US" sz="18194" u="none" cap="none" strike="noStrike">
                <a:solidFill>
                  <a:srgbClr val="FFB400"/>
                </a:solidFill>
                <a:latin typeface="Anton"/>
                <a:ea typeface="Anton"/>
                <a:cs typeface="Anton"/>
                <a:sym typeface="Anton"/>
              </a:rPr>
              <a:t>02</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