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10287000" cx="18288000"/>
  <p:notesSz cx="6858000" cy="9144000"/>
  <p:embeddedFontLst>
    <p:embeddedFont>
      <p:font typeface="Ubuntu"/>
      <p:regular r:id="rId31"/>
      <p:bold r:id="rId32"/>
      <p:italic r:id="rId33"/>
      <p:boldItalic r:id="rId34"/>
    </p:embeddedFont>
    <p:embeddedFont>
      <p:font typeface="Inter SemiBold"/>
      <p:regular r:id="rId35"/>
      <p:bold r:id="rId36"/>
    </p:embeddedFont>
    <p:embeddedFont>
      <p:font typeface="Inter"/>
      <p:regular r:id="rId37"/>
      <p:bold r:id="rId38"/>
    </p:embeddedFont>
    <p:embeddedFont>
      <p:font typeface="Coustard"/>
      <p:regular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2BA46B3-B915-4C28-BB33-C5A333CCE7EE}">
  <a:tblStyle styleId="{52BA46B3-B915-4C28-BB33-C5A333CCE7E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Ubuntu-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Ubuntu-italic.fntdata"/><Relationship Id="rId10" Type="http://schemas.openxmlformats.org/officeDocument/2006/relationships/slide" Target="slides/slide4.xml"/><Relationship Id="rId32" Type="http://schemas.openxmlformats.org/officeDocument/2006/relationships/font" Target="fonts/Ubuntu-bold.fntdata"/><Relationship Id="rId13" Type="http://schemas.openxmlformats.org/officeDocument/2006/relationships/slide" Target="slides/slide7.xml"/><Relationship Id="rId35" Type="http://schemas.openxmlformats.org/officeDocument/2006/relationships/font" Target="fonts/InterSemiBold-regular.fntdata"/><Relationship Id="rId12" Type="http://schemas.openxmlformats.org/officeDocument/2006/relationships/slide" Target="slides/slide6.xml"/><Relationship Id="rId34" Type="http://schemas.openxmlformats.org/officeDocument/2006/relationships/font" Target="fonts/Ubuntu-boldItalic.fntdata"/><Relationship Id="rId15" Type="http://schemas.openxmlformats.org/officeDocument/2006/relationships/slide" Target="slides/slide9.xml"/><Relationship Id="rId37" Type="http://schemas.openxmlformats.org/officeDocument/2006/relationships/font" Target="fonts/Inter-regular.fntdata"/><Relationship Id="rId14" Type="http://schemas.openxmlformats.org/officeDocument/2006/relationships/slide" Target="slides/slide8.xml"/><Relationship Id="rId36" Type="http://schemas.openxmlformats.org/officeDocument/2006/relationships/font" Target="fonts/InterSemiBold-bold.fntdata"/><Relationship Id="rId17" Type="http://schemas.openxmlformats.org/officeDocument/2006/relationships/slide" Target="slides/slide11.xml"/><Relationship Id="rId39" Type="http://schemas.openxmlformats.org/officeDocument/2006/relationships/font" Target="fonts/Coustard-regular.fntdata"/><Relationship Id="rId16" Type="http://schemas.openxmlformats.org/officeDocument/2006/relationships/slide" Target="slides/slide10.xml"/><Relationship Id="rId38" Type="http://schemas.openxmlformats.org/officeDocument/2006/relationships/font" Target="fonts/Inter-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7.png"/><Relationship Id="rId5" Type="http://schemas.openxmlformats.org/officeDocument/2006/relationships/image" Target="../media/image10.jpg"/><Relationship Id="rId6" Type="http://schemas.openxmlformats.org/officeDocument/2006/relationships/image" Target="../media/image86.jpg"/><Relationship Id="rId7" Type="http://schemas.openxmlformats.org/officeDocument/2006/relationships/image" Target="../media/image30.jpg"/><Relationship Id="rId8"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4.jpg"/><Relationship Id="rId5" Type="http://schemas.openxmlformats.org/officeDocument/2006/relationships/image" Target="../media/image68.png"/><Relationship Id="rId6"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48.png"/><Relationship Id="rId5" Type="http://schemas.openxmlformats.org/officeDocument/2006/relationships/image" Target="../media/image54.png"/><Relationship Id="rId6"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75.jpg"/><Relationship Id="rId5"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38.png"/><Relationship Id="rId9" Type="http://schemas.openxmlformats.org/officeDocument/2006/relationships/image" Target="../media/image65.png"/><Relationship Id="rId5" Type="http://schemas.openxmlformats.org/officeDocument/2006/relationships/image" Target="../media/image37.png"/><Relationship Id="rId6" Type="http://schemas.openxmlformats.org/officeDocument/2006/relationships/image" Target="../media/image40.png"/><Relationship Id="rId7" Type="http://schemas.openxmlformats.org/officeDocument/2006/relationships/image" Target="../media/image36.png"/><Relationship Id="rId8"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45.png"/><Relationship Id="rId5" Type="http://schemas.openxmlformats.org/officeDocument/2006/relationships/image" Target="../media/image75.jpg"/><Relationship Id="rId6" Type="http://schemas.openxmlformats.org/officeDocument/2006/relationships/image" Target="../media/image49.png"/></Relationships>
</file>

<file path=ppt/slides/_rels/slide23.xml.rels><?xml version="1.0" encoding="UTF-8" standalone="yes"?><Relationships xmlns="http://schemas.openxmlformats.org/package/2006/relationships"><Relationship Id="rId20" Type="http://schemas.openxmlformats.org/officeDocument/2006/relationships/image" Target="../media/image3.png"/><Relationship Id="rId22" Type="http://schemas.openxmlformats.org/officeDocument/2006/relationships/image" Target="../media/image26.png"/><Relationship Id="rId21" Type="http://schemas.openxmlformats.org/officeDocument/2006/relationships/image" Target="../media/image13.png"/><Relationship Id="rId24" Type="http://schemas.openxmlformats.org/officeDocument/2006/relationships/image" Target="../media/image25.png"/><Relationship Id="rId23"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29.png"/><Relationship Id="rId9" Type="http://schemas.openxmlformats.org/officeDocument/2006/relationships/image" Target="../media/image18.png"/><Relationship Id="rId26" Type="http://schemas.openxmlformats.org/officeDocument/2006/relationships/image" Target="../media/image69.png"/><Relationship Id="rId25" Type="http://schemas.openxmlformats.org/officeDocument/2006/relationships/image" Target="../media/image41.png"/><Relationship Id="rId28" Type="http://schemas.openxmlformats.org/officeDocument/2006/relationships/image" Target="../media/image83.png"/><Relationship Id="rId27" Type="http://schemas.openxmlformats.org/officeDocument/2006/relationships/image" Target="../media/image80.png"/><Relationship Id="rId5" Type="http://schemas.openxmlformats.org/officeDocument/2006/relationships/image" Target="../media/image78.png"/><Relationship Id="rId6" Type="http://schemas.openxmlformats.org/officeDocument/2006/relationships/image" Target="../media/image24.png"/><Relationship Id="rId29" Type="http://schemas.openxmlformats.org/officeDocument/2006/relationships/image" Target="../media/image79.png"/><Relationship Id="rId7" Type="http://schemas.openxmlformats.org/officeDocument/2006/relationships/image" Target="../media/image59.png"/><Relationship Id="rId8" Type="http://schemas.openxmlformats.org/officeDocument/2006/relationships/image" Target="../media/image22.png"/><Relationship Id="rId31" Type="http://schemas.openxmlformats.org/officeDocument/2006/relationships/image" Target="../media/image44.png"/><Relationship Id="rId30" Type="http://schemas.openxmlformats.org/officeDocument/2006/relationships/image" Target="../media/image71.png"/><Relationship Id="rId11" Type="http://schemas.openxmlformats.org/officeDocument/2006/relationships/image" Target="../media/image9.png"/><Relationship Id="rId33" Type="http://schemas.openxmlformats.org/officeDocument/2006/relationships/image" Target="../media/image49.png"/><Relationship Id="rId10" Type="http://schemas.openxmlformats.org/officeDocument/2006/relationships/image" Target="../media/image16.png"/><Relationship Id="rId32" Type="http://schemas.openxmlformats.org/officeDocument/2006/relationships/image" Target="../media/image77.png"/><Relationship Id="rId13" Type="http://schemas.openxmlformats.org/officeDocument/2006/relationships/image" Target="../media/image85.png"/><Relationship Id="rId12" Type="http://schemas.openxmlformats.org/officeDocument/2006/relationships/image" Target="../media/image51.png"/><Relationship Id="rId34" Type="http://schemas.openxmlformats.org/officeDocument/2006/relationships/image" Target="../media/image72.png"/><Relationship Id="rId15" Type="http://schemas.openxmlformats.org/officeDocument/2006/relationships/image" Target="../media/image70.png"/><Relationship Id="rId14" Type="http://schemas.openxmlformats.org/officeDocument/2006/relationships/image" Target="../media/image57.png"/><Relationship Id="rId17" Type="http://schemas.openxmlformats.org/officeDocument/2006/relationships/image" Target="../media/image5.png"/><Relationship Id="rId16" Type="http://schemas.openxmlformats.org/officeDocument/2006/relationships/image" Target="../media/image60.png"/><Relationship Id="rId19" Type="http://schemas.openxmlformats.org/officeDocument/2006/relationships/image" Target="../media/image4.png"/><Relationship Id="rId18"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2.png"/><Relationship Id="rId4" Type="http://schemas.openxmlformats.org/officeDocument/2006/relationships/image" Target="../media/image74.png"/><Relationship Id="rId5"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46.png"/><Relationship Id="rId6"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1.jpg"/><Relationship Id="rId5" Type="http://schemas.openxmlformats.org/officeDocument/2006/relationships/image" Target="../media/image5.png"/><Relationship Id="rId6"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32.png"/><Relationship Id="rId6"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31.jp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15.jpg"/><Relationship Id="rId7"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85" name="Google Shape;85;p13"/>
          <p:cNvGrpSpPr/>
          <p:nvPr/>
        </p:nvGrpSpPr>
        <p:grpSpPr>
          <a:xfrm>
            <a:off x="1273181" y="1307761"/>
            <a:ext cx="9246771" cy="3230761"/>
            <a:chOff x="0" y="-38100"/>
            <a:chExt cx="2435363" cy="850900"/>
          </a:xfrm>
        </p:grpSpPr>
        <p:sp>
          <p:nvSpPr>
            <p:cNvPr id="86" name="Google Shape;86;p13"/>
            <p:cNvSpPr/>
            <p:nvPr/>
          </p:nvSpPr>
          <p:spPr>
            <a:xfrm>
              <a:off x="0" y="0"/>
              <a:ext cx="2435363" cy="232537"/>
            </a:xfrm>
            <a:custGeom>
              <a:rect b="b" l="l" r="r" t="t"/>
              <a:pathLst>
                <a:path extrusionOk="0" h="232537" w="2435363">
                  <a:moveTo>
                    <a:pt x="0" y="0"/>
                  </a:moveTo>
                  <a:lnTo>
                    <a:pt x="2435363" y="0"/>
                  </a:lnTo>
                  <a:lnTo>
                    <a:pt x="2435363" y="232537"/>
                  </a:lnTo>
                  <a:lnTo>
                    <a:pt x="0" y="232537"/>
                  </a:lnTo>
                  <a:lnTo>
                    <a:pt x="0" y="0"/>
                  </a:lnTo>
                </a:path>
              </a:pathLst>
            </a:custGeom>
            <a:solidFill>
              <a:srgbClr val="FFFFFF"/>
            </a:solidFill>
            <a:ln>
              <a:noFill/>
            </a:ln>
          </p:spPr>
        </p:sp>
        <p:sp>
          <p:nvSpPr>
            <p:cNvPr id="87" name="Google Shape;87;p1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13"/>
          <p:cNvGrpSpPr/>
          <p:nvPr/>
        </p:nvGrpSpPr>
        <p:grpSpPr>
          <a:xfrm>
            <a:off x="1273181" y="6886672"/>
            <a:ext cx="9246771" cy="3230759"/>
            <a:chOff x="0" y="-38100"/>
            <a:chExt cx="2435363" cy="850900"/>
          </a:xfrm>
        </p:grpSpPr>
        <p:sp>
          <p:nvSpPr>
            <p:cNvPr id="89" name="Google Shape;89;p13"/>
            <p:cNvSpPr/>
            <p:nvPr/>
          </p:nvSpPr>
          <p:spPr>
            <a:xfrm>
              <a:off x="0" y="0"/>
              <a:ext cx="2435363" cy="476095"/>
            </a:xfrm>
            <a:custGeom>
              <a:rect b="b" l="l" r="r" t="t"/>
              <a:pathLst>
                <a:path extrusionOk="0" h="476095" w="2435363">
                  <a:moveTo>
                    <a:pt x="0" y="0"/>
                  </a:moveTo>
                  <a:lnTo>
                    <a:pt x="2435363" y="0"/>
                  </a:lnTo>
                  <a:lnTo>
                    <a:pt x="2435363" y="476095"/>
                  </a:lnTo>
                  <a:lnTo>
                    <a:pt x="0" y="476095"/>
                  </a:lnTo>
                  <a:lnTo>
                    <a:pt x="0" y="0"/>
                  </a:lnTo>
                </a:path>
              </a:pathLst>
            </a:custGeom>
            <a:solidFill>
              <a:srgbClr val="FFFFFF"/>
            </a:solidFill>
            <a:ln>
              <a:noFill/>
            </a:ln>
          </p:spPr>
        </p:sp>
        <p:sp>
          <p:nvSpPr>
            <p:cNvPr id="90" name="Google Shape;90;p1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 name="Google Shape;91;p13"/>
          <p:cNvGrpSpPr/>
          <p:nvPr/>
        </p:nvGrpSpPr>
        <p:grpSpPr>
          <a:xfrm>
            <a:off x="1273181" y="2245007"/>
            <a:ext cx="9246771" cy="4739792"/>
            <a:chOff x="0" y="-38100"/>
            <a:chExt cx="2435363" cy="1248340"/>
          </a:xfrm>
        </p:grpSpPr>
        <p:sp>
          <p:nvSpPr>
            <p:cNvPr id="92" name="Google Shape;92;p13"/>
            <p:cNvSpPr/>
            <p:nvPr/>
          </p:nvSpPr>
          <p:spPr>
            <a:xfrm>
              <a:off x="0" y="0"/>
              <a:ext cx="2435363" cy="1210240"/>
            </a:xfrm>
            <a:custGeom>
              <a:rect b="b" l="l" r="r" t="t"/>
              <a:pathLst>
                <a:path extrusionOk="0" h="1210240" w="2435363">
                  <a:moveTo>
                    <a:pt x="0" y="0"/>
                  </a:moveTo>
                  <a:lnTo>
                    <a:pt x="2435363" y="0"/>
                  </a:lnTo>
                  <a:lnTo>
                    <a:pt x="2435363" y="1210240"/>
                  </a:lnTo>
                  <a:lnTo>
                    <a:pt x="0" y="1210240"/>
                  </a:lnTo>
                  <a:lnTo>
                    <a:pt x="0" y="0"/>
                  </a:lnTo>
                </a:path>
              </a:pathLst>
            </a:custGeom>
            <a:solidFill>
              <a:srgbClr val="143EFF"/>
            </a:solidFill>
            <a:ln>
              <a:noFill/>
            </a:ln>
          </p:spPr>
        </p:sp>
        <p:sp>
          <p:nvSpPr>
            <p:cNvPr id="93" name="Google Shape;93;p1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 name="Google Shape;94;p13"/>
          <p:cNvSpPr txBox="1"/>
          <p:nvPr/>
        </p:nvSpPr>
        <p:spPr>
          <a:xfrm>
            <a:off x="1799313" y="1592840"/>
            <a:ext cx="8194505" cy="583028"/>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US" sz="3591" u="none" cap="none" strike="noStrike">
                <a:solidFill>
                  <a:srgbClr val="143EFF"/>
                </a:solidFill>
                <a:latin typeface="Inter SemiBold"/>
                <a:ea typeface="Inter SemiBold"/>
                <a:cs typeface="Inter SemiBold"/>
                <a:sym typeface="Inter SemiBold"/>
              </a:rPr>
              <a:t>CANVA MIDDLE/HIGH SCHOOL</a:t>
            </a:r>
            <a:endParaRPr/>
          </a:p>
        </p:txBody>
      </p:sp>
      <p:sp>
        <p:nvSpPr>
          <p:cNvPr id="95" name="Google Shape;95;p13"/>
          <p:cNvSpPr/>
          <p:nvPr/>
        </p:nvSpPr>
        <p:spPr>
          <a:xfrm>
            <a:off x="515708" y="5213617"/>
            <a:ext cx="1766785" cy="5196428"/>
          </a:xfrm>
          <a:custGeom>
            <a:rect b="b" l="l" r="r" t="t"/>
            <a:pathLst>
              <a:path extrusionOk="0" h="5196428" w="1766785">
                <a:moveTo>
                  <a:pt x="0" y="0"/>
                </a:moveTo>
                <a:lnTo>
                  <a:pt x="1766785" y="0"/>
                </a:lnTo>
                <a:lnTo>
                  <a:pt x="1766785" y="5196428"/>
                </a:lnTo>
                <a:lnTo>
                  <a:pt x="0" y="5196428"/>
                </a:lnTo>
                <a:lnTo>
                  <a:pt x="0" y="0"/>
                </a:lnTo>
                <a:close/>
              </a:path>
            </a:pathLst>
          </a:custGeom>
          <a:blipFill rotWithShape="1">
            <a:blip r:embed="rId4">
              <a:alphaModFix/>
            </a:blip>
            <a:stretch>
              <a:fillRect b="0" l="0" r="0" t="0"/>
            </a:stretch>
          </a:blipFill>
          <a:ln>
            <a:noFill/>
          </a:ln>
        </p:spPr>
      </p:sp>
      <p:grpSp>
        <p:nvGrpSpPr>
          <p:cNvPr id="96" name="Google Shape;96;p13"/>
          <p:cNvGrpSpPr/>
          <p:nvPr/>
        </p:nvGrpSpPr>
        <p:grpSpPr>
          <a:xfrm>
            <a:off x="523859" y="5856802"/>
            <a:ext cx="3086099" cy="3230753"/>
            <a:chOff x="0" y="-38100"/>
            <a:chExt cx="812800" cy="850900"/>
          </a:xfrm>
        </p:grpSpPr>
        <p:sp>
          <p:nvSpPr>
            <p:cNvPr id="97" name="Google Shape;97;p13"/>
            <p:cNvSpPr/>
            <p:nvPr/>
          </p:nvSpPr>
          <p:spPr>
            <a:xfrm>
              <a:off x="0" y="0"/>
              <a:ext cx="461033" cy="49573"/>
            </a:xfrm>
            <a:custGeom>
              <a:rect b="b" l="l" r="r" t="t"/>
              <a:pathLst>
                <a:path extrusionOk="0" h="49573" w="461033">
                  <a:moveTo>
                    <a:pt x="0" y="0"/>
                  </a:moveTo>
                  <a:lnTo>
                    <a:pt x="461033" y="0"/>
                  </a:lnTo>
                  <a:lnTo>
                    <a:pt x="461033" y="49573"/>
                  </a:lnTo>
                  <a:lnTo>
                    <a:pt x="0" y="49573"/>
                  </a:lnTo>
                  <a:lnTo>
                    <a:pt x="0" y="0"/>
                  </a:lnTo>
                </a:path>
              </a:pathLst>
            </a:custGeom>
            <a:solidFill>
              <a:srgbClr val="143EFF"/>
            </a:solidFill>
            <a:ln>
              <a:noFill/>
            </a:ln>
          </p:spPr>
        </p:sp>
        <p:sp>
          <p:nvSpPr>
            <p:cNvPr id="98" name="Google Shape;98;p1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9" name="Google Shape;99;p13"/>
          <p:cNvPicPr preferRelativeResize="0"/>
          <p:nvPr/>
        </p:nvPicPr>
        <p:blipFill>
          <a:blip r:embed="rId5">
            <a:alphaModFix/>
          </a:blip>
          <a:stretch>
            <a:fillRect/>
          </a:stretch>
        </p:blipFill>
        <p:spPr>
          <a:xfrm>
            <a:off x="10936577" y="1028700"/>
            <a:ext cx="6802076" cy="7804581"/>
          </a:xfrm>
          <a:prstGeom prst="rect">
            <a:avLst/>
          </a:prstGeom>
          <a:noFill/>
          <a:ln>
            <a:noFill/>
          </a:ln>
        </p:spPr>
      </p:pic>
      <p:sp>
        <p:nvSpPr>
          <p:cNvPr id="100" name="Google Shape;100;p13"/>
          <p:cNvSpPr txBox="1"/>
          <p:nvPr/>
        </p:nvSpPr>
        <p:spPr>
          <a:xfrm>
            <a:off x="1437201" y="2550667"/>
            <a:ext cx="8918700" cy="4293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5495" u="none" cap="none" strike="noStrike">
                <a:solidFill>
                  <a:schemeClr val="lt1"/>
                </a:solidFill>
                <a:latin typeface="Coustard"/>
                <a:ea typeface="Coustard"/>
                <a:cs typeface="Coustard"/>
                <a:sym typeface="Coustard"/>
              </a:rPr>
              <a:t>Debate Club</a:t>
            </a:r>
            <a:endParaRPr>
              <a:solidFill>
                <a:schemeClr val="lt1"/>
              </a:solidFill>
            </a:endParaRPr>
          </a:p>
        </p:txBody>
      </p:sp>
      <p:sp>
        <p:nvSpPr>
          <p:cNvPr id="101" name="Google Shape;101;p13"/>
          <p:cNvSpPr txBox="1"/>
          <p:nvPr/>
        </p:nvSpPr>
        <p:spPr>
          <a:xfrm>
            <a:off x="2918369" y="7310329"/>
            <a:ext cx="5956500" cy="1168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143EFF"/>
                </a:solidFill>
                <a:latin typeface="Inter"/>
                <a:ea typeface="Inter"/>
                <a:cs typeface="Inter"/>
                <a:sym typeface="Inter"/>
              </a:rPr>
              <a:t>ELABORATE ON WHAT</a:t>
            </a:r>
            <a:endParaRPr/>
          </a:p>
          <a:p>
            <a:pPr indent="0" lvl="0" marL="0" marR="0" rtl="0" algn="ctr">
              <a:lnSpc>
                <a:spcPct val="130000"/>
              </a:lnSpc>
              <a:spcBef>
                <a:spcPts val="0"/>
              </a:spcBef>
              <a:spcAft>
                <a:spcPts val="0"/>
              </a:spcAft>
              <a:buNone/>
            </a:pPr>
            <a:r>
              <a:rPr b="0" i="0" lang="en-US" sz="3300" u="none" cap="none" strike="noStrike">
                <a:solidFill>
                  <a:srgbClr val="143EFF"/>
                </a:solidFill>
                <a:latin typeface="Inter"/>
                <a:ea typeface="Inter"/>
                <a:cs typeface="Inter"/>
                <a:sym typeface="Inter"/>
              </a:rPr>
              <a:t>YOU WANT TO DISCUSS.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22"/>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304" name="Google Shape;304;p22"/>
          <p:cNvGrpSpPr/>
          <p:nvPr/>
        </p:nvGrpSpPr>
        <p:grpSpPr>
          <a:xfrm>
            <a:off x="1293909" y="8742127"/>
            <a:ext cx="16595041" cy="3230757"/>
            <a:chOff x="0" y="-38100"/>
            <a:chExt cx="4370710" cy="850900"/>
          </a:xfrm>
        </p:grpSpPr>
        <p:sp>
          <p:nvSpPr>
            <p:cNvPr id="305" name="Google Shape;305;p22"/>
            <p:cNvSpPr/>
            <p:nvPr/>
          </p:nvSpPr>
          <p:spPr>
            <a:xfrm>
              <a:off x="0" y="0"/>
              <a:ext cx="4370710" cy="228637"/>
            </a:xfrm>
            <a:custGeom>
              <a:rect b="b" l="l" r="r" t="t"/>
              <a:pathLst>
                <a:path extrusionOk="0" h="228637" w="4370710">
                  <a:moveTo>
                    <a:pt x="0" y="0"/>
                  </a:moveTo>
                  <a:lnTo>
                    <a:pt x="4370710" y="0"/>
                  </a:lnTo>
                  <a:lnTo>
                    <a:pt x="4370710" y="228637"/>
                  </a:lnTo>
                  <a:lnTo>
                    <a:pt x="0" y="228637"/>
                  </a:lnTo>
                  <a:lnTo>
                    <a:pt x="0" y="0"/>
                  </a:lnTo>
                </a:path>
              </a:pathLst>
            </a:custGeom>
            <a:solidFill>
              <a:srgbClr val="143EFF"/>
            </a:solidFill>
            <a:ln>
              <a:noFill/>
            </a:ln>
          </p:spPr>
        </p:sp>
        <p:sp>
          <p:nvSpPr>
            <p:cNvPr id="306" name="Google Shape;306;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22"/>
          <p:cNvGrpSpPr/>
          <p:nvPr/>
        </p:nvGrpSpPr>
        <p:grpSpPr>
          <a:xfrm>
            <a:off x="1278807" y="3165450"/>
            <a:ext cx="4595261" cy="5676246"/>
            <a:chOff x="0" y="-38100"/>
            <a:chExt cx="1210274" cy="1494978"/>
          </a:xfrm>
        </p:grpSpPr>
        <p:sp>
          <p:nvSpPr>
            <p:cNvPr id="308" name="Google Shape;308;p22"/>
            <p:cNvSpPr/>
            <p:nvPr/>
          </p:nvSpPr>
          <p:spPr>
            <a:xfrm>
              <a:off x="0" y="0"/>
              <a:ext cx="1210274" cy="1456878"/>
            </a:xfrm>
            <a:custGeom>
              <a:rect b="b" l="l" r="r" t="t"/>
              <a:pathLst>
                <a:path extrusionOk="0" h="1456878" w="1210274">
                  <a:moveTo>
                    <a:pt x="0" y="0"/>
                  </a:moveTo>
                  <a:lnTo>
                    <a:pt x="1210274" y="0"/>
                  </a:lnTo>
                  <a:lnTo>
                    <a:pt x="1210274" y="1456878"/>
                  </a:lnTo>
                  <a:lnTo>
                    <a:pt x="0" y="1456878"/>
                  </a:lnTo>
                  <a:lnTo>
                    <a:pt x="0" y="0"/>
                  </a:lnTo>
                </a:path>
              </a:pathLst>
            </a:custGeom>
            <a:solidFill>
              <a:srgbClr val="FFFFFF"/>
            </a:solidFill>
            <a:ln>
              <a:noFill/>
            </a:ln>
          </p:spPr>
        </p:sp>
        <p:sp>
          <p:nvSpPr>
            <p:cNvPr id="309" name="Google Shape;309;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0" name="Google Shape;310;p22"/>
          <p:cNvPicPr preferRelativeResize="0"/>
          <p:nvPr/>
        </p:nvPicPr>
        <p:blipFill rotWithShape="1">
          <a:blip r:embed="rId4">
            <a:alphaModFix/>
          </a:blip>
          <a:srcRect b="0" l="24833" r="19783" t="0"/>
          <a:stretch/>
        </p:blipFill>
        <p:spPr>
          <a:xfrm>
            <a:off x="1278807" y="3310111"/>
            <a:ext cx="4595261" cy="5531585"/>
          </a:xfrm>
          <a:prstGeom prst="rect">
            <a:avLst/>
          </a:prstGeom>
          <a:noFill/>
          <a:ln>
            <a:noFill/>
          </a:ln>
        </p:spPr>
      </p:pic>
      <p:pic>
        <p:nvPicPr>
          <p:cNvPr id="311" name="Google Shape;311;p22"/>
          <p:cNvPicPr preferRelativeResize="0"/>
          <p:nvPr/>
        </p:nvPicPr>
        <p:blipFill rotWithShape="1">
          <a:blip r:embed="rId5">
            <a:alphaModFix/>
          </a:blip>
          <a:srcRect b="0" l="9123" r="49977" t="0"/>
          <a:stretch/>
        </p:blipFill>
        <p:spPr>
          <a:xfrm flipH="1">
            <a:off x="6846494" y="1444710"/>
            <a:ext cx="4537861" cy="7396986"/>
          </a:xfrm>
          <a:prstGeom prst="rect">
            <a:avLst/>
          </a:prstGeom>
          <a:noFill/>
          <a:ln>
            <a:noFill/>
          </a:ln>
        </p:spPr>
      </p:pic>
      <p:pic>
        <p:nvPicPr>
          <p:cNvPr id="312" name="Google Shape;312;p22"/>
          <p:cNvPicPr preferRelativeResize="0"/>
          <p:nvPr/>
        </p:nvPicPr>
        <p:blipFill rotWithShape="1">
          <a:blip r:embed="rId6">
            <a:alphaModFix/>
          </a:blip>
          <a:srcRect b="0" l="8144" r="8143" t="0"/>
          <a:stretch/>
        </p:blipFill>
        <p:spPr>
          <a:xfrm>
            <a:off x="12355906" y="1444710"/>
            <a:ext cx="4613038" cy="3678336"/>
          </a:xfrm>
          <a:prstGeom prst="rect">
            <a:avLst/>
          </a:prstGeom>
          <a:noFill/>
          <a:ln>
            <a:noFill/>
          </a:ln>
        </p:spPr>
      </p:pic>
      <p:pic>
        <p:nvPicPr>
          <p:cNvPr id="313" name="Google Shape;313;p22"/>
          <p:cNvPicPr preferRelativeResize="0"/>
          <p:nvPr/>
        </p:nvPicPr>
        <p:blipFill rotWithShape="1">
          <a:blip r:embed="rId7">
            <a:alphaModFix/>
          </a:blip>
          <a:srcRect b="23923" l="0" r="0" t="36106"/>
          <a:stretch/>
        </p:blipFill>
        <p:spPr>
          <a:xfrm>
            <a:off x="12355906" y="6075904"/>
            <a:ext cx="4613038" cy="2765793"/>
          </a:xfrm>
          <a:prstGeom prst="rect">
            <a:avLst/>
          </a:prstGeom>
          <a:noFill/>
          <a:ln>
            <a:noFill/>
          </a:ln>
        </p:spPr>
      </p:pic>
      <p:grpSp>
        <p:nvGrpSpPr>
          <p:cNvPr id="314" name="Google Shape;314;p22"/>
          <p:cNvGrpSpPr/>
          <p:nvPr/>
        </p:nvGrpSpPr>
        <p:grpSpPr>
          <a:xfrm>
            <a:off x="1293909" y="378849"/>
            <a:ext cx="8302860" cy="3230763"/>
            <a:chOff x="0" y="-38100"/>
            <a:chExt cx="2186761" cy="850900"/>
          </a:xfrm>
        </p:grpSpPr>
        <p:sp>
          <p:nvSpPr>
            <p:cNvPr id="315" name="Google Shape;315;p22"/>
            <p:cNvSpPr/>
            <p:nvPr/>
          </p:nvSpPr>
          <p:spPr>
            <a:xfrm>
              <a:off x="0" y="0"/>
              <a:ext cx="2186761" cy="475206"/>
            </a:xfrm>
            <a:custGeom>
              <a:rect b="b" l="l" r="r" t="t"/>
              <a:pathLst>
                <a:path extrusionOk="0" h="475206" w="2186761">
                  <a:moveTo>
                    <a:pt x="0" y="0"/>
                  </a:moveTo>
                  <a:lnTo>
                    <a:pt x="2186761" y="0"/>
                  </a:lnTo>
                  <a:lnTo>
                    <a:pt x="2186761" y="475206"/>
                  </a:lnTo>
                  <a:lnTo>
                    <a:pt x="0" y="475206"/>
                  </a:lnTo>
                  <a:lnTo>
                    <a:pt x="0" y="0"/>
                  </a:lnTo>
                </a:path>
              </a:pathLst>
            </a:custGeom>
            <a:solidFill>
              <a:srgbClr val="FFFFFF"/>
            </a:solidFill>
            <a:ln>
              <a:noFill/>
            </a:ln>
          </p:spPr>
        </p:sp>
        <p:sp>
          <p:nvSpPr>
            <p:cNvPr id="316" name="Google Shape;316;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7" name="Google Shape;317;p22"/>
          <p:cNvSpPr/>
          <p:nvPr/>
        </p:nvSpPr>
        <p:spPr>
          <a:xfrm rot="8100000">
            <a:off x="15563850" y="4115719"/>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8">
              <a:alphaModFix/>
            </a:blip>
            <a:stretch>
              <a:fillRect b="0" l="0" r="0" t="0"/>
            </a:stretch>
          </a:blipFill>
          <a:ln>
            <a:noFill/>
          </a:ln>
        </p:spPr>
      </p:sp>
      <p:sp>
        <p:nvSpPr>
          <p:cNvPr id="318" name="Google Shape;318;p22"/>
          <p:cNvSpPr txBox="1"/>
          <p:nvPr/>
        </p:nvSpPr>
        <p:spPr>
          <a:xfrm>
            <a:off x="1278807" y="831400"/>
            <a:ext cx="8333065" cy="122661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Gallery Image</a:t>
            </a:r>
            <a:endParaRPr/>
          </a:p>
        </p:txBody>
      </p:sp>
      <p:sp>
        <p:nvSpPr>
          <p:cNvPr id="319" name="Google Shape;319;p22"/>
          <p:cNvSpPr txBox="1"/>
          <p:nvPr/>
        </p:nvSpPr>
        <p:spPr>
          <a:xfrm>
            <a:off x="2515867" y="9141983"/>
            <a:ext cx="13054200" cy="338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Inter"/>
                <a:ea typeface="Inter"/>
                <a:cs typeface="Inter"/>
                <a:sym typeface="Inter"/>
              </a:rPr>
              <a:t>What can you say about your projects? Share it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23"/>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325" name="Google Shape;325;p23"/>
          <p:cNvGrpSpPr/>
          <p:nvPr/>
        </p:nvGrpSpPr>
        <p:grpSpPr>
          <a:xfrm>
            <a:off x="364407" y="2241137"/>
            <a:ext cx="6450786" cy="7513756"/>
            <a:chOff x="0" y="-38100"/>
            <a:chExt cx="1698973" cy="1978932"/>
          </a:xfrm>
        </p:grpSpPr>
        <p:sp>
          <p:nvSpPr>
            <p:cNvPr id="326" name="Google Shape;326;p23"/>
            <p:cNvSpPr/>
            <p:nvPr/>
          </p:nvSpPr>
          <p:spPr>
            <a:xfrm>
              <a:off x="0" y="0"/>
              <a:ext cx="1698973" cy="1940832"/>
            </a:xfrm>
            <a:custGeom>
              <a:rect b="b" l="l" r="r" t="t"/>
              <a:pathLst>
                <a:path extrusionOk="0" h="1940832" w="1698973">
                  <a:moveTo>
                    <a:pt x="0" y="0"/>
                  </a:moveTo>
                  <a:lnTo>
                    <a:pt x="1698973" y="0"/>
                  </a:lnTo>
                  <a:lnTo>
                    <a:pt x="1698973" y="1940832"/>
                  </a:lnTo>
                  <a:lnTo>
                    <a:pt x="0" y="1940832"/>
                  </a:lnTo>
                  <a:lnTo>
                    <a:pt x="0" y="0"/>
                  </a:lnTo>
                </a:path>
              </a:pathLst>
            </a:custGeom>
            <a:solidFill>
              <a:srgbClr val="FFFFFF"/>
            </a:solidFill>
            <a:ln>
              <a:noFill/>
            </a:ln>
          </p:spPr>
        </p:sp>
        <p:sp>
          <p:nvSpPr>
            <p:cNvPr id="327" name="Google Shape;327;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23"/>
          <p:cNvGrpSpPr/>
          <p:nvPr/>
        </p:nvGrpSpPr>
        <p:grpSpPr>
          <a:xfrm>
            <a:off x="7791454" y="3172631"/>
            <a:ext cx="10097496" cy="6582261"/>
            <a:chOff x="0" y="-38100"/>
            <a:chExt cx="2659423" cy="1733600"/>
          </a:xfrm>
        </p:grpSpPr>
        <p:sp>
          <p:nvSpPr>
            <p:cNvPr id="329" name="Google Shape;329;p23"/>
            <p:cNvSpPr/>
            <p:nvPr/>
          </p:nvSpPr>
          <p:spPr>
            <a:xfrm>
              <a:off x="0" y="0"/>
              <a:ext cx="2659423" cy="1695500"/>
            </a:xfrm>
            <a:custGeom>
              <a:rect b="b" l="l" r="r" t="t"/>
              <a:pathLst>
                <a:path extrusionOk="0" h="1695500" w="2659423">
                  <a:moveTo>
                    <a:pt x="0" y="0"/>
                  </a:moveTo>
                  <a:lnTo>
                    <a:pt x="2659423" y="0"/>
                  </a:lnTo>
                  <a:lnTo>
                    <a:pt x="2659423" y="1695500"/>
                  </a:lnTo>
                  <a:lnTo>
                    <a:pt x="0" y="1695500"/>
                  </a:lnTo>
                  <a:lnTo>
                    <a:pt x="0" y="0"/>
                  </a:lnTo>
                </a:path>
              </a:pathLst>
            </a:custGeom>
            <a:solidFill>
              <a:srgbClr val="FFFFFF"/>
            </a:solidFill>
            <a:ln>
              <a:noFill/>
            </a:ln>
          </p:spPr>
        </p:sp>
        <p:sp>
          <p:nvSpPr>
            <p:cNvPr id="330" name="Google Shape;330;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1" name="Google Shape;331;p23"/>
          <p:cNvSpPr txBox="1"/>
          <p:nvPr/>
        </p:nvSpPr>
        <p:spPr>
          <a:xfrm>
            <a:off x="7986949" y="4794475"/>
            <a:ext cx="4584125"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Add a main point</a:t>
            </a:r>
            <a:endParaRPr/>
          </a:p>
        </p:txBody>
      </p:sp>
      <p:sp>
        <p:nvSpPr>
          <p:cNvPr id="332" name="Google Shape;332;p23"/>
          <p:cNvSpPr txBox="1"/>
          <p:nvPr/>
        </p:nvSpPr>
        <p:spPr>
          <a:xfrm>
            <a:off x="7986949" y="7851350"/>
            <a:ext cx="4584125"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Add a main point</a:t>
            </a:r>
            <a:endParaRPr/>
          </a:p>
        </p:txBody>
      </p:sp>
      <p:sp>
        <p:nvSpPr>
          <p:cNvPr id="333" name="Google Shape;333;p23"/>
          <p:cNvSpPr txBox="1"/>
          <p:nvPr/>
        </p:nvSpPr>
        <p:spPr>
          <a:xfrm>
            <a:off x="13109332" y="4794475"/>
            <a:ext cx="4584125"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Add a main point</a:t>
            </a:r>
            <a:endParaRPr/>
          </a:p>
        </p:txBody>
      </p:sp>
      <p:sp>
        <p:nvSpPr>
          <p:cNvPr id="334" name="Google Shape;334;p23"/>
          <p:cNvSpPr txBox="1"/>
          <p:nvPr/>
        </p:nvSpPr>
        <p:spPr>
          <a:xfrm>
            <a:off x="13109332" y="7851350"/>
            <a:ext cx="4584125"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Add a main point</a:t>
            </a:r>
            <a:endParaRPr/>
          </a:p>
        </p:txBody>
      </p:sp>
      <p:sp>
        <p:nvSpPr>
          <p:cNvPr id="335" name="Google Shape;335;p23"/>
          <p:cNvSpPr txBox="1"/>
          <p:nvPr/>
        </p:nvSpPr>
        <p:spPr>
          <a:xfrm>
            <a:off x="8552046" y="5445604"/>
            <a:ext cx="3453931"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Briefly elaborate on</a:t>
            </a:r>
            <a:endParaRPr/>
          </a:p>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what you want to discuss.</a:t>
            </a:r>
            <a:endParaRPr/>
          </a:p>
        </p:txBody>
      </p:sp>
      <p:sp>
        <p:nvSpPr>
          <p:cNvPr id="336" name="Google Shape;336;p23"/>
          <p:cNvSpPr txBox="1"/>
          <p:nvPr/>
        </p:nvSpPr>
        <p:spPr>
          <a:xfrm>
            <a:off x="8552046" y="8502479"/>
            <a:ext cx="3453931"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Briefly elaborate on</a:t>
            </a:r>
            <a:endParaRPr/>
          </a:p>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what you want to discuss.</a:t>
            </a:r>
            <a:endParaRPr/>
          </a:p>
        </p:txBody>
      </p:sp>
      <p:sp>
        <p:nvSpPr>
          <p:cNvPr id="337" name="Google Shape;337;p23"/>
          <p:cNvSpPr txBox="1"/>
          <p:nvPr/>
        </p:nvSpPr>
        <p:spPr>
          <a:xfrm>
            <a:off x="13674429" y="5445604"/>
            <a:ext cx="3453931"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Briefly elaborate on</a:t>
            </a:r>
            <a:endParaRPr/>
          </a:p>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what you want to discuss.</a:t>
            </a:r>
            <a:endParaRPr/>
          </a:p>
        </p:txBody>
      </p:sp>
      <p:sp>
        <p:nvSpPr>
          <p:cNvPr id="338" name="Google Shape;338;p23"/>
          <p:cNvSpPr txBox="1"/>
          <p:nvPr/>
        </p:nvSpPr>
        <p:spPr>
          <a:xfrm>
            <a:off x="13674429" y="8502479"/>
            <a:ext cx="3453931"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Briefly elaborate on</a:t>
            </a:r>
            <a:endParaRPr/>
          </a:p>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what you want to discuss.</a:t>
            </a:r>
            <a:endParaRPr/>
          </a:p>
        </p:txBody>
      </p:sp>
      <p:sp>
        <p:nvSpPr>
          <p:cNvPr id="339" name="Google Shape;339;p23"/>
          <p:cNvSpPr/>
          <p:nvPr/>
        </p:nvSpPr>
        <p:spPr>
          <a:xfrm>
            <a:off x="1278807" y="523510"/>
            <a:ext cx="15686420" cy="1804299"/>
          </a:xfrm>
          <a:custGeom>
            <a:rect b="b" l="l" r="r" t="t"/>
            <a:pathLst>
              <a:path extrusionOk="0" h="475206" w="4131403">
                <a:moveTo>
                  <a:pt x="0" y="0"/>
                </a:moveTo>
                <a:lnTo>
                  <a:pt x="4131403" y="0"/>
                </a:lnTo>
                <a:lnTo>
                  <a:pt x="4131403" y="475206"/>
                </a:lnTo>
                <a:lnTo>
                  <a:pt x="0" y="475206"/>
                </a:lnTo>
                <a:lnTo>
                  <a:pt x="0" y="0"/>
                </a:lnTo>
              </a:path>
            </a:pathLst>
          </a:custGeom>
          <a:solidFill>
            <a:srgbClr val="FFFFFF"/>
          </a:solidFill>
          <a:ln>
            <a:noFill/>
          </a:ln>
        </p:spPr>
      </p:sp>
      <p:sp>
        <p:nvSpPr>
          <p:cNvPr id="340" name="Google Shape;340;p23"/>
          <p:cNvSpPr txBox="1"/>
          <p:nvPr/>
        </p:nvSpPr>
        <p:spPr>
          <a:xfrm>
            <a:off x="2320478" y="831400"/>
            <a:ext cx="13647045" cy="122661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Write your topic or idea</a:t>
            </a:r>
            <a:endParaRPr/>
          </a:p>
        </p:txBody>
      </p:sp>
      <p:sp>
        <p:nvSpPr>
          <p:cNvPr id="341" name="Google Shape;341;p23"/>
          <p:cNvSpPr txBox="1"/>
          <p:nvPr/>
        </p:nvSpPr>
        <p:spPr>
          <a:xfrm>
            <a:off x="9500036" y="3605956"/>
            <a:ext cx="1557951" cy="122661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01</a:t>
            </a:r>
            <a:endParaRPr/>
          </a:p>
        </p:txBody>
      </p:sp>
      <p:sp>
        <p:nvSpPr>
          <p:cNvPr id="342" name="Google Shape;342;p23"/>
          <p:cNvSpPr txBox="1"/>
          <p:nvPr/>
        </p:nvSpPr>
        <p:spPr>
          <a:xfrm>
            <a:off x="14622419" y="3605956"/>
            <a:ext cx="1557951" cy="122661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02</a:t>
            </a:r>
            <a:endParaRPr/>
          </a:p>
        </p:txBody>
      </p:sp>
      <p:sp>
        <p:nvSpPr>
          <p:cNvPr id="343" name="Google Shape;343;p23"/>
          <p:cNvSpPr txBox="1"/>
          <p:nvPr/>
        </p:nvSpPr>
        <p:spPr>
          <a:xfrm>
            <a:off x="9500036" y="6732749"/>
            <a:ext cx="1557951" cy="122661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03</a:t>
            </a:r>
            <a:endParaRPr/>
          </a:p>
        </p:txBody>
      </p:sp>
      <p:sp>
        <p:nvSpPr>
          <p:cNvPr id="344" name="Google Shape;344;p23"/>
          <p:cNvSpPr txBox="1"/>
          <p:nvPr/>
        </p:nvSpPr>
        <p:spPr>
          <a:xfrm>
            <a:off x="14622419" y="6732749"/>
            <a:ext cx="1557951" cy="122661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04</a:t>
            </a:r>
            <a:endParaRPr/>
          </a:p>
        </p:txBody>
      </p:sp>
      <p:pic>
        <p:nvPicPr>
          <p:cNvPr id="345" name="Google Shape;345;p23"/>
          <p:cNvPicPr preferRelativeResize="0"/>
          <p:nvPr/>
        </p:nvPicPr>
        <p:blipFill>
          <a:blip r:embed="rId4">
            <a:alphaModFix/>
          </a:blip>
          <a:stretch>
            <a:fillRect/>
          </a:stretch>
        </p:blipFill>
        <p:spPr>
          <a:xfrm>
            <a:off x="912550" y="1745050"/>
            <a:ext cx="5081675" cy="75021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3EFF"/>
        </a:solidFill>
      </p:bgPr>
    </p:bg>
    <p:spTree>
      <p:nvGrpSpPr>
        <p:cNvPr id="349" name="Shape 349"/>
        <p:cNvGrpSpPr/>
        <p:nvPr/>
      </p:nvGrpSpPr>
      <p:grpSpPr>
        <a:xfrm>
          <a:off x="0" y="0"/>
          <a:ext cx="0" cy="0"/>
          <a:chOff x="0" y="0"/>
          <a:chExt cx="0" cy="0"/>
        </a:xfrm>
      </p:grpSpPr>
      <p:pic>
        <p:nvPicPr>
          <p:cNvPr id="350" name="Google Shape;350;p24"/>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351" name="Google Shape;351;p24"/>
          <p:cNvGrpSpPr/>
          <p:nvPr/>
        </p:nvGrpSpPr>
        <p:grpSpPr>
          <a:xfrm>
            <a:off x="342662" y="3161384"/>
            <a:ext cx="10184653" cy="6601551"/>
            <a:chOff x="0" y="-38100"/>
            <a:chExt cx="2682378" cy="1738680"/>
          </a:xfrm>
        </p:grpSpPr>
        <p:sp>
          <p:nvSpPr>
            <p:cNvPr id="352" name="Google Shape;352;p24"/>
            <p:cNvSpPr/>
            <p:nvPr/>
          </p:nvSpPr>
          <p:spPr>
            <a:xfrm>
              <a:off x="0" y="0"/>
              <a:ext cx="2682378" cy="1700580"/>
            </a:xfrm>
            <a:custGeom>
              <a:rect b="b" l="l" r="r" t="t"/>
              <a:pathLst>
                <a:path extrusionOk="0" h="1700580" w="2682378">
                  <a:moveTo>
                    <a:pt x="0" y="0"/>
                  </a:moveTo>
                  <a:lnTo>
                    <a:pt x="2682378" y="0"/>
                  </a:lnTo>
                  <a:lnTo>
                    <a:pt x="2682378" y="1700580"/>
                  </a:lnTo>
                  <a:lnTo>
                    <a:pt x="0" y="1700580"/>
                  </a:lnTo>
                  <a:lnTo>
                    <a:pt x="0" y="0"/>
                  </a:lnTo>
                </a:path>
              </a:pathLst>
            </a:custGeom>
            <a:solidFill>
              <a:srgbClr val="FFFFFF">
                <a:alpha val="34901"/>
              </a:srgbClr>
            </a:solidFill>
            <a:ln>
              <a:noFill/>
            </a:ln>
          </p:spPr>
        </p:sp>
        <p:sp>
          <p:nvSpPr>
            <p:cNvPr id="353" name="Google Shape;353;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24"/>
          <p:cNvGrpSpPr/>
          <p:nvPr/>
        </p:nvGrpSpPr>
        <p:grpSpPr>
          <a:xfrm>
            <a:off x="1278807" y="3161384"/>
            <a:ext cx="9235518" cy="4744358"/>
            <a:chOff x="0" y="-38100"/>
            <a:chExt cx="2432400" cy="1249543"/>
          </a:xfrm>
        </p:grpSpPr>
        <p:sp>
          <p:nvSpPr>
            <p:cNvPr id="355" name="Google Shape;355;p24"/>
            <p:cNvSpPr/>
            <p:nvPr/>
          </p:nvSpPr>
          <p:spPr>
            <a:xfrm>
              <a:off x="0" y="0"/>
              <a:ext cx="2432400" cy="1211443"/>
            </a:xfrm>
            <a:custGeom>
              <a:rect b="b" l="l" r="r" t="t"/>
              <a:pathLst>
                <a:path extrusionOk="0" h="1211443" w="2432400">
                  <a:moveTo>
                    <a:pt x="0" y="0"/>
                  </a:moveTo>
                  <a:lnTo>
                    <a:pt x="2432400" y="0"/>
                  </a:lnTo>
                  <a:lnTo>
                    <a:pt x="2432400" y="1211443"/>
                  </a:lnTo>
                  <a:lnTo>
                    <a:pt x="0" y="1211443"/>
                  </a:lnTo>
                  <a:lnTo>
                    <a:pt x="0" y="0"/>
                  </a:lnTo>
                </a:path>
              </a:pathLst>
            </a:custGeom>
            <a:solidFill>
              <a:srgbClr val="143EFF"/>
            </a:solidFill>
            <a:ln>
              <a:noFill/>
            </a:ln>
          </p:spPr>
        </p:sp>
        <p:sp>
          <p:nvSpPr>
            <p:cNvPr id="356" name="Google Shape;356;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24"/>
          <p:cNvGrpSpPr/>
          <p:nvPr/>
        </p:nvGrpSpPr>
        <p:grpSpPr>
          <a:xfrm>
            <a:off x="1278807" y="7804390"/>
            <a:ext cx="9235518" cy="3230765"/>
            <a:chOff x="0" y="-38100"/>
            <a:chExt cx="2432400" cy="850900"/>
          </a:xfrm>
        </p:grpSpPr>
        <p:sp>
          <p:nvSpPr>
            <p:cNvPr id="358" name="Google Shape;358;p24"/>
            <p:cNvSpPr/>
            <p:nvPr/>
          </p:nvSpPr>
          <p:spPr>
            <a:xfrm>
              <a:off x="0" y="0"/>
              <a:ext cx="2432400" cy="232744"/>
            </a:xfrm>
            <a:custGeom>
              <a:rect b="b" l="l" r="r" t="t"/>
              <a:pathLst>
                <a:path extrusionOk="0" h="232744" w="2432400">
                  <a:moveTo>
                    <a:pt x="0" y="0"/>
                  </a:moveTo>
                  <a:lnTo>
                    <a:pt x="2432400" y="0"/>
                  </a:lnTo>
                  <a:lnTo>
                    <a:pt x="2432400" y="232744"/>
                  </a:lnTo>
                  <a:lnTo>
                    <a:pt x="0" y="232744"/>
                  </a:lnTo>
                  <a:lnTo>
                    <a:pt x="0" y="0"/>
                  </a:lnTo>
                </a:path>
              </a:pathLst>
            </a:custGeom>
            <a:solidFill>
              <a:srgbClr val="143EFF"/>
            </a:solidFill>
            <a:ln>
              <a:noFill/>
            </a:ln>
          </p:spPr>
        </p:sp>
        <p:sp>
          <p:nvSpPr>
            <p:cNvPr id="359" name="Google Shape;359;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24"/>
          <p:cNvGrpSpPr/>
          <p:nvPr/>
        </p:nvGrpSpPr>
        <p:grpSpPr>
          <a:xfrm>
            <a:off x="13304969" y="374630"/>
            <a:ext cx="3659085" cy="3800654"/>
            <a:chOff x="0" y="-38100"/>
            <a:chExt cx="963710" cy="1000995"/>
          </a:xfrm>
        </p:grpSpPr>
        <p:sp>
          <p:nvSpPr>
            <p:cNvPr id="361" name="Google Shape;361;p24"/>
            <p:cNvSpPr/>
            <p:nvPr/>
          </p:nvSpPr>
          <p:spPr>
            <a:xfrm>
              <a:off x="0" y="0"/>
              <a:ext cx="963710" cy="962895"/>
            </a:xfrm>
            <a:custGeom>
              <a:rect b="b" l="l" r="r" t="t"/>
              <a:pathLst>
                <a:path extrusionOk="0" h="962895" w="963710">
                  <a:moveTo>
                    <a:pt x="0" y="0"/>
                  </a:moveTo>
                  <a:lnTo>
                    <a:pt x="963710" y="0"/>
                  </a:lnTo>
                  <a:lnTo>
                    <a:pt x="963710" y="962895"/>
                  </a:lnTo>
                  <a:lnTo>
                    <a:pt x="0" y="962895"/>
                  </a:lnTo>
                  <a:lnTo>
                    <a:pt x="0" y="0"/>
                  </a:lnTo>
                </a:path>
              </a:pathLst>
            </a:custGeom>
            <a:solidFill>
              <a:srgbClr val="FFFFFF"/>
            </a:solidFill>
            <a:ln>
              <a:noFill/>
            </a:ln>
          </p:spPr>
        </p:sp>
        <p:sp>
          <p:nvSpPr>
            <p:cNvPr id="362" name="Google Shape;362;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3" name="Google Shape;363;p24"/>
          <p:cNvSpPr txBox="1"/>
          <p:nvPr/>
        </p:nvSpPr>
        <p:spPr>
          <a:xfrm>
            <a:off x="1926016" y="3729468"/>
            <a:ext cx="7941100" cy="37433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2303" u="none" cap="none" strike="noStrike">
                <a:solidFill>
                  <a:srgbClr val="FFFFFF"/>
                </a:solidFill>
                <a:latin typeface="Coustard"/>
                <a:ea typeface="Coustard"/>
                <a:cs typeface="Coustard"/>
                <a:sym typeface="Coustard"/>
              </a:rPr>
              <a:t>Our</a:t>
            </a:r>
            <a:endParaRPr/>
          </a:p>
          <a:p>
            <a:pPr indent="0" lvl="0" marL="0" marR="0" rtl="0" algn="ctr">
              <a:lnSpc>
                <a:spcPct val="120003"/>
              </a:lnSpc>
              <a:spcBef>
                <a:spcPts val="0"/>
              </a:spcBef>
              <a:spcAft>
                <a:spcPts val="0"/>
              </a:spcAft>
              <a:buNone/>
            </a:pPr>
            <a:r>
              <a:rPr b="0" i="0" lang="en-US" sz="12303" u="none" cap="none" strike="noStrike">
                <a:solidFill>
                  <a:srgbClr val="FFFFFF"/>
                </a:solidFill>
                <a:latin typeface="Coustard"/>
                <a:ea typeface="Coustard"/>
                <a:cs typeface="Coustard"/>
                <a:sym typeface="Coustard"/>
              </a:rPr>
              <a:t>Programs</a:t>
            </a:r>
            <a:endParaRPr/>
          </a:p>
        </p:txBody>
      </p:sp>
      <p:sp>
        <p:nvSpPr>
          <p:cNvPr id="364" name="Google Shape;364;p24"/>
          <p:cNvSpPr txBox="1"/>
          <p:nvPr/>
        </p:nvSpPr>
        <p:spPr>
          <a:xfrm>
            <a:off x="13009724" y="1187078"/>
            <a:ext cx="4249576" cy="232042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15231" u="none" cap="none" strike="noStrike">
                <a:solidFill>
                  <a:srgbClr val="143EFF"/>
                </a:solidFill>
                <a:latin typeface="Coustard"/>
                <a:ea typeface="Coustard"/>
                <a:cs typeface="Coustard"/>
                <a:sym typeface="Coustard"/>
              </a:rPr>
              <a:t>02</a:t>
            </a:r>
            <a:endParaRPr/>
          </a:p>
        </p:txBody>
      </p:sp>
      <p:sp>
        <p:nvSpPr>
          <p:cNvPr id="365" name="Google Shape;365;p24"/>
          <p:cNvSpPr txBox="1"/>
          <p:nvPr/>
        </p:nvSpPr>
        <p:spPr>
          <a:xfrm>
            <a:off x="1901391" y="8192326"/>
            <a:ext cx="7990349"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Inter"/>
                <a:ea typeface="Inter"/>
                <a:cs typeface="Inter"/>
                <a:sym typeface="Inter"/>
              </a:rPr>
              <a:t>Elaborate on what 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25"/>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371" name="Google Shape;371;p25"/>
          <p:cNvGrpSpPr/>
          <p:nvPr/>
        </p:nvGrpSpPr>
        <p:grpSpPr>
          <a:xfrm>
            <a:off x="1278807" y="381897"/>
            <a:ext cx="4599090" cy="9392554"/>
            <a:chOff x="0" y="-38100"/>
            <a:chExt cx="1211283" cy="2473759"/>
          </a:xfrm>
        </p:grpSpPr>
        <p:sp>
          <p:nvSpPr>
            <p:cNvPr id="372" name="Google Shape;372;p25"/>
            <p:cNvSpPr/>
            <p:nvPr/>
          </p:nvSpPr>
          <p:spPr>
            <a:xfrm>
              <a:off x="0" y="0"/>
              <a:ext cx="1211283" cy="2435659"/>
            </a:xfrm>
            <a:custGeom>
              <a:rect b="b" l="l" r="r" t="t"/>
              <a:pathLst>
                <a:path extrusionOk="0" h="2435659" w="1211283">
                  <a:moveTo>
                    <a:pt x="0" y="0"/>
                  </a:moveTo>
                  <a:lnTo>
                    <a:pt x="1211283" y="0"/>
                  </a:lnTo>
                  <a:lnTo>
                    <a:pt x="1211283" y="2435659"/>
                  </a:lnTo>
                  <a:lnTo>
                    <a:pt x="0" y="2435659"/>
                  </a:lnTo>
                  <a:lnTo>
                    <a:pt x="0" y="0"/>
                  </a:lnTo>
                </a:path>
              </a:pathLst>
            </a:custGeom>
            <a:solidFill>
              <a:srgbClr val="FFFFFF"/>
            </a:solidFill>
            <a:ln>
              <a:noFill/>
            </a:ln>
          </p:spPr>
        </p:sp>
        <p:sp>
          <p:nvSpPr>
            <p:cNvPr id="373" name="Google Shape;373;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4" name="Google Shape;374;p25"/>
          <p:cNvPicPr preferRelativeResize="0"/>
          <p:nvPr/>
        </p:nvPicPr>
        <p:blipFill rotWithShape="1">
          <a:blip r:embed="rId4">
            <a:alphaModFix/>
          </a:blip>
          <a:srcRect b="24112" l="2718" r="0" t="3148"/>
          <a:stretch/>
        </p:blipFill>
        <p:spPr>
          <a:xfrm>
            <a:off x="6847312" y="1458011"/>
            <a:ext cx="11046317" cy="5513219"/>
          </a:xfrm>
          <a:prstGeom prst="rect">
            <a:avLst/>
          </a:prstGeom>
          <a:noFill/>
          <a:ln>
            <a:noFill/>
          </a:ln>
        </p:spPr>
      </p:pic>
      <p:grpSp>
        <p:nvGrpSpPr>
          <p:cNvPr id="375" name="Google Shape;375;p25"/>
          <p:cNvGrpSpPr/>
          <p:nvPr/>
        </p:nvGrpSpPr>
        <p:grpSpPr>
          <a:xfrm>
            <a:off x="8674446" y="4976939"/>
            <a:ext cx="8333736" cy="3901145"/>
            <a:chOff x="0" y="-38100"/>
            <a:chExt cx="2194894" cy="1027462"/>
          </a:xfrm>
        </p:grpSpPr>
        <p:sp>
          <p:nvSpPr>
            <p:cNvPr id="376" name="Google Shape;376;p25"/>
            <p:cNvSpPr/>
            <p:nvPr/>
          </p:nvSpPr>
          <p:spPr>
            <a:xfrm>
              <a:off x="0" y="0"/>
              <a:ext cx="2194894" cy="989362"/>
            </a:xfrm>
            <a:custGeom>
              <a:rect b="b" l="l" r="r" t="t"/>
              <a:pathLst>
                <a:path extrusionOk="0" h="989362" w="2194894">
                  <a:moveTo>
                    <a:pt x="0" y="0"/>
                  </a:moveTo>
                  <a:lnTo>
                    <a:pt x="2194894" y="0"/>
                  </a:lnTo>
                  <a:lnTo>
                    <a:pt x="2194894" y="989362"/>
                  </a:lnTo>
                  <a:lnTo>
                    <a:pt x="0" y="989362"/>
                  </a:lnTo>
                  <a:lnTo>
                    <a:pt x="0" y="0"/>
                  </a:lnTo>
                </a:path>
              </a:pathLst>
            </a:custGeom>
            <a:solidFill>
              <a:srgbClr val="D8DEFF"/>
            </a:solidFill>
            <a:ln>
              <a:noFill/>
            </a:ln>
          </p:spPr>
        </p:sp>
        <p:sp>
          <p:nvSpPr>
            <p:cNvPr id="377" name="Google Shape;377;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8" name="Google Shape;378;p25"/>
          <p:cNvSpPr txBox="1"/>
          <p:nvPr/>
        </p:nvSpPr>
        <p:spPr>
          <a:xfrm>
            <a:off x="9348021" y="9125734"/>
            <a:ext cx="6986585"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Elaborate on what you want to discuss. </a:t>
            </a:r>
            <a:endParaRPr/>
          </a:p>
        </p:txBody>
      </p:sp>
      <p:grpSp>
        <p:nvGrpSpPr>
          <p:cNvPr id="379" name="Google Shape;379;p25"/>
          <p:cNvGrpSpPr/>
          <p:nvPr/>
        </p:nvGrpSpPr>
        <p:grpSpPr>
          <a:xfrm>
            <a:off x="8717401" y="5020043"/>
            <a:ext cx="8247826" cy="3817924"/>
            <a:chOff x="0" y="-38100"/>
            <a:chExt cx="2172267" cy="1005544"/>
          </a:xfrm>
        </p:grpSpPr>
        <p:sp>
          <p:nvSpPr>
            <p:cNvPr id="380" name="Google Shape;380;p25"/>
            <p:cNvSpPr/>
            <p:nvPr/>
          </p:nvSpPr>
          <p:spPr>
            <a:xfrm>
              <a:off x="0" y="0"/>
              <a:ext cx="2172267" cy="967444"/>
            </a:xfrm>
            <a:custGeom>
              <a:rect b="b" l="l" r="r" t="t"/>
              <a:pathLst>
                <a:path extrusionOk="0" h="967444" w="2172267">
                  <a:moveTo>
                    <a:pt x="0" y="0"/>
                  </a:moveTo>
                  <a:lnTo>
                    <a:pt x="2172267" y="0"/>
                  </a:lnTo>
                  <a:lnTo>
                    <a:pt x="2172267" y="967444"/>
                  </a:lnTo>
                  <a:lnTo>
                    <a:pt x="0" y="967444"/>
                  </a:lnTo>
                  <a:lnTo>
                    <a:pt x="0" y="0"/>
                  </a:lnTo>
                </a:path>
              </a:pathLst>
            </a:custGeom>
            <a:solidFill>
              <a:srgbClr val="FFFFFF"/>
            </a:solidFill>
            <a:ln>
              <a:noFill/>
            </a:ln>
          </p:spPr>
        </p:sp>
        <p:sp>
          <p:nvSpPr>
            <p:cNvPr id="381" name="Google Shape;381;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25"/>
          <p:cNvGrpSpPr/>
          <p:nvPr/>
        </p:nvGrpSpPr>
        <p:grpSpPr>
          <a:xfrm>
            <a:off x="8717401" y="8733423"/>
            <a:ext cx="8247826" cy="3230759"/>
            <a:chOff x="0" y="-38100"/>
            <a:chExt cx="2172267" cy="850900"/>
          </a:xfrm>
        </p:grpSpPr>
        <p:sp>
          <p:nvSpPr>
            <p:cNvPr id="383" name="Google Shape;383;p25"/>
            <p:cNvSpPr/>
            <p:nvPr/>
          </p:nvSpPr>
          <p:spPr>
            <a:xfrm>
              <a:off x="0" y="0"/>
              <a:ext cx="2172267" cy="232766"/>
            </a:xfrm>
            <a:custGeom>
              <a:rect b="b" l="l" r="r" t="t"/>
              <a:pathLst>
                <a:path extrusionOk="0" h="232766" w="2172267">
                  <a:moveTo>
                    <a:pt x="0" y="0"/>
                  </a:moveTo>
                  <a:lnTo>
                    <a:pt x="2172267" y="0"/>
                  </a:lnTo>
                  <a:lnTo>
                    <a:pt x="2172267" y="232766"/>
                  </a:lnTo>
                  <a:lnTo>
                    <a:pt x="0" y="232766"/>
                  </a:lnTo>
                  <a:lnTo>
                    <a:pt x="0" y="0"/>
                  </a:lnTo>
                </a:path>
              </a:pathLst>
            </a:custGeom>
            <a:solidFill>
              <a:srgbClr val="143EFF"/>
            </a:solidFill>
            <a:ln>
              <a:noFill/>
            </a:ln>
          </p:spPr>
        </p:sp>
        <p:sp>
          <p:nvSpPr>
            <p:cNvPr id="384" name="Google Shape;384;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5" name="Google Shape;385;p25"/>
          <p:cNvPicPr preferRelativeResize="0"/>
          <p:nvPr/>
        </p:nvPicPr>
        <p:blipFill rotWithShape="1">
          <a:blip r:embed="rId5">
            <a:alphaModFix/>
          </a:blip>
          <a:srcRect b="3000" l="19251" r="9624" t="1655"/>
          <a:stretch/>
        </p:blipFill>
        <p:spPr>
          <a:xfrm>
            <a:off x="1278807" y="526558"/>
            <a:ext cx="4599090" cy="9247893"/>
          </a:xfrm>
          <a:prstGeom prst="rect">
            <a:avLst/>
          </a:prstGeom>
          <a:noFill/>
          <a:ln>
            <a:noFill/>
          </a:ln>
        </p:spPr>
      </p:pic>
      <p:sp>
        <p:nvSpPr>
          <p:cNvPr id="386" name="Google Shape;386;p25"/>
          <p:cNvSpPr/>
          <p:nvPr/>
        </p:nvSpPr>
        <p:spPr>
          <a:xfrm>
            <a:off x="4829619" y="740743"/>
            <a:ext cx="3473877" cy="3473877"/>
          </a:xfrm>
          <a:custGeom>
            <a:rect b="b" l="l" r="r" t="t"/>
            <a:pathLst>
              <a:path extrusionOk="0" h="3473877" w="3473877">
                <a:moveTo>
                  <a:pt x="0" y="0"/>
                </a:moveTo>
                <a:lnTo>
                  <a:pt x="3473876" y="0"/>
                </a:lnTo>
                <a:lnTo>
                  <a:pt x="3473876" y="3473877"/>
                </a:lnTo>
                <a:lnTo>
                  <a:pt x="0" y="3473877"/>
                </a:lnTo>
                <a:lnTo>
                  <a:pt x="0" y="0"/>
                </a:lnTo>
                <a:close/>
              </a:path>
            </a:pathLst>
          </a:custGeom>
          <a:blipFill rotWithShape="1">
            <a:blip r:embed="rId6">
              <a:alphaModFix/>
            </a:blip>
            <a:stretch>
              <a:fillRect b="0" l="0" r="0" t="0"/>
            </a:stretch>
          </a:blipFill>
          <a:ln>
            <a:noFill/>
          </a:ln>
        </p:spPr>
      </p:sp>
      <p:sp>
        <p:nvSpPr>
          <p:cNvPr id="387" name="Google Shape;387;p25"/>
          <p:cNvSpPr txBox="1"/>
          <p:nvPr/>
        </p:nvSpPr>
        <p:spPr>
          <a:xfrm>
            <a:off x="9348021" y="11915762"/>
            <a:ext cx="6986585"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Elaborate on what you want to discuss. </a:t>
            </a:r>
            <a:endParaRPr/>
          </a:p>
        </p:txBody>
      </p:sp>
      <p:sp>
        <p:nvSpPr>
          <p:cNvPr id="388" name="Google Shape;388;p25"/>
          <p:cNvSpPr txBox="1"/>
          <p:nvPr/>
        </p:nvSpPr>
        <p:spPr>
          <a:xfrm>
            <a:off x="8778708" y="5732980"/>
            <a:ext cx="8125212" cy="2447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143EFF"/>
                </a:solidFill>
                <a:latin typeface="Coustard"/>
                <a:ea typeface="Coustard"/>
                <a:cs typeface="Coustard"/>
                <a:sym typeface="Coustard"/>
              </a:rPr>
              <a:t>Write Your Topic or Idea</a:t>
            </a:r>
            <a:endParaRPr/>
          </a:p>
        </p:txBody>
      </p:sp>
      <p:sp>
        <p:nvSpPr>
          <p:cNvPr id="389" name="Google Shape;389;p25"/>
          <p:cNvSpPr txBox="1"/>
          <p:nvPr/>
        </p:nvSpPr>
        <p:spPr>
          <a:xfrm>
            <a:off x="9639631" y="9105029"/>
            <a:ext cx="6403365"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Inter"/>
                <a:ea typeface="Inter"/>
                <a:cs typeface="Inter"/>
                <a:sym typeface="Inter"/>
              </a:rPr>
              <a:t>Elaborate on what you want to discuss.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26"/>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395" name="Google Shape;395;p26"/>
          <p:cNvGrpSpPr/>
          <p:nvPr/>
        </p:nvGrpSpPr>
        <p:grpSpPr>
          <a:xfrm>
            <a:off x="-450419" y="4113785"/>
            <a:ext cx="5396945" cy="6548382"/>
            <a:chOff x="0" y="-38100"/>
            <a:chExt cx="1421418" cy="1724677"/>
          </a:xfrm>
        </p:grpSpPr>
        <p:sp>
          <p:nvSpPr>
            <p:cNvPr id="396" name="Google Shape;396;p26"/>
            <p:cNvSpPr/>
            <p:nvPr/>
          </p:nvSpPr>
          <p:spPr>
            <a:xfrm>
              <a:off x="0" y="0"/>
              <a:ext cx="1421418" cy="1686577"/>
            </a:xfrm>
            <a:custGeom>
              <a:rect b="b" l="l" r="r" t="t"/>
              <a:pathLst>
                <a:path extrusionOk="0" h="1686577" w="1421418">
                  <a:moveTo>
                    <a:pt x="0" y="0"/>
                  </a:moveTo>
                  <a:lnTo>
                    <a:pt x="1421418" y="0"/>
                  </a:lnTo>
                  <a:lnTo>
                    <a:pt x="1421418" y="1686577"/>
                  </a:lnTo>
                  <a:lnTo>
                    <a:pt x="0" y="1686577"/>
                  </a:lnTo>
                  <a:lnTo>
                    <a:pt x="0" y="0"/>
                  </a:lnTo>
                </a:path>
              </a:pathLst>
            </a:custGeom>
            <a:solidFill>
              <a:srgbClr val="FFFFFF"/>
            </a:solidFill>
            <a:ln>
              <a:noFill/>
            </a:ln>
          </p:spPr>
        </p:sp>
        <p:sp>
          <p:nvSpPr>
            <p:cNvPr id="397" name="Google Shape;397;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8" name="Google Shape;398;p26"/>
          <p:cNvPicPr preferRelativeResize="0"/>
          <p:nvPr/>
        </p:nvPicPr>
        <p:blipFill>
          <a:blip r:embed="rId4">
            <a:alphaModFix/>
          </a:blip>
          <a:stretch>
            <a:fillRect/>
          </a:stretch>
        </p:blipFill>
        <p:spPr>
          <a:xfrm>
            <a:off x="-1573675" y="4066274"/>
            <a:ext cx="7535974" cy="6571781"/>
          </a:xfrm>
          <a:prstGeom prst="rect">
            <a:avLst/>
          </a:prstGeom>
          <a:noFill/>
          <a:ln>
            <a:noFill/>
          </a:ln>
        </p:spPr>
      </p:pic>
      <p:grpSp>
        <p:nvGrpSpPr>
          <p:cNvPr id="399" name="Google Shape;399;p26"/>
          <p:cNvGrpSpPr/>
          <p:nvPr/>
        </p:nvGrpSpPr>
        <p:grpSpPr>
          <a:xfrm>
            <a:off x="-9525" y="378849"/>
            <a:ext cx="8675037" cy="3230761"/>
            <a:chOff x="0" y="-38100"/>
            <a:chExt cx="2284783" cy="850900"/>
          </a:xfrm>
        </p:grpSpPr>
        <p:sp>
          <p:nvSpPr>
            <p:cNvPr id="400" name="Google Shape;400;p26"/>
            <p:cNvSpPr/>
            <p:nvPr/>
          </p:nvSpPr>
          <p:spPr>
            <a:xfrm>
              <a:off x="0" y="0"/>
              <a:ext cx="2284783" cy="718820"/>
            </a:xfrm>
            <a:custGeom>
              <a:rect b="b" l="l" r="r" t="t"/>
              <a:pathLst>
                <a:path extrusionOk="0" h="718820" w="2284783">
                  <a:moveTo>
                    <a:pt x="0" y="0"/>
                  </a:moveTo>
                  <a:lnTo>
                    <a:pt x="2284783" y="0"/>
                  </a:lnTo>
                  <a:lnTo>
                    <a:pt x="2284783" y="718820"/>
                  </a:lnTo>
                  <a:lnTo>
                    <a:pt x="0" y="718820"/>
                  </a:lnTo>
                  <a:lnTo>
                    <a:pt x="0" y="0"/>
                  </a:lnTo>
                </a:path>
              </a:pathLst>
            </a:custGeom>
            <a:solidFill>
              <a:srgbClr val="FFFFFF"/>
            </a:solidFill>
            <a:ln>
              <a:noFill/>
            </a:ln>
          </p:spPr>
        </p:sp>
        <p:sp>
          <p:nvSpPr>
            <p:cNvPr id="401" name="Google Shape;401;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26"/>
          <p:cNvGrpSpPr/>
          <p:nvPr/>
        </p:nvGrpSpPr>
        <p:grpSpPr>
          <a:xfrm>
            <a:off x="6863374" y="4095900"/>
            <a:ext cx="4527635" cy="6584153"/>
            <a:chOff x="0" y="-38100"/>
            <a:chExt cx="1192464" cy="1734098"/>
          </a:xfrm>
        </p:grpSpPr>
        <p:sp>
          <p:nvSpPr>
            <p:cNvPr id="403" name="Google Shape;403;p26"/>
            <p:cNvSpPr/>
            <p:nvPr/>
          </p:nvSpPr>
          <p:spPr>
            <a:xfrm>
              <a:off x="0" y="0"/>
              <a:ext cx="1192464" cy="1695998"/>
            </a:xfrm>
            <a:custGeom>
              <a:rect b="b" l="l" r="r" t="t"/>
              <a:pathLst>
                <a:path extrusionOk="0" h="1695998" w="1192464">
                  <a:moveTo>
                    <a:pt x="0" y="0"/>
                  </a:moveTo>
                  <a:lnTo>
                    <a:pt x="1192464" y="0"/>
                  </a:lnTo>
                  <a:lnTo>
                    <a:pt x="1192464" y="1695998"/>
                  </a:lnTo>
                  <a:lnTo>
                    <a:pt x="0" y="1695998"/>
                  </a:lnTo>
                  <a:lnTo>
                    <a:pt x="0" y="0"/>
                  </a:lnTo>
                </a:path>
              </a:pathLst>
            </a:custGeom>
            <a:solidFill>
              <a:srgbClr val="FFFFFF"/>
            </a:solidFill>
            <a:ln>
              <a:noFill/>
            </a:ln>
          </p:spPr>
        </p:sp>
        <p:sp>
          <p:nvSpPr>
            <p:cNvPr id="404" name="Google Shape;404;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26"/>
          <p:cNvGrpSpPr/>
          <p:nvPr/>
        </p:nvGrpSpPr>
        <p:grpSpPr>
          <a:xfrm>
            <a:off x="12366042" y="383449"/>
            <a:ext cx="5921958" cy="9381072"/>
            <a:chOff x="0" y="-38100"/>
            <a:chExt cx="1559693" cy="2470735"/>
          </a:xfrm>
        </p:grpSpPr>
        <p:sp>
          <p:nvSpPr>
            <p:cNvPr id="406" name="Google Shape;406;p26"/>
            <p:cNvSpPr/>
            <p:nvPr/>
          </p:nvSpPr>
          <p:spPr>
            <a:xfrm>
              <a:off x="0" y="0"/>
              <a:ext cx="1559693" cy="2432635"/>
            </a:xfrm>
            <a:custGeom>
              <a:rect b="b" l="l" r="r" t="t"/>
              <a:pathLst>
                <a:path extrusionOk="0" h="2432635" w="1559693">
                  <a:moveTo>
                    <a:pt x="0" y="0"/>
                  </a:moveTo>
                  <a:lnTo>
                    <a:pt x="1559693" y="0"/>
                  </a:lnTo>
                  <a:lnTo>
                    <a:pt x="1559693" y="2432635"/>
                  </a:lnTo>
                  <a:lnTo>
                    <a:pt x="0" y="2432635"/>
                  </a:lnTo>
                  <a:lnTo>
                    <a:pt x="0" y="0"/>
                  </a:lnTo>
                </a:path>
              </a:pathLst>
            </a:custGeom>
            <a:solidFill>
              <a:srgbClr val="FFFFFF"/>
            </a:solidFill>
            <a:ln>
              <a:noFill/>
            </a:ln>
          </p:spPr>
        </p:sp>
        <p:sp>
          <p:nvSpPr>
            <p:cNvPr id="407" name="Google Shape;407;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8" name="Google Shape;408;p26"/>
          <p:cNvPicPr preferRelativeResize="0"/>
          <p:nvPr/>
        </p:nvPicPr>
        <p:blipFill rotWithShape="1">
          <a:blip r:embed="rId5">
            <a:alphaModFix/>
          </a:blip>
          <a:srcRect b="1374" l="9504" r="1764" t="6363"/>
          <a:stretch/>
        </p:blipFill>
        <p:spPr>
          <a:xfrm flipH="1">
            <a:off x="12366042" y="528110"/>
            <a:ext cx="5921958" cy="9236411"/>
          </a:xfrm>
          <a:prstGeom prst="rect">
            <a:avLst/>
          </a:prstGeom>
          <a:noFill/>
          <a:ln>
            <a:noFill/>
          </a:ln>
        </p:spPr>
      </p:pic>
      <p:sp>
        <p:nvSpPr>
          <p:cNvPr id="409" name="Google Shape;409;p26"/>
          <p:cNvSpPr txBox="1"/>
          <p:nvPr/>
        </p:nvSpPr>
        <p:spPr>
          <a:xfrm>
            <a:off x="1028700" y="670985"/>
            <a:ext cx="5991300" cy="24936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9000" u="none" cap="none" strike="noStrike">
                <a:solidFill>
                  <a:srgbClr val="143EFF"/>
                </a:solidFill>
                <a:latin typeface="Coustard"/>
                <a:ea typeface="Coustard"/>
                <a:cs typeface="Coustard"/>
                <a:sym typeface="Coustard"/>
              </a:rPr>
              <a:t>Our Objectives</a:t>
            </a:r>
            <a:endParaRPr/>
          </a:p>
        </p:txBody>
      </p:sp>
      <p:sp>
        <p:nvSpPr>
          <p:cNvPr id="410" name="Google Shape;410;p26"/>
          <p:cNvSpPr txBox="1"/>
          <p:nvPr/>
        </p:nvSpPr>
        <p:spPr>
          <a:xfrm>
            <a:off x="7228791" y="5561765"/>
            <a:ext cx="3870752"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Objective One</a:t>
            </a:r>
            <a:endParaRPr/>
          </a:p>
        </p:txBody>
      </p:sp>
      <p:sp>
        <p:nvSpPr>
          <p:cNvPr id="411" name="Google Shape;411;p26"/>
          <p:cNvSpPr txBox="1"/>
          <p:nvPr/>
        </p:nvSpPr>
        <p:spPr>
          <a:xfrm>
            <a:off x="7228791" y="8453044"/>
            <a:ext cx="3870752"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Objective Two</a:t>
            </a:r>
            <a:endParaRPr/>
          </a:p>
        </p:txBody>
      </p:sp>
      <p:sp>
        <p:nvSpPr>
          <p:cNvPr id="412" name="Google Shape;412;p26"/>
          <p:cNvSpPr txBox="1"/>
          <p:nvPr/>
        </p:nvSpPr>
        <p:spPr>
          <a:xfrm>
            <a:off x="7666361" y="6138546"/>
            <a:ext cx="2995612"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Elaborate on what you want to discuss. </a:t>
            </a:r>
            <a:endParaRPr/>
          </a:p>
        </p:txBody>
      </p:sp>
      <p:sp>
        <p:nvSpPr>
          <p:cNvPr id="413" name="Google Shape;413;p26"/>
          <p:cNvSpPr txBox="1"/>
          <p:nvPr/>
        </p:nvSpPr>
        <p:spPr>
          <a:xfrm>
            <a:off x="7666361" y="9029826"/>
            <a:ext cx="2995612"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Elaborate on what you want to discuss. </a:t>
            </a:r>
            <a:endParaRPr/>
          </a:p>
        </p:txBody>
      </p:sp>
      <p:sp>
        <p:nvSpPr>
          <p:cNvPr id="414" name="Google Shape;414;p26"/>
          <p:cNvSpPr txBox="1"/>
          <p:nvPr/>
        </p:nvSpPr>
        <p:spPr>
          <a:xfrm>
            <a:off x="8348217" y="4428290"/>
            <a:ext cx="1557951" cy="1219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01</a:t>
            </a:r>
            <a:endParaRPr/>
          </a:p>
        </p:txBody>
      </p:sp>
      <p:sp>
        <p:nvSpPr>
          <p:cNvPr id="415" name="Google Shape;415;p26"/>
          <p:cNvSpPr txBox="1"/>
          <p:nvPr/>
        </p:nvSpPr>
        <p:spPr>
          <a:xfrm>
            <a:off x="8348217" y="7271944"/>
            <a:ext cx="1557951" cy="1219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02</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27"/>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421" name="Google Shape;421;p27"/>
          <p:cNvGrpSpPr/>
          <p:nvPr/>
        </p:nvGrpSpPr>
        <p:grpSpPr>
          <a:xfrm>
            <a:off x="1278807" y="378849"/>
            <a:ext cx="16606673" cy="3230763"/>
            <a:chOff x="0" y="-38100"/>
            <a:chExt cx="4373774" cy="850900"/>
          </a:xfrm>
        </p:grpSpPr>
        <p:sp>
          <p:nvSpPr>
            <p:cNvPr id="422" name="Google Shape;422;p27"/>
            <p:cNvSpPr/>
            <p:nvPr/>
          </p:nvSpPr>
          <p:spPr>
            <a:xfrm>
              <a:off x="0" y="0"/>
              <a:ext cx="4373774" cy="475206"/>
            </a:xfrm>
            <a:custGeom>
              <a:rect b="b" l="l" r="r" t="t"/>
              <a:pathLst>
                <a:path extrusionOk="0" h="475206" w="4373774">
                  <a:moveTo>
                    <a:pt x="0" y="0"/>
                  </a:moveTo>
                  <a:lnTo>
                    <a:pt x="4373774" y="0"/>
                  </a:lnTo>
                  <a:lnTo>
                    <a:pt x="4373774" y="475206"/>
                  </a:lnTo>
                  <a:lnTo>
                    <a:pt x="0" y="475206"/>
                  </a:lnTo>
                  <a:lnTo>
                    <a:pt x="0" y="0"/>
                  </a:lnTo>
                </a:path>
              </a:pathLst>
            </a:custGeom>
            <a:solidFill>
              <a:srgbClr val="FFFFFF"/>
            </a:solidFill>
            <a:ln>
              <a:noFill/>
            </a:ln>
          </p:spPr>
        </p:sp>
        <p:sp>
          <p:nvSpPr>
            <p:cNvPr id="423" name="Google Shape;423;p2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424" name="Google Shape;424;p27"/>
          <p:cNvGraphicFramePr/>
          <p:nvPr/>
        </p:nvGraphicFramePr>
        <p:xfrm>
          <a:off x="1278807" y="3315891"/>
          <a:ext cx="3000000" cy="3000000"/>
        </p:xfrm>
        <a:graphic>
          <a:graphicData uri="http://schemas.openxmlformats.org/drawingml/2006/table">
            <a:tbl>
              <a:tblPr>
                <a:noFill/>
                <a:tableStyleId>{52BA46B3-B915-4C28-BB33-C5A333CCE7EE}</a:tableStyleId>
              </a:tblPr>
              <a:tblGrid>
                <a:gridCol w="2771075"/>
                <a:gridCol w="2779825"/>
                <a:gridCol w="2795725"/>
                <a:gridCol w="2724225"/>
                <a:gridCol w="2787775"/>
                <a:gridCol w="2748050"/>
              </a:tblGrid>
              <a:tr h="897575">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D1D1D1"/>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3299" u="none" cap="none" strike="noStrike">
                          <a:solidFill>
                            <a:srgbClr val="143EFF"/>
                          </a:solidFill>
                          <a:latin typeface="Coustard"/>
                          <a:ea typeface="Coustard"/>
                          <a:cs typeface="Coustard"/>
                          <a:sym typeface="Coustard"/>
                        </a:rPr>
                        <a:t>Mon</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140012"/>
                        </a:lnSpc>
                        <a:spcBef>
                          <a:spcPts val="0"/>
                        </a:spcBef>
                        <a:spcAft>
                          <a:spcPts val="0"/>
                        </a:spcAft>
                        <a:buNone/>
                      </a:pPr>
                      <a:r>
                        <a:rPr lang="en-US" sz="3299" u="none" cap="none" strike="noStrike">
                          <a:solidFill>
                            <a:srgbClr val="143EFF"/>
                          </a:solidFill>
                          <a:latin typeface="Coustard"/>
                          <a:ea typeface="Coustard"/>
                          <a:cs typeface="Coustard"/>
                          <a:sym typeface="Coustard"/>
                        </a:rPr>
                        <a:t>Tue</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140012"/>
                        </a:lnSpc>
                        <a:spcBef>
                          <a:spcPts val="0"/>
                        </a:spcBef>
                        <a:spcAft>
                          <a:spcPts val="0"/>
                        </a:spcAft>
                        <a:buNone/>
                      </a:pPr>
                      <a:r>
                        <a:rPr lang="en-US" sz="3299" u="none" cap="none" strike="noStrike">
                          <a:solidFill>
                            <a:srgbClr val="143EFF"/>
                          </a:solidFill>
                          <a:latin typeface="Coustard"/>
                          <a:ea typeface="Coustard"/>
                          <a:cs typeface="Coustard"/>
                          <a:sym typeface="Coustard"/>
                        </a:rPr>
                        <a:t>Wed</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140012"/>
                        </a:lnSpc>
                        <a:spcBef>
                          <a:spcPts val="0"/>
                        </a:spcBef>
                        <a:spcAft>
                          <a:spcPts val="0"/>
                        </a:spcAft>
                        <a:buNone/>
                      </a:pPr>
                      <a:r>
                        <a:rPr lang="en-US" sz="3299" u="none" cap="none" strike="noStrike">
                          <a:solidFill>
                            <a:srgbClr val="143EFF"/>
                          </a:solidFill>
                          <a:latin typeface="Coustard"/>
                          <a:ea typeface="Coustard"/>
                          <a:cs typeface="Coustard"/>
                          <a:sym typeface="Coustard"/>
                        </a:rPr>
                        <a:t>Thu</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140012"/>
                        </a:lnSpc>
                        <a:spcBef>
                          <a:spcPts val="0"/>
                        </a:spcBef>
                        <a:spcAft>
                          <a:spcPts val="0"/>
                        </a:spcAft>
                        <a:buNone/>
                      </a:pPr>
                      <a:r>
                        <a:rPr lang="en-US" sz="3299" u="none" cap="none" strike="noStrike">
                          <a:solidFill>
                            <a:srgbClr val="143EFF"/>
                          </a:solidFill>
                          <a:latin typeface="Coustard"/>
                          <a:ea typeface="Coustard"/>
                          <a:cs typeface="Coustard"/>
                          <a:sym typeface="Coustard"/>
                        </a:rPr>
                        <a:t>Fri</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solidFill>
                      <a:prstDash val="solid"/>
                      <a:round/>
                      <a:headEnd len="sm" w="sm" type="none"/>
                      <a:tailEnd len="sm" w="sm" type="none"/>
                    </a:lnR>
                    <a:lnT cap="flat" cmpd="sng" w="9525">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r>
              <a:tr h="923175">
                <a:tc>
                  <a:txBody>
                    <a:bodyPr/>
                    <a:lstStyle/>
                    <a:p>
                      <a:pPr indent="0" lvl="0" marL="0" marR="0" rtl="0" algn="ctr">
                        <a:lnSpc>
                          <a:spcPct val="140018"/>
                        </a:lnSpc>
                        <a:spcBef>
                          <a:spcPts val="0"/>
                        </a:spcBef>
                        <a:spcAft>
                          <a:spcPts val="0"/>
                        </a:spcAft>
                        <a:buNone/>
                      </a:pPr>
                      <a:r>
                        <a:rPr b="1" lang="en-US" sz="2199" u="none" cap="none" strike="noStrike">
                          <a:solidFill>
                            <a:srgbClr val="143EFF"/>
                          </a:solidFill>
                          <a:latin typeface="Inter"/>
                          <a:ea typeface="Inter"/>
                          <a:cs typeface="Inter"/>
                          <a:sym typeface="Inter"/>
                        </a:rPr>
                        <a:t>Event 1</a:t>
                      </a:r>
                      <a:endParaRPr sz="1100" u="none" cap="none" strike="noStrike"/>
                    </a:p>
                  </a:txBody>
                  <a:tcPr marT="0" marB="0" marR="0" marL="0" anchor="ctr">
                    <a:lnL cap="flat" cmpd="sng" w="9525">
                      <a:solidFill>
                        <a:srgbClr val="D1D1D1"/>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140000"/>
                        </a:lnSpc>
                        <a:spcBef>
                          <a:spcPts val="0"/>
                        </a:spcBef>
                        <a:spcAft>
                          <a:spcPts val="0"/>
                        </a:spcAft>
                        <a:buNone/>
                      </a:pPr>
                      <a:r>
                        <a:rPr lang="en-US" sz="1800" u="none" cap="none" strike="noStrike">
                          <a:solidFill>
                            <a:srgbClr val="143EFF"/>
                          </a:solidFill>
                          <a:latin typeface="Inter"/>
                          <a:ea typeface="Inter"/>
                          <a:cs typeface="Inter"/>
                          <a:sym typeface="Inter"/>
                        </a:rPr>
                        <a:t>2:00-3:15pm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143EFF"/>
                    </a:solidFill>
                  </a:tcPr>
                </a:tc>
                <a:tc>
                  <a:txBody>
                    <a:bodyPr/>
                    <a:lstStyle/>
                    <a:p>
                      <a:pPr indent="0" lvl="0" marL="0" marR="0" rtl="0" algn="ctr">
                        <a:lnSpc>
                          <a:spcPct val="140000"/>
                        </a:lnSpc>
                        <a:spcBef>
                          <a:spcPts val="0"/>
                        </a:spcBef>
                        <a:spcAft>
                          <a:spcPts val="0"/>
                        </a:spcAft>
                        <a:buNone/>
                      </a:pPr>
                      <a:r>
                        <a:rPr lang="en-US" sz="1800" u="none" cap="none" strike="noStrike">
                          <a:solidFill>
                            <a:srgbClr val="143EFF"/>
                          </a:solidFill>
                          <a:latin typeface="Inter"/>
                          <a:ea typeface="Inter"/>
                          <a:cs typeface="Inter"/>
                          <a:sym typeface="Inter"/>
                        </a:rPr>
                        <a:t>2:00-3:15pm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143EFF"/>
                    </a:solidFill>
                  </a:tcPr>
                </a:tc>
                <a:tc>
                  <a:txBody>
                    <a:bodyPr/>
                    <a:lstStyle/>
                    <a:p>
                      <a:pPr indent="0" lvl="0" marL="0" marR="0" rtl="0" algn="ctr">
                        <a:lnSpc>
                          <a:spcPct val="140000"/>
                        </a:lnSpc>
                        <a:spcBef>
                          <a:spcPts val="0"/>
                        </a:spcBef>
                        <a:spcAft>
                          <a:spcPts val="0"/>
                        </a:spcAft>
                        <a:buNone/>
                      </a:pPr>
                      <a:r>
                        <a:rPr lang="en-US" sz="1800" u="none" cap="none" strike="noStrike">
                          <a:solidFill>
                            <a:srgbClr val="143EFF"/>
                          </a:solidFill>
                          <a:latin typeface="Inter"/>
                          <a:ea typeface="Inter"/>
                          <a:cs typeface="Inter"/>
                          <a:sym typeface="Inter"/>
                        </a:rPr>
                        <a:t>2:00-3:15pm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r>
              <a:tr h="923175">
                <a:tc>
                  <a:txBody>
                    <a:bodyPr/>
                    <a:lstStyle/>
                    <a:p>
                      <a:pPr indent="0" lvl="0" marL="0" marR="0" rtl="0" algn="ctr">
                        <a:lnSpc>
                          <a:spcPct val="140018"/>
                        </a:lnSpc>
                        <a:spcBef>
                          <a:spcPts val="0"/>
                        </a:spcBef>
                        <a:spcAft>
                          <a:spcPts val="0"/>
                        </a:spcAft>
                        <a:buNone/>
                      </a:pPr>
                      <a:r>
                        <a:rPr b="1" lang="en-US" sz="2199" u="none" cap="none" strike="noStrike">
                          <a:solidFill>
                            <a:srgbClr val="143EFF"/>
                          </a:solidFill>
                          <a:latin typeface="Inter"/>
                          <a:ea typeface="Inter"/>
                          <a:cs typeface="Inter"/>
                          <a:sym typeface="Inter"/>
                        </a:rPr>
                        <a:t>Event 2</a:t>
                      </a:r>
                      <a:endParaRPr sz="1100" u="none" cap="none" strike="noStrike"/>
                    </a:p>
                  </a:txBody>
                  <a:tcPr marT="0" marB="0" marR="0" marL="0" anchor="ctr">
                    <a:lnL cap="flat" cmpd="sng" w="9525">
                      <a:solidFill>
                        <a:srgbClr val="D1D1D1"/>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143EFF"/>
                    </a:solidFill>
                  </a:tcPr>
                </a:tc>
                <a:tc>
                  <a:txBody>
                    <a:bodyPr/>
                    <a:lstStyle/>
                    <a:p>
                      <a:pPr indent="0" lvl="0" marL="0" marR="0" rtl="0" algn="ctr">
                        <a:lnSpc>
                          <a:spcPct val="140000"/>
                        </a:lnSpc>
                        <a:spcBef>
                          <a:spcPts val="0"/>
                        </a:spcBef>
                        <a:spcAft>
                          <a:spcPts val="0"/>
                        </a:spcAft>
                        <a:buNone/>
                      </a:pPr>
                      <a:r>
                        <a:rPr lang="en-US" sz="1800" u="none" cap="none" strike="noStrike">
                          <a:solidFill>
                            <a:srgbClr val="143EFF"/>
                          </a:solidFill>
                          <a:latin typeface="Inter"/>
                          <a:ea typeface="Inter"/>
                          <a:cs typeface="Inter"/>
                          <a:sym typeface="Inter"/>
                        </a:rPr>
                        <a:t>4:00-5:30pm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140000"/>
                        </a:lnSpc>
                        <a:spcBef>
                          <a:spcPts val="0"/>
                        </a:spcBef>
                        <a:spcAft>
                          <a:spcPts val="0"/>
                        </a:spcAft>
                        <a:buNone/>
                      </a:pPr>
                      <a:r>
                        <a:rPr lang="en-US" sz="1800" u="none" cap="none" strike="noStrike">
                          <a:solidFill>
                            <a:srgbClr val="143EFF"/>
                          </a:solidFill>
                          <a:latin typeface="Inter"/>
                          <a:ea typeface="Inter"/>
                          <a:cs typeface="Inter"/>
                          <a:sym typeface="Inter"/>
                        </a:rPr>
                        <a:t>4:00-5:30pm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143EFF"/>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143EFF"/>
                    </a:solidFill>
                  </a:tcPr>
                </a:tc>
              </a:tr>
              <a:tr h="923175">
                <a:tc>
                  <a:txBody>
                    <a:bodyPr/>
                    <a:lstStyle/>
                    <a:p>
                      <a:pPr indent="0" lvl="0" marL="0" marR="0" rtl="0" algn="ctr">
                        <a:lnSpc>
                          <a:spcPct val="140018"/>
                        </a:lnSpc>
                        <a:spcBef>
                          <a:spcPts val="0"/>
                        </a:spcBef>
                        <a:spcAft>
                          <a:spcPts val="0"/>
                        </a:spcAft>
                        <a:buNone/>
                      </a:pPr>
                      <a:r>
                        <a:rPr b="1" lang="en-US" sz="2199" u="none" cap="none" strike="noStrike">
                          <a:solidFill>
                            <a:srgbClr val="143EFF"/>
                          </a:solidFill>
                          <a:latin typeface="Inter"/>
                          <a:ea typeface="Inter"/>
                          <a:cs typeface="Inter"/>
                          <a:sym typeface="Inter"/>
                        </a:rPr>
                        <a:t>Event 3</a:t>
                      </a:r>
                      <a:endParaRPr sz="1100" u="none" cap="none" strike="noStrike"/>
                    </a:p>
                  </a:txBody>
                  <a:tcPr marT="0" marB="0" marR="0" marL="0" anchor="ctr">
                    <a:lnL cap="flat" cmpd="sng" w="9525">
                      <a:solidFill>
                        <a:srgbClr val="D1D1D1"/>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140000"/>
                        </a:lnSpc>
                        <a:spcBef>
                          <a:spcPts val="0"/>
                        </a:spcBef>
                        <a:spcAft>
                          <a:spcPts val="0"/>
                        </a:spcAft>
                        <a:buNone/>
                      </a:pPr>
                      <a:r>
                        <a:rPr lang="en-US" sz="1800" u="none" cap="none" strike="noStrike">
                          <a:solidFill>
                            <a:srgbClr val="143EFF"/>
                          </a:solidFill>
                          <a:latin typeface="Inter"/>
                          <a:ea typeface="Inter"/>
                          <a:cs typeface="Inter"/>
                          <a:sym typeface="Inter"/>
                        </a:rPr>
                        <a:t>1:30-2:00pm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143EFF"/>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143EFF"/>
                    </a:solidFill>
                  </a:tcPr>
                </a:tc>
                <a:tc>
                  <a:txBody>
                    <a:bodyPr/>
                    <a:lstStyle/>
                    <a:p>
                      <a:pPr indent="0" lvl="0" marL="0" marR="0" rtl="0" algn="ctr">
                        <a:lnSpc>
                          <a:spcPct val="140000"/>
                        </a:lnSpc>
                        <a:spcBef>
                          <a:spcPts val="0"/>
                        </a:spcBef>
                        <a:spcAft>
                          <a:spcPts val="0"/>
                        </a:spcAft>
                        <a:buNone/>
                      </a:pPr>
                      <a:r>
                        <a:rPr lang="en-US" sz="1800" u="none" cap="none" strike="noStrike">
                          <a:solidFill>
                            <a:srgbClr val="143EFF"/>
                          </a:solidFill>
                          <a:latin typeface="Inter"/>
                          <a:ea typeface="Inter"/>
                          <a:cs typeface="Inter"/>
                          <a:sym typeface="Inter"/>
                        </a:rPr>
                        <a:t>1:30-2:00pm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140000"/>
                        </a:lnSpc>
                        <a:spcBef>
                          <a:spcPts val="0"/>
                        </a:spcBef>
                        <a:spcAft>
                          <a:spcPts val="0"/>
                        </a:spcAft>
                        <a:buNone/>
                      </a:pPr>
                      <a:r>
                        <a:rPr lang="en-US" sz="1800" u="none" cap="none" strike="noStrike">
                          <a:solidFill>
                            <a:srgbClr val="143EFF"/>
                          </a:solidFill>
                          <a:latin typeface="Inter"/>
                          <a:ea typeface="Inter"/>
                          <a:cs typeface="Inter"/>
                          <a:sym typeface="Inter"/>
                        </a:rPr>
                        <a:t>1:30-2:00pm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r>
              <a:tr h="923175">
                <a:tc>
                  <a:txBody>
                    <a:bodyPr/>
                    <a:lstStyle/>
                    <a:p>
                      <a:pPr indent="0" lvl="0" marL="0" marR="0" rtl="0" algn="ctr">
                        <a:lnSpc>
                          <a:spcPct val="140018"/>
                        </a:lnSpc>
                        <a:spcBef>
                          <a:spcPts val="0"/>
                        </a:spcBef>
                        <a:spcAft>
                          <a:spcPts val="0"/>
                        </a:spcAft>
                        <a:buNone/>
                      </a:pPr>
                      <a:r>
                        <a:rPr b="1" lang="en-US" sz="2199" u="none" cap="none" strike="noStrike">
                          <a:solidFill>
                            <a:srgbClr val="143EFF"/>
                          </a:solidFill>
                          <a:latin typeface="Inter"/>
                          <a:ea typeface="Inter"/>
                          <a:cs typeface="Inter"/>
                          <a:sym typeface="Inter"/>
                        </a:rPr>
                        <a:t>Event 4</a:t>
                      </a:r>
                      <a:endParaRPr sz="1100" u="none" cap="none" strike="noStrike"/>
                    </a:p>
                  </a:txBody>
                  <a:tcPr marT="0" marB="0" marR="0" marL="0" anchor="ctr">
                    <a:lnL cap="flat" cmpd="sng" w="9525">
                      <a:solidFill>
                        <a:srgbClr val="D1D1D1"/>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143EFF"/>
                    </a:solidFill>
                  </a:tcPr>
                </a:tc>
                <a:tc>
                  <a:txBody>
                    <a:bodyPr/>
                    <a:lstStyle/>
                    <a:p>
                      <a:pPr indent="0" lvl="0" marL="0" marR="0" rtl="0" algn="ctr">
                        <a:lnSpc>
                          <a:spcPct val="140000"/>
                        </a:lnSpc>
                        <a:spcBef>
                          <a:spcPts val="0"/>
                        </a:spcBef>
                        <a:spcAft>
                          <a:spcPts val="0"/>
                        </a:spcAft>
                        <a:buNone/>
                      </a:pPr>
                      <a:r>
                        <a:rPr lang="en-US" sz="1800" u="none" cap="none" strike="noStrike">
                          <a:solidFill>
                            <a:srgbClr val="143EFF"/>
                          </a:solidFill>
                          <a:latin typeface="Inter"/>
                          <a:ea typeface="Inter"/>
                          <a:cs typeface="Inter"/>
                          <a:sym typeface="Inter"/>
                        </a:rPr>
                        <a:t>4:00-5:30pm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143EFF"/>
                    </a:solidFill>
                  </a:tcPr>
                </a:tc>
                <a:tc>
                  <a:txBody>
                    <a:bodyPr/>
                    <a:lstStyle/>
                    <a:p>
                      <a:pPr indent="0" lvl="0" marL="0" marR="0" rtl="0" algn="ctr">
                        <a:lnSpc>
                          <a:spcPct val="140000"/>
                        </a:lnSpc>
                        <a:spcBef>
                          <a:spcPts val="0"/>
                        </a:spcBef>
                        <a:spcAft>
                          <a:spcPts val="0"/>
                        </a:spcAft>
                        <a:buNone/>
                      </a:pPr>
                      <a:r>
                        <a:rPr lang="en-US" sz="1800" u="none" cap="none" strike="noStrike">
                          <a:solidFill>
                            <a:srgbClr val="143EFF"/>
                          </a:solidFill>
                          <a:latin typeface="Inter"/>
                          <a:ea typeface="Inter"/>
                          <a:cs typeface="Inter"/>
                          <a:sym typeface="Inter"/>
                        </a:rPr>
                        <a:t>4:00-5:30pm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FFFFFF"/>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solidFill>
                      <a:prstDash val="solid"/>
                      <a:round/>
                      <a:headEnd len="sm" w="sm" type="none"/>
                      <a:tailEnd len="sm" w="sm" type="none"/>
                    </a:lnR>
                    <a:lnT cap="flat" cmpd="sng" w="38100">
                      <a:solidFill>
                        <a:srgbClr val="D8DEFF"/>
                      </a:solidFill>
                      <a:prstDash val="solid"/>
                      <a:round/>
                      <a:headEnd len="sm" w="sm" type="none"/>
                      <a:tailEnd len="sm" w="sm" type="none"/>
                    </a:lnT>
                    <a:lnB cap="flat" cmpd="sng" w="38100">
                      <a:solidFill>
                        <a:srgbClr val="D8DEFF"/>
                      </a:solidFill>
                      <a:prstDash val="solid"/>
                      <a:round/>
                      <a:headEnd len="sm" w="sm" type="none"/>
                      <a:tailEnd len="sm" w="sm" type="none"/>
                    </a:lnB>
                    <a:solidFill>
                      <a:srgbClr val="143EFF"/>
                    </a:solidFill>
                  </a:tcPr>
                </a:tc>
              </a:tr>
              <a:tr h="923175">
                <a:tc>
                  <a:txBody>
                    <a:bodyPr/>
                    <a:lstStyle/>
                    <a:p>
                      <a:pPr indent="0" lvl="0" marL="0" marR="0" rtl="0" algn="ctr">
                        <a:lnSpc>
                          <a:spcPct val="140018"/>
                        </a:lnSpc>
                        <a:spcBef>
                          <a:spcPts val="0"/>
                        </a:spcBef>
                        <a:spcAft>
                          <a:spcPts val="0"/>
                        </a:spcAft>
                        <a:buNone/>
                      </a:pPr>
                      <a:r>
                        <a:rPr b="1" lang="en-US" sz="2199" u="none" cap="none" strike="noStrike">
                          <a:solidFill>
                            <a:srgbClr val="143EFF"/>
                          </a:solidFill>
                          <a:latin typeface="Inter"/>
                          <a:ea typeface="Inter"/>
                          <a:cs typeface="Inter"/>
                          <a:sym typeface="Inter"/>
                        </a:rPr>
                        <a:t>Event 5</a:t>
                      </a:r>
                      <a:endParaRPr sz="1100" u="none" cap="none" strike="noStrike"/>
                    </a:p>
                  </a:txBody>
                  <a:tcPr marT="0" marB="0" marR="0" marL="0" anchor="ctr">
                    <a:lnL cap="flat" cmpd="sng" w="9525">
                      <a:solidFill>
                        <a:srgbClr val="D1D1D1"/>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9525">
                      <a:solidFill>
                        <a:srgbClr val="D1D1D1"/>
                      </a:solidFill>
                      <a:prstDash val="solid"/>
                      <a:round/>
                      <a:headEnd len="sm" w="sm" type="none"/>
                      <a:tailEnd len="sm" w="sm" type="none"/>
                    </a:lnB>
                    <a:solidFill>
                      <a:srgbClr val="FFFFFF"/>
                    </a:solidFill>
                  </a:tcPr>
                </a:tc>
                <a:tc>
                  <a:txBody>
                    <a:bodyPr/>
                    <a:lstStyle/>
                    <a:p>
                      <a:pPr indent="0" lvl="0" marL="0" marR="0" rtl="0" algn="ctr">
                        <a:lnSpc>
                          <a:spcPct val="140000"/>
                        </a:lnSpc>
                        <a:spcBef>
                          <a:spcPts val="0"/>
                        </a:spcBef>
                        <a:spcAft>
                          <a:spcPts val="0"/>
                        </a:spcAft>
                        <a:buNone/>
                      </a:pPr>
                      <a:r>
                        <a:rPr lang="en-US" sz="1800" u="none" cap="none" strike="noStrike">
                          <a:solidFill>
                            <a:srgbClr val="143EFF"/>
                          </a:solidFill>
                          <a:latin typeface="Inter"/>
                          <a:ea typeface="Inter"/>
                          <a:cs typeface="Inter"/>
                          <a:sym typeface="Inter"/>
                        </a:rPr>
                        <a:t>4:00-5:30pm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9525">
                      <a:solidFill>
                        <a:srgbClr val="D1D1D1"/>
                      </a:solidFill>
                      <a:prstDash val="solid"/>
                      <a:round/>
                      <a:headEnd len="sm" w="sm" type="none"/>
                      <a:tailEnd len="sm" w="sm" type="none"/>
                    </a:lnB>
                    <a:solidFill>
                      <a:srgbClr val="FFFFFF"/>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9525">
                      <a:solidFill>
                        <a:srgbClr val="D1D1D1"/>
                      </a:solidFill>
                      <a:prstDash val="solid"/>
                      <a:round/>
                      <a:headEnd len="sm" w="sm" type="none"/>
                      <a:tailEnd len="sm" w="sm" type="none"/>
                    </a:lnB>
                    <a:solidFill>
                      <a:srgbClr val="143EFF"/>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9525">
                      <a:solidFill>
                        <a:srgbClr val="D1D1D1"/>
                      </a:solidFill>
                      <a:prstDash val="solid"/>
                      <a:round/>
                      <a:headEnd len="sm" w="sm" type="none"/>
                      <a:tailEnd len="sm" w="sm" type="none"/>
                    </a:lnB>
                    <a:solidFill>
                      <a:srgbClr val="143EFF"/>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D8DEFF"/>
                      </a:solidFill>
                      <a:prstDash val="solid"/>
                      <a:round/>
                      <a:headEnd len="sm" w="sm" type="none"/>
                      <a:tailEnd len="sm" w="sm" type="none"/>
                    </a:lnT>
                    <a:lnB cap="flat" cmpd="sng" w="9525">
                      <a:solidFill>
                        <a:srgbClr val="D1D1D1"/>
                      </a:solidFill>
                      <a:prstDash val="solid"/>
                      <a:round/>
                      <a:headEnd len="sm" w="sm" type="none"/>
                      <a:tailEnd len="sm" w="sm" type="none"/>
                    </a:lnB>
                    <a:solidFill>
                      <a:srgbClr val="143EFF"/>
                    </a:solidFill>
                  </a:tcPr>
                </a:tc>
                <a:tc>
                  <a:txBody>
                    <a:bodyPr/>
                    <a:lstStyle/>
                    <a:p>
                      <a:pPr indent="0" lvl="0" marL="0" marR="0" rtl="0" algn="ctr">
                        <a:lnSpc>
                          <a:spcPct val="140000"/>
                        </a:lnSpc>
                        <a:spcBef>
                          <a:spcPts val="0"/>
                        </a:spcBef>
                        <a:spcAft>
                          <a:spcPts val="0"/>
                        </a:spcAft>
                        <a:buNone/>
                      </a:pPr>
                      <a:r>
                        <a:rPr lang="en-US" sz="1800" u="none" cap="none" strike="noStrike">
                          <a:solidFill>
                            <a:srgbClr val="143EFF"/>
                          </a:solidFill>
                          <a:latin typeface="Inter"/>
                          <a:ea typeface="Inter"/>
                          <a:cs typeface="Inter"/>
                          <a:sym typeface="Inter"/>
                        </a:rPr>
                        <a:t>4:00-5:30pm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solidFill>
                      <a:prstDash val="solid"/>
                      <a:round/>
                      <a:headEnd len="sm" w="sm" type="none"/>
                      <a:tailEnd len="sm" w="sm" type="none"/>
                    </a:lnR>
                    <a:lnT cap="flat" cmpd="sng" w="38100">
                      <a:solidFill>
                        <a:srgbClr val="D8DEFF"/>
                      </a:solidFill>
                      <a:prstDash val="solid"/>
                      <a:round/>
                      <a:headEnd len="sm" w="sm" type="none"/>
                      <a:tailEnd len="sm" w="sm" type="none"/>
                    </a:lnT>
                    <a:lnB cap="flat" cmpd="sng" w="9525">
                      <a:solidFill>
                        <a:srgbClr val="D1D1D1"/>
                      </a:solidFill>
                      <a:prstDash val="solid"/>
                      <a:round/>
                      <a:headEnd len="sm" w="sm" type="none"/>
                      <a:tailEnd len="sm" w="sm" type="none"/>
                    </a:lnB>
                    <a:solidFill>
                      <a:srgbClr val="FFFFFF"/>
                    </a:solidFill>
                  </a:tcPr>
                </a:tc>
              </a:tr>
            </a:tbl>
          </a:graphicData>
        </a:graphic>
      </p:graphicFrame>
      <p:sp>
        <p:nvSpPr>
          <p:cNvPr id="425" name="Google Shape;425;p27"/>
          <p:cNvSpPr txBox="1"/>
          <p:nvPr/>
        </p:nvSpPr>
        <p:spPr>
          <a:xfrm>
            <a:off x="2758621" y="831400"/>
            <a:ext cx="13647045" cy="122661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Meeting Schedule</a:t>
            </a:r>
            <a:endParaRPr/>
          </a:p>
        </p:txBody>
      </p:sp>
      <p:sp>
        <p:nvSpPr>
          <p:cNvPr id="426" name="Google Shape;426;p27"/>
          <p:cNvSpPr/>
          <p:nvPr/>
        </p:nvSpPr>
        <p:spPr>
          <a:xfrm rot="-2700000">
            <a:off x="-2144664" y="4041508"/>
            <a:ext cx="4175028" cy="4667206"/>
          </a:xfrm>
          <a:custGeom>
            <a:rect b="b" l="l" r="r" t="t"/>
            <a:pathLst>
              <a:path extrusionOk="0" h="4667206" w="4175028">
                <a:moveTo>
                  <a:pt x="0" y="0"/>
                </a:moveTo>
                <a:lnTo>
                  <a:pt x="4175028" y="0"/>
                </a:lnTo>
                <a:lnTo>
                  <a:pt x="4175028" y="4667206"/>
                </a:lnTo>
                <a:lnTo>
                  <a:pt x="0" y="4667206"/>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28"/>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432" name="Google Shape;432;p28"/>
          <p:cNvGrpSpPr/>
          <p:nvPr/>
        </p:nvGrpSpPr>
        <p:grpSpPr>
          <a:xfrm>
            <a:off x="355676" y="1315303"/>
            <a:ext cx="17533274" cy="7511733"/>
            <a:chOff x="0" y="-38100"/>
            <a:chExt cx="4617817" cy="1978399"/>
          </a:xfrm>
        </p:grpSpPr>
        <p:sp>
          <p:nvSpPr>
            <p:cNvPr id="433" name="Google Shape;433;p28"/>
            <p:cNvSpPr/>
            <p:nvPr/>
          </p:nvSpPr>
          <p:spPr>
            <a:xfrm>
              <a:off x="0" y="0"/>
              <a:ext cx="4617817" cy="1940299"/>
            </a:xfrm>
            <a:custGeom>
              <a:rect b="b" l="l" r="r" t="t"/>
              <a:pathLst>
                <a:path extrusionOk="0" h="1940299" w="4617817">
                  <a:moveTo>
                    <a:pt x="0" y="0"/>
                  </a:moveTo>
                  <a:lnTo>
                    <a:pt x="4617817" y="0"/>
                  </a:lnTo>
                  <a:lnTo>
                    <a:pt x="4617817" y="1940299"/>
                  </a:lnTo>
                  <a:lnTo>
                    <a:pt x="0" y="1940299"/>
                  </a:lnTo>
                  <a:lnTo>
                    <a:pt x="0" y="0"/>
                  </a:lnTo>
                </a:path>
              </a:pathLst>
            </a:custGeom>
            <a:solidFill>
              <a:srgbClr val="FFFFFF"/>
            </a:solidFill>
            <a:ln>
              <a:noFill/>
            </a:ln>
          </p:spPr>
        </p:sp>
        <p:sp>
          <p:nvSpPr>
            <p:cNvPr id="434" name="Google Shape;434;p2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5" name="Google Shape;435;p28"/>
          <p:cNvSpPr txBox="1"/>
          <p:nvPr/>
        </p:nvSpPr>
        <p:spPr>
          <a:xfrm>
            <a:off x="4245538" y="2385055"/>
            <a:ext cx="9796924" cy="411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143EFF"/>
                </a:solidFill>
                <a:latin typeface="Coustard"/>
                <a:ea typeface="Coustard"/>
                <a:cs typeface="Coustard"/>
                <a:sym typeface="Coustard"/>
              </a:rPr>
              <a:t>Write an original statement or inspiring quote</a:t>
            </a:r>
            <a:endParaRPr/>
          </a:p>
        </p:txBody>
      </p:sp>
      <p:sp>
        <p:nvSpPr>
          <p:cNvPr id="436" name="Google Shape;436;p28"/>
          <p:cNvSpPr/>
          <p:nvPr/>
        </p:nvSpPr>
        <p:spPr>
          <a:xfrm>
            <a:off x="13691056" y="3490136"/>
            <a:ext cx="3710652" cy="2604203"/>
          </a:xfrm>
          <a:custGeom>
            <a:rect b="b" l="l" r="r" t="t"/>
            <a:pathLst>
              <a:path extrusionOk="0" h="2604203" w="3710652">
                <a:moveTo>
                  <a:pt x="0" y="0"/>
                </a:moveTo>
                <a:lnTo>
                  <a:pt x="3710652" y="0"/>
                </a:lnTo>
                <a:lnTo>
                  <a:pt x="3710652" y="2604203"/>
                </a:lnTo>
                <a:lnTo>
                  <a:pt x="0" y="2604203"/>
                </a:lnTo>
                <a:lnTo>
                  <a:pt x="0" y="0"/>
                </a:lnTo>
                <a:close/>
              </a:path>
            </a:pathLst>
          </a:custGeom>
          <a:blipFill rotWithShape="1">
            <a:blip r:embed="rId4">
              <a:alphaModFix/>
            </a:blip>
            <a:stretch>
              <a:fillRect b="0" l="0" r="0" t="0"/>
            </a:stretch>
          </a:blipFill>
          <a:ln>
            <a:noFill/>
          </a:ln>
        </p:spPr>
      </p:sp>
      <p:sp>
        <p:nvSpPr>
          <p:cNvPr id="437" name="Google Shape;437;p28"/>
          <p:cNvSpPr/>
          <p:nvPr/>
        </p:nvSpPr>
        <p:spPr>
          <a:xfrm flipH="1">
            <a:off x="390247" y="4442455"/>
            <a:ext cx="5924948" cy="6160154"/>
          </a:xfrm>
          <a:custGeom>
            <a:rect b="b" l="l" r="r" t="t"/>
            <a:pathLst>
              <a:path extrusionOk="0" h="6160154" w="5924948">
                <a:moveTo>
                  <a:pt x="5924947" y="0"/>
                </a:moveTo>
                <a:lnTo>
                  <a:pt x="0" y="0"/>
                </a:lnTo>
                <a:lnTo>
                  <a:pt x="0" y="6160154"/>
                </a:lnTo>
                <a:lnTo>
                  <a:pt x="5924947" y="6160154"/>
                </a:lnTo>
                <a:lnTo>
                  <a:pt x="5924947" y="0"/>
                </a:lnTo>
                <a:close/>
              </a:path>
            </a:pathLst>
          </a:custGeom>
          <a:blipFill rotWithShape="1">
            <a:blip r:embed="rId5">
              <a:alphaModFix/>
            </a:blip>
            <a:stretch>
              <a:fillRect b="0" l="0" r="0" t="0"/>
            </a:stretch>
          </a:blipFill>
          <a:ln>
            <a:noFill/>
          </a:ln>
        </p:spPr>
      </p:sp>
      <p:sp>
        <p:nvSpPr>
          <p:cNvPr id="438" name="Google Shape;438;p28"/>
          <p:cNvSpPr txBox="1"/>
          <p:nvPr/>
        </p:nvSpPr>
        <p:spPr>
          <a:xfrm>
            <a:off x="2741618" y="7317110"/>
            <a:ext cx="12804764"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Include a credit, citation, or supporting message</a:t>
            </a:r>
            <a:endParaRPr/>
          </a:p>
        </p:txBody>
      </p:sp>
      <p:sp>
        <p:nvSpPr>
          <p:cNvPr id="439" name="Google Shape;439;p28"/>
          <p:cNvSpPr/>
          <p:nvPr/>
        </p:nvSpPr>
        <p:spPr>
          <a:xfrm>
            <a:off x="1505804" y="1028700"/>
            <a:ext cx="1427785" cy="1968125"/>
          </a:xfrm>
          <a:custGeom>
            <a:rect b="b" l="l" r="r" t="t"/>
            <a:pathLst>
              <a:path extrusionOk="0" h="1968125" w="1427785">
                <a:moveTo>
                  <a:pt x="0" y="0"/>
                </a:moveTo>
                <a:lnTo>
                  <a:pt x="1427785" y="0"/>
                </a:lnTo>
                <a:lnTo>
                  <a:pt x="1427785" y="1968125"/>
                </a:lnTo>
                <a:lnTo>
                  <a:pt x="0" y="196812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3EFF"/>
        </a:solidFill>
      </p:bgPr>
    </p:bg>
    <p:spTree>
      <p:nvGrpSpPr>
        <p:cNvPr id="443" name="Shape 443"/>
        <p:cNvGrpSpPr/>
        <p:nvPr/>
      </p:nvGrpSpPr>
      <p:grpSpPr>
        <a:xfrm>
          <a:off x="0" y="0"/>
          <a:ext cx="0" cy="0"/>
          <a:chOff x="0" y="0"/>
          <a:chExt cx="0" cy="0"/>
        </a:xfrm>
      </p:grpSpPr>
      <p:pic>
        <p:nvPicPr>
          <p:cNvPr id="444" name="Google Shape;444;p29"/>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445" name="Google Shape;445;p29"/>
          <p:cNvGrpSpPr/>
          <p:nvPr/>
        </p:nvGrpSpPr>
        <p:grpSpPr>
          <a:xfrm>
            <a:off x="1278807" y="2231202"/>
            <a:ext cx="10114513" cy="3882569"/>
            <a:chOff x="0" y="-38100"/>
            <a:chExt cx="2663905" cy="1022570"/>
          </a:xfrm>
        </p:grpSpPr>
        <p:sp>
          <p:nvSpPr>
            <p:cNvPr id="446" name="Google Shape;446;p29"/>
            <p:cNvSpPr/>
            <p:nvPr/>
          </p:nvSpPr>
          <p:spPr>
            <a:xfrm>
              <a:off x="0" y="0"/>
              <a:ext cx="2663905" cy="984470"/>
            </a:xfrm>
            <a:custGeom>
              <a:rect b="b" l="l" r="r" t="t"/>
              <a:pathLst>
                <a:path extrusionOk="0" h="984470" w="2663905">
                  <a:moveTo>
                    <a:pt x="0" y="0"/>
                  </a:moveTo>
                  <a:lnTo>
                    <a:pt x="2663905" y="0"/>
                  </a:lnTo>
                  <a:lnTo>
                    <a:pt x="2663905" y="984470"/>
                  </a:lnTo>
                  <a:lnTo>
                    <a:pt x="0" y="984470"/>
                  </a:lnTo>
                  <a:lnTo>
                    <a:pt x="0" y="0"/>
                  </a:lnTo>
                </a:path>
              </a:pathLst>
            </a:custGeom>
            <a:solidFill>
              <a:srgbClr val="FFFFFF">
                <a:alpha val="34901"/>
              </a:srgbClr>
            </a:solidFill>
            <a:ln>
              <a:noFill/>
            </a:ln>
          </p:spPr>
        </p:sp>
        <p:sp>
          <p:nvSpPr>
            <p:cNvPr id="447" name="Google Shape;447;p2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29"/>
          <p:cNvGrpSpPr/>
          <p:nvPr/>
        </p:nvGrpSpPr>
        <p:grpSpPr>
          <a:xfrm>
            <a:off x="1278807" y="3161384"/>
            <a:ext cx="9235518" cy="4744358"/>
            <a:chOff x="0" y="-38100"/>
            <a:chExt cx="2432400" cy="1249543"/>
          </a:xfrm>
        </p:grpSpPr>
        <p:sp>
          <p:nvSpPr>
            <p:cNvPr id="449" name="Google Shape;449;p29"/>
            <p:cNvSpPr/>
            <p:nvPr/>
          </p:nvSpPr>
          <p:spPr>
            <a:xfrm>
              <a:off x="0" y="0"/>
              <a:ext cx="2432400" cy="1211443"/>
            </a:xfrm>
            <a:custGeom>
              <a:rect b="b" l="l" r="r" t="t"/>
              <a:pathLst>
                <a:path extrusionOk="0" h="1211443" w="2432400">
                  <a:moveTo>
                    <a:pt x="0" y="0"/>
                  </a:moveTo>
                  <a:lnTo>
                    <a:pt x="2432400" y="0"/>
                  </a:lnTo>
                  <a:lnTo>
                    <a:pt x="2432400" y="1211443"/>
                  </a:lnTo>
                  <a:lnTo>
                    <a:pt x="0" y="1211443"/>
                  </a:lnTo>
                  <a:lnTo>
                    <a:pt x="0" y="0"/>
                  </a:lnTo>
                </a:path>
              </a:pathLst>
            </a:custGeom>
            <a:solidFill>
              <a:srgbClr val="143EFF"/>
            </a:solidFill>
            <a:ln>
              <a:noFill/>
            </a:ln>
          </p:spPr>
        </p:sp>
        <p:sp>
          <p:nvSpPr>
            <p:cNvPr id="450" name="Google Shape;450;p2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29"/>
          <p:cNvGrpSpPr/>
          <p:nvPr/>
        </p:nvGrpSpPr>
        <p:grpSpPr>
          <a:xfrm>
            <a:off x="1278807" y="7804390"/>
            <a:ext cx="9235518" cy="3230765"/>
            <a:chOff x="0" y="-38100"/>
            <a:chExt cx="2432400" cy="850900"/>
          </a:xfrm>
        </p:grpSpPr>
        <p:sp>
          <p:nvSpPr>
            <p:cNvPr id="452" name="Google Shape;452;p29"/>
            <p:cNvSpPr/>
            <p:nvPr/>
          </p:nvSpPr>
          <p:spPr>
            <a:xfrm>
              <a:off x="0" y="0"/>
              <a:ext cx="2432400" cy="232744"/>
            </a:xfrm>
            <a:custGeom>
              <a:rect b="b" l="l" r="r" t="t"/>
              <a:pathLst>
                <a:path extrusionOk="0" h="232744" w="2432400">
                  <a:moveTo>
                    <a:pt x="0" y="0"/>
                  </a:moveTo>
                  <a:lnTo>
                    <a:pt x="2432400" y="0"/>
                  </a:lnTo>
                  <a:lnTo>
                    <a:pt x="2432400" y="232744"/>
                  </a:lnTo>
                  <a:lnTo>
                    <a:pt x="0" y="232744"/>
                  </a:lnTo>
                  <a:lnTo>
                    <a:pt x="0" y="0"/>
                  </a:lnTo>
                </a:path>
              </a:pathLst>
            </a:custGeom>
            <a:solidFill>
              <a:srgbClr val="143EFF"/>
            </a:solidFill>
            <a:ln>
              <a:noFill/>
            </a:ln>
          </p:spPr>
        </p:sp>
        <p:sp>
          <p:nvSpPr>
            <p:cNvPr id="453" name="Google Shape;453;p2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29"/>
          <p:cNvGrpSpPr/>
          <p:nvPr/>
        </p:nvGrpSpPr>
        <p:grpSpPr>
          <a:xfrm>
            <a:off x="13304969" y="374630"/>
            <a:ext cx="3659085" cy="3800654"/>
            <a:chOff x="0" y="-38100"/>
            <a:chExt cx="963710" cy="1000995"/>
          </a:xfrm>
        </p:grpSpPr>
        <p:sp>
          <p:nvSpPr>
            <p:cNvPr id="455" name="Google Shape;455;p29"/>
            <p:cNvSpPr/>
            <p:nvPr/>
          </p:nvSpPr>
          <p:spPr>
            <a:xfrm>
              <a:off x="0" y="0"/>
              <a:ext cx="963710" cy="962895"/>
            </a:xfrm>
            <a:custGeom>
              <a:rect b="b" l="l" r="r" t="t"/>
              <a:pathLst>
                <a:path extrusionOk="0" h="962895" w="963710">
                  <a:moveTo>
                    <a:pt x="0" y="0"/>
                  </a:moveTo>
                  <a:lnTo>
                    <a:pt x="963710" y="0"/>
                  </a:lnTo>
                  <a:lnTo>
                    <a:pt x="963710" y="962895"/>
                  </a:lnTo>
                  <a:lnTo>
                    <a:pt x="0" y="962895"/>
                  </a:lnTo>
                  <a:lnTo>
                    <a:pt x="0" y="0"/>
                  </a:lnTo>
                </a:path>
              </a:pathLst>
            </a:custGeom>
            <a:solidFill>
              <a:srgbClr val="143EFF"/>
            </a:solidFill>
            <a:ln>
              <a:noFill/>
            </a:ln>
          </p:spPr>
        </p:sp>
        <p:sp>
          <p:nvSpPr>
            <p:cNvPr id="456" name="Google Shape;456;p2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7" name="Google Shape;457;p29"/>
          <p:cNvSpPr txBox="1"/>
          <p:nvPr/>
        </p:nvSpPr>
        <p:spPr>
          <a:xfrm>
            <a:off x="1227717" y="3824718"/>
            <a:ext cx="9337698" cy="35623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1703" u="none" cap="none" strike="noStrike">
                <a:solidFill>
                  <a:srgbClr val="FFFFFF"/>
                </a:solidFill>
                <a:latin typeface="Coustard"/>
                <a:ea typeface="Coustard"/>
                <a:cs typeface="Coustard"/>
                <a:sym typeface="Coustard"/>
              </a:rPr>
              <a:t>Club</a:t>
            </a:r>
            <a:endParaRPr/>
          </a:p>
          <a:p>
            <a:pPr indent="0" lvl="0" marL="0" marR="0" rtl="0" algn="ctr">
              <a:lnSpc>
                <a:spcPct val="120003"/>
              </a:lnSpc>
              <a:spcBef>
                <a:spcPts val="0"/>
              </a:spcBef>
              <a:spcAft>
                <a:spcPts val="0"/>
              </a:spcAft>
              <a:buNone/>
            </a:pPr>
            <a:r>
              <a:rPr b="0" i="0" lang="en-US" sz="11703" u="none" cap="none" strike="noStrike">
                <a:solidFill>
                  <a:srgbClr val="FFFFFF"/>
                </a:solidFill>
                <a:latin typeface="Coustard"/>
                <a:ea typeface="Coustard"/>
                <a:cs typeface="Coustard"/>
                <a:sym typeface="Coustard"/>
              </a:rPr>
              <a:t>Enrollment</a:t>
            </a:r>
            <a:endParaRPr/>
          </a:p>
        </p:txBody>
      </p:sp>
      <p:sp>
        <p:nvSpPr>
          <p:cNvPr id="458" name="Google Shape;458;p29"/>
          <p:cNvSpPr txBox="1"/>
          <p:nvPr/>
        </p:nvSpPr>
        <p:spPr>
          <a:xfrm>
            <a:off x="13009724" y="1187078"/>
            <a:ext cx="4249576" cy="232042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15231" u="none" cap="none" strike="noStrike">
                <a:solidFill>
                  <a:srgbClr val="FFFFFF"/>
                </a:solidFill>
                <a:latin typeface="Coustard"/>
                <a:ea typeface="Coustard"/>
                <a:cs typeface="Coustard"/>
                <a:sym typeface="Coustard"/>
              </a:rPr>
              <a:t>03</a:t>
            </a:r>
            <a:endParaRPr/>
          </a:p>
        </p:txBody>
      </p:sp>
      <p:sp>
        <p:nvSpPr>
          <p:cNvPr id="459" name="Google Shape;459;p29"/>
          <p:cNvSpPr txBox="1"/>
          <p:nvPr/>
        </p:nvSpPr>
        <p:spPr>
          <a:xfrm>
            <a:off x="1901391" y="8192326"/>
            <a:ext cx="7990349"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Inter"/>
                <a:ea typeface="Inter"/>
                <a:cs typeface="Inter"/>
                <a:sym typeface="Inter"/>
              </a:rPr>
              <a:t>Elaborate on what you want to discuss.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30"/>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465" name="Google Shape;465;p30"/>
          <p:cNvGrpSpPr/>
          <p:nvPr/>
        </p:nvGrpSpPr>
        <p:grpSpPr>
          <a:xfrm>
            <a:off x="11432261" y="1300049"/>
            <a:ext cx="6970039" cy="6118180"/>
            <a:chOff x="0" y="-38100"/>
            <a:chExt cx="1835730" cy="1611373"/>
          </a:xfrm>
        </p:grpSpPr>
        <p:sp>
          <p:nvSpPr>
            <p:cNvPr id="466" name="Google Shape;466;p30"/>
            <p:cNvSpPr/>
            <p:nvPr/>
          </p:nvSpPr>
          <p:spPr>
            <a:xfrm>
              <a:off x="0" y="0"/>
              <a:ext cx="1835730" cy="1573273"/>
            </a:xfrm>
            <a:custGeom>
              <a:rect b="b" l="l" r="r" t="t"/>
              <a:pathLst>
                <a:path extrusionOk="0" h="1573273" w="1835730">
                  <a:moveTo>
                    <a:pt x="0" y="0"/>
                  </a:moveTo>
                  <a:lnTo>
                    <a:pt x="1835730" y="0"/>
                  </a:lnTo>
                  <a:lnTo>
                    <a:pt x="1835730" y="1573273"/>
                  </a:lnTo>
                  <a:lnTo>
                    <a:pt x="0" y="1573273"/>
                  </a:lnTo>
                  <a:lnTo>
                    <a:pt x="0" y="0"/>
                  </a:lnTo>
                </a:path>
              </a:pathLst>
            </a:custGeom>
            <a:solidFill>
              <a:srgbClr val="FFFFFF"/>
            </a:solidFill>
            <a:ln>
              <a:noFill/>
            </a:ln>
          </p:spPr>
        </p:sp>
        <p:sp>
          <p:nvSpPr>
            <p:cNvPr id="467" name="Google Shape;467;p3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8" name="Google Shape;468;p30"/>
          <p:cNvPicPr preferRelativeResize="0"/>
          <p:nvPr/>
        </p:nvPicPr>
        <p:blipFill rotWithShape="1">
          <a:blip r:embed="rId4">
            <a:alphaModFix/>
          </a:blip>
          <a:srcRect b="0" l="8787" r="8786" t="0"/>
          <a:stretch/>
        </p:blipFill>
        <p:spPr>
          <a:xfrm>
            <a:off x="11432261" y="1444710"/>
            <a:ext cx="6855739" cy="5545092"/>
          </a:xfrm>
          <a:prstGeom prst="rect">
            <a:avLst/>
          </a:prstGeom>
          <a:noFill/>
          <a:ln>
            <a:noFill/>
          </a:ln>
        </p:spPr>
      </p:pic>
      <p:grpSp>
        <p:nvGrpSpPr>
          <p:cNvPr id="469" name="Google Shape;469;p30"/>
          <p:cNvGrpSpPr/>
          <p:nvPr/>
        </p:nvGrpSpPr>
        <p:grpSpPr>
          <a:xfrm>
            <a:off x="1304727" y="1300049"/>
            <a:ext cx="9209598" cy="8463318"/>
            <a:chOff x="0" y="-38100"/>
            <a:chExt cx="2425573" cy="2229022"/>
          </a:xfrm>
        </p:grpSpPr>
        <p:sp>
          <p:nvSpPr>
            <p:cNvPr id="470" name="Google Shape;470;p30"/>
            <p:cNvSpPr/>
            <p:nvPr/>
          </p:nvSpPr>
          <p:spPr>
            <a:xfrm>
              <a:off x="0" y="0"/>
              <a:ext cx="2425573" cy="2190922"/>
            </a:xfrm>
            <a:custGeom>
              <a:rect b="b" l="l" r="r" t="t"/>
              <a:pathLst>
                <a:path extrusionOk="0" h="2190922" w="2425573">
                  <a:moveTo>
                    <a:pt x="0" y="0"/>
                  </a:moveTo>
                  <a:lnTo>
                    <a:pt x="2425573" y="0"/>
                  </a:lnTo>
                  <a:lnTo>
                    <a:pt x="2425573" y="2190922"/>
                  </a:lnTo>
                  <a:lnTo>
                    <a:pt x="0" y="2190922"/>
                  </a:lnTo>
                  <a:lnTo>
                    <a:pt x="0" y="0"/>
                  </a:lnTo>
                </a:path>
              </a:pathLst>
            </a:custGeom>
            <a:solidFill>
              <a:srgbClr val="FFFFFF"/>
            </a:solidFill>
            <a:ln>
              <a:noFill/>
            </a:ln>
          </p:spPr>
        </p:sp>
        <p:sp>
          <p:nvSpPr>
            <p:cNvPr id="471" name="Google Shape;471;p3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72" name="Google Shape;472;p30"/>
          <p:cNvPicPr preferRelativeResize="0"/>
          <p:nvPr/>
        </p:nvPicPr>
        <p:blipFill rotWithShape="1">
          <a:blip r:embed="rId5">
            <a:alphaModFix/>
          </a:blip>
          <a:srcRect b="0" l="1516" r="17625" t="0"/>
          <a:stretch/>
        </p:blipFill>
        <p:spPr>
          <a:xfrm>
            <a:off x="1304727" y="1444710"/>
            <a:ext cx="10089434" cy="8318657"/>
          </a:xfrm>
          <a:prstGeom prst="rect">
            <a:avLst/>
          </a:prstGeom>
          <a:noFill/>
          <a:ln>
            <a:noFill/>
          </a:ln>
        </p:spPr>
      </p:pic>
      <p:grpSp>
        <p:nvGrpSpPr>
          <p:cNvPr id="473" name="Google Shape;473;p30"/>
          <p:cNvGrpSpPr/>
          <p:nvPr/>
        </p:nvGrpSpPr>
        <p:grpSpPr>
          <a:xfrm>
            <a:off x="4026254" y="340857"/>
            <a:ext cx="10192641" cy="3230760"/>
            <a:chOff x="0" y="-38100"/>
            <a:chExt cx="2684482" cy="850900"/>
          </a:xfrm>
        </p:grpSpPr>
        <p:sp>
          <p:nvSpPr>
            <p:cNvPr id="474" name="Google Shape;474;p30"/>
            <p:cNvSpPr/>
            <p:nvPr/>
          </p:nvSpPr>
          <p:spPr>
            <a:xfrm>
              <a:off x="0" y="0"/>
              <a:ext cx="2684482" cy="495219"/>
            </a:xfrm>
            <a:custGeom>
              <a:rect b="b" l="l" r="r" t="t"/>
              <a:pathLst>
                <a:path extrusionOk="0" h="495219" w="2684482">
                  <a:moveTo>
                    <a:pt x="0" y="0"/>
                  </a:moveTo>
                  <a:lnTo>
                    <a:pt x="2684482" y="0"/>
                  </a:lnTo>
                  <a:lnTo>
                    <a:pt x="2684482" y="495219"/>
                  </a:lnTo>
                  <a:lnTo>
                    <a:pt x="0" y="495219"/>
                  </a:lnTo>
                  <a:lnTo>
                    <a:pt x="0" y="0"/>
                  </a:lnTo>
                </a:path>
              </a:pathLst>
            </a:custGeom>
            <a:solidFill>
              <a:srgbClr val="FFFFFF"/>
            </a:solidFill>
            <a:ln cap="flat" cmpd="sng" w="38100">
              <a:solidFill>
                <a:srgbClr val="D8DEFF"/>
              </a:solidFill>
              <a:prstDash val="solid"/>
              <a:round/>
              <a:headEnd len="sm" w="sm" type="none"/>
              <a:tailEnd len="sm" w="sm" type="none"/>
            </a:ln>
          </p:spPr>
        </p:sp>
        <p:sp>
          <p:nvSpPr>
            <p:cNvPr id="475" name="Google Shape;475;p3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30"/>
          <p:cNvGrpSpPr/>
          <p:nvPr/>
        </p:nvGrpSpPr>
        <p:grpSpPr>
          <a:xfrm>
            <a:off x="9594320" y="6845141"/>
            <a:ext cx="8807980" cy="3230762"/>
            <a:chOff x="0" y="-38100"/>
            <a:chExt cx="2319797" cy="850900"/>
          </a:xfrm>
        </p:grpSpPr>
        <p:sp>
          <p:nvSpPr>
            <p:cNvPr id="477" name="Google Shape;477;p30"/>
            <p:cNvSpPr/>
            <p:nvPr/>
          </p:nvSpPr>
          <p:spPr>
            <a:xfrm>
              <a:off x="0" y="0"/>
              <a:ext cx="2319797" cy="738002"/>
            </a:xfrm>
            <a:custGeom>
              <a:rect b="b" l="l" r="r" t="t"/>
              <a:pathLst>
                <a:path extrusionOk="0" h="738002" w="2319797">
                  <a:moveTo>
                    <a:pt x="0" y="0"/>
                  </a:moveTo>
                  <a:lnTo>
                    <a:pt x="2319797" y="0"/>
                  </a:lnTo>
                  <a:lnTo>
                    <a:pt x="2319797" y="738002"/>
                  </a:lnTo>
                  <a:lnTo>
                    <a:pt x="0" y="738002"/>
                  </a:lnTo>
                  <a:lnTo>
                    <a:pt x="0" y="0"/>
                  </a:lnTo>
                </a:path>
              </a:pathLst>
            </a:custGeom>
            <a:solidFill>
              <a:srgbClr val="FFFFFF"/>
            </a:solidFill>
            <a:ln cap="flat" cmpd="sng" w="38100">
              <a:solidFill>
                <a:srgbClr val="D8DEFF"/>
              </a:solidFill>
              <a:prstDash val="solid"/>
              <a:round/>
              <a:headEnd len="sm" w="sm" type="none"/>
              <a:tailEnd len="sm" w="sm" type="none"/>
            </a:ln>
          </p:spPr>
        </p:sp>
        <p:sp>
          <p:nvSpPr>
            <p:cNvPr id="478" name="Google Shape;478;p3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30"/>
          <p:cNvGrpSpPr/>
          <p:nvPr/>
        </p:nvGrpSpPr>
        <p:grpSpPr>
          <a:xfrm>
            <a:off x="-2805245" y="6845141"/>
            <a:ext cx="8100112" cy="3230759"/>
            <a:chOff x="0" y="-38100"/>
            <a:chExt cx="2133363" cy="850900"/>
          </a:xfrm>
        </p:grpSpPr>
        <p:sp>
          <p:nvSpPr>
            <p:cNvPr id="480" name="Google Shape;480;p30"/>
            <p:cNvSpPr/>
            <p:nvPr/>
          </p:nvSpPr>
          <p:spPr>
            <a:xfrm>
              <a:off x="0" y="0"/>
              <a:ext cx="2133363" cy="250311"/>
            </a:xfrm>
            <a:custGeom>
              <a:rect b="b" l="l" r="r" t="t"/>
              <a:pathLst>
                <a:path extrusionOk="0" h="250311" w="2133363">
                  <a:moveTo>
                    <a:pt x="0" y="0"/>
                  </a:moveTo>
                  <a:lnTo>
                    <a:pt x="2133363" y="0"/>
                  </a:lnTo>
                  <a:lnTo>
                    <a:pt x="2133363" y="250311"/>
                  </a:lnTo>
                  <a:lnTo>
                    <a:pt x="0" y="250311"/>
                  </a:lnTo>
                  <a:lnTo>
                    <a:pt x="0" y="0"/>
                  </a:lnTo>
                </a:path>
              </a:pathLst>
            </a:custGeom>
            <a:solidFill>
              <a:srgbClr val="143EFF"/>
            </a:solidFill>
            <a:ln cap="flat" cmpd="sng" w="38100">
              <a:solidFill>
                <a:srgbClr val="D8DEFF"/>
              </a:solidFill>
              <a:prstDash val="solid"/>
              <a:round/>
              <a:headEnd len="sm" w="sm" type="none"/>
              <a:tailEnd len="sm" w="sm" type="none"/>
            </a:ln>
          </p:spPr>
        </p:sp>
        <p:sp>
          <p:nvSpPr>
            <p:cNvPr id="481" name="Google Shape;481;p3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2" name="Google Shape;482;p30"/>
          <p:cNvSpPr txBox="1"/>
          <p:nvPr/>
        </p:nvSpPr>
        <p:spPr>
          <a:xfrm>
            <a:off x="5668922" y="831400"/>
            <a:ext cx="6950157" cy="122661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Past Events</a:t>
            </a:r>
            <a:endParaRPr/>
          </a:p>
        </p:txBody>
      </p:sp>
      <p:sp>
        <p:nvSpPr>
          <p:cNvPr id="483" name="Google Shape;483;p30"/>
          <p:cNvSpPr txBox="1"/>
          <p:nvPr/>
        </p:nvSpPr>
        <p:spPr>
          <a:xfrm rot="5400000">
            <a:off x="16297175" y="8022777"/>
            <a:ext cx="2403977" cy="71437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799" u="none" cap="none" strike="noStrike">
                <a:solidFill>
                  <a:srgbClr val="143EFF"/>
                </a:solidFill>
                <a:latin typeface="Coustard"/>
                <a:ea typeface="Coustard"/>
                <a:cs typeface="Coustard"/>
                <a:sym typeface="Coustard"/>
              </a:rPr>
              <a:t>01</a:t>
            </a:r>
            <a:endParaRPr/>
          </a:p>
        </p:txBody>
      </p:sp>
      <p:sp>
        <p:nvSpPr>
          <p:cNvPr id="484" name="Google Shape;484;p30"/>
          <p:cNvSpPr txBox="1"/>
          <p:nvPr/>
        </p:nvSpPr>
        <p:spPr>
          <a:xfrm>
            <a:off x="95250" y="7228657"/>
            <a:ext cx="4974002"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Coustard"/>
                <a:ea typeface="Coustard"/>
                <a:cs typeface="Coustard"/>
                <a:sym typeface="Coustard"/>
              </a:rPr>
              <a:t>May 2021</a:t>
            </a:r>
            <a:endParaRPr/>
          </a:p>
        </p:txBody>
      </p:sp>
      <p:sp>
        <p:nvSpPr>
          <p:cNvPr id="485" name="Google Shape;485;p30"/>
          <p:cNvSpPr txBox="1"/>
          <p:nvPr/>
        </p:nvSpPr>
        <p:spPr>
          <a:xfrm>
            <a:off x="11602764" y="7389654"/>
            <a:ext cx="46767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000" cap="none" strike="noStrike">
                <a:solidFill>
                  <a:srgbClr val="143EFF"/>
                </a:solidFill>
                <a:latin typeface="Inter SemiBold"/>
                <a:ea typeface="Inter SemiBold"/>
                <a:cs typeface="Inter SemiBold"/>
                <a:sym typeface="Inter SemiBold"/>
              </a:rPr>
              <a:t>School Debate Tournament</a:t>
            </a:r>
            <a:endParaRPr>
              <a:solidFill>
                <a:srgbClr val="143EFF"/>
              </a:solidFill>
            </a:endParaRPr>
          </a:p>
        </p:txBody>
      </p:sp>
      <p:sp>
        <p:nvSpPr>
          <p:cNvPr id="486" name="Google Shape;486;p30"/>
          <p:cNvSpPr txBox="1"/>
          <p:nvPr/>
        </p:nvSpPr>
        <p:spPr>
          <a:xfrm>
            <a:off x="12491350" y="8532654"/>
            <a:ext cx="2899620" cy="768731"/>
          </a:xfrm>
          <a:prstGeom prst="rect">
            <a:avLst/>
          </a:prstGeom>
          <a:noFill/>
          <a:ln>
            <a:noFill/>
          </a:ln>
        </p:spPr>
        <p:txBody>
          <a:bodyPr anchorCtr="0" anchor="t" bIns="0" lIns="0" spcFirstLastPara="1" rIns="0" wrap="square" tIns="0">
            <a:spAutoFit/>
          </a:bodyPr>
          <a:lstStyle/>
          <a:p>
            <a:pPr indent="0" lvl="0" marL="0" marR="0" rtl="0" algn="ctr">
              <a:lnSpc>
                <a:spcPct val="134000"/>
              </a:lnSpc>
              <a:spcBef>
                <a:spcPts val="0"/>
              </a:spcBef>
              <a:spcAft>
                <a:spcPts val="0"/>
              </a:spcAft>
              <a:buNone/>
            </a:pPr>
            <a:r>
              <a:rPr b="0" i="0" lang="en-US" sz="2300" u="none" cap="none" strike="noStrike">
                <a:solidFill>
                  <a:srgbClr val="143EFF"/>
                </a:solidFill>
                <a:latin typeface="Inter"/>
                <a:ea typeface="Inter"/>
                <a:cs typeface="Inter"/>
                <a:sym typeface="Inter"/>
              </a:rPr>
              <a:t>Briefly elaborate</a:t>
            </a:r>
            <a:endParaRPr/>
          </a:p>
          <a:p>
            <a:pPr indent="0" lvl="1" marL="0" marR="0" rtl="0" algn="ctr">
              <a:lnSpc>
                <a:spcPct val="134000"/>
              </a:lnSpc>
              <a:spcBef>
                <a:spcPts val="0"/>
              </a:spcBef>
              <a:spcAft>
                <a:spcPts val="0"/>
              </a:spcAft>
              <a:buNone/>
            </a:pPr>
            <a:r>
              <a:rPr b="0" i="0" lang="en-US" sz="2300" u="none" cap="none" strike="noStrike">
                <a:solidFill>
                  <a:srgbClr val="143EFF"/>
                </a:solidFill>
                <a:latin typeface="Inter"/>
                <a:ea typeface="Inter"/>
                <a:cs typeface="Inter"/>
                <a:sym typeface="Inter"/>
              </a:rPr>
              <a:t>on the past event 1.</a:t>
            </a:r>
            <a:endParaRPr/>
          </a:p>
        </p:txBody>
      </p:sp>
      <p:sp>
        <p:nvSpPr>
          <p:cNvPr id="487" name="Google Shape;487;p30"/>
          <p:cNvSpPr/>
          <p:nvPr/>
        </p:nvSpPr>
        <p:spPr>
          <a:xfrm flipH="1" rot="-457657">
            <a:off x="541637" y="1241098"/>
            <a:ext cx="2345036" cy="2255498"/>
          </a:xfrm>
          <a:custGeom>
            <a:rect b="b" l="l" r="r" t="t"/>
            <a:pathLst>
              <a:path extrusionOk="0" h="2255498" w="2345036">
                <a:moveTo>
                  <a:pt x="2345036" y="0"/>
                </a:moveTo>
                <a:lnTo>
                  <a:pt x="0" y="0"/>
                </a:lnTo>
                <a:lnTo>
                  <a:pt x="0" y="2255498"/>
                </a:lnTo>
                <a:lnTo>
                  <a:pt x="2345036" y="2255498"/>
                </a:lnTo>
                <a:lnTo>
                  <a:pt x="2345036" y="0"/>
                </a:lnTo>
                <a:close/>
              </a:path>
            </a:pathLst>
          </a:custGeom>
          <a:blipFill rotWithShape="1">
            <a:blip r:embed="rId6">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31"/>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493" name="Google Shape;493;p31"/>
          <p:cNvGrpSpPr/>
          <p:nvPr/>
        </p:nvGrpSpPr>
        <p:grpSpPr>
          <a:xfrm>
            <a:off x="4068045" y="378849"/>
            <a:ext cx="10101460" cy="3230763"/>
            <a:chOff x="0" y="-38100"/>
            <a:chExt cx="2660467" cy="850900"/>
          </a:xfrm>
        </p:grpSpPr>
        <p:sp>
          <p:nvSpPr>
            <p:cNvPr id="494" name="Google Shape;494;p31"/>
            <p:cNvSpPr/>
            <p:nvPr/>
          </p:nvSpPr>
          <p:spPr>
            <a:xfrm>
              <a:off x="0" y="0"/>
              <a:ext cx="2660467" cy="475206"/>
            </a:xfrm>
            <a:custGeom>
              <a:rect b="b" l="l" r="r" t="t"/>
              <a:pathLst>
                <a:path extrusionOk="0" h="475206" w="2660467">
                  <a:moveTo>
                    <a:pt x="0" y="0"/>
                  </a:moveTo>
                  <a:lnTo>
                    <a:pt x="2660467" y="0"/>
                  </a:lnTo>
                  <a:lnTo>
                    <a:pt x="2660467" y="475206"/>
                  </a:lnTo>
                  <a:lnTo>
                    <a:pt x="0" y="475206"/>
                  </a:lnTo>
                  <a:lnTo>
                    <a:pt x="0" y="0"/>
                  </a:lnTo>
                </a:path>
              </a:pathLst>
            </a:custGeom>
            <a:solidFill>
              <a:srgbClr val="FFFFFF"/>
            </a:solidFill>
            <a:ln>
              <a:noFill/>
            </a:ln>
          </p:spPr>
        </p:sp>
        <p:sp>
          <p:nvSpPr>
            <p:cNvPr id="495" name="Google Shape;495;p3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6" name="Google Shape;496;p31"/>
          <p:cNvPicPr preferRelativeResize="0"/>
          <p:nvPr/>
        </p:nvPicPr>
        <p:blipFill rotWithShape="1">
          <a:blip r:embed="rId4">
            <a:alphaModFix/>
          </a:blip>
          <a:srcRect b="15767" l="0" r="0" t="15767"/>
          <a:stretch/>
        </p:blipFill>
        <p:spPr>
          <a:xfrm>
            <a:off x="2209452" y="2381250"/>
            <a:ext cx="16173798" cy="7382117"/>
          </a:xfrm>
          <a:prstGeom prst="rect">
            <a:avLst/>
          </a:prstGeom>
          <a:noFill/>
          <a:ln>
            <a:noFill/>
          </a:ln>
        </p:spPr>
      </p:pic>
      <p:grpSp>
        <p:nvGrpSpPr>
          <p:cNvPr id="497" name="Google Shape;497;p31"/>
          <p:cNvGrpSpPr/>
          <p:nvPr/>
        </p:nvGrpSpPr>
        <p:grpSpPr>
          <a:xfrm>
            <a:off x="-103446" y="3135071"/>
            <a:ext cx="8807980" cy="3230762"/>
            <a:chOff x="0" y="-38100"/>
            <a:chExt cx="2319797" cy="850900"/>
          </a:xfrm>
        </p:grpSpPr>
        <p:sp>
          <p:nvSpPr>
            <p:cNvPr id="498" name="Google Shape;498;p31"/>
            <p:cNvSpPr/>
            <p:nvPr/>
          </p:nvSpPr>
          <p:spPr>
            <a:xfrm>
              <a:off x="0" y="0"/>
              <a:ext cx="2319797" cy="738002"/>
            </a:xfrm>
            <a:custGeom>
              <a:rect b="b" l="l" r="r" t="t"/>
              <a:pathLst>
                <a:path extrusionOk="0" h="738002" w="2319797">
                  <a:moveTo>
                    <a:pt x="0" y="0"/>
                  </a:moveTo>
                  <a:lnTo>
                    <a:pt x="2319797" y="0"/>
                  </a:lnTo>
                  <a:lnTo>
                    <a:pt x="2319797" y="738002"/>
                  </a:lnTo>
                  <a:lnTo>
                    <a:pt x="0" y="738002"/>
                  </a:lnTo>
                  <a:lnTo>
                    <a:pt x="0" y="0"/>
                  </a:lnTo>
                </a:path>
              </a:pathLst>
            </a:custGeom>
            <a:solidFill>
              <a:srgbClr val="FFFFFF"/>
            </a:solidFill>
            <a:ln cap="flat" cmpd="sng" w="38100">
              <a:solidFill>
                <a:srgbClr val="D8DEFF"/>
              </a:solidFill>
              <a:prstDash val="solid"/>
              <a:round/>
              <a:headEnd len="sm" w="sm" type="none"/>
              <a:tailEnd len="sm" w="sm" type="none"/>
            </a:ln>
          </p:spPr>
        </p:sp>
        <p:sp>
          <p:nvSpPr>
            <p:cNvPr id="499" name="Google Shape;499;p3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31"/>
          <p:cNvGrpSpPr/>
          <p:nvPr/>
        </p:nvGrpSpPr>
        <p:grpSpPr>
          <a:xfrm>
            <a:off x="12915574" y="8745802"/>
            <a:ext cx="8100112" cy="3230759"/>
            <a:chOff x="0" y="-38100"/>
            <a:chExt cx="2133363" cy="850900"/>
          </a:xfrm>
        </p:grpSpPr>
        <p:sp>
          <p:nvSpPr>
            <p:cNvPr id="501" name="Google Shape;501;p31"/>
            <p:cNvSpPr/>
            <p:nvPr/>
          </p:nvSpPr>
          <p:spPr>
            <a:xfrm>
              <a:off x="0" y="0"/>
              <a:ext cx="2133363" cy="247461"/>
            </a:xfrm>
            <a:custGeom>
              <a:rect b="b" l="l" r="r" t="t"/>
              <a:pathLst>
                <a:path extrusionOk="0" h="247461" w="2133363">
                  <a:moveTo>
                    <a:pt x="0" y="0"/>
                  </a:moveTo>
                  <a:lnTo>
                    <a:pt x="2133363" y="0"/>
                  </a:lnTo>
                  <a:lnTo>
                    <a:pt x="2133363" y="247461"/>
                  </a:lnTo>
                  <a:lnTo>
                    <a:pt x="0" y="247461"/>
                  </a:lnTo>
                  <a:lnTo>
                    <a:pt x="0" y="0"/>
                  </a:lnTo>
                </a:path>
              </a:pathLst>
            </a:custGeom>
            <a:solidFill>
              <a:srgbClr val="143EFF"/>
            </a:solidFill>
            <a:ln cap="flat" cmpd="sng" w="38100">
              <a:solidFill>
                <a:srgbClr val="D8DEFF"/>
              </a:solidFill>
              <a:prstDash val="solid"/>
              <a:round/>
              <a:headEnd len="sm" w="sm" type="none"/>
              <a:tailEnd len="sm" w="sm" type="none"/>
            </a:ln>
          </p:spPr>
        </p:sp>
        <p:sp>
          <p:nvSpPr>
            <p:cNvPr id="502" name="Google Shape;502;p3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3" name="Google Shape;503;p31"/>
          <p:cNvSpPr txBox="1"/>
          <p:nvPr/>
        </p:nvSpPr>
        <p:spPr>
          <a:xfrm>
            <a:off x="5668922" y="831400"/>
            <a:ext cx="6950157" cy="122661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Past Events</a:t>
            </a:r>
            <a:endParaRPr/>
          </a:p>
        </p:txBody>
      </p:sp>
      <p:sp>
        <p:nvSpPr>
          <p:cNvPr id="504" name="Google Shape;504;p31"/>
          <p:cNvSpPr txBox="1"/>
          <p:nvPr/>
        </p:nvSpPr>
        <p:spPr>
          <a:xfrm rot="-5400000">
            <a:off x="-468884" y="4312706"/>
            <a:ext cx="2403977" cy="71437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799" u="none" cap="none" strike="noStrike">
                <a:solidFill>
                  <a:srgbClr val="143EFF"/>
                </a:solidFill>
                <a:latin typeface="Coustard"/>
                <a:ea typeface="Coustard"/>
                <a:cs typeface="Coustard"/>
                <a:sym typeface="Coustard"/>
              </a:rPr>
              <a:t>02</a:t>
            </a:r>
            <a:endParaRPr/>
          </a:p>
        </p:txBody>
      </p:sp>
      <p:sp>
        <p:nvSpPr>
          <p:cNvPr id="505" name="Google Shape;505;p31"/>
          <p:cNvSpPr txBox="1"/>
          <p:nvPr/>
        </p:nvSpPr>
        <p:spPr>
          <a:xfrm>
            <a:off x="14561653" y="9118498"/>
            <a:ext cx="2403977"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Coustard"/>
                <a:ea typeface="Coustard"/>
                <a:cs typeface="Coustard"/>
                <a:sym typeface="Coustard"/>
              </a:rPr>
              <a:t>July 2022</a:t>
            </a:r>
            <a:endParaRPr/>
          </a:p>
        </p:txBody>
      </p:sp>
      <p:sp>
        <p:nvSpPr>
          <p:cNvPr id="506" name="Google Shape;506;p31"/>
          <p:cNvSpPr txBox="1"/>
          <p:nvPr/>
        </p:nvSpPr>
        <p:spPr>
          <a:xfrm>
            <a:off x="1962149" y="3679584"/>
            <a:ext cx="46767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000" cap="none" strike="noStrike">
                <a:solidFill>
                  <a:srgbClr val="143EFF"/>
                </a:solidFill>
                <a:latin typeface="Inter SemiBold"/>
                <a:ea typeface="Inter SemiBold"/>
                <a:cs typeface="Inter SemiBold"/>
                <a:sym typeface="Inter SemiBold"/>
              </a:rPr>
              <a:t>The Debate Championship</a:t>
            </a:r>
            <a:endParaRPr>
              <a:solidFill>
                <a:srgbClr val="143EFF"/>
              </a:solidFill>
            </a:endParaRPr>
          </a:p>
        </p:txBody>
      </p:sp>
      <p:sp>
        <p:nvSpPr>
          <p:cNvPr id="507" name="Google Shape;507;p31"/>
          <p:cNvSpPr txBox="1"/>
          <p:nvPr/>
        </p:nvSpPr>
        <p:spPr>
          <a:xfrm>
            <a:off x="2850734" y="4822584"/>
            <a:ext cx="2899620" cy="768731"/>
          </a:xfrm>
          <a:prstGeom prst="rect">
            <a:avLst/>
          </a:prstGeom>
          <a:noFill/>
          <a:ln>
            <a:noFill/>
          </a:ln>
        </p:spPr>
        <p:txBody>
          <a:bodyPr anchorCtr="0" anchor="t" bIns="0" lIns="0" spcFirstLastPara="1" rIns="0" wrap="square" tIns="0">
            <a:spAutoFit/>
          </a:bodyPr>
          <a:lstStyle/>
          <a:p>
            <a:pPr indent="0" lvl="0" marL="0" marR="0" rtl="0" algn="ctr">
              <a:lnSpc>
                <a:spcPct val="134000"/>
              </a:lnSpc>
              <a:spcBef>
                <a:spcPts val="0"/>
              </a:spcBef>
              <a:spcAft>
                <a:spcPts val="0"/>
              </a:spcAft>
              <a:buNone/>
            </a:pPr>
            <a:r>
              <a:rPr b="0" i="0" lang="en-US" sz="2300" u="none" cap="none" strike="noStrike">
                <a:solidFill>
                  <a:srgbClr val="143EFF"/>
                </a:solidFill>
                <a:latin typeface="Inter"/>
                <a:ea typeface="Inter"/>
                <a:cs typeface="Inter"/>
                <a:sym typeface="Inter"/>
              </a:rPr>
              <a:t>Briefly elaborate</a:t>
            </a:r>
            <a:endParaRPr/>
          </a:p>
          <a:p>
            <a:pPr indent="0" lvl="1" marL="0" marR="0" rtl="0" algn="ctr">
              <a:lnSpc>
                <a:spcPct val="134000"/>
              </a:lnSpc>
              <a:spcBef>
                <a:spcPts val="0"/>
              </a:spcBef>
              <a:spcAft>
                <a:spcPts val="0"/>
              </a:spcAft>
              <a:buNone/>
            </a:pPr>
            <a:r>
              <a:rPr b="0" i="0" lang="en-US" sz="2300" u="none" cap="none" strike="noStrike">
                <a:solidFill>
                  <a:srgbClr val="143EFF"/>
                </a:solidFill>
                <a:latin typeface="Inter"/>
                <a:ea typeface="Inter"/>
                <a:cs typeface="Inter"/>
                <a:sym typeface="Inter"/>
              </a:rPr>
              <a:t>on the past event 1.</a:t>
            </a:r>
            <a:endParaRPr/>
          </a:p>
        </p:txBody>
      </p:sp>
      <p:sp>
        <p:nvSpPr>
          <p:cNvPr id="508" name="Google Shape;508;p31"/>
          <p:cNvSpPr/>
          <p:nvPr/>
        </p:nvSpPr>
        <p:spPr>
          <a:xfrm rot="-970186">
            <a:off x="13616659" y="1499618"/>
            <a:ext cx="3137104" cy="1465883"/>
          </a:xfrm>
          <a:custGeom>
            <a:rect b="b" l="l" r="r" t="t"/>
            <a:pathLst>
              <a:path extrusionOk="0" h="1465883" w="3137104">
                <a:moveTo>
                  <a:pt x="0" y="0"/>
                </a:moveTo>
                <a:lnTo>
                  <a:pt x="3137104" y="0"/>
                </a:lnTo>
                <a:lnTo>
                  <a:pt x="3137104" y="1465883"/>
                </a:lnTo>
                <a:lnTo>
                  <a:pt x="0" y="146588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4"/>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107" name="Google Shape;107;p14"/>
          <p:cNvGrpSpPr/>
          <p:nvPr/>
        </p:nvGrpSpPr>
        <p:grpSpPr>
          <a:xfrm>
            <a:off x="1278807" y="378849"/>
            <a:ext cx="15686420" cy="3230763"/>
            <a:chOff x="0" y="-38100"/>
            <a:chExt cx="4131403" cy="850900"/>
          </a:xfrm>
        </p:grpSpPr>
        <p:sp>
          <p:nvSpPr>
            <p:cNvPr id="108" name="Google Shape;108;p14"/>
            <p:cNvSpPr/>
            <p:nvPr/>
          </p:nvSpPr>
          <p:spPr>
            <a:xfrm>
              <a:off x="0" y="0"/>
              <a:ext cx="4131403" cy="475206"/>
            </a:xfrm>
            <a:custGeom>
              <a:rect b="b" l="l" r="r" t="t"/>
              <a:pathLst>
                <a:path extrusionOk="0" h="475206" w="4131403">
                  <a:moveTo>
                    <a:pt x="0" y="0"/>
                  </a:moveTo>
                  <a:lnTo>
                    <a:pt x="4131403" y="0"/>
                  </a:lnTo>
                  <a:lnTo>
                    <a:pt x="4131403" y="475206"/>
                  </a:lnTo>
                  <a:lnTo>
                    <a:pt x="0" y="475206"/>
                  </a:lnTo>
                  <a:lnTo>
                    <a:pt x="0" y="0"/>
                  </a:lnTo>
                </a:path>
              </a:pathLst>
            </a:custGeom>
            <a:solidFill>
              <a:srgbClr val="FFFFFF"/>
            </a:solidFill>
            <a:ln>
              <a:noFill/>
            </a:ln>
          </p:spPr>
        </p:sp>
        <p:sp>
          <p:nvSpPr>
            <p:cNvPr id="109" name="Google Shape;109;p1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14"/>
          <p:cNvGrpSpPr/>
          <p:nvPr/>
        </p:nvGrpSpPr>
        <p:grpSpPr>
          <a:xfrm>
            <a:off x="362313" y="3161469"/>
            <a:ext cx="17519407" cy="6605541"/>
            <a:chOff x="0" y="-38100"/>
            <a:chExt cx="4614165" cy="1739731"/>
          </a:xfrm>
        </p:grpSpPr>
        <p:sp>
          <p:nvSpPr>
            <p:cNvPr id="111" name="Google Shape;111;p14"/>
            <p:cNvSpPr/>
            <p:nvPr/>
          </p:nvSpPr>
          <p:spPr>
            <a:xfrm>
              <a:off x="0" y="0"/>
              <a:ext cx="4614165" cy="1701631"/>
            </a:xfrm>
            <a:custGeom>
              <a:rect b="b" l="l" r="r" t="t"/>
              <a:pathLst>
                <a:path extrusionOk="0" h="1701631" w="4614165">
                  <a:moveTo>
                    <a:pt x="0" y="0"/>
                  </a:moveTo>
                  <a:lnTo>
                    <a:pt x="4614165" y="0"/>
                  </a:lnTo>
                  <a:lnTo>
                    <a:pt x="4614165" y="1701631"/>
                  </a:lnTo>
                  <a:lnTo>
                    <a:pt x="0" y="1701631"/>
                  </a:lnTo>
                  <a:lnTo>
                    <a:pt x="0" y="0"/>
                  </a:lnTo>
                </a:path>
              </a:pathLst>
            </a:custGeom>
            <a:solidFill>
              <a:srgbClr val="FFFFFF"/>
            </a:solidFill>
            <a:ln>
              <a:noFill/>
            </a:ln>
          </p:spPr>
        </p:sp>
        <p:sp>
          <p:nvSpPr>
            <p:cNvPr id="112" name="Google Shape;112;p1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3" name="Google Shape;113;p14"/>
          <p:cNvSpPr txBox="1"/>
          <p:nvPr/>
        </p:nvSpPr>
        <p:spPr>
          <a:xfrm>
            <a:off x="1587471" y="831400"/>
            <a:ext cx="15113059" cy="122661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How to Use This Presentation</a:t>
            </a:r>
            <a:endParaRPr/>
          </a:p>
        </p:txBody>
      </p:sp>
      <p:sp>
        <p:nvSpPr>
          <p:cNvPr id="114" name="Google Shape;114;p14"/>
          <p:cNvSpPr txBox="1"/>
          <p:nvPr/>
        </p:nvSpPr>
        <p:spPr>
          <a:xfrm>
            <a:off x="1073002" y="4500079"/>
            <a:ext cx="5141400" cy="4808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143EFF"/>
                </a:solidFill>
                <a:latin typeface="Inter"/>
                <a:ea typeface="Inter"/>
                <a:cs typeface="Inter"/>
                <a:sym typeface="Inter"/>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rPr b="0" i="0" lang="en-US" sz="2200" u="sng" cap="none" strike="noStrike">
                <a:solidFill>
                  <a:srgbClr val="143EFF"/>
                </a:solidFill>
                <a:latin typeface="Inter"/>
                <a:ea typeface="Inter"/>
                <a:cs typeface="Inter"/>
                <a:sym typeface="Inter"/>
              </a:rPr>
              <a:t>Alternative:</a:t>
            </a:r>
            <a:r>
              <a:rPr b="0" i="0" lang="en-US" sz="2200" u="none" cap="none" strike="noStrike">
                <a:solidFill>
                  <a:srgbClr val="143EFF"/>
                </a:solidFill>
                <a:latin typeface="Inter"/>
                <a:ea typeface="Inter"/>
                <a:cs typeface="Inter"/>
                <a:sym typeface="Inter"/>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5" name="Google Shape;115;p14"/>
          <p:cNvSpPr txBox="1"/>
          <p:nvPr/>
        </p:nvSpPr>
        <p:spPr>
          <a:xfrm>
            <a:off x="1073002" y="3644475"/>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Google Slides</a:t>
            </a:r>
            <a:endParaRPr/>
          </a:p>
        </p:txBody>
      </p:sp>
      <p:sp>
        <p:nvSpPr>
          <p:cNvPr id="116" name="Google Shape;116;p14"/>
          <p:cNvSpPr txBox="1"/>
          <p:nvPr/>
        </p:nvSpPr>
        <p:spPr>
          <a:xfrm>
            <a:off x="7649748" y="4500079"/>
            <a:ext cx="4622400" cy="399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143EFF"/>
                </a:solidFill>
                <a:latin typeface="Inter"/>
                <a:ea typeface="Inter"/>
                <a:cs typeface="Inter"/>
                <a:sym typeface="Inter"/>
              </a:rPr>
              <a:t>Click on the "PowerPoint" button below this presentation preview. Start editing your presentation.</a:t>
            </a:r>
            <a:endParaRPr/>
          </a:p>
          <a:p>
            <a:pPr indent="0" lvl="0" marL="0" marR="0" rtl="0" algn="ctr">
              <a:lnSpc>
                <a:spcPct val="120000"/>
              </a:lnSpc>
              <a:spcBef>
                <a:spcPts val="0"/>
              </a:spcBef>
              <a:spcAft>
                <a:spcPts val="0"/>
              </a:spcAft>
              <a:buNone/>
            </a:pPr>
            <a:r>
              <a:rPr b="0" i="0" lang="en-US" sz="2200" u="sng" cap="none" strike="noStrike">
                <a:solidFill>
                  <a:srgbClr val="143EFF"/>
                </a:solidFill>
                <a:latin typeface="Inter"/>
                <a:ea typeface="Inter"/>
                <a:cs typeface="Inter"/>
                <a:sym typeface="Inter"/>
              </a:rPr>
              <a:t>Alternative:</a:t>
            </a:r>
            <a:r>
              <a:rPr b="0" i="0" lang="en-US" sz="2200" u="none" cap="none" strike="noStrike">
                <a:solidFill>
                  <a:srgbClr val="143EFF"/>
                </a:solidFill>
                <a:latin typeface="Inter"/>
                <a:ea typeface="Inter"/>
                <a:cs typeface="Inter"/>
                <a:sym typeface="Inter"/>
              </a:rPr>
              <a:t> From Canva template file, Click on the "Share" button on the top right corner in Canva and click on "More" at the bottom of the menu. Enter "PowerPoint" in the search bar and click on the PowerPoint icon to download.</a:t>
            </a:r>
            <a:endParaRPr/>
          </a:p>
        </p:txBody>
      </p:sp>
      <p:sp>
        <p:nvSpPr>
          <p:cNvPr id="117" name="Google Shape;117;p14"/>
          <p:cNvSpPr txBox="1"/>
          <p:nvPr/>
        </p:nvSpPr>
        <p:spPr>
          <a:xfrm>
            <a:off x="7390287" y="3644475"/>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PowerPoint</a:t>
            </a:r>
            <a:endParaRPr/>
          </a:p>
        </p:txBody>
      </p:sp>
      <p:sp>
        <p:nvSpPr>
          <p:cNvPr id="118" name="Google Shape;118;p14"/>
          <p:cNvSpPr txBox="1"/>
          <p:nvPr/>
        </p:nvSpPr>
        <p:spPr>
          <a:xfrm>
            <a:off x="13235014" y="4500079"/>
            <a:ext cx="4152000" cy="196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143EFF"/>
                </a:solidFill>
                <a:latin typeface="Inter"/>
                <a:ea typeface="Inter"/>
                <a:cs typeface="Inter"/>
                <a:sym typeface="Inter"/>
              </a:rPr>
              <a:t>Click on the "Canva" button under this presentation preview. Start editing your presentation. You need to sign in to your Canva account.</a:t>
            </a:r>
            <a:endParaRPr/>
          </a:p>
        </p:txBody>
      </p:sp>
      <p:sp>
        <p:nvSpPr>
          <p:cNvPr id="119" name="Google Shape;119;p14"/>
          <p:cNvSpPr txBox="1"/>
          <p:nvPr/>
        </p:nvSpPr>
        <p:spPr>
          <a:xfrm>
            <a:off x="12740419" y="3644475"/>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Canva</a:t>
            </a:r>
            <a:endParaRPr/>
          </a:p>
        </p:txBody>
      </p:sp>
      <p:sp>
        <p:nvSpPr>
          <p:cNvPr id="120" name="Google Shape;120;p14"/>
          <p:cNvSpPr/>
          <p:nvPr/>
        </p:nvSpPr>
        <p:spPr>
          <a:xfrm>
            <a:off x="13235014" y="6644474"/>
            <a:ext cx="3763639" cy="2915110"/>
          </a:xfrm>
          <a:custGeom>
            <a:rect b="b" l="l" r="r" t="t"/>
            <a:pathLst>
              <a:path extrusionOk="0" h="2915110" w="3763639">
                <a:moveTo>
                  <a:pt x="0" y="0"/>
                </a:moveTo>
                <a:lnTo>
                  <a:pt x="3763640" y="0"/>
                </a:lnTo>
                <a:lnTo>
                  <a:pt x="3763640" y="2915110"/>
                </a:lnTo>
                <a:lnTo>
                  <a:pt x="0" y="291511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32"/>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514" name="Google Shape;514;p32"/>
          <p:cNvGrpSpPr/>
          <p:nvPr/>
        </p:nvGrpSpPr>
        <p:grpSpPr>
          <a:xfrm>
            <a:off x="-103446" y="3168752"/>
            <a:ext cx="15208886" cy="5660901"/>
            <a:chOff x="0" y="-38100"/>
            <a:chExt cx="4005633" cy="1490937"/>
          </a:xfrm>
        </p:grpSpPr>
        <p:sp>
          <p:nvSpPr>
            <p:cNvPr id="515" name="Google Shape;515;p32"/>
            <p:cNvSpPr/>
            <p:nvPr/>
          </p:nvSpPr>
          <p:spPr>
            <a:xfrm>
              <a:off x="0" y="0"/>
              <a:ext cx="4005633" cy="1452837"/>
            </a:xfrm>
            <a:custGeom>
              <a:rect b="b" l="l" r="r" t="t"/>
              <a:pathLst>
                <a:path extrusionOk="0" h="1452837" w="4005633">
                  <a:moveTo>
                    <a:pt x="0" y="0"/>
                  </a:moveTo>
                  <a:lnTo>
                    <a:pt x="4005633" y="0"/>
                  </a:lnTo>
                  <a:lnTo>
                    <a:pt x="4005633" y="1452837"/>
                  </a:lnTo>
                  <a:lnTo>
                    <a:pt x="0" y="1452837"/>
                  </a:lnTo>
                  <a:lnTo>
                    <a:pt x="0" y="0"/>
                  </a:lnTo>
                </a:path>
              </a:pathLst>
            </a:custGeom>
            <a:solidFill>
              <a:srgbClr val="FFFFFF"/>
            </a:solidFill>
            <a:ln>
              <a:noFill/>
            </a:ln>
          </p:spPr>
        </p:sp>
        <p:sp>
          <p:nvSpPr>
            <p:cNvPr id="516" name="Google Shape;516;p3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32"/>
          <p:cNvGrpSpPr/>
          <p:nvPr/>
        </p:nvGrpSpPr>
        <p:grpSpPr>
          <a:xfrm>
            <a:off x="4070161" y="378849"/>
            <a:ext cx="10103713" cy="3230763"/>
            <a:chOff x="0" y="-38100"/>
            <a:chExt cx="2661060" cy="850900"/>
          </a:xfrm>
        </p:grpSpPr>
        <p:sp>
          <p:nvSpPr>
            <p:cNvPr id="518" name="Google Shape;518;p32"/>
            <p:cNvSpPr/>
            <p:nvPr/>
          </p:nvSpPr>
          <p:spPr>
            <a:xfrm>
              <a:off x="0" y="0"/>
              <a:ext cx="2661060" cy="475206"/>
            </a:xfrm>
            <a:custGeom>
              <a:rect b="b" l="l" r="r" t="t"/>
              <a:pathLst>
                <a:path extrusionOk="0" h="475206" w="2661060">
                  <a:moveTo>
                    <a:pt x="0" y="0"/>
                  </a:moveTo>
                  <a:lnTo>
                    <a:pt x="2661060" y="0"/>
                  </a:lnTo>
                  <a:lnTo>
                    <a:pt x="2661060" y="475206"/>
                  </a:lnTo>
                  <a:lnTo>
                    <a:pt x="0" y="475206"/>
                  </a:lnTo>
                  <a:lnTo>
                    <a:pt x="0" y="0"/>
                  </a:lnTo>
                </a:path>
              </a:pathLst>
            </a:custGeom>
            <a:solidFill>
              <a:srgbClr val="FFFFFF"/>
            </a:solidFill>
            <a:ln>
              <a:noFill/>
            </a:ln>
          </p:spPr>
        </p:sp>
        <p:sp>
          <p:nvSpPr>
            <p:cNvPr id="519" name="Google Shape;519;p3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32"/>
          <p:cNvGrpSpPr/>
          <p:nvPr/>
        </p:nvGrpSpPr>
        <p:grpSpPr>
          <a:xfrm>
            <a:off x="855030" y="4199856"/>
            <a:ext cx="2184360" cy="2184360"/>
            <a:chOff x="0" y="0"/>
            <a:chExt cx="812800" cy="812800"/>
          </a:xfrm>
        </p:grpSpPr>
        <p:sp>
          <p:nvSpPr>
            <p:cNvPr id="521" name="Google Shape;52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143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32"/>
          <p:cNvGrpSpPr/>
          <p:nvPr/>
        </p:nvGrpSpPr>
        <p:grpSpPr>
          <a:xfrm>
            <a:off x="4463705" y="4199856"/>
            <a:ext cx="2184360" cy="2184360"/>
            <a:chOff x="0" y="0"/>
            <a:chExt cx="812800" cy="812800"/>
          </a:xfrm>
        </p:grpSpPr>
        <p:sp>
          <p:nvSpPr>
            <p:cNvPr id="524" name="Google Shape;52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143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32"/>
          <p:cNvGrpSpPr/>
          <p:nvPr/>
        </p:nvGrpSpPr>
        <p:grpSpPr>
          <a:xfrm>
            <a:off x="8072379" y="4199856"/>
            <a:ext cx="2184360" cy="2184360"/>
            <a:chOff x="0" y="0"/>
            <a:chExt cx="812800" cy="812800"/>
          </a:xfrm>
        </p:grpSpPr>
        <p:sp>
          <p:nvSpPr>
            <p:cNvPr id="527" name="Google Shape;52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143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32"/>
          <p:cNvGrpSpPr/>
          <p:nvPr/>
        </p:nvGrpSpPr>
        <p:grpSpPr>
          <a:xfrm>
            <a:off x="11681054" y="4199856"/>
            <a:ext cx="2184360" cy="2184360"/>
            <a:chOff x="0" y="0"/>
            <a:chExt cx="812800" cy="812800"/>
          </a:xfrm>
        </p:grpSpPr>
        <p:sp>
          <p:nvSpPr>
            <p:cNvPr id="530" name="Google Shape;53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143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2" name="Google Shape;532;p32"/>
          <p:cNvSpPr/>
          <p:nvPr/>
        </p:nvSpPr>
        <p:spPr>
          <a:xfrm>
            <a:off x="1386671" y="4687658"/>
            <a:ext cx="1112057" cy="1208757"/>
          </a:xfrm>
          <a:custGeom>
            <a:rect b="b" l="l" r="r" t="t"/>
            <a:pathLst>
              <a:path extrusionOk="0" h="1208757" w="1112057">
                <a:moveTo>
                  <a:pt x="0" y="0"/>
                </a:moveTo>
                <a:lnTo>
                  <a:pt x="1112056" y="0"/>
                </a:lnTo>
                <a:lnTo>
                  <a:pt x="1112056" y="1208757"/>
                </a:lnTo>
                <a:lnTo>
                  <a:pt x="0" y="1208757"/>
                </a:lnTo>
                <a:lnTo>
                  <a:pt x="0" y="0"/>
                </a:lnTo>
                <a:close/>
              </a:path>
            </a:pathLst>
          </a:custGeom>
          <a:blipFill rotWithShape="1">
            <a:blip r:embed="rId4">
              <a:alphaModFix/>
            </a:blip>
            <a:stretch>
              <a:fillRect b="0" l="0" r="0" t="0"/>
            </a:stretch>
          </a:blipFill>
          <a:ln>
            <a:noFill/>
          </a:ln>
        </p:spPr>
      </p:sp>
      <p:sp>
        <p:nvSpPr>
          <p:cNvPr id="533" name="Google Shape;533;p32"/>
          <p:cNvSpPr/>
          <p:nvPr/>
        </p:nvSpPr>
        <p:spPr>
          <a:xfrm>
            <a:off x="4976696" y="4639794"/>
            <a:ext cx="1158376" cy="1256621"/>
          </a:xfrm>
          <a:custGeom>
            <a:rect b="b" l="l" r="r" t="t"/>
            <a:pathLst>
              <a:path extrusionOk="0" h="1256621" w="1158376">
                <a:moveTo>
                  <a:pt x="0" y="0"/>
                </a:moveTo>
                <a:lnTo>
                  <a:pt x="1158377" y="0"/>
                </a:lnTo>
                <a:lnTo>
                  <a:pt x="1158377" y="1256621"/>
                </a:lnTo>
                <a:lnTo>
                  <a:pt x="0" y="1256621"/>
                </a:lnTo>
                <a:lnTo>
                  <a:pt x="0" y="0"/>
                </a:lnTo>
                <a:close/>
              </a:path>
            </a:pathLst>
          </a:custGeom>
          <a:blipFill rotWithShape="1">
            <a:blip r:embed="rId5">
              <a:alphaModFix/>
            </a:blip>
            <a:stretch>
              <a:fillRect b="0" l="0" r="0" t="0"/>
            </a:stretch>
          </a:blipFill>
          <a:ln>
            <a:noFill/>
          </a:ln>
        </p:spPr>
      </p:sp>
      <p:sp>
        <p:nvSpPr>
          <p:cNvPr id="534" name="Google Shape;534;p32"/>
          <p:cNvSpPr/>
          <p:nvPr/>
        </p:nvSpPr>
        <p:spPr>
          <a:xfrm>
            <a:off x="12333424" y="4626622"/>
            <a:ext cx="879620" cy="1269792"/>
          </a:xfrm>
          <a:custGeom>
            <a:rect b="b" l="l" r="r" t="t"/>
            <a:pathLst>
              <a:path extrusionOk="0" h="1269792" w="879620">
                <a:moveTo>
                  <a:pt x="0" y="0"/>
                </a:moveTo>
                <a:lnTo>
                  <a:pt x="879620" y="0"/>
                </a:lnTo>
                <a:lnTo>
                  <a:pt x="879620" y="1269793"/>
                </a:lnTo>
                <a:lnTo>
                  <a:pt x="0" y="1269793"/>
                </a:lnTo>
                <a:lnTo>
                  <a:pt x="0" y="0"/>
                </a:lnTo>
                <a:close/>
              </a:path>
            </a:pathLst>
          </a:custGeom>
          <a:blipFill rotWithShape="1">
            <a:blip r:embed="rId6">
              <a:alphaModFix/>
            </a:blip>
            <a:stretch>
              <a:fillRect b="0" l="0" r="0" t="0"/>
            </a:stretch>
          </a:blipFill>
          <a:ln>
            <a:noFill/>
          </a:ln>
        </p:spPr>
      </p:sp>
      <p:sp>
        <p:nvSpPr>
          <p:cNvPr id="535" name="Google Shape;535;p32"/>
          <p:cNvSpPr/>
          <p:nvPr/>
        </p:nvSpPr>
        <p:spPr>
          <a:xfrm>
            <a:off x="8462335" y="4648792"/>
            <a:ext cx="1363330" cy="1286488"/>
          </a:xfrm>
          <a:custGeom>
            <a:rect b="b" l="l" r="r" t="t"/>
            <a:pathLst>
              <a:path extrusionOk="0" h="1286488" w="1363330">
                <a:moveTo>
                  <a:pt x="0" y="0"/>
                </a:moveTo>
                <a:lnTo>
                  <a:pt x="1363330" y="0"/>
                </a:lnTo>
                <a:lnTo>
                  <a:pt x="1363330" y="1286488"/>
                </a:lnTo>
                <a:lnTo>
                  <a:pt x="0" y="1286488"/>
                </a:lnTo>
                <a:lnTo>
                  <a:pt x="0" y="0"/>
                </a:lnTo>
                <a:close/>
              </a:path>
            </a:pathLst>
          </a:custGeom>
          <a:blipFill rotWithShape="1">
            <a:blip r:embed="rId7">
              <a:alphaModFix/>
            </a:blip>
            <a:stretch>
              <a:fillRect b="0" l="0" r="0" t="0"/>
            </a:stretch>
          </a:blipFill>
          <a:ln>
            <a:noFill/>
          </a:ln>
        </p:spPr>
      </p:sp>
      <p:sp>
        <p:nvSpPr>
          <p:cNvPr id="536" name="Google Shape;536;p32"/>
          <p:cNvSpPr txBox="1"/>
          <p:nvPr/>
        </p:nvSpPr>
        <p:spPr>
          <a:xfrm>
            <a:off x="483938" y="6622341"/>
            <a:ext cx="291752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Future Plan 1</a:t>
            </a:r>
            <a:endParaRPr/>
          </a:p>
        </p:txBody>
      </p:sp>
      <p:sp>
        <p:nvSpPr>
          <p:cNvPr id="537" name="Google Shape;537;p32"/>
          <p:cNvSpPr txBox="1"/>
          <p:nvPr/>
        </p:nvSpPr>
        <p:spPr>
          <a:xfrm>
            <a:off x="4097124" y="6622341"/>
            <a:ext cx="291752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Future Plan 2</a:t>
            </a:r>
            <a:endParaRPr/>
          </a:p>
        </p:txBody>
      </p:sp>
      <p:sp>
        <p:nvSpPr>
          <p:cNvPr id="538" name="Google Shape;538;p32"/>
          <p:cNvSpPr txBox="1"/>
          <p:nvPr/>
        </p:nvSpPr>
        <p:spPr>
          <a:xfrm>
            <a:off x="7709970" y="6622341"/>
            <a:ext cx="291752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Future Plan 3</a:t>
            </a:r>
            <a:endParaRPr/>
          </a:p>
        </p:txBody>
      </p:sp>
      <p:sp>
        <p:nvSpPr>
          <p:cNvPr id="539" name="Google Shape;539;p32"/>
          <p:cNvSpPr txBox="1"/>
          <p:nvPr/>
        </p:nvSpPr>
        <p:spPr>
          <a:xfrm>
            <a:off x="11314474" y="6622341"/>
            <a:ext cx="291752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Future Plan 4</a:t>
            </a:r>
            <a:endParaRPr/>
          </a:p>
        </p:txBody>
      </p:sp>
      <p:sp>
        <p:nvSpPr>
          <p:cNvPr id="540" name="Google Shape;540;p32"/>
          <p:cNvSpPr txBox="1"/>
          <p:nvPr/>
        </p:nvSpPr>
        <p:spPr>
          <a:xfrm>
            <a:off x="483938" y="7256273"/>
            <a:ext cx="2917521"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Elaborate on what you want to discuss.</a:t>
            </a:r>
            <a:endParaRPr/>
          </a:p>
        </p:txBody>
      </p:sp>
      <p:sp>
        <p:nvSpPr>
          <p:cNvPr id="541" name="Google Shape;541;p32"/>
          <p:cNvSpPr txBox="1"/>
          <p:nvPr/>
        </p:nvSpPr>
        <p:spPr>
          <a:xfrm>
            <a:off x="4097124" y="7256273"/>
            <a:ext cx="2917521"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Elaborate on what you want to discuss.</a:t>
            </a:r>
            <a:endParaRPr/>
          </a:p>
        </p:txBody>
      </p:sp>
      <p:sp>
        <p:nvSpPr>
          <p:cNvPr id="542" name="Google Shape;542;p32"/>
          <p:cNvSpPr txBox="1"/>
          <p:nvPr/>
        </p:nvSpPr>
        <p:spPr>
          <a:xfrm>
            <a:off x="7709970" y="7256273"/>
            <a:ext cx="2917521"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Elaborate on what you want to discuss.</a:t>
            </a:r>
            <a:endParaRPr/>
          </a:p>
        </p:txBody>
      </p:sp>
      <p:sp>
        <p:nvSpPr>
          <p:cNvPr id="543" name="Google Shape;543;p32"/>
          <p:cNvSpPr txBox="1"/>
          <p:nvPr/>
        </p:nvSpPr>
        <p:spPr>
          <a:xfrm>
            <a:off x="11314474" y="7256273"/>
            <a:ext cx="2917521"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Elaborate on what you want to discuss.</a:t>
            </a:r>
            <a:endParaRPr/>
          </a:p>
        </p:txBody>
      </p:sp>
      <p:sp>
        <p:nvSpPr>
          <p:cNvPr id="544" name="Google Shape;544;p32"/>
          <p:cNvSpPr txBox="1"/>
          <p:nvPr/>
        </p:nvSpPr>
        <p:spPr>
          <a:xfrm>
            <a:off x="3708091" y="835110"/>
            <a:ext cx="10871818" cy="1219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Future Plans</a:t>
            </a:r>
            <a:endParaRPr/>
          </a:p>
        </p:txBody>
      </p:sp>
      <p:sp>
        <p:nvSpPr>
          <p:cNvPr id="545" name="Google Shape;545;p32"/>
          <p:cNvSpPr/>
          <p:nvPr/>
        </p:nvSpPr>
        <p:spPr>
          <a:xfrm>
            <a:off x="847081" y="1410609"/>
            <a:ext cx="2746829" cy="1902804"/>
          </a:xfrm>
          <a:custGeom>
            <a:rect b="b" l="l" r="r" t="t"/>
            <a:pathLst>
              <a:path extrusionOk="0" h="1902804" w="2746829">
                <a:moveTo>
                  <a:pt x="0" y="0"/>
                </a:moveTo>
                <a:lnTo>
                  <a:pt x="2746830" y="0"/>
                </a:lnTo>
                <a:lnTo>
                  <a:pt x="2746830" y="1902804"/>
                </a:lnTo>
                <a:lnTo>
                  <a:pt x="0" y="1902804"/>
                </a:lnTo>
                <a:lnTo>
                  <a:pt x="0" y="0"/>
                </a:lnTo>
                <a:close/>
              </a:path>
            </a:pathLst>
          </a:custGeom>
          <a:blipFill rotWithShape="1">
            <a:blip r:embed="rId8">
              <a:alphaModFix/>
            </a:blip>
            <a:stretch>
              <a:fillRect b="0" l="0" r="0" t="0"/>
            </a:stretch>
          </a:blipFill>
          <a:ln>
            <a:noFill/>
          </a:ln>
        </p:spPr>
      </p:sp>
      <p:pic>
        <p:nvPicPr>
          <p:cNvPr id="546" name="Google Shape;546;p32"/>
          <p:cNvPicPr preferRelativeResize="0"/>
          <p:nvPr/>
        </p:nvPicPr>
        <p:blipFill>
          <a:blip r:embed="rId9">
            <a:alphaModFix/>
          </a:blip>
          <a:stretch>
            <a:fillRect/>
          </a:stretch>
        </p:blipFill>
        <p:spPr>
          <a:xfrm>
            <a:off x="14108175" y="3511125"/>
            <a:ext cx="5829100" cy="631168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33"/>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552" name="Google Shape;552;p33"/>
          <p:cNvGrpSpPr/>
          <p:nvPr/>
        </p:nvGrpSpPr>
        <p:grpSpPr>
          <a:xfrm>
            <a:off x="9653759" y="3168752"/>
            <a:ext cx="7300663" cy="3230761"/>
            <a:chOff x="0" y="-38100"/>
            <a:chExt cx="1922808" cy="850900"/>
          </a:xfrm>
        </p:grpSpPr>
        <p:sp>
          <p:nvSpPr>
            <p:cNvPr id="553" name="Google Shape;553;p33"/>
            <p:cNvSpPr/>
            <p:nvPr/>
          </p:nvSpPr>
          <p:spPr>
            <a:xfrm>
              <a:off x="0" y="0"/>
              <a:ext cx="1922808" cy="476981"/>
            </a:xfrm>
            <a:custGeom>
              <a:rect b="b" l="l" r="r" t="t"/>
              <a:pathLst>
                <a:path extrusionOk="0" h="476981" w="1922808">
                  <a:moveTo>
                    <a:pt x="0" y="0"/>
                  </a:moveTo>
                  <a:lnTo>
                    <a:pt x="1922808" y="0"/>
                  </a:lnTo>
                  <a:lnTo>
                    <a:pt x="1922808" y="476981"/>
                  </a:lnTo>
                  <a:lnTo>
                    <a:pt x="0" y="476981"/>
                  </a:lnTo>
                  <a:lnTo>
                    <a:pt x="0" y="0"/>
                  </a:lnTo>
                </a:path>
              </a:pathLst>
            </a:custGeom>
            <a:solidFill>
              <a:srgbClr val="FFFFFF"/>
            </a:solidFill>
            <a:ln>
              <a:noFill/>
            </a:ln>
          </p:spPr>
        </p:sp>
        <p:sp>
          <p:nvSpPr>
            <p:cNvPr id="554" name="Google Shape;554;p3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5" name="Google Shape;555;p33"/>
          <p:cNvGrpSpPr/>
          <p:nvPr/>
        </p:nvGrpSpPr>
        <p:grpSpPr>
          <a:xfrm>
            <a:off x="9653759" y="6885784"/>
            <a:ext cx="7300663" cy="3230762"/>
            <a:chOff x="0" y="-38100"/>
            <a:chExt cx="1922808" cy="850900"/>
          </a:xfrm>
        </p:grpSpPr>
        <p:sp>
          <p:nvSpPr>
            <p:cNvPr id="556" name="Google Shape;556;p33"/>
            <p:cNvSpPr/>
            <p:nvPr/>
          </p:nvSpPr>
          <p:spPr>
            <a:xfrm>
              <a:off x="0" y="0"/>
              <a:ext cx="1922808" cy="722021"/>
            </a:xfrm>
            <a:custGeom>
              <a:rect b="b" l="l" r="r" t="t"/>
              <a:pathLst>
                <a:path extrusionOk="0" h="722021" w="1922808">
                  <a:moveTo>
                    <a:pt x="0" y="0"/>
                  </a:moveTo>
                  <a:lnTo>
                    <a:pt x="1922808" y="0"/>
                  </a:lnTo>
                  <a:lnTo>
                    <a:pt x="1922808" y="722021"/>
                  </a:lnTo>
                  <a:lnTo>
                    <a:pt x="0" y="722021"/>
                  </a:lnTo>
                  <a:lnTo>
                    <a:pt x="0" y="0"/>
                  </a:lnTo>
                </a:path>
              </a:pathLst>
            </a:custGeom>
            <a:solidFill>
              <a:srgbClr val="FFFFFF"/>
            </a:solidFill>
            <a:ln>
              <a:noFill/>
            </a:ln>
          </p:spPr>
        </p:sp>
        <p:sp>
          <p:nvSpPr>
            <p:cNvPr id="557" name="Google Shape;557;p3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8" name="Google Shape;558;p33"/>
          <p:cNvGrpSpPr/>
          <p:nvPr/>
        </p:nvGrpSpPr>
        <p:grpSpPr>
          <a:xfrm>
            <a:off x="9653759" y="5021868"/>
            <a:ext cx="7300663" cy="3230757"/>
            <a:chOff x="0" y="-38100"/>
            <a:chExt cx="1922808" cy="850900"/>
          </a:xfrm>
        </p:grpSpPr>
        <p:sp>
          <p:nvSpPr>
            <p:cNvPr id="559" name="Google Shape;559;p33"/>
            <p:cNvSpPr/>
            <p:nvPr/>
          </p:nvSpPr>
          <p:spPr>
            <a:xfrm>
              <a:off x="0" y="0"/>
              <a:ext cx="1922808" cy="230843"/>
            </a:xfrm>
            <a:custGeom>
              <a:rect b="b" l="l" r="r" t="t"/>
              <a:pathLst>
                <a:path extrusionOk="0" h="230843" w="1922808">
                  <a:moveTo>
                    <a:pt x="0" y="0"/>
                  </a:moveTo>
                  <a:lnTo>
                    <a:pt x="1922808" y="0"/>
                  </a:lnTo>
                  <a:lnTo>
                    <a:pt x="1922808" y="230843"/>
                  </a:lnTo>
                  <a:lnTo>
                    <a:pt x="0" y="230843"/>
                  </a:lnTo>
                  <a:lnTo>
                    <a:pt x="0" y="0"/>
                  </a:lnTo>
                </a:path>
              </a:pathLst>
            </a:custGeom>
            <a:solidFill>
              <a:srgbClr val="143EFF"/>
            </a:solidFill>
            <a:ln>
              <a:noFill/>
            </a:ln>
          </p:spPr>
        </p:sp>
        <p:sp>
          <p:nvSpPr>
            <p:cNvPr id="560" name="Google Shape;560;p3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1" name="Google Shape;561;p33"/>
          <p:cNvGrpSpPr/>
          <p:nvPr/>
        </p:nvGrpSpPr>
        <p:grpSpPr>
          <a:xfrm>
            <a:off x="1276479" y="3168752"/>
            <a:ext cx="7379001" cy="6603117"/>
            <a:chOff x="0" y="-38100"/>
            <a:chExt cx="1943440" cy="1739093"/>
          </a:xfrm>
        </p:grpSpPr>
        <p:sp>
          <p:nvSpPr>
            <p:cNvPr id="562" name="Google Shape;562;p33"/>
            <p:cNvSpPr/>
            <p:nvPr/>
          </p:nvSpPr>
          <p:spPr>
            <a:xfrm>
              <a:off x="0" y="0"/>
              <a:ext cx="1943440" cy="1700993"/>
            </a:xfrm>
            <a:custGeom>
              <a:rect b="b" l="l" r="r" t="t"/>
              <a:pathLst>
                <a:path extrusionOk="0" h="1700993" w="1943440">
                  <a:moveTo>
                    <a:pt x="0" y="0"/>
                  </a:moveTo>
                  <a:lnTo>
                    <a:pt x="1943440" y="0"/>
                  </a:lnTo>
                  <a:lnTo>
                    <a:pt x="1943440" y="1700993"/>
                  </a:lnTo>
                  <a:lnTo>
                    <a:pt x="0" y="1700993"/>
                  </a:lnTo>
                  <a:lnTo>
                    <a:pt x="0" y="0"/>
                  </a:lnTo>
                </a:path>
              </a:pathLst>
            </a:custGeom>
            <a:solidFill>
              <a:srgbClr val="FFFFFF"/>
            </a:solidFill>
            <a:ln>
              <a:noFill/>
            </a:ln>
          </p:spPr>
        </p:sp>
        <p:sp>
          <p:nvSpPr>
            <p:cNvPr id="563" name="Google Shape;563;p3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4" name="Google Shape;564;p33"/>
          <p:cNvGrpSpPr/>
          <p:nvPr/>
        </p:nvGrpSpPr>
        <p:grpSpPr>
          <a:xfrm>
            <a:off x="4070161" y="378849"/>
            <a:ext cx="10103713" cy="3230763"/>
            <a:chOff x="0" y="-38100"/>
            <a:chExt cx="2661060" cy="850900"/>
          </a:xfrm>
        </p:grpSpPr>
        <p:sp>
          <p:nvSpPr>
            <p:cNvPr id="565" name="Google Shape;565;p33"/>
            <p:cNvSpPr/>
            <p:nvPr/>
          </p:nvSpPr>
          <p:spPr>
            <a:xfrm>
              <a:off x="0" y="0"/>
              <a:ext cx="2661060" cy="475206"/>
            </a:xfrm>
            <a:custGeom>
              <a:rect b="b" l="l" r="r" t="t"/>
              <a:pathLst>
                <a:path extrusionOk="0" h="475206" w="2661060">
                  <a:moveTo>
                    <a:pt x="0" y="0"/>
                  </a:moveTo>
                  <a:lnTo>
                    <a:pt x="2661060" y="0"/>
                  </a:lnTo>
                  <a:lnTo>
                    <a:pt x="2661060" y="475206"/>
                  </a:lnTo>
                  <a:lnTo>
                    <a:pt x="0" y="475206"/>
                  </a:lnTo>
                  <a:lnTo>
                    <a:pt x="0" y="0"/>
                  </a:lnTo>
                </a:path>
              </a:pathLst>
            </a:custGeom>
            <a:solidFill>
              <a:srgbClr val="FFFFFF"/>
            </a:solidFill>
            <a:ln>
              <a:noFill/>
            </a:ln>
          </p:spPr>
        </p:sp>
        <p:sp>
          <p:nvSpPr>
            <p:cNvPr id="566" name="Google Shape;566;p3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7" name="Google Shape;567;p33"/>
          <p:cNvGrpSpPr/>
          <p:nvPr/>
        </p:nvGrpSpPr>
        <p:grpSpPr>
          <a:xfrm>
            <a:off x="1572757" y="3595674"/>
            <a:ext cx="6679227" cy="5855347"/>
            <a:chOff x="0" y="-47625"/>
            <a:chExt cx="8905636" cy="7807128"/>
          </a:xfrm>
        </p:grpSpPr>
        <p:sp>
          <p:nvSpPr>
            <p:cNvPr id="568" name="Google Shape;568;p33"/>
            <p:cNvSpPr txBox="1"/>
            <p:nvPr/>
          </p:nvSpPr>
          <p:spPr>
            <a:xfrm>
              <a:off x="1080379" y="7248292"/>
              <a:ext cx="1091497" cy="51121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143EFF"/>
                  </a:solidFill>
                  <a:latin typeface="Inter"/>
                  <a:ea typeface="Inter"/>
                  <a:cs typeface="Inter"/>
                  <a:sym typeface="Inter"/>
                </a:rPr>
                <a:t>Item 1</a:t>
              </a:r>
              <a:endParaRPr/>
            </a:p>
          </p:txBody>
        </p:sp>
        <p:sp>
          <p:nvSpPr>
            <p:cNvPr id="569" name="Google Shape;569;p33"/>
            <p:cNvSpPr txBox="1"/>
            <p:nvPr/>
          </p:nvSpPr>
          <p:spPr>
            <a:xfrm>
              <a:off x="3194145" y="7248292"/>
              <a:ext cx="1155187" cy="51121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143EFF"/>
                  </a:solidFill>
                  <a:latin typeface="Inter"/>
                  <a:ea typeface="Inter"/>
                  <a:cs typeface="Inter"/>
                  <a:sym typeface="Inter"/>
                </a:rPr>
                <a:t>Item 2</a:t>
              </a:r>
              <a:endParaRPr/>
            </a:p>
          </p:txBody>
        </p:sp>
        <p:sp>
          <p:nvSpPr>
            <p:cNvPr id="570" name="Google Shape;570;p33"/>
            <p:cNvSpPr txBox="1"/>
            <p:nvPr/>
          </p:nvSpPr>
          <p:spPr>
            <a:xfrm>
              <a:off x="5333684" y="7248292"/>
              <a:ext cx="1167329" cy="51121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143EFF"/>
                  </a:solidFill>
                  <a:latin typeface="Inter"/>
                  <a:ea typeface="Inter"/>
                  <a:cs typeface="Inter"/>
                  <a:sym typeface="Inter"/>
                </a:rPr>
                <a:t>Item 3</a:t>
              </a:r>
              <a:endParaRPr/>
            </a:p>
          </p:txBody>
        </p:sp>
        <p:sp>
          <p:nvSpPr>
            <p:cNvPr id="571" name="Google Shape;571;p33"/>
            <p:cNvSpPr txBox="1"/>
            <p:nvPr/>
          </p:nvSpPr>
          <p:spPr>
            <a:xfrm>
              <a:off x="7478198" y="7248292"/>
              <a:ext cx="1169523" cy="51121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143EFF"/>
                  </a:solidFill>
                  <a:latin typeface="Inter"/>
                  <a:ea typeface="Inter"/>
                  <a:cs typeface="Inter"/>
                  <a:sym typeface="Inter"/>
                </a:rPr>
                <a:t>Item 4</a:t>
              </a:r>
              <a:endParaRPr/>
            </a:p>
          </p:txBody>
        </p:sp>
        <p:grpSp>
          <p:nvGrpSpPr>
            <p:cNvPr id="572" name="Google Shape;572;p33"/>
            <p:cNvGrpSpPr/>
            <p:nvPr/>
          </p:nvGrpSpPr>
          <p:grpSpPr>
            <a:xfrm>
              <a:off x="783451" y="226779"/>
              <a:ext cx="8122185" cy="6879419"/>
              <a:chOff x="0" y="-6350"/>
              <a:chExt cx="10287000" cy="8712998"/>
            </a:xfrm>
          </p:grpSpPr>
          <p:sp>
            <p:nvSpPr>
              <p:cNvPr id="573" name="Google Shape;573;p33"/>
              <p:cNvSpPr/>
              <p:nvPr/>
            </p:nvSpPr>
            <p:spPr>
              <a:xfrm>
                <a:off x="0" y="-6350"/>
                <a:ext cx="10287000" cy="12700"/>
              </a:xfrm>
              <a:custGeom>
                <a:rect b="b" l="l" r="r" t="t"/>
                <a:pathLst>
                  <a:path extrusionOk="0" h="12700" w="10287000">
                    <a:moveTo>
                      <a:pt x="0" y="0"/>
                    </a:moveTo>
                    <a:lnTo>
                      <a:pt x="10287000" y="0"/>
                    </a:lnTo>
                    <a:lnTo>
                      <a:pt x="10287000" y="12700"/>
                    </a:lnTo>
                    <a:lnTo>
                      <a:pt x="0" y="12700"/>
                    </a:lnTo>
                    <a:close/>
                  </a:path>
                </a:pathLst>
              </a:custGeom>
              <a:solidFill>
                <a:srgbClr val="143EFF">
                  <a:alpha val="24705"/>
                </a:srgbClr>
              </a:solidFill>
              <a:ln>
                <a:noFill/>
              </a:ln>
            </p:spPr>
          </p:sp>
          <p:sp>
            <p:nvSpPr>
              <p:cNvPr id="574" name="Google Shape;574;p33"/>
              <p:cNvSpPr/>
              <p:nvPr/>
            </p:nvSpPr>
            <p:spPr>
              <a:xfrm>
                <a:off x="0" y="1733709"/>
                <a:ext cx="10287000" cy="12700"/>
              </a:xfrm>
              <a:custGeom>
                <a:rect b="b" l="l" r="r" t="t"/>
                <a:pathLst>
                  <a:path extrusionOk="0" h="12700" w="10287000">
                    <a:moveTo>
                      <a:pt x="0" y="0"/>
                    </a:moveTo>
                    <a:lnTo>
                      <a:pt x="10287000" y="0"/>
                    </a:lnTo>
                    <a:lnTo>
                      <a:pt x="10287000" y="12700"/>
                    </a:lnTo>
                    <a:lnTo>
                      <a:pt x="0" y="12700"/>
                    </a:lnTo>
                    <a:close/>
                  </a:path>
                </a:pathLst>
              </a:custGeom>
              <a:solidFill>
                <a:srgbClr val="143EFF">
                  <a:alpha val="24705"/>
                </a:srgbClr>
              </a:solidFill>
              <a:ln>
                <a:noFill/>
              </a:ln>
            </p:spPr>
          </p:sp>
          <p:sp>
            <p:nvSpPr>
              <p:cNvPr id="575" name="Google Shape;575;p33"/>
              <p:cNvSpPr/>
              <p:nvPr/>
            </p:nvSpPr>
            <p:spPr>
              <a:xfrm>
                <a:off x="0" y="3473769"/>
                <a:ext cx="10287000" cy="12700"/>
              </a:xfrm>
              <a:custGeom>
                <a:rect b="b" l="l" r="r" t="t"/>
                <a:pathLst>
                  <a:path extrusionOk="0" h="12700" w="10287000">
                    <a:moveTo>
                      <a:pt x="0" y="0"/>
                    </a:moveTo>
                    <a:lnTo>
                      <a:pt x="10287000" y="0"/>
                    </a:lnTo>
                    <a:lnTo>
                      <a:pt x="10287000" y="12700"/>
                    </a:lnTo>
                    <a:lnTo>
                      <a:pt x="0" y="12700"/>
                    </a:lnTo>
                    <a:close/>
                  </a:path>
                </a:pathLst>
              </a:custGeom>
              <a:solidFill>
                <a:srgbClr val="143EFF">
                  <a:alpha val="24705"/>
                </a:srgbClr>
              </a:solidFill>
              <a:ln>
                <a:noFill/>
              </a:ln>
            </p:spPr>
          </p:sp>
          <p:sp>
            <p:nvSpPr>
              <p:cNvPr id="576" name="Google Shape;576;p33"/>
              <p:cNvSpPr/>
              <p:nvPr/>
            </p:nvSpPr>
            <p:spPr>
              <a:xfrm>
                <a:off x="0" y="5213828"/>
                <a:ext cx="10287000" cy="12700"/>
              </a:xfrm>
              <a:custGeom>
                <a:rect b="b" l="l" r="r" t="t"/>
                <a:pathLst>
                  <a:path extrusionOk="0" h="12700" w="10287000">
                    <a:moveTo>
                      <a:pt x="0" y="0"/>
                    </a:moveTo>
                    <a:lnTo>
                      <a:pt x="10287000" y="0"/>
                    </a:lnTo>
                    <a:lnTo>
                      <a:pt x="10287000" y="12700"/>
                    </a:lnTo>
                    <a:lnTo>
                      <a:pt x="0" y="12700"/>
                    </a:lnTo>
                    <a:close/>
                  </a:path>
                </a:pathLst>
              </a:custGeom>
              <a:solidFill>
                <a:srgbClr val="143EFF">
                  <a:alpha val="24705"/>
                </a:srgbClr>
              </a:solidFill>
              <a:ln>
                <a:noFill/>
              </a:ln>
            </p:spPr>
          </p:sp>
          <p:sp>
            <p:nvSpPr>
              <p:cNvPr id="577" name="Google Shape;577;p33"/>
              <p:cNvSpPr/>
              <p:nvPr/>
            </p:nvSpPr>
            <p:spPr>
              <a:xfrm>
                <a:off x="0" y="6953888"/>
                <a:ext cx="10287000" cy="12700"/>
              </a:xfrm>
              <a:custGeom>
                <a:rect b="b" l="l" r="r" t="t"/>
                <a:pathLst>
                  <a:path extrusionOk="0" h="12700" w="10287000">
                    <a:moveTo>
                      <a:pt x="0" y="0"/>
                    </a:moveTo>
                    <a:lnTo>
                      <a:pt x="10287000" y="0"/>
                    </a:lnTo>
                    <a:lnTo>
                      <a:pt x="10287000" y="12700"/>
                    </a:lnTo>
                    <a:lnTo>
                      <a:pt x="0" y="12700"/>
                    </a:lnTo>
                    <a:close/>
                  </a:path>
                </a:pathLst>
              </a:custGeom>
              <a:solidFill>
                <a:srgbClr val="143EFF">
                  <a:alpha val="24705"/>
                </a:srgbClr>
              </a:solidFill>
              <a:ln>
                <a:noFill/>
              </a:ln>
            </p:spPr>
          </p:sp>
          <p:sp>
            <p:nvSpPr>
              <p:cNvPr id="578" name="Google Shape;578;p33"/>
              <p:cNvSpPr/>
              <p:nvPr/>
            </p:nvSpPr>
            <p:spPr>
              <a:xfrm>
                <a:off x="0" y="8693948"/>
                <a:ext cx="10287000" cy="12700"/>
              </a:xfrm>
              <a:custGeom>
                <a:rect b="b" l="l" r="r" t="t"/>
                <a:pathLst>
                  <a:path extrusionOk="0" h="12700" w="10287000">
                    <a:moveTo>
                      <a:pt x="0" y="0"/>
                    </a:moveTo>
                    <a:lnTo>
                      <a:pt x="10287000" y="0"/>
                    </a:lnTo>
                    <a:lnTo>
                      <a:pt x="10287000" y="12700"/>
                    </a:lnTo>
                    <a:lnTo>
                      <a:pt x="0" y="12700"/>
                    </a:lnTo>
                    <a:close/>
                  </a:path>
                </a:pathLst>
              </a:custGeom>
              <a:solidFill>
                <a:srgbClr val="143EFF">
                  <a:alpha val="60000"/>
                </a:srgbClr>
              </a:solidFill>
              <a:ln>
                <a:noFill/>
              </a:ln>
            </p:spPr>
          </p:sp>
        </p:grpSp>
        <p:sp>
          <p:nvSpPr>
            <p:cNvPr id="579" name="Google Shape;579;p33"/>
            <p:cNvSpPr txBox="1"/>
            <p:nvPr/>
          </p:nvSpPr>
          <p:spPr>
            <a:xfrm>
              <a:off x="6659" y="-47625"/>
              <a:ext cx="582059" cy="511211"/>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143EFF"/>
                  </a:solidFill>
                  <a:latin typeface="Inter"/>
                  <a:ea typeface="Inter"/>
                  <a:cs typeface="Inter"/>
                  <a:sym typeface="Inter"/>
                </a:rPr>
                <a:t>25 </a:t>
              </a:r>
              <a:endParaRPr/>
            </a:p>
          </p:txBody>
        </p:sp>
        <p:sp>
          <p:nvSpPr>
            <p:cNvPr id="580" name="Google Shape;580;p33"/>
            <p:cNvSpPr txBox="1"/>
            <p:nvPr/>
          </p:nvSpPr>
          <p:spPr>
            <a:xfrm>
              <a:off x="0" y="1326253"/>
              <a:ext cx="588717" cy="511211"/>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143EFF"/>
                  </a:solidFill>
                  <a:latin typeface="Inter"/>
                  <a:ea typeface="Inter"/>
                  <a:cs typeface="Inter"/>
                  <a:sym typeface="Inter"/>
                </a:rPr>
                <a:t>20 </a:t>
              </a:r>
              <a:endParaRPr/>
            </a:p>
          </p:txBody>
        </p:sp>
        <p:sp>
          <p:nvSpPr>
            <p:cNvPr id="581" name="Google Shape;581;p33"/>
            <p:cNvSpPr txBox="1"/>
            <p:nvPr/>
          </p:nvSpPr>
          <p:spPr>
            <a:xfrm>
              <a:off x="70270" y="2700131"/>
              <a:ext cx="518447" cy="511211"/>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143EFF"/>
                  </a:solidFill>
                  <a:latin typeface="Inter"/>
                  <a:ea typeface="Inter"/>
                  <a:cs typeface="Inter"/>
                  <a:sym typeface="Inter"/>
                </a:rPr>
                <a:t>15 </a:t>
              </a:r>
              <a:endParaRPr/>
            </a:p>
          </p:txBody>
        </p:sp>
        <p:sp>
          <p:nvSpPr>
            <p:cNvPr id="582" name="Google Shape;582;p33"/>
            <p:cNvSpPr txBox="1"/>
            <p:nvPr/>
          </p:nvSpPr>
          <p:spPr>
            <a:xfrm>
              <a:off x="63611" y="4074009"/>
              <a:ext cx="525106" cy="511211"/>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143EFF"/>
                  </a:solidFill>
                  <a:latin typeface="Inter"/>
                  <a:ea typeface="Inter"/>
                  <a:cs typeface="Inter"/>
                  <a:sym typeface="Inter"/>
                </a:rPr>
                <a:t>10 </a:t>
              </a:r>
              <a:endParaRPr/>
            </a:p>
          </p:txBody>
        </p:sp>
        <p:sp>
          <p:nvSpPr>
            <p:cNvPr id="583" name="Google Shape;583;p33"/>
            <p:cNvSpPr txBox="1"/>
            <p:nvPr/>
          </p:nvSpPr>
          <p:spPr>
            <a:xfrm>
              <a:off x="242302" y="5447888"/>
              <a:ext cx="346415" cy="511211"/>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143EFF"/>
                  </a:solidFill>
                  <a:latin typeface="Inter"/>
                  <a:ea typeface="Inter"/>
                  <a:cs typeface="Inter"/>
                  <a:sym typeface="Inter"/>
                </a:rPr>
                <a:t>5 </a:t>
              </a:r>
              <a:endParaRPr/>
            </a:p>
          </p:txBody>
        </p:sp>
        <p:sp>
          <p:nvSpPr>
            <p:cNvPr id="584" name="Google Shape;584;p33"/>
            <p:cNvSpPr txBox="1"/>
            <p:nvPr/>
          </p:nvSpPr>
          <p:spPr>
            <a:xfrm>
              <a:off x="235644" y="6821766"/>
              <a:ext cx="353074" cy="511211"/>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143EFF"/>
                  </a:solidFill>
                  <a:latin typeface="Inter"/>
                  <a:ea typeface="Inter"/>
                  <a:cs typeface="Inter"/>
                  <a:sym typeface="Inter"/>
                </a:rPr>
                <a:t>0 </a:t>
              </a:r>
              <a:endParaRPr/>
            </a:p>
          </p:txBody>
        </p:sp>
        <p:grpSp>
          <p:nvGrpSpPr>
            <p:cNvPr id="585" name="Google Shape;585;p33"/>
            <p:cNvGrpSpPr/>
            <p:nvPr/>
          </p:nvGrpSpPr>
          <p:grpSpPr>
            <a:xfrm>
              <a:off x="783451" y="501555"/>
              <a:ext cx="8122185" cy="6599630"/>
              <a:chOff x="0" y="341662"/>
              <a:chExt cx="10287000" cy="8358636"/>
            </a:xfrm>
          </p:grpSpPr>
          <p:sp>
            <p:nvSpPr>
              <p:cNvPr id="586" name="Google Shape;586;p33"/>
              <p:cNvSpPr/>
              <p:nvPr/>
            </p:nvSpPr>
            <p:spPr>
              <a:xfrm>
                <a:off x="0" y="7652452"/>
                <a:ext cx="1054576" cy="1047846"/>
              </a:xfrm>
              <a:custGeom>
                <a:rect b="b" l="l" r="r" t="t"/>
                <a:pathLst>
                  <a:path extrusionOk="0" h="1047846" w="1054576">
                    <a:moveTo>
                      <a:pt x="0" y="0"/>
                    </a:moveTo>
                    <a:lnTo>
                      <a:pt x="1054576" y="0"/>
                    </a:lnTo>
                    <a:lnTo>
                      <a:pt x="1054576" y="1047846"/>
                    </a:lnTo>
                    <a:lnTo>
                      <a:pt x="0" y="1047846"/>
                    </a:lnTo>
                    <a:close/>
                  </a:path>
                </a:pathLst>
              </a:custGeom>
              <a:solidFill>
                <a:srgbClr val="143EFF"/>
              </a:solidFill>
              <a:ln>
                <a:noFill/>
              </a:ln>
            </p:spPr>
          </p:sp>
          <p:sp>
            <p:nvSpPr>
              <p:cNvPr id="587" name="Google Shape;587;p33"/>
              <p:cNvSpPr/>
              <p:nvPr/>
            </p:nvSpPr>
            <p:spPr>
              <a:xfrm>
                <a:off x="2717483" y="5909852"/>
                <a:ext cx="1054576" cy="2790446"/>
              </a:xfrm>
              <a:custGeom>
                <a:rect b="b" l="l" r="r" t="t"/>
                <a:pathLst>
                  <a:path extrusionOk="0" h="2790446" w="1054576">
                    <a:moveTo>
                      <a:pt x="0" y="0"/>
                    </a:moveTo>
                    <a:lnTo>
                      <a:pt x="1054576" y="0"/>
                    </a:lnTo>
                    <a:lnTo>
                      <a:pt x="1054576" y="2790446"/>
                    </a:lnTo>
                    <a:lnTo>
                      <a:pt x="0" y="2790446"/>
                    </a:lnTo>
                    <a:close/>
                  </a:path>
                </a:pathLst>
              </a:custGeom>
              <a:solidFill>
                <a:srgbClr val="143EFF"/>
              </a:solidFill>
              <a:ln>
                <a:noFill/>
              </a:ln>
            </p:spPr>
          </p:sp>
          <p:sp>
            <p:nvSpPr>
              <p:cNvPr id="588" name="Google Shape;588;p33"/>
              <p:cNvSpPr/>
              <p:nvPr/>
            </p:nvSpPr>
            <p:spPr>
              <a:xfrm>
                <a:off x="5434965" y="341662"/>
                <a:ext cx="1054576" cy="8358636"/>
              </a:xfrm>
              <a:custGeom>
                <a:rect b="b" l="l" r="r" t="t"/>
                <a:pathLst>
                  <a:path extrusionOk="0" h="8358636" w="1054576">
                    <a:moveTo>
                      <a:pt x="0" y="0"/>
                    </a:moveTo>
                    <a:lnTo>
                      <a:pt x="1054576" y="0"/>
                    </a:lnTo>
                    <a:lnTo>
                      <a:pt x="1054576" y="8358636"/>
                    </a:lnTo>
                    <a:lnTo>
                      <a:pt x="0" y="8358636"/>
                    </a:lnTo>
                    <a:close/>
                  </a:path>
                </a:pathLst>
              </a:custGeom>
              <a:solidFill>
                <a:srgbClr val="143EFF"/>
              </a:solidFill>
              <a:ln>
                <a:noFill/>
              </a:ln>
            </p:spPr>
          </p:sp>
          <p:sp>
            <p:nvSpPr>
              <p:cNvPr id="589" name="Google Shape;589;p33"/>
              <p:cNvSpPr/>
              <p:nvPr/>
            </p:nvSpPr>
            <p:spPr>
              <a:xfrm>
                <a:off x="8152447" y="2429733"/>
                <a:ext cx="1054577" cy="6270564"/>
              </a:xfrm>
              <a:custGeom>
                <a:rect b="b" l="l" r="r" t="t"/>
                <a:pathLst>
                  <a:path extrusionOk="0" h="6270564" w="1054577">
                    <a:moveTo>
                      <a:pt x="0" y="0"/>
                    </a:moveTo>
                    <a:lnTo>
                      <a:pt x="1054577" y="0"/>
                    </a:lnTo>
                    <a:lnTo>
                      <a:pt x="1054577" y="6270565"/>
                    </a:lnTo>
                    <a:lnTo>
                      <a:pt x="0" y="6270565"/>
                    </a:lnTo>
                    <a:close/>
                  </a:path>
                </a:pathLst>
              </a:custGeom>
              <a:solidFill>
                <a:srgbClr val="143EFF"/>
              </a:solidFill>
              <a:ln>
                <a:noFill/>
              </a:ln>
            </p:spPr>
          </p:sp>
          <p:sp>
            <p:nvSpPr>
              <p:cNvPr id="590" name="Google Shape;590;p33"/>
              <p:cNvSpPr/>
              <p:nvPr/>
            </p:nvSpPr>
            <p:spPr>
              <a:xfrm>
                <a:off x="1079976" y="6953888"/>
                <a:ext cx="1054576" cy="1746410"/>
              </a:xfrm>
              <a:custGeom>
                <a:rect b="b" l="l" r="r" t="t"/>
                <a:pathLst>
                  <a:path extrusionOk="0" h="1746410" w="1054576">
                    <a:moveTo>
                      <a:pt x="0" y="0"/>
                    </a:moveTo>
                    <a:lnTo>
                      <a:pt x="1054576" y="0"/>
                    </a:lnTo>
                    <a:lnTo>
                      <a:pt x="1054576" y="1746410"/>
                    </a:lnTo>
                    <a:lnTo>
                      <a:pt x="0" y="1746410"/>
                    </a:lnTo>
                    <a:close/>
                  </a:path>
                </a:pathLst>
              </a:custGeom>
              <a:solidFill>
                <a:srgbClr val="D8DEFF"/>
              </a:solidFill>
              <a:ln>
                <a:noFill/>
              </a:ln>
            </p:spPr>
          </p:sp>
          <p:sp>
            <p:nvSpPr>
              <p:cNvPr id="591" name="Google Shape;591;p33"/>
              <p:cNvSpPr/>
              <p:nvPr/>
            </p:nvSpPr>
            <p:spPr>
              <a:xfrm>
                <a:off x="3797459" y="5909852"/>
                <a:ext cx="1054576" cy="2790446"/>
              </a:xfrm>
              <a:custGeom>
                <a:rect b="b" l="l" r="r" t="t"/>
                <a:pathLst>
                  <a:path extrusionOk="0" h="2790446" w="1054576">
                    <a:moveTo>
                      <a:pt x="0" y="0"/>
                    </a:moveTo>
                    <a:lnTo>
                      <a:pt x="1054576" y="0"/>
                    </a:lnTo>
                    <a:lnTo>
                      <a:pt x="1054576" y="2790446"/>
                    </a:lnTo>
                    <a:lnTo>
                      <a:pt x="0" y="2790446"/>
                    </a:lnTo>
                    <a:close/>
                  </a:path>
                </a:pathLst>
              </a:custGeom>
              <a:solidFill>
                <a:srgbClr val="D8DEFF"/>
              </a:solidFill>
              <a:ln>
                <a:noFill/>
              </a:ln>
            </p:spPr>
          </p:sp>
          <p:sp>
            <p:nvSpPr>
              <p:cNvPr id="592" name="Google Shape;592;p33"/>
              <p:cNvSpPr/>
              <p:nvPr/>
            </p:nvSpPr>
            <p:spPr>
              <a:xfrm>
                <a:off x="6514941" y="5217533"/>
                <a:ext cx="1054577" cy="3482765"/>
              </a:xfrm>
              <a:custGeom>
                <a:rect b="b" l="l" r="r" t="t"/>
                <a:pathLst>
                  <a:path extrusionOk="0" h="3482765" w="1054577">
                    <a:moveTo>
                      <a:pt x="0" y="0"/>
                    </a:moveTo>
                    <a:lnTo>
                      <a:pt x="1054577" y="0"/>
                    </a:lnTo>
                    <a:lnTo>
                      <a:pt x="1054577" y="3482765"/>
                    </a:lnTo>
                    <a:lnTo>
                      <a:pt x="0" y="3482765"/>
                    </a:lnTo>
                    <a:close/>
                  </a:path>
                </a:pathLst>
              </a:custGeom>
              <a:solidFill>
                <a:srgbClr val="D8DEFF"/>
              </a:solidFill>
              <a:ln>
                <a:noFill/>
              </a:ln>
            </p:spPr>
          </p:sp>
          <p:sp>
            <p:nvSpPr>
              <p:cNvPr id="593" name="Google Shape;593;p33"/>
              <p:cNvSpPr/>
              <p:nvPr/>
            </p:nvSpPr>
            <p:spPr>
              <a:xfrm>
                <a:off x="9232424" y="7306838"/>
                <a:ext cx="1054576" cy="1393459"/>
              </a:xfrm>
              <a:custGeom>
                <a:rect b="b" l="l" r="r" t="t"/>
                <a:pathLst>
                  <a:path extrusionOk="0" h="1393459" w="1054576">
                    <a:moveTo>
                      <a:pt x="0" y="0"/>
                    </a:moveTo>
                    <a:lnTo>
                      <a:pt x="1054576" y="0"/>
                    </a:lnTo>
                    <a:lnTo>
                      <a:pt x="1054576" y="1393460"/>
                    </a:lnTo>
                    <a:lnTo>
                      <a:pt x="0" y="1393460"/>
                    </a:lnTo>
                    <a:close/>
                  </a:path>
                </a:pathLst>
              </a:custGeom>
              <a:solidFill>
                <a:srgbClr val="D8DEFF"/>
              </a:solidFill>
              <a:ln>
                <a:noFill/>
              </a:ln>
            </p:spPr>
          </p:sp>
        </p:grpSp>
      </p:grpSp>
      <p:grpSp>
        <p:nvGrpSpPr>
          <p:cNvPr id="594" name="Google Shape;594;p33"/>
          <p:cNvGrpSpPr/>
          <p:nvPr/>
        </p:nvGrpSpPr>
        <p:grpSpPr>
          <a:xfrm>
            <a:off x="10102620" y="3716592"/>
            <a:ext cx="6402940" cy="1005934"/>
            <a:chOff x="12700" y="0"/>
            <a:chExt cx="14389100" cy="2260600"/>
          </a:xfrm>
        </p:grpSpPr>
        <p:sp>
          <p:nvSpPr>
            <p:cNvPr id="595" name="Google Shape;595;p33"/>
            <p:cNvSpPr/>
            <p:nvPr/>
          </p:nvSpPr>
          <p:spPr>
            <a:xfrm>
              <a:off x="12700" y="0"/>
              <a:ext cx="8547100" cy="2260600"/>
            </a:xfrm>
            <a:custGeom>
              <a:rect b="b" l="l" r="r" t="t"/>
              <a:pathLst>
                <a:path extrusionOk="0" h="2260600" w="85471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moveTo>
                    <a:pt x="2082800" y="0"/>
                  </a:moveTo>
                  <a:cubicBezTo>
                    <a:pt x="1968500" y="0"/>
                    <a:pt x="1866900" y="88900"/>
                    <a:pt x="1866900" y="215900"/>
                  </a:cubicBezTo>
                  <a:lnTo>
                    <a:pt x="1866900" y="279400"/>
                  </a:lnTo>
                  <a:cubicBezTo>
                    <a:pt x="1866900" y="393700"/>
                    <a:pt x="1968500" y="495300"/>
                    <a:pt x="2082800" y="495300"/>
                  </a:cubicBezTo>
                  <a:cubicBezTo>
                    <a:pt x="2197100" y="495300"/>
                    <a:pt x="2298700" y="393700"/>
                    <a:pt x="2298700" y="279400"/>
                  </a:cubicBezTo>
                  <a:lnTo>
                    <a:pt x="2298700" y="215900"/>
                  </a:lnTo>
                  <a:cubicBezTo>
                    <a:pt x="2298700" y="88900"/>
                    <a:pt x="2197100" y="0"/>
                    <a:pt x="2082800" y="0"/>
                  </a:cubicBezTo>
                  <a:moveTo>
                    <a:pt x="1866900" y="965200"/>
                  </a:moveTo>
                  <a:cubicBezTo>
                    <a:pt x="1866900" y="965200"/>
                    <a:pt x="1854200" y="952500"/>
                    <a:pt x="1854200" y="965200"/>
                  </a:cubicBezTo>
                  <a:lnTo>
                    <a:pt x="1701800" y="1320800"/>
                  </a:lnTo>
                  <a:cubicBezTo>
                    <a:pt x="1676400" y="1371600"/>
                    <a:pt x="1625600" y="1409700"/>
                    <a:pt x="1562100" y="1409700"/>
                  </a:cubicBezTo>
                  <a:lnTo>
                    <a:pt x="1498600" y="1409700"/>
                  </a:lnTo>
                  <a:cubicBezTo>
                    <a:pt x="1485900" y="1409700"/>
                    <a:pt x="1473200" y="1409700"/>
                    <a:pt x="1473200" y="1397000"/>
                  </a:cubicBezTo>
                  <a:cubicBezTo>
                    <a:pt x="1460500" y="1384300"/>
                    <a:pt x="1460500" y="1371600"/>
                    <a:pt x="1473200" y="1358900"/>
                  </a:cubicBezTo>
                  <a:lnTo>
                    <a:pt x="1663700" y="914400"/>
                  </a:lnTo>
                  <a:lnTo>
                    <a:pt x="1727200" y="736600"/>
                  </a:lnTo>
                  <a:cubicBezTo>
                    <a:pt x="1778000" y="635000"/>
                    <a:pt x="1879600" y="558800"/>
                    <a:pt x="1993900" y="558800"/>
                  </a:cubicBezTo>
                  <a:lnTo>
                    <a:pt x="2171700" y="558800"/>
                  </a:lnTo>
                  <a:cubicBezTo>
                    <a:pt x="2286000" y="558800"/>
                    <a:pt x="2387600" y="635000"/>
                    <a:pt x="2438400" y="736600"/>
                  </a:cubicBezTo>
                  <a:lnTo>
                    <a:pt x="2501900" y="914400"/>
                  </a:lnTo>
                  <a:lnTo>
                    <a:pt x="2692400" y="1358900"/>
                  </a:lnTo>
                  <a:cubicBezTo>
                    <a:pt x="2705100" y="1371600"/>
                    <a:pt x="2705100" y="1384300"/>
                    <a:pt x="2692400" y="1397000"/>
                  </a:cubicBezTo>
                  <a:cubicBezTo>
                    <a:pt x="2692400" y="1409700"/>
                    <a:pt x="2679700" y="1409700"/>
                    <a:pt x="2667000" y="1409700"/>
                  </a:cubicBezTo>
                  <a:lnTo>
                    <a:pt x="2603500" y="1409700"/>
                  </a:lnTo>
                  <a:cubicBezTo>
                    <a:pt x="2540000" y="1409700"/>
                    <a:pt x="2489200" y="1371600"/>
                    <a:pt x="2463800" y="1320800"/>
                  </a:cubicBezTo>
                  <a:lnTo>
                    <a:pt x="2311400" y="965200"/>
                  </a:lnTo>
                  <a:cubicBezTo>
                    <a:pt x="2311400" y="952500"/>
                    <a:pt x="2298700" y="965200"/>
                    <a:pt x="2298700" y="965200"/>
                  </a:cubicBezTo>
                  <a:lnTo>
                    <a:pt x="2362200" y="1409700"/>
                  </a:lnTo>
                  <a:lnTo>
                    <a:pt x="2438400" y="2222500"/>
                  </a:lnTo>
                  <a:cubicBezTo>
                    <a:pt x="2438400" y="2235200"/>
                    <a:pt x="2425700" y="2235200"/>
                    <a:pt x="2425700" y="2247900"/>
                  </a:cubicBezTo>
                  <a:cubicBezTo>
                    <a:pt x="2413000" y="2247900"/>
                    <a:pt x="2413000" y="2260600"/>
                    <a:pt x="2400300" y="2260600"/>
                  </a:cubicBezTo>
                  <a:lnTo>
                    <a:pt x="2349500" y="2260600"/>
                  </a:lnTo>
                  <a:cubicBezTo>
                    <a:pt x="2273300" y="2260600"/>
                    <a:pt x="2209800" y="2209800"/>
                    <a:pt x="2209800" y="2133600"/>
                  </a:cubicBezTo>
                  <a:lnTo>
                    <a:pt x="2095500" y="1447800"/>
                  </a:lnTo>
                  <a:cubicBezTo>
                    <a:pt x="2082800" y="1447800"/>
                    <a:pt x="2082800" y="1447800"/>
                    <a:pt x="2070100" y="1447800"/>
                  </a:cubicBezTo>
                  <a:lnTo>
                    <a:pt x="1955800" y="2133600"/>
                  </a:lnTo>
                  <a:cubicBezTo>
                    <a:pt x="1955800" y="2209800"/>
                    <a:pt x="1892300" y="2260600"/>
                    <a:pt x="1816100" y="2260600"/>
                  </a:cubicBezTo>
                  <a:lnTo>
                    <a:pt x="1765300" y="2260600"/>
                  </a:lnTo>
                  <a:cubicBezTo>
                    <a:pt x="1752600" y="2260600"/>
                    <a:pt x="1752600" y="2247900"/>
                    <a:pt x="1739900" y="2247900"/>
                  </a:cubicBezTo>
                  <a:cubicBezTo>
                    <a:pt x="1739900" y="2235200"/>
                    <a:pt x="1727200" y="2235200"/>
                    <a:pt x="1727200" y="2222500"/>
                  </a:cubicBezTo>
                  <a:lnTo>
                    <a:pt x="1803400" y="1409700"/>
                  </a:lnTo>
                  <a:lnTo>
                    <a:pt x="1866900" y="965200"/>
                  </a:lnTo>
                  <a:moveTo>
                    <a:pt x="3543300" y="0"/>
                  </a:moveTo>
                  <a:cubicBezTo>
                    <a:pt x="3429000" y="0"/>
                    <a:pt x="3327400" y="88900"/>
                    <a:pt x="3327400" y="215900"/>
                  </a:cubicBezTo>
                  <a:lnTo>
                    <a:pt x="3327400" y="279400"/>
                  </a:lnTo>
                  <a:cubicBezTo>
                    <a:pt x="3327400" y="393700"/>
                    <a:pt x="3429000" y="495300"/>
                    <a:pt x="3543300" y="495300"/>
                  </a:cubicBezTo>
                  <a:cubicBezTo>
                    <a:pt x="3657600" y="495300"/>
                    <a:pt x="3759200" y="393700"/>
                    <a:pt x="3759200" y="279400"/>
                  </a:cubicBezTo>
                  <a:lnTo>
                    <a:pt x="3759200" y="215900"/>
                  </a:lnTo>
                  <a:cubicBezTo>
                    <a:pt x="3759200" y="88900"/>
                    <a:pt x="3657600" y="0"/>
                    <a:pt x="3543300" y="0"/>
                  </a:cubicBezTo>
                  <a:moveTo>
                    <a:pt x="3327400" y="965200"/>
                  </a:moveTo>
                  <a:cubicBezTo>
                    <a:pt x="3327400" y="965200"/>
                    <a:pt x="3314700" y="952500"/>
                    <a:pt x="3314700" y="965200"/>
                  </a:cubicBezTo>
                  <a:lnTo>
                    <a:pt x="3162300" y="1320800"/>
                  </a:lnTo>
                  <a:cubicBezTo>
                    <a:pt x="3136900" y="1371600"/>
                    <a:pt x="3086100" y="1409700"/>
                    <a:pt x="3022600" y="1409700"/>
                  </a:cubicBezTo>
                  <a:lnTo>
                    <a:pt x="2959100" y="1409700"/>
                  </a:lnTo>
                  <a:cubicBezTo>
                    <a:pt x="2946400" y="1409700"/>
                    <a:pt x="2933700" y="1409700"/>
                    <a:pt x="2933700" y="1397000"/>
                  </a:cubicBezTo>
                  <a:cubicBezTo>
                    <a:pt x="2921000" y="1384300"/>
                    <a:pt x="2921000" y="1371600"/>
                    <a:pt x="2933700" y="1358900"/>
                  </a:cubicBezTo>
                  <a:lnTo>
                    <a:pt x="3124200" y="914400"/>
                  </a:lnTo>
                  <a:lnTo>
                    <a:pt x="3187700" y="736600"/>
                  </a:lnTo>
                  <a:cubicBezTo>
                    <a:pt x="3238500" y="635000"/>
                    <a:pt x="3340100" y="558800"/>
                    <a:pt x="3454400" y="558800"/>
                  </a:cubicBezTo>
                  <a:lnTo>
                    <a:pt x="3632200" y="558800"/>
                  </a:lnTo>
                  <a:cubicBezTo>
                    <a:pt x="3746500" y="558800"/>
                    <a:pt x="3848100" y="635000"/>
                    <a:pt x="3898900" y="736600"/>
                  </a:cubicBezTo>
                  <a:lnTo>
                    <a:pt x="3962400" y="914400"/>
                  </a:lnTo>
                  <a:lnTo>
                    <a:pt x="4152900" y="1358900"/>
                  </a:lnTo>
                  <a:cubicBezTo>
                    <a:pt x="4165600" y="1371600"/>
                    <a:pt x="4165600" y="1384300"/>
                    <a:pt x="4152900" y="1397000"/>
                  </a:cubicBezTo>
                  <a:cubicBezTo>
                    <a:pt x="4152900" y="1409700"/>
                    <a:pt x="4140200" y="1409700"/>
                    <a:pt x="4127500" y="1409700"/>
                  </a:cubicBezTo>
                  <a:lnTo>
                    <a:pt x="4064000" y="1409700"/>
                  </a:lnTo>
                  <a:cubicBezTo>
                    <a:pt x="4000500" y="1409700"/>
                    <a:pt x="3949700" y="1371600"/>
                    <a:pt x="3924300" y="1320800"/>
                  </a:cubicBezTo>
                  <a:lnTo>
                    <a:pt x="3771900" y="965200"/>
                  </a:lnTo>
                  <a:cubicBezTo>
                    <a:pt x="3771900" y="952500"/>
                    <a:pt x="3759200" y="965200"/>
                    <a:pt x="3759200" y="965200"/>
                  </a:cubicBezTo>
                  <a:lnTo>
                    <a:pt x="3822700" y="1409700"/>
                  </a:lnTo>
                  <a:lnTo>
                    <a:pt x="3898900" y="2222500"/>
                  </a:lnTo>
                  <a:cubicBezTo>
                    <a:pt x="3898900" y="2235200"/>
                    <a:pt x="3886200" y="2235200"/>
                    <a:pt x="3886200" y="2247900"/>
                  </a:cubicBezTo>
                  <a:cubicBezTo>
                    <a:pt x="3873500" y="2247900"/>
                    <a:pt x="3873500" y="2260600"/>
                    <a:pt x="3860800" y="2260600"/>
                  </a:cubicBezTo>
                  <a:lnTo>
                    <a:pt x="3810000" y="2260600"/>
                  </a:lnTo>
                  <a:cubicBezTo>
                    <a:pt x="3733800" y="2260600"/>
                    <a:pt x="3670300" y="2209800"/>
                    <a:pt x="3670300" y="2133600"/>
                  </a:cubicBezTo>
                  <a:lnTo>
                    <a:pt x="3556000" y="1447800"/>
                  </a:lnTo>
                  <a:cubicBezTo>
                    <a:pt x="3543300" y="1447800"/>
                    <a:pt x="3543300" y="1447800"/>
                    <a:pt x="3530600" y="1447800"/>
                  </a:cubicBezTo>
                  <a:lnTo>
                    <a:pt x="3416300" y="2133600"/>
                  </a:lnTo>
                  <a:cubicBezTo>
                    <a:pt x="3416300" y="2209800"/>
                    <a:pt x="3352800" y="2260600"/>
                    <a:pt x="3276600" y="2260600"/>
                  </a:cubicBezTo>
                  <a:lnTo>
                    <a:pt x="3225800" y="2260600"/>
                  </a:lnTo>
                  <a:cubicBezTo>
                    <a:pt x="3213100" y="2260600"/>
                    <a:pt x="3213100" y="2247900"/>
                    <a:pt x="3200400" y="2247900"/>
                  </a:cubicBezTo>
                  <a:cubicBezTo>
                    <a:pt x="3200400" y="2235200"/>
                    <a:pt x="3187700" y="2235200"/>
                    <a:pt x="3187700" y="2222500"/>
                  </a:cubicBezTo>
                  <a:lnTo>
                    <a:pt x="3263900" y="1409700"/>
                  </a:lnTo>
                  <a:lnTo>
                    <a:pt x="3327400" y="965200"/>
                  </a:lnTo>
                  <a:moveTo>
                    <a:pt x="5003800" y="0"/>
                  </a:moveTo>
                  <a:cubicBezTo>
                    <a:pt x="4889500" y="0"/>
                    <a:pt x="4787900" y="88900"/>
                    <a:pt x="4787900" y="215900"/>
                  </a:cubicBezTo>
                  <a:lnTo>
                    <a:pt x="4787900" y="279400"/>
                  </a:lnTo>
                  <a:cubicBezTo>
                    <a:pt x="4787900" y="393700"/>
                    <a:pt x="4889500" y="495300"/>
                    <a:pt x="5003800" y="495300"/>
                  </a:cubicBezTo>
                  <a:cubicBezTo>
                    <a:pt x="5118100" y="495300"/>
                    <a:pt x="5219700" y="393700"/>
                    <a:pt x="5219700" y="279400"/>
                  </a:cubicBezTo>
                  <a:lnTo>
                    <a:pt x="5219700" y="215900"/>
                  </a:lnTo>
                  <a:cubicBezTo>
                    <a:pt x="5219700" y="88900"/>
                    <a:pt x="5118100" y="0"/>
                    <a:pt x="5003800" y="0"/>
                  </a:cubicBezTo>
                  <a:moveTo>
                    <a:pt x="4787900" y="965200"/>
                  </a:moveTo>
                  <a:cubicBezTo>
                    <a:pt x="4787900" y="965200"/>
                    <a:pt x="4775200" y="952500"/>
                    <a:pt x="4775200" y="965200"/>
                  </a:cubicBezTo>
                  <a:lnTo>
                    <a:pt x="4622800" y="1320800"/>
                  </a:lnTo>
                  <a:cubicBezTo>
                    <a:pt x="4597400" y="1371600"/>
                    <a:pt x="4546600" y="1409700"/>
                    <a:pt x="4483100" y="1409700"/>
                  </a:cubicBezTo>
                  <a:lnTo>
                    <a:pt x="4419600" y="1409700"/>
                  </a:lnTo>
                  <a:cubicBezTo>
                    <a:pt x="4406900" y="1409700"/>
                    <a:pt x="4394200" y="1409700"/>
                    <a:pt x="4394200" y="1397000"/>
                  </a:cubicBezTo>
                  <a:cubicBezTo>
                    <a:pt x="4381500" y="1384300"/>
                    <a:pt x="4381500" y="1371600"/>
                    <a:pt x="4394200" y="1358900"/>
                  </a:cubicBezTo>
                  <a:lnTo>
                    <a:pt x="4584700" y="914400"/>
                  </a:lnTo>
                  <a:lnTo>
                    <a:pt x="4648200" y="736600"/>
                  </a:lnTo>
                  <a:cubicBezTo>
                    <a:pt x="4699000" y="635000"/>
                    <a:pt x="4800600" y="558800"/>
                    <a:pt x="4914900" y="558800"/>
                  </a:cubicBezTo>
                  <a:lnTo>
                    <a:pt x="5092700" y="558800"/>
                  </a:lnTo>
                  <a:cubicBezTo>
                    <a:pt x="5207000" y="558800"/>
                    <a:pt x="5308600" y="635000"/>
                    <a:pt x="5359400" y="736600"/>
                  </a:cubicBezTo>
                  <a:lnTo>
                    <a:pt x="5422900" y="914400"/>
                  </a:lnTo>
                  <a:lnTo>
                    <a:pt x="5613400" y="1358900"/>
                  </a:lnTo>
                  <a:cubicBezTo>
                    <a:pt x="5626100" y="1371600"/>
                    <a:pt x="5626100" y="1384300"/>
                    <a:pt x="5613400" y="1397000"/>
                  </a:cubicBezTo>
                  <a:cubicBezTo>
                    <a:pt x="5613400" y="1409700"/>
                    <a:pt x="5600700" y="1409700"/>
                    <a:pt x="5588000" y="1409700"/>
                  </a:cubicBezTo>
                  <a:lnTo>
                    <a:pt x="5524500" y="1409700"/>
                  </a:lnTo>
                  <a:cubicBezTo>
                    <a:pt x="5461000" y="1409700"/>
                    <a:pt x="5410200" y="1371600"/>
                    <a:pt x="5384800" y="1320800"/>
                  </a:cubicBezTo>
                  <a:lnTo>
                    <a:pt x="5232400" y="965200"/>
                  </a:lnTo>
                  <a:cubicBezTo>
                    <a:pt x="5232400" y="952500"/>
                    <a:pt x="5219700" y="965200"/>
                    <a:pt x="5219700" y="965200"/>
                  </a:cubicBezTo>
                  <a:lnTo>
                    <a:pt x="5283200" y="1409700"/>
                  </a:lnTo>
                  <a:lnTo>
                    <a:pt x="5359400" y="2222500"/>
                  </a:lnTo>
                  <a:cubicBezTo>
                    <a:pt x="5359400" y="2235200"/>
                    <a:pt x="5346700" y="2235200"/>
                    <a:pt x="5346700" y="2247900"/>
                  </a:cubicBezTo>
                  <a:cubicBezTo>
                    <a:pt x="5334000" y="2247900"/>
                    <a:pt x="5334000" y="2260600"/>
                    <a:pt x="5321300" y="2260600"/>
                  </a:cubicBezTo>
                  <a:lnTo>
                    <a:pt x="5270500" y="2260600"/>
                  </a:lnTo>
                  <a:cubicBezTo>
                    <a:pt x="5194300" y="2260600"/>
                    <a:pt x="5130800" y="2209800"/>
                    <a:pt x="5130800" y="2133600"/>
                  </a:cubicBezTo>
                  <a:lnTo>
                    <a:pt x="5016500" y="1447800"/>
                  </a:lnTo>
                  <a:cubicBezTo>
                    <a:pt x="5003800" y="1447800"/>
                    <a:pt x="5003800" y="1447800"/>
                    <a:pt x="4991100" y="1447800"/>
                  </a:cubicBezTo>
                  <a:lnTo>
                    <a:pt x="4876800" y="2133600"/>
                  </a:lnTo>
                  <a:cubicBezTo>
                    <a:pt x="4876800" y="2209800"/>
                    <a:pt x="4813300" y="2260600"/>
                    <a:pt x="4737100" y="2260600"/>
                  </a:cubicBezTo>
                  <a:lnTo>
                    <a:pt x="4686300" y="2260600"/>
                  </a:lnTo>
                  <a:cubicBezTo>
                    <a:pt x="4673600" y="2260600"/>
                    <a:pt x="4673600" y="2247900"/>
                    <a:pt x="4660900" y="2247900"/>
                  </a:cubicBezTo>
                  <a:cubicBezTo>
                    <a:pt x="4660900" y="2235200"/>
                    <a:pt x="4648200" y="2235200"/>
                    <a:pt x="4648200" y="2222500"/>
                  </a:cubicBezTo>
                  <a:lnTo>
                    <a:pt x="4724400" y="1409700"/>
                  </a:lnTo>
                  <a:lnTo>
                    <a:pt x="4787900" y="965200"/>
                  </a:lnTo>
                  <a:moveTo>
                    <a:pt x="6464300" y="0"/>
                  </a:moveTo>
                  <a:cubicBezTo>
                    <a:pt x="6350000" y="0"/>
                    <a:pt x="6248400" y="88900"/>
                    <a:pt x="6248400" y="215900"/>
                  </a:cubicBezTo>
                  <a:lnTo>
                    <a:pt x="6248400" y="279400"/>
                  </a:lnTo>
                  <a:cubicBezTo>
                    <a:pt x="6248400" y="393700"/>
                    <a:pt x="6350000" y="495300"/>
                    <a:pt x="6464300" y="495300"/>
                  </a:cubicBezTo>
                  <a:cubicBezTo>
                    <a:pt x="6578600" y="495300"/>
                    <a:pt x="6680200" y="393700"/>
                    <a:pt x="6680200" y="279400"/>
                  </a:cubicBezTo>
                  <a:lnTo>
                    <a:pt x="6680200" y="215900"/>
                  </a:lnTo>
                  <a:cubicBezTo>
                    <a:pt x="6680200" y="88900"/>
                    <a:pt x="6578600" y="0"/>
                    <a:pt x="6464300" y="0"/>
                  </a:cubicBezTo>
                  <a:moveTo>
                    <a:pt x="6248400" y="965200"/>
                  </a:moveTo>
                  <a:cubicBezTo>
                    <a:pt x="6248400" y="965200"/>
                    <a:pt x="6235700" y="952500"/>
                    <a:pt x="6235700" y="965200"/>
                  </a:cubicBezTo>
                  <a:lnTo>
                    <a:pt x="6083300" y="1320800"/>
                  </a:lnTo>
                  <a:cubicBezTo>
                    <a:pt x="6057900" y="1371600"/>
                    <a:pt x="6007100" y="1409700"/>
                    <a:pt x="5943600" y="1409700"/>
                  </a:cubicBezTo>
                  <a:lnTo>
                    <a:pt x="5880100" y="1409700"/>
                  </a:lnTo>
                  <a:cubicBezTo>
                    <a:pt x="5867400" y="1409700"/>
                    <a:pt x="5854700" y="1409700"/>
                    <a:pt x="5854700" y="1397000"/>
                  </a:cubicBezTo>
                  <a:cubicBezTo>
                    <a:pt x="5842000" y="1384300"/>
                    <a:pt x="5842000" y="1371600"/>
                    <a:pt x="5854700" y="1358900"/>
                  </a:cubicBezTo>
                  <a:lnTo>
                    <a:pt x="6045200" y="914400"/>
                  </a:lnTo>
                  <a:lnTo>
                    <a:pt x="6108700" y="736600"/>
                  </a:lnTo>
                  <a:cubicBezTo>
                    <a:pt x="6159500" y="635000"/>
                    <a:pt x="6261100" y="558800"/>
                    <a:pt x="6375400" y="558800"/>
                  </a:cubicBezTo>
                  <a:lnTo>
                    <a:pt x="6553200" y="558800"/>
                  </a:lnTo>
                  <a:cubicBezTo>
                    <a:pt x="6667500" y="558800"/>
                    <a:pt x="6769100" y="635000"/>
                    <a:pt x="6819900" y="736600"/>
                  </a:cubicBezTo>
                  <a:lnTo>
                    <a:pt x="6883400" y="914400"/>
                  </a:lnTo>
                  <a:lnTo>
                    <a:pt x="7073900" y="1358900"/>
                  </a:lnTo>
                  <a:cubicBezTo>
                    <a:pt x="7086600" y="1371600"/>
                    <a:pt x="7086600" y="1384300"/>
                    <a:pt x="7073900" y="1397000"/>
                  </a:cubicBezTo>
                  <a:cubicBezTo>
                    <a:pt x="7073900" y="1409700"/>
                    <a:pt x="7061200" y="1409700"/>
                    <a:pt x="7048500" y="1409700"/>
                  </a:cubicBezTo>
                  <a:lnTo>
                    <a:pt x="6985000" y="1409700"/>
                  </a:lnTo>
                  <a:cubicBezTo>
                    <a:pt x="6921500" y="1409700"/>
                    <a:pt x="6870700" y="1371600"/>
                    <a:pt x="6845300" y="1320800"/>
                  </a:cubicBezTo>
                  <a:lnTo>
                    <a:pt x="6692900" y="965200"/>
                  </a:lnTo>
                  <a:cubicBezTo>
                    <a:pt x="6692900" y="952500"/>
                    <a:pt x="6680200" y="965200"/>
                    <a:pt x="6680200" y="965200"/>
                  </a:cubicBezTo>
                  <a:lnTo>
                    <a:pt x="6743700" y="1409700"/>
                  </a:lnTo>
                  <a:lnTo>
                    <a:pt x="6819900" y="2222500"/>
                  </a:lnTo>
                  <a:cubicBezTo>
                    <a:pt x="6819900" y="2235200"/>
                    <a:pt x="6807200" y="2235200"/>
                    <a:pt x="6807200" y="2247900"/>
                  </a:cubicBezTo>
                  <a:cubicBezTo>
                    <a:pt x="6794500" y="2247900"/>
                    <a:pt x="6794500" y="2260600"/>
                    <a:pt x="6781800" y="2260600"/>
                  </a:cubicBezTo>
                  <a:lnTo>
                    <a:pt x="6731000" y="2260600"/>
                  </a:lnTo>
                  <a:cubicBezTo>
                    <a:pt x="6654800" y="2260600"/>
                    <a:pt x="6591300" y="2209800"/>
                    <a:pt x="6591300" y="2133600"/>
                  </a:cubicBezTo>
                  <a:lnTo>
                    <a:pt x="6477000" y="1447800"/>
                  </a:lnTo>
                  <a:cubicBezTo>
                    <a:pt x="6464300" y="1447800"/>
                    <a:pt x="6464300" y="1447800"/>
                    <a:pt x="6451600" y="1447800"/>
                  </a:cubicBezTo>
                  <a:lnTo>
                    <a:pt x="6337300" y="2133600"/>
                  </a:lnTo>
                  <a:cubicBezTo>
                    <a:pt x="6337300" y="2209800"/>
                    <a:pt x="6273800" y="2260600"/>
                    <a:pt x="6197600" y="2260600"/>
                  </a:cubicBezTo>
                  <a:lnTo>
                    <a:pt x="6146800" y="2260600"/>
                  </a:lnTo>
                  <a:cubicBezTo>
                    <a:pt x="6134100" y="2260600"/>
                    <a:pt x="6134100" y="2247900"/>
                    <a:pt x="6121400" y="2247900"/>
                  </a:cubicBezTo>
                  <a:cubicBezTo>
                    <a:pt x="6121400" y="2235200"/>
                    <a:pt x="6108700" y="2235200"/>
                    <a:pt x="6108700" y="2222500"/>
                  </a:cubicBezTo>
                  <a:lnTo>
                    <a:pt x="6184900" y="1409700"/>
                  </a:lnTo>
                  <a:lnTo>
                    <a:pt x="6248400" y="965200"/>
                  </a:lnTo>
                  <a:moveTo>
                    <a:pt x="7924800" y="0"/>
                  </a:moveTo>
                  <a:cubicBezTo>
                    <a:pt x="7810500" y="0"/>
                    <a:pt x="7708900" y="88900"/>
                    <a:pt x="7708900" y="215900"/>
                  </a:cubicBezTo>
                  <a:lnTo>
                    <a:pt x="7708900" y="279400"/>
                  </a:lnTo>
                  <a:cubicBezTo>
                    <a:pt x="7708900" y="393700"/>
                    <a:pt x="7810500" y="495300"/>
                    <a:pt x="7924800" y="495300"/>
                  </a:cubicBezTo>
                  <a:cubicBezTo>
                    <a:pt x="8039100" y="495300"/>
                    <a:pt x="8140700" y="393700"/>
                    <a:pt x="8140700" y="279400"/>
                  </a:cubicBezTo>
                  <a:lnTo>
                    <a:pt x="8140700" y="215900"/>
                  </a:lnTo>
                  <a:cubicBezTo>
                    <a:pt x="8140700" y="88900"/>
                    <a:pt x="8039100" y="0"/>
                    <a:pt x="7924800" y="0"/>
                  </a:cubicBezTo>
                  <a:moveTo>
                    <a:pt x="7708900" y="965200"/>
                  </a:moveTo>
                  <a:cubicBezTo>
                    <a:pt x="7708900" y="965200"/>
                    <a:pt x="7696200" y="952500"/>
                    <a:pt x="7696200" y="965200"/>
                  </a:cubicBezTo>
                  <a:lnTo>
                    <a:pt x="7543800" y="1320800"/>
                  </a:lnTo>
                  <a:cubicBezTo>
                    <a:pt x="7518400" y="1371600"/>
                    <a:pt x="7467600" y="1409700"/>
                    <a:pt x="7404100" y="1409700"/>
                  </a:cubicBezTo>
                  <a:lnTo>
                    <a:pt x="7340600" y="1409700"/>
                  </a:lnTo>
                  <a:cubicBezTo>
                    <a:pt x="7327900" y="1409700"/>
                    <a:pt x="7315200" y="1409700"/>
                    <a:pt x="7315200" y="1397000"/>
                  </a:cubicBezTo>
                  <a:cubicBezTo>
                    <a:pt x="7302500" y="1384300"/>
                    <a:pt x="7302500" y="1371600"/>
                    <a:pt x="7315200" y="1358900"/>
                  </a:cubicBezTo>
                  <a:lnTo>
                    <a:pt x="7505700" y="914400"/>
                  </a:lnTo>
                  <a:lnTo>
                    <a:pt x="7569200" y="736600"/>
                  </a:lnTo>
                  <a:cubicBezTo>
                    <a:pt x="7620000" y="635000"/>
                    <a:pt x="7721600" y="558800"/>
                    <a:pt x="7835900" y="558800"/>
                  </a:cubicBezTo>
                  <a:lnTo>
                    <a:pt x="8013700" y="558800"/>
                  </a:lnTo>
                  <a:cubicBezTo>
                    <a:pt x="8128000" y="558800"/>
                    <a:pt x="8229600" y="635000"/>
                    <a:pt x="8280400" y="736600"/>
                  </a:cubicBezTo>
                  <a:lnTo>
                    <a:pt x="8343900" y="914400"/>
                  </a:lnTo>
                  <a:lnTo>
                    <a:pt x="8534400" y="1358900"/>
                  </a:lnTo>
                  <a:cubicBezTo>
                    <a:pt x="8547100" y="1371600"/>
                    <a:pt x="8547100" y="1384300"/>
                    <a:pt x="8534400" y="1397000"/>
                  </a:cubicBezTo>
                  <a:cubicBezTo>
                    <a:pt x="8534400" y="1409700"/>
                    <a:pt x="8521700" y="1409700"/>
                    <a:pt x="8509000" y="1409700"/>
                  </a:cubicBezTo>
                  <a:lnTo>
                    <a:pt x="8445500" y="1409700"/>
                  </a:lnTo>
                  <a:cubicBezTo>
                    <a:pt x="8382000" y="1409700"/>
                    <a:pt x="8331200" y="1371600"/>
                    <a:pt x="8305800" y="1320800"/>
                  </a:cubicBezTo>
                  <a:lnTo>
                    <a:pt x="8153400" y="965200"/>
                  </a:lnTo>
                  <a:cubicBezTo>
                    <a:pt x="8153400" y="952500"/>
                    <a:pt x="8140700" y="965200"/>
                    <a:pt x="8140700" y="965200"/>
                  </a:cubicBezTo>
                  <a:lnTo>
                    <a:pt x="8204200" y="1409700"/>
                  </a:lnTo>
                  <a:lnTo>
                    <a:pt x="8280400" y="2222500"/>
                  </a:lnTo>
                  <a:cubicBezTo>
                    <a:pt x="8280400" y="2235200"/>
                    <a:pt x="8267700" y="2235200"/>
                    <a:pt x="8267700" y="2247900"/>
                  </a:cubicBezTo>
                  <a:cubicBezTo>
                    <a:pt x="8255000" y="2247900"/>
                    <a:pt x="8255000" y="2260600"/>
                    <a:pt x="8242300" y="2260600"/>
                  </a:cubicBezTo>
                  <a:lnTo>
                    <a:pt x="8191500" y="2260600"/>
                  </a:lnTo>
                  <a:cubicBezTo>
                    <a:pt x="8115300" y="2260600"/>
                    <a:pt x="8051800" y="2209800"/>
                    <a:pt x="8051800" y="2133600"/>
                  </a:cubicBezTo>
                  <a:lnTo>
                    <a:pt x="7937500" y="1447800"/>
                  </a:lnTo>
                  <a:cubicBezTo>
                    <a:pt x="7924800" y="1447800"/>
                    <a:pt x="7924800" y="1447800"/>
                    <a:pt x="7912100" y="1447800"/>
                  </a:cubicBezTo>
                  <a:lnTo>
                    <a:pt x="7797800" y="2133600"/>
                  </a:lnTo>
                  <a:cubicBezTo>
                    <a:pt x="7797800" y="2209800"/>
                    <a:pt x="7734300" y="2260600"/>
                    <a:pt x="7658100" y="2260600"/>
                  </a:cubicBezTo>
                  <a:lnTo>
                    <a:pt x="7607300" y="2260600"/>
                  </a:lnTo>
                  <a:cubicBezTo>
                    <a:pt x="7594600" y="2260600"/>
                    <a:pt x="7594600" y="2247900"/>
                    <a:pt x="7581900" y="2247900"/>
                  </a:cubicBezTo>
                  <a:cubicBezTo>
                    <a:pt x="7581900" y="2235200"/>
                    <a:pt x="7569200" y="2235200"/>
                    <a:pt x="7569200" y="2222500"/>
                  </a:cubicBezTo>
                  <a:lnTo>
                    <a:pt x="7645400" y="1409700"/>
                  </a:lnTo>
                  <a:lnTo>
                    <a:pt x="7708900" y="965200"/>
                  </a:lnTo>
                </a:path>
              </a:pathLst>
            </a:custGeom>
            <a:solidFill>
              <a:srgbClr val="143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3"/>
            <p:cNvSpPr/>
            <p:nvPr/>
          </p:nvSpPr>
          <p:spPr>
            <a:xfrm>
              <a:off x="8775700" y="0"/>
              <a:ext cx="5626100" cy="2260600"/>
            </a:xfrm>
            <a:custGeom>
              <a:rect b="b" l="l" r="r" t="t"/>
              <a:pathLst>
                <a:path extrusionOk="0" h="2260600" w="56261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moveTo>
                    <a:pt x="2082800" y="0"/>
                  </a:moveTo>
                  <a:cubicBezTo>
                    <a:pt x="1968500" y="0"/>
                    <a:pt x="1866900" y="88900"/>
                    <a:pt x="1866900" y="215900"/>
                  </a:cubicBezTo>
                  <a:lnTo>
                    <a:pt x="1866900" y="279400"/>
                  </a:lnTo>
                  <a:cubicBezTo>
                    <a:pt x="1866900" y="393700"/>
                    <a:pt x="1968500" y="495300"/>
                    <a:pt x="2082800" y="495300"/>
                  </a:cubicBezTo>
                  <a:cubicBezTo>
                    <a:pt x="2197100" y="495300"/>
                    <a:pt x="2298700" y="393700"/>
                    <a:pt x="2298700" y="279400"/>
                  </a:cubicBezTo>
                  <a:lnTo>
                    <a:pt x="2298700" y="215900"/>
                  </a:lnTo>
                  <a:cubicBezTo>
                    <a:pt x="2298700" y="88900"/>
                    <a:pt x="2197100" y="0"/>
                    <a:pt x="2082800" y="0"/>
                  </a:cubicBezTo>
                  <a:moveTo>
                    <a:pt x="1866900" y="965200"/>
                  </a:moveTo>
                  <a:cubicBezTo>
                    <a:pt x="1866900" y="965200"/>
                    <a:pt x="1854200" y="952500"/>
                    <a:pt x="1854200" y="965200"/>
                  </a:cubicBezTo>
                  <a:lnTo>
                    <a:pt x="1701800" y="1320800"/>
                  </a:lnTo>
                  <a:cubicBezTo>
                    <a:pt x="1676400" y="1371600"/>
                    <a:pt x="1625600" y="1409700"/>
                    <a:pt x="1562100" y="1409700"/>
                  </a:cubicBezTo>
                  <a:lnTo>
                    <a:pt x="1498600" y="1409700"/>
                  </a:lnTo>
                  <a:cubicBezTo>
                    <a:pt x="1485900" y="1409700"/>
                    <a:pt x="1473200" y="1409700"/>
                    <a:pt x="1473200" y="1397000"/>
                  </a:cubicBezTo>
                  <a:cubicBezTo>
                    <a:pt x="1460500" y="1384300"/>
                    <a:pt x="1460500" y="1371600"/>
                    <a:pt x="1473200" y="1358900"/>
                  </a:cubicBezTo>
                  <a:lnTo>
                    <a:pt x="1663700" y="914400"/>
                  </a:lnTo>
                  <a:lnTo>
                    <a:pt x="1727200" y="736600"/>
                  </a:lnTo>
                  <a:cubicBezTo>
                    <a:pt x="1778000" y="635000"/>
                    <a:pt x="1879600" y="558800"/>
                    <a:pt x="1993900" y="558800"/>
                  </a:cubicBezTo>
                  <a:lnTo>
                    <a:pt x="2171700" y="558800"/>
                  </a:lnTo>
                  <a:cubicBezTo>
                    <a:pt x="2286000" y="558800"/>
                    <a:pt x="2387600" y="635000"/>
                    <a:pt x="2438400" y="736600"/>
                  </a:cubicBezTo>
                  <a:lnTo>
                    <a:pt x="2501900" y="914400"/>
                  </a:lnTo>
                  <a:lnTo>
                    <a:pt x="2692400" y="1358900"/>
                  </a:lnTo>
                  <a:cubicBezTo>
                    <a:pt x="2705100" y="1371600"/>
                    <a:pt x="2705100" y="1384300"/>
                    <a:pt x="2692400" y="1397000"/>
                  </a:cubicBezTo>
                  <a:cubicBezTo>
                    <a:pt x="2692400" y="1409700"/>
                    <a:pt x="2679700" y="1409700"/>
                    <a:pt x="2667000" y="1409700"/>
                  </a:cubicBezTo>
                  <a:lnTo>
                    <a:pt x="2603500" y="1409700"/>
                  </a:lnTo>
                  <a:cubicBezTo>
                    <a:pt x="2540000" y="1409700"/>
                    <a:pt x="2489200" y="1371600"/>
                    <a:pt x="2463800" y="1320800"/>
                  </a:cubicBezTo>
                  <a:lnTo>
                    <a:pt x="2311400" y="965200"/>
                  </a:lnTo>
                  <a:cubicBezTo>
                    <a:pt x="2311400" y="952500"/>
                    <a:pt x="2298700" y="965200"/>
                    <a:pt x="2298700" y="965200"/>
                  </a:cubicBezTo>
                  <a:lnTo>
                    <a:pt x="2362200" y="1409700"/>
                  </a:lnTo>
                  <a:lnTo>
                    <a:pt x="2438400" y="2222500"/>
                  </a:lnTo>
                  <a:cubicBezTo>
                    <a:pt x="2438400" y="2235200"/>
                    <a:pt x="2425700" y="2235200"/>
                    <a:pt x="2425700" y="2247900"/>
                  </a:cubicBezTo>
                  <a:cubicBezTo>
                    <a:pt x="2413000" y="2247900"/>
                    <a:pt x="2413000" y="2260600"/>
                    <a:pt x="2400300" y="2260600"/>
                  </a:cubicBezTo>
                  <a:lnTo>
                    <a:pt x="2349500" y="2260600"/>
                  </a:lnTo>
                  <a:cubicBezTo>
                    <a:pt x="2273300" y="2260600"/>
                    <a:pt x="2209800" y="2209800"/>
                    <a:pt x="2209800" y="2133600"/>
                  </a:cubicBezTo>
                  <a:lnTo>
                    <a:pt x="2095500" y="1447800"/>
                  </a:lnTo>
                  <a:cubicBezTo>
                    <a:pt x="2082800" y="1447800"/>
                    <a:pt x="2082800" y="1447800"/>
                    <a:pt x="2070100" y="1447800"/>
                  </a:cubicBezTo>
                  <a:lnTo>
                    <a:pt x="1955800" y="2133600"/>
                  </a:lnTo>
                  <a:cubicBezTo>
                    <a:pt x="1955800" y="2209800"/>
                    <a:pt x="1892300" y="2260600"/>
                    <a:pt x="1816100" y="2260600"/>
                  </a:cubicBezTo>
                  <a:lnTo>
                    <a:pt x="1765300" y="2260600"/>
                  </a:lnTo>
                  <a:cubicBezTo>
                    <a:pt x="1752600" y="2260600"/>
                    <a:pt x="1752600" y="2247900"/>
                    <a:pt x="1739900" y="2247900"/>
                  </a:cubicBezTo>
                  <a:cubicBezTo>
                    <a:pt x="1739900" y="2235200"/>
                    <a:pt x="1727200" y="2235200"/>
                    <a:pt x="1727200" y="2222500"/>
                  </a:cubicBezTo>
                  <a:lnTo>
                    <a:pt x="1803400" y="1409700"/>
                  </a:lnTo>
                  <a:lnTo>
                    <a:pt x="1866900" y="965200"/>
                  </a:lnTo>
                  <a:moveTo>
                    <a:pt x="3543300" y="0"/>
                  </a:moveTo>
                  <a:cubicBezTo>
                    <a:pt x="3429000" y="0"/>
                    <a:pt x="3327400" y="88900"/>
                    <a:pt x="3327400" y="215900"/>
                  </a:cubicBezTo>
                  <a:lnTo>
                    <a:pt x="3327400" y="279400"/>
                  </a:lnTo>
                  <a:cubicBezTo>
                    <a:pt x="3327400" y="393700"/>
                    <a:pt x="3429000" y="495300"/>
                    <a:pt x="3543300" y="495300"/>
                  </a:cubicBezTo>
                  <a:cubicBezTo>
                    <a:pt x="3657600" y="495300"/>
                    <a:pt x="3759200" y="393700"/>
                    <a:pt x="3759200" y="279400"/>
                  </a:cubicBezTo>
                  <a:lnTo>
                    <a:pt x="3759200" y="215900"/>
                  </a:lnTo>
                  <a:cubicBezTo>
                    <a:pt x="3759200" y="88900"/>
                    <a:pt x="3657600" y="0"/>
                    <a:pt x="3543300" y="0"/>
                  </a:cubicBezTo>
                  <a:moveTo>
                    <a:pt x="3327400" y="965200"/>
                  </a:moveTo>
                  <a:cubicBezTo>
                    <a:pt x="3327400" y="965200"/>
                    <a:pt x="3314700" y="952500"/>
                    <a:pt x="3314700" y="965200"/>
                  </a:cubicBezTo>
                  <a:lnTo>
                    <a:pt x="3162300" y="1320800"/>
                  </a:lnTo>
                  <a:cubicBezTo>
                    <a:pt x="3136900" y="1371600"/>
                    <a:pt x="3086100" y="1409700"/>
                    <a:pt x="3022600" y="1409700"/>
                  </a:cubicBezTo>
                  <a:lnTo>
                    <a:pt x="2959100" y="1409700"/>
                  </a:lnTo>
                  <a:cubicBezTo>
                    <a:pt x="2946400" y="1409700"/>
                    <a:pt x="2933700" y="1409700"/>
                    <a:pt x="2933700" y="1397000"/>
                  </a:cubicBezTo>
                  <a:cubicBezTo>
                    <a:pt x="2921000" y="1384300"/>
                    <a:pt x="2921000" y="1371600"/>
                    <a:pt x="2933700" y="1358900"/>
                  </a:cubicBezTo>
                  <a:lnTo>
                    <a:pt x="3124200" y="914400"/>
                  </a:lnTo>
                  <a:lnTo>
                    <a:pt x="3187700" y="736600"/>
                  </a:lnTo>
                  <a:cubicBezTo>
                    <a:pt x="3238500" y="635000"/>
                    <a:pt x="3340100" y="558800"/>
                    <a:pt x="3454400" y="558800"/>
                  </a:cubicBezTo>
                  <a:lnTo>
                    <a:pt x="3632200" y="558800"/>
                  </a:lnTo>
                  <a:cubicBezTo>
                    <a:pt x="3746500" y="558800"/>
                    <a:pt x="3848100" y="635000"/>
                    <a:pt x="3898900" y="736600"/>
                  </a:cubicBezTo>
                  <a:lnTo>
                    <a:pt x="3962400" y="914400"/>
                  </a:lnTo>
                  <a:lnTo>
                    <a:pt x="4152900" y="1358900"/>
                  </a:lnTo>
                  <a:cubicBezTo>
                    <a:pt x="4165600" y="1371600"/>
                    <a:pt x="4165600" y="1384300"/>
                    <a:pt x="4152900" y="1397000"/>
                  </a:cubicBezTo>
                  <a:cubicBezTo>
                    <a:pt x="4152900" y="1409700"/>
                    <a:pt x="4140200" y="1409700"/>
                    <a:pt x="4127500" y="1409700"/>
                  </a:cubicBezTo>
                  <a:lnTo>
                    <a:pt x="4064000" y="1409700"/>
                  </a:lnTo>
                  <a:cubicBezTo>
                    <a:pt x="4000500" y="1409700"/>
                    <a:pt x="3949700" y="1371600"/>
                    <a:pt x="3924300" y="1320800"/>
                  </a:cubicBezTo>
                  <a:lnTo>
                    <a:pt x="3771900" y="965200"/>
                  </a:lnTo>
                  <a:cubicBezTo>
                    <a:pt x="3771900" y="952500"/>
                    <a:pt x="3759200" y="965200"/>
                    <a:pt x="3759200" y="965200"/>
                  </a:cubicBezTo>
                  <a:lnTo>
                    <a:pt x="3822700" y="1409700"/>
                  </a:lnTo>
                  <a:lnTo>
                    <a:pt x="3898900" y="2222500"/>
                  </a:lnTo>
                  <a:cubicBezTo>
                    <a:pt x="3898900" y="2235200"/>
                    <a:pt x="3886200" y="2235200"/>
                    <a:pt x="3886200" y="2247900"/>
                  </a:cubicBezTo>
                  <a:cubicBezTo>
                    <a:pt x="3873500" y="2247900"/>
                    <a:pt x="3873500" y="2260600"/>
                    <a:pt x="3860800" y="2260600"/>
                  </a:cubicBezTo>
                  <a:lnTo>
                    <a:pt x="3810000" y="2260600"/>
                  </a:lnTo>
                  <a:cubicBezTo>
                    <a:pt x="3733800" y="2260600"/>
                    <a:pt x="3670300" y="2209800"/>
                    <a:pt x="3670300" y="2133600"/>
                  </a:cubicBezTo>
                  <a:lnTo>
                    <a:pt x="3556000" y="1447800"/>
                  </a:lnTo>
                  <a:cubicBezTo>
                    <a:pt x="3543300" y="1447800"/>
                    <a:pt x="3543300" y="1447800"/>
                    <a:pt x="3530600" y="1447800"/>
                  </a:cubicBezTo>
                  <a:lnTo>
                    <a:pt x="3416300" y="2133600"/>
                  </a:lnTo>
                  <a:cubicBezTo>
                    <a:pt x="3416300" y="2209800"/>
                    <a:pt x="3352800" y="2260600"/>
                    <a:pt x="3276600" y="2260600"/>
                  </a:cubicBezTo>
                  <a:lnTo>
                    <a:pt x="3225800" y="2260600"/>
                  </a:lnTo>
                  <a:cubicBezTo>
                    <a:pt x="3213100" y="2260600"/>
                    <a:pt x="3213100" y="2247900"/>
                    <a:pt x="3200400" y="2247900"/>
                  </a:cubicBezTo>
                  <a:cubicBezTo>
                    <a:pt x="3200400" y="2235200"/>
                    <a:pt x="3187700" y="2235200"/>
                    <a:pt x="3187700" y="2222500"/>
                  </a:cubicBezTo>
                  <a:lnTo>
                    <a:pt x="3263900" y="1409700"/>
                  </a:lnTo>
                  <a:lnTo>
                    <a:pt x="3327400" y="965200"/>
                  </a:lnTo>
                  <a:moveTo>
                    <a:pt x="5003800" y="0"/>
                  </a:moveTo>
                  <a:cubicBezTo>
                    <a:pt x="4889500" y="0"/>
                    <a:pt x="4787900" y="88900"/>
                    <a:pt x="4787900" y="215900"/>
                  </a:cubicBezTo>
                  <a:lnTo>
                    <a:pt x="4787900" y="279400"/>
                  </a:lnTo>
                  <a:cubicBezTo>
                    <a:pt x="4787900" y="393700"/>
                    <a:pt x="4889500" y="495300"/>
                    <a:pt x="5003800" y="495300"/>
                  </a:cubicBezTo>
                  <a:cubicBezTo>
                    <a:pt x="5118100" y="495300"/>
                    <a:pt x="5219700" y="393700"/>
                    <a:pt x="5219700" y="279400"/>
                  </a:cubicBezTo>
                  <a:lnTo>
                    <a:pt x="5219700" y="215900"/>
                  </a:lnTo>
                  <a:cubicBezTo>
                    <a:pt x="5219700" y="88900"/>
                    <a:pt x="5118100" y="0"/>
                    <a:pt x="5003800" y="0"/>
                  </a:cubicBezTo>
                  <a:moveTo>
                    <a:pt x="4787900" y="965200"/>
                  </a:moveTo>
                  <a:cubicBezTo>
                    <a:pt x="4787900" y="965200"/>
                    <a:pt x="4775200" y="952500"/>
                    <a:pt x="4775200" y="965200"/>
                  </a:cubicBezTo>
                  <a:lnTo>
                    <a:pt x="4622800" y="1320800"/>
                  </a:lnTo>
                  <a:cubicBezTo>
                    <a:pt x="4597400" y="1371600"/>
                    <a:pt x="4546600" y="1409700"/>
                    <a:pt x="4483100" y="1409700"/>
                  </a:cubicBezTo>
                  <a:lnTo>
                    <a:pt x="4419600" y="1409700"/>
                  </a:lnTo>
                  <a:cubicBezTo>
                    <a:pt x="4406900" y="1409700"/>
                    <a:pt x="4394200" y="1409700"/>
                    <a:pt x="4394200" y="1397000"/>
                  </a:cubicBezTo>
                  <a:cubicBezTo>
                    <a:pt x="4381500" y="1384300"/>
                    <a:pt x="4381500" y="1371600"/>
                    <a:pt x="4394200" y="1358900"/>
                  </a:cubicBezTo>
                  <a:lnTo>
                    <a:pt x="4584700" y="914400"/>
                  </a:lnTo>
                  <a:lnTo>
                    <a:pt x="4648200" y="736600"/>
                  </a:lnTo>
                  <a:cubicBezTo>
                    <a:pt x="4699000" y="635000"/>
                    <a:pt x="4800600" y="558800"/>
                    <a:pt x="4914900" y="558800"/>
                  </a:cubicBezTo>
                  <a:lnTo>
                    <a:pt x="5092700" y="558800"/>
                  </a:lnTo>
                  <a:cubicBezTo>
                    <a:pt x="5207000" y="558800"/>
                    <a:pt x="5308600" y="635000"/>
                    <a:pt x="5359400" y="736600"/>
                  </a:cubicBezTo>
                  <a:lnTo>
                    <a:pt x="5422900" y="914400"/>
                  </a:lnTo>
                  <a:lnTo>
                    <a:pt x="5613400" y="1358900"/>
                  </a:lnTo>
                  <a:cubicBezTo>
                    <a:pt x="5626100" y="1371600"/>
                    <a:pt x="5626100" y="1384300"/>
                    <a:pt x="5613400" y="1397000"/>
                  </a:cubicBezTo>
                  <a:cubicBezTo>
                    <a:pt x="5613400" y="1409700"/>
                    <a:pt x="5600700" y="1409700"/>
                    <a:pt x="5588000" y="1409700"/>
                  </a:cubicBezTo>
                  <a:lnTo>
                    <a:pt x="5524500" y="1409700"/>
                  </a:lnTo>
                  <a:cubicBezTo>
                    <a:pt x="5461000" y="1409700"/>
                    <a:pt x="5410200" y="1371600"/>
                    <a:pt x="5384800" y="1320800"/>
                  </a:cubicBezTo>
                  <a:lnTo>
                    <a:pt x="5232400" y="965200"/>
                  </a:lnTo>
                  <a:cubicBezTo>
                    <a:pt x="5232400" y="952500"/>
                    <a:pt x="5219700" y="965200"/>
                    <a:pt x="5219700" y="965200"/>
                  </a:cubicBezTo>
                  <a:lnTo>
                    <a:pt x="5283200" y="1409700"/>
                  </a:lnTo>
                  <a:lnTo>
                    <a:pt x="5359400" y="2222500"/>
                  </a:lnTo>
                  <a:cubicBezTo>
                    <a:pt x="5359400" y="2235200"/>
                    <a:pt x="5346700" y="2235200"/>
                    <a:pt x="5346700" y="2247900"/>
                  </a:cubicBezTo>
                  <a:cubicBezTo>
                    <a:pt x="5334000" y="2247900"/>
                    <a:pt x="5334000" y="2260600"/>
                    <a:pt x="5321300" y="2260600"/>
                  </a:cubicBezTo>
                  <a:lnTo>
                    <a:pt x="5270500" y="2260600"/>
                  </a:lnTo>
                  <a:cubicBezTo>
                    <a:pt x="5194300" y="2260600"/>
                    <a:pt x="5130800" y="2209800"/>
                    <a:pt x="5130800" y="2133600"/>
                  </a:cubicBezTo>
                  <a:lnTo>
                    <a:pt x="5016500" y="1447800"/>
                  </a:lnTo>
                  <a:cubicBezTo>
                    <a:pt x="5003800" y="1447800"/>
                    <a:pt x="5003800" y="1447800"/>
                    <a:pt x="4991100" y="1447800"/>
                  </a:cubicBezTo>
                  <a:lnTo>
                    <a:pt x="4876800" y="2133600"/>
                  </a:lnTo>
                  <a:cubicBezTo>
                    <a:pt x="4876800" y="2209800"/>
                    <a:pt x="4813300" y="2260600"/>
                    <a:pt x="4737100" y="2260600"/>
                  </a:cubicBezTo>
                  <a:lnTo>
                    <a:pt x="4686300" y="2260600"/>
                  </a:lnTo>
                  <a:cubicBezTo>
                    <a:pt x="4673600" y="2260600"/>
                    <a:pt x="4673600" y="2247900"/>
                    <a:pt x="4660900" y="2247900"/>
                  </a:cubicBezTo>
                  <a:cubicBezTo>
                    <a:pt x="4660900" y="2235200"/>
                    <a:pt x="4648200" y="2235200"/>
                    <a:pt x="4648200" y="2222500"/>
                  </a:cubicBezTo>
                  <a:lnTo>
                    <a:pt x="4724400" y="1409700"/>
                  </a:lnTo>
                  <a:lnTo>
                    <a:pt x="4787900" y="965200"/>
                  </a:lnTo>
                </a:path>
              </a:pathLst>
            </a:custGeom>
            <a:solidFill>
              <a:srgbClr val="D8D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7" name="Google Shape;597;p33"/>
          <p:cNvGrpSpPr/>
          <p:nvPr/>
        </p:nvGrpSpPr>
        <p:grpSpPr>
          <a:xfrm>
            <a:off x="10254894" y="7740548"/>
            <a:ext cx="1384256" cy="1321220"/>
            <a:chOff x="-62725" y="-2035"/>
            <a:chExt cx="2665449" cy="2544070"/>
          </a:xfrm>
        </p:grpSpPr>
        <p:sp>
          <p:nvSpPr>
            <p:cNvPr id="598" name="Google Shape;598;p3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D8D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3"/>
            <p:cNvSpPr/>
            <p:nvPr/>
          </p:nvSpPr>
          <p:spPr>
            <a:xfrm>
              <a:off x="1270000" y="0"/>
              <a:ext cx="1027452" cy="822108"/>
            </a:xfrm>
            <a:custGeom>
              <a:rect b="b" l="l" r="r" t="t"/>
              <a:pathLst>
                <a:path extrusionOk="0" h="822108" w="1027452">
                  <a:moveTo>
                    <a:pt x="0" y="0"/>
                  </a:moveTo>
                  <a:cubicBezTo>
                    <a:pt x="406533" y="0"/>
                    <a:pt x="788497" y="194620"/>
                    <a:pt x="1027452" y="523513"/>
                  </a:cubicBezTo>
                  <a:lnTo>
                    <a:pt x="616471" y="822108"/>
                  </a:lnTo>
                  <a:cubicBezTo>
                    <a:pt x="473098" y="624772"/>
                    <a:pt x="243920" y="508000"/>
                    <a:pt x="0" y="508000"/>
                  </a:cubicBezTo>
                  <a:close/>
                </a:path>
              </a:pathLst>
            </a:custGeom>
            <a:solidFill>
              <a:srgbClr val="143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0" name="Google Shape;600;p33"/>
          <p:cNvGrpSpPr/>
          <p:nvPr/>
        </p:nvGrpSpPr>
        <p:grpSpPr>
          <a:xfrm>
            <a:off x="13550015" y="7740548"/>
            <a:ext cx="1431139" cy="1362151"/>
            <a:chOff x="-107862" y="-2035"/>
            <a:chExt cx="2755724" cy="2622885"/>
          </a:xfrm>
        </p:grpSpPr>
        <p:sp>
          <p:nvSpPr>
            <p:cNvPr id="601" name="Google Shape;601;p3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D8D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3"/>
            <p:cNvSpPr/>
            <p:nvPr/>
          </p:nvSpPr>
          <p:spPr>
            <a:xfrm>
              <a:off x="-107862" y="0"/>
              <a:ext cx="2755724" cy="2620850"/>
            </a:xfrm>
            <a:custGeom>
              <a:rect b="b" l="l" r="r" t="t"/>
              <a:pathLst>
                <a:path extrusionOk="0" h="2620850" w="2755724">
                  <a:moveTo>
                    <a:pt x="1377862" y="0"/>
                  </a:moveTo>
                  <a:lnTo>
                    <a:pt x="1377862" y="0"/>
                  </a:lnTo>
                  <a:cubicBezTo>
                    <a:pt x="1928059" y="0"/>
                    <a:pt x="2415684" y="354280"/>
                    <a:pt x="2585704" y="877548"/>
                  </a:cubicBezTo>
                  <a:cubicBezTo>
                    <a:pt x="2755724" y="1400817"/>
                    <a:pt x="2569468" y="1974054"/>
                    <a:pt x="2124349" y="2297452"/>
                  </a:cubicBezTo>
                  <a:cubicBezTo>
                    <a:pt x="1679230" y="2620850"/>
                    <a:pt x="1076494" y="2620850"/>
                    <a:pt x="631375" y="2297452"/>
                  </a:cubicBezTo>
                  <a:cubicBezTo>
                    <a:pt x="186256" y="1974054"/>
                    <a:pt x="0" y="1400817"/>
                    <a:pt x="170020" y="877548"/>
                  </a:cubicBezTo>
                  <a:lnTo>
                    <a:pt x="653157" y="1034529"/>
                  </a:lnTo>
                  <a:cubicBezTo>
                    <a:pt x="551145" y="1348490"/>
                    <a:pt x="662898" y="1692432"/>
                    <a:pt x="929970" y="1886471"/>
                  </a:cubicBezTo>
                  <a:cubicBezTo>
                    <a:pt x="1197041" y="2080510"/>
                    <a:pt x="1558683" y="2080510"/>
                    <a:pt x="1825754" y="1886471"/>
                  </a:cubicBezTo>
                  <a:cubicBezTo>
                    <a:pt x="2092826" y="1692432"/>
                    <a:pt x="2204579" y="1348490"/>
                    <a:pt x="2102567" y="1034529"/>
                  </a:cubicBezTo>
                  <a:cubicBezTo>
                    <a:pt x="2000555" y="720568"/>
                    <a:pt x="1707980" y="508000"/>
                    <a:pt x="1377862" y="508000"/>
                  </a:cubicBezTo>
                  <a:close/>
                </a:path>
              </a:pathLst>
            </a:custGeom>
            <a:solidFill>
              <a:srgbClr val="143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3" name="Google Shape;603;p33"/>
          <p:cNvSpPr/>
          <p:nvPr/>
        </p:nvSpPr>
        <p:spPr>
          <a:xfrm>
            <a:off x="13314015" y="1028700"/>
            <a:ext cx="1805680" cy="1805680"/>
          </a:xfrm>
          <a:custGeom>
            <a:rect b="b" l="l" r="r" t="t"/>
            <a:pathLst>
              <a:path extrusionOk="0" h="1805680" w="1805680">
                <a:moveTo>
                  <a:pt x="0" y="0"/>
                </a:moveTo>
                <a:lnTo>
                  <a:pt x="1805681" y="0"/>
                </a:lnTo>
                <a:lnTo>
                  <a:pt x="1805681" y="1805680"/>
                </a:lnTo>
                <a:lnTo>
                  <a:pt x="0" y="1805680"/>
                </a:lnTo>
                <a:lnTo>
                  <a:pt x="0" y="0"/>
                </a:lnTo>
                <a:close/>
              </a:path>
            </a:pathLst>
          </a:custGeom>
          <a:blipFill rotWithShape="1">
            <a:blip r:embed="rId4">
              <a:alphaModFix/>
            </a:blip>
            <a:stretch>
              <a:fillRect b="0" l="0" r="0" t="0"/>
            </a:stretch>
          </a:blipFill>
          <a:ln>
            <a:noFill/>
          </a:ln>
        </p:spPr>
      </p:sp>
      <p:sp>
        <p:nvSpPr>
          <p:cNvPr id="604" name="Google Shape;604;p33"/>
          <p:cNvSpPr txBox="1"/>
          <p:nvPr/>
        </p:nvSpPr>
        <p:spPr>
          <a:xfrm>
            <a:off x="11777677" y="7891888"/>
            <a:ext cx="1318548" cy="3613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300" u="none" cap="none" strike="noStrike">
                <a:solidFill>
                  <a:srgbClr val="143EFF"/>
                </a:solidFill>
                <a:latin typeface="Inter SemiBold"/>
                <a:ea typeface="Inter SemiBold"/>
                <a:cs typeface="Inter SemiBold"/>
                <a:sym typeface="Inter SemiBold"/>
              </a:rPr>
              <a:t>Topic 1</a:t>
            </a:r>
            <a:endParaRPr/>
          </a:p>
        </p:txBody>
      </p:sp>
      <p:sp>
        <p:nvSpPr>
          <p:cNvPr id="605" name="Google Shape;605;p33"/>
          <p:cNvSpPr txBox="1"/>
          <p:nvPr/>
        </p:nvSpPr>
        <p:spPr>
          <a:xfrm>
            <a:off x="15119696" y="7891888"/>
            <a:ext cx="1318548" cy="3613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300" u="none" cap="none" strike="noStrike">
                <a:solidFill>
                  <a:srgbClr val="143EFF"/>
                </a:solidFill>
                <a:latin typeface="Inter SemiBold"/>
                <a:ea typeface="Inter SemiBold"/>
                <a:cs typeface="Inter SemiBold"/>
                <a:sym typeface="Inter SemiBold"/>
              </a:rPr>
              <a:t>Topic 2</a:t>
            </a:r>
            <a:endParaRPr/>
          </a:p>
        </p:txBody>
      </p:sp>
      <p:sp>
        <p:nvSpPr>
          <p:cNvPr id="606" name="Google Shape;606;p33"/>
          <p:cNvSpPr txBox="1"/>
          <p:nvPr/>
        </p:nvSpPr>
        <p:spPr>
          <a:xfrm>
            <a:off x="11777677" y="8291302"/>
            <a:ext cx="1318548" cy="6000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143EFF"/>
                </a:solidFill>
                <a:latin typeface="Coustard"/>
                <a:ea typeface="Coustard"/>
                <a:cs typeface="Coustard"/>
                <a:sym typeface="Coustard"/>
              </a:rPr>
              <a:t>15%</a:t>
            </a:r>
            <a:endParaRPr/>
          </a:p>
        </p:txBody>
      </p:sp>
      <p:sp>
        <p:nvSpPr>
          <p:cNvPr id="607" name="Google Shape;607;p33"/>
          <p:cNvSpPr txBox="1"/>
          <p:nvPr/>
        </p:nvSpPr>
        <p:spPr>
          <a:xfrm>
            <a:off x="15119696" y="8291302"/>
            <a:ext cx="1318548" cy="6000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143EFF"/>
                </a:solidFill>
                <a:latin typeface="Coustard"/>
                <a:ea typeface="Coustard"/>
                <a:cs typeface="Coustard"/>
                <a:sym typeface="Coustard"/>
              </a:rPr>
              <a:t>80%</a:t>
            </a:r>
            <a:endParaRPr/>
          </a:p>
        </p:txBody>
      </p:sp>
      <p:sp>
        <p:nvSpPr>
          <p:cNvPr id="608" name="Google Shape;608;p33"/>
          <p:cNvSpPr txBox="1"/>
          <p:nvPr/>
        </p:nvSpPr>
        <p:spPr>
          <a:xfrm>
            <a:off x="10448213" y="5399347"/>
            <a:ext cx="5711757"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Inter"/>
                <a:ea typeface="Inter"/>
                <a:cs typeface="Inter"/>
                <a:sym typeface="Inter"/>
              </a:rPr>
              <a:t>Elaborate on what you want to discuss.</a:t>
            </a:r>
            <a:endParaRPr/>
          </a:p>
        </p:txBody>
      </p:sp>
      <p:sp>
        <p:nvSpPr>
          <p:cNvPr id="609" name="Google Shape;609;p33"/>
          <p:cNvSpPr txBox="1"/>
          <p:nvPr/>
        </p:nvSpPr>
        <p:spPr>
          <a:xfrm>
            <a:off x="3708091" y="835110"/>
            <a:ext cx="10871818" cy="1219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Future Plans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id="614" name="Google Shape;614;p34"/>
          <p:cNvPicPr preferRelativeResize="0"/>
          <p:nvPr/>
        </p:nvPicPr>
        <p:blipFill>
          <a:blip r:embed="rId3">
            <a:alphaModFix/>
          </a:blip>
          <a:stretch>
            <a:fillRect/>
          </a:stretch>
        </p:blipFill>
        <p:spPr>
          <a:xfrm>
            <a:off x="-624325" y="-451377"/>
            <a:ext cx="22249083" cy="11189750"/>
          </a:xfrm>
          <a:prstGeom prst="rect">
            <a:avLst/>
          </a:prstGeom>
          <a:noFill/>
          <a:ln>
            <a:noFill/>
          </a:ln>
        </p:spPr>
      </p:pic>
      <p:sp>
        <p:nvSpPr>
          <p:cNvPr id="615" name="Google Shape;615;p34"/>
          <p:cNvSpPr/>
          <p:nvPr/>
        </p:nvSpPr>
        <p:spPr>
          <a:xfrm>
            <a:off x="-624320" y="525768"/>
            <a:ext cx="6499080" cy="8308035"/>
          </a:xfrm>
          <a:custGeom>
            <a:rect b="b" l="l" r="r" t="t"/>
            <a:pathLst>
              <a:path extrusionOk="0" h="2188124" w="1711692">
                <a:moveTo>
                  <a:pt x="0" y="0"/>
                </a:moveTo>
                <a:lnTo>
                  <a:pt x="1711692" y="0"/>
                </a:lnTo>
                <a:lnTo>
                  <a:pt x="1711692" y="2188124"/>
                </a:lnTo>
                <a:lnTo>
                  <a:pt x="0" y="2188124"/>
                </a:lnTo>
                <a:lnTo>
                  <a:pt x="0" y="0"/>
                </a:lnTo>
              </a:path>
            </a:pathLst>
          </a:custGeom>
          <a:solidFill>
            <a:srgbClr val="FFFFFF"/>
          </a:solidFill>
          <a:ln>
            <a:noFill/>
          </a:ln>
        </p:spPr>
      </p:sp>
      <p:pic>
        <p:nvPicPr>
          <p:cNvPr id="616" name="Google Shape;616;p34"/>
          <p:cNvPicPr preferRelativeResize="0"/>
          <p:nvPr/>
        </p:nvPicPr>
        <p:blipFill>
          <a:blip r:embed="rId4">
            <a:alphaModFix/>
          </a:blip>
          <a:stretch>
            <a:fillRect/>
          </a:stretch>
        </p:blipFill>
        <p:spPr>
          <a:xfrm>
            <a:off x="-624325" y="1138625"/>
            <a:ext cx="6166249" cy="7282771"/>
          </a:xfrm>
          <a:prstGeom prst="rect">
            <a:avLst/>
          </a:prstGeom>
          <a:noFill/>
          <a:ln>
            <a:noFill/>
          </a:ln>
        </p:spPr>
      </p:pic>
      <p:pic>
        <p:nvPicPr>
          <p:cNvPr id="617" name="Google Shape;617;p34"/>
          <p:cNvPicPr preferRelativeResize="0"/>
          <p:nvPr/>
        </p:nvPicPr>
        <p:blipFill rotWithShape="1">
          <a:blip r:embed="rId5">
            <a:alphaModFix/>
          </a:blip>
          <a:srcRect b="6791" l="0" r="0" t="6791"/>
          <a:stretch/>
        </p:blipFill>
        <p:spPr>
          <a:xfrm>
            <a:off x="8710784" y="1454310"/>
            <a:ext cx="9577216" cy="5517448"/>
          </a:xfrm>
          <a:prstGeom prst="rect">
            <a:avLst/>
          </a:prstGeom>
          <a:noFill/>
          <a:ln>
            <a:noFill/>
          </a:ln>
        </p:spPr>
      </p:pic>
      <p:grpSp>
        <p:nvGrpSpPr>
          <p:cNvPr id="618" name="Google Shape;618;p34"/>
          <p:cNvGrpSpPr/>
          <p:nvPr/>
        </p:nvGrpSpPr>
        <p:grpSpPr>
          <a:xfrm>
            <a:off x="8720309" y="6885784"/>
            <a:ext cx="10523502" cy="3230762"/>
            <a:chOff x="0" y="-38100"/>
            <a:chExt cx="2771622" cy="850900"/>
          </a:xfrm>
        </p:grpSpPr>
        <p:sp>
          <p:nvSpPr>
            <p:cNvPr id="619" name="Google Shape;619;p34"/>
            <p:cNvSpPr/>
            <p:nvPr/>
          </p:nvSpPr>
          <p:spPr>
            <a:xfrm>
              <a:off x="0" y="0"/>
              <a:ext cx="2771622" cy="722021"/>
            </a:xfrm>
            <a:custGeom>
              <a:rect b="b" l="l" r="r" t="t"/>
              <a:pathLst>
                <a:path extrusionOk="0" h="722021" w="2771622">
                  <a:moveTo>
                    <a:pt x="0" y="0"/>
                  </a:moveTo>
                  <a:lnTo>
                    <a:pt x="2771622" y="0"/>
                  </a:lnTo>
                  <a:lnTo>
                    <a:pt x="2771622" y="722021"/>
                  </a:lnTo>
                  <a:lnTo>
                    <a:pt x="0" y="722021"/>
                  </a:lnTo>
                  <a:lnTo>
                    <a:pt x="0" y="0"/>
                  </a:lnTo>
                </a:path>
              </a:pathLst>
            </a:custGeom>
            <a:solidFill>
              <a:srgbClr val="143EFF"/>
            </a:solidFill>
            <a:ln>
              <a:noFill/>
            </a:ln>
          </p:spPr>
        </p:sp>
        <p:sp>
          <p:nvSpPr>
            <p:cNvPr id="620" name="Google Shape;620;p3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1" name="Google Shape;621;p34"/>
          <p:cNvSpPr txBox="1"/>
          <p:nvPr/>
        </p:nvSpPr>
        <p:spPr>
          <a:xfrm>
            <a:off x="8089228" y="7281104"/>
            <a:ext cx="10829854"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Coustard"/>
                <a:ea typeface="Coustard"/>
                <a:cs typeface="Coustard"/>
                <a:sym typeface="Coustard"/>
              </a:rPr>
              <a:t>Thank you!</a:t>
            </a:r>
            <a:endParaRPr/>
          </a:p>
        </p:txBody>
      </p:sp>
      <p:sp>
        <p:nvSpPr>
          <p:cNvPr id="622" name="Google Shape;622;p34"/>
          <p:cNvSpPr txBox="1"/>
          <p:nvPr/>
        </p:nvSpPr>
        <p:spPr>
          <a:xfrm>
            <a:off x="10063973" y="8885555"/>
            <a:ext cx="6880363"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Inter"/>
                <a:ea typeface="Inter"/>
                <a:cs typeface="Inter"/>
                <a:sym typeface="Inter"/>
              </a:rPr>
              <a:t>Write a closing statement or call-to-action here.</a:t>
            </a:r>
            <a:endParaRPr/>
          </a:p>
        </p:txBody>
      </p:sp>
      <p:sp>
        <p:nvSpPr>
          <p:cNvPr id="623" name="Google Shape;623;p34"/>
          <p:cNvSpPr/>
          <p:nvPr/>
        </p:nvSpPr>
        <p:spPr>
          <a:xfrm>
            <a:off x="6388443" y="7700500"/>
            <a:ext cx="3401570" cy="2090419"/>
          </a:xfrm>
          <a:custGeom>
            <a:rect b="b" l="l" r="r" t="t"/>
            <a:pathLst>
              <a:path extrusionOk="0" h="2090419" w="3401570">
                <a:moveTo>
                  <a:pt x="0" y="0"/>
                </a:moveTo>
                <a:lnTo>
                  <a:pt x="3401570" y="0"/>
                </a:lnTo>
                <a:lnTo>
                  <a:pt x="3401570" y="2090420"/>
                </a:lnTo>
                <a:lnTo>
                  <a:pt x="0" y="209042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35"/>
          <p:cNvSpPr txBox="1"/>
          <p:nvPr/>
        </p:nvSpPr>
        <p:spPr>
          <a:xfrm>
            <a:off x="836107" y="927676"/>
            <a:ext cx="50568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400" u="none" cap="none" strike="noStrike">
                <a:solidFill>
                  <a:srgbClr val="143EFF"/>
                </a:solidFill>
                <a:latin typeface="Coustard"/>
                <a:ea typeface="Coustard"/>
                <a:cs typeface="Coustard"/>
                <a:sym typeface="Coustard"/>
              </a:rPr>
              <a:t>Resource </a:t>
            </a:r>
            <a:endParaRPr/>
          </a:p>
          <a:p>
            <a:pPr indent="0" lvl="0" marL="0" marR="0" rtl="0" algn="l">
              <a:lnSpc>
                <a:spcPct val="100000"/>
              </a:lnSpc>
              <a:spcBef>
                <a:spcPts val="0"/>
              </a:spcBef>
              <a:spcAft>
                <a:spcPts val="0"/>
              </a:spcAft>
              <a:buNone/>
            </a:pPr>
            <a:r>
              <a:rPr b="0" i="0" lang="en-US" sz="8400" u="none" cap="none" strike="noStrike">
                <a:solidFill>
                  <a:srgbClr val="143EFF"/>
                </a:solidFill>
                <a:latin typeface="Coustard"/>
                <a:ea typeface="Coustard"/>
                <a:cs typeface="Coustard"/>
                <a:sym typeface="Coustard"/>
              </a:rPr>
              <a:t>Page</a:t>
            </a:r>
            <a:endParaRPr/>
          </a:p>
        </p:txBody>
      </p:sp>
      <p:sp>
        <p:nvSpPr>
          <p:cNvPr id="629" name="Google Shape;629;p35"/>
          <p:cNvSpPr txBox="1"/>
          <p:nvPr/>
        </p:nvSpPr>
        <p:spPr>
          <a:xfrm>
            <a:off x="836107" y="5238323"/>
            <a:ext cx="4773900" cy="4063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US" sz="2200" u="none" cap="none" strike="noStrike">
                <a:solidFill>
                  <a:srgbClr val="143EFF"/>
                </a:solidFill>
                <a:latin typeface="Inter"/>
                <a:ea typeface="Inter"/>
                <a:cs typeface="Inter"/>
                <a:sym typeface="Inter"/>
              </a:rPr>
              <a:t>This presentation template uses</a:t>
            </a:r>
            <a:endParaRPr/>
          </a:p>
          <a:p>
            <a:pPr indent="0" lvl="1" marL="0" marR="0" rtl="0" algn="l">
              <a:lnSpc>
                <a:spcPct val="100000"/>
              </a:lnSpc>
              <a:spcBef>
                <a:spcPts val="0"/>
              </a:spcBef>
              <a:spcAft>
                <a:spcPts val="0"/>
              </a:spcAft>
              <a:buNone/>
            </a:pPr>
            <a:r>
              <a:rPr b="0" i="0" lang="en-US" sz="2200" u="none" cap="none" strike="noStrike">
                <a:solidFill>
                  <a:srgbClr val="143EFF"/>
                </a:solidFill>
                <a:latin typeface="Inter"/>
                <a:ea typeface="Inter"/>
                <a:cs typeface="Inter"/>
                <a:sym typeface="Inter"/>
              </a:rPr>
              <a:t>the following free fonts:</a:t>
            </a:r>
            <a:endParaRPr/>
          </a:p>
          <a:p>
            <a:pPr indent="0" lvl="1" marL="0" marR="0" rtl="0" algn="l">
              <a:lnSpc>
                <a:spcPct val="100000"/>
              </a:lnSpc>
              <a:spcBef>
                <a:spcPts val="0"/>
              </a:spcBef>
              <a:spcAft>
                <a:spcPts val="0"/>
              </a:spcAft>
              <a:buNone/>
            </a:pPr>
            <a:r>
              <a:t/>
            </a:r>
            <a:endParaRPr b="0" i="0" sz="2200" u="none" cap="none" strike="noStrike">
              <a:solidFill>
                <a:srgbClr val="143EFF"/>
              </a:solidFill>
              <a:latin typeface="Inter"/>
              <a:ea typeface="Inter"/>
              <a:cs typeface="Inter"/>
              <a:sym typeface="Inter"/>
            </a:endParaRPr>
          </a:p>
          <a:p>
            <a:pPr indent="0" lvl="1" marL="0" marR="0" rtl="0" algn="l">
              <a:lnSpc>
                <a:spcPct val="100000"/>
              </a:lnSpc>
              <a:spcBef>
                <a:spcPts val="0"/>
              </a:spcBef>
              <a:spcAft>
                <a:spcPts val="0"/>
              </a:spcAft>
              <a:buNone/>
            </a:pPr>
            <a:r>
              <a:rPr b="0" i="0" lang="en-US" sz="2200" u="none" cap="none" strike="noStrike">
                <a:solidFill>
                  <a:srgbClr val="143EFF"/>
                </a:solidFill>
                <a:latin typeface="Inter"/>
                <a:ea typeface="Inter"/>
                <a:cs typeface="Inter"/>
                <a:sym typeface="Inter"/>
              </a:rPr>
              <a:t>Titles: Coustard</a:t>
            </a:r>
            <a:endParaRPr/>
          </a:p>
          <a:p>
            <a:pPr indent="0" lvl="1" marL="0" marR="0" rtl="0" algn="l">
              <a:lnSpc>
                <a:spcPct val="100000"/>
              </a:lnSpc>
              <a:spcBef>
                <a:spcPts val="0"/>
              </a:spcBef>
              <a:spcAft>
                <a:spcPts val="0"/>
              </a:spcAft>
              <a:buNone/>
            </a:pPr>
            <a:r>
              <a:rPr b="0" i="0" lang="en-US" sz="2200" u="none" cap="none" strike="noStrike">
                <a:solidFill>
                  <a:srgbClr val="143EFF"/>
                </a:solidFill>
                <a:latin typeface="Inter"/>
                <a:ea typeface="Inter"/>
                <a:cs typeface="Inter"/>
                <a:sym typeface="Inter"/>
              </a:rPr>
              <a:t>Headers: Inter</a:t>
            </a:r>
            <a:endParaRPr/>
          </a:p>
          <a:p>
            <a:pPr indent="0" lvl="1" marL="0" marR="0" rtl="0" algn="l">
              <a:lnSpc>
                <a:spcPct val="100000"/>
              </a:lnSpc>
              <a:spcBef>
                <a:spcPts val="0"/>
              </a:spcBef>
              <a:spcAft>
                <a:spcPts val="0"/>
              </a:spcAft>
              <a:buNone/>
            </a:pPr>
            <a:r>
              <a:rPr b="0" i="0" lang="en-US" sz="2200" u="none" cap="none" strike="noStrike">
                <a:solidFill>
                  <a:srgbClr val="143EFF"/>
                </a:solidFill>
                <a:latin typeface="Inter"/>
                <a:ea typeface="Inter"/>
                <a:cs typeface="Inter"/>
                <a:sym typeface="Inter"/>
              </a:rPr>
              <a:t>Body Copy: Inter</a:t>
            </a:r>
            <a:endParaRPr/>
          </a:p>
          <a:p>
            <a:pPr indent="0" lvl="1" marL="0" marR="0" rtl="0" algn="l">
              <a:lnSpc>
                <a:spcPct val="100000"/>
              </a:lnSpc>
              <a:spcBef>
                <a:spcPts val="0"/>
              </a:spcBef>
              <a:spcAft>
                <a:spcPts val="0"/>
              </a:spcAft>
              <a:buNone/>
            </a:pPr>
            <a:r>
              <a:t/>
            </a:r>
            <a:endParaRPr b="0" i="0" sz="2200" u="none" cap="none" strike="noStrike">
              <a:solidFill>
                <a:srgbClr val="143EFF"/>
              </a:solidFill>
              <a:latin typeface="Inter"/>
              <a:ea typeface="Inter"/>
              <a:cs typeface="Inter"/>
              <a:sym typeface="Inter"/>
            </a:endParaRPr>
          </a:p>
          <a:p>
            <a:pPr indent="0" lvl="1" marL="0" marR="0" rtl="0" algn="l">
              <a:lnSpc>
                <a:spcPct val="100000"/>
              </a:lnSpc>
              <a:spcBef>
                <a:spcPts val="0"/>
              </a:spcBef>
              <a:spcAft>
                <a:spcPts val="0"/>
              </a:spcAft>
              <a:buNone/>
            </a:pPr>
            <a:r>
              <a:rPr b="0" i="0" lang="en-US" sz="2200" u="none" cap="none" strike="noStrike">
                <a:solidFill>
                  <a:srgbClr val="143EFF"/>
                </a:solidFill>
                <a:latin typeface="Inter"/>
                <a:ea typeface="Inter"/>
                <a:cs typeface="Inter"/>
                <a:sym typeface="Inter"/>
              </a:rPr>
              <a:t>You can find these fonts</a:t>
            </a:r>
            <a:endParaRPr/>
          </a:p>
          <a:p>
            <a:pPr indent="0" lvl="1" marL="0" marR="0" rtl="0" algn="l">
              <a:lnSpc>
                <a:spcPct val="100000"/>
              </a:lnSpc>
              <a:spcBef>
                <a:spcPts val="0"/>
              </a:spcBef>
              <a:spcAft>
                <a:spcPts val="0"/>
              </a:spcAft>
              <a:buNone/>
            </a:pPr>
            <a:r>
              <a:rPr b="0" i="0" lang="en-US" sz="2200" u="none" cap="none" strike="noStrike">
                <a:solidFill>
                  <a:srgbClr val="143EFF"/>
                </a:solidFill>
                <a:latin typeface="Inter"/>
                <a:ea typeface="Inter"/>
                <a:cs typeface="Inter"/>
                <a:sym typeface="Inter"/>
              </a:rPr>
              <a:t>online too. Happy designing! </a:t>
            </a:r>
            <a:endParaRPr/>
          </a:p>
          <a:p>
            <a:pPr indent="0" lvl="1" marL="0" marR="0" rtl="0" algn="l">
              <a:lnSpc>
                <a:spcPct val="100000"/>
              </a:lnSpc>
              <a:spcBef>
                <a:spcPts val="0"/>
              </a:spcBef>
              <a:spcAft>
                <a:spcPts val="0"/>
              </a:spcAft>
              <a:buNone/>
            </a:pPr>
            <a:r>
              <a:t/>
            </a:r>
            <a:endParaRPr b="0" i="0" sz="2200" u="none" cap="none" strike="noStrike">
              <a:solidFill>
                <a:srgbClr val="143EFF"/>
              </a:solidFill>
              <a:latin typeface="Inter"/>
              <a:ea typeface="Inter"/>
              <a:cs typeface="Inter"/>
              <a:sym typeface="Inter"/>
            </a:endParaRPr>
          </a:p>
          <a:p>
            <a:pPr indent="0" lvl="1" marL="0" marR="0" rtl="0" algn="l">
              <a:lnSpc>
                <a:spcPct val="100000"/>
              </a:lnSpc>
              <a:spcBef>
                <a:spcPts val="0"/>
              </a:spcBef>
              <a:spcAft>
                <a:spcPts val="0"/>
              </a:spcAft>
              <a:buNone/>
            </a:pPr>
            <a:r>
              <a:rPr b="0" i="0" lang="en-US" sz="2200" u="none" cap="none" strike="noStrike">
                <a:solidFill>
                  <a:srgbClr val="143EFF"/>
                </a:solidFill>
                <a:latin typeface="Inter"/>
                <a:ea typeface="Inter"/>
                <a:cs typeface="Inter"/>
                <a:sym typeface="Inter"/>
              </a:rPr>
              <a:t>Don't forget to delete this</a:t>
            </a:r>
            <a:endParaRPr/>
          </a:p>
          <a:p>
            <a:pPr indent="0" lvl="1" marL="0" marR="0" rtl="0" algn="l">
              <a:lnSpc>
                <a:spcPct val="100000"/>
              </a:lnSpc>
              <a:spcBef>
                <a:spcPts val="0"/>
              </a:spcBef>
              <a:spcAft>
                <a:spcPts val="0"/>
              </a:spcAft>
              <a:buNone/>
            </a:pPr>
            <a:r>
              <a:rPr b="0" i="0" lang="en-US" sz="2200" u="none" cap="none" strike="noStrike">
                <a:solidFill>
                  <a:srgbClr val="143EFF"/>
                </a:solidFill>
                <a:latin typeface="Inter"/>
                <a:ea typeface="Inter"/>
                <a:cs typeface="Inter"/>
                <a:sym typeface="Inter"/>
              </a:rPr>
              <a:t>page before presenting. </a:t>
            </a:r>
            <a:endParaRPr/>
          </a:p>
        </p:txBody>
      </p:sp>
      <p:sp>
        <p:nvSpPr>
          <p:cNvPr id="630" name="Google Shape;630;p35"/>
          <p:cNvSpPr txBox="1"/>
          <p:nvPr/>
        </p:nvSpPr>
        <p:spPr>
          <a:xfrm>
            <a:off x="836107" y="3968046"/>
            <a:ext cx="45348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200" u="none" cap="none" strike="noStrike">
                <a:solidFill>
                  <a:srgbClr val="143EFF"/>
                </a:solidFill>
                <a:latin typeface="Inter SemiBold"/>
                <a:ea typeface="Inter SemiBold"/>
                <a:cs typeface="Inter SemiBold"/>
                <a:sym typeface="Inter SemiBold"/>
              </a:rPr>
              <a:t>Use these design resources</a:t>
            </a:r>
            <a:endParaRPr/>
          </a:p>
          <a:p>
            <a:pPr indent="0" lvl="0" marL="0" marR="0" rtl="0" algn="l">
              <a:lnSpc>
                <a:spcPct val="100000"/>
              </a:lnSpc>
              <a:spcBef>
                <a:spcPts val="0"/>
              </a:spcBef>
              <a:spcAft>
                <a:spcPts val="0"/>
              </a:spcAft>
              <a:buNone/>
            </a:pPr>
            <a:r>
              <a:rPr b="1" i="0" lang="en-US" sz="2200" u="none" cap="none" strike="noStrike">
                <a:solidFill>
                  <a:srgbClr val="143EFF"/>
                </a:solidFill>
                <a:latin typeface="Inter SemiBold"/>
                <a:ea typeface="Inter SemiBold"/>
                <a:cs typeface="Inter SemiBold"/>
                <a:sym typeface="Inter SemiBold"/>
              </a:rPr>
              <a:t>in your Canva Presentation.</a:t>
            </a:r>
            <a:endParaRPr/>
          </a:p>
        </p:txBody>
      </p:sp>
      <p:sp>
        <p:nvSpPr>
          <p:cNvPr id="631" name="Google Shape;631;p35"/>
          <p:cNvSpPr/>
          <p:nvPr/>
        </p:nvSpPr>
        <p:spPr>
          <a:xfrm>
            <a:off x="10698163" y="2773770"/>
            <a:ext cx="670318" cy="670318"/>
          </a:xfrm>
          <a:custGeom>
            <a:rect b="b" l="l" r="r" t="t"/>
            <a:pathLst>
              <a:path extrusionOk="0" h="670318" w="670318">
                <a:moveTo>
                  <a:pt x="0" y="0"/>
                </a:moveTo>
                <a:lnTo>
                  <a:pt x="670318" y="0"/>
                </a:lnTo>
                <a:lnTo>
                  <a:pt x="670318" y="670318"/>
                </a:lnTo>
                <a:lnTo>
                  <a:pt x="0" y="670318"/>
                </a:lnTo>
                <a:lnTo>
                  <a:pt x="0" y="0"/>
                </a:lnTo>
                <a:close/>
              </a:path>
            </a:pathLst>
          </a:custGeom>
          <a:blipFill rotWithShape="1">
            <a:blip r:embed="rId3">
              <a:alphaModFix/>
            </a:blip>
            <a:stretch>
              <a:fillRect b="0" l="0" r="0" t="0"/>
            </a:stretch>
          </a:blipFill>
          <a:ln>
            <a:noFill/>
          </a:ln>
        </p:spPr>
      </p:sp>
      <p:sp>
        <p:nvSpPr>
          <p:cNvPr id="632" name="Google Shape;632;p35"/>
          <p:cNvSpPr/>
          <p:nvPr/>
        </p:nvSpPr>
        <p:spPr>
          <a:xfrm flipH="1">
            <a:off x="9465519" y="2671882"/>
            <a:ext cx="908793" cy="874094"/>
          </a:xfrm>
          <a:custGeom>
            <a:rect b="b" l="l" r="r" t="t"/>
            <a:pathLst>
              <a:path extrusionOk="0" h="874094" w="908793">
                <a:moveTo>
                  <a:pt x="908794" y="0"/>
                </a:moveTo>
                <a:lnTo>
                  <a:pt x="0" y="0"/>
                </a:lnTo>
                <a:lnTo>
                  <a:pt x="0" y="874094"/>
                </a:lnTo>
                <a:lnTo>
                  <a:pt x="908794" y="874094"/>
                </a:lnTo>
                <a:lnTo>
                  <a:pt x="908794" y="0"/>
                </a:lnTo>
                <a:close/>
              </a:path>
            </a:pathLst>
          </a:custGeom>
          <a:blipFill rotWithShape="1">
            <a:blip r:embed="rId4">
              <a:alphaModFix/>
            </a:blip>
            <a:stretch>
              <a:fillRect b="0" l="0" r="0" t="0"/>
            </a:stretch>
          </a:blipFill>
          <a:ln>
            <a:noFill/>
          </a:ln>
        </p:spPr>
      </p:sp>
      <p:sp>
        <p:nvSpPr>
          <p:cNvPr id="633" name="Google Shape;633;p35"/>
          <p:cNvSpPr/>
          <p:nvPr/>
        </p:nvSpPr>
        <p:spPr>
          <a:xfrm>
            <a:off x="12597694" y="5624325"/>
            <a:ext cx="2051543" cy="1790438"/>
          </a:xfrm>
          <a:custGeom>
            <a:rect b="b" l="l" r="r" t="t"/>
            <a:pathLst>
              <a:path extrusionOk="0" h="1790438" w="2051543">
                <a:moveTo>
                  <a:pt x="0" y="0"/>
                </a:moveTo>
                <a:lnTo>
                  <a:pt x="2051543" y="0"/>
                </a:lnTo>
                <a:lnTo>
                  <a:pt x="2051543" y="1790438"/>
                </a:lnTo>
                <a:lnTo>
                  <a:pt x="0" y="1790438"/>
                </a:lnTo>
                <a:lnTo>
                  <a:pt x="0" y="0"/>
                </a:lnTo>
                <a:close/>
              </a:path>
            </a:pathLst>
          </a:custGeom>
          <a:blipFill rotWithShape="1">
            <a:blip r:embed="rId5">
              <a:alphaModFix/>
            </a:blip>
            <a:stretch>
              <a:fillRect b="0" l="0" r="0" t="0"/>
            </a:stretch>
          </a:blipFill>
          <a:ln>
            <a:noFill/>
          </a:ln>
        </p:spPr>
      </p:sp>
      <p:sp>
        <p:nvSpPr>
          <p:cNvPr id="634" name="Google Shape;634;p35"/>
          <p:cNvSpPr/>
          <p:nvPr/>
        </p:nvSpPr>
        <p:spPr>
          <a:xfrm>
            <a:off x="11689749" y="2549492"/>
            <a:ext cx="1118874" cy="1118874"/>
          </a:xfrm>
          <a:custGeom>
            <a:rect b="b" l="l" r="r" t="t"/>
            <a:pathLst>
              <a:path extrusionOk="0" h="1118874" w="1118874">
                <a:moveTo>
                  <a:pt x="0" y="0"/>
                </a:moveTo>
                <a:lnTo>
                  <a:pt x="1118874" y="0"/>
                </a:lnTo>
                <a:lnTo>
                  <a:pt x="1118874" y="1118874"/>
                </a:lnTo>
                <a:lnTo>
                  <a:pt x="0" y="1118874"/>
                </a:lnTo>
                <a:lnTo>
                  <a:pt x="0" y="0"/>
                </a:lnTo>
                <a:close/>
              </a:path>
            </a:pathLst>
          </a:custGeom>
          <a:blipFill rotWithShape="1">
            <a:blip r:embed="rId6">
              <a:alphaModFix/>
            </a:blip>
            <a:stretch>
              <a:fillRect b="0" l="0" r="0" t="0"/>
            </a:stretch>
          </a:blipFill>
          <a:ln>
            <a:noFill/>
          </a:ln>
        </p:spPr>
      </p:sp>
      <p:sp>
        <p:nvSpPr>
          <p:cNvPr id="635" name="Google Shape;635;p35"/>
          <p:cNvSpPr/>
          <p:nvPr/>
        </p:nvSpPr>
        <p:spPr>
          <a:xfrm flipH="1">
            <a:off x="9839055" y="5143500"/>
            <a:ext cx="1536200" cy="2271263"/>
          </a:xfrm>
          <a:custGeom>
            <a:rect b="b" l="l" r="r" t="t"/>
            <a:pathLst>
              <a:path extrusionOk="0" h="2271263" w="1536200">
                <a:moveTo>
                  <a:pt x="1536200" y="0"/>
                </a:moveTo>
                <a:lnTo>
                  <a:pt x="0" y="0"/>
                </a:lnTo>
                <a:lnTo>
                  <a:pt x="0" y="2271263"/>
                </a:lnTo>
                <a:lnTo>
                  <a:pt x="1536200" y="2271263"/>
                </a:lnTo>
                <a:lnTo>
                  <a:pt x="1536200" y="0"/>
                </a:lnTo>
                <a:close/>
              </a:path>
            </a:pathLst>
          </a:custGeom>
          <a:blipFill rotWithShape="1">
            <a:blip r:embed="rId7">
              <a:alphaModFix/>
            </a:blip>
            <a:stretch>
              <a:fillRect b="0" l="0" r="0" t="0"/>
            </a:stretch>
          </a:blipFill>
          <a:ln>
            <a:noFill/>
          </a:ln>
        </p:spPr>
      </p:sp>
      <p:sp>
        <p:nvSpPr>
          <p:cNvPr id="636" name="Google Shape;636;p35"/>
          <p:cNvSpPr/>
          <p:nvPr/>
        </p:nvSpPr>
        <p:spPr>
          <a:xfrm rot="10800000">
            <a:off x="14013310" y="2583318"/>
            <a:ext cx="1051222" cy="1051222"/>
          </a:xfrm>
          <a:custGeom>
            <a:rect b="b" l="l" r="r" t="t"/>
            <a:pathLst>
              <a:path extrusionOk="0" h="1051222" w="1051222">
                <a:moveTo>
                  <a:pt x="0" y="0"/>
                </a:moveTo>
                <a:lnTo>
                  <a:pt x="1051222" y="0"/>
                </a:lnTo>
                <a:lnTo>
                  <a:pt x="1051222" y="1051222"/>
                </a:lnTo>
                <a:lnTo>
                  <a:pt x="0" y="1051222"/>
                </a:lnTo>
                <a:lnTo>
                  <a:pt x="0" y="0"/>
                </a:lnTo>
                <a:close/>
              </a:path>
            </a:pathLst>
          </a:custGeom>
          <a:blipFill rotWithShape="1">
            <a:blip r:embed="rId8">
              <a:alphaModFix/>
            </a:blip>
            <a:stretch>
              <a:fillRect b="0" l="0" r="0" t="0"/>
            </a:stretch>
          </a:blipFill>
          <a:ln>
            <a:noFill/>
          </a:ln>
        </p:spPr>
      </p:sp>
      <p:sp>
        <p:nvSpPr>
          <p:cNvPr id="637" name="Google Shape;637;p35"/>
          <p:cNvSpPr/>
          <p:nvPr/>
        </p:nvSpPr>
        <p:spPr>
          <a:xfrm>
            <a:off x="10173878" y="1097305"/>
            <a:ext cx="1228527" cy="862202"/>
          </a:xfrm>
          <a:custGeom>
            <a:rect b="b" l="l" r="r" t="t"/>
            <a:pathLst>
              <a:path extrusionOk="0" h="862202" w="1228527">
                <a:moveTo>
                  <a:pt x="0" y="0"/>
                </a:moveTo>
                <a:lnTo>
                  <a:pt x="1228527" y="0"/>
                </a:lnTo>
                <a:lnTo>
                  <a:pt x="1228527" y="862202"/>
                </a:lnTo>
                <a:lnTo>
                  <a:pt x="0" y="862202"/>
                </a:lnTo>
                <a:lnTo>
                  <a:pt x="0" y="0"/>
                </a:lnTo>
                <a:close/>
              </a:path>
            </a:pathLst>
          </a:custGeom>
          <a:blipFill rotWithShape="1">
            <a:blip r:embed="rId9">
              <a:alphaModFix/>
            </a:blip>
            <a:stretch>
              <a:fillRect b="0" l="0" r="0" t="0"/>
            </a:stretch>
          </a:blipFill>
          <a:ln>
            <a:noFill/>
          </a:ln>
        </p:spPr>
      </p:sp>
      <p:sp>
        <p:nvSpPr>
          <p:cNvPr id="638" name="Google Shape;638;p35"/>
          <p:cNvSpPr/>
          <p:nvPr/>
        </p:nvSpPr>
        <p:spPr>
          <a:xfrm flipH="1">
            <a:off x="16419282" y="943392"/>
            <a:ext cx="1039863" cy="1170029"/>
          </a:xfrm>
          <a:custGeom>
            <a:rect b="b" l="l" r="r" t="t"/>
            <a:pathLst>
              <a:path extrusionOk="0" h="1170029" w="1039863">
                <a:moveTo>
                  <a:pt x="1039864" y="0"/>
                </a:moveTo>
                <a:lnTo>
                  <a:pt x="0" y="0"/>
                </a:lnTo>
                <a:lnTo>
                  <a:pt x="0" y="1170029"/>
                </a:lnTo>
                <a:lnTo>
                  <a:pt x="1039864" y="1170029"/>
                </a:lnTo>
                <a:lnTo>
                  <a:pt x="1039864" y="0"/>
                </a:lnTo>
                <a:close/>
              </a:path>
            </a:pathLst>
          </a:custGeom>
          <a:blipFill rotWithShape="1">
            <a:blip r:embed="rId10">
              <a:alphaModFix/>
            </a:blip>
            <a:stretch>
              <a:fillRect b="0" l="0" r="0" t="0"/>
            </a:stretch>
          </a:blipFill>
          <a:ln>
            <a:noFill/>
          </a:ln>
        </p:spPr>
      </p:sp>
      <p:sp>
        <p:nvSpPr>
          <p:cNvPr id="639" name="Google Shape;639;p35"/>
          <p:cNvSpPr/>
          <p:nvPr/>
        </p:nvSpPr>
        <p:spPr>
          <a:xfrm>
            <a:off x="7186763" y="2645684"/>
            <a:ext cx="1196172" cy="926490"/>
          </a:xfrm>
          <a:custGeom>
            <a:rect b="b" l="l" r="r" t="t"/>
            <a:pathLst>
              <a:path extrusionOk="0" h="926490" w="1196172">
                <a:moveTo>
                  <a:pt x="0" y="0"/>
                </a:moveTo>
                <a:lnTo>
                  <a:pt x="1196172" y="0"/>
                </a:lnTo>
                <a:lnTo>
                  <a:pt x="1196172" y="926490"/>
                </a:lnTo>
                <a:lnTo>
                  <a:pt x="0" y="926490"/>
                </a:lnTo>
                <a:lnTo>
                  <a:pt x="0" y="0"/>
                </a:lnTo>
                <a:close/>
              </a:path>
            </a:pathLst>
          </a:custGeom>
          <a:blipFill rotWithShape="1">
            <a:blip r:embed="rId11">
              <a:alphaModFix/>
            </a:blip>
            <a:stretch>
              <a:fillRect b="0" l="0" r="0" t="0"/>
            </a:stretch>
          </a:blipFill>
          <a:ln>
            <a:noFill/>
          </a:ln>
        </p:spPr>
      </p:sp>
      <p:sp>
        <p:nvSpPr>
          <p:cNvPr id="640" name="Google Shape;640;p35"/>
          <p:cNvSpPr/>
          <p:nvPr/>
        </p:nvSpPr>
        <p:spPr>
          <a:xfrm>
            <a:off x="7117328" y="5693243"/>
            <a:ext cx="1499287" cy="1721520"/>
          </a:xfrm>
          <a:custGeom>
            <a:rect b="b" l="l" r="r" t="t"/>
            <a:pathLst>
              <a:path extrusionOk="0" h="1721520" w="1499287">
                <a:moveTo>
                  <a:pt x="0" y="0"/>
                </a:moveTo>
                <a:lnTo>
                  <a:pt x="1499288" y="0"/>
                </a:lnTo>
                <a:lnTo>
                  <a:pt x="1499288" y="1721520"/>
                </a:lnTo>
                <a:lnTo>
                  <a:pt x="0" y="1721520"/>
                </a:lnTo>
                <a:lnTo>
                  <a:pt x="0" y="0"/>
                </a:lnTo>
                <a:close/>
              </a:path>
            </a:pathLst>
          </a:custGeom>
          <a:blipFill rotWithShape="1">
            <a:blip r:embed="rId12">
              <a:alphaModFix/>
            </a:blip>
            <a:stretch>
              <a:fillRect b="0" l="0" r="0" t="0"/>
            </a:stretch>
          </a:blipFill>
          <a:ln>
            <a:noFill/>
          </a:ln>
        </p:spPr>
      </p:sp>
      <p:sp>
        <p:nvSpPr>
          <p:cNvPr id="641" name="Google Shape;641;p35"/>
          <p:cNvSpPr/>
          <p:nvPr/>
        </p:nvSpPr>
        <p:spPr>
          <a:xfrm>
            <a:off x="15732152" y="1011997"/>
            <a:ext cx="351158" cy="1032819"/>
          </a:xfrm>
          <a:custGeom>
            <a:rect b="b" l="l" r="r" t="t"/>
            <a:pathLst>
              <a:path extrusionOk="0" h="1032819" w="351158">
                <a:moveTo>
                  <a:pt x="0" y="0"/>
                </a:moveTo>
                <a:lnTo>
                  <a:pt x="351158" y="0"/>
                </a:lnTo>
                <a:lnTo>
                  <a:pt x="351158" y="1032819"/>
                </a:lnTo>
                <a:lnTo>
                  <a:pt x="0" y="1032819"/>
                </a:lnTo>
                <a:lnTo>
                  <a:pt x="0" y="0"/>
                </a:lnTo>
                <a:close/>
              </a:path>
            </a:pathLst>
          </a:custGeom>
          <a:blipFill rotWithShape="1">
            <a:blip r:embed="rId13">
              <a:alphaModFix/>
            </a:blip>
            <a:stretch>
              <a:fillRect b="0" l="0" r="0" t="0"/>
            </a:stretch>
          </a:blipFill>
          <a:ln>
            <a:noFill/>
          </a:ln>
        </p:spPr>
      </p:sp>
      <p:sp>
        <p:nvSpPr>
          <p:cNvPr id="642" name="Google Shape;642;p35"/>
          <p:cNvSpPr/>
          <p:nvPr/>
        </p:nvSpPr>
        <p:spPr>
          <a:xfrm>
            <a:off x="16595280" y="4202802"/>
            <a:ext cx="827036" cy="804481"/>
          </a:xfrm>
          <a:custGeom>
            <a:rect b="b" l="l" r="r" t="t"/>
            <a:pathLst>
              <a:path extrusionOk="0" h="804481" w="827036">
                <a:moveTo>
                  <a:pt x="0" y="0"/>
                </a:moveTo>
                <a:lnTo>
                  <a:pt x="827036" y="0"/>
                </a:lnTo>
                <a:lnTo>
                  <a:pt x="827036" y="804480"/>
                </a:lnTo>
                <a:lnTo>
                  <a:pt x="0" y="804480"/>
                </a:lnTo>
                <a:lnTo>
                  <a:pt x="0" y="0"/>
                </a:lnTo>
                <a:close/>
              </a:path>
            </a:pathLst>
          </a:custGeom>
          <a:blipFill rotWithShape="1">
            <a:blip r:embed="rId14">
              <a:alphaModFix/>
            </a:blip>
            <a:stretch>
              <a:fillRect b="0" l="0" r="0" t="0"/>
            </a:stretch>
          </a:blipFill>
          <a:ln>
            <a:noFill/>
          </a:ln>
        </p:spPr>
      </p:sp>
      <p:sp>
        <p:nvSpPr>
          <p:cNvPr id="643" name="Google Shape;643;p35"/>
          <p:cNvSpPr/>
          <p:nvPr/>
        </p:nvSpPr>
        <p:spPr>
          <a:xfrm>
            <a:off x="14971332" y="4263217"/>
            <a:ext cx="744569" cy="683650"/>
          </a:xfrm>
          <a:custGeom>
            <a:rect b="b" l="l" r="r" t="t"/>
            <a:pathLst>
              <a:path extrusionOk="0" h="683650" w="744569">
                <a:moveTo>
                  <a:pt x="0" y="0"/>
                </a:moveTo>
                <a:lnTo>
                  <a:pt x="744569" y="0"/>
                </a:lnTo>
                <a:lnTo>
                  <a:pt x="744569" y="683650"/>
                </a:lnTo>
                <a:lnTo>
                  <a:pt x="0" y="683650"/>
                </a:lnTo>
                <a:lnTo>
                  <a:pt x="0" y="0"/>
                </a:lnTo>
                <a:close/>
              </a:path>
            </a:pathLst>
          </a:custGeom>
          <a:blipFill rotWithShape="1">
            <a:blip r:embed="rId15">
              <a:alphaModFix/>
            </a:blip>
            <a:stretch>
              <a:fillRect b="0" l="0" r="0" t="0"/>
            </a:stretch>
          </a:blipFill>
          <a:ln>
            <a:noFill/>
          </a:ln>
        </p:spPr>
      </p:sp>
      <p:sp>
        <p:nvSpPr>
          <p:cNvPr id="644" name="Google Shape;644;p35"/>
          <p:cNvSpPr/>
          <p:nvPr/>
        </p:nvSpPr>
        <p:spPr>
          <a:xfrm>
            <a:off x="13581218" y="4253912"/>
            <a:ext cx="510735" cy="702260"/>
          </a:xfrm>
          <a:custGeom>
            <a:rect b="b" l="l" r="r" t="t"/>
            <a:pathLst>
              <a:path extrusionOk="0" h="702260" w="510735">
                <a:moveTo>
                  <a:pt x="0" y="0"/>
                </a:moveTo>
                <a:lnTo>
                  <a:pt x="510735" y="0"/>
                </a:lnTo>
                <a:lnTo>
                  <a:pt x="510735" y="702260"/>
                </a:lnTo>
                <a:lnTo>
                  <a:pt x="0" y="702260"/>
                </a:lnTo>
                <a:lnTo>
                  <a:pt x="0" y="0"/>
                </a:lnTo>
                <a:close/>
              </a:path>
            </a:pathLst>
          </a:custGeom>
          <a:blipFill rotWithShape="1">
            <a:blip r:embed="rId16">
              <a:alphaModFix/>
            </a:blip>
            <a:stretch>
              <a:fillRect b="0" l="0" r="0" t="0"/>
            </a:stretch>
          </a:blipFill>
          <a:ln>
            <a:noFill/>
          </a:ln>
        </p:spPr>
      </p:sp>
      <p:sp>
        <p:nvSpPr>
          <p:cNvPr id="645" name="Google Shape;645;p35"/>
          <p:cNvSpPr/>
          <p:nvPr/>
        </p:nvSpPr>
        <p:spPr>
          <a:xfrm rot="5400000">
            <a:off x="14800947" y="1315039"/>
            <a:ext cx="763731" cy="426735"/>
          </a:xfrm>
          <a:custGeom>
            <a:rect b="b" l="l" r="r" t="t"/>
            <a:pathLst>
              <a:path extrusionOk="0" h="426735" w="763731">
                <a:moveTo>
                  <a:pt x="0" y="0"/>
                </a:moveTo>
                <a:lnTo>
                  <a:pt x="763731" y="0"/>
                </a:lnTo>
                <a:lnTo>
                  <a:pt x="763731" y="426734"/>
                </a:lnTo>
                <a:lnTo>
                  <a:pt x="0" y="426734"/>
                </a:lnTo>
                <a:lnTo>
                  <a:pt x="0" y="0"/>
                </a:lnTo>
                <a:close/>
              </a:path>
            </a:pathLst>
          </a:custGeom>
          <a:blipFill rotWithShape="1">
            <a:blip r:embed="rId17">
              <a:alphaModFix/>
            </a:blip>
            <a:stretch>
              <a:fillRect b="0" l="0" r="0" t="0"/>
            </a:stretch>
          </a:blipFill>
          <a:ln>
            <a:noFill/>
          </a:ln>
        </p:spPr>
      </p:sp>
      <p:sp>
        <p:nvSpPr>
          <p:cNvPr id="646" name="Google Shape;646;p35"/>
          <p:cNvSpPr/>
          <p:nvPr/>
        </p:nvSpPr>
        <p:spPr>
          <a:xfrm>
            <a:off x="15775472" y="7941628"/>
            <a:ext cx="1659502" cy="1538811"/>
          </a:xfrm>
          <a:custGeom>
            <a:rect b="b" l="l" r="r" t="t"/>
            <a:pathLst>
              <a:path extrusionOk="0" h="1538811" w="1659502">
                <a:moveTo>
                  <a:pt x="0" y="0"/>
                </a:moveTo>
                <a:lnTo>
                  <a:pt x="1659502" y="0"/>
                </a:lnTo>
                <a:lnTo>
                  <a:pt x="1659502" y="1538811"/>
                </a:lnTo>
                <a:lnTo>
                  <a:pt x="0" y="1538811"/>
                </a:lnTo>
                <a:lnTo>
                  <a:pt x="0" y="0"/>
                </a:lnTo>
                <a:close/>
              </a:path>
            </a:pathLst>
          </a:custGeom>
          <a:blipFill rotWithShape="1">
            <a:blip r:embed="rId18">
              <a:alphaModFix/>
            </a:blip>
            <a:stretch>
              <a:fillRect b="0" l="0" r="0" t="0"/>
            </a:stretch>
          </a:blipFill>
          <a:ln>
            <a:noFill/>
          </a:ln>
        </p:spPr>
      </p:sp>
      <p:sp>
        <p:nvSpPr>
          <p:cNvPr id="647" name="Google Shape;647;p35"/>
          <p:cNvSpPr/>
          <p:nvPr/>
        </p:nvSpPr>
        <p:spPr>
          <a:xfrm flipH="1">
            <a:off x="13027698" y="2632725"/>
            <a:ext cx="952409" cy="952409"/>
          </a:xfrm>
          <a:custGeom>
            <a:rect b="b" l="l" r="r" t="t"/>
            <a:pathLst>
              <a:path extrusionOk="0" h="952409" w="952409">
                <a:moveTo>
                  <a:pt x="952408" y="0"/>
                </a:moveTo>
                <a:lnTo>
                  <a:pt x="0" y="0"/>
                </a:lnTo>
                <a:lnTo>
                  <a:pt x="0" y="952408"/>
                </a:lnTo>
                <a:lnTo>
                  <a:pt x="952408" y="952408"/>
                </a:lnTo>
                <a:lnTo>
                  <a:pt x="952408" y="0"/>
                </a:lnTo>
                <a:close/>
              </a:path>
            </a:pathLst>
          </a:custGeom>
          <a:blipFill rotWithShape="1">
            <a:blip r:embed="rId19">
              <a:alphaModFix/>
            </a:blip>
            <a:stretch>
              <a:fillRect b="0" l="0" r="0" t="0"/>
            </a:stretch>
          </a:blipFill>
          <a:ln>
            <a:noFill/>
          </a:ln>
        </p:spPr>
      </p:sp>
      <p:sp>
        <p:nvSpPr>
          <p:cNvPr id="648" name="Google Shape;648;p35"/>
          <p:cNvSpPr/>
          <p:nvPr/>
        </p:nvSpPr>
        <p:spPr>
          <a:xfrm>
            <a:off x="15192985" y="2529407"/>
            <a:ext cx="1036818" cy="1159045"/>
          </a:xfrm>
          <a:custGeom>
            <a:rect b="b" l="l" r="r" t="t"/>
            <a:pathLst>
              <a:path extrusionOk="0" h="1159045" w="1036818">
                <a:moveTo>
                  <a:pt x="0" y="0"/>
                </a:moveTo>
                <a:lnTo>
                  <a:pt x="1036819" y="0"/>
                </a:lnTo>
                <a:lnTo>
                  <a:pt x="1036819" y="1159045"/>
                </a:lnTo>
                <a:lnTo>
                  <a:pt x="0" y="1159045"/>
                </a:lnTo>
                <a:lnTo>
                  <a:pt x="0" y="0"/>
                </a:lnTo>
                <a:close/>
              </a:path>
            </a:pathLst>
          </a:custGeom>
          <a:blipFill rotWithShape="1">
            <a:blip r:embed="rId20">
              <a:alphaModFix/>
            </a:blip>
            <a:stretch>
              <a:fillRect b="0" l="0" r="0" t="0"/>
            </a:stretch>
          </a:blipFill>
          <a:ln>
            <a:noFill/>
          </a:ln>
        </p:spPr>
      </p:sp>
      <p:sp>
        <p:nvSpPr>
          <p:cNvPr id="649" name="Google Shape;649;p35"/>
          <p:cNvSpPr/>
          <p:nvPr/>
        </p:nvSpPr>
        <p:spPr>
          <a:xfrm>
            <a:off x="16453507" y="2563696"/>
            <a:ext cx="1090466" cy="1090466"/>
          </a:xfrm>
          <a:custGeom>
            <a:rect b="b" l="l" r="r" t="t"/>
            <a:pathLst>
              <a:path extrusionOk="0" h="1090466" w="1090466">
                <a:moveTo>
                  <a:pt x="0" y="0"/>
                </a:moveTo>
                <a:lnTo>
                  <a:pt x="1090466" y="0"/>
                </a:lnTo>
                <a:lnTo>
                  <a:pt x="1090466" y="1090466"/>
                </a:lnTo>
                <a:lnTo>
                  <a:pt x="0" y="1090466"/>
                </a:lnTo>
                <a:lnTo>
                  <a:pt x="0" y="0"/>
                </a:lnTo>
                <a:close/>
              </a:path>
            </a:pathLst>
          </a:custGeom>
          <a:blipFill rotWithShape="1">
            <a:blip r:embed="rId21">
              <a:alphaModFix/>
            </a:blip>
            <a:stretch>
              <a:fillRect b="0" l="0" r="0" t="0"/>
            </a:stretch>
          </a:blipFill>
          <a:ln>
            <a:noFill/>
          </a:ln>
        </p:spPr>
      </p:sp>
      <p:sp>
        <p:nvSpPr>
          <p:cNvPr id="650" name="Google Shape;650;p35"/>
          <p:cNvSpPr/>
          <p:nvPr/>
        </p:nvSpPr>
        <p:spPr>
          <a:xfrm>
            <a:off x="8688169" y="1124953"/>
            <a:ext cx="1149737" cy="806906"/>
          </a:xfrm>
          <a:custGeom>
            <a:rect b="b" l="l" r="r" t="t"/>
            <a:pathLst>
              <a:path extrusionOk="0" h="806906" w="1149737">
                <a:moveTo>
                  <a:pt x="0" y="0"/>
                </a:moveTo>
                <a:lnTo>
                  <a:pt x="1149737" y="0"/>
                </a:lnTo>
                <a:lnTo>
                  <a:pt x="1149737" y="806906"/>
                </a:lnTo>
                <a:lnTo>
                  <a:pt x="0" y="806906"/>
                </a:lnTo>
                <a:lnTo>
                  <a:pt x="0" y="0"/>
                </a:lnTo>
                <a:close/>
              </a:path>
            </a:pathLst>
          </a:custGeom>
          <a:blipFill rotWithShape="1">
            <a:blip r:embed="rId22">
              <a:alphaModFix/>
            </a:blip>
            <a:stretch>
              <a:fillRect b="0" l="0" r="0" t="0"/>
            </a:stretch>
          </a:blipFill>
          <a:ln>
            <a:noFill/>
          </a:ln>
        </p:spPr>
      </p:sp>
      <p:sp>
        <p:nvSpPr>
          <p:cNvPr id="651" name="Google Shape;651;p35"/>
          <p:cNvSpPr/>
          <p:nvPr/>
        </p:nvSpPr>
        <p:spPr>
          <a:xfrm flipH="1">
            <a:off x="12853308" y="7873846"/>
            <a:ext cx="1610445" cy="1674376"/>
          </a:xfrm>
          <a:custGeom>
            <a:rect b="b" l="l" r="r" t="t"/>
            <a:pathLst>
              <a:path extrusionOk="0" h="1674376" w="1610445">
                <a:moveTo>
                  <a:pt x="1610445" y="0"/>
                </a:moveTo>
                <a:lnTo>
                  <a:pt x="0" y="0"/>
                </a:lnTo>
                <a:lnTo>
                  <a:pt x="0" y="1674375"/>
                </a:lnTo>
                <a:lnTo>
                  <a:pt x="1610445" y="1674375"/>
                </a:lnTo>
                <a:lnTo>
                  <a:pt x="1610445" y="0"/>
                </a:lnTo>
                <a:close/>
              </a:path>
            </a:pathLst>
          </a:custGeom>
          <a:blipFill rotWithShape="1">
            <a:blip r:embed="rId23">
              <a:alphaModFix/>
            </a:blip>
            <a:stretch>
              <a:fillRect b="0" l="0" r="0" t="0"/>
            </a:stretch>
          </a:blipFill>
          <a:ln>
            <a:noFill/>
          </a:ln>
        </p:spPr>
      </p:sp>
      <p:sp>
        <p:nvSpPr>
          <p:cNvPr id="652" name="Google Shape;652;p35"/>
          <p:cNvSpPr/>
          <p:nvPr/>
        </p:nvSpPr>
        <p:spPr>
          <a:xfrm>
            <a:off x="8606639" y="2735019"/>
            <a:ext cx="542510" cy="747821"/>
          </a:xfrm>
          <a:custGeom>
            <a:rect b="b" l="l" r="r" t="t"/>
            <a:pathLst>
              <a:path extrusionOk="0" h="747821" w="542510">
                <a:moveTo>
                  <a:pt x="0" y="0"/>
                </a:moveTo>
                <a:lnTo>
                  <a:pt x="542509" y="0"/>
                </a:lnTo>
                <a:lnTo>
                  <a:pt x="542509" y="747820"/>
                </a:lnTo>
                <a:lnTo>
                  <a:pt x="0" y="747820"/>
                </a:lnTo>
                <a:lnTo>
                  <a:pt x="0" y="0"/>
                </a:lnTo>
                <a:close/>
              </a:path>
            </a:pathLst>
          </a:custGeom>
          <a:blipFill rotWithShape="1">
            <a:blip r:embed="rId24">
              <a:alphaModFix/>
            </a:blip>
            <a:stretch>
              <a:fillRect b="0" l="0" r="0" t="0"/>
            </a:stretch>
          </a:blipFill>
          <a:ln>
            <a:noFill/>
          </a:ln>
        </p:spPr>
      </p:sp>
      <p:sp>
        <p:nvSpPr>
          <p:cNvPr id="653" name="Google Shape;653;p35"/>
          <p:cNvSpPr/>
          <p:nvPr/>
        </p:nvSpPr>
        <p:spPr>
          <a:xfrm>
            <a:off x="13230535" y="1200629"/>
            <a:ext cx="1402938" cy="655555"/>
          </a:xfrm>
          <a:custGeom>
            <a:rect b="b" l="l" r="r" t="t"/>
            <a:pathLst>
              <a:path extrusionOk="0" h="655555" w="1402938">
                <a:moveTo>
                  <a:pt x="0" y="0"/>
                </a:moveTo>
                <a:lnTo>
                  <a:pt x="1402938" y="0"/>
                </a:lnTo>
                <a:lnTo>
                  <a:pt x="1402938" y="655554"/>
                </a:lnTo>
                <a:lnTo>
                  <a:pt x="0" y="655554"/>
                </a:lnTo>
                <a:lnTo>
                  <a:pt x="0" y="0"/>
                </a:lnTo>
                <a:close/>
              </a:path>
            </a:pathLst>
          </a:custGeom>
          <a:blipFill rotWithShape="1">
            <a:blip r:embed="rId25">
              <a:alphaModFix/>
            </a:blip>
            <a:stretch>
              <a:fillRect b="0" l="0" r="0" t="0"/>
            </a:stretch>
          </a:blipFill>
          <a:ln>
            <a:noFill/>
          </a:ln>
        </p:spPr>
      </p:sp>
      <p:sp>
        <p:nvSpPr>
          <p:cNvPr id="654" name="Google Shape;654;p35"/>
          <p:cNvSpPr/>
          <p:nvPr/>
        </p:nvSpPr>
        <p:spPr>
          <a:xfrm>
            <a:off x="9998180" y="7877168"/>
            <a:ext cx="1543410" cy="1667731"/>
          </a:xfrm>
          <a:custGeom>
            <a:rect b="b" l="l" r="r" t="t"/>
            <a:pathLst>
              <a:path extrusionOk="0" h="1667731" w="1543410">
                <a:moveTo>
                  <a:pt x="0" y="0"/>
                </a:moveTo>
                <a:lnTo>
                  <a:pt x="1543410" y="0"/>
                </a:lnTo>
                <a:lnTo>
                  <a:pt x="1543410" y="1667731"/>
                </a:lnTo>
                <a:lnTo>
                  <a:pt x="0" y="1667731"/>
                </a:lnTo>
                <a:lnTo>
                  <a:pt x="0" y="0"/>
                </a:lnTo>
                <a:close/>
              </a:path>
            </a:pathLst>
          </a:custGeom>
          <a:blipFill rotWithShape="1">
            <a:blip r:embed="rId26">
              <a:alphaModFix/>
            </a:blip>
            <a:stretch>
              <a:fillRect b="0" l="0" r="0" t="0"/>
            </a:stretch>
          </a:blipFill>
          <a:ln>
            <a:noFill/>
          </a:ln>
        </p:spPr>
      </p:sp>
      <p:sp>
        <p:nvSpPr>
          <p:cNvPr id="655" name="Google Shape;655;p35"/>
          <p:cNvSpPr/>
          <p:nvPr/>
        </p:nvSpPr>
        <p:spPr>
          <a:xfrm>
            <a:off x="7290766" y="4233723"/>
            <a:ext cx="683227" cy="742638"/>
          </a:xfrm>
          <a:custGeom>
            <a:rect b="b" l="l" r="r" t="t"/>
            <a:pathLst>
              <a:path extrusionOk="0" h="742638" w="683227">
                <a:moveTo>
                  <a:pt x="0" y="0"/>
                </a:moveTo>
                <a:lnTo>
                  <a:pt x="683227" y="0"/>
                </a:lnTo>
                <a:lnTo>
                  <a:pt x="683227" y="742638"/>
                </a:lnTo>
                <a:lnTo>
                  <a:pt x="0" y="742638"/>
                </a:lnTo>
                <a:lnTo>
                  <a:pt x="0" y="0"/>
                </a:lnTo>
                <a:close/>
              </a:path>
            </a:pathLst>
          </a:custGeom>
          <a:blipFill rotWithShape="1">
            <a:blip r:embed="rId27">
              <a:alphaModFix/>
            </a:blip>
            <a:stretch>
              <a:fillRect b="0" l="0" r="0" t="0"/>
            </a:stretch>
          </a:blipFill>
          <a:ln>
            <a:noFill/>
          </a:ln>
        </p:spPr>
      </p:sp>
      <p:sp>
        <p:nvSpPr>
          <p:cNvPr id="656" name="Google Shape;656;p35"/>
          <p:cNvSpPr/>
          <p:nvPr/>
        </p:nvSpPr>
        <p:spPr>
          <a:xfrm>
            <a:off x="8853372" y="4219020"/>
            <a:ext cx="711684" cy="772044"/>
          </a:xfrm>
          <a:custGeom>
            <a:rect b="b" l="l" r="r" t="t"/>
            <a:pathLst>
              <a:path extrusionOk="0" h="772044" w="711684">
                <a:moveTo>
                  <a:pt x="0" y="0"/>
                </a:moveTo>
                <a:lnTo>
                  <a:pt x="711684" y="0"/>
                </a:lnTo>
                <a:lnTo>
                  <a:pt x="711684" y="772044"/>
                </a:lnTo>
                <a:lnTo>
                  <a:pt x="0" y="772044"/>
                </a:lnTo>
                <a:lnTo>
                  <a:pt x="0" y="0"/>
                </a:lnTo>
                <a:close/>
              </a:path>
            </a:pathLst>
          </a:custGeom>
          <a:blipFill rotWithShape="1">
            <a:blip r:embed="rId28">
              <a:alphaModFix/>
            </a:blip>
            <a:stretch>
              <a:fillRect b="0" l="0" r="0" t="0"/>
            </a:stretch>
          </a:blipFill>
          <a:ln>
            <a:noFill/>
          </a:ln>
        </p:spPr>
      </p:sp>
      <p:sp>
        <p:nvSpPr>
          <p:cNvPr id="657" name="Google Shape;657;p35"/>
          <p:cNvSpPr/>
          <p:nvPr/>
        </p:nvSpPr>
        <p:spPr>
          <a:xfrm>
            <a:off x="10444435" y="4214974"/>
            <a:ext cx="540422" cy="780136"/>
          </a:xfrm>
          <a:custGeom>
            <a:rect b="b" l="l" r="r" t="t"/>
            <a:pathLst>
              <a:path extrusionOk="0" h="780136" w="540422">
                <a:moveTo>
                  <a:pt x="0" y="0"/>
                </a:moveTo>
                <a:lnTo>
                  <a:pt x="540421" y="0"/>
                </a:lnTo>
                <a:lnTo>
                  <a:pt x="540421" y="780136"/>
                </a:lnTo>
                <a:lnTo>
                  <a:pt x="0" y="780136"/>
                </a:lnTo>
                <a:lnTo>
                  <a:pt x="0" y="0"/>
                </a:lnTo>
                <a:close/>
              </a:path>
            </a:pathLst>
          </a:custGeom>
          <a:blipFill rotWithShape="1">
            <a:blip r:embed="rId29">
              <a:alphaModFix/>
            </a:blip>
            <a:stretch>
              <a:fillRect b="0" l="0" r="0" t="0"/>
            </a:stretch>
          </a:blipFill>
          <a:ln>
            <a:noFill/>
          </a:ln>
        </p:spPr>
      </p:sp>
      <p:sp>
        <p:nvSpPr>
          <p:cNvPr id="658" name="Google Shape;658;p35"/>
          <p:cNvSpPr/>
          <p:nvPr/>
        </p:nvSpPr>
        <p:spPr>
          <a:xfrm>
            <a:off x="11864235" y="4209845"/>
            <a:ext cx="837604" cy="790394"/>
          </a:xfrm>
          <a:custGeom>
            <a:rect b="b" l="l" r="r" t="t"/>
            <a:pathLst>
              <a:path extrusionOk="0" h="790394" w="837604">
                <a:moveTo>
                  <a:pt x="0" y="0"/>
                </a:moveTo>
                <a:lnTo>
                  <a:pt x="837605" y="0"/>
                </a:lnTo>
                <a:lnTo>
                  <a:pt x="837605" y="790394"/>
                </a:lnTo>
                <a:lnTo>
                  <a:pt x="0" y="790394"/>
                </a:lnTo>
                <a:lnTo>
                  <a:pt x="0" y="0"/>
                </a:lnTo>
                <a:close/>
              </a:path>
            </a:pathLst>
          </a:custGeom>
          <a:blipFill rotWithShape="1">
            <a:blip r:embed="rId30">
              <a:alphaModFix/>
            </a:blip>
            <a:stretch>
              <a:fillRect b="0" l="0" r="0" t="0"/>
            </a:stretch>
          </a:blipFill>
          <a:ln>
            <a:noFill/>
          </a:ln>
        </p:spPr>
      </p:sp>
      <p:sp>
        <p:nvSpPr>
          <p:cNvPr id="659" name="Google Shape;659;p35"/>
          <p:cNvSpPr/>
          <p:nvPr/>
        </p:nvSpPr>
        <p:spPr>
          <a:xfrm>
            <a:off x="7117328" y="1100693"/>
            <a:ext cx="1234869" cy="855427"/>
          </a:xfrm>
          <a:custGeom>
            <a:rect b="b" l="l" r="r" t="t"/>
            <a:pathLst>
              <a:path extrusionOk="0" h="855427" w="1234869">
                <a:moveTo>
                  <a:pt x="0" y="0"/>
                </a:moveTo>
                <a:lnTo>
                  <a:pt x="1234869" y="0"/>
                </a:lnTo>
                <a:lnTo>
                  <a:pt x="1234869" y="855427"/>
                </a:lnTo>
                <a:lnTo>
                  <a:pt x="0" y="855427"/>
                </a:lnTo>
                <a:lnTo>
                  <a:pt x="0" y="0"/>
                </a:lnTo>
                <a:close/>
              </a:path>
            </a:pathLst>
          </a:custGeom>
          <a:blipFill rotWithShape="1">
            <a:blip r:embed="rId31">
              <a:alphaModFix/>
            </a:blip>
            <a:stretch>
              <a:fillRect b="0" l="0" r="0" t="0"/>
            </a:stretch>
          </a:blipFill>
          <a:ln>
            <a:noFill/>
          </a:ln>
        </p:spPr>
      </p:sp>
      <p:sp>
        <p:nvSpPr>
          <p:cNvPr id="660" name="Google Shape;660;p35"/>
          <p:cNvSpPr/>
          <p:nvPr/>
        </p:nvSpPr>
        <p:spPr>
          <a:xfrm flipH="1">
            <a:off x="7186763" y="7826019"/>
            <a:ext cx="1499698" cy="1770030"/>
          </a:xfrm>
          <a:custGeom>
            <a:rect b="b" l="l" r="r" t="t"/>
            <a:pathLst>
              <a:path extrusionOk="0" h="1770030" w="1499698">
                <a:moveTo>
                  <a:pt x="1499698" y="0"/>
                </a:moveTo>
                <a:lnTo>
                  <a:pt x="0" y="0"/>
                </a:lnTo>
                <a:lnTo>
                  <a:pt x="0" y="1770029"/>
                </a:lnTo>
                <a:lnTo>
                  <a:pt x="1499698" y="1770029"/>
                </a:lnTo>
                <a:lnTo>
                  <a:pt x="1499698" y="0"/>
                </a:lnTo>
                <a:close/>
              </a:path>
            </a:pathLst>
          </a:custGeom>
          <a:blipFill rotWithShape="1">
            <a:blip r:embed="rId32">
              <a:alphaModFix/>
            </a:blip>
            <a:stretch>
              <a:fillRect b="0" l="0" r="0" t="0"/>
            </a:stretch>
          </a:blipFill>
          <a:ln>
            <a:noFill/>
          </a:ln>
        </p:spPr>
      </p:sp>
      <p:sp>
        <p:nvSpPr>
          <p:cNvPr id="661" name="Google Shape;661;p35"/>
          <p:cNvSpPr/>
          <p:nvPr/>
        </p:nvSpPr>
        <p:spPr>
          <a:xfrm>
            <a:off x="11738377" y="1173142"/>
            <a:ext cx="1156185" cy="710528"/>
          </a:xfrm>
          <a:custGeom>
            <a:rect b="b" l="l" r="r" t="t"/>
            <a:pathLst>
              <a:path extrusionOk="0" h="710528" w="1156185">
                <a:moveTo>
                  <a:pt x="0" y="0"/>
                </a:moveTo>
                <a:lnTo>
                  <a:pt x="1156186" y="0"/>
                </a:lnTo>
                <a:lnTo>
                  <a:pt x="1156186" y="710528"/>
                </a:lnTo>
                <a:lnTo>
                  <a:pt x="0" y="710528"/>
                </a:lnTo>
                <a:lnTo>
                  <a:pt x="0" y="0"/>
                </a:lnTo>
                <a:close/>
              </a:path>
            </a:pathLst>
          </a:custGeom>
          <a:blipFill rotWithShape="1">
            <a:blip r:embed="rId33">
              <a:alphaModFix/>
            </a:blip>
            <a:stretch>
              <a:fillRect b="0" l="0" r="0" t="0"/>
            </a:stretch>
          </a:blipFill>
          <a:ln>
            <a:noFill/>
          </a:ln>
        </p:spPr>
      </p:sp>
      <p:sp>
        <p:nvSpPr>
          <p:cNvPr id="662" name="Google Shape;662;p35"/>
          <p:cNvSpPr/>
          <p:nvPr/>
        </p:nvSpPr>
        <p:spPr>
          <a:xfrm>
            <a:off x="15871676" y="5241983"/>
            <a:ext cx="1467093" cy="2074296"/>
          </a:xfrm>
          <a:custGeom>
            <a:rect b="b" l="l" r="r" t="t"/>
            <a:pathLst>
              <a:path extrusionOk="0" h="2074296" w="1467093">
                <a:moveTo>
                  <a:pt x="0" y="0"/>
                </a:moveTo>
                <a:lnTo>
                  <a:pt x="1467093" y="0"/>
                </a:lnTo>
                <a:lnTo>
                  <a:pt x="1467093" y="2074297"/>
                </a:lnTo>
                <a:lnTo>
                  <a:pt x="0" y="2074297"/>
                </a:lnTo>
                <a:lnTo>
                  <a:pt x="0" y="0"/>
                </a:lnTo>
                <a:close/>
              </a:path>
            </a:pathLst>
          </a:custGeom>
          <a:blipFill rotWithShape="1">
            <a:blip r:embed="rId34">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3EFF"/>
        </a:solidFill>
      </p:bgPr>
    </p:bg>
    <p:spTree>
      <p:nvGrpSpPr>
        <p:cNvPr id="666" name="Shape 666"/>
        <p:cNvGrpSpPr/>
        <p:nvPr/>
      </p:nvGrpSpPr>
      <p:grpSpPr>
        <a:xfrm>
          <a:off x="0" y="0"/>
          <a:ext cx="0" cy="0"/>
          <a:chOff x="0" y="0"/>
          <a:chExt cx="0" cy="0"/>
        </a:xfrm>
      </p:grpSpPr>
      <p:pic>
        <p:nvPicPr>
          <p:cNvPr id="667" name="Google Shape;667;p36"/>
          <p:cNvPicPr preferRelativeResize="0"/>
          <p:nvPr/>
        </p:nvPicPr>
        <p:blipFill>
          <a:blip r:embed="rId3">
            <a:alphaModFix/>
          </a:blip>
          <a:stretch>
            <a:fillRect/>
          </a:stretch>
        </p:blipFill>
        <p:spPr>
          <a:xfrm>
            <a:off x="2366675" y="809025"/>
            <a:ext cx="5707525" cy="8066623"/>
          </a:xfrm>
          <a:prstGeom prst="rect">
            <a:avLst/>
          </a:prstGeom>
          <a:noFill/>
          <a:ln>
            <a:noFill/>
          </a:ln>
        </p:spPr>
      </p:pic>
      <p:sp>
        <p:nvSpPr>
          <p:cNvPr id="668" name="Google Shape;668;p36"/>
          <p:cNvSpPr txBox="1"/>
          <p:nvPr/>
        </p:nvSpPr>
        <p:spPr>
          <a:xfrm>
            <a:off x="9144000" y="1333522"/>
            <a:ext cx="7726128" cy="136653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Coustard"/>
                <a:ea typeface="Coustard"/>
                <a:cs typeface="Coustard"/>
                <a:sym typeface="Coustard"/>
              </a:rPr>
              <a:t>Credits</a:t>
            </a:r>
            <a:endParaRPr/>
          </a:p>
        </p:txBody>
      </p:sp>
      <p:grpSp>
        <p:nvGrpSpPr>
          <p:cNvPr id="669" name="Google Shape;669;p36"/>
          <p:cNvGrpSpPr/>
          <p:nvPr/>
        </p:nvGrpSpPr>
        <p:grpSpPr>
          <a:xfrm>
            <a:off x="-624320" y="-451367"/>
            <a:ext cx="22277290" cy="11189735"/>
            <a:chOff x="0" y="0"/>
            <a:chExt cx="29703053" cy="14919646"/>
          </a:xfrm>
        </p:grpSpPr>
        <p:sp>
          <p:nvSpPr>
            <p:cNvPr id="670" name="Google Shape;670;p36"/>
            <p:cNvSpPr/>
            <p:nvPr/>
          </p:nvSpPr>
          <p:spPr>
            <a:xfrm>
              <a:off x="0" y="0"/>
              <a:ext cx="14919646" cy="14919646"/>
            </a:xfrm>
            <a:custGeom>
              <a:rect b="b" l="l" r="r" t="t"/>
              <a:pathLst>
                <a:path extrusionOk="0" h="14919646" w="14919646">
                  <a:moveTo>
                    <a:pt x="0" y="0"/>
                  </a:moveTo>
                  <a:lnTo>
                    <a:pt x="14919646" y="0"/>
                  </a:lnTo>
                  <a:lnTo>
                    <a:pt x="14919646" y="14919646"/>
                  </a:lnTo>
                  <a:lnTo>
                    <a:pt x="0" y="14919646"/>
                  </a:lnTo>
                  <a:lnTo>
                    <a:pt x="0" y="0"/>
                  </a:lnTo>
                  <a:close/>
                </a:path>
              </a:pathLst>
            </a:custGeom>
            <a:blipFill rotWithShape="1">
              <a:blip r:embed="rId4">
                <a:alphaModFix amt="30000"/>
              </a:blip>
              <a:stretch>
                <a:fillRect b="0" l="0" r="0" t="0"/>
              </a:stretch>
            </a:blipFill>
            <a:ln>
              <a:noFill/>
            </a:ln>
          </p:spPr>
        </p:sp>
        <p:sp>
          <p:nvSpPr>
            <p:cNvPr id="671" name="Google Shape;671;p36"/>
            <p:cNvSpPr/>
            <p:nvPr/>
          </p:nvSpPr>
          <p:spPr>
            <a:xfrm>
              <a:off x="14868846" y="8147"/>
              <a:ext cx="14834207" cy="14911499"/>
            </a:xfrm>
            <a:custGeom>
              <a:rect b="b" l="l" r="r" t="t"/>
              <a:pathLst>
                <a:path extrusionOk="0" h="14911499" w="14834207">
                  <a:moveTo>
                    <a:pt x="0" y="0"/>
                  </a:moveTo>
                  <a:lnTo>
                    <a:pt x="14834207" y="0"/>
                  </a:lnTo>
                  <a:lnTo>
                    <a:pt x="14834207" y="14911499"/>
                  </a:lnTo>
                  <a:lnTo>
                    <a:pt x="0" y="14911499"/>
                  </a:lnTo>
                  <a:lnTo>
                    <a:pt x="0" y="0"/>
                  </a:lnTo>
                  <a:close/>
                </a:path>
              </a:pathLst>
            </a:custGeom>
            <a:blipFill rotWithShape="1">
              <a:blip r:embed="rId4">
                <a:alphaModFix amt="30000"/>
              </a:blip>
              <a:stretch>
                <a:fillRect b="0" l="-569" r="0" t="-49"/>
              </a:stretch>
            </a:blipFill>
            <a:ln>
              <a:noFill/>
            </a:ln>
          </p:spPr>
        </p:sp>
      </p:grpSp>
      <p:sp>
        <p:nvSpPr>
          <p:cNvPr id="672" name="Google Shape;672;p36"/>
          <p:cNvSpPr txBox="1"/>
          <p:nvPr/>
        </p:nvSpPr>
        <p:spPr>
          <a:xfrm>
            <a:off x="10035297" y="5473390"/>
            <a:ext cx="5753310" cy="7150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Inter SemiBold"/>
                <a:ea typeface="Inter SemiBold"/>
                <a:cs typeface="Inter SemiBold"/>
                <a:sym typeface="Inter SemiBold"/>
              </a:rPr>
              <a:t>This presentation template is free for everyone to use thanks to the following:</a:t>
            </a:r>
            <a:endParaRPr/>
          </a:p>
        </p:txBody>
      </p:sp>
      <p:sp>
        <p:nvSpPr>
          <p:cNvPr id="673" name="Google Shape;673;p36"/>
          <p:cNvSpPr txBox="1"/>
          <p:nvPr/>
        </p:nvSpPr>
        <p:spPr>
          <a:xfrm rot="-5400000">
            <a:off x="-1857556" y="6157949"/>
            <a:ext cx="6495769" cy="70420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620" u="none" cap="none" strike="noStrike">
                <a:solidFill>
                  <a:srgbClr val="FFFFFF"/>
                </a:solidFill>
                <a:latin typeface="Coustard"/>
                <a:ea typeface="Coustard"/>
                <a:cs typeface="Coustard"/>
                <a:sym typeface="Coustard"/>
              </a:rPr>
              <a:t>Happy designing! </a:t>
            </a:r>
            <a:endParaRPr/>
          </a:p>
        </p:txBody>
      </p:sp>
      <p:sp>
        <p:nvSpPr>
          <p:cNvPr id="674" name="Google Shape;674;p36"/>
          <p:cNvSpPr txBox="1"/>
          <p:nvPr/>
        </p:nvSpPr>
        <p:spPr>
          <a:xfrm>
            <a:off x="10936384" y="6678909"/>
            <a:ext cx="4141360"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FFFFFF"/>
                </a:solidFill>
                <a:latin typeface="Coustard"/>
                <a:ea typeface="Coustard"/>
                <a:cs typeface="Coustard"/>
                <a:sym typeface="Coustard"/>
              </a:rPr>
              <a:t>SlidesCarnival</a:t>
            </a:r>
            <a:endParaRPr/>
          </a:p>
        </p:txBody>
      </p:sp>
      <p:sp>
        <p:nvSpPr>
          <p:cNvPr id="675" name="Google Shape;675;p36"/>
          <p:cNvSpPr txBox="1"/>
          <p:nvPr/>
        </p:nvSpPr>
        <p:spPr>
          <a:xfrm>
            <a:off x="10936384" y="8090513"/>
            <a:ext cx="4141360"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FFFFFF"/>
                </a:solidFill>
                <a:latin typeface="Coustard"/>
                <a:ea typeface="Coustard"/>
                <a:cs typeface="Coustard"/>
                <a:sym typeface="Coustard"/>
              </a:rPr>
              <a:t>Pexels</a:t>
            </a:r>
            <a:endParaRPr/>
          </a:p>
        </p:txBody>
      </p:sp>
      <p:sp>
        <p:nvSpPr>
          <p:cNvPr id="676" name="Google Shape;676;p36"/>
          <p:cNvSpPr txBox="1"/>
          <p:nvPr/>
        </p:nvSpPr>
        <p:spPr>
          <a:xfrm>
            <a:off x="11105933" y="6977994"/>
            <a:ext cx="3802261" cy="563879"/>
          </a:xfrm>
          <a:prstGeom prst="rect">
            <a:avLst/>
          </a:prstGeom>
          <a:noFill/>
          <a:ln>
            <a:noFill/>
          </a:ln>
        </p:spPr>
        <p:txBody>
          <a:bodyPr anchorCtr="0" anchor="t" bIns="0" lIns="0" spcFirstLastPara="1" rIns="0" wrap="square" tIns="0">
            <a:spAutoFit/>
          </a:bodyPr>
          <a:lstStyle/>
          <a:p>
            <a:pPr indent="0" lvl="1" marL="0" marR="0" rtl="0" algn="ctr">
              <a:lnSpc>
                <a:spcPct val="225000"/>
              </a:lnSpc>
              <a:spcBef>
                <a:spcPts val="0"/>
              </a:spcBef>
              <a:spcAft>
                <a:spcPts val="0"/>
              </a:spcAft>
              <a:buNone/>
            </a:pPr>
            <a:r>
              <a:rPr b="0" i="0" lang="en-US" sz="2200" u="none" cap="none" strike="noStrike">
                <a:solidFill>
                  <a:srgbClr val="FFFFFF"/>
                </a:solidFill>
                <a:latin typeface="Ubuntu"/>
                <a:ea typeface="Ubuntu"/>
                <a:cs typeface="Ubuntu"/>
                <a:sym typeface="Ubuntu"/>
              </a:rPr>
              <a:t>for the presentation template</a:t>
            </a:r>
            <a:endParaRPr/>
          </a:p>
        </p:txBody>
      </p:sp>
      <p:sp>
        <p:nvSpPr>
          <p:cNvPr id="677" name="Google Shape;677;p36"/>
          <p:cNvSpPr txBox="1"/>
          <p:nvPr/>
        </p:nvSpPr>
        <p:spPr>
          <a:xfrm>
            <a:off x="12092961" y="8389598"/>
            <a:ext cx="1828205" cy="563879"/>
          </a:xfrm>
          <a:prstGeom prst="rect">
            <a:avLst/>
          </a:prstGeom>
          <a:noFill/>
          <a:ln>
            <a:noFill/>
          </a:ln>
        </p:spPr>
        <p:txBody>
          <a:bodyPr anchorCtr="0" anchor="t" bIns="0" lIns="0" spcFirstLastPara="1" rIns="0" wrap="square" tIns="0">
            <a:spAutoFit/>
          </a:bodyPr>
          <a:lstStyle/>
          <a:p>
            <a:pPr indent="0" lvl="1" marL="0" marR="0" rtl="0" algn="ctr">
              <a:lnSpc>
                <a:spcPct val="225000"/>
              </a:lnSpc>
              <a:spcBef>
                <a:spcPts val="0"/>
              </a:spcBef>
              <a:spcAft>
                <a:spcPts val="0"/>
              </a:spcAft>
              <a:buNone/>
            </a:pPr>
            <a:r>
              <a:rPr b="0" i="0" lang="en-US" sz="2200" u="none" cap="none" strike="noStrike">
                <a:solidFill>
                  <a:srgbClr val="FFFFFF"/>
                </a:solidFill>
                <a:latin typeface="Ubuntu"/>
                <a:ea typeface="Ubuntu"/>
                <a:cs typeface="Ubuntu"/>
                <a:sym typeface="Ubuntu"/>
              </a:rPr>
              <a:t>for the photos</a:t>
            </a:r>
            <a:endParaRPr/>
          </a:p>
        </p:txBody>
      </p:sp>
      <p:pic>
        <p:nvPicPr>
          <p:cNvPr id="678" name="Google Shape;678;p36"/>
          <p:cNvPicPr preferRelativeResize="0"/>
          <p:nvPr/>
        </p:nvPicPr>
        <p:blipFill>
          <a:blip r:embed="rId5">
            <a:alphaModFix/>
          </a:blip>
          <a:stretch>
            <a:fillRect/>
          </a:stretch>
        </p:blipFill>
        <p:spPr>
          <a:xfrm>
            <a:off x="9938463" y="3262175"/>
            <a:ext cx="5946974" cy="1489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5"/>
          <p:cNvPicPr preferRelativeResize="0"/>
          <p:nvPr/>
        </p:nvPicPr>
        <p:blipFill>
          <a:blip r:embed="rId3">
            <a:alphaModFix/>
          </a:blip>
          <a:stretch>
            <a:fillRect/>
          </a:stretch>
        </p:blipFill>
        <p:spPr>
          <a:xfrm>
            <a:off x="-624325" y="-451377"/>
            <a:ext cx="22249083" cy="11189750"/>
          </a:xfrm>
          <a:prstGeom prst="rect">
            <a:avLst/>
          </a:prstGeom>
          <a:noFill/>
          <a:ln>
            <a:noFill/>
          </a:ln>
        </p:spPr>
      </p:pic>
      <p:pic>
        <p:nvPicPr>
          <p:cNvPr id="126" name="Google Shape;126;p15"/>
          <p:cNvPicPr preferRelativeResize="0"/>
          <p:nvPr/>
        </p:nvPicPr>
        <p:blipFill>
          <a:blip r:embed="rId4">
            <a:alphaModFix/>
          </a:blip>
          <a:stretch>
            <a:fillRect/>
          </a:stretch>
        </p:blipFill>
        <p:spPr>
          <a:xfrm>
            <a:off x="13733650" y="3628202"/>
            <a:ext cx="1587800" cy="1449198"/>
          </a:xfrm>
          <a:prstGeom prst="rect">
            <a:avLst/>
          </a:prstGeom>
          <a:noFill/>
          <a:ln>
            <a:noFill/>
          </a:ln>
        </p:spPr>
      </p:pic>
      <p:pic>
        <p:nvPicPr>
          <p:cNvPr id="127" name="Google Shape;127;p15"/>
          <p:cNvPicPr preferRelativeResize="0"/>
          <p:nvPr/>
        </p:nvPicPr>
        <p:blipFill>
          <a:blip r:embed="rId5">
            <a:alphaModFix/>
          </a:blip>
          <a:stretch>
            <a:fillRect/>
          </a:stretch>
        </p:blipFill>
        <p:spPr>
          <a:xfrm>
            <a:off x="8599425" y="3681892"/>
            <a:ext cx="1089150" cy="1494415"/>
          </a:xfrm>
          <a:prstGeom prst="rect">
            <a:avLst/>
          </a:prstGeom>
          <a:noFill/>
          <a:ln>
            <a:noFill/>
          </a:ln>
        </p:spPr>
      </p:pic>
      <p:pic>
        <p:nvPicPr>
          <p:cNvPr id="128" name="Google Shape;128;p15"/>
          <p:cNvPicPr preferRelativeResize="0"/>
          <p:nvPr/>
        </p:nvPicPr>
        <p:blipFill>
          <a:blip r:embed="rId6">
            <a:alphaModFix/>
          </a:blip>
          <a:stretch>
            <a:fillRect/>
          </a:stretch>
        </p:blipFill>
        <p:spPr>
          <a:xfrm>
            <a:off x="3122625" y="3602847"/>
            <a:ext cx="1806050" cy="1767054"/>
          </a:xfrm>
          <a:prstGeom prst="rect">
            <a:avLst/>
          </a:prstGeom>
          <a:noFill/>
          <a:ln>
            <a:noFill/>
          </a:ln>
        </p:spPr>
      </p:pic>
      <p:grpSp>
        <p:nvGrpSpPr>
          <p:cNvPr id="129" name="Google Shape;129;p15"/>
          <p:cNvGrpSpPr/>
          <p:nvPr/>
        </p:nvGrpSpPr>
        <p:grpSpPr>
          <a:xfrm>
            <a:off x="1278807" y="378849"/>
            <a:ext cx="15686420" cy="3230763"/>
            <a:chOff x="0" y="-38100"/>
            <a:chExt cx="4131403" cy="850900"/>
          </a:xfrm>
        </p:grpSpPr>
        <p:sp>
          <p:nvSpPr>
            <p:cNvPr id="130" name="Google Shape;130;p15"/>
            <p:cNvSpPr/>
            <p:nvPr/>
          </p:nvSpPr>
          <p:spPr>
            <a:xfrm>
              <a:off x="0" y="0"/>
              <a:ext cx="4131403" cy="475206"/>
            </a:xfrm>
            <a:custGeom>
              <a:rect b="b" l="l" r="r" t="t"/>
              <a:pathLst>
                <a:path extrusionOk="0" h="475206" w="4131403">
                  <a:moveTo>
                    <a:pt x="0" y="0"/>
                  </a:moveTo>
                  <a:lnTo>
                    <a:pt x="4131403" y="0"/>
                  </a:lnTo>
                  <a:lnTo>
                    <a:pt x="4131403" y="475206"/>
                  </a:lnTo>
                  <a:lnTo>
                    <a:pt x="0" y="475206"/>
                  </a:lnTo>
                  <a:lnTo>
                    <a:pt x="0" y="0"/>
                  </a:lnTo>
                </a:path>
              </a:pathLst>
            </a:custGeom>
            <a:solidFill>
              <a:srgbClr val="FFFFFF"/>
            </a:solidFill>
            <a:ln>
              <a:noFill/>
            </a:ln>
          </p:spPr>
        </p:sp>
        <p:sp>
          <p:nvSpPr>
            <p:cNvPr id="131" name="Google Shape;131;p1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15"/>
          <p:cNvGrpSpPr/>
          <p:nvPr/>
        </p:nvGrpSpPr>
        <p:grpSpPr>
          <a:xfrm>
            <a:off x="1278807" y="5957162"/>
            <a:ext cx="15686420" cy="3806724"/>
            <a:chOff x="0" y="-38100"/>
            <a:chExt cx="4131403" cy="1002594"/>
          </a:xfrm>
        </p:grpSpPr>
        <p:sp>
          <p:nvSpPr>
            <p:cNvPr id="133" name="Google Shape;133;p15"/>
            <p:cNvSpPr/>
            <p:nvPr/>
          </p:nvSpPr>
          <p:spPr>
            <a:xfrm>
              <a:off x="0" y="0"/>
              <a:ext cx="4131403" cy="964494"/>
            </a:xfrm>
            <a:custGeom>
              <a:rect b="b" l="l" r="r" t="t"/>
              <a:pathLst>
                <a:path extrusionOk="0" h="964494" w="4131403">
                  <a:moveTo>
                    <a:pt x="0" y="0"/>
                  </a:moveTo>
                  <a:lnTo>
                    <a:pt x="4131403" y="0"/>
                  </a:lnTo>
                  <a:lnTo>
                    <a:pt x="4131403" y="964494"/>
                  </a:lnTo>
                  <a:lnTo>
                    <a:pt x="0" y="964494"/>
                  </a:lnTo>
                  <a:lnTo>
                    <a:pt x="0" y="0"/>
                  </a:lnTo>
                </a:path>
              </a:pathLst>
            </a:custGeom>
            <a:solidFill>
              <a:srgbClr val="FFFFFF"/>
            </a:solidFill>
            <a:ln>
              <a:noFill/>
            </a:ln>
          </p:spPr>
        </p:sp>
        <p:sp>
          <p:nvSpPr>
            <p:cNvPr id="134" name="Google Shape;134;p1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5" name="Google Shape;135;p15"/>
          <p:cNvSpPr txBox="1"/>
          <p:nvPr/>
        </p:nvSpPr>
        <p:spPr>
          <a:xfrm>
            <a:off x="1587471" y="831400"/>
            <a:ext cx="15113059" cy="122661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Add an Agenda Page</a:t>
            </a:r>
            <a:endParaRPr/>
          </a:p>
        </p:txBody>
      </p:sp>
      <p:sp>
        <p:nvSpPr>
          <p:cNvPr id="136" name="Google Shape;136;p15"/>
          <p:cNvSpPr txBox="1"/>
          <p:nvPr/>
        </p:nvSpPr>
        <p:spPr>
          <a:xfrm>
            <a:off x="8240980" y="6364903"/>
            <a:ext cx="1806041" cy="1219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02</a:t>
            </a:r>
            <a:endParaRPr/>
          </a:p>
        </p:txBody>
      </p:sp>
      <p:sp>
        <p:nvSpPr>
          <p:cNvPr id="137" name="Google Shape;137;p15"/>
          <p:cNvSpPr txBox="1"/>
          <p:nvPr/>
        </p:nvSpPr>
        <p:spPr>
          <a:xfrm>
            <a:off x="3266796" y="6364903"/>
            <a:ext cx="1475310" cy="1219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01</a:t>
            </a:r>
            <a:endParaRPr/>
          </a:p>
        </p:txBody>
      </p:sp>
      <p:sp>
        <p:nvSpPr>
          <p:cNvPr id="138" name="Google Shape;138;p15"/>
          <p:cNvSpPr txBox="1"/>
          <p:nvPr/>
        </p:nvSpPr>
        <p:spPr>
          <a:xfrm>
            <a:off x="13545695" y="6364903"/>
            <a:ext cx="1963715" cy="1219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03</a:t>
            </a:r>
            <a:endParaRPr/>
          </a:p>
        </p:txBody>
      </p:sp>
      <p:sp>
        <p:nvSpPr>
          <p:cNvPr id="139" name="Google Shape;139;p15"/>
          <p:cNvSpPr txBox="1"/>
          <p:nvPr/>
        </p:nvSpPr>
        <p:spPr>
          <a:xfrm>
            <a:off x="2777084" y="8335476"/>
            <a:ext cx="24546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143EFF"/>
                </a:solidFill>
                <a:latin typeface="Inter"/>
                <a:ea typeface="Inter"/>
                <a:cs typeface="Inter"/>
                <a:sym typeface="Inter"/>
              </a:rPr>
              <a:t>You can describe the agenda here</a:t>
            </a:r>
            <a:endParaRPr/>
          </a:p>
        </p:txBody>
      </p:sp>
      <p:sp>
        <p:nvSpPr>
          <p:cNvPr id="140" name="Google Shape;140;p15"/>
          <p:cNvSpPr txBox="1"/>
          <p:nvPr/>
        </p:nvSpPr>
        <p:spPr>
          <a:xfrm>
            <a:off x="7916633" y="8335476"/>
            <a:ext cx="24546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143EFF"/>
                </a:solidFill>
                <a:latin typeface="Inter"/>
                <a:ea typeface="Inter"/>
                <a:cs typeface="Inter"/>
                <a:sym typeface="Inter"/>
              </a:rPr>
              <a:t>You can describe the agenda here</a:t>
            </a:r>
            <a:endParaRPr/>
          </a:p>
        </p:txBody>
      </p:sp>
      <p:sp>
        <p:nvSpPr>
          <p:cNvPr id="141" name="Google Shape;141;p15"/>
          <p:cNvSpPr txBox="1"/>
          <p:nvPr/>
        </p:nvSpPr>
        <p:spPr>
          <a:xfrm>
            <a:off x="13300185" y="8335476"/>
            <a:ext cx="24546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143EFF"/>
                </a:solidFill>
                <a:latin typeface="Inter"/>
                <a:ea typeface="Inter"/>
                <a:cs typeface="Inter"/>
                <a:sym typeface="Inter"/>
              </a:rPr>
              <a:t>You can describe the agenda here</a:t>
            </a:r>
            <a:endParaRPr/>
          </a:p>
        </p:txBody>
      </p:sp>
      <p:sp>
        <p:nvSpPr>
          <p:cNvPr id="142" name="Google Shape;142;p15"/>
          <p:cNvSpPr txBox="1"/>
          <p:nvPr/>
        </p:nvSpPr>
        <p:spPr>
          <a:xfrm>
            <a:off x="1853691" y="7677523"/>
            <a:ext cx="4301520"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a:ea typeface="Inter"/>
                <a:cs typeface="Inter"/>
                <a:sym typeface="Inter"/>
              </a:rPr>
              <a:t>CLUB OVERVIEW</a:t>
            </a:r>
            <a:endParaRPr/>
          </a:p>
        </p:txBody>
      </p:sp>
      <p:sp>
        <p:nvSpPr>
          <p:cNvPr id="143" name="Google Shape;143;p15"/>
          <p:cNvSpPr txBox="1"/>
          <p:nvPr/>
        </p:nvSpPr>
        <p:spPr>
          <a:xfrm>
            <a:off x="7451559" y="7677523"/>
            <a:ext cx="3384882"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a:ea typeface="Inter"/>
                <a:cs typeface="Inter"/>
                <a:sym typeface="Inter"/>
              </a:rPr>
              <a:t>OUR PROGRAMS</a:t>
            </a:r>
            <a:endParaRPr/>
          </a:p>
        </p:txBody>
      </p:sp>
      <p:sp>
        <p:nvSpPr>
          <p:cNvPr id="144" name="Google Shape;144;p15"/>
          <p:cNvSpPr txBox="1"/>
          <p:nvPr/>
        </p:nvSpPr>
        <p:spPr>
          <a:xfrm>
            <a:off x="12664762" y="7677523"/>
            <a:ext cx="372558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a:ea typeface="Inter"/>
                <a:cs typeface="Inter"/>
                <a:sym typeface="Inter"/>
              </a:rPr>
              <a:t>ENROLLMENT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16"/>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150" name="Google Shape;150;p16"/>
          <p:cNvGrpSpPr/>
          <p:nvPr/>
        </p:nvGrpSpPr>
        <p:grpSpPr>
          <a:xfrm>
            <a:off x="8908055" y="7809959"/>
            <a:ext cx="8973277" cy="3230764"/>
            <a:chOff x="0" y="-38100"/>
            <a:chExt cx="2363332" cy="850900"/>
          </a:xfrm>
        </p:grpSpPr>
        <p:sp>
          <p:nvSpPr>
            <p:cNvPr id="151" name="Google Shape;151;p16"/>
            <p:cNvSpPr/>
            <p:nvPr/>
          </p:nvSpPr>
          <p:spPr>
            <a:xfrm>
              <a:off x="0" y="0"/>
              <a:ext cx="2363332" cy="476514"/>
            </a:xfrm>
            <a:custGeom>
              <a:rect b="b" l="l" r="r" t="t"/>
              <a:pathLst>
                <a:path extrusionOk="0" h="476514" w="2363332">
                  <a:moveTo>
                    <a:pt x="0" y="0"/>
                  </a:moveTo>
                  <a:lnTo>
                    <a:pt x="2363332" y="0"/>
                  </a:lnTo>
                  <a:lnTo>
                    <a:pt x="2363332" y="476514"/>
                  </a:lnTo>
                  <a:lnTo>
                    <a:pt x="0" y="476514"/>
                  </a:lnTo>
                  <a:lnTo>
                    <a:pt x="0" y="0"/>
                  </a:lnTo>
                </a:path>
              </a:pathLst>
            </a:custGeom>
            <a:solidFill>
              <a:srgbClr val="143EFF"/>
            </a:solidFill>
            <a:ln>
              <a:noFill/>
            </a:ln>
          </p:spPr>
        </p:sp>
        <p:sp>
          <p:nvSpPr>
            <p:cNvPr id="152" name="Google Shape;152;p1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16"/>
          <p:cNvGrpSpPr/>
          <p:nvPr/>
        </p:nvGrpSpPr>
        <p:grpSpPr>
          <a:xfrm>
            <a:off x="352070" y="1299826"/>
            <a:ext cx="9235518" cy="4744358"/>
            <a:chOff x="0" y="-38100"/>
            <a:chExt cx="2432400" cy="1249543"/>
          </a:xfrm>
        </p:grpSpPr>
        <p:sp>
          <p:nvSpPr>
            <p:cNvPr id="154" name="Google Shape;154;p16"/>
            <p:cNvSpPr/>
            <p:nvPr/>
          </p:nvSpPr>
          <p:spPr>
            <a:xfrm>
              <a:off x="0" y="0"/>
              <a:ext cx="2432400" cy="1211443"/>
            </a:xfrm>
            <a:custGeom>
              <a:rect b="b" l="l" r="r" t="t"/>
              <a:pathLst>
                <a:path extrusionOk="0" h="1211443" w="2432400">
                  <a:moveTo>
                    <a:pt x="0" y="0"/>
                  </a:moveTo>
                  <a:lnTo>
                    <a:pt x="2432400" y="0"/>
                  </a:lnTo>
                  <a:lnTo>
                    <a:pt x="2432400" y="1211443"/>
                  </a:lnTo>
                  <a:lnTo>
                    <a:pt x="0" y="1211443"/>
                  </a:lnTo>
                  <a:lnTo>
                    <a:pt x="0" y="0"/>
                  </a:lnTo>
                </a:path>
              </a:pathLst>
            </a:custGeom>
            <a:solidFill>
              <a:srgbClr val="FFFFFF"/>
            </a:solidFill>
            <a:ln>
              <a:noFill/>
            </a:ln>
          </p:spPr>
        </p:sp>
        <p:sp>
          <p:nvSpPr>
            <p:cNvPr id="155" name="Google Shape;155;p1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6" name="Google Shape;156;p16"/>
          <p:cNvSpPr txBox="1"/>
          <p:nvPr/>
        </p:nvSpPr>
        <p:spPr>
          <a:xfrm>
            <a:off x="1513365" y="1623450"/>
            <a:ext cx="6912900" cy="4293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495" u="none" cap="none" strike="noStrike">
                <a:solidFill>
                  <a:srgbClr val="143EFF"/>
                </a:solidFill>
                <a:latin typeface="Coustard"/>
                <a:ea typeface="Coustard"/>
                <a:cs typeface="Coustard"/>
                <a:sym typeface="Coustard"/>
              </a:rPr>
              <a:t>Hello there!</a:t>
            </a:r>
            <a:endParaRPr/>
          </a:p>
        </p:txBody>
      </p:sp>
      <p:pic>
        <p:nvPicPr>
          <p:cNvPr id="157" name="Google Shape;157;p16"/>
          <p:cNvPicPr preferRelativeResize="0"/>
          <p:nvPr/>
        </p:nvPicPr>
        <p:blipFill rotWithShape="1">
          <a:blip r:embed="rId4">
            <a:alphaModFix/>
          </a:blip>
          <a:srcRect b="1742" l="11171" r="12915" t="0"/>
          <a:stretch/>
        </p:blipFill>
        <p:spPr>
          <a:xfrm>
            <a:off x="10569241" y="1454012"/>
            <a:ext cx="6400483" cy="5523023"/>
          </a:xfrm>
          <a:prstGeom prst="rect">
            <a:avLst/>
          </a:prstGeom>
          <a:noFill/>
          <a:ln>
            <a:noFill/>
          </a:ln>
        </p:spPr>
      </p:pic>
      <p:sp>
        <p:nvSpPr>
          <p:cNvPr id="158" name="Google Shape;158;p16"/>
          <p:cNvSpPr/>
          <p:nvPr/>
        </p:nvSpPr>
        <p:spPr>
          <a:xfrm>
            <a:off x="15509526" y="1056938"/>
            <a:ext cx="1823217" cy="1018723"/>
          </a:xfrm>
          <a:custGeom>
            <a:rect b="b" l="l" r="r" t="t"/>
            <a:pathLst>
              <a:path extrusionOk="0" h="1018723" w="1823217">
                <a:moveTo>
                  <a:pt x="0" y="0"/>
                </a:moveTo>
                <a:lnTo>
                  <a:pt x="1823218" y="0"/>
                </a:lnTo>
                <a:lnTo>
                  <a:pt x="1823218" y="1018723"/>
                </a:lnTo>
                <a:lnTo>
                  <a:pt x="0" y="1018723"/>
                </a:lnTo>
                <a:lnTo>
                  <a:pt x="0" y="0"/>
                </a:lnTo>
                <a:close/>
              </a:path>
            </a:pathLst>
          </a:custGeom>
          <a:blipFill rotWithShape="1">
            <a:blip r:embed="rId5">
              <a:alphaModFix/>
            </a:blip>
            <a:stretch>
              <a:fillRect b="0" l="0" r="0" t="0"/>
            </a:stretch>
          </a:blipFill>
          <a:ln>
            <a:noFill/>
          </a:ln>
        </p:spPr>
      </p:sp>
      <p:sp>
        <p:nvSpPr>
          <p:cNvPr id="159" name="Google Shape;159;p16"/>
          <p:cNvSpPr txBox="1"/>
          <p:nvPr/>
        </p:nvSpPr>
        <p:spPr>
          <a:xfrm>
            <a:off x="10154099" y="8439518"/>
            <a:ext cx="7178645"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Inter"/>
                <a:ea typeface="Inter"/>
                <a:cs typeface="Inter"/>
                <a:sym typeface="Inter"/>
              </a:rPr>
              <a:t>I'm Rain, and I'll be sharing with you my beautiful ideas. Follow me at @reallygreatsite to learn more. </a:t>
            </a:r>
            <a:endParaRPr/>
          </a:p>
        </p:txBody>
      </p:sp>
      <p:sp>
        <p:nvSpPr>
          <p:cNvPr id="160" name="Google Shape;160;p16"/>
          <p:cNvSpPr/>
          <p:nvPr/>
        </p:nvSpPr>
        <p:spPr>
          <a:xfrm>
            <a:off x="3537874" y="3781093"/>
            <a:ext cx="7046990" cy="6534482"/>
          </a:xfrm>
          <a:custGeom>
            <a:rect b="b" l="l" r="r" t="t"/>
            <a:pathLst>
              <a:path extrusionOk="0" h="6534482" w="7046990">
                <a:moveTo>
                  <a:pt x="0" y="0"/>
                </a:moveTo>
                <a:lnTo>
                  <a:pt x="7046990" y="0"/>
                </a:lnTo>
                <a:lnTo>
                  <a:pt x="7046990" y="6534482"/>
                </a:lnTo>
                <a:lnTo>
                  <a:pt x="0" y="6534482"/>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17"/>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166" name="Google Shape;166;p17"/>
          <p:cNvGrpSpPr/>
          <p:nvPr/>
        </p:nvGrpSpPr>
        <p:grpSpPr>
          <a:xfrm>
            <a:off x="1278807" y="378849"/>
            <a:ext cx="15686420" cy="3230763"/>
            <a:chOff x="0" y="-38100"/>
            <a:chExt cx="4131403" cy="850900"/>
          </a:xfrm>
        </p:grpSpPr>
        <p:sp>
          <p:nvSpPr>
            <p:cNvPr id="167" name="Google Shape;167;p17"/>
            <p:cNvSpPr/>
            <p:nvPr/>
          </p:nvSpPr>
          <p:spPr>
            <a:xfrm>
              <a:off x="0" y="0"/>
              <a:ext cx="4131403" cy="475206"/>
            </a:xfrm>
            <a:custGeom>
              <a:rect b="b" l="l" r="r" t="t"/>
              <a:pathLst>
                <a:path extrusionOk="0" h="475206" w="4131403">
                  <a:moveTo>
                    <a:pt x="0" y="0"/>
                  </a:moveTo>
                  <a:lnTo>
                    <a:pt x="4131403" y="0"/>
                  </a:lnTo>
                  <a:lnTo>
                    <a:pt x="4131403" y="475206"/>
                  </a:lnTo>
                  <a:lnTo>
                    <a:pt x="0" y="475206"/>
                  </a:lnTo>
                  <a:lnTo>
                    <a:pt x="0" y="0"/>
                  </a:lnTo>
                </a:path>
              </a:pathLst>
            </a:custGeom>
            <a:solidFill>
              <a:srgbClr val="FFFFFF"/>
            </a:solidFill>
            <a:ln>
              <a:noFill/>
            </a:ln>
          </p:spPr>
        </p:sp>
        <p:sp>
          <p:nvSpPr>
            <p:cNvPr id="168" name="Google Shape;168;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17"/>
          <p:cNvGrpSpPr/>
          <p:nvPr/>
        </p:nvGrpSpPr>
        <p:grpSpPr>
          <a:xfrm>
            <a:off x="8717401" y="4096689"/>
            <a:ext cx="8247826" cy="3817924"/>
            <a:chOff x="0" y="-38100"/>
            <a:chExt cx="2172267" cy="1005544"/>
          </a:xfrm>
        </p:grpSpPr>
        <p:sp>
          <p:nvSpPr>
            <p:cNvPr id="170" name="Google Shape;170;p17"/>
            <p:cNvSpPr/>
            <p:nvPr/>
          </p:nvSpPr>
          <p:spPr>
            <a:xfrm>
              <a:off x="0" y="0"/>
              <a:ext cx="2172267" cy="967444"/>
            </a:xfrm>
            <a:custGeom>
              <a:rect b="b" l="l" r="r" t="t"/>
              <a:pathLst>
                <a:path extrusionOk="0" h="967444" w="2172267">
                  <a:moveTo>
                    <a:pt x="0" y="0"/>
                  </a:moveTo>
                  <a:lnTo>
                    <a:pt x="2172267" y="0"/>
                  </a:lnTo>
                  <a:lnTo>
                    <a:pt x="2172267" y="967444"/>
                  </a:lnTo>
                  <a:lnTo>
                    <a:pt x="0" y="967444"/>
                  </a:lnTo>
                  <a:lnTo>
                    <a:pt x="0" y="0"/>
                  </a:lnTo>
                </a:path>
              </a:pathLst>
            </a:custGeom>
            <a:solidFill>
              <a:srgbClr val="FFFFFF"/>
            </a:solidFill>
            <a:ln>
              <a:noFill/>
            </a:ln>
          </p:spPr>
        </p:sp>
        <p:sp>
          <p:nvSpPr>
            <p:cNvPr id="171" name="Google Shape;171;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17"/>
          <p:cNvGrpSpPr/>
          <p:nvPr/>
        </p:nvGrpSpPr>
        <p:grpSpPr>
          <a:xfrm>
            <a:off x="1278807" y="3165251"/>
            <a:ext cx="6455541" cy="5667684"/>
            <a:chOff x="0" y="-38100"/>
            <a:chExt cx="1700225" cy="1492723"/>
          </a:xfrm>
        </p:grpSpPr>
        <p:sp>
          <p:nvSpPr>
            <p:cNvPr id="173" name="Google Shape;173;p17"/>
            <p:cNvSpPr/>
            <p:nvPr/>
          </p:nvSpPr>
          <p:spPr>
            <a:xfrm>
              <a:off x="0" y="0"/>
              <a:ext cx="1700225" cy="1454623"/>
            </a:xfrm>
            <a:custGeom>
              <a:rect b="b" l="l" r="r" t="t"/>
              <a:pathLst>
                <a:path extrusionOk="0" h="1454623" w="1700225">
                  <a:moveTo>
                    <a:pt x="0" y="0"/>
                  </a:moveTo>
                  <a:lnTo>
                    <a:pt x="1700225" y="0"/>
                  </a:lnTo>
                  <a:lnTo>
                    <a:pt x="1700225" y="1454623"/>
                  </a:lnTo>
                  <a:lnTo>
                    <a:pt x="0" y="1454623"/>
                  </a:lnTo>
                  <a:lnTo>
                    <a:pt x="0" y="0"/>
                  </a:lnTo>
                </a:path>
              </a:pathLst>
            </a:custGeom>
            <a:solidFill>
              <a:srgbClr val="FFFFFF"/>
            </a:solidFill>
            <a:ln>
              <a:noFill/>
            </a:ln>
          </p:spPr>
        </p:sp>
        <p:sp>
          <p:nvSpPr>
            <p:cNvPr id="174" name="Google Shape;174;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5" name="Google Shape;175;p17"/>
          <p:cNvPicPr preferRelativeResize="0"/>
          <p:nvPr/>
        </p:nvPicPr>
        <p:blipFill rotWithShape="1">
          <a:blip r:embed="rId4">
            <a:alphaModFix/>
          </a:blip>
          <a:srcRect b="2144" l="22386" r="12091" t="13877"/>
          <a:stretch/>
        </p:blipFill>
        <p:spPr>
          <a:xfrm>
            <a:off x="1278807" y="3309912"/>
            <a:ext cx="6455541" cy="5523023"/>
          </a:xfrm>
          <a:prstGeom prst="rect">
            <a:avLst/>
          </a:prstGeom>
          <a:noFill/>
          <a:ln>
            <a:noFill/>
          </a:ln>
        </p:spPr>
      </p:pic>
      <p:sp>
        <p:nvSpPr>
          <p:cNvPr id="176" name="Google Shape;176;p17"/>
          <p:cNvSpPr/>
          <p:nvPr/>
        </p:nvSpPr>
        <p:spPr>
          <a:xfrm rot="-475701">
            <a:off x="14146863" y="2660078"/>
            <a:ext cx="3613957" cy="3613957"/>
          </a:xfrm>
          <a:custGeom>
            <a:rect b="b" l="l" r="r" t="t"/>
            <a:pathLst>
              <a:path extrusionOk="0" h="3613957" w="3613957">
                <a:moveTo>
                  <a:pt x="0" y="0"/>
                </a:moveTo>
                <a:lnTo>
                  <a:pt x="3613957" y="0"/>
                </a:lnTo>
                <a:lnTo>
                  <a:pt x="3613957" y="3613957"/>
                </a:lnTo>
                <a:lnTo>
                  <a:pt x="0" y="3613957"/>
                </a:lnTo>
                <a:lnTo>
                  <a:pt x="0" y="0"/>
                </a:lnTo>
                <a:close/>
              </a:path>
            </a:pathLst>
          </a:custGeom>
          <a:blipFill rotWithShape="1">
            <a:blip r:embed="rId5">
              <a:alphaModFix/>
            </a:blip>
            <a:stretch>
              <a:fillRect b="0" l="0" r="0" t="0"/>
            </a:stretch>
          </a:blipFill>
          <a:ln>
            <a:noFill/>
          </a:ln>
        </p:spPr>
      </p:sp>
      <p:sp>
        <p:nvSpPr>
          <p:cNvPr id="177" name="Google Shape;177;p17"/>
          <p:cNvSpPr txBox="1"/>
          <p:nvPr/>
        </p:nvSpPr>
        <p:spPr>
          <a:xfrm>
            <a:off x="10529730" y="4699534"/>
            <a:ext cx="464536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Name Surname</a:t>
            </a:r>
            <a:endParaRPr/>
          </a:p>
        </p:txBody>
      </p:sp>
      <p:sp>
        <p:nvSpPr>
          <p:cNvPr id="178" name="Google Shape;178;p17"/>
          <p:cNvSpPr txBox="1"/>
          <p:nvPr/>
        </p:nvSpPr>
        <p:spPr>
          <a:xfrm>
            <a:off x="9750978" y="5714797"/>
            <a:ext cx="6202863" cy="1544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Presentations are communication tools that can be used as demonstrations, lectures, speeches, reports, and more. It is mostly presented before an audience. </a:t>
            </a:r>
            <a:endParaRPr/>
          </a:p>
        </p:txBody>
      </p:sp>
      <p:sp>
        <p:nvSpPr>
          <p:cNvPr id="179" name="Google Shape;179;p17"/>
          <p:cNvSpPr txBox="1"/>
          <p:nvPr/>
        </p:nvSpPr>
        <p:spPr>
          <a:xfrm>
            <a:off x="1587471" y="831400"/>
            <a:ext cx="15113059" cy="122661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Our Founder</a:t>
            </a:r>
            <a:endParaRPr/>
          </a:p>
        </p:txBody>
      </p:sp>
      <p:sp>
        <p:nvSpPr>
          <p:cNvPr id="180" name="Google Shape;180;p17"/>
          <p:cNvSpPr/>
          <p:nvPr/>
        </p:nvSpPr>
        <p:spPr>
          <a:xfrm rot="-7262330">
            <a:off x="604693" y="-2549710"/>
            <a:ext cx="4175028" cy="4667206"/>
          </a:xfrm>
          <a:custGeom>
            <a:rect b="b" l="l" r="r" t="t"/>
            <a:pathLst>
              <a:path extrusionOk="0" h="4667206" w="4175028">
                <a:moveTo>
                  <a:pt x="0" y="0"/>
                </a:moveTo>
                <a:lnTo>
                  <a:pt x="4175028" y="0"/>
                </a:lnTo>
                <a:lnTo>
                  <a:pt x="4175028" y="4667206"/>
                </a:lnTo>
                <a:lnTo>
                  <a:pt x="0" y="4667206"/>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18"/>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186" name="Google Shape;186;p18"/>
          <p:cNvGrpSpPr/>
          <p:nvPr/>
        </p:nvGrpSpPr>
        <p:grpSpPr>
          <a:xfrm>
            <a:off x="1278807" y="3165251"/>
            <a:ext cx="5518073" cy="5667684"/>
            <a:chOff x="0" y="-38100"/>
            <a:chExt cx="1453320" cy="1492723"/>
          </a:xfrm>
        </p:grpSpPr>
        <p:sp>
          <p:nvSpPr>
            <p:cNvPr id="187" name="Google Shape;187;p18"/>
            <p:cNvSpPr/>
            <p:nvPr/>
          </p:nvSpPr>
          <p:spPr>
            <a:xfrm>
              <a:off x="0" y="0"/>
              <a:ext cx="1453320" cy="1454623"/>
            </a:xfrm>
            <a:custGeom>
              <a:rect b="b" l="l" r="r" t="t"/>
              <a:pathLst>
                <a:path extrusionOk="0" h="1454623" w="1453320">
                  <a:moveTo>
                    <a:pt x="0" y="0"/>
                  </a:moveTo>
                  <a:lnTo>
                    <a:pt x="1453320" y="0"/>
                  </a:lnTo>
                  <a:lnTo>
                    <a:pt x="1453320" y="1454623"/>
                  </a:lnTo>
                  <a:lnTo>
                    <a:pt x="0" y="1454623"/>
                  </a:lnTo>
                  <a:lnTo>
                    <a:pt x="0" y="0"/>
                  </a:lnTo>
                </a:path>
              </a:pathLst>
            </a:custGeom>
            <a:solidFill>
              <a:srgbClr val="FFFFFF"/>
            </a:solidFill>
            <a:ln>
              <a:noFill/>
            </a:ln>
          </p:spPr>
        </p:sp>
        <p:sp>
          <p:nvSpPr>
            <p:cNvPr id="188" name="Google Shape;188;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8"/>
          <p:cNvGrpSpPr/>
          <p:nvPr/>
        </p:nvGrpSpPr>
        <p:grpSpPr>
          <a:xfrm>
            <a:off x="12354132" y="384689"/>
            <a:ext cx="5539636" cy="5667684"/>
            <a:chOff x="0" y="-38100"/>
            <a:chExt cx="1458999" cy="1492723"/>
          </a:xfrm>
        </p:grpSpPr>
        <p:sp>
          <p:nvSpPr>
            <p:cNvPr id="190" name="Google Shape;190;p18"/>
            <p:cNvSpPr/>
            <p:nvPr/>
          </p:nvSpPr>
          <p:spPr>
            <a:xfrm>
              <a:off x="0" y="0"/>
              <a:ext cx="1458999" cy="1454623"/>
            </a:xfrm>
            <a:custGeom>
              <a:rect b="b" l="l" r="r" t="t"/>
              <a:pathLst>
                <a:path extrusionOk="0" h="1454623" w="1458999">
                  <a:moveTo>
                    <a:pt x="0" y="0"/>
                  </a:moveTo>
                  <a:lnTo>
                    <a:pt x="1458999" y="0"/>
                  </a:lnTo>
                  <a:lnTo>
                    <a:pt x="1458999" y="1454623"/>
                  </a:lnTo>
                  <a:lnTo>
                    <a:pt x="0" y="1454623"/>
                  </a:lnTo>
                  <a:lnTo>
                    <a:pt x="0" y="0"/>
                  </a:lnTo>
                </a:path>
              </a:pathLst>
            </a:custGeom>
            <a:solidFill>
              <a:srgbClr val="FFFFFF"/>
            </a:solidFill>
            <a:ln>
              <a:noFill/>
            </a:ln>
          </p:spPr>
        </p:sp>
        <p:sp>
          <p:nvSpPr>
            <p:cNvPr id="191" name="Google Shape;191;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2" name="Google Shape;192;p18"/>
          <p:cNvPicPr preferRelativeResize="0"/>
          <p:nvPr/>
        </p:nvPicPr>
        <p:blipFill rotWithShape="1">
          <a:blip r:embed="rId4">
            <a:alphaModFix/>
          </a:blip>
          <a:srcRect b="19648" l="20683" r="27393" t="2396"/>
          <a:stretch/>
        </p:blipFill>
        <p:spPr>
          <a:xfrm>
            <a:off x="1278807" y="3309912"/>
            <a:ext cx="5518073" cy="5523023"/>
          </a:xfrm>
          <a:prstGeom prst="rect">
            <a:avLst/>
          </a:prstGeom>
          <a:noFill/>
          <a:ln>
            <a:noFill/>
          </a:ln>
        </p:spPr>
      </p:pic>
      <p:pic>
        <p:nvPicPr>
          <p:cNvPr id="193" name="Google Shape;193;p18"/>
          <p:cNvPicPr preferRelativeResize="0"/>
          <p:nvPr/>
        </p:nvPicPr>
        <p:blipFill rotWithShape="1">
          <a:blip r:embed="rId5">
            <a:alphaModFix/>
          </a:blip>
          <a:srcRect b="23846" l="46137" r="20007" t="25523"/>
          <a:stretch/>
        </p:blipFill>
        <p:spPr>
          <a:xfrm>
            <a:off x="12354132" y="529350"/>
            <a:ext cx="5539636" cy="5523023"/>
          </a:xfrm>
          <a:prstGeom prst="rect">
            <a:avLst/>
          </a:prstGeom>
          <a:noFill/>
          <a:ln>
            <a:noFill/>
          </a:ln>
        </p:spPr>
      </p:pic>
      <p:grpSp>
        <p:nvGrpSpPr>
          <p:cNvPr id="194" name="Google Shape;194;p18"/>
          <p:cNvGrpSpPr/>
          <p:nvPr/>
        </p:nvGrpSpPr>
        <p:grpSpPr>
          <a:xfrm>
            <a:off x="1278807" y="378849"/>
            <a:ext cx="9235518" cy="3230763"/>
            <a:chOff x="0" y="-38100"/>
            <a:chExt cx="2432400" cy="850900"/>
          </a:xfrm>
        </p:grpSpPr>
        <p:sp>
          <p:nvSpPr>
            <p:cNvPr id="195" name="Google Shape;195;p18"/>
            <p:cNvSpPr/>
            <p:nvPr/>
          </p:nvSpPr>
          <p:spPr>
            <a:xfrm>
              <a:off x="0" y="0"/>
              <a:ext cx="2432400" cy="475206"/>
            </a:xfrm>
            <a:custGeom>
              <a:rect b="b" l="l" r="r" t="t"/>
              <a:pathLst>
                <a:path extrusionOk="0" h="475206" w="2432400">
                  <a:moveTo>
                    <a:pt x="0" y="0"/>
                  </a:moveTo>
                  <a:lnTo>
                    <a:pt x="2432400" y="0"/>
                  </a:lnTo>
                  <a:lnTo>
                    <a:pt x="2432400" y="475206"/>
                  </a:lnTo>
                  <a:lnTo>
                    <a:pt x="0" y="475206"/>
                  </a:lnTo>
                  <a:lnTo>
                    <a:pt x="0" y="0"/>
                  </a:lnTo>
                </a:path>
              </a:pathLst>
            </a:custGeom>
            <a:solidFill>
              <a:srgbClr val="FFFFFF"/>
            </a:solidFill>
            <a:ln>
              <a:noFill/>
            </a:ln>
          </p:spPr>
        </p:sp>
        <p:sp>
          <p:nvSpPr>
            <p:cNvPr id="196" name="Google Shape;196;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8"/>
          <p:cNvGrpSpPr/>
          <p:nvPr/>
        </p:nvGrpSpPr>
        <p:grpSpPr>
          <a:xfrm>
            <a:off x="6861125" y="6883974"/>
            <a:ext cx="3086101" cy="3230763"/>
            <a:chOff x="0" y="-38100"/>
            <a:chExt cx="812800" cy="850900"/>
          </a:xfrm>
        </p:grpSpPr>
        <p:sp>
          <p:nvSpPr>
            <p:cNvPr id="198" name="Google Shape;198;p18"/>
            <p:cNvSpPr/>
            <p:nvPr/>
          </p:nvSpPr>
          <p:spPr>
            <a:xfrm>
              <a:off x="0" y="0"/>
              <a:ext cx="720086" cy="475206"/>
            </a:xfrm>
            <a:custGeom>
              <a:rect b="b" l="l" r="r" t="t"/>
              <a:pathLst>
                <a:path extrusionOk="0" h="475206" w="720086">
                  <a:moveTo>
                    <a:pt x="0" y="0"/>
                  </a:moveTo>
                  <a:lnTo>
                    <a:pt x="720086" y="0"/>
                  </a:lnTo>
                  <a:lnTo>
                    <a:pt x="720086" y="475206"/>
                  </a:lnTo>
                  <a:lnTo>
                    <a:pt x="0" y="475206"/>
                  </a:lnTo>
                  <a:lnTo>
                    <a:pt x="0" y="0"/>
                  </a:lnTo>
                </a:path>
              </a:pathLst>
            </a:custGeom>
            <a:solidFill>
              <a:srgbClr val="FFFFFF"/>
            </a:solidFill>
            <a:ln>
              <a:noFill/>
            </a:ln>
          </p:spPr>
        </p:sp>
        <p:sp>
          <p:nvSpPr>
            <p:cNvPr id="199" name="Google Shape;199;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8"/>
          <p:cNvGrpSpPr/>
          <p:nvPr/>
        </p:nvGrpSpPr>
        <p:grpSpPr>
          <a:xfrm>
            <a:off x="9641617" y="4096689"/>
            <a:ext cx="3086101" cy="3230763"/>
            <a:chOff x="0" y="-38100"/>
            <a:chExt cx="812800" cy="850900"/>
          </a:xfrm>
        </p:grpSpPr>
        <p:sp>
          <p:nvSpPr>
            <p:cNvPr id="201" name="Google Shape;201;p18"/>
            <p:cNvSpPr/>
            <p:nvPr/>
          </p:nvSpPr>
          <p:spPr>
            <a:xfrm>
              <a:off x="0" y="0"/>
              <a:ext cx="705453" cy="475206"/>
            </a:xfrm>
            <a:custGeom>
              <a:rect b="b" l="l" r="r" t="t"/>
              <a:pathLst>
                <a:path extrusionOk="0" h="475206" w="705453">
                  <a:moveTo>
                    <a:pt x="0" y="0"/>
                  </a:moveTo>
                  <a:lnTo>
                    <a:pt x="705453" y="0"/>
                  </a:lnTo>
                  <a:lnTo>
                    <a:pt x="705453" y="475206"/>
                  </a:lnTo>
                  <a:lnTo>
                    <a:pt x="0" y="475206"/>
                  </a:lnTo>
                  <a:lnTo>
                    <a:pt x="0" y="0"/>
                  </a:lnTo>
                </a:path>
              </a:pathLst>
            </a:custGeom>
            <a:solidFill>
              <a:srgbClr val="FFFFFF"/>
            </a:solidFill>
            <a:ln>
              <a:noFill/>
            </a:ln>
          </p:spPr>
        </p:sp>
        <p:sp>
          <p:nvSpPr>
            <p:cNvPr id="202" name="Google Shape;202;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8"/>
          <p:cNvSpPr txBox="1"/>
          <p:nvPr/>
        </p:nvSpPr>
        <p:spPr>
          <a:xfrm>
            <a:off x="1650509" y="835110"/>
            <a:ext cx="8492114" cy="1219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Meet Our Team</a:t>
            </a:r>
            <a:endParaRPr/>
          </a:p>
        </p:txBody>
      </p:sp>
      <p:sp>
        <p:nvSpPr>
          <p:cNvPr id="204" name="Google Shape;204;p18"/>
          <p:cNvSpPr txBox="1"/>
          <p:nvPr/>
        </p:nvSpPr>
        <p:spPr>
          <a:xfrm>
            <a:off x="6990391" y="7991752"/>
            <a:ext cx="2429727"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Title or Position</a:t>
            </a:r>
            <a:endParaRPr/>
          </a:p>
        </p:txBody>
      </p:sp>
      <p:sp>
        <p:nvSpPr>
          <p:cNvPr id="205" name="Google Shape;205;p18"/>
          <p:cNvSpPr txBox="1"/>
          <p:nvPr/>
        </p:nvSpPr>
        <p:spPr>
          <a:xfrm>
            <a:off x="9766013" y="5204468"/>
            <a:ext cx="2429727"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Title or Position</a:t>
            </a:r>
            <a:endParaRPr/>
          </a:p>
        </p:txBody>
      </p:sp>
      <p:sp>
        <p:nvSpPr>
          <p:cNvPr id="206" name="Google Shape;206;p18"/>
          <p:cNvSpPr txBox="1"/>
          <p:nvPr/>
        </p:nvSpPr>
        <p:spPr>
          <a:xfrm>
            <a:off x="6990391" y="7458972"/>
            <a:ext cx="2429727"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 Name</a:t>
            </a:r>
            <a:endParaRPr/>
          </a:p>
        </p:txBody>
      </p:sp>
      <p:sp>
        <p:nvSpPr>
          <p:cNvPr id="207" name="Google Shape;207;p18"/>
          <p:cNvSpPr txBox="1"/>
          <p:nvPr/>
        </p:nvSpPr>
        <p:spPr>
          <a:xfrm>
            <a:off x="9766013" y="4671688"/>
            <a:ext cx="2429727"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 Name</a:t>
            </a:r>
            <a:endParaRPr/>
          </a:p>
        </p:txBody>
      </p:sp>
      <p:sp>
        <p:nvSpPr>
          <p:cNvPr id="208" name="Google Shape;208;p18"/>
          <p:cNvSpPr/>
          <p:nvPr/>
        </p:nvSpPr>
        <p:spPr>
          <a:xfrm flipH="1">
            <a:off x="10787091" y="6589103"/>
            <a:ext cx="5041660" cy="5672754"/>
          </a:xfrm>
          <a:custGeom>
            <a:rect b="b" l="l" r="r" t="t"/>
            <a:pathLst>
              <a:path extrusionOk="0" h="5672754" w="5041660">
                <a:moveTo>
                  <a:pt x="5041660" y="0"/>
                </a:moveTo>
                <a:lnTo>
                  <a:pt x="0" y="0"/>
                </a:lnTo>
                <a:lnTo>
                  <a:pt x="0" y="5672754"/>
                </a:lnTo>
                <a:lnTo>
                  <a:pt x="5041660" y="5672754"/>
                </a:lnTo>
                <a:lnTo>
                  <a:pt x="5041660" y="0"/>
                </a:lnTo>
                <a:close/>
              </a:path>
            </a:pathLst>
          </a:custGeom>
          <a:blipFill rotWithShape="1">
            <a:blip r:embed="rId6">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3EFF"/>
        </a:solidFill>
      </p:bgPr>
    </p:bg>
    <p:spTree>
      <p:nvGrpSpPr>
        <p:cNvPr id="212" name="Shape 212"/>
        <p:cNvGrpSpPr/>
        <p:nvPr/>
      </p:nvGrpSpPr>
      <p:grpSpPr>
        <a:xfrm>
          <a:off x="0" y="0"/>
          <a:ext cx="0" cy="0"/>
          <a:chOff x="0" y="0"/>
          <a:chExt cx="0" cy="0"/>
        </a:xfrm>
      </p:grpSpPr>
      <p:pic>
        <p:nvPicPr>
          <p:cNvPr id="213" name="Google Shape;213;p19"/>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214" name="Google Shape;214;p19"/>
          <p:cNvGrpSpPr/>
          <p:nvPr/>
        </p:nvGrpSpPr>
        <p:grpSpPr>
          <a:xfrm>
            <a:off x="1278807" y="2231202"/>
            <a:ext cx="10114513" cy="6601551"/>
            <a:chOff x="0" y="-38100"/>
            <a:chExt cx="2663905" cy="1738680"/>
          </a:xfrm>
        </p:grpSpPr>
        <p:sp>
          <p:nvSpPr>
            <p:cNvPr id="215" name="Google Shape;215;p19"/>
            <p:cNvSpPr/>
            <p:nvPr/>
          </p:nvSpPr>
          <p:spPr>
            <a:xfrm>
              <a:off x="0" y="0"/>
              <a:ext cx="2663905" cy="1700580"/>
            </a:xfrm>
            <a:custGeom>
              <a:rect b="b" l="l" r="r" t="t"/>
              <a:pathLst>
                <a:path extrusionOk="0" h="1700580" w="2663905">
                  <a:moveTo>
                    <a:pt x="0" y="0"/>
                  </a:moveTo>
                  <a:lnTo>
                    <a:pt x="2663905" y="0"/>
                  </a:lnTo>
                  <a:lnTo>
                    <a:pt x="2663905" y="1700580"/>
                  </a:lnTo>
                  <a:lnTo>
                    <a:pt x="0" y="1700580"/>
                  </a:lnTo>
                  <a:lnTo>
                    <a:pt x="0" y="0"/>
                  </a:lnTo>
                </a:path>
              </a:pathLst>
            </a:custGeom>
            <a:solidFill>
              <a:srgbClr val="FFFFFF">
                <a:alpha val="34901"/>
              </a:srgbClr>
            </a:solidFill>
            <a:ln>
              <a:noFill/>
            </a:ln>
          </p:spPr>
        </p:sp>
        <p:sp>
          <p:nvSpPr>
            <p:cNvPr id="216" name="Google Shape;216;p1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19"/>
          <p:cNvGrpSpPr/>
          <p:nvPr/>
        </p:nvGrpSpPr>
        <p:grpSpPr>
          <a:xfrm>
            <a:off x="1278807" y="3161384"/>
            <a:ext cx="9235518" cy="4744358"/>
            <a:chOff x="0" y="-38100"/>
            <a:chExt cx="2432400" cy="1249543"/>
          </a:xfrm>
        </p:grpSpPr>
        <p:sp>
          <p:nvSpPr>
            <p:cNvPr id="218" name="Google Shape;218;p19"/>
            <p:cNvSpPr/>
            <p:nvPr/>
          </p:nvSpPr>
          <p:spPr>
            <a:xfrm>
              <a:off x="0" y="0"/>
              <a:ext cx="2432400" cy="1211443"/>
            </a:xfrm>
            <a:custGeom>
              <a:rect b="b" l="l" r="r" t="t"/>
              <a:pathLst>
                <a:path extrusionOk="0" h="1211443" w="2432400">
                  <a:moveTo>
                    <a:pt x="0" y="0"/>
                  </a:moveTo>
                  <a:lnTo>
                    <a:pt x="2432400" y="0"/>
                  </a:lnTo>
                  <a:lnTo>
                    <a:pt x="2432400" y="1211443"/>
                  </a:lnTo>
                  <a:lnTo>
                    <a:pt x="0" y="1211443"/>
                  </a:lnTo>
                  <a:lnTo>
                    <a:pt x="0" y="0"/>
                  </a:lnTo>
                </a:path>
              </a:pathLst>
            </a:custGeom>
            <a:solidFill>
              <a:srgbClr val="143EFF"/>
            </a:solidFill>
            <a:ln>
              <a:noFill/>
            </a:ln>
          </p:spPr>
        </p:sp>
        <p:sp>
          <p:nvSpPr>
            <p:cNvPr id="219" name="Google Shape;219;p1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19"/>
          <p:cNvGrpSpPr/>
          <p:nvPr/>
        </p:nvGrpSpPr>
        <p:grpSpPr>
          <a:xfrm>
            <a:off x="1278807" y="7804390"/>
            <a:ext cx="9235518" cy="3230765"/>
            <a:chOff x="0" y="-38100"/>
            <a:chExt cx="2432400" cy="850900"/>
          </a:xfrm>
        </p:grpSpPr>
        <p:sp>
          <p:nvSpPr>
            <p:cNvPr id="221" name="Google Shape;221;p19"/>
            <p:cNvSpPr/>
            <p:nvPr/>
          </p:nvSpPr>
          <p:spPr>
            <a:xfrm>
              <a:off x="0" y="0"/>
              <a:ext cx="2432400" cy="232744"/>
            </a:xfrm>
            <a:custGeom>
              <a:rect b="b" l="l" r="r" t="t"/>
              <a:pathLst>
                <a:path extrusionOk="0" h="232744" w="2432400">
                  <a:moveTo>
                    <a:pt x="0" y="0"/>
                  </a:moveTo>
                  <a:lnTo>
                    <a:pt x="2432400" y="0"/>
                  </a:lnTo>
                  <a:lnTo>
                    <a:pt x="2432400" y="232744"/>
                  </a:lnTo>
                  <a:lnTo>
                    <a:pt x="0" y="232744"/>
                  </a:lnTo>
                  <a:lnTo>
                    <a:pt x="0" y="0"/>
                  </a:lnTo>
                </a:path>
              </a:pathLst>
            </a:custGeom>
            <a:solidFill>
              <a:srgbClr val="143EFF"/>
            </a:solidFill>
            <a:ln>
              <a:noFill/>
            </a:ln>
          </p:spPr>
        </p:sp>
        <p:sp>
          <p:nvSpPr>
            <p:cNvPr id="222" name="Google Shape;222;p1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19"/>
          <p:cNvGrpSpPr/>
          <p:nvPr/>
        </p:nvGrpSpPr>
        <p:grpSpPr>
          <a:xfrm>
            <a:off x="13304969" y="374630"/>
            <a:ext cx="3659085" cy="3817307"/>
            <a:chOff x="0" y="-38100"/>
            <a:chExt cx="963710" cy="1005381"/>
          </a:xfrm>
        </p:grpSpPr>
        <p:sp>
          <p:nvSpPr>
            <p:cNvPr id="224" name="Google Shape;224;p19"/>
            <p:cNvSpPr/>
            <p:nvPr/>
          </p:nvSpPr>
          <p:spPr>
            <a:xfrm>
              <a:off x="0" y="0"/>
              <a:ext cx="963710" cy="967281"/>
            </a:xfrm>
            <a:custGeom>
              <a:rect b="b" l="l" r="r" t="t"/>
              <a:pathLst>
                <a:path extrusionOk="0" h="967281" w="963710">
                  <a:moveTo>
                    <a:pt x="0" y="0"/>
                  </a:moveTo>
                  <a:lnTo>
                    <a:pt x="963710" y="0"/>
                  </a:lnTo>
                  <a:lnTo>
                    <a:pt x="963710" y="967281"/>
                  </a:lnTo>
                  <a:lnTo>
                    <a:pt x="0" y="967281"/>
                  </a:lnTo>
                  <a:lnTo>
                    <a:pt x="0" y="0"/>
                  </a:lnTo>
                </a:path>
              </a:pathLst>
            </a:custGeom>
            <a:solidFill>
              <a:srgbClr val="FFFFFF"/>
            </a:solidFill>
            <a:ln>
              <a:noFill/>
            </a:ln>
          </p:spPr>
        </p:sp>
        <p:sp>
          <p:nvSpPr>
            <p:cNvPr id="225" name="Google Shape;225;p1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19"/>
          <p:cNvSpPr txBox="1"/>
          <p:nvPr/>
        </p:nvSpPr>
        <p:spPr>
          <a:xfrm>
            <a:off x="1926016" y="3729468"/>
            <a:ext cx="7941100" cy="37433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2303" u="none" cap="none" strike="noStrike">
                <a:solidFill>
                  <a:srgbClr val="FFFFFF"/>
                </a:solidFill>
                <a:latin typeface="Coustard"/>
                <a:ea typeface="Coustard"/>
                <a:cs typeface="Coustard"/>
                <a:sym typeface="Coustard"/>
              </a:rPr>
              <a:t>Club</a:t>
            </a:r>
            <a:endParaRPr/>
          </a:p>
          <a:p>
            <a:pPr indent="0" lvl="0" marL="0" marR="0" rtl="0" algn="ctr">
              <a:lnSpc>
                <a:spcPct val="120003"/>
              </a:lnSpc>
              <a:spcBef>
                <a:spcPts val="0"/>
              </a:spcBef>
              <a:spcAft>
                <a:spcPts val="0"/>
              </a:spcAft>
              <a:buNone/>
            </a:pPr>
            <a:r>
              <a:rPr b="0" i="0" lang="en-US" sz="12303" u="none" cap="none" strike="noStrike">
                <a:solidFill>
                  <a:srgbClr val="FFFFFF"/>
                </a:solidFill>
                <a:latin typeface="Coustard"/>
                <a:ea typeface="Coustard"/>
                <a:cs typeface="Coustard"/>
                <a:sym typeface="Coustard"/>
              </a:rPr>
              <a:t>Overview</a:t>
            </a:r>
            <a:endParaRPr/>
          </a:p>
        </p:txBody>
      </p:sp>
      <p:sp>
        <p:nvSpPr>
          <p:cNvPr id="227" name="Google Shape;227;p19"/>
          <p:cNvSpPr txBox="1"/>
          <p:nvPr/>
        </p:nvSpPr>
        <p:spPr>
          <a:xfrm>
            <a:off x="13009724" y="1187078"/>
            <a:ext cx="4249576" cy="232042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15231" u="none" cap="none" strike="noStrike">
                <a:solidFill>
                  <a:srgbClr val="143EFF"/>
                </a:solidFill>
                <a:latin typeface="Coustard"/>
                <a:ea typeface="Coustard"/>
                <a:cs typeface="Coustard"/>
                <a:sym typeface="Coustard"/>
              </a:rPr>
              <a:t>01</a:t>
            </a:r>
            <a:endParaRPr/>
          </a:p>
        </p:txBody>
      </p:sp>
      <p:sp>
        <p:nvSpPr>
          <p:cNvPr id="228" name="Google Shape;228;p19"/>
          <p:cNvSpPr txBox="1"/>
          <p:nvPr/>
        </p:nvSpPr>
        <p:spPr>
          <a:xfrm>
            <a:off x="1901391" y="8192326"/>
            <a:ext cx="7990349"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Inter"/>
                <a:ea typeface="Inter"/>
                <a:cs typeface="Inter"/>
                <a:sym typeface="Inter"/>
              </a:rPr>
              <a:t>Elaborate on what you want to discuss.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20"/>
          <p:cNvPicPr preferRelativeResize="0"/>
          <p:nvPr/>
        </p:nvPicPr>
        <p:blipFill>
          <a:blip r:embed="rId3">
            <a:alphaModFix/>
          </a:blip>
          <a:stretch>
            <a:fillRect/>
          </a:stretch>
        </p:blipFill>
        <p:spPr>
          <a:xfrm>
            <a:off x="-624325" y="-451377"/>
            <a:ext cx="22249083" cy="11189750"/>
          </a:xfrm>
          <a:prstGeom prst="rect">
            <a:avLst/>
          </a:prstGeom>
          <a:noFill/>
          <a:ln>
            <a:noFill/>
          </a:ln>
        </p:spPr>
      </p:pic>
      <p:pic>
        <p:nvPicPr>
          <p:cNvPr id="234" name="Google Shape;234;p20"/>
          <p:cNvPicPr preferRelativeResize="0"/>
          <p:nvPr/>
        </p:nvPicPr>
        <p:blipFill rotWithShape="1">
          <a:blip r:embed="rId4">
            <a:alphaModFix/>
          </a:blip>
          <a:srcRect b="28388" l="0" r="0" t="24506"/>
          <a:stretch/>
        </p:blipFill>
        <p:spPr>
          <a:xfrm>
            <a:off x="1278807" y="1454235"/>
            <a:ext cx="15683136" cy="7387461"/>
          </a:xfrm>
          <a:prstGeom prst="rect">
            <a:avLst/>
          </a:prstGeom>
          <a:noFill/>
          <a:ln>
            <a:noFill/>
          </a:ln>
        </p:spPr>
      </p:pic>
      <p:grpSp>
        <p:nvGrpSpPr>
          <p:cNvPr id="235" name="Google Shape;235;p20"/>
          <p:cNvGrpSpPr/>
          <p:nvPr/>
        </p:nvGrpSpPr>
        <p:grpSpPr>
          <a:xfrm>
            <a:off x="9593421" y="378849"/>
            <a:ext cx="8345602" cy="3230758"/>
            <a:chOff x="0" y="-38100"/>
            <a:chExt cx="2198019" cy="850900"/>
          </a:xfrm>
        </p:grpSpPr>
        <p:sp>
          <p:nvSpPr>
            <p:cNvPr id="236" name="Google Shape;236;p20"/>
            <p:cNvSpPr/>
            <p:nvPr/>
          </p:nvSpPr>
          <p:spPr>
            <a:xfrm>
              <a:off x="0" y="0"/>
              <a:ext cx="2198019" cy="486919"/>
            </a:xfrm>
            <a:custGeom>
              <a:rect b="b" l="l" r="r" t="t"/>
              <a:pathLst>
                <a:path extrusionOk="0" h="486919" w="2198019">
                  <a:moveTo>
                    <a:pt x="0" y="0"/>
                  </a:moveTo>
                  <a:lnTo>
                    <a:pt x="2198019" y="0"/>
                  </a:lnTo>
                  <a:lnTo>
                    <a:pt x="2198019" y="486919"/>
                  </a:lnTo>
                  <a:lnTo>
                    <a:pt x="0" y="486919"/>
                  </a:lnTo>
                  <a:lnTo>
                    <a:pt x="0" y="0"/>
                  </a:lnTo>
                </a:path>
              </a:pathLst>
            </a:custGeom>
            <a:solidFill>
              <a:srgbClr val="D8DEFF"/>
            </a:solidFill>
            <a:ln>
              <a:noFill/>
            </a:ln>
          </p:spPr>
        </p:sp>
        <p:sp>
          <p:nvSpPr>
            <p:cNvPr id="237" name="Google Shape;237;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20"/>
          <p:cNvGrpSpPr/>
          <p:nvPr/>
        </p:nvGrpSpPr>
        <p:grpSpPr>
          <a:xfrm>
            <a:off x="9635624" y="378849"/>
            <a:ext cx="8268455" cy="3230763"/>
            <a:chOff x="0" y="-38100"/>
            <a:chExt cx="2177700" cy="850900"/>
          </a:xfrm>
        </p:grpSpPr>
        <p:sp>
          <p:nvSpPr>
            <p:cNvPr id="239" name="Google Shape;239;p20"/>
            <p:cNvSpPr/>
            <p:nvPr/>
          </p:nvSpPr>
          <p:spPr>
            <a:xfrm>
              <a:off x="0" y="0"/>
              <a:ext cx="2177700" cy="475206"/>
            </a:xfrm>
            <a:custGeom>
              <a:rect b="b" l="l" r="r" t="t"/>
              <a:pathLst>
                <a:path extrusionOk="0" h="475206" w="2177700">
                  <a:moveTo>
                    <a:pt x="0" y="0"/>
                  </a:moveTo>
                  <a:lnTo>
                    <a:pt x="2177700" y="0"/>
                  </a:lnTo>
                  <a:lnTo>
                    <a:pt x="2177700" y="475206"/>
                  </a:lnTo>
                  <a:lnTo>
                    <a:pt x="0" y="475206"/>
                  </a:lnTo>
                  <a:lnTo>
                    <a:pt x="0" y="0"/>
                  </a:lnTo>
                </a:path>
              </a:pathLst>
            </a:custGeom>
            <a:solidFill>
              <a:srgbClr val="FFFFFF"/>
            </a:solidFill>
            <a:ln>
              <a:noFill/>
            </a:ln>
          </p:spPr>
        </p:sp>
        <p:sp>
          <p:nvSpPr>
            <p:cNvPr id="240" name="Google Shape;240;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1" name="Google Shape;241;p20"/>
          <p:cNvSpPr txBox="1"/>
          <p:nvPr/>
        </p:nvSpPr>
        <p:spPr>
          <a:xfrm>
            <a:off x="10176062" y="816060"/>
            <a:ext cx="7180320" cy="1219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Our Club</a:t>
            </a:r>
            <a:endParaRPr/>
          </a:p>
        </p:txBody>
      </p:sp>
      <p:grpSp>
        <p:nvGrpSpPr>
          <p:cNvPr id="242" name="Google Shape;242;p20"/>
          <p:cNvGrpSpPr/>
          <p:nvPr/>
        </p:nvGrpSpPr>
        <p:grpSpPr>
          <a:xfrm>
            <a:off x="1278807" y="7763163"/>
            <a:ext cx="3760691" cy="3230761"/>
            <a:chOff x="0" y="-38100"/>
            <a:chExt cx="990470" cy="850900"/>
          </a:xfrm>
        </p:grpSpPr>
        <p:sp>
          <p:nvSpPr>
            <p:cNvPr id="243" name="Google Shape;243;p20"/>
            <p:cNvSpPr/>
            <p:nvPr/>
          </p:nvSpPr>
          <p:spPr>
            <a:xfrm>
              <a:off x="0" y="0"/>
              <a:ext cx="990470" cy="502706"/>
            </a:xfrm>
            <a:custGeom>
              <a:rect b="b" l="l" r="r" t="t"/>
              <a:pathLst>
                <a:path extrusionOk="0" h="502706" w="990470">
                  <a:moveTo>
                    <a:pt x="0" y="0"/>
                  </a:moveTo>
                  <a:lnTo>
                    <a:pt x="990470" y="0"/>
                  </a:lnTo>
                  <a:lnTo>
                    <a:pt x="990470" y="502706"/>
                  </a:lnTo>
                  <a:lnTo>
                    <a:pt x="0" y="502706"/>
                  </a:lnTo>
                  <a:lnTo>
                    <a:pt x="0" y="0"/>
                  </a:lnTo>
                </a:path>
              </a:pathLst>
            </a:custGeom>
            <a:solidFill>
              <a:srgbClr val="D8DEFF"/>
            </a:solidFill>
            <a:ln>
              <a:noFill/>
            </a:ln>
          </p:spPr>
        </p:sp>
        <p:sp>
          <p:nvSpPr>
            <p:cNvPr id="244" name="Google Shape;244;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20"/>
          <p:cNvGrpSpPr/>
          <p:nvPr/>
        </p:nvGrpSpPr>
        <p:grpSpPr>
          <a:xfrm>
            <a:off x="1278807" y="7806999"/>
            <a:ext cx="3706281" cy="3230765"/>
            <a:chOff x="0" y="-38100"/>
            <a:chExt cx="976140" cy="850900"/>
          </a:xfrm>
        </p:grpSpPr>
        <p:sp>
          <p:nvSpPr>
            <p:cNvPr id="246" name="Google Shape;246;p20"/>
            <p:cNvSpPr/>
            <p:nvPr/>
          </p:nvSpPr>
          <p:spPr>
            <a:xfrm>
              <a:off x="0" y="0"/>
              <a:ext cx="976140" cy="476692"/>
            </a:xfrm>
            <a:custGeom>
              <a:rect b="b" l="l" r="r" t="t"/>
              <a:pathLst>
                <a:path extrusionOk="0" h="476692" w="976140">
                  <a:moveTo>
                    <a:pt x="0" y="0"/>
                  </a:moveTo>
                  <a:lnTo>
                    <a:pt x="976140" y="0"/>
                  </a:lnTo>
                  <a:lnTo>
                    <a:pt x="976140" y="476692"/>
                  </a:lnTo>
                  <a:lnTo>
                    <a:pt x="0" y="476692"/>
                  </a:lnTo>
                  <a:lnTo>
                    <a:pt x="0" y="0"/>
                  </a:lnTo>
                </a:path>
              </a:pathLst>
            </a:custGeom>
            <a:solidFill>
              <a:srgbClr val="FFFFFF"/>
            </a:solidFill>
            <a:ln>
              <a:noFill/>
            </a:ln>
          </p:spPr>
        </p:sp>
        <p:sp>
          <p:nvSpPr>
            <p:cNvPr id="247" name="Google Shape;247;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8" name="Google Shape;248;p20"/>
          <p:cNvSpPr txBox="1"/>
          <p:nvPr/>
        </p:nvSpPr>
        <p:spPr>
          <a:xfrm>
            <a:off x="1630021" y="8180572"/>
            <a:ext cx="3003854"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Mission</a:t>
            </a:r>
            <a:endParaRPr/>
          </a:p>
        </p:txBody>
      </p:sp>
      <p:sp>
        <p:nvSpPr>
          <p:cNvPr id="249" name="Google Shape;249;p20"/>
          <p:cNvSpPr txBox="1"/>
          <p:nvPr/>
        </p:nvSpPr>
        <p:spPr>
          <a:xfrm>
            <a:off x="1719863" y="8785929"/>
            <a:ext cx="2824169"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Elaborate on what you want to discuss.</a:t>
            </a:r>
            <a:endParaRPr/>
          </a:p>
        </p:txBody>
      </p:sp>
      <p:grpSp>
        <p:nvGrpSpPr>
          <p:cNvPr id="250" name="Google Shape;250;p20"/>
          <p:cNvGrpSpPr/>
          <p:nvPr/>
        </p:nvGrpSpPr>
        <p:grpSpPr>
          <a:xfrm>
            <a:off x="13248877" y="7763163"/>
            <a:ext cx="3760691" cy="3230761"/>
            <a:chOff x="0" y="-38100"/>
            <a:chExt cx="990470" cy="850900"/>
          </a:xfrm>
        </p:grpSpPr>
        <p:sp>
          <p:nvSpPr>
            <p:cNvPr id="251" name="Google Shape;251;p20"/>
            <p:cNvSpPr/>
            <p:nvPr/>
          </p:nvSpPr>
          <p:spPr>
            <a:xfrm>
              <a:off x="0" y="0"/>
              <a:ext cx="990470" cy="502706"/>
            </a:xfrm>
            <a:custGeom>
              <a:rect b="b" l="l" r="r" t="t"/>
              <a:pathLst>
                <a:path extrusionOk="0" h="502706" w="990470">
                  <a:moveTo>
                    <a:pt x="0" y="0"/>
                  </a:moveTo>
                  <a:lnTo>
                    <a:pt x="990470" y="0"/>
                  </a:lnTo>
                  <a:lnTo>
                    <a:pt x="990470" y="502706"/>
                  </a:lnTo>
                  <a:lnTo>
                    <a:pt x="0" y="502706"/>
                  </a:lnTo>
                  <a:lnTo>
                    <a:pt x="0" y="0"/>
                  </a:lnTo>
                </a:path>
              </a:pathLst>
            </a:custGeom>
            <a:solidFill>
              <a:srgbClr val="D8DEFF"/>
            </a:solidFill>
            <a:ln>
              <a:noFill/>
            </a:ln>
          </p:spPr>
        </p:sp>
        <p:sp>
          <p:nvSpPr>
            <p:cNvPr id="252" name="Google Shape;252;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20"/>
          <p:cNvGrpSpPr/>
          <p:nvPr/>
        </p:nvGrpSpPr>
        <p:grpSpPr>
          <a:xfrm>
            <a:off x="13291387" y="7806999"/>
            <a:ext cx="3663772" cy="3230765"/>
            <a:chOff x="0" y="-38100"/>
            <a:chExt cx="964944" cy="850900"/>
          </a:xfrm>
        </p:grpSpPr>
        <p:sp>
          <p:nvSpPr>
            <p:cNvPr id="254" name="Google Shape;254;p20"/>
            <p:cNvSpPr/>
            <p:nvPr/>
          </p:nvSpPr>
          <p:spPr>
            <a:xfrm>
              <a:off x="0" y="0"/>
              <a:ext cx="964944" cy="476692"/>
            </a:xfrm>
            <a:custGeom>
              <a:rect b="b" l="l" r="r" t="t"/>
              <a:pathLst>
                <a:path extrusionOk="0" h="476692" w="964944">
                  <a:moveTo>
                    <a:pt x="0" y="0"/>
                  </a:moveTo>
                  <a:lnTo>
                    <a:pt x="964944" y="0"/>
                  </a:lnTo>
                  <a:lnTo>
                    <a:pt x="964944" y="476692"/>
                  </a:lnTo>
                  <a:lnTo>
                    <a:pt x="0" y="476692"/>
                  </a:lnTo>
                  <a:lnTo>
                    <a:pt x="0" y="0"/>
                  </a:lnTo>
                </a:path>
              </a:pathLst>
            </a:custGeom>
            <a:solidFill>
              <a:srgbClr val="FFFFFF"/>
            </a:solidFill>
            <a:ln>
              <a:noFill/>
            </a:ln>
          </p:spPr>
        </p:sp>
        <p:sp>
          <p:nvSpPr>
            <p:cNvPr id="255" name="Google Shape;255;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20"/>
          <p:cNvSpPr txBox="1"/>
          <p:nvPr/>
        </p:nvSpPr>
        <p:spPr>
          <a:xfrm>
            <a:off x="13621345" y="8180572"/>
            <a:ext cx="3003854"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Vision</a:t>
            </a:r>
            <a:endParaRPr/>
          </a:p>
        </p:txBody>
      </p:sp>
      <p:sp>
        <p:nvSpPr>
          <p:cNvPr id="257" name="Google Shape;257;p20"/>
          <p:cNvSpPr txBox="1"/>
          <p:nvPr/>
        </p:nvSpPr>
        <p:spPr>
          <a:xfrm>
            <a:off x="13711188" y="8785929"/>
            <a:ext cx="2824169"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Elaborate on what you want to discuss.</a:t>
            </a:r>
            <a:endParaRPr/>
          </a:p>
        </p:txBody>
      </p:sp>
      <p:sp>
        <p:nvSpPr>
          <p:cNvPr id="258" name="Google Shape;258;p20"/>
          <p:cNvSpPr/>
          <p:nvPr/>
        </p:nvSpPr>
        <p:spPr>
          <a:xfrm rot="-8100000">
            <a:off x="412403" y="-957495"/>
            <a:ext cx="3166110" cy="3166110"/>
          </a:xfrm>
          <a:custGeom>
            <a:rect b="b" l="l" r="r" t="t"/>
            <a:pathLst>
              <a:path extrusionOk="0" h="3166110" w="3166110">
                <a:moveTo>
                  <a:pt x="0" y="0"/>
                </a:moveTo>
                <a:lnTo>
                  <a:pt x="3166109" y="0"/>
                </a:lnTo>
                <a:lnTo>
                  <a:pt x="3166109" y="3166110"/>
                </a:lnTo>
                <a:lnTo>
                  <a:pt x="0" y="316611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21"/>
          <p:cNvPicPr preferRelativeResize="0"/>
          <p:nvPr/>
        </p:nvPicPr>
        <p:blipFill>
          <a:blip r:embed="rId3">
            <a:alphaModFix/>
          </a:blip>
          <a:stretch>
            <a:fillRect/>
          </a:stretch>
        </p:blipFill>
        <p:spPr>
          <a:xfrm>
            <a:off x="-624325" y="-451377"/>
            <a:ext cx="22249083" cy="11189750"/>
          </a:xfrm>
          <a:prstGeom prst="rect">
            <a:avLst/>
          </a:prstGeom>
          <a:noFill/>
          <a:ln>
            <a:noFill/>
          </a:ln>
        </p:spPr>
      </p:pic>
      <p:grpSp>
        <p:nvGrpSpPr>
          <p:cNvPr id="264" name="Google Shape;264;p21"/>
          <p:cNvGrpSpPr/>
          <p:nvPr/>
        </p:nvGrpSpPr>
        <p:grpSpPr>
          <a:xfrm>
            <a:off x="1278807" y="5950566"/>
            <a:ext cx="4598303" cy="3230763"/>
            <a:chOff x="0" y="-38100"/>
            <a:chExt cx="1211076" cy="850900"/>
          </a:xfrm>
        </p:grpSpPr>
        <p:sp>
          <p:nvSpPr>
            <p:cNvPr id="265" name="Google Shape;265;p21"/>
            <p:cNvSpPr/>
            <p:nvPr/>
          </p:nvSpPr>
          <p:spPr>
            <a:xfrm>
              <a:off x="0" y="0"/>
              <a:ext cx="1211076" cy="232919"/>
            </a:xfrm>
            <a:custGeom>
              <a:rect b="b" l="l" r="r" t="t"/>
              <a:pathLst>
                <a:path extrusionOk="0" h="232919" w="1211076">
                  <a:moveTo>
                    <a:pt x="0" y="0"/>
                  </a:moveTo>
                  <a:lnTo>
                    <a:pt x="1211076" y="0"/>
                  </a:lnTo>
                  <a:lnTo>
                    <a:pt x="1211076" y="232919"/>
                  </a:lnTo>
                  <a:lnTo>
                    <a:pt x="0" y="232919"/>
                  </a:lnTo>
                  <a:lnTo>
                    <a:pt x="0" y="0"/>
                  </a:lnTo>
                </a:path>
              </a:pathLst>
            </a:custGeom>
            <a:solidFill>
              <a:srgbClr val="143EFF"/>
            </a:solidFill>
            <a:ln>
              <a:noFill/>
            </a:ln>
          </p:spPr>
        </p:sp>
        <p:sp>
          <p:nvSpPr>
            <p:cNvPr id="266" name="Google Shape;266;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21"/>
          <p:cNvGrpSpPr/>
          <p:nvPr/>
        </p:nvGrpSpPr>
        <p:grpSpPr>
          <a:xfrm>
            <a:off x="6854373" y="5950566"/>
            <a:ext cx="4533173" cy="3230763"/>
            <a:chOff x="0" y="-38100"/>
            <a:chExt cx="1193922" cy="850900"/>
          </a:xfrm>
        </p:grpSpPr>
        <p:sp>
          <p:nvSpPr>
            <p:cNvPr id="268" name="Google Shape;268;p21"/>
            <p:cNvSpPr/>
            <p:nvPr/>
          </p:nvSpPr>
          <p:spPr>
            <a:xfrm>
              <a:off x="0" y="0"/>
              <a:ext cx="1193922" cy="232919"/>
            </a:xfrm>
            <a:custGeom>
              <a:rect b="b" l="l" r="r" t="t"/>
              <a:pathLst>
                <a:path extrusionOk="0" h="232919" w="1193922">
                  <a:moveTo>
                    <a:pt x="0" y="0"/>
                  </a:moveTo>
                  <a:lnTo>
                    <a:pt x="1193922" y="0"/>
                  </a:lnTo>
                  <a:lnTo>
                    <a:pt x="1193922" y="232919"/>
                  </a:lnTo>
                  <a:lnTo>
                    <a:pt x="0" y="232919"/>
                  </a:lnTo>
                  <a:lnTo>
                    <a:pt x="0" y="0"/>
                  </a:lnTo>
                </a:path>
              </a:pathLst>
            </a:custGeom>
            <a:solidFill>
              <a:srgbClr val="143EFF"/>
            </a:solidFill>
            <a:ln>
              <a:noFill/>
            </a:ln>
          </p:spPr>
        </p:sp>
        <p:sp>
          <p:nvSpPr>
            <p:cNvPr id="269" name="Google Shape;269;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21"/>
          <p:cNvGrpSpPr/>
          <p:nvPr/>
        </p:nvGrpSpPr>
        <p:grpSpPr>
          <a:xfrm>
            <a:off x="12368622" y="5950566"/>
            <a:ext cx="4598303" cy="3230763"/>
            <a:chOff x="0" y="-38100"/>
            <a:chExt cx="1211076" cy="850900"/>
          </a:xfrm>
        </p:grpSpPr>
        <p:sp>
          <p:nvSpPr>
            <p:cNvPr id="271" name="Google Shape;271;p21"/>
            <p:cNvSpPr/>
            <p:nvPr/>
          </p:nvSpPr>
          <p:spPr>
            <a:xfrm>
              <a:off x="0" y="0"/>
              <a:ext cx="1211076" cy="232919"/>
            </a:xfrm>
            <a:custGeom>
              <a:rect b="b" l="l" r="r" t="t"/>
              <a:pathLst>
                <a:path extrusionOk="0" h="232919" w="1211076">
                  <a:moveTo>
                    <a:pt x="0" y="0"/>
                  </a:moveTo>
                  <a:lnTo>
                    <a:pt x="1211076" y="0"/>
                  </a:lnTo>
                  <a:lnTo>
                    <a:pt x="1211076" y="232919"/>
                  </a:lnTo>
                  <a:lnTo>
                    <a:pt x="0" y="232919"/>
                  </a:lnTo>
                  <a:lnTo>
                    <a:pt x="0" y="0"/>
                  </a:lnTo>
                </a:path>
              </a:pathLst>
            </a:custGeom>
            <a:solidFill>
              <a:srgbClr val="143EFF"/>
            </a:solidFill>
            <a:ln>
              <a:noFill/>
            </a:ln>
          </p:spPr>
        </p:sp>
        <p:sp>
          <p:nvSpPr>
            <p:cNvPr id="272" name="Google Shape;272;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21"/>
          <p:cNvGrpSpPr/>
          <p:nvPr/>
        </p:nvGrpSpPr>
        <p:grpSpPr>
          <a:xfrm>
            <a:off x="1278807" y="378849"/>
            <a:ext cx="15686420" cy="3230763"/>
            <a:chOff x="0" y="-38100"/>
            <a:chExt cx="4131403" cy="850900"/>
          </a:xfrm>
        </p:grpSpPr>
        <p:sp>
          <p:nvSpPr>
            <p:cNvPr id="274" name="Google Shape;274;p21"/>
            <p:cNvSpPr/>
            <p:nvPr/>
          </p:nvSpPr>
          <p:spPr>
            <a:xfrm>
              <a:off x="0" y="0"/>
              <a:ext cx="4131403" cy="475206"/>
            </a:xfrm>
            <a:custGeom>
              <a:rect b="b" l="l" r="r" t="t"/>
              <a:pathLst>
                <a:path extrusionOk="0" h="475206" w="4131403">
                  <a:moveTo>
                    <a:pt x="0" y="0"/>
                  </a:moveTo>
                  <a:lnTo>
                    <a:pt x="4131403" y="0"/>
                  </a:lnTo>
                  <a:lnTo>
                    <a:pt x="4131403" y="475206"/>
                  </a:lnTo>
                  <a:lnTo>
                    <a:pt x="0" y="475206"/>
                  </a:lnTo>
                  <a:lnTo>
                    <a:pt x="0" y="0"/>
                  </a:lnTo>
                </a:path>
              </a:pathLst>
            </a:custGeom>
            <a:solidFill>
              <a:srgbClr val="FFFFFF"/>
            </a:solidFill>
            <a:ln>
              <a:noFill/>
            </a:ln>
          </p:spPr>
        </p:sp>
        <p:sp>
          <p:nvSpPr>
            <p:cNvPr id="275" name="Google Shape;275;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1"/>
          <p:cNvGrpSpPr/>
          <p:nvPr/>
        </p:nvGrpSpPr>
        <p:grpSpPr>
          <a:xfrm>
            <a:off x="1278807" y="7811271"/>
            <a:ext cx="4598303" cy="3230759"/>
            <a:chOff x="0" y="-38100"/>
            <a:chExt cx="1211076" cy="850900"/>
          </a:xfrm>
        </p:grpSpPr>
        <p:sp>
          <p:nvSpPr>
            <p:cNvPr id="277" name="Google Shape;277;p21"/>
            <p:cNvSpPr/>
            <p:nvPr/>
          </p:nvSpPr>
          <p:spPr>
            <a:xfrm>
              <a:off x="0" y="0"/>
              <a:ext cx="1211076" cy="477519"/>
            </a:xfrm>
            <a:custGeom>
              <a:rect b="b" l="l" r="r" t="t"/>
              <a:pathLst>
                <a:path extrusionOk="0" h="477519" w="1211076">
                  <a:moveTo>
                    <a:pt x="0" y="0"/>
                  </a:moveTo>
                  <a:lnTo>
                    <a:pt x="1211076" y="0"/>
                  </a:lnTo>
                  <a:lnTo>
                    <a:pt x="1211076" y="477519"/>
                  </a:lnTo>
                  <a:lnTo>
                    <a:pt x="0" y="477519"/>
                  </a:lnTo>
                  <a:lnTo>
                    <a:pt x="0" y="0"/>
                  </a:lnTo>
                </a:path>
              </a:pathLst>
            </a:custGeom>
            <a:solidFill>
              <a:srgbClr val="FFFFFF"/>
            </a:solidFill>
            <a:ln>
              <a:noFill/>
            </a:ln>
          </p:spPr>
        </p:sp>
        <p:sp>
          <p:nvSpPr>
            <p:cNvPr id="278" name="Google Shape;278;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21"/>
          <p:cNvGrpSpPr/>
          <p:nvPr/>
        </p:nvGrpSpPr>
        <p:grpSpPr>
          <a:xfrm>
            <a:off x="6854373" y="7811271"/>
            <a:ext cx="4533173" cy="3230759"/>
            <a:chOff x="0" y="-38100"/>
            <a:chExt cx="1193922" cy="850900"/>
          </a:xfrm>
        </p:grpSpPr>
        <p:sp>
          <p:nvSpPr>
            <p:cNvPr id="280" name="Google Shape;280;p21"/>
            <p:cNvSpPr/>
            <p:nvPr/>
          </p:nvSpPr>
          <p:spPr>
            <a:xfrm>
              <a:off x="0" y="0"/>
              <a:ext cx="1193922" cy="477519"/>
            </a:xfrm>
            <a:custGeom>
              <a:rect b="b" l="l" r="r" t="t"/>
              <a:pathLst>
                <a:path extrusionOk="0" h="477519" w="1193922">
                  <a:moveTo>
                    <a:pt x="0" y="0"/>
                  </a:moveTo>
                  <a:lnTo>
                    <a:pt x="1193922" y="0"/>
                  </a:lnTo>
                  <a:lnTo>
                    <a:pt x="1193922" y="477519"/>
                  </a:lnTo>
                  <a:lnTo>
                    <a:pt x="0" y="477519"/>
                  </a:lnTo>
                  <a:lnTo>
                    <a:pt x="0" y="0"/>
                  </a:lnTo>
                </a:path>
              </a:pathLst>
            </a:custGeom>
            <a:solidFill>
              <a:srgbClr val="FFFFFF"/>
            </a:solidFill>
            <a:ln>
              <a:noFill/>
            </a:ln>
          </p:spPr>
        </p:sp>
        <p:sp>
          <p:nvSpPr>
            <p:cNvPr id="281" name="Google Shape;281;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21"/>
          <p:cNvGrpSpPr/>
          <p:nvPr/>
        </p:nvGrpSpPr>
        <p:grpSpPr>
          <a:xfrm>
            <a:off x="12368622" y="7811271"/>
            <a:ext cx="4598303" cy="3230759"/>
            <a:chOff x="0" y="-38100"/>
            <a:chExt cx="1211076" cy="850900"/>
          </a:xfrm>
        </p:grpSpPr>
        <p:sp>
          <p:nvSpPr>
            <p:cNvPr id="283" name="Google Shape;283;p21"/>
            <p:cNvSpPr/>
            <p:nvPr/>
          </p:nvSpPr>
          <p:spPr>
            <a:xfrm>
              <a:off x="0" y="0"/>
              <a:ext cx="1211076" cy="477519"/>
            </a:xfrm>
            <a:custGeom>
              <a:rect b="b" l="l" r="r" t="t"/>
              <a:pathLst>
                <a:path extrusionOk="0" h="477519" w="1211076">
                  <a:moveTo>
                    <a:pt x="0" y="0"/>
                  </a:moveTo>
                  <a:lnTo>
                    <a:pt x="1211076" y="0"/>
                  </a:lnTo>
                  <a:lnTo>
                    <a:pt x="1211076" y="477519"/>
                  </a:lnTo>
                  <a:lnTo>
                    <a:pt x="0" y="477519"/>
                  </a:lnTo>
                  <a:lnTo>
                    <a:pt x="0" y="0"/>
                  </a:lnTo>
                </a:path>
              </a:pathLst>
            </a:custGeom>
            <a:solidFill>
              <a:srgbClr val="FFFFFF"/>
            </a:solidFill>
            <a:ln>
              <a:noFill/>
            </a:ln>
          </p:spPr>
        </p:sp>
        <p:sp>
          <p:nvSpPr>
            <p:cNvPr id="284" name="Google Shape;284;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5" name="Google Shape;285;p21"/>
          <p:cNvPicPr preferRelativeResize="0"/>
          <p:nvPr/>
        </p:nvPicPr>
        <p:blipFill rotWithShape="1">
          <a:blip r:embed="rId4">
            <a:alphaModFix/>
          </a:blip>
          <a:srcRect b="4718" l="0" r="0" t="4718"/>
          <a:stretch/>
        </p:blipFill>
        <p:spPr>
          <a:xfrm>
            <a:off x="1285475" y="3298472"/>
            <a:ext cx="4584966" cy="2768180"/>
          </a:xfrm>
          <a:prstGeom prst="rect">
            <a:avLst/>
          </a:prstGeom>
          <a:noFill/>
          <a:ln>
            <a:noFill/>
          </a:ln>
        </p:spPr>
      </p:pic>
      <p:pic>
        <p:nvPicPr>
          <p:cNvPr id="286" name="Google Shape;286;p21"/>
          <p:cNvPicPr preferRelativeResize="0"/>
          <p:nvPr/>
        </p:nvPicPr>
        <p:blipFill rotWithShape="1">
          <a:blip r:embed="rId5">
            <a:alphaModFix/>
          </a:blip>
          <a:srcRect b="4297" l="0" r="0" t="4297"/>
          <a:stretch/>
        </p:blipFill>
        <p:spPr>
          <a:xfrm>
            <a:off x="6844848" y="3298472"/>
            <a:ext cx="4542698" cy="2768180"/>
          </a:xfrm>
          <a:prstGeom prst="rect">
            <a:avLst/>
          </a:prstGeom>
          <a:noFill/>
          <a:ln>
            <a:noFill/>
          </a:ln>
        </p:spPr>
      </p:pic>
      <p:pic>
        <p:nvPicPr>
          <p:cNvPr id="287" name="Google Shape;287;p21"/>
          <p:cNvPicPr preferRelativeResize="0"/>
          <p:nvPr/>
        </p:nvPicPr>
        <p:blipFill rotWithShape="1">
          <a:blip r:embed="rId6">
            <a:alphaModFix/>
          </a:blip>
          <a:srcRect b="4833" l="0" r="0" t="4832"/>
          <a:stretch/>
        </p:blipFill>
        <p:spPr>
          <a:xfrm>
            <a:off x="12368622" y="3298472"/>
            <a:ext cx="4596605" cy="2768180"/>
          </a:xfrm>
          <a:prstGeom prst="rect">
            <a:avLst/>
          </a:prstGeom>
          <a:noFill/>
          <a:ln>
            <a:noFill/>
          </a:ln>
        </p:spPr>
      </p:pic>
      <p:sp>
        <p:nvSpPr>
          <p:cNvPr id="288" name="Google Shape;288;p21"/>
          <p:cNvSpPr/>
          <p:nvPr/>
        </p:nvSpPr>
        <p:spPr>
          <a:xfrm>
            <a:off x="14935153" y="1028700"/>
            <a:ext cx="2828468" cy="1985070"/>
          </a:xfrm>
          <a:custGeom>
            <a:rect b="b" l="l" r="r" t="t"/>
            <a:pathLst>
              <a:path extrusionOk="0" h="1985070" w="2828468">
                <a:moveTo>
                  <a:pt x="0" y="0"/>
                </a:moveTo>
                <a:lnTo>
                  <a:pt x="2828467" y="0"/>
                </a:lnTo>
                <a:lnTo>
                  <a:pt x="2828467" y="1985070"/>
                </a:lnTo>
                <a:lnTo>
                  <a:pt x="0" y="1985070"/>
                </a:lnTo>
                <a:lnTo>
                  <a:pt x="0" y="0"/>
                </a:lnTo>
                <a:close/>
              </a:path>
            </a:pathLst>
          </a:custGeom>
          <a:blipFill rotWithShape="1">
            <a:blip r:embed="rId7">
              <a:alphaModFix/>
            </a:blip>
            <a:stretch>
              <a:fillRect b="0" l="0" r="0" t="0"/>
            </a:stretch>
          </a:blipFill>
          <a:ln>
            <a:noFill/>
          </a:ln>
        </p:spPr>
      </p:sp>
      <p:sp>
        <p:nvSpPr>
          <p:cNvPr id="289" name="Google Shape;289;p21"/>
          <p:cNvSpPr txBox="1"/>
          <p:nvPr/>
        </p:nvSpPr>
        <p:spPr>
          <a:xfrm>
            <a:off x="1895496" y="8101685"/>
            <a:ext cx="3364925"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Add a main point</a:t>
            </a:r>
            <a:endParaRPr/>
          </a:p>
        </p:txBody>
      </p:sp>
      <p:sp>
        <p:nvSpPr>
          <p:cNvPr id="290" name="Google Shape;290;p21"/>
          <p:cNvSpPr txBox="1"/>
          <p:nvPr/>
        </p:nvSpPr>
        <p:spPr>
          <a:xfrm>
            <a:off x="7471063" y="8101685"/>
            <a:ext cx="3364925"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Add a main point</a:t>
            </a:r>
            <a:endParaRPr/>
          </a:p>
        </p:txBody>
      </p:sp>
      <p:sp>
        <p:nvSpPr>
          <p:cNvPr id="291" name="Google Shape;291;p21"/>
          <p:cNvSpPr txBox="1"/>
          <p:nvPr/>
        </p:nvSpPr>
        <p:spPr>
          <a:xfrm>
            <a:off x="12985311" y="8101685"/>
            <a:ext cx="3364925"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43EFF"/>
                </a:solidFill>
                <a:latin typeface="Inter SemiBold"/>
                <a:ea typeface="Inter SemiBold"/>
                <a:cs typeface="Inter SemiBold"/>
                <a:sym typeface="Inter SemiBold"/>
              </a:rPr>
              <a:t>Add a main point</a:t>
            </a:r>
            <a:endParaRPr/>
          </a:p>
        </p:txBody>
      </p:sp>
      <p:sp>
        <p:nvSpPr>
          <p:cNvPr id="292" name="Google Shape;292;p21"/>
          <p:cNvSpPr txBox="1"/>
          <p:nvPr/>
        </p:nvSpPr>
        <p:spPr>
          <a:xfrm>
            <a:off x="2179494" y="8676615"/>
            <a:ext cx="2796930"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Elaborate on what you want to discuss.</a:t>
            </a:r>
            <a:endParaRPr/>
          </a:p>
        </p:txBody>
      </p:sp>
      <p:sp>
        <p:nvSpPr>
          <p:cNvPr id="293" name="Google Shape;293;p21"/>
          <p:cNvSpPr txBox="1"/>
          <p:nvPr/>
        </p:nvSpPr>
        <p:spPr>
          <a:xfrm>
            <a:off x="7755060" y="8676615"/>
            <a:ext cx="2796930"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Elaborate on what you want to discuss.</a:t>
            </a:r>
            <a:endParaRPr/>
          </a:p>
        </p:txBody>
      </p:sp>
      <p:sp>
        <p:nvSpPr>
          <p:cNvPr id="294" name="Google Shape;294;p21"/>
          <p:cNvSpPr txBox="1"/>
          <p:nvPr/>
        </p:nvSpPr>
        <p:spPr>
          <a:xfrm>
            <a:off x="13269308" y="8676615"/>
            <a:ext cx="2796930"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43EFF"/>
                </a:solidFill>
                <a:latin typeface="Inter"/>
                <a:ea typeface="Inter"/>
                <a:cs typeface="Inter"/>
                <a:sym typeface="Inter"/>
              </a:rPr>
              <a:t>Elaborate on what you want to discuss.</a:t>
            </a:r>
            <a:endParaRPr/>
          </a:p>
        </p:txBody>
      </p:sp>
      <p:sp>
        <p:nvSpPr>
          <p:cNvPr id="295" name="Google Shape;295;p21"/>
          <p:cNvSpPr txBox="1"/>
          <p:nvPr/>
        </p:nvSpPr>
        <p:spPr>
          <a:xfrm>
            <a:off x="3563154" y="831400"/>
            <a:ext cx="11161691" cy="122661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048" u="none" cap="none" strike="noStrike">
                <a:solidFill>
                  <a:srgbClr val="143EFF"/>
                </a:solidFill>
                <a:latin typeface="Coustard"/>
                <a:ea typeface="Coustard"/>
                <a:cs typeface="Coustard"/>
                <a:sym typeface="Coustard"/>
              </a:rPr>
              <a:t>Our History</a:t>
            </a:r>
            <a:endParaRPr/>
          </a:p>
        </p:txBody>
      </p:sp>
      <p:sp>
        <p:nvSpPr>
          <p:cNvPr id="296" name="Google Shape;296;p21"/>
          <p:cNvSpPr txBox="1"/>
          <p:nvPr/>
        </p:nvSpPr>
        <p:spPr>
          <a:xfrm>
            <a:off x="1606711" y="6109231"/>
            <a:ext cx="3942496"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000" u="none" cap="none" strike="noStrike">
                <a:solidFill>
                  <a:srgbClr val="FFFFFF"/>
                </a:solidFill>
                <a:latin typeface="Coustard"/>
                <a:ea typeface="Coustard"/>
                <a:cs typeface="Coustard"/>
                <a:sym typeface="Coustard"/>
              </a:rPr>
              <a:t>2019</a:t>
            </a:r>
            <a:endParaRPr/>
          </a:p>
        </p:txBody>
      </p:sp>
      <p:sp>
        <p:nvSpPr>
          <p:cNvPr id="297" name="Google Shape;297;p21"/>
          <p:cNvSpPr txBox="1"/>
          <p:nvPr/>
        </p:nvSpPr>
        <p:spPr>
          <a:xfrm>
            <a:off x="7182277" y="6109231"/>
            <a:ext cx="3942496"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000" u="none" cap="none" strike="noStrike">
                <a:solidFill>
                  <a:srgbClr val="FFFFFF"/>
                </a:solidFill>
                <a:latin typeface="Coustard"/>
                <a:ea typeface="Coustard"/>
                <a:cs typeface="Coustard"/>
                <a:sym typeface="Coustard"/>
              </a:rPr>
              <a:t>2021</a:t>
            </a:r>
            <a:endParaRPr/>
          </a:p>
        </p:txBody>
      </p:sp>
      <p:sp>
        <p:nvSpPr>
          <p:cNvPr id="298" name="Google Shape;298;p21"/>
          <p:cNvSpPr txBox="1"/>
          <p:nvPr/>
        </p:nvSpPr>
        <p:spPr>
          <a:xfrm>
            <a:off x="12696525" y="6109231"/>
            <a:ext cx="3942496"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000" u="none" cap="none" strike="noStrike">
                <a:solidFill>
                  <a:srgbClr val="FFFFFF"/>
                </a:solidFill>
                <a:latin typeface="Coustard"/>
                <a:ea typeface="Coustard"/>
                <a:cs typeface="Coustard"/>
                <a:sym typeface="Coustard"/>
              </a:rPr>
              <a:t>2023</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