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Heebo"/>
      <p:regular r:id="rId21"/>
      <p:bold r:id="rId22"/>
    </p:embeddedFont>
    <p:embeddedFont>
      <p:font typeface="Bebas Neue"/>
      <p:regular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Heebo-bold.fntdata"/><Relationship Id="rId10" Type="http://schemas.openxmlformats.org/officeDocument/2006/relationships/slide" Target="slides/slide5.xml"/><Relationship Id="rId21" Type="http://schemas.openxmlformats.org/officeDocument/2006/relationships/font" Target="fonts/Heebo-regular.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BebasNeue-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25.png"/><Relationship Id="rId5"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44.png"/><Relationship Id="rId7" Type="http://schemas.openxmlformats.org/officeDocument/2006/relationships/image" Target="../media/image16.png"/><Relationship Id="rId8"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35.png"/><Relationship Id="rId13" Type="http://schemas.openxmlformats.org/officeDocument/2006/relationships/image" Target="../media/image1.png"/><Relationship Id="rId12"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24.png"/><Relationship Id="rId9" Type="http://schemas.openxmlformats.org/officeDocument/2006/relationships/image" Target="../media/image43.png"/><Relationship Id="rId15" Type="http://schemas.openxmlformats.org/officeDocument/2006/relationships/image" Target="../media/image4.png"/><Relationship Id="rId14" Type="http://schemas.openxmlformats.org/officeDocument/2006/relationships/image" Target="../media/image3.png"/><Relationship Id="rId5" Type="http://schemas.openxmlformats.org/officeDocument/2006/relationships/image" Target="../media/image22.png"/><Relationship Id="rId6" Type="http://schemas.openxmlformats.org/officeDocument/2006/relationships/image" Target="../media/image37.png"/><Relationship Id="rId7" Type="http://schemas.openxmlformats.org/officeDocument/2006/relationships/image" Target="../media/image41.png"/><Relationship Id="rId8"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7.png"/><Relationship Id="rId11" Type="http://schemas.openxmlformats.org/officeDocument/2006/relationships/image" Target="../media/image11.png"/><Relationship Id="rId10" Type="http://schemas.openxmlformats.org/officeDocument/2006/relationships/image" Target="../media/image9.png"/><Relationship Id="rId12" Type="http://schemas.openxmlformats.org/officeDocument/2006/relationships/image" Target="../media/image14.png"/><Relationship Id="rId9" Type="http://schemas.openxmlformats.org/officeDocument/2006/relationships/image" Target="../media/image8.png"/><Relationship Id="rId5" Type="http://schemas.openxmlformats.org/officeDocument/2006/relationships/image" Target="../media/image45.png"/><Relationship Id="rId6" Type="http://schemas.openxmlformats.org/officeDocument/2006/relationships/image" Target="../media/image5.png"/><Relationship Id="rId7" Type="http://schemas.openxmlformats.org/officeDocument/2006/relationships/image" Target="../media/image21.png"/><Relationship Id="rId8"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A1D9B"/>
            </a:gs>
            <a:gs pos="25000">
              <a:srgbClr val="231F20"/>
            </a:gs>
            <a:gs pos="50000">
              <a:srgbClr val="231F20"/>
            </a:gs>
            <a:gs pos="75000">
              <a:srgbClr val="231F20"/>
            </a:gs>
            <a:gs pos="100000">
              <a:srgbClr val="241F20"/>
            </a:gs>
          </a:gsLst>
          <a:lin ang="2700000" scaled="0"/>
        </a:gradFill>
      </p:bgPr>
    </p:bg>
    <p:spTree>
      <p:nvGrpSpPr>
        <p:cNvPr id="83" name="Shape 83"/>
        <p:cNvGrpSpPr/>
        <p:nvPr/>
      </p:nvGrpSpPr>
      <p:grpSpPr>
        <a:xfrm>
          <a:off x="0" y="0"/>
          <a:ext cx="0" cy="0"/>
          <a:chOff x="0" y="0"/>
          <a:chExt cx="0" cy="0"/>
        </a:xfrm>
      </p:grpSpPr>
      <p:grpSp>
        <p:nvGrpSpPr>
          <p:cNvPr id="84" name="Google Shape;84;p13"/>
          <p:cNvGrpSpPr/>
          <p:nvPr/>
        </p:nvGrpSpPr>
        <p:grpSpPr>
          <a:xfrm>
            <a:off x="1119305" y="200204"/>
            <a:ext cx="7687035" cy="9745263"/>
            <a:chOff x="0" y="-38100"/>
            <a:chExt cx="2072295" cy="2627159"/>
          </a:xfrm>
        </p:grpSpPr>
        <p:sp>
          <p:nvSpPr>
            <p:cNvPr id="85" name="Google Shape;85;p13"/>
            <p:cNvSpPr/>
            <p:nvPr/>
          </p:nvSpPr>
          <p:spPr>
            <a:xfrm>
              <a:off x="0" y="0"/>
              <a:ext cx="2072295" cy="2589059"/>
            </a:xfrm>
            <a:custGeom>
              <a:rect b="b" l="l" r="r" t="t"/>
              <a:pathLst>
                <a:path extrusionOk="0" h="2589059" w="2072295">
                  <a:moveTo>
                    <a:pt x="51364" y="0"/>
                  </a:moveTo>
                  <a:lnTo>
                    <a:pt x="2020931" y="0"/>
                  </a:lnTo>
                  <a:cubicBezTo>
                    <a:pt x="2049298" y="0"/>
                    <a:pt x="2072295" y="22997"/>
                    <a:pt x="2072295" y="51364"/>
                  </a:cubicBezTo>
                  <a:lnTo>
                    <a:pt x="2072295" y="2537695"/>
                  </a:lnTo>
                  <a:cubicBezTo>
                    <a:pt x="2072295" y="2551317"/>
                    <a:pt x="2066883" y="2564382"/>
                    <a:pt x="2057251" y="2574014"/>
                  </a:cubicBezTo>
                  <a:cubicBezTo>
                    <a:pt x="2047618" y="2583647"/>
                    <a:pt x="2034553" y="2589059"/>
                    <a:pt x="2020931" y="2589059"/>
                  </a:cubicBezTo>
                  <a:lnTo>
                    <a:pt x="51364" y="2589059"/>
                  </a:lnTo>
                  <a:cubicBezTo>
                    <a:pt x="37742" y="2589059"/>
                    <a:pt x="24677" y="2583647"/>
                    <a:pt x="15044" y="2574014"/>
                  </a:cubicBezTo>
                  <a:cubicBezTo>
                    <a:pt x="5412" y="2564382"/>
                    <a:pt x="0" y="2551317"/>
                    <a:pt x="0" y="2537695"/>
                  </a:cubicBezTo>
                  <a:lnTo>
                    <a:pt x="0" y="51364"/>
                  </a:lnTo>
                  <a:cubicBezTo>
                    <a:pt x="0" y="37742"/>
                    <a:pt x="5412" y="24677"/>
                    <a:pt x="15044" y="15044"/>
                  </a:cubicBezTo>
                  <a:cubicBezTo>
                    <a:pt x="24677" y="5412"/>
                    <a:pt x="37742" y="0"/>
                    <a:pt x="51364" y="0"/>
                  </a:cubicBezTo>
                  <a:close/>
                </a:path>
              </a:pathLst>
            </a:custGeom>
            <a:solidFill>
              <a:srgbClr val="DDD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txBox="1"/>
            <p:nvPr/>
          </p:nvSpPr>
          <p:spPr>
            <a:xfrm>
              <a:off x="0" y="-38100"/>
              <a:ext cx="2072295" cy="26271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7" name="Google Shape;87;p13"/>
          <p:cNvPicPr preferRelativeResize="0"/>
          <p:nvPr/>
        </p:nvPicPr>
        <p:blipFill>
          <a:blip r:embed="rId3">
            <a:alphaModFix/>
          </a:blip>
          <a:stretch>
            <a:fillRect/>
          </a:stretch>
        </p:blipFill>
        <p:spPr>
          <a:xfrm>
            <a:off x="1119300" y="443237"/>
            <a:ext cx="7599249" cy="9502237"/>
          </a:xfrm>
          <a:prstGeom prst="rect">
            <a:avLst/>
          </a:prstGeom>
          <a:noFill/>
          <a:ln>
            <a:noFill/>
          </a:ln>
        </p:spPr>
      </p:pic>
      <p:sp>
        <p:nvSpPr>
          <p:cNvPr id="88" name="Google Shape;88;p13"/>
          <p:cNvSpPr txBox="1"/>
          <p:nvPr/>
        </p:nvSpPr>
        <p:spPr>
          <a:xfrm>
            <a:off x="9391101" y="445514"/>
            <a:ext cx="8073000" cy="94422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29210" u="none" cap="none" strike="noStrike">
                <a:solidFill>
                  <a:srgbClr val="DDDEF8"/>
                </a:solidFill>
                <a:latin typeface="Bebas Neue"/>
                <a:ea typeface="Bebas Neue"/>
                <a:cs typeface="Bebas Neue"/>
                <a:sym typeface="Bebas Neue"/>
              </a:rPr>
              <a:t>LIGHT AND SOUND</a:t>
            </a:r>
            <a:endParaRPr/>
          </a:p>
        </p:txBody>
      </p:sp>
      <p:sp>
        <p:nvSpPr>
          <p:cNvPr id="89" name="Google Shape;89;p13"/>
          <p:cNvSpPr txBox="1"/>
          <p:nvPr/>
        </p:nvSpPr>
        <p:spPr>
          <a:xfrm>
            <a:off x="9524467" y="9395125"/>
            <a:ext cx="75993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DDDEF8"/>
                </a:solidFill>
                <a:latin typeface="Heebo"/>
                <a:ea typeface="Heebo"/>
                <a:cs typeface="Heebo"/>
                <a:sym typeface="Heebo"/>
              </a:rPr>
              <a:t>for High School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A1D9B"/>
            </a:gs>
            <a:gs pos="25000">
              <a:srgbClr val="231F20"/>
            </a:gs>
            <a:gs pos="50000">
              <a:srgbClr val="231F20"/>
            </a:gs>
            <a:gs pos="75000">
              <a:srgbClr val="231F20"/>
            </a:gs>
            <a:gs pos="100000">
              <a:srgbClr val="241F20"/>
            </a:gs>
          </a:gsLst>
          <a:lin ang="2700000" scaled="0"/>
        </a:gradFill>
      </p:bgPr>
    </p:bg>
    <p:spTree>
      <p:nvGrpSpPr>
        <p:cNvPr id="208" name="Shape 208"/>
        <p:cNvGrpSpPr/>
        <p:nvPr/>
      </p:nvGrpSpPr>
      <p:grpSpPr>
        <a:xfrm>
          <a:off x="0" y="0"/>
          <a:ext cx="0" cy="0"/>
          <a:chOff x="0" y="0"/>
          <a:chExt cx="0" cy="0"/>
        </a:xfrm>
      </p:grpSpPr>
      <p:pic>
        <p:nvPicPr>
          <p:cNvPr id="209" name="Google Shape;209;p22"/>
          <p:cNvPicPr preferRelativeResize="0"/>
          <p:nvPr/>
        </p:nvPicPr>
        <p:blipFill>
          <a:blip r:embed="rId3">
            <a:alphaModFix/>
          </a:blip>
          <a:stretch>
            <a:fillRect/>
          </a:stretch>
        </p:blipFill>
        <p:spPr>
          <a:xfrm>
            <a:off x="1028692" y="1028700"/>
            <a:ext cx="6587100" cy="8224200"/>
          </a:xfrm>
          <a:prstGeom prst="roundRect">
            <a:avLst>
              <a:gd fmla="val 5444" name="adj"/>
            </a:avLst>
          </a:prstGeom>
          <a:noFill/>
          <a:ln>
            <a:noFill/>
          </a:ln>
        </p:spPr>
      </p:pic>
      <p:sp>
        <p:nvSpPr>
          <p:cNvPr id="210" name="Google Shape;210;p22"/>
          <p:cNvSpPr txBox="1"/>
          <p:nvPr/>
        </p:nvSpPr>
        <p:spPr>
          <a:xfrm>
            <a:off x="8694680" y="1133862"/>
            <a:ext cx="6687300" cy="2437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DDDEF8"/>
                </a:solidFill>
                <a:latin typeface="Bebas Neue"/>
                <a:ea typeface="Bebas Neue"/>
                <a:cs typeface="Bebas Neue"/>
                <a:sym typeface="Bebas Neue"/>
              </a:rPr>
              <a:t>HOW DO WE SEE</a:t>
            </a:r>
            <a:endParaRPr/>
          </a:p>
          <a:p>
            <a:pPr indent="0" lvl="0" marL="0" marR="0" rtl="0" algn="l">
              <a:lnSpc>
                <a:spcPct val="120002"/>
              </a:lnSpc>
              <a:spcBef>
                <a:spcPts val="0"/>
              </a:spcBef>
              <a:spcAft>
                <a:spcPts val="0"/>
              </a:spcAft>
              <a:buNone/>
            </a:pPr>
            <a:r>
              <a:rPr b="0" i="0" lang="en-US" sz="8799" u="none" cap="none" strike="noStrike">
                <a:solidFill>
                  <a:srgbClr val="DDDEF8"/>
                </a:solidFill>
                <a:latin typeface="Bebas Neue"/>
                <a:ea typeface="Bebas Neue"/>
                <a:cs typeface="Bebas Neue"/>
                <a:sym typeface="Bebas Neue"/>
              </a:rPr>
              <a:t>IN DIM LIGHT?</a:t>
            </a:r>
            <a:endParaRPr/>
          </a:p>
        </p:txBody>
      </p:sp>
      <p:sp>
        <p:nvSpPr>
          <p:cNvPr id="211" name="Google Shape;211;p22"/>
          <p:cNvSpPr txBox="1"/>
          <p:nvPr/>
        </p:nvSpPr>
        <p:spPr>
          <a:xfrm>
            <a:off x="8694680" y="3781812"/>
            <a:ext cx="8115300" cy="319500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DDDEF8"/>
                </a:solidFill>
                <a:latin typeface="Heebo"/>
                <a:ea typeface="Heebo"/>
                <a:cs typeface="Heebo"/>
                <a:sym typeface="Heebo"/>
              </a:rPr>
              <a:t>A dimly lit room still has a little bit of light.</a:t>
            </a:r>
            <a:endParaRPr/>
          </a:p>
          <a:p>
            <a:pPr indent="0" lvl="0" marL="0" marR="0" rtl="0" algn="just">
              <a:lnSpc>
                <a:spcPct val="139958"/>
              </a:lnSpc>
              <a:spcBef>
                <a:spcPts val="0"/>
              </a:spcBef>
              <a:spcAft>
                <a:spcPts val="0"/>
              </a:spcAft>
              <a:buNone/>
            </a:pPr>
            <a:r>
              <a:t/>
            </a:r>
            <a:endParaRPr b="0" i="0" sz="2400" u="none" cap="none" strike="noStrike">
              <a:solidFill>
                <a:srgbClr val="DDDEF8"/>
              </a:solidFill>
              <a:latin typeface="Heebo"/>
              <a:ea typeface="Heebo"/>
              <a:cs typeface="Heebo"/>
              <a:sym typeface="Heebo"/>
            </a:endParaRPr>
          </a:p>
          <a:p>
            <a:pPr indent="0" lvl="0" marL="0" marR="0" rtl="0" algn="just">
              <a:lnSpc>
                <a:spcPct val="115000"/>
              </a:lnSpc>
              <a:spcBef>
                <a:spcPts val="0"/>
              </a:spcBef>
              <a:spcAft>
                <a:spcPts val="0"/>
              </a:spcAft>
              <a:buNone/>
            </a:pPr>
            <a:r>
              <a:rPr b="0" i="0" lang="en-US" sz="2400" u="none" cap="none" strike="noStrike">
                <a:solidFill>
                  <a:srgbClr val="DDDEF8"/>
                </a:solidFill>
                <a:latin typeface="Heebo"/>
                <a:ea typeface="Heebo"/>
                <a:cs typeface="Heebo"/>
                <a:sym typeface="Heebo"/>
              </a:rPr>
              <a:t>Your pupil widens to allow as much light as possible into your eye. This allows you to see something even in dim light.</a:t>
            </a:r>
            <a:endParaRPr/>
          </a:p>
          <a:p>
            <a:pPr indent="0" lvl="0" marL="0" marR="0" rtl="0" algn="just">
              <a:lnSpc>
                <a:spcPct val="139958"/>
              </a:lnSpc>
              <a:spcBef>
                <a:spcPts val="0"/>
              </a:spcBef>
              <a:spcAft>
                <a:spcPts val="0"/>
              </a:spcAft>
              <a:buNone/>
            </a:pPr>
            <a:r>
              <a:t/>
            </a:r>
            <a:endParaRPr b="0" i="0" sz="2400" u="none" cap="none" strike="noStrike">
              <a:solidFill>
                <a:srgbClr val="DDDEF8"/>
              </a:solidFill>
              <a:latin typeface="Heebo"/>
              <a:ea typeface="Heebo"/>
              <a:cs typeface="Heebo"/>
              <a:sym typeface="Heebo"/>
            </a:endParaRPr>
          </a:p>
          <a:p>
            <a:pPr indent="0" lvl="0" marL="0" marR="0" rtl="0" algn="just">
              <a:lnSpc>
                <a:spcPct val="139958"/>
              </a:lnSpc>
              <a:spcBef>
                <a:spcPts val="0"/>
              </a:spcBef>
              <a:spcAft>
                <a:spcPts val="0"/>
              </a:spcAft>
              <a:buNone/>
            </a:pPr>
            <a:r>
              <a:rPr b="0" i="0" lang="en-US" sz="2400" u="none" cap="none" strike="noStrike">
                <a:solidFill>
                  <a:srgbClr val="DDDEF8"/>
                </a:solidFill>
                <a:latin typeface="Heebo"/>
                <a:ea typeface="Heebo"/>
                <a:cs typeface="Heebo"/>
                <a:sym typeface="Heebo"/>
              </a:rPr>
              <a:t>Details are difficult to see in a dimly lit room.</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A1D9B"/>
            </a:gs>
            <a:gs pos="25000">
              <a:srgbClr val="231F20"/>
            </a:gs>
            <a:gs pos="50000">
              <a:srgbClr val="231F20"/>
            </a:gs>
            <a:gs pos="75000">
              <a:srgbClr val="231F20"/>
            </a:gs>
            <a:gs pos="100000">
              <a:srgbClr val="241F20"/>
            </a:gs>
          </a:gsLst>
          <a:lin ang="2700000" scaled="0"/>
        </a:gradFill>
      </p:bgPr>
    </p:bg>
    <p:spTree>
      <p:nvGrpSpPr>
        <p:cNvPr id="215" name="Shape 215"/>
        <p:cNvGrpSpPr/>
        <p:nvPr/>
      </p:nvGrpSpPr>
      <p:grpSpPr>
        <a:xfrm>
          <a:off x="0" y="0"/>
          <a:ext cx="0" cy="0"/>
          <a:chOff x="0" y="0"/>
          <a:chExt cx="0" cy="0"/>
        </a:xfrm>
      </p:grpSpPr>
      <p:pic>
        <p:nvPicPr>
          <p:cNvPr id="216" name="Google Shape;216;p23"/>
          <p:cNvPicPr preferRelativeResize="0"/>
          <p:nvPr/>
        </p:nvPicPr>
        <p:blipFill>
          <a:blip r:embed="rId3">
            <a:alphaModFix/>
          </a:blip>
          <a:stretch>
            <a:fillRect/>
          </a:stretch>
        </p:blipFill>
        <p:spPr>
          <a:xfrm>
            <a:off x="10518574" y="1028698"/>
            <a:ext cx="6587100" cy="8224200"/>
          </a:xfrm>
          <a:prstGeom prst="roundRect">
            <a:avLst>
              <a:gd fmla="val 5978" name="adj"/>
            </a:avLst>
          </a:prstGeom>
          <a:noFill/>
          <a:ln>
            <a:noFill/>
          </a:ln>
        </p:spPr>
      </p:pic>
      <p:sp>
        <p:nvSpPr>
          <p:cNvPr id="217" name="Google Shape;217;p23"/>
          <p:cNvSpPr txBox="1"/>
          <p:nvPr/>
        </p:nvSpPr>
        <p:spPr>
          <a:xfrm>
            <a:off x="1028700" y="2317998"/>
            <a:ext cx="8115300" cy="13525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DDDEF8"/>
                </a:solidFill>
                <a:latin typeface="Bebas Neue"/>
                <a:ea typeface="Bebas Neue"/>
                <a:cs typeface="Bebas Neue"/>
                <a:sym typeface="Bebas Neue"/>
              </a:rPr>
              <a:t>DID YOU KNOW?</a:t>
            </a:r>
            <a:endParaRPr/>
          </a:p>
        </p:txBody>
      </p:sp>
      <p:sp>
        <p:nvSpPr>
          <p:cNvPr id="218" name="Google Shape;218;p23"/>
          <p:cNvSpPr txBox="1"/>
          <p:nvPr/>
        </p:nvSpPr>
        <p:spPr>
          <a:xfrm>
            <a:off x="1028700" y="3781812"/>
            <a:ext cx="8115300" cy="249174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DDDEF8"/>
                </a:solidFill>
                <a:latin typeface="Heebo"/>
                <a:ea typeface="Heebo"/>
                <a:cs typeface="Heebo"/>
                <a:sym typeface="Heebo"/>
              </a:rPr>
              <a:t>You'd need</a:t>
            </a:r>
            <a:endParaRPr/>
          </a:p>
          <a:p>
            <a:pPr indent="0" lvl="0" marL="0" marR="0" rtl="0" algn="just">
              <a:lnSpc>
                <a:spcPct val="139958"/>
              </a:lnSpc>
              <a:spcBef>
                <a:spcPts val="0"/>
              </a:spcBef>
              <a:spcAft>
                <a:spcPts val="0"/>
              </a:spcAft>
              <a:buNone/>
            </a:pPr>
            <a:r>
              <a:rPr b="0" i="0" lang="en-US" sz="2400" u="none" cap="none" strike="noStrike">
                <a:solidFill>
                  <a:srgbClr val="DDDEF8"/>
                </a:solidFill>
                <a:latin typeface="Heebo"/>
                <a:ea typeface="Heebo"/>
                <a:cs typeface="Heebo"/>
                <a:sym typeface="Heebo"/>
              </a:rPr>
              <a:t>3,800,000,000,000,000,000,000,000,000</a:t>
            </a:r>
            <a:endParaRPr/>
          </a:p>
          <a:p>
            <a:pPr indent="0" lvl="0" marL="0" marR="0" rtl="0" algn="just">
              <a:lnSpc>
                <a:spcPct val="139958"/>
              </a:lnSpc>
              <a:spcBef>
                <a:spcPts val="0"/>
              </a:spcBef>
              <a:spcAft>
                <a:spcPts val="0"/>
              </a:spcAft>
              <a:buNone/>
            </a:pPr>
            <a:r>
              <a:rPr b="0" i="0" lang="en-US" sz="2400" u="none" cap="none" strike="noStrike">
                <a:solidFill>
                  <a:srgbClr val="DDDEF8"/>
                </a:solidFill>
                <a:latin typeface="Heebo"/>
                <a:ea typeface="Heebo"/>
                <a:cs typeface="Heebo"/>
                <a:sym typeface="Heebo"/>
              </a:rPr>
              <a:t>candles to have the same brightness as the Sun!</a:t>
            </a:r>
            <a:endParaRPr/>
          </a:p>
          <a:p>
            <a:pPr indent="0" lvl="0" marL="0" marR="0" rtl="0" algn="just">
              <a:lnSpc>
                <a:spcPct val="139958"/>
              </a:lnSpc>
              <a:spcBef>
                <a:spcPts val="0"/>
              </a:spcBef>
              <a:spcAft>
                <a:spcPts val="0"/>
              </a:spcAft>
              <a:buNone/>
            </a:pPr>
            <a:r>
              <a:t/>
            </a:r>
            <a:endParaRPr b="0" i="0" sz="2400" u="none" cap="none" strike="noStrike">
              <a:solidFill>
                <a:srgbClr val="DDDEF8"/>
              </a:solidFill>
              <a:latin typeface="Heebo"/>
              <a:ea typeface="Heebo"/>
              <a:cs typeface="Heebo"/>
              <a:sym typeface="Heebo"/>
            </a:endParaRPr>
          </a:p>
          <a:p>
            <a:pPr indent="0" lvl="0" marL="0" marR="0" rtl="0" algn="just">
              <a:lnSpc>
                <a:spcPct val="139958"/>
              </a:lnSpc>
              <a:spcBef>
                <a:spcPts val="0"/>
              </a:spcBef>
              <a:spcAft>
                <a:spcPts val="0"/>
              </a:spcAft>
              <a:buNone/>
            </a:pPr>
            <a:r>
              <a:rPr b="0" i="0" lang="en-US" sz="2400" u="none" cap="none" strike="noStrike">
                <a:solidFill>
                  <a:srgbClr val="DDDEF8"/>
                </a:solidFill>
                <a:latin typeface="Heebo"/>
                <a:ea typeface="Heebo"/>
                <a:cs typeface="Heebo"/>
                <a:sym typeface="Heebo"/>
              </a:rPr>
              <a:t>That's 3.8 Octillion candles!</a:t>
            </a:r>
            <a:endParaRPr/>
          </a:p>
          <a:p>
            <a:pPr indent="0" lvl="0" marL="0" marR="0" rtl="0" algn="just">
              <a:lnSpc>
                <a:spcPct val="139958"/>
              </a:lnSpc>
              <a:spcBef>
                <a:spcPts val="0"/>
              </a:spcBef>
              <a:spcAft>
                <a:spcPts val="0"/>
              </a:spcAft>
              <a:buNone/>
            </a:pPr>
            <a:r>
              <a:t/>
            </a:r>
            <a:endParaRPr b="0" i="0" sz="2400" u="none" cap="none" strike="noStrike">
              <a:solidFill>
                <a:srgbClr val="DDDEF8"/>
              </a:solidFill>
              <a:latin typeface="Heebo"/>
              <a:ea typeface="Heebo"/>
              <a:cs typeface="Heebo"/>
              <a:sym typeface="Heeb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A1D9B"/>
            </a:gs>
            <a:gs pos="25000">
              <a:srgbClr val="231F20"/>
            </a:gs>
            <a:gs pos="50000">
              <a:srgbClr val="231F20"/>
            </a:gs>
            <a:gs pos="75000">
              <a:srgbClr val="231F20"/>
            </a:gs>
            <a:gs pos="100000">
              <a:srgbClr val="241F20"/>
            </a:gs>
          </a:gsLst>
          <a:lin ang="2700000" scaled="0"/>
        </a:gradFill>
      </p:bgPr>
    </p:bg>
    <p:spTree>
      <p:nvGrpSpPr>
        <p:cNvPr id="222" name="Shape 222"/>
        <p:cNvGrpSpPr/>
        <p:nvPr/>
      </p:nvGrpSpPr>
      <p:grpSpPr>
        <a:xfrm>
          <a:off x="0" y="0"/>
          <a:ext cx="0" cy="0"/>
          <a:chOff x="0" y="0"/>
          <a:chExt cx="0" cy="0"/>
        </a:xfrm>
      </p:grpSpPr>
      <p:grpSp>
        <p:nvGrpSpPr>
          <p:cNvPr id="223" name="Google Shape;223;p24"/>
          <p:cNvGrpSpPr/>
          <p:nvPr/>
        </p:nvGrpSpPr>
        <p:grpSpPr>
          <a:xfrm>
            <a:off x="6455728" y="2406877"/>
            <a:ext cx="5376543" cy="6392497"/>
            <a:chOff x="0" y="-38100"/>
            <a:chExt cx="1416044" cy="1683621"/>
          </a:xfrm>
        </p:grpSpPr>
        <p:sp>
          <p:nvSpPr>
            <p:cNvPr id="224" name="Google Shape;224;p24"/>
            <p:cNvSpPr/>
            <p:nvPr/>
          </p:nvSpPr>
          <p:spPr>
            <a:xfrm>
              <a:off x="0" y="0"/>
              <a:ext cx="1416044" cy="1645521"/>
            </a:xfrm>
            <a:custGeom>
              <a:rect b="b" l="l" r="r" t="t"/>
              <a:pathLst>
                <a:path extrusionOk="0" h="1645521" w="1416044">
                  <a:moveTo>
                    <a:pt x="73437" y="0"/>
                  </a:moveTo>
                  <a:lnTo>
                    <a:pt x="1342607" y="0"/>
                  </a:lnTo>
                  <a:cubicBezTo>
                    <a:pt x="1362084" y="0"/>
                    <a:pt x="1380763" y="7737"/>
                    <a:pt x="1394535" y="21509"/>
                  </a:cubicBezTo>
                  <a:cubicBezTo>
                    <a:pt x="1408307" y="35281"/>
                    <a:pt x="1416044" y="53960"/>
                    <a:pt x="1416044" y="73437"/>
                  </a:cubicBezTo>
                  <a:lnTo>
                    <a:pt x="1416044" y="1572084"/>
                  </a:lnTo>
                  <a:cubicBezTo>
                    <a:pt x="1416044" y="1612642"/>
                    <a:pt x="1383165" y="1645521"/>
                    <a:pt x="1342607" y="1645521"/>
                  </a:cubicBezTo>
                  <a:lnTo>
                    <a:pt x="73437" y="1645521"/>
                  </a:lnTo>
                  <a:cubicBezTo>
                    <a:pt x="32879" y="1645521"/>
                    <a:pt x="0" y="1612642"/>
                    <a:pt x="0" y="1572084"/>
                  </a:cubicBezTo>
                  <a:lnTo>
                    <a:pt x="0" y="73437"/>
                  </a:lnTo>
                  <a:cubicBezTo>
                    <a:pt x="0" y="32879"/>
                    <a:pt x="32879" y="0"/>
                    <a:pt x="73437" y="0"/>
                  </a:cubicBezTo>
                  <a:close/>
                </a:path>
              </a:pathLst>
            </a:custGeom>
            <a:solidFill>
              <a:srgbClr val="DDD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4"/>
            <p:cNvSpPr txBox="1"/>
            <p:nvPr/>
          </p:nvSpPr>
          <p:spPr>
            <a:xfrm>
              <a:off x="0" y="-38100"/>
              <a:ext cx="1416044" cy="168362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 name="Google Shape;226;p24"/>
          <p:cNvGrpSpPr/>
          <p:nvPr/>
        </p:nvGrpSpPr>
        <p:grpSpPr>
          <a:xfrm>
            <a:off x="12051216" y="2406877"/>
            <a:ext cx="5376543" cy="6392497"/>
            <a:chOff x="0" y="-38100"/>
            <a:chExt cx="1416044" cy="1683621"/>
          </a:xfrm>
        </p:grpSpPr>
        <p:sp>
          <p:nvSpPr>
            <p:cNvPr id="227" name="Google Shape;227;p24"/>
            <p:cNvSpPr/>
            <p:nvPr/>
          </p:nvSpPr>
          <p:spPr>
            <a:xfrm>
              <a:off x="0" y="0"/>
              <a:ext cx="1416044" cy="1645521"/>
            </a:xfrm>
            <a:custGeom>
              <a:rect b="b" l="l" r="r" t="t"/>
              <a:pathLst>
                <a:path extrusionOk="0" h="1645521" w="1416044">
                  <a:moveTo>
                    <a:pt x="73437" y="0"/>
                  </a:moveTo>
                  <a:lnTo>
                    <a:pt x="1342607" y="0"/>
                  </a:lnTo>
                  <a:cubicBezTo>
                    <a:pt x="1362084" y="0"/>
                    <a:pt x="1380763" y="7737"/>
                    <a:pt x="1394535" y="21509"/>
                  </a:cubicBezTo>
                  <a:cubicBezTo>
                    <a:pt x="1408307" y="35281"/>
                    <a:pt x="1416044" y="53960"/>
                    <a:pt x="1416044" y="73437"/>
                  </a:cubicBezTo>
                  <a:lnTo>
                    <a:pt x="1416044" y="1572084"/>
                  </a:lnTo>
                  <a:cubicBezTo>
                    <a:pt x="1416044" y="1612642"/>
                    <a:pt x="1383165" y="1645521"/>
                    <a:pt x="1342607" y="1645521"/>
                  </a:cubicBezTo>
                  <a:lnTo>
                    <a:pt x="73437" y="1645521"/>
                  </a:lnTo>
                  <a:cubicBezTo>
                    <a:pt x="32879" y="1645521"/>
                    <a:pt x="0" y="1612642"/>
                    <a:pt x="0" y="1572084"/>
                  </a:cubicBezTo>
                  <a:lnTo>
                    <a:pt x="0" y="73437"/>
                  </a:lnTo>
                  <a:cubicBezTo>
                    <a:pt x="0" y="32879"/>
                    <a:pt x="32879" y="0"/>
                    <a:pt x="73437" y="0"/>
                  </a:cubicBezTo>
                  <a:close/>
                </a:path>
              </a:pathLst>
            </a:custGeom>
            <a:solidFill>
              <a:srgbClr val="DDD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4"/>
            <p:cNvSpPr txBox="1"/>
            <p:nvPr/>
          </p:nvSpPr>
          <p:spPr>
            <a:xfrm>
              <a:off x="0" y="-38100"/>
              <a:ext cx="1416044" cy="168362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9" name="Google Shape;229;p24"/>
          <p:cNvPicPr preferRelativeResize="0"/>
          <p:nvPr/>
        </p:nvPicPr>
        <p:blipFill>
          <a:blip r:embed="rId3">
            <a:alphaModFix/>
          </a:blip>
          <a:stretch>
            <a:fillRect/>
          </a:stretch>
        </p:blipFill>
        <p:spPr>
          <a:xfrm>
            <a:off x="6455725" y="4950855"/>
            <a:ext cx="5376549" cy="3842195"/>
          </a:xfrm>
          <a:prstGeom prst="rect">
            <a:avLst/>
          </a:prstGeom>
          <a:noFill/>
          <a:ln>
            <a:noFill/>
          </a:ln>
        </p:spPr>
      </p:pic>
      <p:grpSp>
        <p:nvGrpSpPr>
          <p:cNvPr id="230" name="Google Shape;230;p24"/>
          <p:cNvGrpSpPr/>
          <p:nvPr/>
        </p:nvGrpSpPr>
        <p:grpSpPr>
          <a:xfrm>
            <a:off x="747493" y="2406877"/>
            <a:ext cx="5376543" cy="6392497"/>
            <a:chOff x="0" y="-38100"/>
            <a:chExt cx="1416044" cy="1683621"/>
          </a:xfrm>
        </p:grpSpPr>
        <p:sp>
          <p:nvSpPr>
            <p:cNvPr id="231" name="Google Shape;231;p24"/>
            <p:cNvSpPr/>
            <p:nvPr/>
          </p:nvSpPr>
          <p:spPr>
            <a:xfrm>
              <a:off x="0" y="0"/>
              <a:ext cx="1416044" cy="1645521"/>
            </a:xfrm>
            <a:custGeom>
              <a:rect b="b" l="l" r="r" t="t"/>
              <a:pathLst>
                <a:path extrusionOk="0" h="1645521" w="1416044">
                  <a:moveTo>
                    <a:pt x="73437" y="0"/>
                  </a:moveTo>
                  <a:lnTo>
                    <a:pt x="1342607" y="0"/>
                  </a:lnTo>
                  <a:cubicBezTo>
                    <a:pt x="1362084" y="0"/>
                    <a:pt x="1380763" y="7737"/>
                    <a:pt x="1394535" y="21509"/>
                  </a:cubicBezTo>
                  <a:cubicBezTo>
                    <a:pt x="1408307" y="35281"/>
                    <a:pt x="1416044" y="53960"/>
                    <a:pt x="1416044" y="73437"/>
                  </a:cubicBezTo>
                  <a:lnTo>
                    <a:pt x="1416044" y="1572084"/>
                  </a:lnTo>
                  <a:cubicBezTo>
                    <a:pt x="1416044" y="1612642"/>
                    <a:pt x="1383165" y="1645521"/>
                    <a:pt x="1342607" y="1645521"/>
                  </a:cubicBezTo>
                  <a:lnTo>
                    <a:pt x="73437" y="1645521"/>
                  </a:lnTo>
                  <a:cubicBezTo>
                    <a:pt x="32879" y="1645521"/>
                    <a:pt x="0" y="1612642"/>
                    <a:pt x="0" y="1572084"/>
                  </a:cubicBezTo>
                  <a:lnTo>
                    <a:pt x="0" y="73437"/>
                  </a:lnTo>
                  <a:cubicBezTo>
                    <a:pt x="0" y="32879"/>
                    <a:pt x="32879" y="0"/>
                    <a:pt x="73437" y="0"/>
                  </a:cubicBezTo>
                  <a:close/>
                </a:path>
              </a:pathLst>
            </a:custGeom>
            <a:solidFill>
              <a:srgbClr val="DDD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4"/>
            <p:cNvSpPr txBox="1"/>
            <p:nvPr/>
          </p:nvSpPr>
          <p:spPr>
            <a:xfrm>
              <a:off x="0" y="-38100"/>
              <a:ext cx="1416044" cy="168362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3" name="Google Shape;233;p24"/>
          <p:cNvPicPr preferRelativeResize="0"/>
          <p:nvPr/>
        </p:nvPicPr>
        <p:blipFill>
          <a:blip r:embed="rId4">
            <a:alphaModFix/>
          </a:blip>
          <a:stretch>
            <a:fillRect/>
          </a:stretch>
        </p:blipFill>
        <p:spPr>
          <a:xfrm>
            <a:off x="12827500" y="4956390"/>
            <a:ext cx="3823975" cy="3836659"/>
          </a:xfrm>
          <a:prstGeom prst="rect">
            <a:avLst/>
          </a:prstGeom>
          <a:noFill/>
          <a:ln>
            <a:noFill/>
          </a:ln>
        </p:spPr>
      </p:pic>
      <p:pic>
        <p:nvPicPr>
          <p:cNvPr id="234" name="Google Shape;234;p24"/>
          <p:cNvPicPr preferRelativeResize="0"/>
          <p:nvPr/>
        </p:nvPicPr>
        <p:blipFill>
          <a:blip r:embed="rId5">
            <a:alphaModFix/>
          </a:blip>
          <a:stretch>
            <a:fillRect/>
          </a:stretch>
        </p:blipFill>
        <p:spPr>
          <a:xfrm>
            <a:off x="1607825" y="5149830"/>
            <a:ext cx="3655875" cy="3643220"/>
          </a:xfrm>
          <a:prstGeom prst="rect">
            <a:avLst/>
          </a:prstGeom>
          <a:noFill/>
          <a:ln>
            <a:noFill/>
          </a:ln>
        </p:spPr>
      </p:pic>
      <p:sp>
        <p:nvSpPr>
          <p:cNvPr id="235" name="Google Shape;235;p24"/>
          <p:cNvSpPr txBox="1"/>
          <p:nvPr/>
        </p:nvSpPr>
        <p:spPr>
          <a:xfrm>
            <a:off x="5086350" y="1009650"/>
            <a:ext cx="8115300" cy="13525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799" u="none" cap="none" strike="noStrike">
                <a:solidFill>
                  <a:srgbClr val="DDDEF8"/>
                </a:solidFill>
                <a:latin typeface="Bebas Neue"/>
                <a:ea typeface="Bebas Neue"/>
                <a:cs typeface="Bebas Neue"/>
                <a:sym typeface="Bebas Neue"/>
              </a:rPr>
              <a:t>SUMMING IT UP</a:t>
            </a:r>
            <a:endParaRPr/>
          </a:p>
        </p:txBody>
      </p:sp>
      <p:sp>
        <p:nvSpPr>
          <p:cNvPr id="236" name="Google Shape;236;p24"/>
          <p:cNvSpPr txBox="1"/>
          <p:nvPr/>
        </p:nvSpPr>
        <p:spPr>
          <a:xfrm>
            <a:off x="1161535" y="2999848"/>
            <a:ext cx="4548459"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231F20"/>
                </a:solidFill>
                <a:latin typeface="Bebas Neue"/>
                <a:ea typeface="Bebas Neue"/>
                <a:cs typeface="Bebas Neue"/>
                <a:sym typeface="Bebas Neue"/>
              </a:rPr>
              <a:t>LIGHT</a:t>
            </a:r>
            <a:endParaRPr/>
          </a:p>
        </p:txBody>
      </p:sp>
      <p:sp>
        <p:nvSpPr>
          <p:cNvPr id="237" name="Google Shape;237;p24"/>
          <p:cNvSpPr txBox="1"/>
          <p:nvPr/>
        </p:nvSpPr>
        <p:spPr>
          <a:xfrm>
            <a:off x="1161535" y="3801658"/>
            <a:ext cx="4548459" cy="81534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231F20"/>
                </a:solidFill>
                <a:latin typeface="Heebo"/>
                <a:ea typeface="Heebo"/>
                <a:cs typeface="Heebo"/>
                <a:sym typeface="Heebo"/>
              </a:rPr>
              <a:t>Allows you to see things.</a:t>
            </a:r>
            <a:endParaRPr/>
          </a:p>
          <a:p>
            <a:pPr indent="0" lvl="0" marL="0" marR="0" rtl="0" algn="just">
              <a:lnSpc>
                <a:spcPct val="139958"/>
              </a:lnSpc>
              <a:spcBef>
                <a:spcPts val="0"/>
              </a:spcBef>
              <a:spcAft>
                <a:spcPts val="0"/>
              </a:spcAft>
              <a:buNone/>
            </a:pPr>
            <a:r>
              <a:rPr b="0" i="0" lang="en-US" sz="2400" u="none" cap="none" strike="noStrike">
                <a:solidFill>
                  <a:srgbClr val="231F20"/>
                </a:solidFill>
                <a:latin typeface="Heebo"/>
                <a:ea typeface="Heebo"/>
                <a:cs typeface="Heebo"/>
                <a:sym typeface="Heebo"/>
              </a:rPr>
              <a:t>It travels in a straight line.</a:t>
            </a:r>
            <a:endParaRPr/>
          </a:p>
        </p:txBody>
      </p:sp>
      <p:sp>
        <p:nvSpPr>
          <p:cNvPr id="238" name="Google Shape;238;p24"/>
          <p:cNvSpPr txBox="1"/>
          <p:nvPr/>
        </p:nvSpPr>
        <p:spPr>
          <a:xfrm>
            <a:off x="6869770" y="3007371"/>
            <a:ext cx="4548459"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231F20"/>
                </a:solidFill>
                <a:latin typeface="Bebas Neue"/>
                <a:ea typeface="Bebas Neue"/>
                <a:cs typeface="Bebas Neue"/>
                <a:sym typeface="Bebas Neue"/>
              </a:rPr>
              <a:t>THINGS THAT EMIT LIGHT</a:t>
            </a:r>
            <a:endParaRPr/>
          </a:p>
        </p:txBody>
      </p:sp>
      <p:sp>
        <p:nvSpPr>
          <p:cNvPr id="239" name="Google Shape;239;p24"/>
          <p:cNvSpPr txBox="1"/>
          <p:nvPr/>
        </p:nvSpPr>
        <p:spPr>
          <a:xfrm>
            <a:off x="6869770" y="3809180"/>
            <a:ext cx="4548459" cy="12344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31F20"/>
                </a:solidFill>
                <a:latin typeface="Heebo"/>
                <a:ea typeface="Heebo"/>
                <a:cs typeface="Heebo"/>
                <a:sym typeface="Heebo"/>
              </a:rPr>
              <a:t>Fire, the Sun, light bulbs, stars, fireflies, flashlights, and televisions.</a:t>
            </a:r>
            <a:endParaRPr/>
          </a:p>
        </p:txBody>
      </p:sp>
      <p:sp>
        <p:nvSpPr>
          <p:cNvPr id="240" name="Google Shape;240;p24"/>
          <p:cNvSpPr txBox="1"/>
          <p:nvPr/>
        </p:nvSpPr>
        <p:spPr>
          <a:xfrm>
            <a:off x="12465258" y="2999848"/>
            <a:ext cx="4548459"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231F20"/>
                </a:solidFill>
                <a:latin typeface="Bebas Neue"/>
                <a:ea typeface="Bebas Neue"/>
                <a:cs typeface="Bebas Neue"/>
                <a:sym typeface="Bebas Neue"/>
              </a:rPr>
              <a:t>IN DIMLY LIT CONDITIONS</a:t>
            </a:r>
            <a:endParaRPr/>
          </a:p>
        </p:txBody>
      </p:sp>
      <p:sp>
        <p:nvSpPr>
          <p:cNvPr id="241" name="Google Shape;241;p24"/>
          <p:cNvSpPr txBox="1"/>
          <p:nvPr/>
        </p:nvSpPr>
        <p:spPr>
          <a:xfrm>
            <a:off x="12465258" y="3801658"/>
            <a:ext cx="4548459" cy="81534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231F20"/>
                </a:solidFill>
                <a:latin typeface="Heebo"/>
                <a:ea typeface="Heebo"/>
                <a:cs typeface="Heebo"/>
                <a:sym typeface="Heebo"/>
              </a:rPr>
              <a:t>The pupil opens up more to allow more light to come in.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A1D9B"/>
            </a:gs>
            <a:gs pos="25000">
              <a:srgbClr val="231F20"/>
            </a:gs>
            <a:gs pos="50000">
              <a:srgbClr val="231F20"/>
            </a:gs>
            <a:gs pos="75000">
              <a:srgbClr val="231F20"/>
            </a:gs>
            <a:gs pos="100000">
              <a:srgbClr val="241F20"/>
            </a:gs>
          </a:gsLst>
          <a:lin ang="2700000" scaled="0"/>
        </a:gradFill>
      </p:bgPr>
    </p:bg>
    <p:spTree>
      <p:nvGrpSpPr>
        <p:cNvPr id="245" name="Shape 245"/>
        <p:cNvGrpSpPr/>
        <p:nvPr/>
      </p:nvGrpSpPr>
      <p:grpSpPr>
        <a:xfrm>
          <a:off x="0" y="0"/>
          <a:ext cx="0" cy="0"/>
          <a:chOff x="0" y="0"/>
          <a:chExt cx="0" cy="0"/>
        </a:xfrm>
      </p:grpSpPr>
      <p:grpSp>
        <p:nvGrpSpPr>
          <p:cNvPr id="246" name="Google Shape;246;p25"/>
          <p:cNvGrpSpPr/>
          <p:nvPr/>
        </p:nvGrpSpPr>
        <p:grpSpPr>
          <a:xfrm>
            <a:off x="2117358" y="907595"/>
            <a:ext cx="6587011" cy="8350705"/>
            <a:chOff x="0" y="-38100"/>
            <a:chExt cx="2072295" cy="2627159"/>
          </a:xfrm>
        </p:grpSpPr>
        <p:sp>
          <p:nvSpPr>
            <p:cNvPr id="247" name="Google Shape;247;p25"/>
            <p:cNvSpPr/>
            <p:nvPr/>
          </p:nvSpPr>
          <p:spPr>
            <a:xfrm>
              <a:off x="0" y="0"/>
              <a:ext cx="2072295" cy="2589059"/>
            </a:xfrm>
            <a:custGeom>
              <a:rect b="b" l="l" r="r" t="t"/>
              <a:pathLst>
                <a:path extrusionOk="0" h="2589059" w="2072295">
                  <a:moveTo>
                    <a:pt x="59942" y="0"/>
                  </a:moveTo>
                  <a:lnTo>
                    <a:pt x="2012353" y="0"/>
                  </a:lnTo>
                  <a:cubicBezTo>
                    <a:pt x="2045458" y="0"/>
                    <a:pt x="2072295" y="26837"/>
                    <a:pt x="2072295" y="59942"/>
                  </a:cubicBezTo>
                  <a:lnTo>
                    <a:pt x="2072295" y="2529117"/>
                  </a:lnTo>
                  <a:cubicBezTo>
                    <a:pt x="2072295" y="2545014"/>
                    <a:pt x="2065980" y="2560261"/>
                    <a:pt x="2054738" y="2571502"/>
                  </a:cubicBezTo>
                  <a:cubicBezTo>
                    <a:pt x="2043497" y="2582743"/>
                    <a:pt x="2028250" y="2589059"/>
                    <a:pt x="2012353" y="2589059"/>
                  </a:cubicBezTo>
                  <a:lnTo>
                    <a:pt x="59942" y="2589059"/>
                  </a:lnTo>
                  <a:cubicBezTo>
                    <a:pt x="44044" y="2589059"/>
                    <a:pt x="28798" y="2582743"/>
                    <a:pt x="17557" y="2571502"/>
                  </a:cubicBezTo>
                  <a:cubicBezTo>
                    <a:pt x="6315" y="2560261"/>
                    <a:pt x="0" y="2545014"/>
                    <a:pt x="0" y="2529117"/>
                  </a:cubicBezTo>
                  <a:lnTo>
                    <a:pt x="0" y="59942"/>
                  </a:lnTo>
                  <a:cubicBezTo>
                    <a:pt x="0" y="44044"/>
                    <a:pt x="6315" y="28798"/>
                    <a:pt x="17557" y="17557"/>
                  </a:cubicBezTo>
                  <a:cubicBezTo>
                    <a:pt x="28798" y="6315"/>
                    <a:pt x="44044" y="0"/>
                    <a:pt x="59942" y="0"/>
                  </a:cubicBezTo>
                  <a:close/>
                </a:path>
              </a:pathLst>
            </a:custGeom>
            <a:solidFill>
              <a:srgbClr val="DDD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5"/>
            <p:cNvSpPr txBox="1"/>
            <p:nvPr/>
          </p:nvSpPr>
          <p:spPr>
            <a:xfrm>
              <a:off x="0" y="-38100"/>
              <a:ext cx="2072295" cy="26271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9" name="Google Shape;249;p25"/>
          <p:cNvSpPr/>
          <p:nvPr/>
        </p:nvSpPr>
        <p:spPr>
          <a:xfrm>
            <a:off x="9162004" y="4230254"/>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3">
              <a:alphaModFix/>
            </a:blip>
            <a:stretch>
              <a:fillRect b="0" l="0" r="0" t="0"/>
            </a:stretch>
          </a:blipFill>
          <a:ln>
            <a:noFill/>
          </a:ln>
        </p:spPr>
      </p:sp>
      <p:sp>
        <p:nvSpPr>
          <p:cNvPr id="250" name="Google Shape;250;p25"/>
          <p:cNvSpPr/>
          <p:nvPr/>
        </p:nvSpPr>
        <p:spPr>
          <a:xfrm>
            <a:off x="9135381" y="5181820"/>
            <a:ext cx="263367" cy="263367"/>
          </a:xfrm>
          <a:custGeom>
            <a:rect b="b" l="l" r="r" t="t"/>
            <a:pathLst>
              <a:path extrusionOk="0" h="263367" w="263367">
                <a:moveTo>
                  <a:pt x="0" y="0"/>
                </a:moveTo>
                <a:lnTo>
                  <a:pt x="263367" y="0"/>
                </a:lnTo>
                <a:lnTo>
                  <a:pt x="263367" y="263368"/>
                </a:lnTo>
                <a:lnTo>
                  <a:pt x="0" y="263368"/>
                </a:lnTo>
                <a:lnTo>
                  <a:pt x="0" y="0"/>
                </a:lnTo>
                <a:close/>
              </a:path>
            </a:pathLst>
          </a:custGeom>
          <a:blipFill rotWithShape="1">
            <a:blip r:embed="rId4">
              <a:alphaModFix/>
            </a:blip>
            <a:stretch>
              <a:fillRect b="0" l="0" r="0" t="0"/>
            </a:stretch>
          </a:blipFill>
          <a:ln>
            <a:noFill/>
          </a:ln>
        </p:spPr>
      </p:sp>
      <p:sp>
        <p:nvSpPr>
          <p:cNvPr id="251" name="Google Shape;251;p25"/>
          <p:cNvSpPr/>
          <p:nvPr/>
        </p:nvSpPr>
        <p:spPr>
          <a:xfrm>
            <a:off x="9144000" y="6131815"/>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5">
              <a:alphaModFix/>
            </a:blip>
            <a:stretch>
              <a:fillRect b="0" l="0" r="0" t="0"/>
            </a:stretch>
          </a:blipFill>
          <a:ln>
            <a:noFill/>
          </a:ln>
        </p:spPr>
      </p:sp>
      <p:pic>
        <p:nvPicPr>
          <p:cNvPr id="252" name="Google Shape;252;p25"/>
          <p:cNvPicPr preferRelativeResize="0"/>
          <p:nvPr/>
        </p:nvPicPr>
        <p:blipFill>
          <a:blip r:embed="rId6">
            <a:alphaModFix/>
          </a:blip>
          <a:stretch>
            <a:fillRect/>
          </a:stretch>
        </p:blipFill>
        <p:spPr>
          <a:xfrm>
            <a:off x="2117357" y="1028711"/>
            <a:ext cx="6587001" cy="8208423"/>
          </a:xfrm>
          <a:prstGeom prst="rect">
            <a:avLst/>
          </a:prstGeom>
          <a:noFill/>
          <a:ln>
            <a:noFill/>
          </a:ln>
        </p:spPr>
      </p:pic>
      <p:sp>
        <p:nvSpPr>
          <p:cNvPr id="253" name="Google Shape;253;p25"/>
          <p:cNvSpPr/>
          <p:nvPr/>
        </p:nvSpPr>
        <p:spPr>
          <a:xfrm>
            <a:off x="9130547" y="7875495"/>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7">
              <a:alphaModFix/>
            </a:blip>
            <a:stretch>
              <a:fillRect b="0" l="0" r="0" t="0"/>
            </a:stretch>
          </a:blipFill>
          <a:ln>
            <a:noFill/>
          </a:ln>
        </p:spPr>
      </p:sp>
      <p:sp>
        <p:nvSpPr>
          <p:cNvPr id="254" name="Google Shape;254;p25"/>
          <p:cNvSpPr/>
          <p:nvPr/>
        </p:nvSpPr>
        <p:spPr>
          <a:xfrm>
            <a:off x="9112690" y="6968773"/>
            <a:ext cx="308750" cy="277875"/>
          </a:xfrm>
          <a:custGeom>
            <a:rect b="b" l="l" r="r" t="t"/>
            <a:pathLst>
              <a:path extrusionOk="0" h="277875" w="308750">
                <a:moveTo>
                  <a:pt x="0" y="0"/>
                </a:moveTo>
                <a:lnTo>
                  <a:pt x="308749" y="0"/>
                </a:lnTo>
                <a:lnTo>
                  <a:pt x="308749" y="277875"/>
                </a:lnTo>
                <a:lnTo>
                  <a:pt x="0" y="277875"/>
                </a:lnTo>
                <a:lnTo>
                  <a:pt x="0" y="0"/>
                </a:lnTo>
                <a:close/>
              </a:path>
            </a:pathLst>
          </a:custGeom>
          <a:blipFill rotWithShape="1">
            <a:blip r:embed="rId8">
              <a:alphaModFix/>
            </a:blip>
            <a:stretch>
              <a:fillRect b="0" l="0" r="0" t="0"/>
            </a:stretch>
          </a:blipFill>
          <a:ln>
            <a:noFill/>
          </a:ln>
        </p:spPr>
      </p:sp>
      <p:sp>
        <p:nvSpPr>
          <p:cNvPr id="255" name="Google Shape;255;p25"/>
          <p:cNvSpPr txBox="1"/>
          <p:nvPr/>
        </p:nvSpPr>
        <p:spPr>
          <a:xfrm>
            <a:off x="9144000" y="2076835"/>
            <a:ext cx="8115300" cy="13525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DDDEF8"/>
                </a:solidFill>
                <a:latin typeface="Bebas Neue"/>
                <a:ea typeface="Bebas Neue"/>
                <a:cs typeface="Bebas Neue"/>
                <a:sym typeface="Bebas Neue"/>
              </a:rPr>
              <a:t>CONTACT US</a:t>
            </a:r>
            <a:endParaRPr/>
          </a:p>
        </p:txBody>
      </p:sp>
      <p:sp>
        <p:nvSpPr>
          <p:cNvPr id="256" name="Google Shape;256;p25"/>
          <p:cNvSpPr txBox="1"/>
          <p:nvPr/>
        </p:nvSpPr>
        <p:spPr>
          <a:xfrm>
            <a:off x="9717364" y="4199048"/>
            <a:ext cx="5801458" cy="39624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DDDEF8"/>
                </a:solidFill>
                <a:latin typeface="Heebo"/>
                <a:ea typeface="Heebo"/>
                <a:cs typeface="Heebo"/>
                <a:sym typeface="Heebo"/>
              </a:rPr>
              <a:t>123 Anywhere St., Any City,ST 12345</a:t>
            </a:r>
            <a:endParaRPr/>
          </a:p>
        </p:txBody>
      </p:sp>
      <p:sp>
        <p:nvSpPr>
          <p:cNvPr id="257" name="Google Shape;257;p25"/>
          <p:cNvSpPr txBox="1"/>
          <p:nvPr/>
        </p:nvSpPr>
        <p:spPr>
          <a:xfrm>
            <a:off x="9717364" y="5124670"/>
            <a:ext cx="4892954" cy="39624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DDDEF8"/>
                </a:solidFill>
                <a:latin typeface="Heebo"/>
                <a:ea typeface="Heebo"/>
                <a:cs typeface="Heebo"/>
                <a:sym typeface="Heebo"/>
              </a:rPr>
              <a:t>123-456-7890</a:t>
            </a:r>
            <a:endParaRPr/>
          </a:p>
        </p:txBody>
      </p:sp>
      <p:sp>
        <p:nvSpPr>
          <p:cNvPr id="258" name="Google Shape;258;p25"/>
          <p:cNvSpPr txBox="1"/>
          <p:nvPr/>
        </p:nvSpPr>
        <p:spPr>
          <a:xfrm>
            <a:off x="9717364" y="6013230"/>
            <a:ext cx="4892954" cy="39624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DDDEF8"/>
                </a:solidFill>
                <a:latin typeface="Heebo"/>
                <a:ea typeface="Heebo"/>
                <a:cs typeface="Heebo"/>
                <a:sym typeface="Heebo"/>
              </a:rPr>
              <a:t>hello@reallygreatsite.com</a:t>
            </a:r>
            <a:endParaRPr/>
          </a:p>
        </p:txBody>
      </p:sp>
      <p:sp>
        <p:nvSpPr>
          <p:cNvPr id="259" name="Google Shape;259;p25"/>
          <p:cNvSpPr txBox="1"/>
          <p:nvPr/>
        </p:nvSpPr>
        <p:spPr>
          <a:xfrm>
            <a:off x="9717364" y="7794875"/>
            <a:ext cx="4892954" cy="39624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DDDEF8"/>
                </a:solidFill>
                <a:latin typeface="Heebo"/>
                <a:ea typeface="Heebo"/>
                <a:cs typeface="Heebo"/>
                <a:sym typeface="Heebo"/>
              </a:rPr>
              <a:t>reallygreatsite.com</a:t>
            </a:r>
            <a:endParaRPr/>
          </a:p>
        </p:txBody>
      </p:sp>
      <p:sp>
        <p:nvSpPr>
          <p:cNvPr id="260" name="Google Shape;260;p25"/>
          <p:cNvSpPr txBox="1"/>
          <p:nvPr/>
        </p:nvSpPr>
        <p:spPr>
          <a:xfrm>
            <a:off x="9717364" y="6890574"/>
            <a:ext cx="4892954" cy="39624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DDDEF8"/>
                </a:solidFill>
                <a:latin typeface="Heebo"/>
                <a:ea typeface="Heebo"/>
                <a:cs typeface="Heebo"/>
                <a:sym typeface="Heebo"/>
              </a:rPr>
              <a:t>@reallygreatsite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A1D9B"/>
            </a:gs>
            <a:gs pos="25000">
              <a:srgbClr val="231F20"/>
            </a:gs>
            <a:gs pos="50000">
              <a:srgbClr val="231F20"/>
            </a:gs>
            <a:gs pos="75000">
              <a:srgbClr val="231F20"/>
            </a:gs>
            <a:gs pos="100000">
              <a:srgbClr val="241F20"/>
            </a:gs>
          </a:gsLst>
          <a:lin ang="2700000" scaled="0"/>
        </a:gradFill>
      </p:bgPr>
    </p:bg>
    <p:spTree>
      <p:nvGrpSpPr>
        <p:cNvPr id="264" name="Shape 264"/>
        <p:cNvGrpSpPr/>
        <p:nvPr/>
      </p:nvGrpSpPr>
      <p:grpSpPr>
        <a:xfrm>
          <a:off x="0" y="0"/>
          <a:ext cx="0" cy="0"/>
          <a:chOff x="0" y="0"/>
          <a:chExt cx="0" cy="0"/>
        </a:xfrm>
      </p:grpSpPr>
      <p:pic>
        <p:nvPicPr>
          <p:cNvPr id="265" name="Google Shape;265;p26"/>
          <p:cNvPicPr preferRelativeResize="0"/>
          <p:nvPr/>
        </p:nvPicPr>
        <p:blipFill>
          <a:blip r:embed="rId3">
            <a:alphaModFix/>
          </a:blip>
          <a:stretch>
            <a:fillRect/>
          </a:stretch>
        </p:blipFill>
        <p:spPr>
          <a:xfrm>
            <a:off x="1219200" y="3991599"/>
            <a:ext cx="6110913" cy="1530925"/>
          </a:xfrm>
          <a:prstGeom prst="rect">
            <a:avLst/>
          </a:prstGeom>
          <a:noFill/>
          <a:ln>
            <a:noFill/>
          </a:ln>
        </p:spPr>
      </p:pic>
      <p:grpSp>
        <p:nvGrpSpPr>
          <p:cNvPr id="266" name="Google Shape;266;p26"/>
          <p:cNvGrpSpPr/>
          <p:nvPr/>
        </p:nvGrpSpPr>
        <p:grpSpPr>
          <a:xfrm>
            <a:off x="9960178" y="907595"/>
            <a:ext cx="6587011" cy="8350705"/>
            <a:chOff x="0" y="-38100"/>
            <a:chExt cx="2072295" cy="2627159"/>
          </a:xfrm>
        </p:grpSpPr>
        <p:sp>
          <p:nvSpPr>
            <p:cNvPr id="267" name="Google Shape;267;p26"/>
            <p:cNvSpPr/>
            <p:nvPr/>
          </p:nvSpPr>
          <p:spPr>
            <a:xfrm>
              <a:off x="0" y="0"/>
              <a:ext cx="2072295" cy="2589059"/>
            </a:xfrm>
            <a:custGeom>
              <a:rect b="b" l="l" r="r" t="t"/>
              <a:pathLst>
                <a:path extrusionOk="0" h="2589059" w="2072295">
                  <a:moveTo>
                    <a:pt x="59942" y="0"/>
                  </a:moveTo>
                  <a:lnTo>
                    <a:pt x="2012353" y="0"/>
                  </a:lnTo>
                  <a:cubicBezTo>
                    <a:pt x="2045458" y="0"/>
                    <a:pt x="2072295" y="26837"/>
                    <a:pt x="2072295" y="59942"/>
                  </a:cubicBezTo>
                  <a:lnTo>
                    <a:pt x="2072295" y="2529117"/>
                  </a:lnTo>
                  <a:cubicBezTo>
                    <a:pt x="2072295" y="2545014"/>
                    <a:pt x="2065980" y="2560261"/>
                    <a:pt x="2054738" y="2571502"/>
                  </a:cubicBezTo>
                  <a:cubicBezTo>
                    <a:pt x="2043497" y="2582743"/>
                    <a:pt x="2028250" y="2589059"/>
                    <a:pt x="2012353" y="2589059"/>
                  </a:cubicBezTo>
                  <a:lnTo>
                    <a:pt x="59942" y="2589059"/>
                  </a:lnTo>
                  <a:cubicBezTo>
                    <a:pt x="44044" y="2589059"/>
                    <a:pt x="28798" y="2582743"/>
                    <a:pt x="17557" y="2571502"/>
                  </a:cubicBezTo>
                  <a:cubicBezTo>
                    <a:pt x="6315" y="2560261"/>
                    <a:pt x="0" y="2545014"/>
                    <a:pt x="0" y="2529117"/>
                  </a:cubicBezTo>
                  <a:lnTo>
                    <a:pt x="0" y="59942"/>
                  </a:lnTo>
                  <a:cubicBezTo>
                    <a:pt x="0" y="44044"/>
                    <a:pt x="6315" y="28798"/>
                    <a:pt x="17557" y="17557"/>
                  </a:cubicBezTo>
                  <a:cubicBezTo>
                    <a:pt x="28798" y="6315"/>
                    <a:pt x="44044" y="0"/>
                    <a:pt x="59942" y="0"/>
                  </a:cubicBezTo>
                  <a:close/>
                </a:path>
              </a:pathLst>
            </a:custGeom>
            <a:solidFill>
              <a:srgbClr val="DDD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6"/>
            <p:cNvSpPr txBox="1"/>
            <p:nvPr/>
          </p:nvSpPr>
          <p:spPr>
            <a:xfrm>
              <a:off x="0" y="-38100"/>
              <a:ext cx="2072295" cy="26271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69" name="Google Shape;269;p26"/>
          <p:cNvPicPr preferRelativeResize="0"/>
          <p:nvPr/>
        </p:nvPicPr>
        <p:blipFill>
          <a:blip r:embed="rId4">
            <a:alphaModFix/>
          </a:blip>
          <a:stretch>
            <a:fillRect/>
          </a:stretch>
        </p:blipFill>
        <p:spPr>
          <a:xfrm>
            <a:off x="9960172" y="1427447"/>
            <a:ext cx="6587000" cy="7830847"/>
          </a:xfrm>
          <a:prstGeom prst="rect">
            <a:avLst/>
          </a:prstGeom>
          <a:noFill/>
          <a:ln>
            <a:noFill/>
          </a:ln>
        </p:spPr>
      </p:pic>
      <p:sp>
        <p:nvSpPr>
          <p:cNvPr id="270" name="Google Shape;270;p26"/>
          <p:cNvSpPr txBox="1"/>
          <p:nvPr/>
        </p:nvSpPr>
        <p:spPr>
          <a:xfrm>
            <a:off x="1219200" y="2501677"/>
            <a:ext cx="10393573" cy="13525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DDDEF8"/>
                </a:solidFill>
                <a:latin typeface="Bebas Neue"/>
                <a:ea typeface="Bebas Neue"/>
                <a:cs typeface="Bebas Neue"/>
                <a:sym typeface="Bebas Neue"/>
              </a:rPr>
              <a:t>CREDITS</a:t>
            </a:r>
            <a:endParaRPr/>
          </a:p>
        </p:txBody>
      </p:sp>
      <p:sp>
        <p:nvSpPr>
          <p:cNvPr id="271" name="Google Shape;271;p26"/>
          <p:cNvSpPr txBox="1"/>
          <p:nvPr/>
        </p:nvSpPr>
        <p:spPr>
          <a:xfrm>
            <a:off x="1219200" y="7787228"/>
            <a:ext cx="12651900" cy="3693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DDDEF8"/>
                </a:solidFill>
                <a:latin typeface="Heebo"/>
                <a:ea typeface="Heebo"/>
                <a:cs typeface="Heebo"/>
                <a:sym typeface="Heebo"/>
              </a:rPr>
              <a:t>Happy designing! </a:t>
            </a:r>
            <a:endParaRPr/>
          </a:p>
        </p:txBody>
      </p:sp>
      <p:sp>
        <p:nvSpPr>
          <p:cNvPr id="272" name="Google Shape;272;p26"/>
          <p:cNvSpPr txBox="1"/>
          <p:nvPr/>
        </p:nvSpPr>
        <p:spPr>
          <a:xfrm>
            <a:off x="1219200" y="5954618"/>
            <a:ext cx="7924800" cy="794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DDDEF8"/>
                </a:solidFill>
                <a:latin typeface="Heebo"/>
                <a:ea typeface="Heebo"/>
                <a:cs typeface="Heebo"/>
                <a:sym typeface="Heebo"/>
              </a:rPr>
              <a:t>This presentation template is free for everyone to use thanks to the following:</a:t>
            </a:r>
            <a:endParaRPr/>
          </a:p>
        </p:txBody>
      </p:sp>
      <p:sp>
        <p:nvSpPr>
          <p:cNvPr id="273" name="Google Shape;273;p26"/>
          <p:cNvSpPr txBox="1"/>
          <p:nvPr/>
        </p:nvSpPr>
        <p:spPr>
          <a:xfrm>
            <a:off x="1028700" y="6870923"/>
            <a:ext cx="8115300" cy="794100"/>
          </a:xfrm>
          <a:prstGeom prst="rect">
            <a:avLst/>
          </a:prstGeom>
          <a:noFill/>
          <a:ln>
            <a:noFill/>
          </a:ln>
        </p:spPr>
        <p:txBody>
          <a:bodyPr anchorCtr="0" anchor="t" bIns="0" lIns="0" spcFirstLastPara="1" rIns="0" wrap="square" tIns="0">
            <a:spAutoFit/>
          </a:bodyPr>
          <a:lstStyle/>
          <a:p>
            <a:pPr indent="-259079" lvl="1" marL="518160" marR="0" rtl="0" algn="just">
              <a:lnSpc>
                <a:spcPct val="115000"/>
              </a:lnSpc>
              <a:spcBef>
                <a:spcPts val="0"/>
              </a:spcBef>
              <a:spcAft>
                <a:spcPts val="0"/>
              </a:spcAft>
              <a:buClr>
                <a:srgbClr val="DDDEF8"/>
              </a:buClr>
              <a:buSzPts val="2400"/>
              <a:buFont typeface="Arial"/>
              <a:buChar char="•"/>
            </a:pPr>
            <a:r>
              <a:rPr b="0" i="0" lang="en-US" sz="2400" u="none" cap="none" strike="noStrike">
                <a:solidFill>
                  <a:srgbClr val="DDDEF8"/>
                </a:solidFill>
                <a:latin typeface="Heebo"/>
                <a:ea typeface="Heebo"/>
                <a:cs typeface="Heebo"/>
                <a:sym typeface="Heebo"/>
              </a:rPr>
              <a:t>SlidesCarnival for the presentation template</a:t>
            </a:r>
            <a:endParaRPr/>
          </a:p>
          <a:p>
            <a:pPr indent="-259079" lvl="1" marL="518160" marR="0" rtl="0" algn="just">
              <a:lnSpc>
                <a:spcPct val="115000"/>
              </a:lnSpc>
              <a:spcBef>
                <a:spcPts val="0"/>
              </a:spcBef>
              <a:spcAft>
                <a:spcPts val="0"/>
              </a:spcAft>
              <a:buClr>
                <a:srgbClr val="DDDEF8"/>
              </a:buClr>
              <a:buSzPts val="2400"/>
              <a:buFont typeface="Arial"/>
              <a:buChar char="•"/>
            </a:pPr>
            <a:r>
              <a:rPr b="0" i="0" lang="en-US" sz="2400" u="none" cap="none" strike="noStrike">
                <a:solidFill>
                  <a:srgbClr val="DDDEF8"/>
                </a:solidFill>
                <a:latin typeface="Heebo"/>
                <a:ea typeface="Heebo"/>
                <a:cs typeface="Heebo"/>
                <a:sym typeface="Heebo"/>
              </a:rPr>
              <a:t>Pexels for the photos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A1D9B"/>
            </a:gs>
            <a:gs pos="25000">
              <a:srgbClr val="231F20"/>
            </a:gs>
            <a:gs pos="50000">
              <a:srgbClr val="231F20"/>
            </a:gs>
            <a:gs pos="75000">
              <a:srgbClr val="231F20"/>
            </a:gs>
            <a:gs pos="100000">
              <a:srgbClr val="241F20"/>
            </a:gs>
          </a:gsLst>
          <a:lin ang="2700000" scaled="0"/>
        </a:gradFill>
      </p:bgPr>
    </p:bg>
    <p:spTree>
      <p:nvGrpSpPr>
        <p:cNvPr id="277" name="Shape 277"/>
        <p:cNvGrpSpPr/>
        <p:nvPr/>
      </p:nvGrpSpPr>
      <p:grpSpPr>
        <a:xfrm>
          <a:off x="0" y="0"/>
          <a:ext cx="0" cy="0"/>
          <a:chOff x="0" y="0"/>
          <a:chExt cx="0" cy="0"/>
        </a:xfrm>
      </p:grpSpPr>
      <p:cxnSp>
        <p:nvCxnSpPr>
          <p:cNvPr id="278" name="Google Shape;278;p27"/>
          <p:cNvCxnSpPr/>
          <p:nvPr/>
        </p:nvCxnSpPr>
        <p:spPr>
          <a:xfrm rot="-5400000">
            <a:off x="1792016" y="5131995"/>
            <a:ext cx="10257527" cy="0"/>
          </a:xfrm>
          <a:prstGeom prst="straightConnector1">
            <a:avLst/>
          </a:prstGeom>
          <a:noFill/>
          <a:ln cap="rnd" cmpd="sng" w="38100">
            <a:solidFill>
              <a:srgbClr val="DDDEF8"/>
            </a:solidFill>
            <a:prstDash val="solid"/>
            <a:round/>
            <a:headEnd len="sm" w="sm" type="none"/>
            <a:tailEnd len="sm" w="sm" type="none"/>
          </a:ln>
        </p:spPr>
      </p:cxnSp>
      <p:sp>
        <p:nvSpPr>
          <p:cNvPr id="279" name="Google Shape;279;p27"/>
          <p:cNvSpPr/>
          <p:nvPr/>
        </p:nvSpPr>
        <p:spPr>
          <a:xfrm>
            <a:off x="7168429" y="1784942"/>
            <a:ext cx="1938858" cy="1946156"/>
          </a:xfrm>
          <a:custGeom>
            <a:rect b="b" l="l" r="r" t="t"/>
            <a:pathLst>
              <a:path extrusionOk="0" h="1946156" w="1938858">
                <a:moveTo>
                  <a:pt x="0" y="0"/>
                </a:moveTo>
                <a:lnTo>
                  <a:pt x="1938858" y="0"/>
                </a:lnTo>
                <a:lnTo>
                  <a:pt x="1938858" y="1946156"/>
                </a:lnTo>
                <a:lnTo>
                  <a:pt x="0" y="1946156"/>
                </a:lnTo>
                <a:lnTo>
                  <a:pt x="0" y="0"/>
                </a:lnTo>
                <a:close/>
              </a:path>
            </a:pathLst>
          </a:custGeom>
          <a:blipFill rotWithShape="1">
            <a:blip r:embed="rId3">
              <a:alphaModFix/>
            </a:blip>
            <a:stretch>
              <a:fillRect b="0" l="0" r="0" t="0"/>
            </a:stretch>
          </a:blipFill>
          <a:ln>
            <a:noFill/>
          </a:ln>
        </p:spPr>
      </p:sp>
      <p:sp>
        <p:nvSpPr>
          <p:cNvPr id="280" name="Google Shape;280;p27"/>
          <p:cNvSpPr/>
          <p:nvPr/>
        </p:nvSpPr>
        <p:spPr>
          <a:xfrm>
            <a:off x="9428805" y="2064626"/>
            <a:ext cx="1458380" cy="1386787"/>
          </a:xfrm>
          <a:custGeom>
            <a:rect b="b" l="l" r="r" t="t"/>
            <a:pathLst>
              <a:path extrusionOk="0" h="1386787" w="1458380">
                <a:moveTo>
                  <a:pt x="0" y="0"/>
                </a:moveTo>
                <a:lnTo>
                  <a:pt x="1458380" y="0"/>
                </a:lnTo>
                <a:lnTo>
                  <a:pt x="1458380" y="1386787"/>
                </a:lnTo>
                <a:lnTo>
                  <a:pt x="0" y="1386787"/>
                </a:lnTo>
                <a:lnTo>
                  <a:pt x="0" y="0"/>
                </a:lnTo>
                <a:close/>
              </a:path>
            </a:pathLst>
          </a:custGeom>
          <a:blipFill rotWithShape="1">
            <a:blip r:embed="rId4">
              <a:alphaModFix/>
            </a:blip>
            <a:stretch>
              <a:fillRect b="0" l="0" r="0" t="0"/>
            </a:stretch>
          </a:blipFill>
          <a:ln>
            <a:noFill/>
          </a:ln>
        </p:spPr>
      </p:sp>
      <p:sp>
        <p:nvSpPr>
          <p:cNvPr id="281" name="Google Shape;281;p27"/>
          <p:cNvSpPr/>
          <p:nvPr/>
        </p:nvSpPr>
        <p:spPr>
          <a:xfrm>
            <a:off x="11533022" y="1784942"/>
            <a:ext cx="1334001" cy="1946156"/>
          </a:xfrm>
          <a:custGeom>
            <a:rect b="b" l="l" r="r" t="t"/>
            <a:pathLst>
              <a:path extrusionOk="0" h="1946156" w="1334001">
                <a:moveTo>
                  <a:pt x="0" y="0"/>
                </a:moveTo>
                <a:lnTo>
                  <a:pt x="1334001" y="0"/>
                </a:lnTo>
                <a:lnTo>
                  <a:pt x="1334001" y="1946156"/>
                </a:lnTo>
                <a:lnTo>
                  <a:pt x="0" y="1946156"/>
                </a:lnTo>
                <a:lnTo>
                  <a:pt x="0" y="0"/>
                </a:lnTo>
                <a:close/>
              </a:path>
            </a:pathLst>
          </a:custGeom>
          <a:blipFill rotWithShape="1">
            <a:blip r:embed="rId5">
              <a:alphaModFix/>
            </a:blip>
            <a:stretch>
              <a:fillRect b="0" l="0" r="0" t="0"/>
            </a:stretch>
          </a:blipFill>
          <a:ln>
            <a:noFill/>
          </a:ln>
        </p:spPr>
      </p:sp>
      <p:sp>
        <p:nvSpPr>
          <p:cNvPr id="282" name="Google Shape;282;p27"/>
          <p:cNvSpPr/>
          <p:nvPr/>
        </p:nvSpPr>
        <p:spPr>
          <a:xfrm>
            <a:off x="13358981" y="1784942"/>
            <a:ext cx="1719694" cy="1946156"/>
          </a:xfrm>
          <a:custGeom>
            <a:rect b="b" l="l" r="r" t="t"/>
            <a:pathLst>
              <a:path extrusionOk="0" h="1946156" w="1719694">
                <a:moveTo>
                  <a:pt x="0" y="0"/>
                </a:moveTo>
                <a:lnTo>
                  <a:pt x="1719694" y="0"/>
                </a:lnTo>
                <a:lnTo>
                  <a:pt x="1719694" y="1946156"/>
                </a:lnTo>
                <a:lnTo>
                  <a:pt x="0" y="1946156"/>
                </a:lnTo>
                <a:lnTo>
                  <a:pt x="0" y="0"/>
                </a:lnTo>
                <a:close/>
              </a:path>
            </a:pathLst>
          </a:custGeom>
          <a:blipFill rotWithShape="1">
            <a:blip r:embed="rId6">
              <a:alphaModFix/>
            </a:blip>
            <a:stretch>
              <a:fillRect b="0" l="0" r="0" t="0"/>
            </a:stretch>
          </a:blipFill>
          <a:ln>
            <a:noFill/>
          </a:ln>
        </p:spPr>
      </p:sp>
      <p:sp>
        <p:nvSpPr>
          <p:cNvPr id="283" name="Google Shape;283;p27"/>
          <p:cNvSpPr/>
          <p:nvPr/>
        </p:nvSpPr>
        <p:spPr>
          <a:xfrm>
            <a:off x="15495482" y="1784942"/>
            <a:ext cx="1380002" cy="1946156"/>
          </a:xfrm>
          <a:custGeom>
            <a:rect b="b" l="l" r="r" t="t"/>
            <a:pathLst>
              <a:path extrusionOk="0" h="1946156" w="1380002">
                <a:moveTo>
                  <a:pt x="0" y="0"/>
                </a:moveTo>
                <a:lnTo>
                  <a:pt x="1380002" y="0"/>
                </a:lnTo>
                <a:lnTo>
                  <a:pt x="1380002" y="1946156"/>
                </a:lnTo>
                <a:lnTo>
                  <a:pt x="0" y="1946156"/>
                </a:lnTo>
                <a:lnTo>
                  <a:pt x="0" y="0"/>
                </a:lnTo>
                <a:close/>
              </a:path>
            </a:pathLst>
          </a:custGeom>
          <a:blipFill rotWithShape="1">
            <a:blip r:embed="rId7">
              <a:alphaModFix/>
            </a:blip>
            <a:stretch>
              <a:fillRect b="0" l="0" r="0" t="0"/>
            </a:stretch>
          </a:blipFill>
          <a:ln>
            <a:noFill/>
          </a:ln>
        </p:spPr>
      </p:sp>
      <p:sp>
        <p:nvSpPr>
          <p:cNvPr id="284" name="Google Shape;284;p27"/>
          <p:cNvSpPr/>
          <p:nvPr/>
        </p:nvSpPr>
        <p:spPr>
          <a:xfrm>
            <a:off x="7168429" y="4274733"/>
            <a:ext cx="1735502" cy="1412265"/>
          </a:xfrm>
          <a:custGeom>
            <a:rect b="b" l="l" r="r" t="t"/>
            <a:pathLst>
              <a:path extrusionOk="0" h="1412265" w="1735502">
                <a:moveTo>
                  <a:pt x="0" y="0"/>
                </a:moveTo>
                <a:lnTo>
                  <a:pt x="1735502" y="0"/>
                </a:lnTo>
                <a:lnTo>
                  <a:pt x="1735502" y="1412265"/>
                </a:lnTo>
                <a:lnTo>
                  <a:pt x="0" y="1412265"/>
                </a:lnTo>
                <a:lnTo>
                  <a:pt x="0" y="0"/>
                </a:lnTo>
                <a:close/>
              </a:path>
            </a:pathLst>
          </a:custGeom>
          <a:blipFill rotWithShape="1">
            <a:blip r:embed="rId8">
              <a:alphaModFix/>
            </a:blip>
            <a:stretch>
              <a:fillRect b="0" l="0" r="0" t="0"/>
            </a:stretch>
          </a:blipFill>
          <a:ln>
            <a:noFill/>
          </a:ln>
        </p:spPr>
      </p:sp>
      <p:sp>
        <p:nvSpPr>
          <p:cNvPr id="285" name="Google Shape;285;p27"/>
          <p:cNvSpPr/>
          <p:nvPr/>
        </p:nvSpPr>
        <p:spPr>
          <a:xfrm>
            <a:off x="9314975" y="4038894"/>
            <a:ext cx="1686040" cy="1648104"/>
          </a:xfrm>
          <a:custGeom>
            <a:rect b="b" l="l" r="r" t="t"/>
            <a:pathLst>
              <a:path extrusionOk="0" h="1648104" w="1686040">
                <a:moveTo>
                  <a:pt x="0" y="0"/>
                </a:moveTo>
                <a:lnTo>
                  <a:pt x="1686040" y="0"/>
                </a:lnTo>
                <a:lnTo>
                  <a:pt x="1686040" y="1648104"/>
                </a:lnTo>
                <a:lnTo>
                  <a:pt x="0" y="1648104"/>
                </a:lnTo>
                <a:lnTo>
                  <a:pt x="0" y="0"/>
                </a:lnTo>
                <a:close/>
              </a:path>
            </a:pathLst>
          </a:custGeom>
          <a:blipFill rotWithShape="1">
            <a:blip r:embed="rId9">
              <a:alphaModFix/>
            </a:blip>
            <a:stretch>
              <a:fillRect b="0" l="0" r="0" t="0"/>
            </a:stretch>
          </a:blipFill>
          <a:ln>
            <a:noFill/>
          </a:ln>
        </p:spPr>
      </p:sp>
      <p:sp>
        <p:nvSpPr>
          <p:cNvPr id="286" name="Google Shape;286;p27"/>
          <p:cNvSpPr/>
          <p:nvPr/>
        </p:nvSpPr>
        <p:spPr>
          <a:xfrm rot="-2449128">
            <a:off x="11820006" y="3919885"/>
            <a:ext cx="760033" cy="1886122"/>
          </a:xfrm>
          <a:custGeom>
            <a:rect b="b" l="l" r="r" t="t"/>
            <a:pathLst>
              <a:path extrusionOk="0" h="1886122" w="760033">
                <a:moveTo>
                  <a:pt x="0" y="0"/>
                </a:moveTo>
                <a:lnTo>
                  <a:pt x="760033" y="0"/>
                </a:lnTo>
                <a:lnTo>
                  <a:pt x="760033" y="1886122"/>
                </a:lnTo>
                <a:lnTo>
                  <a:pt x="0" y="1886122"/>
                </a:lnTo>
                <a:lnTo>
                  <a:pt x="0" y="0"/>
                </a:lnTo>
                <a:close/>
              </a:path>
            </a:pathLst>
          </a:custGeom>
          <a:blipFill rotWithShape="1">
            <a:blip r:embed="rId10">
              <a:alphaModFix/>
            </a:blip>
            <a:stretch>
              <a:fillRect b="0" l="0" r="0" t="0"/>
            </a:stretch>
          </a:blipFill>
          <a:ln>
            <a:noFill/>
          </a:ln>
        </p:spPr>
      </p:sp>
      <p:sp>
        <p:nvSpPr>
          <p:cNvPr id="287" name="Google Shape;287;p27"/>
          <p:cNvSpPr/>
          <p:nvPr/>
        </p:nvSpPr>
        <p:spPr>
          <a:xfrm>
            <a:off x="13514456" y="4165202"/>
            <a:ext cx="1712256" cy="1395489"/>
          </a:xfrm>
          <a:custGeom>
            <a:rect b="b" l="l" r="r" t="t"/>
            <a:pathLst>
              <a:path extrusionOk="0" h="1395489" w="1712256">
                <a:moveTo>
                  <a:pt x="0" y="0"/>
                </a:moveTo>
                <a:lnTo>
                  <a:pt x="1712256" y="0"/>
                </a:lnTo>
                <a:lnTo>
                  <a:pt x="1712256" y="1395488"/>
                </a:lnTo>
                <a:lnTo>
                  <a:pt x="0" y="1395488"/>
                </a:lnTo>
                <a:lnTo>
                  <a:pt x="0" y="0"/>
                </a:lnTo>
                <a:close/>
              </a:path>
            </a:pathLst>
          </a:custGeom>
          <a:blipFill rotWithShape="1">
            <a:blip r:embed="rId11">
              <a:alphaModFix/>
            </a:blip>
            <a:stretch>
              <a:fillRect b="0" l="0" r="0" t="0"/>
            </a:stretch>
          </a:blipFill>
          <a:ln>
            <a:noFill/>
          </a:ln>
        </p:spPr>
      </p:sp>
      <p:sp>
        <p:nvSpPr>
          <p:cNvPr id="288" name="Google Shape;288;p27"/>
          <p:cNvSpPr/>
          <p:nvPr/>
        </p:nvSpPr>
        <p:spPr>
          <a:xfrm>
            <a:off x="15637106" y="4219967"/>
            <a:ext cx="1622194" cy="1285957"/>
          </a:xfrm>
          <a:custGeom>
            <a:rect b="b" l="l" r="r" t="t"/>
            <a:pathLst>
              <a:path extrusionOk="0" h="1285957" w="1622194">
                <a:moveTo>
                  <a:pt x="0" y="0"/>
                </a:moveTo>
                <a:lnTo>
                  <a:pt x="1622194" y="0"/>
                </a:lnTo>
                <a:lnTo>
                  <a:pt x="1622194" y="1285958"/>
                </a:lnTo>
                <a:lnTo>
                  <a:pt x="0" y="1285958"/>
                </a:lnTo>
                <a:lnTo>
                  <a:pt x="0" y="0"/>
                </a:lnTo>
                <a:close/>
              </a:path>
            </a:pathLst>
          </a:custGeom>
          <a:blipFill rotWithShape="1">
            <a:blip r:embed="rId12">
              <a:alphaModFix/>
            </a:blip>
            <a:stretch>
              <a:fillRect b="0" l="0" r="0" t="0"/>
            </a:stretch>
          </a:blipFill>
          <a:ln>
            <a:noFill/>
          </a:ln>
        </p:spPr>
      </p:sp>
      <p:sp>
        <p:nvSpPr>
          <p:cNvPr id="289" name="Google Shape;289;p27"/>
          <p:cNvSpPr/>
          <p:nvPr/>
        </p:nvSpPr>
        <p:spPr>
          <a:xfrm>
            <a:off x="11731209" y="6229923"/>
            <a:ext cx="1709523" cy="1709523"/>
          </a:xfrm>
          <a:custGeom>
            <a:rect b="b" l="l" r="r" t="t"/>
            <a:pathLst>
              <a:path extrusionOk="0" h="1709523" w="1709523">
                <a:moveTo>
                  <a:pt x="0" y="0"/>
                </a:moveTo>
                <a:lnTo>
                  <a:pt x="1709523" y="0"/>
                </a:lnTo>
                <a:lnTo>
                  <a:pt x="1709523" y="1709523"/>
                </a:lnTo>
                <a:lnTo>
                  <a:pt x="0" y="1709523"/>
                </a:lnTo>
                <a:lnTo>
                  <a:pt x="0" y="0"/>
                </a:lnTo>
                <a:close/>
              </a:path>
            </a:pathLst>
          </a:custGeom>
          <a:blipFill rotWithShape="1">
            <a:blip r:embed="rId13">
              <a:alphaModFix/>
            </a:blip>
            <a:stretch>
              <a:fillRect b="0" l="0" r="0" t="0"/>
            </a:stretch>
          </a:blipFill>
          <a:ln>
            <a:noFill/>
          </a:ln>
        </p:spPr>
      </p:sp>
      <p:sp>
        <p:nvSpPr>
          <p:cNvPr id="290" name="Google Shape;290;p27"/>
          <p:cNvSpPr/>
          <p:nvPr/>
        </p:nvSpPr>
        <p:spPr>
          <a:xfrm>
            <a:off x="9564487" y="6229923"/>
            <a:ext cx="1709523" cy="1709523"/>
          </a:xfrm>
          <a:custGeom>
            <a:rect b="b" l="l" r="r" t="t"/>
            <a:pathLst>
              <a:path extrusionOk="0" h="1709523" w="1709523">
                <a:moveTo>
                  <a:pt x="0" y="0"/>
                </a:moveTo>
                <a:lnTo>
                  <a:pt x="1709522" y="0"/>
                </a:lnTo>
                <a:lnTo>
                  <a:pt x="1709522" y="1709523"/>
                </a:lnTo>
                <a:lnTo>
                  <a:pt x="0" y="1709523"/>
                </a:lnTo>
                <a:lnTo>
                  <a:pt x="0" y="0"/>
                </a:lnTo>
                <a:close/>
              </a:path>
            </a:pathLst>
          </a:custGeom>
          <a:blipFill rotWithShape="1">
            <a:blip r:embed="rId14">
              <a:alphaModFix/>
            </a:blip>
            <a:stretch>
              <a:fillRect b="0" l="0" r="0" t="0"/>
            </a:stretch>
          </a:blipFill>
          <a:ln>
            <a:noFill/>
          </a:ln>
        </p:spPr>
      </p:sp>
      <p:sp>
        <p:nvSpPr>
          <p:cNvPr id="291" name="Google Shape;291;p27"/>
          <p:cNvSpPr/>
          <p:nvPr/>
        </p:nvSpPr>
        <p:spPr>
          <a:xfrm>
            <a:off x="7397764" y="6229923"/>
            <a:ext cx="1709523" cy="1709523"/>
          </a:xfrm>
          <a:custGeom>
            <a:rect b="b" l="l" r="r" t="t"/>
            <a:pathLst>
              <a:path extrusionOk="0" h="1709523" w="1709523">
                <a:moveTo>
                  <a:pt x="0" y="0"/>
                </a:moveTo>
                <a:lnTo>
                  <a:pt x="1709523" y="0"/>
                </a:lnTo>
                <a:lnTo>
                  <a:pt x="1709523" y="1709523"/>
                </a:lnTo>
                <a:lnTo>
                  <a:pt x="0" y="1709523"/>
                </a:lnTo>
                <a:lnTo>
                  <a:pt x="0" y="0"/>
                </a:lnTo>
                <a:close/>
              </a:path>
            </a:pathLst>
          </a:custGeom>
          <a:blipFill rotWithShape="1">
            <a:blip r:embed="rId15">
              <a:alphaModFix/>
            </a:blip>
            <a:stretch>
              <a:fillRect b="0" l="0" r="0" t="0"/>
            </a:stretch>
          </a:blipFill>
          <a:ln>
            <a:noFill/>
          </a:ln>
        </p:spPr>
      </p:sp>
      <p:sp>
        <p:nvSpPr>
          <p:cNvPr id="292" name="Google Shape;292;p27"/>
          <p:cNvSpPr txBox="1"/>
          <p:nvPr/>
        </p:nvSpPr>
        <p:spPr>
          <a:xfrm>
            <a:off x="1028700" y="1009650"/>
            <a:ext cx="5645700" cy="270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799" u="none" cap="none" strike="noStrike">
                <a:solidFill>
                  <a:srgbClr val="DDDEF8"/>
                </a:solidFill>
                <a:latin typeface="Bebas Neue"/>
                <a:ea typeface="Bebas Neue"/>
                <a:cs typeface="Bebas Neue"/>
                <a:sym typeface="Bebas Neue"/>
              </a:rPr>
              <a:t>RESOURCE </a:t>
            </a:r>
            <a:endParaRPr/>
          </a:p>
          <a:p>
            <a:pPr indent="0" lvl="0" marL="0" marR="0" rtl="0" algn="l">
              <a:lnSpc>
                <a:spcPct val="100000"/>
              </a:lnSpc>
              <a:spcBef>
                <a:spcPts val="0"/>
              </a:spcBef>
              <a:spcAft>
                <a:spcPts val="0"/>
              </a:spcAft>
              <a:buNone/>
            </a:pPr>
            <a:r>
              <a:rPr b="0" i="0" lang="en-US" sz="8799" u="none" cap="none" strike="noStrike">
                <a:solidFill>
                  <a:srgbClr val="DDDEF8"/>
                </a:solidFill>
                <a:latin typeface="Bebas Neue"/>
                <a:ea typeface="Bebas Neue"/>
                <a:cs typeface="Bebas Neue"/>
                <a:sym typeface="Bebas Neue"/>
              </a:rPr>
              <a:t>PAGE</a:t>
            </a:r>
            <a:endParaRPr/>
          </a:p>
        </p:txBody>
      </p:sp>
      <p:sp>
        <p:nvSpPr>
          <p:cNvPr id="293" name="Google Shape;293;p27"/>
          <p:cNvSpPr txBox="1"/>
          <p:nvPr/>
        </p:nvSpPr>
        <p:spPr>
          <a:xfrm>
            <a:off x="1028700" y="3832860"/>
            <a:ext cx="5059200" cy="58923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DDDEF8"/>
                </a:solidFill>
                <a:latin typeface="Heebo"/>
                <a:ea typeface="Heebo"/>
                <a:cs typeface="Heebo"/>
                <a:sym typeface="Heebo"/>
              </a:rPr>
              <a:t>Use these design resources in your Canva Presentation.</a:t>
            </a:r>
            <a:endParaRPr b="0" i="0" sz="2400" u="none" cap="none" strike="noStrike">
              <a:solidFill>
                <a:srgbClr val="DDDEF8"/>
              </a:solidFill>
              <a:latin typeface="Heebo"/>
              <a:ea typeface="Heebo"/>
              <a:cs typeface="Heebo"/>
              <a:sym typeface="Heebo"/>
            </a:endParaRPr>
          </a:p>
          <a:p>
            <a:pPr indent="0" lvl="0" marL="0" marR="0" rtl="0" algn="just">
              <a:lnSpc>
                <a:spcPct val="115000"/>
              </a:lnSpc>
              <a:spcBef>
                <a:spcPts val="0"/>
              </a:spcBef>
              <a:spcAft>
                <a:spcPts val="0"/>
              </a:spcAft>
              <a:buNone/>
            </a:pPr>
            <a:r>
              <a:t/>
            </a:r>
            <a:endParaRPr sz="2400">
              <a:solidFill>
                <a:srgbClr val="DDDEF8"/>
              </a:solidFill>
              <a:latin typeface="Heebo"/>
              <a:ea typeface="Heebo"/>
              <a:cs typeface="Heebo"/>
              <a:sym typeface="Heebo"/>
            </a:endParaRPr>
          </a:p>
          <a:p>
            <a:pPr indent="0" lvl="0" marL="0" marR="0" rtl="0" algn="just">
              <a:lnSpc>
                <a:spcPct val="115000"/>
              </a:lnSpc>
              <a:spcBef>
                <a:spcPts val="0"/>
              </a:spcBef>
              <a:spcAft>
                <a:spcPts val="0"/>
              </a:spcAft>
              <a:buNone/>
            </a:pPr>
            <a:r>
              <a:t/>
            </a:r>
            <a:endParaRPr b="0" i="0" sz="2400" u="none" cap="none" strike="noStrike">
              <a:solidFill>
                <a:srgbClr val="DDDEF8"/>
              </a:solidFill>
              <a:latin typeface="Heebo"/>
              <a:ea typeface="Heebo"/>
              <a:cs typeface="Heebo"/>
              <a:sym typeface="Heebo"/>
            </a:endParaRPr>
          </a:p>
          <a:p>
            <a:pPr indent="0" lvl="0" marL="0" marR="0" rtl="0" algn="just">
              <a:lnSpc>
                <a:spcPct val="115000"/>
              </a:lnSpc>
              <a:spcBef>
                <a:spcPts val="0"/>
              </a:spcBef>
              <a:spcAft>
                <a:spcPts val="0"/>
              </a:spcAft>
              <a:buNone/>
            </a:pPr>
            <a:r>
              <a:t/>
            </a:r>
            <a:endParaRPr b="0" i="0" sz="2400" u="none" cap="none" strike="noStrike">
              <a:solidFill>
                <a:srgbClr val="DDDEF8"/>
              </a:solidFill>
              <a:latin typeface="Heebo"/>
              <a:ea typeface="Heebo"/>
              <a:cs typeface="Heebo"/>
              <a:sym typeface="Heebo"/>
            </a:endParaRPr>
          </a:p>
          <a:p>
            <a:pPr indent="0" lvl="0" marL="0" marR="0" rtl="0" algn="just">
              <a:lnSpc>
                <a:spcPct val="115000"/>
              </a:lnSpc>
              <a:spcBef>
                <a:spcPts val="0"/>
              </a:spcBef>
              <a:spcAft>
                <a:spcPts val="0"/>
              </a:spcAft>
              <a:buNone/>
            </a:pPr>
            <a:r>
              <a:t/>
            </a:r>
            <a:endParaRPr b="0" i="0" sz="2400" u="none" cap="none" strike="noStrike">
              <a:solidFill>
                <a:srgbClr val="DDDEF8"/>
              </a:solidFill>
              <a:latin typeface="Heebo"/>
              <a:ea typeface="Heebo"/>
              <a:cs typeface="Heebo"/>
              <a:sym typeface="Heebo"/>
            </a:endParaRPr>
          </a:p>
          <a:p>
            <a:pPr indent="0" lvl="0" marL="0" marR="0" rtl="0" algn="just">
              <a:lnSpc>
                <a:spcPct val="115000"/>
              </a:lnSpc>
              <a:spcBef>
                <a:spcPts val="0"/>
              </a:spcBef>
              <a:spcAft>
                <a:spcPts val="0"/>
              </a:spcAft>
              <a:buNone/>
            </a:pPr>
            <a:r>
              <a:t/>
            </a:r>
            <a:endParaRPr b="0" i="0" sz="2400" u="none" cap="none" strike="noStrike">
              <a:solidFill>
                <a:srgbClr val="DDDEF8"/>
              </a:solidFill>
              <a:latin typeface="Heebo"/>
              <a:ea typeface="Heebo"/>
              <a:cs typeface="Heebo"/>
              <a:sym typeface="Heebo"/>
            </a:endParaRPr>
          </a:p>
          <a:p>
            <a:pPr indent="0" lvl="0" marL="0" marR="0" rtl="0" algn="just">
              <a:lnSpc>
                <a:spcPct val="115000"/>
              </a:lnSpc>
              <a:spcBef>
                <a:spcPts val="0"/>
              </a:spcBef>
              <a:spcAft>
                <a:spcPts val="0"/>
              </a:spcAft>
              <a:buNone/>
            </a:pPr>
            <a:r>
              <a:t/>
            </a:r>
            <a:endParaRPr b="0" i="0" sz="2400" u="none" cap="none" strike="noStrike">
              <a:solidFill>
                <a:srgbClr val="DDDEF8"/>
              </a:solidFill>
              <a:latin typeface="Heebo"/>
              <a:ea typeface="Heebo"/>
              <a:cs typeface="Heebo"/>
              <a:sym typeface="Heebo"/>
            </a:endParaRPr>
          </a:p>
          <a:p>
            <a:pPr indent="0" lvl="0" marL="0" marR="0" rtl="0" algn="just">
              <a:lnSpc>
                <a:spcPct val="115000"/>
              </a:lnSpc>
              <a:spcBef>
                <a:spcPts val="0"/>
              </a:spcBef>
              <a:spcAft>
                <a:spcPts val="0"/>
              </a:spcAft>
              <a:buNone/>
            </a:pPr>
            <a:r>
              <a:t/>
            </a:r>
            <a:endParaRPr b="0" i="0" sz="2400" u="none" cap="none" strike="noStrike">
              <a:solidFill>
                <a:srgbClr val="DDDEF8"/>
              </a:solidFill>
              <a:latin typeface="Heebo"/>
              <a:ea typeface="Heebo"/>
              <a:cs typeface="Heebo"/>
              <a:sym typeface="Heebo"/>
            </a:endParaRPr>
          </a:p>
          <a:p>
            <a:pPr indent="0" lvl="0" marL="0" marR="0" rtl="0" algn="just">
              <a:lnSpc>
                <a:spcPct val="115000"/>
              </a:lnSpc>
              <a:spcBef>
                <a:spcPts val="0"/>
              </a:spcBef>
              <a:spcAft>
                <a:spcPts val="0"/>
              </a:spcAft>
              <a:buNone/>
            </a:pPr>
            <a:r>
              <a:rPr b="0" i="0" lang="en-US" sz="2400" u="none" cap="none" strike="noStrike">
                <a:solidFill>
                  <a:srgbClr val="DDDEF8"/>
                </a:solidFill>
                <a:latin typeface="Heebo"/>
                <a:ea typeface="Heebo"/>
                <a:cs typeface="Heebo"/>
                <a:sym typeface="Heebo"/>
              </a:rPr>
              <a:t>You can find these fonts online too. Happy designing! </a:t>
            </a:r>
            <a:endParaRPr/>
          </a:p>
          <a:p>
            <a:pPr indent="0" lvl="0" marL="0" marR="0" rtl="0" algn="just">
              <a:lnSpc>
                <a:spcPct val="115000"/>
              </a:lnSpc>
              <a:spcBef>
                <a:spcPts val="0"/>
              </a:spcBef>
              <a:spcAft>
                <a:spcPts val="0"/>
              </a:spcAft>
              <a:buNone/>
            </a:pPr>
            <a:r>
              <a:t/>
            </a:r>
            <a:endParaRPr b="0" i="0" sz="2400" u="none" cap="none" strike="noStrike">
              <a:solidFill>
                <a:srgbClr val="DDDEF8"/>
              </a:solidFill>
              <a:latin typeface="Heebo"/>
              <a:ea typeface="Heebo"/>
              <a:cs typeface="Heebo"/>
              <a:sym typeface="Heebo"/>
            </a:endParaRPr>
          </a:p>
          <a:p>
            <a:pPr indent="0" lvl="0" marL="0" marR="0" rtl="0" algn="just">
              <a:lnSpc>
                <a:spcPct val="115000"/>
              </a:lnSpc>
              <a:spcBef>
                <a:spcPts val="0"/>
              </a:spcBef>
              <a:spcAft>
                <a:spcPts val="0"/>
              </a:spcAft>
              <a:buNone/>
            </a:pPr>
            <a:r>
              <a:rPr b="0" i="0" lang="en-US" sz="2400" u="none" cap="none" strike="noStrike">
                <a:solidFill>
                  <a:srgbClr val="DDDEF8"/>
                </a:solidFill>
                <a:latin typeface="Heebo"/>
                <a:ea typeface="Heebo"/>
                <a:cs typeface="Heebo"/>
                <a:sym typeface="Heebo"/>
              </a:rPr>
              <a:t>Don't forget to delete this page before presenting. </a:t>
            </a:r>
            <a:endParaRPr/>
          </a:p>
        </p:txBody>
      </p:sp>
      <p:sp>
        <p:nvSpPr>
          <p:cNvPr id="294" name="Google Shape;294;p27"/>
          <p:cNvSpPr txBox="1"/>
          <p:nvPr/>
        </p:nvSpPr>
        <p:spPr>
          <a:xfrm>
            <a:off x="1028700" y="4824094"/>
            <a:ext cx="4676700" cy="793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399" u="none" cap="none" strike="noStrike">
                <a:solidFill>
                  <a:srgbClr val="DDDEF8"/>
                </a:solidFill>
                <a:latin typeface="Heebo"/>
                <a:ea typeface="Heebo"/>
                <a:cs typeface="Heebo"/>
                <a:sym typeface="Heebo"/>
              </a:rPr>
              <a:t>This presentation template uses the following free fonts:</a:t>
            </a:r>
            <a:endParaRPr/>
          </a:p>
        </p:txBody>
      </p:sp>
      <p:sp>
        <p:nvSpPr>
          <p:cNvPr id="295" name="Google Shape;295;p27"/>
          <p:cNvSpPr txBox="1"/>
          <p:nvPr/>
        </p:nvSpPr>
        <p:spPr>
          <a:xfrm>
            <a:off x="1028700" y="5780723"/>
            <a:ext cx="5059200" cy="131130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DDDEF8"/>
                </a:solidFill>
                <a:latin typeface="Heebo"/>
                <a:ea typeface="Heebo"/>
                <a:cs typeface="Heebo"/>
                <a:sym typeface="Heebo"/>
              </a:rPr>
              <a:t>Titles: Bebas Neue</a:t>
            </a:r>
            <a:endParaRPr/>
          </a:p>
          <a:p>
            <a:pPr indent="0" lvl="0" marL="0" marR="0" rtl="0" algn="just">
              <a:lnSpc>
                <a:spcPct val="115000"/>
              </a:lnSpc>
              <a:spcBef>
                <a:spcPts val="0"/>
              </a:spcBef>
              <a:spcAft>
                <a:spcPts val="0"/>
              </a:spcAft>
              <a:buNone/>
            </a:pPr>
            <a:r>
              <a:rPr b="0" i="0" lang="en-US" sz="2400" u="none" cap="none" strike="noStrike">
                <a:solidFill>
                  <a:srgbClr val="DDDEF8"/>
                </a:solidFill>
                <a:latin typeface="Heebo"/>
                <a:ea typeface="Heebo"/>
                <a:cs typeface="Heebo"/>
                <a:sym typeface="Heebo"/>
              </a:rPr>
              <a:t>Headers: Bebas Neue</a:t>
            </a:r>
            <a:endParaRPr/>
          </a:p>
          <a:p>
            <a:pPr indent="0" lvl="0" marL="0" marR="0" rtl="0" algn="just">
              <a:lnSpc>
                <a:spcPct val="139958"/>
              </a:lnSpc>
              <a:spcBef>
                <a:spcPts val="0"/>
              </a:spcBef>
              <a:spcAft>
                <a:spcPts val="0"/>
              </a:spcAft>
              <a:buNone/>
            </a:pPr>
            <a:r>
              <a:rPr b="0" i="0" lang="en-US" sz="2400" u="none" cap="none" strike="noStrike">
                <a:solidFill>
                  <a:srgbClr val="DDDEF8"/>
                </a:solidFill>
                <a:latin typeface="Heebo"/>
                <a:ea typeface="Heebo"/>
                <a:cs typeface="Heebo"/>
                <a:sym typeface="Heebo"/>
              </a:rPr>
              <a:t>Body Copy:Heebo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A1D9B"/>
            </a:gs>
            <a:gs pos="25000">
              <a:srgbClr val="231F20"/>
            </a:gs>
            <a:gs pos="50000">
              <a:srgbClr val="231F20"/>
            </a:gs>
            <a:gs pos="75000">
              <a:srgbClr val="231F20"/>
            </a:gs>
            <a:gs pos="100000">
              <a:srgbClr val="241F20"/>
            </a:gs>
          </a:gsLst>
          <a:lin ang="2700000" scaled="0"/>
        </a:gradFill>
      </p:bgPr>
    </p:bg>
    <p:spTree>
      <p:nvGrpSpPr>
        <p:cNvPr id="93" name="Shape 93"/>
        <p:cNvGrpSpPr/>
        <p:nvPr/>
      </p:nvGrpSpPr>
      <p:grpSpPr>
        <a:xfrm>
          <a:off x="0" y="0"/>
          <a:ext cx="0" cy="0"/>
          <a:chOff x="0" y="0"/>
          <a:chExt cx="0" cy="0"/>
        </a:xfrm>
      </p:grpSpPr>
      <p:grpSp>
        <p:nvGrpSpPr>
          <p:cNvPr id="94" name="Google Shape;94;p14"/>
          <p:cNvGrpSpPr/>
          <p:nvPr/>
        </p:nvGrpSpPr>
        <p:grpSpPr>
          <a:xfrm>
            <a:off x="6455728" y="2406877"/>
            <a:ext cx="5376543" cy="6392497"/>
            <a:chOff x="0" y="-38100"/>
            <a:chExt cx="1416044" cy="1683621"/>
          </a:xfrm>
        </p:grpSpPr>
        <p:sp>
          <p:nvSpPr>
            <p:cNvPr id="95" name="Google Shape;95;p14"/>
            <p:cNvSpPr/>
            <p:nvPr/>
          </p:nvSpPr>
          <p:spPr>
            <a:xfrm>
              <a:off x="0" y="0"/>
              <a:ext cx="1416044" cy="1645521"/>
            </a:xfrm>
            <a:custGeom>
              <a:rect b="b" l="l" r="r" t="t"/>
              <a:pathLst>
                <a:path extrusionOk="0" h="1645521" w="1416044">
                  <a:moveTo>
                    <a:pt x="73437" y="0"/>
                  </a:moveTo>
                  <a:lnTo>
                    <a:pt x="1342607" y="0"/>
                  </a:lnTo>
                  <a:cubicBezTo>
                    <a:pt x="1362084" y="0"/>
                    <a:pt x="1380763" y="7737"/>
                    <a:pt x="1394535" y="21509"/>
                  </a:cubicBezTo>
                  <a:cubicBezTo>
                    <a:pt x="1408307" y="35281"/>
                    <a:pt x="1416044" y="53960"/>
                    <a:pt x="1416044" y="73437"/>
                  </a:cubicBezTo>
                  <a:lnTo>
                    <a:pt x="1416044" y="1572084"/>
                  </a:lnTo>
                  <a:cubicBezTo>
                    <a:pt x="1416044" y="1612642"/>
                    <a:pt x="1383165" y="1645521"/>
                    <a:pt x="1342607" y="1645521"/>
                  </a:cubicBezTo>
                  <a:lnTo>
                    <a:pt x="73437" y="1645521"/>
                  </a:lnTo>
                  <a:cubicBezTo>
                    <a:pt x="32879" y="1645521"/>
                    <a:pt x="0" y="1612642"/>
                    <a:pt x="0" y="1572084"/>
                  </a:cubicBezTo>
                  <a:lnTo>
                    <a:pt x="0" y="73437"/>
                  </a:lnTo>
                  <a:cubicBezTo>
                    <a:pt x="0" y="32879"/>
                    <a:pt x="32879" y="0"/>
                    <a:pt x="73437" y="0"/>
                  </a:cubicBezTo>
                  <a:close/>
                </a:path>
              </a:pathLst>
            </a:custGeom>
            <a:solidFill>
              <a:srgbClr val="323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4"/>
            <p:cNvSpPr txBox="1"/>
            <p:nvPr/>
          </p:nvSpPr>
          <p:spPr>
            <a:xfrm>
              <a:off x="0" y="-38100"/>
              <a:ext cx="1416044" cy="168362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7" name="Google Shape;97;p14"/>
          <p:cNvSpPr txBox="1"/>
          <p:nvPr/>
        </p:nvSpPr>
        <p:spPr>
          <a:xfrm>
            <a:off x="6455728" y="3768833"/>
            <a:ext cx="4965600" cy="3668700"/>
          </a:xfrm>
          <a:prstGeom prst="rect">
            <a:avLst/>
          </a:prstGeom>
          <a:noFill/>
          <a:ln>
            <a:noFill/>
          </a:ln>
        </p:spPr>
        <p:txBody>
          <a:bodyPr anchorCtr="0" anchor="t" bIns="0" lIns="0" spcFirstLastPara="1" rIns="0" wrap="square" tIns="0">
            <a:spAutoFit/>
          </a:bodyPr>
          <a:lstStyle/>
          <a:p>
            <a:pPr indent="-226695" lvl="1" marL="453390" marR="0" rtl="0" algn="just">
              <a:lnSpc>
                <a:spcPct val="115000"/>
              </a:lnSpc>
              <a:spcBef>
                <a:spcPts val="0"/>
              </a:spcBef>
              <a:spcAft>
                <a:spcPts val="0"/>
              </a:spcAft>
              <a:buClr>
                <a:srgbClr val="DDDEF8"/>
              </a:buClr>
              <a:buSzPts val="2100"/>
              <a:buFont typeface="Arial"/>
              <a:buChar char="•"/>
            </a:pPr>
            <a:r>
              <a:rPr b="0" i="0" lang="en-US" sz="2100" u="none" cap="none" strike="noStrike">
                <a:solidFill>
                  <a:srgbClr val="DDDEF8"/>
                </a:solidFill>
                <a:latin typeface="Heebo"/>
                <a:ea typeface="Heebo"/>
                <a:cs typeface="Heebo"/>
                <a:sym typeface="Heebo"/>
              </a:rPr>
              <a:t>Click on the "PowerPoint" button below this presentation preview. Start editing your presentation.</a:t>
            </a:r>
            <a:endParaRPr/>
          </a:p>
          <a:p>
            <a:pPr indent="-226695" lvl="1" marL="453390" marR="0" rtl="0" algn="just">
              <a:lnSpc>
                <a:spcPct val="115000"/>
              </a:lnSpc>
              <a:spcBef>
                <a:spcPts val="0"/>
              </a:spcBef>
              <a:spcAft>
                <a:spcPts val="0"/>
              </a:spcAft>
              <a:buClr>
                <a:srgbClr val="DDDEF8"/>
              </a:buClr>
              <a:buSzPts val="2100"/>
              <a:buFont typeface="Arial"/>
              <a:buChar char="•"/>
            </a:pPr>
            <a:r>
              <a:rPr b="0" i="0" lang="en-US" sz="2100" u="sng" cap="none" strike="noStrike">
                <a:solidFill>
                  <a:srgbClr val="DDDEF8"/>
                </a:solidFill>
                <a:latin typeface="Heebo"/>
                <a:ea typeface="Heebo"/>
                <a:cs typeface="Heebo"/>
                <a:sym typeface="Heebo"/>
              </a:rPr>
              <a:t>Alternative:</a:t>
            </a:r>
            <a:r>
              <a:rPr b="0" i="0" lang="en-US" sz="2100" u="none" cap="none" strike="noStrike">
                <a:solidFill>
                  <a:srgbClr val="DDDEF8"/>
                </a:solidFill>
                <a:latin typeface="Heebo"/>
                <a:ea typeface="Heebo"/>
                <a:cs typeface="Heebo"/>
                <a:sym typeface="Heebo"/>
              </a:rPr>
              <a:t> From Canva template file, Click on the "Share" button on the top right corner in Canva and click on "More" at the bottom of the menu. Enter "PowerPoint" in the search bar and click on the PowerPoint icon to download.</a:t>
            </a:r>
            <a:endParaRPr/>
          </a:p>
        </p:txBody>
      </p:sp>
      <p:grpSp>
        <p:nvGrpSpPr>
          <p:cNvPr id="98" name="Google Shape;98;p14"/>
          <p:cNvGrpSpPr/>
          <p:nvPr/>
        </p:nvGrpSpPr>
        <p:grpSpPr>
          <a:xfrm>
            <a:off x="747493" y="2406877"/>
            <a:ext cx="5376543" cy="6392497"/>
            <a:chOff x="0" y="-38100"/>
            <a:chExt cx="1416044" cy="1683621"/>
          </a:xfrm>
        </p:grpSpPr>
        <p:sp>
          <p:nvSpPr>
            <p:cNvPr id="99" name="Google Shape;99;p14"/>
            <p:cNvSpPr/>
            <p:nvPr/>
          </p:nvSpPr>
          <p:spPr>
            <a:xfrm>
              <a:off x="0" y="0"/>
              <a:ext cx="1416044" cy="1645521"/>
            </a:xfrm>
            <a:custGeom>
              <a:rect b="b" l="l" r="r" t="t"/>
              <a:pathLst>
                <a:path extrusionOk="0" h="1645521" w="1416044">
                  <a:moveTo>
                    <a:pt x="73437" y="0"/>
                  </a:moveTo>
                  <a:lnTo>
                    <a:pt x="1342607" y="0"/>
                  </a:lnTo>
                  <a:cubicBezTo>
                    <a:pt x="1362084" y="0"/>
                    <a:pt x="1380763" y="7737"/>
                    <a:pt x="1394535" y="21509"/>
                  </a:cubicBezTo>
                  <a:cubicBezTo>
                    <a:pt x="1408307" y="35281"/>
                    <a:pt x="1416044" y="53960"/>
                    <a:pt x="1416044" y="73437"/>
                  </a:cubicBezTo>
                  <a:lnTo>
                    <a:pt x="1416044" y="1572084"/>
                  </a:lnTo>
                  <a:cubicBezTo>
                    <a:pt x="1416044" y="1612642"/>
                    <a:pt x="1383165" y="1645521"/>
                    <a:pt x="1342607" y="1645521"/>
                  </a:cubicBezTo>
                  <a:lnTo>
                    <a:pt x="73437" y="1645521"/>
                  </a:lnTo>
                  <a:cubicBezTo>
                    <a:pt x="32879" y="1645521"/>
                    <a:pt x="0" y="1612642"/>
                    <a:pt x="0" y="1572084"/>
                  </a:cubicBezTo>
                  <a:lnTo>
                    <a:pt x="0" y="73437"/>
                  </a:lnTo>
                  <a:cubicBezTo>
                    <a:pt x="0" y="32879"/>
                    <a:pt x="32879" y="0"/>
                    <a:pt x="73437" y="0"/>
                  </a:cubicBezTo>
                  <a:close/>
                </a:path>
              </a:pathLst>
            </a:custGeom>
            <a:solidFill>
              <a:srgbClr val="323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4"/>
            <p:cNvSpPr txBox="1"/>
            <p:nvPr/>
          </p:nvSpPr>
          <p:spPr>
            <a:xfrm>
              <a:off x="0" y="-38100"/>
              <a:ext cx="1416044" cy="168362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1" name="Google Shape;101;p14"/>
          <p:cNvSpPr txBox="1"/>
          <p:nvPr/>
        </p:nvSpPr>
        <p:spPr>
          <a:xfrm>
            <a:off x="747493" y="3768833"/>
            <a:ext cx="4942500" cy="4412100"/>
          </a:xfrm>
          <a:prstGeom prst="rect">
            <a:avLst/>
          </a:prstGeom>
          <a:noFill/>
          <a:ln>
            <a:noFill/>
          </a:ln>
        </p:spPr>
        <p:txBody>
          <a:bodyPr anchorCtr="0" anchor="t" bIns="0" lIns="0" spcFirstLastPara="1" rIns="0" wrap="square" tIns="0">
            <a:spAutoFit/>
          </a:bodyPr>
          <a:lstStyle/>
          <a:p>
            <a:pPr indent="-226695" lvl="1" marL="453390" marR="0" rtl="0" algn="just">
              <a:lnSpc>
                <a:spcPct val="115000"/>
              </a:lnSpc>
              <a:spcBef>
                <a:spcPts val="0"/>
              </a:spcBef>
              <a:spcAft>
                <a:spcPts val="0"/>
              </a:spcAft>
              <a:buClr>
                <a:srgbClr val="DDDEF8"/>
              </a:buClr>
              <a:buSzPts val="2100"/>
              <a:buFont typeface="Arial"/>
              <a:buChar char="•"/>
            </a:pPr>
            <a:r>
              <a:rPr b="0" i="0" lang="en-US" sz="2100" u="none" cap="none" strike="noStrike">
                <a:solidFill>
                  <a:srgbClr val="DDDEF8"/>
                </a:solidFill>
                <a:latin typeface="Heebo"/>
                <a:ea typeface="Heebo"/>
                <a:cs typeface="Heebo"/>
                <a:sym typeface="Heebo"/>
              </a:rPr>
              <a:t>Click on the "Google Slides" button below this presentation preview. Make sure to sign in to your Google account. Click on "Make a copy." Start editing your presentation.</a:t>
            </a:r>
            <a:endParaRPr/>
          </a:p>
          <a:p>
            <a:pPr indent="-226695" lvl="1" marL="453390" marR="0" rtl="0" algn="just">
              <a:lnSpc>
                <a:spcPct val="115000"/>
              </a:lnSpc>
              <a:spcBef>
                <a:spcPts val="0"/>
              </a:spcBef>
              <a:spcAft>
                <a:spcPts val="0"/>
              </a:spcAft>
              <a:buClr>
                <a:srgbClr val="DDDEF8"/>
              </a:buClr>
              <a:buSzPts val="2100"/>
              <a:buFont typeface="Arial"/>
              <a:buChar char="•"/>
            </a:pPr>
            <a:r>
              <a:rPr b="0" i="0" lang="en-US" sz="2100" u="sng" cap="none" strike="noStrike">
                <a:solidFill>
                  <a:srgbClr val="DDDEF8"/>
                </a:solidFill>
                <a:latin typeface="Heebo"/>
                <a:ea typeface="Heebo"/>
                <a:cs typeface="Heebo"/>
                <a:sym typeface="Heebo"/>
              </a:rPr>
              <a:t>Alternative:</a:t>
            </a:r>
            <a:r>
              <a:rPr b="0" i="0" lang="en-US" sz="2100" u="none" cap="none" strike="noStrike">
                <a:solidFill>
                  <a:srgbClr val="DDDEF8"/>
                </a:solidFill>
                <a:latin typeface="Heebo"/>
                <a:ea typeface="Heebo"/>
                <a:cs typeface="Heebo"/>
                <a:sym typeface="Heebo"/>
              </a:rPr>
              <a:t> Click on the "Share" button on the top right corner in Canva and click on "More" at the bottom of the menu. Enter "Google Drive" in the search bar and click on the GDrive icon to add this design as a Google slide in your GDrive.</a:t>
            </a:r>
            <a:endParaRPr/>
          </a:p>
        </p:txBody>
      </p:sp>
      <p:grpSp>
        <p:nvGrpSpPr>
          <p:cNvPr id="102" name="Google Shape;102;p14"/>
          <p:cNvGrpSpPr/>
          <p:nvPr/>
        </p:nvGrpSpPr>
        <p:grpSpPr>
          <a:xfrm>
            <a:off x="12051216" y="2406877"/>
            <a:ext cx="5376543" cy="6392497"/>
            <a:chOff x="0" y="-38100"/>
            <a:chExt cx="1416044" cy="1683621"/>
          </a:xfrm>
        </p:grpSpPr>
        <p:sp>
          <p:nvSpPr>
            <p:cNvPr id="103" name="Google Shape;103;p14"/>
            <p:cNvSpPr/>
            <p:nvPr/>
          </p:nvSpPr>
          <p:spPr>
            <a:xfrm>
              <a:off x="0" y="0"/>
              <a:ext cx="1416044" cy="1645521"/>
            </a:xfrm>
            <a:custGeom>
              <a:rect b="b" l="l" r="r" t="t"/>
              <a:pathLst>
                <a:path extrusionOk="0" h="1645521" w="1416044">
                  <a:moveTo>
                    <a:pt x="73437" y="0"/>
                  </a:moveTo>
                  <a:lnTo>
                    <a:pt x="1342607" y="0"/>
                  </a:lnTo>
                  <a:cubicBezTo>
                    <a:pt x="1362084" y="0"/>
                    <a:pt x="1380763" y="7737"/>
                    <a:pt x="1394535" y="21509"/>
                  </a:cubicBezTo>
                  <a:cubicBezTo>
                    <a:pt x="1408307" y="35281"/>
                    <a:pt x="1416044" y="53960"/>
                    <a:pt x="1416044" y="73437"/>
                  </a:cubicBezTo>
                  <a:lnTo>
                    <a:pt x="1416044" y="1572084"/>
                  </a:lnTo>
                  <a:cubicBezTo>
                    <a:pt x="1416044" y="1612642"/>
                    <a:pt x="1383165" y="1645521"/>
                    <a:pt x="1342607" y="1645521"/>
                  </a:cubicBezTo>
                  <a:lnTo>
                    <a:pt x="73437" y="1645521"/>
                  </a:lnTo>
                  <a:cubicBezTo>
                    <a:pt x="32879" y="1645521"/>
                    <a:pt x="0" y="1612642"/>
                    <a:pt x="0" y="1572084"/>
                  </a:cubicBezTo>
                  <a:lnTo>
                    <a:pt x="0" y="73437"/>
                  </a:lnTo>
                  <a:cubicBezTo>
                    <a:pt x="0" y="32879"/>
                    <a:pt x="32879" y="0"/>
                    <a:pt x="73437" y="0"/>
                  </a:cubicBezTo>
                  <a:close/>
                </a:path>
              </a:pathLst>
            </a:custGeom>
            <a:solidFill>
              <a:srgbClr val="323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4"/>
            <p:cNvSpPr txBox="1"/>
            <p:nvPr/>
          </p:nvSpPr>
          <p:spPr>
            <a:xfrm>
              <a:off x="0" y="-38100"/>
              <a:ext cx="1416044" cy="168362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5" name="Google Shape;105;p14"/>
          <p:cNvSpPr txBox="1"/>
          <p:nvPr/>
        </p:nvSpPr>
        <p:spPr>
          <a:xfrm>
            <a:off x="12051216" y="3768833"/>
            <a:ext cx="4974600" cy="1438500"/>
          </a:xfrm>
          <a:prstGeom prst="rect">
            <a:avLst/>
          </a:prstGeom>
          <a:noFill/>
          <a:ln>
            <a:noFill/>
          </a:ln>
        </p:spPr>
        <p:txBody>
          <a:bodyPr anchorCtr="0" anchor="t" bIns="0" lIns="0" spcFirstLastPara="1" rIns="0" wrap="square" tIns="0">
            <a:spAutoFit/>
          </a:bodyPr>
          <a:lstStyle/>
          <a:p>
            <a:pPr indent="-226695" lvl="1" marL="453390" marR="0" rtl="0" algn="just">
              <a:lnSpc>
                <a:spcPct val="115000"/>
              </a:lnSpc>
              <a:spcBef>
                <a:spcPts val="0"/>
              </a:spcBef>
              <a:spcAft>
                <a:spcPts val="0"/>
              </a:spcAft>
              <a:buClr>
                <a:srgbClr val="DDDEF8"/>
              </a:buClr>
              <a:buSzPts val="2100"/>
              <a:buFont typeface="Arial"/>
              <a:buChar char="•"/>
            </a:pPr>
            <a:r>
              <a:rPr b="0" i="0" lang="en-US" sz="2100" u="none" cap="none" strike="noStrike">
                <a:solidFill>
                  <a:srgbClr val="DDDEF8"/>
                </a:solidFill>
                <a:latin typeface="Heebo"/>
                <a:ea typeface="Heebo"/>
                <a:cs typeface="Heebo"/>
                <a:sym typeface="Heebo"/>
              </a:rPr>
              <a:t>Click on the "Canva" button under this presentation preview. Start editing your presentation. You need to sign in to your Canva account.</a:t>
            </a:r>
            <a:endParaRPr/>
          </a:p>
        </p:txBody>
      </p:sp>
      <p:sp>
        <p:nvSpPr>
          <p:cNvPr id="106" name="Google Shape;106;p14"/>
          <p:cNvSpPr txBox="1"/>
          <p:nvPr/>
        </p:nvSpPr>
        <p:spPr>
          <a:xfrm>
            <a:off x="1028700" y="1009650"/>
            <a:ext cx="16230600" cy="13525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DDDEF8"/>
                </a:solidFill>
                <a:latin typeface="Bebas Neue"/>
                <a:ea typeface="Bebas Neue"/>
                <a:cs typeface="Bebas Neue"/>
                <a:sym typeface="Bebas Neue"/>
              </a:rPr>
              <a:t>HOW TO USE THIS PRESENTATION</a:t>
            </a:r>
            <a:endParaRPr/>
          </a:p>
        </p:txBody>
      </p:sp>
      <p:sp>
        <p:nvSpPr>
          <p:cNvPr id="107" name="Google Shape;107;p14"/>
          <p:cNvSpPr txBox="1"/>
          <p:nvPr/>
        </p:nvSpPr>
        <p:spPr>
          <a:xfrm>
            <a:off x="1188919" y="3018898"/>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DDDEF8"/>
                </a:solidFill>
                <a:latin typeface="Bebas Neue"/>
                <a:ea typeface="Bebas Neue"/>
                <a:cs typeface="Bebas Neue"/>
                <a:sym typeface="Bebas Neue"/>
              </a:rPr>
              <a:t>GOOGLE SLIDES</a:t>
            </a:r>
            <a:endParaRPr/>
          </a:p>
        </p:txBody>
      </p:sp>
      <p:sp>
        <p:nvSpPr>
          <p:cNvPr id="108" name="Google Shape;108;p14"/>
          <p:cNvSpPr txBox="1"/>
          <p:nvPr/>
        </p:nvSpPr>
        <p:spPr>
          <a:xfrm>
            <a:off x="6786090" y="2923648"/>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DDDEF8"/>
                </a:solidFill>
                <a:latin typeface="Bebas Neue"/>
                <a:ea typeface="Bebas Neue"/>
                <a:cs typeface="Bebas Neue"/>
                <a:sym typeface="Bebas Neue"/>
              </a:rPr>
              <a:t>POWERPOINT</a:t>
            </a:r>
            <a:endParaRPr/>
          </a:p>
        </p:txBody>
      </p:sp>
      <p:sp>
        <p:nvSpPr>
          <p:cNvPr id="109" name="Google Shape;109;p14"/>
          <p:cNvSpPr txBox="1"/>
          <p:nvPr/>
        </p:nvSpPr>
        <p:spPr>
          <a:xfrm>
            <a:off x="12282209" y="2923648"/>
            <a:ext cx="452157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DDDEF8"/>
                </a:solidFill>
                <a:latin typeface="Bebas Neue"/>
                <a:ea typeface="Bebas Neue"/>
                <a:cs typeface="Bebas Neue"/>
                <a:sym typeface="Bebas Neue"/>
              </a:rPr>
              <a:t>CANVA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A1D9B"/>
            </a:gs>
            <a:gs pos="25000">
              <a:srgbClr val="231F20"/>
            </a:gs>
            <a:gs pos="50000">
              <a:srgbClr val="231F20"/>
            </a:gs>
            <a:gs pos="75000">
              <a:srgbClr val="231F20"/>
            </a:gs>
            <a:gs pos="100000">
              <a:srgbClr val="241F20"/>
            </a:gs>
          </a:gsLst>
          <a:lin ang="2700000" scaled="0"/>
        </a:gradFill>
      </p:bgPr>
    </p:bg>
    <p:spTree>
      <p:nvGrpSpPr>
        <p:cNvPr id="113" name="Shape 113"/>
        <p:cNvGrpSpPr/>
        <p:nvPr/>
      </p:nvGrpSpPr>
      <p:grpSpPr>
        <a:xfrm>
          <a:off x="0" y="0"/>
          <a:ext cx="0" cy="0"/>
          <a:chOff x="0" y="0"/>
          <a:chExt cx="0" cy="0"/>
        </a:xfrm>
      </p:grpSpPr>
      <p:sp>
        <p:nvSpPr>
          <p:cNvPr id="114" name="Google Shape;114;p15"/>
          <p:cNvSpPr txBox="1"/>
          <p:nvPr/>
        </p:nvSpPr>
        <p:spPr>
          <a:xfrm>
            <a:off x="1028700" y="1009650"/>
            <a:ext cx="16230600" cy="13525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DDDEF8"/>
                </a:solidFill>
                <a:latin typeface="Bebas Neue"/>
                <a:ea typeface="Bebas Neue"/>
                <a:cs typeface="Bebas Neue"/>
                <a:sym typeface="Bebas Neue"/>
              </a:rPr>
              <a:t>TABLE OF CONTENTS</a:t>
            </a:r>
            <a:endParaRPr/>
          </a:p>
        </p:txBody>
      </p:sp>
      <p:cxnSp>
        <p:nvCxnSpPr>
          <p:cNvPr id="115" name="Google Shape;115;p15"/>
          <p:cNvCxnSpPr/>
          <p:nvPr/>
        </p:nvCxnSpPr>
        <p:spPr>
          <a:xfrm>
            <a:off x="1028700" y="2381250"/>
            <a:ext cx="16230600" cy="0"/>
          </a:xfrm>
          <a:prstGeom prst="straightConnector1">
            <a:avLst/>
          </a:prstGeom>
          <a:noFill/>
          <a:ln cap="flat" cmpd="sng" w="38100">
            <a:solidFill>
              <a:srgbClr val="DDDEF8"/>
            </a:solidFill>
            <a:prstDash val="solid"/>
            <a:round/>
            <a:headEnd len="sm" w="sm" type="none"/>
            <a:tailEnd len="sm" w="sm" type="none"/>
          </a:ln>
        </p:spPr>
      </p:cxnSp>
      <p:cxnSp>
        <p:nvCxnSpPr>
          <p:cNvPr id="116" name="Google Shape;116;p15"/>
          <p:cNvCxnSpPr/>
          <p:nvPr/>
        </p:nvCxnSpPr>
        <p:spPr>
          <a:xfrm>
            <a:off x="1028700" y="3933512"/>
            <a:ext cx="16230600" cy="0"/>
          </a:xfrm>
          <a:prstGeom prst="straightConnector1">
            <a:avLst/>
          </a:prstGeom>
          <a:noFill/>
          <a:ln cap="flat" cmpd="sng" w="38100">
            <a:solidFill>
              <a:srgbClr val="DDDEF8"/>
            </a:solidFill>
            <a:prstDash val="solid"/>
            <a:round/>
            <a:headEnd len="sm" w="sm" type="none"/>
            <a:tailEnd len="sm" w="sm" type="none"/>
          </a:ln>
        </p:spPr>
      </p:cxnSp>
      <p:cxnSp>
        <p:nvCxnSpPr>
          <p:cNvPr id="117" name="Google Shape;117;p15"/>
          <p:cNvCxnSpPr/>
          <p:nvPr/>
        </p:nvCxnSpPr>
        <p:spPr>
          <a:xfrm>
            <a:off x="1028700" y="5488448"/>
            <a:ext cx="16230600" cy="0"/>
          </a:xfrm>
          <a:prstGeom prst="straightConnector1">
            <a:avLst/>
          </a:prstGeom>
          <a:noFill/>
          <a:ln cap="flat" cmpd="sng" w="38100">
            <a:solidFill>
              <a:srgbClr val="DDDEF8"/>
            </a:solidFill>
            <a:prstDash val="solid"/>
            <a:round/>
            <a:headEnd len="sm" w="sm" type="none"/>
            <a:tailEnd len="sm" w="sm" type="none"/>
          </a:ln>
        </p:spPr>
      </p:cxnSp>
      <p:cxnSp>
        <p:nvCxnSpPr>
          <p:cNvPr id="118" name="Google Shape;118;p15"/>
          <p:cNvCxnSpPr/>
          <p:nvPr/>
        </p:nvCxnSpPr>
        <p:spPr>
          <a:xfrm>
            <a:off x="1028700" y="7043384"/>
            <a:ext cx="16230600" cy="0"/>
          </a:xfrm>
          <a:prstGeom prst="straightConnector1">
            <a:avLst/>
          </a:prstGeom>
          <a:noFill/>
          <a:ln cap="flat" cmpd="sng" w="38100">
            <a:solidFill>
              <a:srgbClr val="DDDEF8"/>
            </a:solidFill>
            <a:prstDash val="solid"/>
            <a:round/>
            <a:headEnd len="sm" w="sm" type="none"/>
            <a:tailEnd len="sm" w="sm" type="none"/>
          </a:ln>
        </p:spPr>
      </p:cxnSp>
      <p:cxnSp>
        <p:nvCxnSpPr>
          <p:cNvPr id="119" name="Google Shape;119;p15"/>
          <p:cNvCxnSpPr/>
          <p:nvPr/>
        </p:nvCxnSpPr>
        <p:spPr>
          <a:xfrm>
            <a:off x="1028700" y="8598320"/>
            <a:ext cx="16230600" cy="0"/>
          </a:xfrm>
          <a:prstGeom prst="straightConnector1">
            <a:avLst/>
          </a:prstGeom>
          <a:noFill/>
          <a:ln cap="flat" cmpd="sng" w="38100">
            <a:solidFill>
              <a:srgbClr val="DDDEF8"/>
            </a:solidFill>
            <a:prstDash val="solid"/>
            <a:round/>
            <a:headEnd len="sm" w="sm" type="none"/>
            <a:tailEnd len="sm" w="sm" type="none"/>
          </a:ln>
        </p:spPr>
      </p:cxnSp>
      <p:sp>
        <p:nvSpPr>
          <p:cNvPr id="120" name="Google Shape;120;p15"/>
          <p:cNvSpPr/>
          <p:nvPr/>
        </p:nvSpPr>
        <p:spPr>
          <a:xfrm>
            <a:off x="14387472" y="2576106"/>
            <a:ext cx="2681328" cy="1164911"/>
          </a:xfrm>
          <a:custGeom>
            <a:rect b="b" l="l" r="r" t="t"/>
            <a:pathLst>
              <a:path extrusionOk="0" h="1164911" w="2681328">
                <a:moveTo>
                  <a:pt x="0" y="0"/>
                </a:moveTo>
                <a:lnTo>
                  <a:pt x="2681328" y="0"/>
                </a:lnTo>
                <a:lnTo>
                  <a:pt x="2681328" y="1164911"/>
                </a:lnTo>
                <a:lnTo>
                  <a:pt x="0" y="1164911"/>
                </a:lnTo>
                <a:lnTo>
                  <a:pt x="0" y="0"/>
                </a:lnTo>
                <a:close/>
              </a:path>
            </a:pathLst>
          </a:custGeom>
          <a:blipFill rotWithShape="1">
            <a:blip r:embed="rId3">
              <a:alphaModFix/>
            </a:blip>
            <a:stretch>
              <a:fillRect b="-68820" l="0" r="0" t="-61339"/>
            </a:stretch>
          </a:blipFill>
          <a:ln>
            <a:noFill/>
          </a:ln>
        </p:spPr>
      </p:sp>
      <p:sp>
        <p:nvSpPr>
          <p:cNvPr id="121" name="Google Shape;121;p15"/>
          <p:cNvSpPr/>
          <p:nvPr/>
        </p:nvSpPr>
        <p:spPr>
          <a:xfrm>
            <a:off x="14387472" y="5678948"/>
            <a:ext cx="2681328" cy="1164951"/>
          </a:xfrm>
          <a:custGeom>
            <a:rect b="b" l="l" r="r" t="t"/>
            <a:pathLst>
              <a:path extrusionOk="0" h="1164951" w="2681328">
                <a:moveTo>
                  <a:pt x="0" y="0"/>
                </a:moveTo>
                <a:lnTo>
                  <a:pt x="2681328" y="0"/>
                </a:lnTo>
                <a:lnTo>
                  <a:pt x="2681328" y="1164951"/>
                </a:lnTo>
                <a:lnTo>
                  <a:pt x="0" y="1164951"/>
                </a:lnTo>
                <a:lnTo>
                  <a:pt x="0" y="0"/>
                </a:lnTo>
                <a:close/>
              </a:path>
            </a:pathLst>
          </a:custGeom>
          <a:blipFill rotWithShape="1">
            <a:blip r:embed="rId4">
              <a:alphaModFix/>
            </a:blip>
            <a:stretch>
              <a:fillRect b="0" l="0" r="0" t="-130165"/>
            </a:stretch>
          </a:blipFill>
          <a:ln>
            <a:noFill/>
          </a:ln>
        </p:spPr>
      </p:sp>
      <p:sp>
        <p:nvSpPr>
          <p:cNvPr id="122" name="Google Shape;122;p15"/>
          <p:cNvSpPr/>
          <p:nvPr/>
        </p:nvSpPr>
        <p:spPr>
          <a:xfrm>
            <a:off x="14387472" y="4124012"/>
            <a:ext cx="2681328" cy="1162952"/>
          </a:xfrm>
          <a:custGeom>
            <a:rect b="b" l="l" r="r" t="t"/>
            <a:pathLst>
              <a:path extrusionOk="0" h="1162952" w="2681328">
                <a:moveTo>
                  <a:pt x="0" y="0"/>
                </a:moveTo>
                <a:lnTo>
                  <a:pt x="2681328" y="0"/>
                </a:lnTo>
                <a:lnTo>
                  <a:pt x="2681328" y="1162952"/>
                </a:lnTo>
                <a:lnTo>
                  <a:pt x="0" y="1162952"/>
                </a:lnTo>
                <a:lnTo>
                  <a:pt x="0" y="0"/>
                </a:lnTo>
                <a:close/>
              </a:path>
            </a:pathLst>
          </a:custGeom>
          <a:blipFill rotWithShape="1">
            <a:blip r:embed="rId5">
              <a:alphaModFix/>
            </a:blip>
            <a:stretch>
              <a:fillRect b="0" l="0" r="0" t="-130558"/>
            </a:stretch>
          </a:blipFill>
          <a:ln>
            <a:noFill/>
          </a:ln>
        </p:spPr>
      </p:sp>
      <p:sp>
        <p:nvSpPr>
          <p:cNvPr id="123" name="Google Shape;123;p15"/>
          <p:cNvSpPr/>
          <p:nvPr/>
        </p:nvSpPr>
        <p:spPr>
          <a:xfrm>
            <a:off x="14387472" y="7233884"/>
            <a:ext cx="2681328" cy="1162569"/>
          </a:xfrm>
          <a:custGeom>
            <a:rect b="b" l="l" r="r" t="t"/>
            <a:pathLst>
              <a:path extrusionOk="0" h="1162569" w="2681328">
                <a:moveTo>
                  <a:pt x="0" y="0"/>
                </a:moveTo>
                <a:lnTo>
                  <a:pt x="2681328" y="0"/>
                </a:lnTo>
                <a:lnTo>
                  <a:pt x="2681328" y="1162569"/>
                </a:lnTo>
                <a:lnTo>
                  <a:pt x="0" y="1162569"/>
                </a:lnTo>
                <a:lnTo>
                  <a:pt x="0" y="0"/>
                </a:lnTo>
                <a:close/>
              </a:path>
            </a:pathLst>
          </a:custGeom>
          <a:blipFill rotWithShape="1">
            <a:blip r:embed="rId6">
              <a:alphaModFix/>
            </a:blip>
            <a:stretch>
              <a:fillRect b="-130632" l="0" r="0" t="0"/>
            </a:stretch>
          </a:blipFill>
          <a:ln>
            <a:noFill/>
          </a:ln>
        </p:spPr>
      </p:sp>
      <p:sp>
        <p:nvSpPr>
          <p:cNvPr id="124" name="Google Shape;124;p15"/>
          <p:cNvSpPr txBox="1"/>
          <p:nvPr/>
        </p:nvSpPr>
        <p:spPr>
          <a:xfrm>
            <a:off x="1028700" y="2707461"/>
            <a:ext cx="16230600" cy="10953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200" u="none" cap="none" strike="noStrike">
                <a:solidFill>
                  <a:srgbClr val="DDDEF8"/>
                </a:solidFill>
                <a:latin typeface="Bebas Neue"/>
                <a:ea typeface="Bebas Neue"/>
                <a:cs typeface="Bebas Neue"/>
                <a:sym typeface="Bebas Neue"/>
              </a:rPr>
              <a:t>01 - SOUND</a:t>
            </a:r>
            <a:endParaRPr/>
          </a:p>
        </p:txBody>
      </p:sp>
      <p:sp>
        <p:nvSpPr>
          <p:cNvPr id="125" name="Google Shape;125;p15"/>
          <p:cNvSpPr txBox="1"/>
          <p:nvPr/>
        </p:nvSpPr>
        <p:spPr>
          <a:xfrm>
            <a:off x="1028700" y="4259723"/>
            <a:ext cx="16230600" cy="10953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200" u="none" cap="none" strike="noStrike">
                <a:solidFill>
                  <a:srgbClr val="DDDEF8"/>
                </a:solidFill>
                <a:latin typeface="Bebas Neue"/>
                <a:ea typeface="Bebas Neue"/>
                <a:cs typeface="Bebas Neue"/>
                <a:sym typeface="Bebas Neue"/>
              </a:rPr>
              <a:t>02 - LIGHT</a:t>
            </a:r>
            <a:endParaRPr/>
          </a:p>
        </p:txBody>
      </p:sp>
      <p:sp>
        <p:nvSpPr>
          <p:cNvPr id="126" name="Google Shape;126;p15"/>
          <p:cNvSpPr txBox="1"/>
          <p:nvPr/>
        </p:nvSpPr>
        <p:spPr>
          <a:xfrm>
            <a:off x="1028700" y="5814659"/>
            <a:ext cx="16230600" cy="10953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200" u="none" cap="none" strike="noStrike">
                <a:solidFill>
                  <a:srgbClr val="DDDEF8"/>
                </a:solidFill>
                <a:latin typeface="Bebas Neue"/>
                <a:ea typeface="Bebas Neue"/>
                <a:cs typeface="Bebas Neue"/>
                <a:sym typeface="Bebas Neue"/>
              </a:rPr>
              <a:t>03 - CHAPTER TITLE</a:t>
            </a:r>
            <a:endParaRPr/>
          </a:p>
        </p:txBody>
      </p:sp>
      <p:sp>
        <p:nvSpPr>
          <p:cNvPr id="127" name="Google Shape;127;p15"/>
          <p:cNvSpPr txBox="1"/>
          <p:nvPr/>
        </p:nvSpPr>
        <p:spPr>
          <a:xfrm>
            <a:off x="1028700" y="7369595"/>
            <a:ext cx="16230600" cy="10953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200" u="none" cap="none" strike="noStrike">
                <a:solidFill>
                  <a:srgbClr val="DDDEF8"/>
                </a:solidFill>
                <a:latin typeface="Bebas Neue"/>
                <a:ea typeface="Bebas Neue"/>
                <a:cs typeface="Bebas Neue"/>
                <a:sym typeface="Bebas Neue"/>
              </a:rPr>
              <a:t>04 - CHAPTER TITLE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A1D9B"/>
            </a:gs>
            <a:gs pos="25000">
              <a:srgbClr val="231F20"/>
            </a:gs>
            <a:gs pos="50000">
              <a:srgbClr val="231F20"/>
            </a:gs>
            <a:gs pos="75000">
              <a:srgbClr val="231F20"/>
            </a:gs>
            <a:gs pos="100000">
              <a:srgbClr val="241F20"/>
            </a:gs>
          </a:gsLst>
          <a:lin ang="2700000" scaled="0"/>
        </a:gradFill>
      </p:bgPr>
    </p:bg>
    <p:spTree>
      <p:nvGrpSpPr>
        <p:cNvPr id="131" name="Shape 131"/>
        <p:cNvGrpSpPr/>
        <p:nvPr/>
      </p:nvGrpSpPr>
      <p:grpSpPr>
        <a:xfrm>
          <a:off x="0" y="0"/>
          <a:ext cx="0" cy="0"/>
          <a:chOff x="0" y="0"/>
          <a:chExt cx="0" cy="0"/>
        </a:xfrm>
      </p:grpSpPr>
      <p:grpSp>
        <p:nvGrpSpPr>
          <p:cNvPr id="132" name="Google Shape;132;p16"/>
          <p:cNvGrpSpPr/>
          <p:nvPr/>
        </p:nvGrpSpPr>
        <p:grpSpPr>
          <a:xfrm>
            <a:off x="1028700" y="4540006"/>
            <a:ext cx="16230600" cy="5405461"/>
            <a:chOff x="0" y="-38100"/>
            <a:chExt cx="4375496" cy="1457221"/>
          </a:xfrm>
        </p:grpSpPr>
        <p:sp>
          <p:nvSpPr>
            <p:cNvPr id="133" name="Google Shape;133;p16"/>
            <p:cNvSpPr/>
            <p:nvPr/>
          </p:nvSpPr>
          <p:spPr>
            <a:xfrm>
              <a:off x="0" y="0"/>
              <a:ext cx="4375496" cy="1419121"/>
            </a:xfrm>
            <a:custGeom>
              <a:rect b="b" l="l" r="r" t="t"/>
              <a:pathLst>
                <a:path extrusionOk="0" h="1419121" w="4375496">
                  <a:moveTo>
                    <a:pt x="24327" y="0"/>
                  </a:moveTo>
                  <a:lnTo>
                    <a:pt x="4351169" y="0"/>
                  </a:lnTo>
                  <a:cubicBezTo>
                    <a:pt x="4357621" y="0"/>
                    <a:pt x="4363809" y="2563"/>
                    <a:pt x="4368371" y="7125"/>
                  </a:cubicBezTo>
                  <a:cubicBezTo>
                    <a:pt x="4372933" y="11687"/>
                    <a:pt x="4375496" y="17875"/>
                    <a:pt x="4375496" y="24327"/>
                  </a:cubicBezTo>
                  <a:lnTo>
                    <a:pt x="4375496" y="1394795"/>
                  </a:lnTo>
                  <a:cubicBezTo>
                    <a:pt x="4375496" y="1408230"/>
                    <a:pt x="4364605" y="1419121"/>
                    <a:pt x="4351169" y="1419121"/>
                  </a:cubicBezTo>
                  <a:lnTo>
                    <a:pt x="24327" y="1419121"/>
                  </a:lnTo>
                  <a:cubicBezTo>
                    <a:pt x="10891" y="1419121"/>
                    <a:pt x="0" y="1408230"/>
                    <a:pt x="0" y="1394795"/>
                  </a:cubicBezTo>
                  <a:lnTo>
                    <a:pt x="0" y="24327"/>
                  </a:lnTo>
                  <a:cubicBezTo>
                    <a:pt x="0" y="10891"/>
                    <a:pt x="10891" y="0"/>
                    <a:pt x="24327" y="0"/>
                  </a:cubicBezTo>
                  <a:close/>
                </a:path>
              </a:pathLst>
            </a:custGeom>
            <a:solidFill>
              <a:srgbClr val="DDD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6"/>
            <p:cNvSpPr txBox="1"/>
            <p:nvPr/>
          </p:nvSpPr>
          <p:spPr>
            <a:xfrm>
              <a:off x="0" y="-38100"/>
              <a:ext cx="4375496" cy="145722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5" name="Google Shape;135;p16"/>
          <p:cNvPicPr preferRelativeResize="0"/>
          <p:nvPr/>
        </p:nvPicPr>
        <p:blipFill>
          <a:blip r:embed="rId3">
            <a:alphaModFix/>
          </a:blip>
          <a:stretch>
            <a:fillRect/>
          </a:stretch>
        </p:blipFill>
        <p:spPr>
          <a:xfrm>
            <a:off x="9572151" y="558608"/>
            <a:ext cx="7687025" cy="9386819"/>
          </a:xfrm>
          <a:prstGeom prst="rect">
            <a:avLst/>
          </a:prstGeom>
          <a:noFill/>
          <a:ln>
            <a:noFill/>
          </a:ln>
        </p:spPr>
      </p:pic>
      <p:sp>
        <p:nvSpPr>
          <p:cNvPr id="136" name="Google Shape;136;p16"/>
          <p:cNvSpPr txBox="1"/>
          <p:nvPr/>
        </p:nvSpPr>
        <p:spPr>
          <a:xfrm>
            <a:off x="1028700" y="1076750"/>
            <a:ext cx="8888700" cy="3597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9210" u="none" cap="none" strike="noStrike">
                <a:solidFill>
                  <a:srgbClr val="DDDEF8"/>
                </a:solidFill>
                <a:latin typeface="Bebas Neue"/>
                <a:ea typeface="Bebas Neue"/>
                <a:cs typeface="Bebas Neue"/>
                <a:sym typeface="Bebas Neue"/>
              </a:rPr>
              <a:t>SOUND</a:t>
            </a:r>
            <a:endParaRPr/>
          </a:p>
        </p:txBody>
      </p:sp>
      <p:sp>
        <p:nvSpPr>
          <p:cNvPr id="137" name="Google Shape;137;p16"/>
          <p:cNvSpPr txBox="1"/>
          <p:nvPr/>
        </p:nvSpPr>
        <p:spPr>
          <a:xfrm>
            <a:off x="1524936" y="5209395"/>
            <a:ext cx="7093200" cy="4363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231F20"/>
                </a:solidFill>
                <a:latin typeface="Heebo"/>
                <a:ea typeface="Heebo"/>
                <a:cs typeface="Heebo"/>
                <a:sym typeface="Heebo"/>
              </a:rPr>
              <a:t>A mechanical wave that travels through a medium, such as air, by creating compressions and rarefactions. It is characterized by properties like frequency, determining pitch, and amplitude, influencing volume, and is perceived by the human ear through the detection and interpretation of these wave patterns.</a:t>
            </a:r>
            <a:endParaRPr/>
          </a:p>
          <a:p>
            <a:pPr indent="0" lvl="0" marL="0" marR="0" rtl="0" algn="just">
              <a:lnSpc>
                <a:spcPct val="140000"/>
              </a:lnSpc>
              <a:spcBef>
                <a:spcPts val="0"/>
              </a:spcBef>
              <a:spcAft>
                <a:spcPts val="0"/>
              </a:spcAft>
              <a:buNone/>
            </a:pPr>
            <a:r>
              <a:t/>
            </a:r>
            <a:endParaRPr b="0" i="0" sz="2100" u="none" cap="none" strike="noStrike">
              <a:solidFill>
                <a:srgbClr val="231F20"/>
              </a:solidFill>
              <a:latin typeface="Heebo"/>
              <a:ea typeface="Heebo"/>
              <a:cs typeface="Heebo"/>
              <a:sym typeface="Heebo"/>
            </a:endParaRPr>
          </a:p>
          <a:p>
            <a:pPr indent="0" lvl="0" marL="0" marR="0" rtl="0" algn="just">
              <a:lnSpc>
                <a:spcPct val="140000"/>
              </a:lnSpc>
              <a:spcBef>
                <a:spcPts val="0"/>
              </a:spcBef>
              <a:spcAft>
                <a:spcPts val="0"/>
              </a:spcAft>
              <a:buNone/>
            </a:pPr>
            <a:r>
              <a:rPr b="0" i="0" lang="en-US" sz="2100" u="none" cap="none" strike="noStrike">
                <a:solidFill>
                  <a:srgbClr val="231F20"/>
                </a:solidFill>
                <a:latin typeface="Heebo"/>
                <a:ea typeface="Heebo"/>
                <a:cs typeface="Heebo"/>
                <a:sym typeface="Heebo"/>
              </a:rPr>
              <a:t>Lorem ipsum dolor sit amet, consectetur adipiscing elit, sed do eiusmod tempor incididunt ut labore et dolore magna aliqua. Ut enim ad minim veniam, quis nostrud exercitation ullamco laboris nisi ut aliquip ex ea.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A1D9B"/>
            </a:gs>
            <a:gs pos="25000">
              <a:srgbClr val="231F20"/>
            </a:gs>
            <a:gs pos="50000">
              <a:srgbClr val="231F20"/>
            </a:gs>
            <a:gs pos="75000">
              <a:srgbClr val="231F20"/>
            </a:gs>
            <a:gs pos="100000">
              <a:srgbClr val="241F20"/>
            </a:gs>
          </a:gsLst>
          <a:lin ang="2700000" scaled="0"/>
        </a:gradFill>
      </p:bgPr>
    </p:bg>
    <p:spTree>
      <p:nvGrpSpPr>
        <p:cNvPr id="141" name="Shape 141"/>
        <p:cNvGrpSpPr/>
        <p:nvPr/>
      </p:nvGrpSpPr>
      <p:grpSpPr>
        <a:xfrm>
          <a:off x="0" y="0"/>
          <a:ext cx="0" cy="0"/>
          <a:chOff x="0" y="0"/>
          <a:chExt cx="0" cy="0"/>
        </a:xfrm>
      </p:grpSpPr>
      <p:grpSp>
        <p:nvGrpSpPr>
          <p:cNvPr id="142" name="Google Shape;142;p17"/>
          <p:cNvGrpSpPr/>
          <p:nvPr/>
        </p:nvGrpSpPr>
        <p:grpSpPr>
          <a:xfrm>
            <a:off x="1028700" y="907595"/>
            <a:ext cx="6587011" cy="8350705"/>
            <a:chOff x="0" y="-38100"/>
            <a:chExt cx="2072295" cy="2627159"/>
          </a:xfrm>
        </p:grpSpPr>
        <p:sp>
          <p:nvSpPr>
            <p:cNvPr id="143" name="Google Shape;143;p17"/>
            <p:cNvSpPr/>
            <p:nvPr/>
          </p:nvSpPr>
          <p:spPr>
            <a:xfrm>
              <a:off x="0" y="0"/>
              <a:ext cx="2072295" cy="2589059"/>
            </a:xfrm>
            <a:custGeom>
              <a:rect b="b" l="l" r="r" t="t"/>
              <a:pathLst>
                <a:path extrusionOk="0" h="2589059" w="2072295">
                  <a:moveTo>
                    <a:pt x="59942" y="0"/>
                  </a:moveTo>
                  <a:lnTo>
                    <a:pt x="2012353" y="0"/>
                  </a:lnTo>
                  <a:cubicBezTo>
                    <a:pt x="2045458" y="0"/>
                    <a:pt x="2072295" y="26837"/>
                    <a:pt x="2072295" y="59942"/>
                  </a:cubicBezTo>
                  <a:lnTo>
                    <a:pt x="2072295" y="2529117"/>
                  </a:lnTo>
                  <a:cubicBezTo>
                    <a:pt x="2072295" y="2545014"/>
                    <a:pt x="2065980" y="2560261"/>
                    <a:pt x="2054738" y="2571502"/>
                  </a:cubicBezTo>
                  <a:cubicBezTo>
                    <a:pt x="2043497" y="2582743"/>
                    <a:pt x="2028250" y="2589059"/>
                    <a:pt x="2012353" y="2589059"/>
                  </a:cubicBezTo>
                  <a:lnTo>
                    <a:pt x="59942" y="2589059"/>
                  </a:lnTo>
                  <a:cubicBezTo>
                    <a:pt x="44044" y="2589059"/>
                    <a:pt x="28798" y="2582743"/>
                    <a:pt x="17557" y="2571502"/>
                  </a:cubicBezTo>
                  <a:cubicBezTo>
                    <a:pt x="6315" y="2560261"/>
                    <a:pt x="0" y="2545014"/>
                    <a:pt x="0" y="2529117"/>
                  </a:cubicBezTo>
                  <a:lnTo>
                    <a:pt x="0" y="59942"/>
                  </a:lnTo>
                  <a:cubicBezTo>
                    <a:pt x="0" y="44044"/>
                    <a:pt x="6315" y="28798"/>
                    <a:pt x="17557" y="17557"/>
                  </a:cubicBezTo>
                  <a:cubicBezTo>
                    <a:pt x="28798" y="6315"/>
                    <a:pt x="44044" y="0"/>
                    <a:pt x="59942" y="0"/>
                  </a:cubicBezTo>
                  <a:close/>
                </a:path>
              </a:pathLst>
            </a:custGeom>
            <a:solidFill>
              <a:srgbClr val="DDD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7"/>
            <p:cNvSpPr txBox="1"/>
            <p:nvPr/>
          </p:nvSpPr>
          <p:spPr>
            <a:xfrm>
              <a:off x="0" y="-38100"/>
              <a:ext cx="2072295" cy="26271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5" name="Google Shape;145;p17"/>
          <p:cNvPicPr preferRelativeResize="0"/>
          <p:nvPr/>
        </p:nvPicPr>
        <p:blipFill>
          <a:blip r:embed="rId3">
            <a:alphaModFix/>
          </a:blip>
          <a:stretch>
            <a:fillRect/>
          </a:stretch>
        </p:blipFill>
        <p:spPr>
          <a:xfrm>
            <a:off x="874973" y="1696275"/>
            <a:ext cx="6881778" cy="6894449"/>
          </a:xfrm>
          <a:prstGeom prst="rect">
            <a:avLst/>
          </a:prstGeom>
          <a:noFill/>
          <a:ln>
            <a:noFill/>
          </a:ln>
        </p:spPr>
      </p:pic>
      <p:sp>
        <p:nvSpPr>
          <p:cNvPr id="146" name="Google Shape;146;p17"/>
          <p:cNvSpPr txBox="1"/>
          <p:nvPr/>
        </p:nvSpPr>
        <p:spPr>
          <a:xfrm>
            <a:off x="8694680" y="2317998"/>
            <a:ext cx="8115300" cy="13525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DDDEF8"/>
                </a:solidFill>
                <a:latin typeface="Bebas Neue"/>
                <a:ea typeface="Bebas Neue"/>
                <a:cs typeface="Bebas Neue"/>
                <a:sym typeface="Bebas Neue"/>
              </a:rPr>
              <a:t>VIBRATIONS</a:t>
            </a:r>
            <a:endParaRPr/>
          </a:p>
        </p:txBody>
      </p:sp>
      <p:sp>
        <p:nvSpPr>
          <p:cNvPr id="147" name="Google Shape;147;p17"/>
          <p:cNvSpPr txBox="1"/>
          <p:nvPr/>
        </p:nvSpPr>
        <p:spPr>
          <a:xfrm>
            <a:off x="8694680" y="3781812"/>
            <a:ext cx="8115300" cy="4838400"/>
          </a:xfrm>
          <a:prstGeom prst="rect">
            <a:avLst/>
          </a:prstGeom>
          <a:noFill/>
          <a:ln>
            <a:noFill/>
          </a:ln>
        </p:spPr>
        <p:txBody>
          <a:bodyPr anchorCtr="0" anchor="t" bIns="0" lIns="0" spcFirstLastPara="1" rIns="0" wrap="square" tIns="0">
            <a:spAutoFit/>
          </a:bodyPr>
          <a:lstStyle/>
          <a:p>
            <a:pPr indent="-259079" lvl="1" marL="518160" marR="0" rtl="0" algn="just">
              <a:lnSpc>
                <a:spcPct val="139958"/>
              </a:lnSpc>
              <a:spcBef>
                <a:spcPts val="0"/>
              </a:spcBef>
              <a:spcAft>
                <a:spcPts val="0"/>
              </a:spcAft>
              <a:buClr>
                <a:srgbClr val="DDDEF8"/>
              </a:buClr>
              <a:buSzPts val="2400"/>
              <a:buFont typeface="Arial"/>
              <a:buChar char="•"/>
            </a:pPr>
            <a:r>
              <a:rPr b="0" i="0" lang="en-US" sz="2400" u="none" cap="none" strike="noStrike">
                <a:solidFill>
                  <a:srgbClr val="DDDEF8"/>
                </a:solidFill>
                <a:latin typeface="Heebo"/>
                <a:ea typeface="Heebo"/>
                <a:cs typeface="Heebo"/>
                <a:sym typeface="Heebo"/>
              </a:rPr>
              <a:t>Sounds makes the air move; this movement is called vibration.</a:t>
            </a:r>
            <a:endParaRPr/>
          </a:p>
          <a:p>
            <a:pPr indent="0" lvl="0" marL="0" marR="0" rtl="0" algn="just">
              <a:lnSpc>
                <a:spcPct val="139958"/>
              </a:lnSpc>
              <a:spcBef>
                <a:spcPts val="0"/>
              </a:spcBef>
              <a:spcAft>
                <a:spcPts val="0"/>
              </a:spcAft>
              <a:buNone/>
            </a:pPr>
            <a:r>
              <a:t/>
            </a:r>
            <a:endParaRPr b="0" i="0" sz="2400" u="none" cap="none" strike="noStrike">
              <a:solidFill>
                <a:srgbClr val="DDDEF8"/>
              </a:solidFill>
              <a:latin typeface="Heebo"/>
              <a:ea typeface="Heebo"/>
              <a:cs typeface="Heebo"/>
              <a:sym typeface="Heebo"/>
            </a:endParaRPr>
          </a:p>
          <a:p>
            <a:pPr indent="-259079" lvl="1" marL="518160" marR="0" rtl="0" algn="just">
              <a:lnSpc>
                <a:spcPct val="115000"/>
              </a:lnSpc>
              <a:spcBef>
                <a:spcPts val="0"/>
              </a:spcBef>
              <a:spcAft>
                <a:spcPts val="0"/>
              </a:spcAft>
              <a:buClr>
                <a:srgbClr val="DDDEF8"/>
              </a:buClr>
              <a:buSzPts val="2400"/>
              <a:buFont typeface="Arial"/>
              <a:buChar char="•"/>
            </a:pPr>
            <a:r>
              <a:rPr b="0" i="0" lang="en-US" sz="2400" u="none" cap="none" strike="noStrike">
                <a:solidFill>
                  <a:srgbClr val="DDDEF8"/>
                </a:solidFill>
                <a:latin typeface="Heebo"/>
                <a:ea typeface="Heebo"/>
                <a:cs typeface="Heebo"/>
                <a:sym typeface="Heebo"/>
              </a:rPr>
              <a:t>Vibrations make the air inside your ear and your eardrums move too. This is how we hear sounds.</a:t>
            </a:r>
            <a:endParaRPr/>
          </a:p>
          <a:p>
            <a:pPr indent="0" lvl="0" marL="0" marR="0" rtl="0" algn="just">
              <a:lnSpc>
                <a:spcPct val="139958"/>
              </a:lnSpc>
              <a:spcBef>
                <a:spcPts val="0"/>
              </a:spcBef>
              <a:spcAft>
                <a:spcPts val="0"/>
              </a:spcAft>
              <a:buNone/>
            </a:pPr>
            <a:r>
              <a:t/>
            </a:r>
            <a:endParaRPr b="0" i="0" sz="2400" u="none" cap="none" strike="noStrike">
              <a:solidFill>
                <a:srgbClr val="DDDEF8"/>
              </a:solidFill>
              <a:latin typeface="Heebo"/>
              <a:ea typeface="Heebo"/>
              <a:cs typeface="Heebo"/>
              <a:sym typeface="Heebo"/>
            </a:endParaRPr>
          </a:p>
          <a:p>
            <a:pPr indent="-259079" lvl="1" marL="518160" marR="0" rtl="0" algn="just">
              <a:lnSpc>
                <a:spcPct val="139958"/>
              </a:lnSpc>
              <a:spcBef>
                <a:spcPts val="0"/>
              </a:spcBef>
              <a:spcAft>
                <a:spcPts val="0"/>
              </a:spcAft>
              <a:buClr>
                <a:srgbClr val="DDDEF8"/>
              </a:buClr>
              <a:buSzPts val="2400"/>
              <a:buFont typeface="Arial"/>
              <a:buChar char="•"/>
            </a:pPr>
            <a:r>
              <a:rPr b="0" i="0" lang="en-US" sz="2400" u="none" cap="none" strike="noStrike">
                <a:solidFill>
                  <a:srgbClr val="DDDEF8"/>
                </a:solidFill>
                <a:latin typeface="Heebo"/>
                <a:ea typeface="Heebo"/>
                <a:cs typeface="Heebo"/>
                <a:sym typeface="Heebo"/>
              </a:rPr>
              <a:t>Lorem ipsum dolor sit amet, consectetur adipiscing elit, sed do eiusmod tempor incididunt ut labore et dolore magna aliqua.</a:t>
            </a:r>
            <a:endParaRPr/>
          </a:p>
          <a:p>
            <a:pPr indent="0" lvl="0" marL="0" marR="0" rtl="0" algn="just">
              <a:lnSpc>
                <a:spcPct val="139958"/>
              </a:lnSpc>
              <a:spcBef>
                <a:spcPts val="0"/>
              </a:spcBef>
              <a:spcAft>
                <a:spcPts val="0"/>
              </a:spcAft>
              <a:buNone/>
            </a:pPr>
            <a:r>
              <a:t/>
            </a:r>
            <a:endParaRPr b="0" i="0" sz="2400" u="none" cap="none" strike="noStrike">
              <a:solidFill>
                <a:srgbClr val="DDDEF8"/>
              </a:solidFill>
              <a:latin typeface="Heebo"/>
              <a:ea typeface="Heebo"/>
              <a:cs typeface="Heebo"/>
              <a:sym typeface="Heeb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A1D9B"/>
            </a:gs>
            <a:gs pos="25000">
              <a:srgbClr val="231F20"/>
            </a:gs>
            <a:gs pos="50000">
              <a:srgbClr val="231F20"/>
            </a:gs>
            <a:gs pos="75000">
              <a:srgbClr val="231F20"/>
            </a:gs>
            <a:gs pos="100000">
              <a:srgbClr val="241F20"/>
            </a:gs>
          </a:gsLst>
          <a:lin ang="2700000" scaled="0"/>
        </a:gradFill>
      </p:bgPr>
    </p:bg>
    <p:spTree>
      <p:nvGrpSpPr>
        <p:cNvPr id="151" name="Shape 151"/>
        <p:cNvGrpSpPr/>
        <p:nvPr/>
      </p:nvGrpSpPr>
      <p:grpSpPr>
        <a:xfrm>
          <a:off x="0" y="0"/>
          <a:ext cx="0" cy="0"/>
          <a:chOff x="0" y="0"/>
          <a:chExt cx="0" cy="0"/>
        </a:xfrm>
      </p:grpSpPr>
      <p:pic>
        <p:nvPicPr>
          <p:cNvPr id="152" name="Google Shape;152;p18"/>
          <p:cNvPicPr preferRelativeResize="0"/>
          <p:nvPr/>
        </p:nvPicPr>
        <p:blipFill>
          <a:blip r:embed="rId3">
            <a:alphaModFix/>
          </a:blip>
          <a:stretch>
            <a:fillRect/>
          </a:stretch>
        </p:blipFill>
        <p:spPr>
          <a:xfrm>
            <a:off x="10518573" y="1034069"/>
            <a:ext cx="6587100" cy="8224200"/>
          </a:xfrm>
          <a:prstGeom prst="roundRect">
            <a:avLst>
              <a:gd fmla="val 4738" name="adj"/>
            </a:avLst>
          </a:prstGeom>
          <a:noFill/>
          <a:ln>
            <a:noFill/>
          </a:ln>
        </p:spPr>
      </p:pic>
      <p:sp>
        <p:nvSpPr>
          <p:cNvPr id="153" name="Google Shape;153;p18"/>
          <p:cNvSpPr txBox="1"/>
          <p:nvPr/>
        </p:nvSpPr>
        <p:spPr>
          <a:xfrm>
            <a:off x="1028700" y="2317998"/>
            <a:ext cx="8115300" cy="13525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DDDEF8"/>
                </a:solidFill>
                <a:latin typeface="Bebas Neue"/>
                <a:ea typeface="Bebas Neue"/>
                <a:cs typeface="Bebas Neue"/>
                <a:sym typeface="Bebas Neue"/>
              </a:rPr>
              <a:t>HOW SOUND TRAVELS</a:t>
            </a:r>
            <a:endParaRPr/>
          </a:p>
        </p:txBody>
      </p:sp>
      <p:sp>
        <p:nvSpPr>
          <p:cNvPr id="154" name="Google Shape;154;p18"/>
          <p:cNvSpPr txBox="1"/>
          <p:nvPr/>
        </p:nvSpPr>
        <p:spPr>
          <a:xfrm>
            <a:off x="1028700" y="3781812"/>
            <a:ext cx="8115300" cy="4930500"/>
          </a:xfrm>
          <a:prstGeom prst="rect">
            <a:avLst/>
          </a:prstGeom>
          <a:noFill/>
          <a:ln>
            <a:noFill/>
          </a:ln>
        </p:spPr>
        <p:txBody>
          <a:bodyPr anchorCtr="0" anchor="t" bIns="0" lIns="0" spcFirstLastPara="1" rIns="0" wrap="square" tIns="0">
            <a:spAutoFit/>
          </a:bodyPr>
          <a:lstStyle/>
          <a:p>
            <a:pPr indent="-259079" lvl="1" marL="518160" marR="0" rtl="0" algn="just">
              <a:lnSpc>
                <a:spcPct val="139958"/>
              </a:lnSpc>
              <a:spcBef>
                <a:spcPts val="0"/>
              </a:spcBef>
              <a:spcAft>
                <a:spcPts val="0"/>
              </a:spcAft>
              <a:buClr>
                <a:srgbClr val="DDDEF8"/>
              </a:buClr>
              <a:buSzPts val="2400"/>
              <a:buFont typeface="Arial"/>
              <a:buChar char="•"/>
            </a:pPr>
            <a:r>
              <a:rPr b="0" i="0" lang="en-US" sz="2400" u="none" cap="none" strike="noStrike">
                <a:solidFill>
                  <a:srgbClr val="DDDEF8"/>
                </a:solidFill>
                <a:latin typeface="Heebo"/>
                <a:ea typeface="Heebo"/>
                <a:cs typeface="Heebo"/>
                <a:sym typeface="Heebo"/>
              </a:rPr>
              <a:t>Sound can only travel by particles in the air.</a:t>
            </a:r>
            <a:endParaRPr/>
          </a:p>
          <a:p>
            <a:pPr indent="0" lvl="0" marL="0" marR="0" rtl="0" algn="just">
              <a:lnSpc>
                <a:spcPct val="139958"/>
              </a:lnSpc>
              <a:spcBef>
                <a:spcPts val="0"/>
              </a:spcBef>
              <a:spcAft>
                <a:spcPts val="0"/>
              </a:spcAft>
              <a:buNone/>
            </a:pPr>
            <a:r>
              <a:t/>
            </a:r>
            <a:endParaRPr b="0" i="0" sz="2400" u="none" cap="none" strike="noStrike">
              <a:solidFill>
                <a:srgbClr val="DDDEF8"/>
              </a:solidFill>
              <a:latin typeface="Heebo"/>
              <a:ea typeface="Heebo"/>
              <a:cs typeface="Heebo"/>
              <a:sym typeface="Heebo"/>
            </a:endParaRPr>
          </a:p>
          <a:p>
            <a:pPr indent="-259079" lvl="1" marL="518160" marR="0" rtl="0" algn="just">
              <a:lnSpc>
                <a:spcPct val="139958"/>
              </a:lnSpc>
              <a:spcBef>
                <a:spcPts val="0"/>
              </a:spcBef>
              <a:spcAft>
                <a:spcPts val="0"/>
              </a:spcAft>
              <a:buClr>
                <a:srgbClr val="DDDEF8"/>
              </a:buClr>
              <a:buSzPts val="2400"/>
              <a:buFont typeface="Arial"/>
              <a:buChar char="•"/>
            </a:pPr>
            <a:r>
              <a:rPr b="0" i="0" lang="en-US" sz="2400" u="none" cap="none" strike="noStrike">
                <a:solidFill>
                  <a:srgbClr val="DDDEF8"/>
                </a:solidFill>
                <a:latin typeface="Heebo"/>
                <a:ea typeface="Heebo"/>
                <a:cs typeface="Heebo"/>
                <a:sym typeface="Heebo"/>
              </a:rPr>
              <a:t>Sound can travel through solids - like a wall.</a:t>
            </a:r>
            <a:endParaRPr/>
          </a:p>
          <a:p>
            <a:pPr indent="0" lvl="0" marL="0" marR="0" rtl="0" algn="just">
              <a:lnSpc>
                <a:spcPct val="115000"/>
              </a:lnSpc>
              <a:spcBef>
                <a:spcPts val="0"/>
              </a:spcBef>
              <a:spcAft>
                <a:spcPts val="0"/>
              </a:spcAft>
              <a:buNone/>
            </a:pPr>
            <a:r>
              <a:t/>
            </a:r>
            <a:endParaRPr b="0" i="0" sz="2400" u="none" cap="none" strike="noStrike">
              <a:solidFill>
                <a:srgbClr val="DDDEF8"/>
              </a:solidFill>
              <a:latin typeface="Heebo"/>
              <a:ea typeface="Heebo"/>
              <a:cs typeface="Heebo"/>
              <a:sym typeface="Heebo"/>
            </a:endParaRPr>
          </a:p>
          <a:p>
            <a:pPr indent="-259079" lvl="1" marL="518160" marR="0" rtl="0" algn="just">
              <a:lnSpc>
                <a:spcPct val="139958"/>
              </a:lnSpc>
              <a:spcBef>
                <a:spcPts val="0"/>
              </a:spcBef>
              <a:spcAft>
                <a:spcPts val="0"/>
              </a:spcAft>
              <a:buClr>
                <a:srgbClr val="DDDEF8"/>
              </a:buClr>
              <a:buSzPts val="2400"/>
              <a:buFont typeface="Arial"/>
              <a:buChar char="•"/>
            </a:pPr>
            <a:r>
              <a:rPr b="0" i="0" lang="en-US" sz="2400" u="none" cap="none" strike="noStrike">
                <a:solidFill>
                  <a:srgbClr val="DDDEF8"/>
                </a:solidFill>
                <a:latin typeface="Heebo"/>
                <a:ea typeface="Heebo"/>
                <a:cs typeface="Heebo"/>
                <a:sym typeface="Heebo"/>
              </a:rPr>
              <a:t>As you get closer to the source of sounds; they will get louder and louder.</a:t>
            </a:r>
            <a:endParaRPr/>
          </a:p>
          <a:p>
            <a:pPr indent="0" lvl="0" marL="0" marR="0" rtl="0" algn="just">
              <a:lnSpc>
                <a:spcPct val="139958"/>
              </a:lnSpc>
              <a:spcBef>
                <a:spcPts val="0"/>
              </a:spcBef>
              <a:spcAft>
                <a:spcPts val="0"/>
              </a:spcAft>
              <a:buNone/>
            </a:pPr>
            <a:r>
              <a:t/>
            </a:r>
            <a:endParaRPr b="0" i="0" sz="2400" u="none" cap="none" strike="noStrike">
              <a:solidFill>
                <a:srgbClr val="DDDEF8"/>
              </a:solidFill>
              <a:latin typeface="Heebo"/>
              <a:ea typeface="Heebo"/>
              <a:cs typeface="Heebo"/>
              <a:sym typeface="Heebo"/>
            </a:endParaRPr>
          </a:p>
          <a:p>
            <a:pPr indent="-259079" lvl="1" marL="518160" marR="0" rtl="0" algn="just">
              <a:lnSpc>
                <a:spcPct val="139958"/>
              </a:lnSpc>
              <a:spcBef>
                <a:spcPts val="0"/>
              </a:spcBef>
              <a:spcAft>
                <a:spcPts val="0"/>
              </a:spcAft>
              <a:buClr>
                <a:srgbClr val="DDDEF8"/>
              </a:buClr>
              <a:buSzPts val="2400"/>
              <a:buFont typeface="Arial"/>
              <a:buChar char="•"/>
            </a:pPr>
            <a:r>
              <a:rPr b="0" i="0" lang="en-US" sz="2400" u="none" cap="none" strike="noStrike">
                <a:solidFill>
                  <a:srgbClr val="DDDEF8"/>
                </a:solidFill>
                <a:latin typeface="Heebo"/>
                <a:ea typeface="Heebo"/>
                <a:cs typeface="Heebo"/>
                <a:sym typeface="Heebo"/>
              </a:rPr>
              <a:t> Lorem ipsum dolor sit amet, consectetur adipiscing elit, sed do eiusmod tempor incididunt ut labore et dolore magna aliqua.</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A1D9B"/>
            </a:gs>
            <a:gs pos="25000">
              <a:srgbClr val="231F20"/>
            </a:gs>
            <a:gs pos="50000">
              <a:srgbClr val="231F20"/>
            </a:gs>
            <a:gs pos="75000">
              <a:srgbClr val="231F20"/>
            </a:gs>
            <a:gs pos="100000">
              <a:srgbClr val="241F20"/>
            </a:gs>
          </a:gsLst>
          <a:lin ang="2700000" scaled="0"/>
        </a:gradFill>
      </p:bgPr>
    </p:bg>
    <p:spTree>
      <p:nvGrpSpPr>
        <p:cNvPr id="158" name="Shape 158"/>
        <p:cNvGrpSpPr/>
        <p:nvPr/>
      </p:nvGrpSpPr>
      <p:grpSpPr>
        <a:xfrm>
          <a:off x="0" y="0"/>
          <a:ext cx="0" cy="0"/>
          <a:chOff x="0" y="0"/>
          <a:chExt cx="0" cy="0"/>
        </a:xfrm>
      </p:grpSpPr>
      <p:grpSp>
        <p:nvGrpSpPr>
          <p:cNvPr id="159" name="Google Shape;159;p19"/>
          <p:cNvGrpSpPr/>
          <p:nvPr/>
        </p:nvGrpSpPr>
        <p:grpSpPr>
          <a:xfrm>
            <a:off x="1028700" y="907595"/>
            <a:ext cx="6587011" cy="8350705"/>
            <a:chOff x="0" y="-38100"/>
            <a:chExt cx="2072295" cy="2627159"/>
          </a:xfrm>
        </p:grpSpPr>
        <p:sp>
          <p:nvSpPr>
            <p:cNvPr id="160" name="Google Shape;160;p19"/>
            <p:cNvSpPr/>
            <p:nvPr/>
          </p:nvSpPr>
          <p:spPr>
            <a:xfrm>
              <a:off x="0" y="0"/>
              <a:ext cx="2072295" cy="2589059"/>
            </a:xfrm>
            <a:custGeom>
              <a:rect b="b" l="l" r="r" t="t"/>
              <a:pathLst>
                <a:path extrusionOk="0" h="2589059" w="2072295">
                  <a:moveTo>
                    <a:pt x="59942" y="0"/>
                  </a:moveTo>
                  <a:lnTo>
                    <a:pt x="2012353" y="0"/>
                  </a:lnTo>
                  <a:cubicBezTo>
                    <a:pt x="2045458" y="0"/>
                    <a:pt x="2072295" y="26837"/>
                    <a:pt x="2072295" y="59942"/>
                  </a:cubicBezTo>
                  <a:lnTo>
                    <a:pt x="2072295" y="2529117"/>
                  </a:lnTo>
                  <a:cubicBezTo>
                    <a:pt x="2072295" y="2545014"/>
                    <a:pt x="2065980" y="2560261"/>
                    <a:pt x="2054738" y="2571502"/>
                  </a:cubicBezTo>
                  <a:cubicBezTo>
                    <a:pt x="2043497" y="2582743"/>
                    <a:pt x="2028250" y="2589059"/>
                    <a:pt x="2012353" y="2589059"/>
                  </a:cubicBezTo>
                  <a:lnTo>
                    <a:pt x="59942" y="2589059"/>
                  </a:lnTo>
                  <a:cubicBezTo>
                    <a:pt x="44044" y="2589059"/>
                    <a:pt x="28798" y="2582743"/>
                    <a:pt x="17557" y="2571502"/>
                  </a:cubicBezTo>
                  <a:cubicBezTo>
                    <a:pt x="6315" y="2560261"/>
                    <a:pt x="0" y="2545014"/>
                    <a:pt x="0" y="2529117"/>
                  </a:cubicBezTo>
                  <a:lnTo>
                    <a:pt x="0" y="59942"/>
                  </a:lnTo>
                  <a:cubicBezTo>
                    <a:pt x="0" y="44044"/>
                    <a:pt x="6315" y="28798"/>
                    <a:pt x="17557" y="17557"/>
                  </a:cubicBezTo>
                  <a:cubicBezTo>
                    <a:pt x="28798" y="6315"/>
                    <a:pt x="44044" y="0"/>
                    <a:pt x="59942" y="0"/>
                  </a:cubicBezTo>
                  <a:close/>
                </a:path>
              </a:pathLst>
            </a:custGeom>
            <a:solidFill>
              <a:srgbClr val="DDD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9"/>
            <p:cNvSpPr txBox="1"/>
            <p:nvPr/>
          </p:nvSpPr>
          <p:spPr>
            <a:xfrm>
              <a:off x="0" y="-38100"/>
              <a:ext cx="2072295" cy="26271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2" name="Google Shape;162;p19"/>
          <p:cNvPicPr preferRelativeResize="0"/>
          <p:nvPr/>
        </p:nvPicPr>
        <p:blipFill>
          <a:blip r:embed="rId3">
            <a:alphaModFix/>
          </a:blip>
          <a:stretch>
            <a:fillRect/>
          </a:stretch>
        </p:blipFill>
        <p:spPr>
          <a:xfrm>
            <a:off x="1028699" y="1221267"/>
            <a:ext cx="6587100" cy="8046600"/>
          </a:xfrm>
          <a:prstGeom prst="roundRect">
            <a:avLst>
              <a:gd fmla="val 3873" name="adj"/>
            </a:avLst>
          </a:prstGeom>
          <a:noFill/>
          <a:ln>
            <a:noFill/>
          </a:ln>
        </p:spPr>
      </p:pic>
      <p:pic>
        <p:nvPicPr>
          <p:cNvPr id="163" name="Google Shape;163;p19"/>
          <p:cNvPicPr preferRelativeResize="0"/>
          <p:nvPr/>
        </p:nvPicPr>
        <p:blipFill>
          <a:blip r:embed="rId4">
            <a:alphaModFix/>
          </a:blip>
          <a:stretch>
            <a:fillRect/>
          </a:stretch>
        </p:blipFill>
        <p:spPr>
          <a:xfrm>
            <a:off x="3784224" y="7165688"/>
            <a:ext cx="1075975" cy="1075975"/>
          </a:xfrm>
          <a:prstGeom prst="rect">
            <a:avLst/>
          </a:prstGeom>
          <a:noFill/>
          <a:ln>
            <a:noFill/>
          </a:ln>
        </p:spPr>
      </p:pic>
      <p:grpSp>
        <p:nvGrpSpPr>
          <p:cNvPr id="164" name="Google Shape;164;p19"/>
          <p:cNvGrpSpPr/>
          <p:nvPr/>
        </p:nvGrpSpPr>
        <p:grpSpPr>
          <a:xfrm>
            <a:off x="1028700" y="4318745"/>
            <a:ext cx="6587011" cy="4949080"/>
            <a:chOff x="0" y="-38100"/>
            <a:chExt cx="2072295" cy="1556997"/>
          </a:xfrm>
        </p:grpSpPr>
        <p:sp>
          <p:nvSpPr>
            <p:cNvPr id="165" name="Google Shape;165;p19"/>
            <p:cNvSpPr/>
            <p:nvPr/>
          </p:nvSpPr>
          <p:spPr>
            <a:xfrm>
              <a:off x="0" y="0"/>
              <a:ext cx="2072295" cy="1518897"/>
            </a:xfrm>
            <a:custGeom>
              <a:rect b="b" l="l" r="r" t="t"/>
              <a:pathLst>
                <a:path extrusionOk="0" h="1518897" w="2072295">
                  <a:moveTo>
                    <a:pt x="54065" y="0"/>
                  </a:moveTo>
                  <a:lnTo>
                    <a:pt x="2018230" y="0"/>
                  </a:lnTo>
                  <a:cubicBezTo>
                    <a:pt x="2048089" y="0"/>
                    <a:pt x="2072295" y="24206"/>
                    <a:pt x="2072295" y="54065"/>
                  </a:cubicBezTo>
                  <a:lnTo>
                    <a:pt x="2072295" y="1464831"/>
                  </a:lnTo>
                  <a:cubicBezTo>
                    <a:pt x="2072295" y="1479170"/>
                    <a:pt x="2066599" y="1492922"/>
                    <a:pt x="2056460" y="1503061"/>
                  </a:cubicBezTo>
                  <a:cubicBezTo>
                    <a:pt x="2046320" y="1513200"/>
                    <a:pt x="2032569" y="1518897"/>
                    <a:pt x="2018230" y="1518897"/>
                  </a:cubicBezTo>
                  <a:lnTo>
                    <a:pt x="54065" y="1518897"/>
                  </a:lnTo>
                  <a:cubicBezTo>
                    <a:pt x="39726" y="1518897"/>
                    <a:pt x="25975" y="1513200"/>
                    <a:pt x="15835" y="1503061"/>
                  </a:cubicBezTo>
                  <a:cubicBezTo>
                    <a:pt x="5696" y="1492922"/>
                    <a:pt x="0" y="1479170"/>
                    <a:pt x="0" y="1464831"/>
                  </a:cubicBezTo>
                  <a:lnTo>
                    <a:pt x="0" y="54065"/>
                  </a:lnTo>
                  <a:cubicBezTo>
                    <a:pt x="0" y="39726"/>
                    <a:pt x="5696" y="25975"/>
                    <a:pt x="15835" y="15835"/>
                  </a:cubicBezTo>
                  <a:cubicBezTo>
                    <a:pt x="25975" y="5696"/>
                    <a:pt x="39726" y="0"/>
                    <a:pt x="54065" y="0"/>
                  </a:cubicBezTo>
                  <a:close/>
                </a:path>
              </a:pathLst>
            </a:custGeom>
            <a:gradFill>
              <a:gsLst>
                <a:gs pos="0">
                  <a:srgbClr val="3A1D9B">
                    <a:alpha val="0"/>
                  </a:srgbClr>
                </a:gs>
                <a:gs pos="33333">
                  <a:srgbClr val="231F20">
                    <a:alpha val="0"/>
                  </a:srgbClr>
                </a:gs>
                <a:gs pos="66667">
                  <a:srgbClr val="241F20">
                    <a:alpha val="77254"/>
                  </a:srgbClr>
                </a:gs>
                <a:gs pos="100000">
                  <a:srgbClr val="241F20"/>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9"/>
            <p:cNvSpPr txBox="1"/>
            <p:nvPr/>
          </p:nvSpPr>
          <p:spPr>
            <a:xfrm>
              <a:off x="0" y="-38100"/>
              <a:ext cx="2072295" cy="15569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67" name="Google Shape;167;p19"/>
          <p:cNvCxnSpPr/>
          <p:nvPr/>
        </p:nvCxnSpPr>
        <p:spPr>
          <a:xfrm>
            <a:off x="1505647" y="7006608"/>
            <a:ext cx="5633117" cy="0"/>
          </a:xfrm>
          <a:prstGeom prst="straightConnector1">
            <a:avLst/>
          </a:prstGeom>
          <a:noFill/>
          <a:ln cap="flat" cmpd="sng" w="38100">
            <a:solidFill>
              <a:srgbClr val="FFFFFF"/>
            </a:solidFill>
            <a:prstDash val="solid"/>
            <a:round/>
            <a:headEnd len="sm" w="sm" type="none"/>
            <a:tailEnd len="sm" w="sm" type="none"/>
          </a:ln>
        </p:spPr>
      </p:cxnSp>
      <p:cxnSp>
        <p:nvCxnSpPr>
          <p:cNvPr id="168" name="Google Shape;168;p19"/>
          <p:cNvCxnSpPr/>
          <p:nvPr/>
        </p:nvCxnSpPr>
        <p:spPr>
          <a:xfrm>
            <a:off x="1505647" y="7006608"/>
            <a:ext cx="4148812" cy="0"/>
          </a:xfrm>
          <a:prstGeom prst="straightConnector1">
            <a:avLst/>
          </a:prstGeom>
          <a:noFill/>
          <a:ln cap="flat" cmpd="sng" w="38100">
            <a:solidFill>
              <a:srgbClr val="CCB3E8"/>
            </a:solidFill>
            <a:prstDash val="solid"/>
            <a:round/>
            <a:headEnd len="sm" w="sm" type="none"/>
            <a:tailEnd len="sm" w="sm" type="none"/>
          </a:ln>
        </p:spPr>
      </p:cxnSp>
      <p:grpSp>
        <p:nvGrpSpPr>
          <p:cNvPr id="169" name="Google Shape;169;p19"/>
          <p:cNvGrpSpPr/>
          <p:nvPr/>
        </p:nvGrpSpPr>
        <p:grpSpPr>
          <a:xfrm>
            <a:off x="5566942" y="6919091"/>
            <a:ext cx="175033" cy="175033"/>
            <a:chOff x="0" y="0"/>
            <a:chExt cx="812800" cy="812800"/>
          </a:xfrm>
        </p:grpSpPr>
        <p:sp>
          <p:nvSpPr>
            <p:cNvPr id="170" name="Google Shape;17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CB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2" name="Google Shape;172;p19"/>
          <p:cNvSpPr txBox="1"/>
          <p:nvPr/>
        </p:nvSpPr>
        <p:spPr>
          <a:xfrm>
            <a:off x="8694680" y="2169066"/>
            <a:ext cx="8115300" cy="13525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DDDEF8"/>
                </a:solidFill>
                <a:latin typeface="Bebas Neue"/>
                <a:ea typeface="Bebas Neue"/>
                <a:cs typeface="Bebas Neue"/>
                <a:sym typeface="Bebas Neue"/>
              </a:rPr>
              <a:t>FAVORITE SONG</a:t>
            </a:r>
            <a:endParaRPr/>
          </a:p>
        </p:txBody>
      </p:sp>
      <p:sp>
        <p:nvSpPr>
          <p:cNvPr id="173" name="Google Shape;173;p19"/>
          <p:cNvSpPr txBox="1"/>
          <p:nvPr/>
        </p:nvSpPr>
        <p:spPr>
          <a:xfrm>
            <a:off x="8694680" y="3632881"/>
            <a:ext cx="8115300" cy="489420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DDDEF8"/>
                </a:solidFill>
                <a:latin typeface="Heebo"/>
                <a:ea typeface="Heebo"/>
                <a:cs typeface="Heebo"/>
                <a:sym typeface="Heebo"/>
              </a:rPr>
              <a:t>You can use this slide to share your favorite songs at the moment; or to allow students to share theirs.</a:t>
            </a:r>
            <a:endParaRPr/>
          </a:p>
          <a:p>
            <a:pPr indent="0" lvl="0" marL="0" marR="0" rtl="0" algn="just">
              <a:lnSpc>
                <a:spcPct val="139958"/>
              </a:lnSpc>
              <a:spcBef>
                <a:spcPts val="0"/>
              </a:spcBef>
              <a:spcAft>
                <a:spcPts val="0"/>
              </a:spcAft>
              <a:buNone/>
            </a:pPr>
            <a:r>
              <a:t/>
            </a:r>
            <a:endParaRPr b="0" i="0" sz="2400" u="none" cap="none" strike="noStrike">
              <a:solidFill>
                <a:srgbClr val="DDDEF8"/>
              </a:solidFill>
              <a:latin typeface="Heebo"/>
              <a:ea typeface="Heebo"/>
              <a:cs typeface="Heebo"/>
              <a:sym typeface="Heebo"/>
            </a:endParaRPr>
          </a:p>
          <a:p>
            <a:pPr indent="0" lvl="0" marL="0" marR="0" rtl="0" algn="just">
              <a:lnSpc>
                <a:spcPct val="115000"/>
              </a:lnSpc>
              <a:spcBef>
                <a:spcPts val="0"/>
              </a:spcBef>
              <a:spcAft>
                <a:spcPts val="0"/>
              </a:spcAft>
              <a:buNone/>
            </a:pPr>
            <a:r>
              <a:rPr b="0" i="0" lang="en-US" sz="2400" u="none" cap="none" strike="noStrike">
                <a:solidFill>
                  <a:srgbClr val="DDDEF8"/>
                </a:solidFill>
                <a:latin typeface="Heebo"/>
                <a:ea typeface="Heebo"/>
                <a:cs typeface="Heebo"/>
                <a:sym typeface="Heeb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174" name="Google Shape;174;p19"/>
          <p:cNvSpPr txBox="1"/>
          <p:nvPr/>
        </p:nvSpPr>
        <p:spPr>
          <a:xfrm>
            <a:off x="4072396" y="7275425"/>
            <a:ext cx="499500" cy="8565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564" u="none" cap="none" strike="noStrike">
                <a:solidFill>
                  <a:srgbClr val="FFFFFF"/>
                </a:solidFill>
                <a:latin typeface="Bebas Neue"/>
                <a:ea typeface="Bebas Neue"/>
                <a:cs typeface="Bebas Neue"/>
                <a:sym typeface="Bebas Neue"/>
              </a:rPr>
              <a:t>I I</a:t>
            </a:r>
            <a:endParaRPr/>
          </a:p>
        </p:txBody>
      </p:sp>
      <p:sp>
        <p:nvSpPr>
          <p:cNvPr id="175" name="Google Shape;175;p19"/>
          <p:cNvSpPr txBox="1"/>
          <p:nvPr/>
        </p:nvSpPr>
        <p:spPr>
          <a:xfrm>
            <a:off x="1505647" y="8162971"/>
            <a:ext cx="2816559" cy="5378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FFFFFF"/>
                </a:solidFill>
                <a:latin typeface="Bebas Neue"/>
                <a:ea typeface="Bebas Neue"/>
                <a:cs typeface="Bebas Neue"/>
                <a:sym typeface="Bebas Neue"/>
              </a:rPr>
              <a:t>song name</a:t>
            </a:r>
            <a:endParaRPr/>
          </a:p>
        </p:txBody>
      </p:sp>
      <p:sp>
        <p:nvSpPr>
          <p:cNvPr id="176" name="Google Shape;176;p19"/>
          <p:cNvSpPr txBox="1"/>
          <p:nvPr/>
        </p:nvSpPr>
        <p:spPr>
          <a:xfrm>
            <a:off x="1505647" y="8579402"/>
            <a:ext cx="2816559"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Bebas Neue"/>
                <a:ea typeface="Bebas Neue"/>
                <a:cs typeface="Bebas Neue"/>
                <a:sym typeface="Bebas Neue"/>
              </a:rPr>
              <a:t>artist name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A1D9B"/>
            </a:gs>
            <a:gs pos="25000">
              <a:srgbClr val="231F20"/>
            </a:gs>
            <a:gs pos="50000">
              <a:srgbClr val="231F20"/>
            </a:gs>
            <a:gs pos="75000">
              <a:srgbClr val="231F20"/>
            </a:gs>
            <a:gs pos="100000">
              <a:srgbClr val="241F20"/>
            </a:gs>
          </a:gsLst>
          <a:lin ang="2700000" scaled="0"/>
        </a:gradFill>
      </p:bgPr>
    </p:bg>
    <p:spTree>
      <p:nvGrpSpPr>
        <p:cNvPr id="180" name="Shape 180"/>
        <p:cNvGrpSpPr/>
        <p:nvPr/>
      </p:nvGrpSpPr>
      <p:grpSpPr>
        <a:xfrm>
          <a:off x="0" y="0"/>
          <a:ext cx="0" cy="0"/>
          <a:chOff x="0" y="0"/>
          <a:chExt cx="0" cy="0"/>
        </a:xfrm>
      </p:grpSpPr>
      <p:grpSp>
        <p:nvGrpSpPr>
          <p:cNvPr id="181" name="Google Shape;181;p20"/>
          <p:cNvGrpSpPr/>
          <p:nvPr/>
        </p:nvGrpSpPr>
        <p:grpSpPr>
          <a:xfrm>
            <a:off x="1028700" y="4540006"/>
            <a:ext cx="16230600" cy="5405461"/>
            <a:chOff x="0" y="-38100"/>
            <a:chExt cx="4375496" cy="1457221"/>
          </a:xfrm>
        </p:grpSpPr>
        <p:sp>
          <p:nvSpPr>
            <p:cNvPr id="182" name="Google Shape;182;p20"/>
            <p:cNvSpPr/>
            <p:nvPr/>
          </p:nvSpPr>
          <p:spPr>
            <a:xfrm>
              <a:off x="0" y="0"/>
              <a:ext cx="4375496" cy="1419121"/>
            </a:xfrm>
            <a:custGeom>
              <a:rect b="b" l="l" r="r" t="t"/>
              <a:pathLst>
                <a:path extrusionOk="0" h="1419121" w="4375496">
                  <a:moveTo>
                    <a:pt x="24327" y="0"/>
                  </a:moveTo>
                  <a:lnTo>
                    <a:pt x="4351169" y="0"/>
                  </a:lnTo>
                  <a:cubicBezTo>
                    <a:pt x="4357621" y="0"/>
                    <a:pt x="4363809" y="2563"/>
                    <a:pt x="4368371" y="7125"/>
                  </a:cubicBezTo>
                  <a:cubicBezTo>
                    <a:pt x="4372933" y="11687"/>
                    <a:pt x="4375496" y="17875"/>
                    <a:pt x="4375496" y="24327"/>
                  </a:cubicBezTo>
                  <a:lnTo>
                    <a:pt x="4375496" y="1394795"/>
                  </a:lnTo>
                  <a:cubicBezTo>
                    <a:pt x="4375496" y="1408230"/>
                    <a:pt x="4364605" y="1419121"/>
                    <a:pt x="4351169" y="1419121"/>
                  </a:cubicBezTo>
                  <a:lnTo>
                    <a:pt x="24327" y="1419121"/>
                  </a:lnTo>
                  <a:cubicBezTo>
                    <a:pt x="10891" y="1419121"/>
                    <a:pt x="0" y="1408230"/>
                    <a:pt x="0" y="1394795"/>
                  </a:cubicBezTo>
                  <a:lnTo>
                    <a:pt x="0" y="24327"/>
                  </a:lnTo>
                  <a:cubicBezTo>
                    <a:pt x="0" y="10891"/>
                    <a:pt x="10891" y="0"/>
                    <a:pt x="24327" y="0"/>
                  </a:cubicBezTo>
                  <a:close/>
                </a:path>
              </a:pathLst>
            </a:custGeom>
            <a:solidFill>
              <a:srgbClr val="DDD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0"/>
            <p:cNvSpPr txBox="1"/>
            <p:nvPr/>
          </p:nvSpPr>
          <p:spPr>
            <a:xfrm>
              <a:off x="0" y="-38100"/>
              <a:ext cx="4375496" cy="145722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84" name="Google Shape;184;p20"/>
          <p:cNvPicPr preferRelativeResize="0"/>
          <p:nvPr/>
        </p:nvPicPr>
        <p:blipFill>
          <a:blip r:embed="rId3">
            <a:alphaModFix/>
          </a:blip>
          <a:stretch>
            <a:fillRect/>
          </a:stretch>
        </p:blipFill>
        <p:spPr>
          <a:xfrm>
            <a:off x="826150" y="1028725"/>
            <a:ext cx="8916751" cy="8916751"/>
          </a:xfrm>
          <a:prstGeom prst="rect">
            <a:avLst/>
          </a:prstGeom>
          <a:noFill/>
          <a:ln>
            <a:noFill/>
          </a:ln>
        </p:spPr>
      </p:pic>
      <p:sp>
        <p:nvSpPr>
          <p:cNvPr id="185" name="Google Shape;185;p20"/>
          <p:cNvSpPr txBox="1"/>
          <p:nvPr/>
        </p:nvSpPr>
        <p:spPr>
          <a:xfrm>
            <a:off x="9930459" y="1353348"/>
            <a:ext cx="7328700" cy="35970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9210" u="none" cap="none" strike="noStrike">
                <a:solidFill>
                  <a:srgbClr val="DDDEF8"/>
                </a:solidFill>
                <a:latin typeface="Bebas Neue"/>
                <a:ea typeface="Bebas Neue"/>
                <a:cs typeface="Bebas Neue"/>
                <a:sym typeface="Bebas Neue"/>
              </a:rPr>
              <a:t>LIGHT</a:t>
            </a:r>
            <a:endParaRPr/>
          </a:p>
        </p:txBody>
      </p:sp>
      <p:sp>
        <p:nvSpPr>
          <p:cNvPr id="186" name="Google Shape;186;p20"/>
          <p:cNvSpPr txBox="1"/>
          <p:nvPr/>
        </p:nvSpPr>
        <p:spPr>
          <a:xfrm>
            <a:off x="9742909" y="5258858"/>
            <a:ext cx="7093200" cy="4363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231F20"/>
                </a:solidFill>
                <a:latin typeface="Heebo"/>
                <a:ea typeface="Heebo"/>
                <a:cs typeface="Heebo"/>
                <a:sym typeface="Heebo"/>
              </a:rPr>
              <a:t>Light is a form of electromagnetic radiation that is visible to the human eye. It consists of photons, which are packets of energy, and travels in waves. Light waves have varying frequencies and wavelengths, giving rise to the spectrum of colors, and they can propagate through a vacuum or various media, such as air or glass.</a:t>
            </a:r>
            <a:endParaRPr/>
          </a:p>
          <a:p>
            <a:pPr indent="0" lvl="0" marL="0" marR="0" rtl="0" algn="just">
              <a:lnSpc>
                <a:spcPct val="140000"/>
              </a:lnSpc>
              <a:spcBef>
                <a:spcPts val="0"/>
              </a:spcBef>
              <a:spcAft>
                <a:spcPts val="0"/>
              </a:spcAft>
              <a:buNone/>
            </a:pPr>
            <a:r>
              <a:t/>
            </a:r>
            <a:endParaRPr b="0" i="0" sz="2100" u="none" cap="none" strike="noStrike">
              <a:solidFill>
                <a:srgbClr val="231F20"/>
              </a:solidFill>
              <a:latin typeface="Heebo"/>
              <a:ea typeface="Heebo"/>
              <a:cs typeface="Heebo"/>
              <a:sym typeface="Heebo"/>
            </a:endParaRPr>
          </a:p>
          <a:p>
            <a:pPr indent="0" lvl="0" marL="0" marR="0" rtl="0" algn="just">
              <a:lnSpc>
                <a:spcPct val="140000"/>
              </a:lnSpc>
              <a:spcBef>
                <a:spcPts val="0"/>
              </a:spcBef>
              <a:spcAft>
                <a:spcPts val="0"/>
              </a:spcAft>
              <a:buNone/>
            </a:pPr>
            <a:r>
              <a:rPr b="0" i="0" lang="en-US" sz="2100" u="none" cap="none" strike="noStrike">
                <a:solidFill>
                  <a:srgbClr val="231F20"/>
                </a:solidFill>
                <a:latin typeface="Heebo"/>
                <a:ea typeface="Heebo"/>
                <a:cs typeface="Heebo"/>
                <a:sym typeface="Heebo"/>
              </a:rPr>
              <a:t>Lorem ipsum dolor sit amet, consectetur adipiscing elit, sed do eiusmod tempor incididunt ut labore et dolore magna aliqua. Ut enim ad minim veniam, quis nostrud exercitation ullamco laboris nisi ut aliquip ex ea.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A1D9B"/>
            </a:gs>
            <a:gs pos="25000">
              <a:srgbClr val="231F20"/>
            </a:gs>
            <a:gs pos="50000">
              <a:srgbClr val="231F20"/>
            </a:gs>
            <a:gs pos="75000">
              <a:srgbClr val="231F20"/>
            </a:gs>
            <a:gs pos="100000">
              <a:srgbClr val="241F20"/>
            </a:gs>
          </a:gsLst>
          <a:lin ang="2700000" scaled="0"/>
        </a:gradFill>
      </p:bgPr>
    </p:bg>
    <p:spTree>
      <p:nvGrpSpPr>
        <p:cNvPr id="190" name="Shape 190"/>
        <p:cNvGrpSpPr/>
        <p:nvPr/>
      </p:nvGrpSpPr>
      <p:grpSpPr>
        <a:xfrm>
          <a:off x="0" y="0"/>
          <a:ext cx="0" cy="0"/>
          <a:chOff x="0" y="0"/>
          <a:chExt cx="0" cy="0"/>
        </a:xfrm>
      </p:grpSpPr>
      <p:grpSp>
        <p:nvGrpSpPr>
          <p:cNvPr id="191" name="Google Shape;191;p21"/>
          <p:cNvGrpSpPr/>
          <p:nvPr/>
        </p:nvGrpSpPr>
        <p:grpSpPr>
          <a:xfrm>
            <a:off x="1028700" y="2416648"/>
            <a:ext cx="16230600" cy="6841652"/>
            <a:chOff x="0" y="-38100"/>
            <a:chExt cx="5106199" cy="2152406"/>
          </a:xfrm>
        </p:grpSpPr>
        <p:sp>
          <p:nvSpPr>
            <p:cNvPr id="192" name="Google Shape;192;p21"/>
            <p:cNvSpPr/>
            <p:nvPr/>
          </p:nvSpPr>
          <p:spPr>
            <a:xfrm>
              <a:off x="0" y="0"/>
              <a:ext cx="5106199" cy="2114306"/>
            </a:xfrm>
            <a:custGeom>
              <a:rect b="b" l="l" r="r" t="t"/>
              <a:pathLst>
                <a:path extrusionOk="0" h="2114306" w="5106199">
                  <a:moveTo>
                    <a:pt x="24327" y="0"/>
                  </a:moveTo>
                  <a:lnTo>
                    <a:pt x="5081872" y="0"/>
                  </a:lnTo>
                  <a:cubicBezTo>
                    <a:pt x="5088324" y="0"/>
                    <a:pt x="5094512" y="2563"/>
                    <a:pt x="5099074" y="7125"/>
                  </a:cubicBezTo>
                  <a:cubicBezTo>
                    <a:pt x="5103636" y="11687"/>
                    <a:pt x="5106199" y="17875"/>
                    <a:pt x="5106199" y="24327"/>
                  </a:cubicBezTo>
                  <a:lnTo>
                    <a:pt x="5106199" y="2089979"/>
                  </a:lnTo>
                  <a:cubicBezTo>
                    <a:pt x="5106199" y="2103414"/>
                    <a:pt x="5095308" y="2114306"/>
                    <a:pt x="5081872" y="2114306"/>
                  </a:cubicBezTo>
                  <a:lnTo>
                    <a:pt x="24327" y="2114306"/>
                  </a:lnTo>
                  <a:cubicBezTo>
                    <a:pt x="10891" y="2114306"/>
                    <a:pt x="0" y="2103414"/>
                    <a:pt x="0" y="2089979"/>
                  </a:cubicBezTo>
                  <a:lnTo>
                    <a:pt x="0" y="24327"/>
                  </a:lnTo>
                  <a:cubicBezTo>
                    <a:pt x="0" y="10891"/>
                    <a:pt x="10891" y="0"/>
                    <a:pt x="24327" y="0"/>
                  </a:cubicBezTo>
                  <a:close/>
                </a:path>
              </a:pathLst>
            </a:custGeom>
            <a:solidFill>
              <a:srgbClr val="323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1"/>
            <p:cNvSpPr txBox="1"/>
            <p:nvPr/>
          </p:nvSpPr>
          <p:spPr>
            <a:xfrm>
              <a:off x="0" y="-38100"/>
              <a:ext cx="5106199" cy="215240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4" name="Google Shape;194;p21"/>
          <p:cNvPicPr preferRelativeResize="0"/>
          <p:nvPr/>
        </p:nvPicPr>
        <p:blipFill>
          <a:blip r:embed="rId3">
            <a:alphaModFix/>
          </a:blip>
          <a:stretch>
            <a:fillRect/>
          </a:stretch>
        </p:blipFill>
        <p:spPr>
          <a:xfrm>
            <a:off x="14209950" y="2818800"/>
            <a:ext cx="2049875" cy="2902929"/>
          </a:xfrm>
          <a:prstGeom prst="rect">
            <a:avLst/>
          </a:prstGeom>
          <a:noFill/>
          <a:ln>
            <a:noFill/>
          </a:ln>
        </p:spPr>
      </p:pic>
      <p:pic>
        <p:nvPicPr>
          <p:cNvPr id="195" name="Google Shape;195;p21"/>
          <p:cNvPicPr preferRelativeResize="0"/>
          <p:nvPr/>
        </p:nvPicPr>
        <p:blipFill>
          <a:blip r:embed="rId4">
            <a:alphaModFix/>
          </a:blip>
          <a:stretch>
            <a:fillRect/>
          </a:stretch>
        </p:blipFill>
        <p:spPr>
          <a:xfrm>
            <a:off x="1840000" y="6535121"/>
            <a:ext cx="2543375" cy="2079804"/>
          </a:xfrm>
          <a:prstGeom prst="rect">
            <a:avLst/>
          </a:prstGeom>
          <a:noFill/>
          <a:ln>
            <a:noFill/>
          </a:ln>
        </p:spPr>
      </p:pic>
      <p:pic>
        <p:nvPicPr>
          <p:cNvPr id="196" name="Google Shape;196;p21"/>
          <p:cNvPicPr preferRelativeResize="0"/>
          <p:nvPr/>
        </p:nvPicPr>
        <p:blipFill>
          <a:blip r:embed="rId5">
            <a:alphaModFix/>
          </a:blip>
          <a:stretch>
            <a:fillRect/>
          </a:stretch>
        </p:blipFill>
        <p:spPr>
          <a:xfrm>
            <a:off x="11011950" y="2818800"/>
            <a:ext cx="2577926" cy="2924211"/>
          </a:xfrm>
          <a:prstGeom prst="rect">
            <a:avLst/>
          </a:prstGeom>
          <a:noFill/>
          <a:ln>
            <a:noFill/>
          </a:ln>
        </p:spPr>
      </p:pic>
      <p:pic>
        <p:nvPicPr>
          <p:cNvPr id="197" name="Google Shape;197;p21"/>
          <p:cNvPicPr preferRelativeResize="0"/>
          <p:nvPr/>
        </p:nvPicPr>
        <p:blipFill>
          <a:blip r:embed="rId6">
            <a:alphaModFix/>
          </a:blip>
          <a:stretch>
            <a:fillRect/>
          </a:stretch>
        </p:blipFill>
        <p:spPr>
          <a:xfrm>
            <a:off x="11266400" y="6343183"/>
            <a:ext cx="2543375" cy="2075191"/>
          </a:xfrm>
          <a:prstGeom prst="rect">
            <a:avLst/>
          </a:prstGeom>
          <a:noFill/>
          <a:ln>
            <a:noFill/>
          </a:ln>
        </p:spPr>
      </p:pic>
      <p:pic>
        <p:nvPicPr>
          <p:cNvPr id="198" name="Google Shape;198;p21"/>
          <p:cNvPicPr preferRelativeResize="0"/>
          <p:nvPr/>
        </p:nvPicPr>
        <p:blipFill>
          <a:blip r:embed="rId7">
            <a:alphaModFix/>
          </a:blip>
          <a:stretch>
            <a:fillRect/>
          </a:stretch>
        </p:blipFill>
        <p:spPr>
          <a:xfrm>
            <a:off x="5028500" y="6175117"/>
            <a:ext cx="2685725" cy="2644833"/>
          </a:xfrm>
          <a:prstGeom prst="rect">
            <a:avLst/>
          </a:prstGeom>
          <a:noFill/>
          <a:ln>
            <a:noFill/>
          </a:ln>
        </p:spPr>
      </p:pic>
      <p:pic>
        <p:nvPicPr>
          <p:cNvPr id="199" name="Google Shape;199;p21"/>
          <p:cNvPicPr preferRelativeResize="0"/>
          <p:nvPr/>
        </p:nvPicPr>
        <p:blipFill>
          <a:blip r:embed="rId8">
            <a:alphaModFix/>
          </a:blip>
          <a:stretch>
            <a:fillRect/>
          </a:stretch>
        </p:blipFill>
        <p:spPr>
          <a:xfrm>
            <a:off x="14419375" y="6435775"/>
            <a:ext cx="2409600" cy="1902316"/>
          </a:xfrm>
          <a:prstGeom prst="rect">
            <a:avLst/>
          </a:prstGeom>
          <a:noFill/>
          <a:ln>
            <a:noFill/>
          </a:ln>
        </p:spPr>
      </p:pic>
      <p:pic>
        <p:nvPicPr>
          <p:cNvPr id="200" name="Google Shape;200;p21"/>
          <p:cNvPicPr preferRelativeResize="0"/>
          <p:nvPr/>
        </p:nvPicPr>
        <p:blipFill>
          <a:blip r:embed="rId9">
            <a:alphaModFix/>
          </a:blip>
          <a:stretch>
            <a:fillRect/>
          </a:stretch>
        </p:blipFill>
        <p:spPr>
          <a:xfrm>
            <a:off x="7931251" y="5947025"/>
            <a:ext cx="2685726" cy="2849654"/>
          </a:xfrm>
          <a:prstGeom prst="rect">
            <a:avLst/>
          </a:prstGeom>
          <a:noFill/>
          <a:ln>
            <a:noFill/>
          </a:ln>
        </p:spPr>
      </p:pic>
      <p:pic>
        <p:nvPicPr>
          <p:cNvPr id="201" name="Google Shape;201;p21"/>
          <p:cNvPicPr preferRelativeResize="0"/>
          <p:nvPr/>
        </p:nvPicPr>
        <p:blipFill>
          <a:blip r:embed="rId10">
            <a:alphaModFix/>
          </a:blip>
          <a:stretch>
            <a:fillRect/>
          </a:stretch>
        </p:blipFill>
        <p:spPr>
          <a:xfrm>
            <a:off x="8323175" y="2818800"/>
            <a:ext cx="1981525" cy="2877629"/>
          </a:xfrm>
          <a:prstGeom prst="rect">
            <a:avLst/>
          </a:prstGeom>
          <a:noFill/>
          <a:ln>
            <a:noFill/>
          </a:ln>
        </p:spPr>
      </p:pic>
      <p:pic>
        <p:nvPicPr>
          <p:cNvPr id="202" name="Google Shape;202;p21"/>
          <p:cNvPicPr preferRelativeResize="0"/>
          <p:nvPr/>
        </p:nvPicPr>
        <p:blipFill>
          <a:blip r:embed="rId11">
            <a:alphaModFix/>
          </a:blip>
          <a:stretch>
            <a:fillRect/>
          </a:stretch>
        </p:blipFill>
        <p:spPr>
          <a:xfrm>
            <a:off x="5197575" y="3229246"/>
            <a:ext cx="2166275" cy="2064929"/>
          </a:xfrm>
          <a:prstGeom prst="rect">
            <a:avLst/>
          </a:prstGeom>
          <a:noFill/>
          <a:ln>
            <a:noFill/>
          </a:ln>
        </p:spPr>
      </p:pic>
      <p:pic>
        <p:nvPicPr>
          <p:cNvPr id="203" name="Google Shape;203;p21"/>
          <p:cNvPicPr preferRelativeResize="0"/>
          <p:nvPr/>
        </p:nvPicPr>
        <p:blipFill>
          <a:blip r:embed="rId12">
            <a:alphaModFix/>
          </a:blip>
          <a:stretch>
            <a:fillRect/>
          </a:stretch>
        </p:blipFill>
        <p:spPr>
          <a:xfrm>
            <a:off x="1840000" y="2818800"/>
            <a:ext cx="2880000" cy="2892687"/>
          </a:xfrm>
          <a:prstGeom prst="rect">
            <a:avLst/>
          </a:prstGeom>
          <a:noFill/>
          <a:ln>
            <a:noFill/>
          </a:ln>
        </p:spPr>
      </p:pic>
      <p:sp>
        <p:nvSpPr>
          <p:cNvPr id="204" name="Google Shape;204;p21"/>
          <p:cNvSpPr txBox="1"/>
          <p:nvPr/>
        </p:nvSpPr>
        <p:spPr>
          <a:xfrm>
            <a:off x="1028700" y="1009650"/>
            <a:ext cx="16230600" cy="13525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DDDEF8"/>
                </a:solidFill>
                <a:latin typeface="Bebas Neue"/>
                <a:ea typeface="Bebas Neue"/>
                <a:cs typeface="Bebas Neue"/>
                <a:sym typeface="Bebas Neue"/>
              </a:rPr>
              <a:t>WHAT ARE THINGS THAT EMIT LIGHT?</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