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Inter"/>
      <p:regular r:id="rId25"/>
      <p:bold r:id="rId26"/>
    </p:embeddedFont>
    <p:embeddedFont>
      <p:font typeface="Gamja Flower"/>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bold.fntdata"/><Relationship Id="rId25" Type="http://schemas.openxmlformats.org/officeDocument/2006/relationships/font" Target="fonts/Inter-regular.fntdata"/><Relationship Id="rId27" Type="http://schemas.openxmlformats.org/officeDocument/2006/relationships/font" Target="fonts/GamjaFlowe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1.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46.png"/><Relationship Id="rId9" Type="http://schemas.openxmlformats.org/officeDocument/2006/relationships/image" Target="../media/image30.png"/><Relationship Id="rId5" Type="http://schemas.openxmlformats.org/officeDocument/2006/relationships/image" Target="../media/image21.png"/><Relationship Id="rId6" Type="http://schemas.openxmlformats.org/officeDocument/2006/relationships/image" Target="../media/image58.png"/><Relationship Id="rId7" Type="http://schemas.openxmlformats.org/officeDocument/2006/relationships/image" Target="../media/image31.png"/><Relationship Id="rId8"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52.png"/><Relationship Id="rId5" Type="http://schemas.openxmlformats.org/officeDocument/2006/relationships/image" Target="../media/image57.png"/></Relationships>
</file>

<file path=ppt/slides/_rels/slide19.xml.rels><?xml version="1.0" encoding="UTF-8" standalone="yes"?><Relationships xmlns="http://schemas.openxmlformats.org/package/2006/relationships"><Relationship Id="rId20" Type="http://schemas.openxmlformats.org/officeDocument/2006/relationships/image" Target="../media/image44.png"/><Relationship Id="rId11" Type="http://schemas.openxmlformats.org/officeDocument/2006/relationships/image" Target="../media/image42.png"/><Relationship Id="rId22" Type="http://schemas.openxmlformats.org/officeDocument/2006/relationships/image" Target="../media/image56.png"/><Relationship Id="rId10" Type="http://schemas.openxmlformats.org/officeDocument/2006/relationships/image" Target="../media/image34.png"/><Relationship Id="rId21" Type="http://schemas.openxmlformats.org/officeDocument/2006/relationships/image" Target="../media/image53.png"/><Relationship Id="rId13" Type="http://schemas.openxmlformats.org/officeDocument/2006/relationships/image" Target="../media/image54.png"/><Relationship Id="rId24" Type="http://schemas.openxmlformats.org/officeDocument/2006/relationships/image" Target="../media/image55.png"/><Relationship Id="rId12" Type="http://schemas.openxmlformats.org/officeDocument/2006/relationships/image" Target="../media/image36.png"/><Relationship Id="rId23"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8.png"/><Relationship Id="rId9" Type="http://schemas.openxmlformats.org/officeDocument/2006/relationships/image" Target="../media/image33.png"/><Relationship Id="rId15" Type="http://schemas.openxmlformats.org/officeDocument/2006/relationships/image" Target="../media/image41.png"/><Relationship Id="rId14" Type="http://schemas.openxmlformats.org/officeDocument/2006/relationships/image" Target="../media/image40.png"/><Relationship Id="rId17" Type="http://schemas.openxmlformats.org/officeDocument/2006/relationships/image" Target="../media/image45.png"/><Relationship Id="rId16" Type="http://schemas.openxmlformats.org/officeDocument/2006/relationships/image" Target="../media/image47.png"/><Relationship Id="rId5" Type="http://schemas.openxmlformats.org/officeDocument/2006/relationships/image" Target="../media/image35.png"/><Relationship Id="rId19" Type="http://schemas.openxmlformats.org/officeDocument/2006/relationships/image" Target="../media/image50.png"/><Relationship Id="rId6" Type="http://schemas.openxmlformats.org/officeDocument/2006/relationships/image" Target="../media/image29.png"/><Relationship Id="rId18" Type="http://schemas.openxmlformats.org/officeDocument/2006/relationships/image" Target="../media/image48.png"/><Relationship Id="rId7" Type="http://schemas.openxmlformats.org/officeDocument/2006/relationships/image" Target="../media/image24.png"/><Relationship Id="rId8"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38.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image" Target="../media/image10.png"/><Relationship Id="rId7"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6830875" y="-491525"/>
            <a:ext cx="1725150" cy="1699780"/>
          </a:xfrm>
          <a:prstGeom prst="rect">
            <a:avLst/>
          </a:prstGeom>
          <a:noFill/>
          <a:ln>
            <a:noFill/>
          </a:ln>
        </p:spPr>
      </p:pic>
      <p:grpSp>
        <p:nvGrpSpPr>
          <p:cNvPr id="85" name="Google Shape;85;p13"/>
          <p:cNvGrpSpPr/>
          <p:nvPr/>
        </p:nvGrpSpPr>
        <p:grpSpPr>
          <a:xfrm>
            <a:off x="-2126987" y="0"/>
            <a:ext cx="23372708" cy="10287000"/>
            <a:chOff x="0" y="0"/>
            <a:chExt cx="31163611" cy="13716000"/>
          </a:xfrm>
        </p:grpSpPr>
        <p:sp>
          <p:nvSpPr>
            <p:cNvPr id="86" name="Google Shape;86;p13"/>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87" name="Google Shape;87;p13"/>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88" name="Google Shape;88;p13"/>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89" name="Google Shape;89;p13"/>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90" name="Google Shape;90;p13"/>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91" name="Google Shape;91;p13"/>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grpSp>
      <p:pic>
        <p:nvPicPr>
          <p:cNvPr id="92" name="Google Shape;92;p13"/>
          <p:cNvPicPr preferRelativeResize="0"/>
          <p:nvPr/>
        </p:nvPicPr>
        <p:blipFill>
          <a:blip r:embed="rId5">
            <a:alphaModFix/>
          </a:blip>
          <a:stretch>
            <a:fillRect/>
          </a:stretch>
        </p:blipFill>
        <p:spPr>
          <a:xfrm>
            <a:off x="15585650" y="8753013"/>
            <a:ext cx="1763975" cy="1015238"/>
          </a:xfrm>
          <a:prstGeom prst="rect">
            <a:avLst/>
          </a:prstGeom>
          <a:noFill/>
          <a:ln>
            <a:noFill/>
          </a:ln>
        </p:spPr>
      </p:pic>
      <p:pic>
        <p:nvPicPr>
          <p:cNvPr id="93" name="Google Shape;93;p13"/>
          <p:cNvPicPr preferRelativeResize="0"/>
          <p:nvPr/>
        </p:nvPicPr>
        <p:blipFill>
          <a:blip r:embed="rId6">
            <a:alphaModFix/>
          </a:blip>
          <a:stretch>
            <a:fillRect/>
          </a:stretch>
        </p:blipFill>
        <p:spPr>
          <a:xfrm>
            <a:off x="16467650" y="-491525"/>
            <a:ext cx="2193100" cy="2331745"/>
          </a:xfrm>
          <a:prstGeom prst="rect">
            <a:avLst/>
          </a:prstGeom>
          <a:noFill/>
          <a:ln>
            <a:noFill/>
          </a:ln>
        </p:spPr>
      </p:pic>
      <p:pic>
        <p:nvPicPr>
          <p:cNvPr id="94" name="Google Shape;94;p13"/>
          <p:cNvPicPr preferRelativeResize="0"/>
          <p:nvPr/>
        </p:nvPicPr>
        <p:blipFill>
          <a:blip r:embed="rId7">
            <a:alphaModFix/>
          </a:blip>
          <a:stretch>
            <a:fillRect/>
          </a:stretch>
        </p:blipFill>
        <p:spPr>
          <a:xfrm>
            <a:off x="-5636053" y="-1614175"/>
            <a:ext cx="13329500" cy="13507553"/>
          </a:xfrm>
          <a:prstGeom prst="rect">
            <a:avLst/>
          </a:prstGeom>
          <a:noFill/>
          <a:ln>
            <a:noFill/>
          </a:ln>
        </p:spPr>
      </p:pic>
      <p:sp>
        <p:nvSpPr>
          <p:cNvPr id="95" name="Google Shape;95;p13"/>
          <p:cNvSpPr txBox="1"/>
          <p:nvPr/>
        </p:nvSpPr>
        <p:spPr>
          <a:xfrm>
            <a:off x="8087733" y="1314450"/>
            <a:ext cx="9722400" cy="6523200"/>
          </a:xfrm>
          <a:prstGeom prst="rect">
            <a:avLst/>
          </a:prstGeom>
          <a:noFill/>
          <a:ln>
            <a:noFill/>
          </a:ln>
        </p:spPr>
        <p:txBody>
          <a:bodyPr anchorCtr="0" anchor="t" bIns="0" lIns="0" spcFirstLastPara="1" rIns="0" wrap="square" tIns="0">
            <a:spAutoFit/>
          </a:bodyPr>
          <a:lstStyle/>
          <a:p>
            <a:pPr indent="0" lvl="0" marL="0" marR="0" rtl="0" algn="l">
              <a:lnSpc>
                <a:spcPct val="70000"/>
              </a:lnSpc>
              <a:spcBef>
                <a:spcPts val="0"/>
              </a:spcBef>
              <a:spcAft>
                <a:spcPts val="0"/>
              </a:spcAft>
              <a:buNone/>
            </a:pPr>
            <a:r>
              <a:rPr b="0" i="0" lang="en-US" sz="20181" u="none" cap="none" strike="noStrike">
                <a:solidFill>
                  <a:srgbClr val="BFF0F8"/>
                </a:solidFill>
                <a:latin typeface="Gamja Flower"/>
                <a:ea typeface="Gamja Flower"/>
                <a:cs typeface="Gamja Flower"/>
                <a:sym typeface="Gamja Flower"/>
              </a:rPr>
              <a:t>Earth’s Systems &amp; Spheres</a:t>
            </a:r>
            <a:endParaRPr/>
          </a:p>
        </p:txBody>
      </p:sp>
      <p:sp>
        <p:nvSpPr>
          <p:cNvPr id="96" name="Google Shape;96;p13"/>
          <p:cNvSpPr txBox="1"/>
          <p:nvPr/>
        </p:nvSpPr>
        <p:spPr>
          <a:xfrm>
            <a:off x="8087733" y="8122809"/>
            <a:ext cx="2936528" cy="54737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199" u="none" cap="none" strike="noStrike">
                <a:solidFill>
                  <a:srgbClr val="BFF0F8"/>
                </a:solidFill>
                <a:latin typeface="Inter"/>
                <a:ea typeface="Inter"/>
                <a:cs typeface="Inter"/>
                <a:sym typeface="Inter"/>
              </a:rPr>
              <a:t>for Elementary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241" name="Shape 241"/>
        <p:cNvGrpSpPr/>
        <p:nvPr/>
      </p:nvGrpSpPr>
      <p:grpSpPr>
        <a:xfrm>
          <a:off x="0" y="0"/>
          <a:ext cx="0" cy="0"/>
          <a:chOff x="0" y="0"/>
          <a:chExt cx="0" cy="0"/>
        </a:xfrm>
      </p:grpSpPr>
      <p:grpSp>
        <p:nvGrpSpPr>
          <p:cNvPr id="242" name="Google Shape;242;p22"/>
          <p:cNvGrpSpPr/>
          <p:nvPr/>
        </p:nvGrpSpPr>
        <p:grpSpPr>
          <a:xfrm>
            <a:off x="-2126987" y="0"/>
            <a:ext cx="23372708" cy="10287000"/>
            <a:chOff x="0" y="0"/>
            <a:chExt cx="31163611" cy="13716000"/>
          </a:xfrm>
        </p:grpSpPr>
        <p:sp>
          <p:nvSpPr>
            <p:cNvPr id="243" name="Google Shape;243;p22"/>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44" name="Google Shape;244;p22"/>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45" name="Google Shape;245;p22"/>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46" name="Google Shape;246;p22"/>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47" name="Google Shape;247;p22"/>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48" name="Google Shape;248;p22"/>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grpSp>
      <p:pic>
        <p:nvPicPr>
          <p:cNvPr id="249" name="Google Shape;249;p22"/>
          <p:cNvPicPr preferRelativeResize="0"/>
          <p:nvPr/>
        </p:nvPicPr>
        <p:blipFill>
          <a:blip r:embed="rId4">
            <a:alphaModFix/>
          </a:blip>
          <a:stretch>
            <a:fillRect/>
          </a:stretch>
        </p:blipFill>
        <p:spPr>
          <a:xfrm>
            <a:off x="12517777" y="-963875"/>
            <a:ext cx="9483049" cy="12212412"/>
          </a:xfrm>
          <a:prstGeom prst="rect">
            <a:avLst/>
          </a:prstGeom>
          <a:noFill/>
          <a:ln>
            <a:noFill/>
          </a:ln>
        </p:spPr>
      </p:pic>
      <p:pic>
        <p:nvPicPr>
          <p:cNvPr id="250" name="Google Shape;250;p22"/>
          <p:cNvPicPr preferRelativeResize="0"/>
          <p:nvPr/>
        </p:nvPicPr>
        <p:blipFill>
          <a:blip r:embed="rId5">
            <a:alphaModFix/>
          </a:blip>
          <a:stretch>
            <a:fillRect/>
          </a:stretch>
        </p:blipFill>
        <p:spPr>
          <a:xfrm>
            <a:off x="-2126975" y="-181049"/>
            <a:ext cx="15866388" cy="2866500"/>
          </a:xfrm>
          <a:prstGeom prst="rect">
            <a:avLst/>
          </a:prstGeom>
          <a:noFill/>
          <a:ln>
            <a:noFill/>
          </a:ln>
        </p:spPr>
      </p:pic>
      <p:sp>
        <p:nvSpPr>
          <p:cNvPr id="251" name="Google Shape;251;p22"/>
          <p:cNvSpPr txBox="1"/>
          <p:nvPr/>
        </p:nvSpPr>
        <p:spPr>
          <a:xfrm>
            <a:off x="647700" y="4423101"/>
            <a:ext cx="12181898" cy="4835199"/>
          </a:xfrm>
          <a:prstGeom prst="rect">
            <a:avLst/>
          </a:prstGeom>
          <a:noFill/>
          <a:ln>
            <a:noFill/>
          </a:ln>
        </p:spPr>
        <p:txBody>
          <a:bodyPr anchorCtr="0" anchor="t" bIns="0" lIns="0" spcFirstLastPara="1" rIns="0" wrap="square" tIns="0">
            <a:spAutoFit/>
          </a:bodyPr>
          <a:lstStyle/>
          <a:p>
            <a:pPr indent="0" lvl="0" marL="0" marR="0" rtl="0" algn="l">
              <a:lnSpc>
                <a:spcPct val="79996"/>
              </a:lnSpc>
              <a:spcBef>
                <a:spcPts val="0"/>
              </a:spcBef>
              <a:spcAft>
                <a:spcPts val="0"/>
              </a:spcAft>
              <a:buNone/>
            </a:pPr>
            <a:r>
              <a:rPr b="0" i="0" lang="en-US" sz="20181" u="none" cap="none" strike="noStrike">
                <a:solidFill>
                  <a:srgbClr val="BFF0F8"/>
                </a:solidFill>
                <a:latin typeface="Gamja Flower"/>
                <a:ea typeface="Gamja Flower"/>
                <a:cs typeface="Gamja Flower"/>
                <a:sym typeface="Gamja Flower"/>
              </a:rPr>
              <a:t>The Hydrosphere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255" name="Shape 255"/>
        <p:cNvGrpSpPr/>
        <p:nvPr/>
      </p:nvGrpSpPr>
      <p:grpSpPr>
        <a:xfrm>
          <a:off x="0" y="0"/>
          <a:ext cx="0" cy="0"/>
          <a:chOff x="0" y="0"/>
          <a:chExt cx="0" cy="0"/>
        </a:xfrm>
      </p:grpSpPr>
      <p:grpSp>
        <p:nvGrpSpPr>
          <p:cNvPr id="256" name="Google Shape;256;p23"/>
          <p:cNvGrpSpPr/>
          <p:nvPr/>
        </p:nvGrpSpPr>
        <p:grpSpPr>
          <a:xfrm>
            <a:off x="-2126987" y="0"/>
            <a:ext cx="23372708" cy="10287000"/>
            <a:chOff x="0" y="0"/>
            <a:chExt cx="31163611" cy="13716000"/>
          </a:xfrm>
        </p:grpSpPr>
        <p:sp>
          <p:nvSpPr>
            <p:cNvPr id="257" name="Google Shape;257;p23"/>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58" name="Google Shape;258;p23"/>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59" name="Google Shape;259;p23"/>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60" name="Google Shape;260;p23"/>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61" name="Google Shape;261;p23"/>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62" name="Google Shape;262;p23"/>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grpSp>
      <p:pic>
        <p:nvPicPr>
          <p:cNvPr id="263" name="Google Shape;263;p23"/>
          <p:cNvPicPr preferRelativeResize="0"/>
          <p:nvPr/>
        </p:nvPicPr>
        <p:blipFill>
          <a:blip r:embed="rId4">
            <a:alphaModFix/>
          </a:blip>
          <a:stretch>
            <a:fillRect/>
          </a:stretch>
        </p:blipFill>
        <p:spPr>
          <a:xfrm>
            <a:off x="-1699600" y="0"/>
            <a:ext cx="11391900" cy="10287000"/>
          </a:xfrm>
          <a:prstGeom prst="rect">
            <a:avLst/>
          </a:prstGeom>
          <a:noFill/>
          <a:ln>
            <a:noFill/>
          </a:ln>
        </p:spPr>
      </p:pic>
      <p:sp>
        <p:nvSpPr>
          <p:cNvPr id="264" name="Google Shape;264;p23"/>
          <p:cNvSpPr txBox="1"/>
          <p:nvPr/>
        </p:nvSpPr>
        <p:spPr>
          <a:xfrm>
            <a:off x="10786841" y="885825"/>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1. Water in the Atmosphere</a:t>
            </a:r>
            <a:endParaRPr/>
          </a:p>
        </p:txBody>
      </p:sp>
      <p:sp>
        <p:nvSpPr>
          <p:cNvPr id="265" name="Google Shape;265;p23"/>
          <p:cNvSpPr txBox="1"/>
          <p:nvPr/>
        </p:nvSpPr>
        <p:spPr>
          <a:xfrm>
            <a:off x="10786841" y="1623060"/>
            <a:ext cx="6472459"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Elaborate on your topic here.</a:t>
            </a:r>
            <a:endParaRPr/>
          </a:p>
        </p:txBody>
      </p:sp>
      <p:sp>
        <p:nvSpPr>
          <p:cNvPr id="266" name="Google Shape;266;p23"/>
          <p:cNvSpPr txBox="1"/>
          <p:nvPr/>
        </p:nvSpPr>
        <p:spPr>
          <a:xfrm>
            <a:off x="10786841" y="2274907"/>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2. Glaciers</a:t>
            </a:r>
            <a:endParaRPr/>
          </a:p>
        </p:txBody>
      </p:sp>
      <p:sp>
        <p:nvSpPr>
          <p:cNvPr id="267" name="Google Shape;267;p23"/>
          <p:cNvSpPr txBox="1"/>
          <p:nvPr/>
        </p:nvSpPr>
        <p:spPr>
          <a:xfrm>
            <a:off x="10786841" y="3012142"/>
            <a:ext cx="6472459"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Elaborate on your topic here.</a:t>
            </a:r>
            <a:endParaRPr/>
          </a:p>
        </p:txBody>
      </p:sp>
      <p:sp>
        <p:nvSpPr>
          <p:cNvPr id="268" name="Google Shape;268;p23"/>
          <p:cNvSpPr txBox="1"/>
          <p:nvPr/>
        </p:nvSpPr>
        <p:spPr>
          <a:xfrm>
            <a:off x="10786841" y="3663652"/>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3. Rivers and Tributaries</a:t>
            </a:r>
            <a:endParaRPr/>
          </a:p>
        </p:txBody>
      </p:sp>
      <p:sp>
        <p:nvSpPr>
          <p:cNvPr id="269" name="Google Shape;269;p23"/>
          <p:cNvSpPr txBox="1"/>
          <p:nvPr/>
        </p:nvSpPr>
        <p:spPr>
          <a:xfrm>
            <a:off x="10786841" y="4400887"/>
            <a:ext cx="6472459"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Elaborate on your topic here.</a:t>
            </a:r>
            <a:endParaRPr/>
          </a:p>
        </p:txBody>
      </p:sp>
      <p:sp>
        <p:nvSpPr>
          <p:cNvPr id="270" name="Google Shape;270;p23"/>
          <p:cNvSpPr txBox="1"/>
          <p:nvPr/>
        </p:nvSpPr>
        <p:spPr>
          <a:xfrm>
            <a:off x="10786841" y="5052397"/>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4. Groundwater</a:t>
            </a:r>
            <a:endParaRPr/>
          </a:p>
        </p:txBody>
      </p:sp>
      <p:sp>
        <p:nvSpPr>
          <p:cNvPr id="271" name="Google Shape;271;p23"/>
          <p:cNvSpPr txBox="1"/>
          <p:nvPr/>
        </p:nvSpPr>
        <p:spPr>
          <a:xfrm>
            <a:off x="10786841" y="5789632"/>
            <a:ext cx="6472459"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Elaborate on your topic here.</a:t>
            </a:r>
            <a:endParaRPr/>
          </a:p>
        </p:txBody>
      </p:sp>
      <p:sp>
        <p:nvSpPr>
          <p:cNvPr id="272" name="Google Shape;272;p23"/>
          <p:cNvSpPr txBox="1"/>
          <p:nvPr/>
        </p:nvSpPr>
        <p:spPr>
          <a:xfrm>
            <a:off x="10786841" y="6441142"/>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5. Lakes</a:t>
            </a:r>
            <a:endParaRPr/>
          </a:p>
        </p:txBody>
      </p:sp>
      <p:sp>
        <p:nvSpPr>
          <p:cNvPr id="273" name="Google Shape;273;p23"/>
          <p:cNvSpPr txBox="1"/>
          <p:nvPr/>
        </p:nvSpPr>
        <p:spPr>
          <a:xfrm>
            <a:off x="10786841" y="7178377"/>
            <a:ext cx="6472459"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Elaborate on your topic here.</a:t>
            </a:r>
            <a:endParaRPr/>
          </a:p>
        </p:txBody>
      </p:sp>
      <p:sp>
        <p:nvSpPr>
          <p:cNvPr id="274" name="Google Shape;274;p23"/>
          <p:cNvSpPr txBox="1"/>
          <p:nvPr/>
        </p:nvSpPr>
        <p:spPr>
          <a:xfrm>
            <a:off x="10786841" y="7829887"/>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6. Oceans and Seas</a:t>
            </a:r>
            <a:endParaRPr/>
          </a:p>
        </p:txBody>
      </p:sp>
      <p:sp>
        <p:nvSpPr>
          <p:cNvPr id="275" name="Google Shape;275;p23"/>
          <p:cNvSpPr txBox="1"/>
          <p:nvPr/>
        </p:nvSpPr>
        <p:spPr>
          <a:xfrm>
            <a:off x="10786841" y="8567122"/>
            <a:ext cx="6472459"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Elaborate on your topic here.</a:t>
            </a:r>
            <a:endParaRPr/>
          </a:p>
        </p:txBody>
      </p:sp>
      <p:cxnSp>
        <p:nvCxnSpPr>
          <p:cNvPr id="276" name="Google Shape;276;p23"/>
          <p:cNvCxnSpPr/>
          <p:nvPr/>
        </p:nvCxnSpPr>
        <p:spPr>
          <a:xfrm rot="10800000">
            <a:off x="6792557" y="1344930"/>
            <a:ext cx="3803784" cy="0"/>
          </a:xfrm>
          <a:prstGeom prst="straightConnector1">
            <a:avLst/>
          </a:prstGeom>
          <a:noFill/>
          <a:ln cap="flat" cmpd="sng" w="28575">
            <a:solidFill>
              <a:srgbClr val="FFFFFF"/>
            </a:solidFill>
            <a:prstDash val="dot"/>
            <a:round/>
            <a:headEnd len="sm" w="sm" type="none"/>
            <a:tailEnd len="med" w="med" type="stealth"/>
          </a:ln>
        </p:spPr>
      </p:cxnSp>
      <p:cxnSp>
        <p:nvCxnSpPr>
          <p:cNvPr id="277" name="Google Shape;277;p23"/>
          <p:cNvCxnSpPr/>
          <p:nvPr/>
        </p:nvCxnSpPr>
        <p:spPr>
          <a:xfrm rot="10800000">
            <a:off x="8145203" y="2734012"/>
            <a:ext cx="2451138" cy="0"/>
          </a:xfrm>
          <a:prstGeom prst="straightConnector1">
            <a:avLst/>
          </a:prstGeom>
          <a:noFill/>
          <a:ln cap="flat" cmpd="sng" w="28575">
            <a:solidFill>
              <a:srgbClr val="FFFFFF"/>
            </a:solidFill>
            <a:prstDash val="dot"/>
            <a:round/>
            <a:headEnd len="sm" w="sm" type="none"/>
            <a:tailEnd len="med" w="med" type="stealth"/>
          </a:ln>
        </p:spPr>
      </p:cxnSp>
      <p:cxnSp>
        <p:nvCxnSpPr>
          <p:cNvPr id="278" name="Google Shape;278;p23"/>
          <p:cNvCxnSpPr/>
          <p:nvPr/>
        </p:nvCxnSpPr>
        <p:spPr>
          <a:xfrm rot="10800000">
            <a:off x="4279680" y="4122757"/>
            <a:ext cx="6316661" cy="0"/>
          </a:xfrm>
          <a:prstGeom prst="straightConnector1">
            <a:avLst/>
          </a:prstGeom>
          <a:noFill/>
          <a:ln cap="flat" cmpd="sng" w="28575">
            <a:solidFill>
              <a:srgbClr val="FFFFFF"/>
            </a:solidFill>
            <a:prstDash val="dot"/>
            <a:round/>
            <a:headEnd len="sm" w="sm" type="none"/>
            <a:tailEnd len="med" w="med" type="stealth"/>
          </a:ln>
        </p:spPr>
      </p:cxnSp>
      <p:cxnSp>
        <p:nvCxnSpPr>
          <p:cNvPr id="279" name="Google Shape;279;p23"/>
          <p:cNvCxnSpPr/>
          <p:nvPr/>
        </p:nvCxnSpPr>
        <p:spPr>
          <a:xfrm rot="10800000">
            <a:off x="4279680" y="5511502"/>
            <a:ext cx="6316661" cy="0"/>
          </a:xfrm>
          <a:prstGeom prst="straightConnector1">
            <a:avLst/>
          </a:prstGeom>
          <a:noFill/>
          <a:ln cap="flat" cmpd="sng" w="28575">
            <a:solidFill>
              <a:srgbClr val="FFFFFF"/>
            </a:solidFill>
            <a:prstDash val="dot"/>
            <a:round/>
            <a:headEnd len="sm" w="sm" type="none"/>
            <a:tailEnd len="med" w="med" type="stealth"/>
          </a:ln>
        </p:spPr>
      </p:cxnSp>
      <p:cxnSp>
        <p:nvCxnSpPr>
          <p:cNvPr id="280" name="Google Shape;280;p23"/>
          <p:cNvCxnSpPr/>
          <p:nvPr/>
        </p:nvCxnSpPr>
        <p:spPr>
          <a:xfrm rot="10800000">
            <a:off x="2008204" y="6871672"/>
            <a:ext cx="8588137" cy="0"/>
          </a:xfrm>
          <a:prstGeom prst="straightConnector1">
            <a:avLst/>
          </a:prstGeom>
          <a:noFill/>
          <a:ln cap="flat" cmpd="sng" w="28575">
            <a:solidFill>
              <a:srgbClr val="FFFFFF"/>
            </a:solidFill>
            <a:prstDash val="dot"/>
            <a:round/>
            <a:headEnd len="sm" w="sm" type="none"/>
            <a:tailEnd len="med" w="med" type="stealth"/>
          </a:ln>
        </p:spPr>
      </p:cxnSp>
      <p:cxnSp>
        <p:nvCxnSpPr>
          <p:cNvPr id="281" name="Google Shape;281;p23"/>
          <p:cNvCxnSpPr/>
          <p:nvPr/>
        </p:nvCxnSpPr>
        <p:spPr>
          <a:xfrm rot="10800000">
            <a:off x="6792557" y="8260417"/>
            <a:ext cx="3803784" cy="0"/>
          </a:xfrm>
          <a:prstGeom prst="straightConnector1">
            <a:avLst/>
          </a:prstGeom>
          <a:noFill/>
          <a:ln cap="flat" cmpd="sng" w="28575">
            <a:solidFill>
              <a:srgbClr val="FFFFFF"/>
            </a:solidFill>
            <a:prstDash val="dot"/>
            <a:round/>
            <a:headEnd len="sm" w="sm" type="none"/>
            <a:tailEnd len="med" w="med" type="stealth"/>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285" name="Shape 285"/>
        <p:cNvGrpSpPr/>
        <p:nvPr/>
      </p:nvGrpSpPr>
      <p:grpSpPr>
        <a:xfrm>
          <a:off x="0" y="0"/>
          <a:ext cx="0" cy="0"/>
          <a:chOff x="0" y="0"/>
          <a:chExt cx="0" cy="0"/>
        </a:xfrm>
      </p:grpSpPr>
      <p:pic>
        <p:nvPicPr>
          <p:cNvPr id="286" name="Google Shape;286;p24"/>
          <p:cNvPicPr preferRelativeResize="0"/>
          <p:nvPr/>
        </p:nvPicPr>
        <p:blipFill>
          <a:blip r:embed="rId3">
            <a:alphaModFix/>
          </a:blip>
          <a:stretch>
            <a:fillRect/>
          </a:stretch>
        </p:blipFill>
        <p:spPr>
          <a:xfrm>
            <a:off x="7107726" y="0"/>
            <a:ext cx="19254651" cy="12137575"/>
          </a:xfrm>
          <a:prstGeom prst="rect">
            <a:avLst/>
          </a:prstGeom>
          <a:noFill/>
          <a:ln>
            <a:noFill/>
          </a:ln>
        </p:spPr>
      </p:pic>
      <p:grpSp>
        <p:nvGrpSpPr>
          <p:cNvPr id="287" name="Google Shape;287;p24"/>
          <p:cNvGrpSpPr/>
          <p:nvPr/>
        </p:nvGrpSpPr>
        <p:grpSpPr>
          <a:xfrm>
            <a:off x="-2126987" y="0"/>
            <a:ext cx="23372708" cy="10287000"/>
            <a:chOff x="0" y="0"/>
            <a:chExt cx="31163611" cy="13716000"/>
          </a:xfrm>
        </p:grpSpPr>
        <p:sp>
          <p:nvSpPr>
            <p:cNvPr id="288" name="Google Shape;288;p24"/>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289" name="Google Shape;289;p24"/>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290" name="Google Shape;290;p24"/>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291" name="Google Shape;291;p24"/>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292" name="Google Shape;292;p24"/>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293" name="Google Shape;293;p24"/>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grpSp>
      <p:sp>
        <p:nvSpPr>
          <p:cNvPr id="294" name="Google Shape;294;p24"/>
          <p:cNvSpPr txBox="1"/>
          <p:nvPr/>
        </p:nvSpPr>
        <p:spPr>
          <a:xfrm>
            <a:off x="1028700" y="1181100"/>
            <a:ext cx="8115300" cy="130683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600" u="none" cap="none" strike="noStrike">
                <a:solidFill>
                  <a:srgbClr val="BFF0F8"/>
                </a:solidFill>
                <a:latin typeface="Gamja Flower"/>
                <a:ea typeface="Gamja Flower"/>
                <a:cs typeface="Gamja Flower"/>
                <a:sym typeface="Gamja Flower"/>
              </a:rPr>
              <a:t>Glaciers</a:t>
            </a:r>
            <a:endParaRPr/>
          </a:p>
        </p:txBody>
      </p:sp>
      <p:sp>
        <p:nvSpPr>
          <p:cNvPr id="295" name="Google Shape;295;p24"/>
          <p:cNvSpPr txBox="1"/>
          <p:nvPr/>
        </p:nvSpPr>
        <p:spPr>
          <a:xfrm>
            <a:off x="1028700" y="2576717"/>
            <a:ext cx="8115300" cy="60930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These are massive bodies of ice on the Earth's polar regions. They store 3/4 of the Earth's freshwater.</a:t>
            </a: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15000"/>
              </a:lnSpc>
              <a:spcBef>
                <a:spcPts val="0"/>
              </a:spcBef>
              <a:spcAft>
                <a:spcPts val="0"/>
              </a:spcAft>
              <a:buNone/>
            </a:pPr>
            <a:r>
              <a:rPr b="0" i="0" lang="en-US" sz="2100" u="none" cap="none" strike="noStrike">
                <a:solidFill>
                  <a:srgbClr val="FFFFFF"/>
                </a:solidFill>
                <a:latin typeface="Inter"/>
                <a:ea typeface="Inter"/>
                <a:cs typeface="Inter"/>
                <a:sym typeface="Inter"/>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Lorem ipsum dolor sit amet, consectetur adipiscing elit, sed do eiusmod tempor incididunt ut labore et dolore magna aliqua. Ut enim ad minim veniam, quis nostrud exercitation ullamco laboris nisi ut aliquip ex ea commodo consequat.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299" name="Shape 299"/>
        <p:cNvGrpSpPr/>
        <p:nvPr/>
      </p:nvGrpSpPr>
      <p:grpSpPr>
        <a:xfrm>
          <a:off x="0" y="0"/>
          <a:ext cx="0" cy="0"/>
          <a:chOff x="0" y="0"/>
          <a:chExt cx="0" cy="0"/>
        </a:xfrm>
      </p:grpSpPr>
      <p:grpSp>
        <p:nvGrpSpPr>
          <p:cNvPr id="300" name="Google Shape;300;p25"/>
          <p:cNvGrpSpPr/>
          <p:nvPr/>
        </p:nvGrpSpPr>
        <p:grpSpPr>
          <a:xfrm>
            <a:off x="-2126987" y="0"/>
            <a:ext cx="23372708" cy="10287000"/>
            <a:chOff x="0" y="0"/>
            <a:chExt cx="31163611" cy="13716000"/>
          </a:xfrm>
        </p:grpSpPr>
        <p:sp>
          <p:nvSpPr>
            <p:cNvPr id="301" name="Google Shape;301;p25"/>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02" name="Google Shape;302;p25"/>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03" name="Google Shape;303;p25"/>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04" name="Google Shape;304;p25"/>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05" name="Google Shape;305;p25"/>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06" name="Google Shape;306;p25"/>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grpSp>
      <p:pic>
        <p:nvPicPr>
          <p:cNvPr id="307" name="Google Shape;307;p25"/>
          <p:cNvPicPr preferRelativeResize="0"/>
          <p:nvPr/>
        </p:nvPicPr>
        <p:blipFill>
          <a:blip r:embed="rId4">
            <a:alphaModFix/>
          </a:blip>
          <a:stretch>
            <a:fillRect/>
          </a:stretch>
        </p:blipFill>
        <p:spPr>
          <a:xfrm>
            <a:off x="-11225900" y="-567350"/>
            <a:ext cx="19903299" cy="11506600"/>
          </a:xfrm>
          <a:prstGeom prst="rect">
            <a:avLst/>
          </a:prstGeom>
          <a:noFill/>
          <a:ln>
            <a:noFill/>
          </a:ln>
        </p:spPr>
      </p:pic>
      <p:sp>
        <p:nvSpPr>
          <p:cNvPr id="308" name="Google Shape;308;p25"/>
          <p:cNvSpPr txBox="1"/>
          <p:nvPr/>
        </p:nvSpPr>
        <p:spPr>
          <a:xfrm>
            <a:off x="9144000" y="1181100"/>
            <a:ext cx="8115300" cy="130683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600" u="none" cap="none" strike="noStrike">
                <a:solidFill>
                  <a:srgbClr val="BFF0F8"/>
                </a:solidFill>
                <a:latin typeface="Gamja Flower"/>
                <a:ea typeface="Gamja Flower"/>
                <a:cs typeface="Gamja Flower"/>
                <a:sym typeface="Gamja Flower"/>
              </a:rPr>
              <a:t>Lakes</a:t>
            </a:r>
            <a:endParaRPr/>
          </a:p>
        </p:txBody>
      </p:sp>
      <p:sp>
        <p:nvSpPr>
          <p:cNvPr id="309" name="Google Shape;309;p25"/>
          <p:cNvSpPr txBox="1"/>
          <p:nvPr/>
        </p:nvSpPr>
        <p:spPr>
          <a:xfrm>
            <a:off x="9144000" y="2576717"/>
            <a:ext cx="8115300" cy="60930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These are bodies of freshwater in an inland basin that are still or slow-moving.</a:t>
            </a: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15000"/>
              </a:lnSpc>
              <a:spcBef>
                <a:spcPts val="0"/>
              </a:spcBef>
              <a:spcAft>
                <a:spcPts val="0"/>
              </a:spcAft>
              <a:buNone/>
            </a:pPr>
            <a:r>
              <a:rPr b="0" i="0" lang="en-US" sz="2100" u="none" cap="none" strike="noStrike">
                <a:solidFill>
                  <a:srgbClr val="FFFFFF"/>
                </a:solidFill>
                <a:latin typeface="Inter"/>
                <a:ea typeface="Inter"/>
                <a:cs typeface="Inter"/>
                <a:sym typeface="Inter"/>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Lorem ipsum dolor sit amet, consectetur adipiscing elit, sed do eiusmod tempor incididunt ut labore et dolore magna aliqua. Ut enim ad minim veniam, quis nostrud exercitation ullamco laboris nisi ut aliquip ex ea commodo consequat.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313" name="Shape 313"/>
        <p:cNvGrpSpPr/>
        <p:nvPr/>
      </p:nvGrpSpPr>
      <p:grpSpPr>
        <a:xfrm>
          <a:off x="0" y="0"/>
          <a:ext cx="0" cy="0"/>
          <a:chOff x="0" y="0"/>
          <a:chExt cx="0" cy="0"/>
        </a:xfrm>
      </p:grpSpPr>
      <p:grpSp>
        <p:nvGrpSpPr>
          <p:cNvPr id="314" name="Google Shape;314;p26"/>
          <p:cNvGrpSpPr/>
          <p:nvPr/>
        </p:nvGrpSpPr>
        <p:grpSpPr>
          <a:xfrm>
            <a:off x="-2126987" y="0"/>
            <a:ext cx="23372708" cy="10287000"/>
            <a:chOff x="0" y="0"/>
            <a:chExt cx="31163611" cy="13716000"/>
          </a:xfrm>
        </p:grpSpPr>
        <p:sp>
          <p:nvSpPr>
            <p:cNvPr id="315" name="Google Shape;315;p26"/>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16" name="Google Shape;316;p26"/>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17" name="Google Shape;317;p26"/>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18" name="Google Shape;318;p26"/>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19" name="Google Shape;319;p26"/>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20" name="Google Shape;320;p26"/>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grpSp>
      <p:pic>
        <p:nvPicPr>
          <p:cNvPr id="321" name="Google Shape;321;p26"/>
          <p:cNvPicPr preferRelativeResize="0"/>
          <p:nvPr/>
        </p:nvPicPr>
        <p:blipFill>
          <a:blip r:embed="rId4">
            <a:alphaModFix/>
          </a:blip>
          <a:stretch>
            <a:fillRect/>
          </a:stretch>
        </p:blipFill>
        <p:spPr>
          <a:xfrm>
            <a:off x="-5517075" y="-130298"/>
            <a:ext cx="27584876" cy="4768075"/>
          </a:xfrm>
          <a:prstGeom prst="rect">
            <a:avLst/>
          </a:prstGeom>
          <a:noFill/>
          <a:ln>
            <a:noFill/>
          </a:ln>
        </p:spPr>
      </p:pic>
      <p:sp>
        <p:nvSpPr>
          <p:cNvPr id="322" name="Google Shape;322;p26"/>
          <p:cNvSpPr txBox="1"/>
          <p:nvPr/>
        </p:nvSpPr>
        <p:spPr>
          <a:xfrm>
            <a:off x="1028700" y="7239953"/>
            <a:ext cx="6723382" cy="227838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600" u="none" cap="none" strike="noStrike">
                <a:solidFill>
                  <a:srgbClr val="BFF0F8"/>
                </a:solidFill>
                <a:latin typeface="Gamja Flower"/>
                <a:ea typeface="Gamja Flower"/>
                <a:cs typeface="Gamja Flower"/>
                <a:sym typeface="Gamja Flower"/>
              </a:rPr>
              <a:t>Water in the Atmosphere</a:t>
            </a:r>
            <a:endParaRPr/>
          </a:p>
        </p:txBody>
      </p:sp>
      <p:sp>
        <p:nvSpPr>
          <p:cNvPr id="323" name="Google Shape;323;p26"/>
          <p:cNvSpPr txBox="1"/>
          <p:nvPr/>
        </p:nvSpPr>
        <p:spPr>
          <a:xfrm>
            <a:off x="7752082" y="7044690"/>
            <a:ext cx="9507300" cy="23436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This includes water vapor, fog, or water droplets in the form of clouds.</a:t>
            </a: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15000"/>
              </a:lnSpc>
              <a:spcBef>
                <a:spcPts val="0"/>
              </a:spcBef>
              <a:spcAft>
                <a:spcPts val="0"/>
              </a:spcAft>
              <a:buNone/>
            </a:pPr>
            <a:r>
              <a:rPr b="0" i="0" lang="en-US" sz="2100" u="none" cap="none" strike="noStrike">
                <a:solidFill>
                  <a:srgbClr val="FFFFFF"/>
                </a:solidFill>
                <a:latin typeface="Inter"/>
                <a:ea typeface="Inter"/>
                <a:cs typeface="Inter"/>
                <a:sym typeface="Inter"/>
              </a:rPr>
              <a:t>Lorem ipsum dolor sit amet, consectetur adipiscing elit, sed do eiusmod tempor incididunt ut labore et dolore magna aliqua. Ut enim ad minim veniam, quis nostrud exercitation ullamco laboris nisi ut aliquip ex ea commodo con.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327" name="Shape 327"/>
        <p:cNvGrpSpPr/>
        <p:nvPr/>
      </p:nvGrpSpPr>
      <p:grpSpPr>
        <a:xfrm>
          <a:off x="0" y="0"/>
          <a:ext cx="0" cy="0"/>
          <a:chOff x="0" y="0"/>
          <a:chExt cx="0" cy="0"/>
        </a:xfrm>
      </p:grpSpPr>
      <p:grpSp>
        <p:nvGrpSpPr>
          <p:cNvPr id="328" name="Google Shape;328;p27"/>
          <p:cNvGrpSpPr/>
          <p:nvPr/>
        </p:nvGrpSpPr>
        <p:grpSpPr>
          <a:xfrm>
            <a:off x="-2126987" y="0"/>
            <a:ext cx="23372708" cy="10287000"/>
            <a:chOff x="0" y="0"/>
            <a:chExt cx="31163611" cy="13716000"/>
          </a:xfrm>
        </p:grpSpPr>
        <p:sp>
          <p:nvSpPr>
            <p:cNvPr id="329" name="Google Shape;329;p27"/>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30" name="Google Shape;330;p27"/>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31" name="Google Shape;331;p27"/>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32" name="Google Shape;332;p27"/>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33" name="Google Shape;333;p27"/>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34" name="Google Shape;334;p27"/>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grpSp>
      <p:pic>
        <p:nvPicPr>
          <p:cNvPr id="335" name="Google Shape;335;p27"/>
          <p:cNvPicPr preferRelativeResize="0"/>
          <p:nvPr/>
        </p:nvPicPr>
        <p:blipFill>
          <a:blip r:embed="rId4">
            <a:alphaModFix/>
          </a:blip>
          <a:stretch>
            <a:fillRect/>
          </a:stretch>
        </p:blipFill>
        <p:spPr>
          <a:xfrm>
            <a:off x="1028704" y="3314450"/>
            <a:ext cx="16230600" cy="18223852"/>
          </a:xfrm>
          <a:prstGeom prst="rect">
            <a:avLst/>
          </a:prstGeom>
          <a:noFill/>
          <a:ln>
            <a:noFill/>
          </a:ln>
        </p:spPr>
      </p:pic>
      <p:sp>
        <p:nvSpPr>
          <p:cNvPr id="336" name="Google Shape;336;p27"/>
          <p:cNvSpPr txBox="1"/>
          <p:nvPr/>
        </p:nvSpPr>
        <p:spPr>
          <a:xfrm>
            <a:off x="1028700" y="527136"/>
            <a:ext cx="16230600" cy="2787324"/>
          </a:xfrm>
          <a:prstGeom prst="rect">
            <a:avLst/>
          </a:prstGeom>
          <a:noFill/>
          <a:ln>
            <a:noFill/>
          </a:ln>
        </p:spPr>
        <p:txBody>
          <a:bodyPr anchorCtr="0" anchor="t" bIns="0" lIns="0" spcFirstLastPara="1" rIns="0" wrap="square" tIns="0">
            <a:spAutoFit/>
          </a:bodyPr>
          <a:lstStyle/>
          <a:p>
            <a:pPr indent="0" lvl="0" marL="0" marR="0" rtl="0" algn="ctr">
              <a:lnSpc>
                <a:spcPct val="79996"/>
              </a:lnSpc>
              <a:spcBef>
                <a:spcPts val="0"/>
              </a:spcBef>
              <a:spcAft>
                <a:spcPts val="0"/>
              </a:spcAft>
              <a:buNone/>
            </a:pPr>
            <a:r>
              <a:rPr b="0" i="0" lang="en-US" sz="20181" u="none" cap="none" strike="noStrike">
                <a:solidFill>
                  <a:srgbClr val="BFF0F8"/>
                </a:solidFill>
                <a:latin typeface="Gamja Flower"/>
                <a:ea typeface="Gamja Flower"/>
                <a:cs typeface="Gamja Flower"/>
                <a:sym typeface="Gamja Flower"/>
              </a:rPr>
              <a:t>The Atmosphere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340" name="Shape 340"/>
        <p:cNvGrpSpPr/>
        <p:nvPr/>
      </p:nvGrpSpPr>
      <p:grpSpPr>
        <a:xfrm>
          <a:off x="0" y="0"/>
          <a:ext cx="0" cy="0"/>
          <a:chOff x="0" y="0"/>
          <a:chExt cx="0" cy="0"/>
        </a:xfrm>
      </p:grpSpPr>
      <p:grpSp>
        <p:nvGrpSpPr>
          <p:cNvPr id="341" name="Google Shape;341;p28"/>
          <p:cNvGrpSpPr/>
          <p:nvPr/>
        </p:nvGrpSpPr>
        <p:grpSpPr>
          <a:xfrm>
            <a:off x="-2126987" y="0"/>
            <a:ext cx="23372708" cy="10287000"/>
            <a:chOff x="0" y="0"/>
            <a:chExt cx="31163611" cy="13716000"/>
          </a:xfrm>
        </p:grpSpPr>
        <p:sp>
          <p:nvSpPr>
            <p:cNvPr id="342" name="Google Shape;342;p28"/>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43" name="Google Shape;343;p28"/>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44" name="Google Shape;344;p28"/>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45" name="Google Shape;345;p28"/>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46" name="Google Shape;346;p28"/>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347" name="Google Shape;347;p28"/>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grpSp>
      <p:pic>
        <p:nvPicPr>
          <p:cNvPr id="348" name="Google Shape;348;p28"/>
          <p:cNvPicPr preferRelativeResize="0"/>
          <p:nvPr/>
        </p:nvPicPr>
        <p:blipFill>
          <a:blip r:embed="rId4">
            <a:alphaModFix/>
          </a:blip>
          <a:stretch>
            <a:fillRect/>
          </a:stretch>
        </p:blipFill>
        <p:spPr>
          <a:xfrm>
            <a:off x="12123776" y="8938"/>
            <a:ext cx="5439300" cy="12045050"/>
          </a:xfrm>
          <a:prstGeom prst="rect">
            <a:avLst/>
          </a:prstGeom>
          <a:noFill/>
          <a:ln>
            <a:noFill/>
          </a:ln>
        </p:spPr>
      </p:pic>
      <p:sp>
        <p:nvSpPr>
          <p:cNvPr id="349" name="Google Shape;349;p28"/>
          <p:cNvSpPr txBox="1"/>
          <p:nvPr/>
        </p:nvSpPr>
        <p:spPr>
          <a:xfrm>
            <a:off x="1028700" y="885825"/>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1. Exosphere</a:t>
            </a:r>
            <a:endParaRPr/>
          </a:p>
        </p:txBody>
      </p:sp>
      <p:sp>
        <p:nvSpPr>
          <p:cNvPr id="350" name="Google Shape;350;p28"/>
          <p:cNvSpPr txBox="1"/>
          <p:nvPr/>
        </p:nvSpPr>
        <p:spPr>
          <a:xfrm>
            <a:off x="1028700" y="1623060"/>
            <a:ext cx="6472459"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Satellites float here, as do low density particles.</a:t>
            </a:r>
            <a:endParaRPr/>
          </a:p>
        </p:txBody>
      </p:sp>
      <p:sp>
        <p:nvSpPr>
          <p:cNvPr id="351" name="Google Shape;351;p28"/>
          <p:cNvSpPr txBox="1"/>
          <p:nvPr/>
        </p:nvSpPr>
        <p:spPr>
          <a:xfrm>
            <a:off x="1028700" y="2574158"/>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2. Thermosphere</a:t>
            </a:r>
            <a:endParaRPr/>
          </a:p>
        </p:txBody>
      </p:sp>
      <p:sp>
        <p:nvSpPr>
          <p:cNvPr id="352" name="Google Shape;352;p28"/>
          <p:cNvSpPr txBox="1"/>
          <p:nvPr/>
        </p:nvSpPr>
        <p:spPr>
          <a:xfrm>
            <a:off x="1028700" y="3311393"/>
            <a:ext cx="6472459"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Can reach up to 2500°C but lacks enough air molecules to transfer heat.</a:t>
            </a:r>
            <a:endParaRPr/>
          </a:p>
        </p:txBody>
      </p:sp>
      <p:sp>
        <p:nvSpPr>
          <p:cNvPr id="353" name="Google Shape;353;p28"/>
          <p:cNvSpPr txBox="1"/>
          <p:nvPr/>
        </p:nvSpPr>
        <p:spPr>
          <a:xfrm>
            <a:off x="1028700" y="4258178"/>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3. Mesosphere</a:t>
            </a:r>
            <a:endParaRPr/>
          </a:p>
        </p:txBody>
      </p:sp>
      <p:sp>
        <p:nvSpPr>
          <p:cNvPr id="354" name="Google Shape;354;p28"/>
          <p:cNvSpPr txBox="1"/>
          <p:nvPr/>
        </p:nvSpPr>
        <p:spPr>
          <a:xfrm>
            <a:off x="1028700" y="4995413"/>
            <a:ext cx="6472459"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Where meteors that enter the Earth burn up, protecting us from the effects of impact.</a:t>
            </a:r>
            <a:endParaRPr/>
          </a:p>
        </p:txBody>
      </p:sp>
      <p:sp>
        <p:nvSpPr>
          <p:cNvPr id="355" name="Google Shape;355;p28"/>
          <p:cNvSpPr txBox="1"/>
          <p:nvPr/>
        </p:nvSpPr>
        <p:spPr>
          <a:xfrm>
            <a:off x="1028700" y="5942198"/>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4. Stratosphere</a:t>
            </a:r>
            <a:endParaRPr/>
          </a:p>
        </p:txBody>
      </p:sp>
      <p:sp>
        <p:nvSpPr>
          <p:cNvPr id="356" name="Google Shape;356;p28"/>
          <p:cNvSpPr txBox="1"/>
          <p:nvPr/>
        </p:nvSpPr>
        <p:spPr>
          <a:xfrm>
            <a:off x="1028700" y="6679433"/>
            <a:ext cx="6472459" cy="7277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Has the ozone layer, which protects us from the Sun's ultraviolet rays.</a:t>
            </a:r>
            <a:endParaRPr/>
          </a:p>
        </p:txBody>
      </p:sp>
      <p:sp>
        <p:nvSpPr>
          <p:cNvPr id="357" name="Google Shape;357;p28"/>
          <p:cNvSpPr txBox="1"/>
          <p:nvPr/>
        </p:nvSpPr>
        <p:spPr>
          <a:xfrm>
            <a:off x="1028700" y="7626218"/>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5. Troposphere</a:t>
            </a:r>
            <a:endParaRPr/>
          </a:p>
        </p:txBody>
      </p:sp>
      <p:sp>
        <p:nvSpPr>
          <p:cNvPr id="358" name="Google Shape;358;p28"/>
          <p:cNvSpPr txBox="1"/>
          <p:nvPr/>
        </p:nvSpPr>
        <p:spPr>
          <a:xfrm>
            <a:off x="1028700" y="8363453"/>
            <a:ext cx="6472459"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Where most clouds are, and weather occurs.</a:t>
            </a:r>
            <a:endParaRPr/>
          </a:p>
        </p:txBody>
      </p:sp>
      <p:cxnSp>
        <p:nvCxnSpPr>
          <p:cNvPr id="359" name="Google Shape;359;p28"/>
          <p:cNvCxnSpPr/>
          <p:nvPr/>
        </p:nvCxnSpPr>
        <p:spPr>
          <a:xfrm>
            <a:off x="4879795" y="1373505"/>
            <a:ext cx="7243988" cy="0"/>
          </a:xfrm>
          <a:prstGeom prst="straightConnector1">
            <a:avLst/>
          </a:prstGeom>
          <a:noFill/>
          <a:ln cap="flat" cmpd="sng" w="57150">
            <a:solidFill>
              <a:srgbClr val="FFFFFF"/>
            </a:solidFill>
            <a:prstDash val="dot"/>
            <a:round/>
            <a:headEnd len="sm" w="sm" type="none"/>
            <a:tailEnd len="med" w="med" type="stealth"/>
          </a:ln>
        </p:spPr>
      </p:cxnSp>
      <p:cxnSp>
        <p:nvCxnSpPr>
          <p:cNvPr id="360" name="Google Shape;360;p28"/>
          <p:cNvCxnSpPr/>
          <p:nvPr/>
        </p:nvCxnSpPr>
        <p:spPr>
          <a:xfrm>
            <a:off x="4879795" y="3061838"/>
            <a:ext cx="7603509" cy="0"/>
          </a:xfrm>
          <a:prstGeom prst="straightConnector1">
            <a:avLst/>
          </a:prstGeom>
          <a:noFill/>
          <a:ln cap="flat" cmpd="sng" w="57150">
            <a:solidFill>
              <a:srgbClr val="FFFFFF"/>
            </a:solidFill>
            <a:prstDash val="dot"/>
            <a:round/>
            <a:headEnd len="sm" w="sm" type="none"/>
            <a:tailEnd len="med" w="med" type="stealth"/>
          </a:ln>
        </p:spPr>
      </p:cxnSp>
      <p:cxnSp>
        <p:nvCxnSpPr>
          <p:cNvPr id="361" name="Google Shape;361;p28"/>
          <p:cNvCxnSpPr/>
          <p:nvPr/>
        </p:nvCxnSpPr>
        <p:spPr>
          <a:xfrm>
            <a:off x="4879795" y="4753478"/>
            <a:ext cx="8049620" cy="0"/>
          </a:xfrm>
          <a:prstGeom prst="straightConnector1">
            <a:avLst/>
          </a:prstGeom>
          <a:noFill/>
          <a:ln cap="flat" cmpd="sng" w="57150">
            <a:solidFill>
              <a:srgbClr val="FFFFFF"/>
            </a:solidFill>
            <a:prstDash val="dot"/>
            <a:round/>
            <a:headEnd len="sm" w="sm" type="none"/>
            <a:tailEnd len="med" w="med" type="stealth"/>
          </a:ln>
        </p:spPr>
      </p:cxnSp>
      <p:cxnSp>
        <p:nvCxnSpPr>
          <p:cNvPr id="362" name="Google Shape;362;p28"/>
          <p:cNvCxnSpPr/>
          <p:nvPr/>
        </p:nvCxnSpPr>
        <p:spPr>
          <a:xfrm>
            <a:off x="4879795" y="6441810"/>
            <a:ext cx="8390723" cy="0"/>
          </a:xfrm>
          <a:prstGeom prst="straightConnector1">
            <a:avLst/>
          </a:prstGeom>
          <a:noFill/>
          <a:ln cap="flat" cmpd="sng" w="57150">
            <a:solidFill>
              <a:srgbClr val="FFFFFF"/>
            </a:solidFill>
            <a:prstDash val="dot"/>
            <a:round/>
            <a:headEnd len="sm" w="sm" type="none"/>
            <a:tailEnd len="med" w="med" type="stealth"/>
          </a:ln>
        </p:spPr>
      </p:cxnSp>
      <p:cxnSp>
        <p:nvCxnSpPr>
          <p:cNvPr id="363" name="Google Shape;363;p28"/>
          <p:cNvCxnSpPr/>
          <p:nvPr/>
        </p:nvCxnSpPr>
        <p:spPr>
          <a:xfrm>
            <a:off x="4879795" y="8113898"/>
            <a:ext cx="8784706" cy="0"/>
          </a:xfrm>
          <a:prstGeom prst="straightConnector1">
            <a:avLst/>
          </a:prstGeom>
          <a:noFill/>
          <a:ln cap="flat" cmpd="sng" w="57150">
            <a:solidFill>
              <a:srgbClr val="FFFFFF"/>
            </a:solidFill>
            <a:prstDash val="dot"/>
            <a:round/>
            <a:headEnd len="sm" w="sm" type="none"/>
            <a:tailEnd len="med" w="med" type="stealth"/>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367" name="Shape 367"/>
        <p:cNvGrpSpPr/>
        <p:nvPr/>
      </p:nvGrpSpPr>
      <p:grpSpPr>
        <a:xfrm>
          <a:off x="0" y="0"/>
          <a:ext cx="0" cy="0"/>
          <a:chOff x="0" y="0"/>
          <a:chExt cx="0" cy="0"/>
        </a:xfrm>
      </p:grpSpPr>
      <p:grpSp>
        <p:nvGrpSpPr>
          <p:cNvPr id="368" name="Google Shape;368;p29"/>
          <p:cNvGrpSpPr/>
          <p:nvPr/>
        </p:nvGrpSpPr>
        <p:grpSpPr>
          <a:xfrm>
            <a:off x="-2126987" y="0"/>
            <a:ext cx="23372708" cy="10287000"/>
            <a:chOff x="0" y="0"/>
            <a:chExt cx="31163611" cy="13716000"/>
          </a:xfrm>
        </p:grpSpPr>
        <p:sp>
          <p:nvSpPr>
            <p:cNvPr id="369" name="Google Shape;369;p29"/>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70" name="Google Shape;370;p29"/>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71" name="Google Shape;371;p29"/>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72" name="Google Shape;372;p29"/>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73" name="Google Shape;373;p29"/>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74" name="Google Shape;374;p29"/>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grpSp>
      <p:pic>
        <p:nvPicPr>
          <p:cNvPr id="375" name="Google Shape;375;p29"/>
          <p:cNvPicPr preferRelativeResize="0"/>
          <p:nvPr/>
        </p:nvPicPr>
        <p:blipFill>
          <a:blip r:embed="rId4">
            <a:alphaModFix/>
          </a:blip>
          <a:stretch>
            <a:fillRect/>
          </a:stretch>
        </p:blipFill>
        <p:spPr>
          <a:xfrm>
            <a:off x="7434825" y="-2951375"/>
            <a:ext cx="12035798" cy="14141896"/>
          </a:xfrm>
          <a:prstGeom prst="rect">
            <a:avLst/>
          </a:prstGeom>
          <a:noFill/>
          <a:ln>
            <a:noFill/>
          </a:ln>
        </p:spPr>
      </p:pic>
      <p:sp>
        <p:nvSpPr>
          <p:cNvPr id="376" name="Google Shape;376;p29"/>
          <p:cNvSpPr/>
          <p:nvPr/>
        </p:nvSpPr>
        <p:spPr>
          <a:xfrm>
            <a:off x="1078014" y="4111225"/>
            <a:ext cx="210121" cy="300173"/>
          </a:xfrm>
          <a:custGeom>
            <a:rect b="b" l="l" r="r" t="t"/>
            <a:pathLst>
              <a:path extrusionOk="0" h="300173" w="210121">
                <a:moveTo>
                  <a:pt x="0" y="0"/>
                </a:moveTo>
                <a:lnTo>
                  <a:pt x="210122" y="0"/>
                </a:lnTo>
                <a:lnTo>
                  <a:pt x="210122" y="300173"/>
                </a:lnTo>
                <a:lnTo>
                  <a:pt x="0" y="300173"/>
                </a:lnTo>
                <a:lnTo>
                  <a:pt x="0" y="0"/>
                </a:lnTo>
                <a:close/>
              </a:path>
            </a:pathLst>
          </a:custGeom>
          <a:blipFill rotWithShape="1">
            <a:blip r:embed="rId5">
              <a:alphaModFix/>
            </a:blip>
            <a:stretch>
              <a:fillRect b="0" l="0" r="0" t="0"/>
            </a:stretch>
          </a:blipFill>
          <a:ln>
            <a:noFill/>
          </a:ln>
        </p:spPr>
      </p:sp>
      <p:sp>
        <p:nvSpPr>
          <p:cNvPr id="377" name="Google Shape;377;p29"/>
          <p:cNvSpPr/>
          <p:nvPr/>
        </p:nvSpPr>
        <p:spPr>
          <a:xfrm>
            <a:off x="1051391" y="5062791"/>
            <a:ext cx="263367" cy="263367"/>
          </a:xfrm>
          <a:custGeom>
            <a:rect b="b" l="l" r="r" t="t"/>
            <a:pathLst>
              <a:path extrusionOk="0" h="263367" w="263367">
                <a:moveTo>
                  <a:pt x="0" y="0"/>
                </a:moveTo>
                <a:lnTo>
                  <a:pt x="263368" y="0"/>
                </a:lnTo>
                <a:lnTo>
                  <a:pt x="263368" y="263367"/>
                </a:lnTo>
                <a:lnTo>
                  <a:pt x="0" y="263367"/>
                </a:lnTo>
                <a:lnTo>
                  <a:pt x="0" y="0"/>
                </a:lnTo>
                <a:close/>
              </a:path>
            </a:pathLst>
          </a:custGeom>
          <a:blipFill rotWithShape="1">
            <a:blip r:embed="rId6">
              <a:alphaModFix/>
            </a:blip>
            <a:stretch>
              <a:fillRect b="0" l="0" r="0" t="0"/>
            </a:stretch>
          </a:blipFill>
          <a:ln>
            <a:noFill/>
          </a:ln>
        </p:spPr>
      </p:sp>
      <p:sp>
        <p:nvSpPr>
          <p:cNvPr id="378" name="Google Shape;378;p29"/>
          <p:cNvSpPr/>
          <p:nvPr/>
        </p:nvSpPr>
        <p:spPr>
          <a:xfrm>
            <a:off x="1060010" y="6012786"/>
            <a:ext cx="246129" cy="169214"/>
          </a:xfrm>
          <a:custGeom>
            <a:rect b="b" l="l" r="r" t="t"/>
            <a:pathLst>
              <a:path extrusionOk="0" h="169214" w="246129">
                <a:moveTo>
                  <a:pt x="0" y="0"/>
                </a:moveTo>
                <a:lnTo>
                  <a:pt x="246129" y="0"/>
                </a:lnTo>
                <a:lnTo>
                  <a:pt x="246129" y="169214"/>
                </a:lnTo>
                <a:lnTo>
                  <a:pt x="0" y="169214"/>
                </a:lnTo>
                <a:lnTo>
                  <a:pt x="0" y="0"/>
                </a:lnTo>
                <a:close/>
              </a:path>
            </a:pathLst>
          </a:custGeom>
          <a:blipFill rotWithShape="1">
            <a:blip r:embed="rId7">
              <a:alphaModFix/>
            </a:blip>
            <a:stretch>
              <a:fillRect b="0" l="0" r="0" t="0"/>
            </a:stretch>
          </a:blipFill>
          <a:ln>
            <a:noFill/>
          </a:ln>
        </p:spPr>
      </p:sp>
      <p:sp>
        <p:nvSpPr>
          <p:cNvPr id="379" name="Google Shape;379;p29"/>
          <p:cNvSpPr/>
          <p:nvPr/>
        </p:nvSpPr>
        <p:spPr>
          <a:xfrm>
            <a:off x="1046557" y="7756466"/>
            <a:ext cx="273035" cy="273035"/>
          </a:xfrm>
          <a:custGeom>
            <a:rect b="b" l="l" r="r" t="t"/>
            <a:pathLst>
              <a:path extrusionOk="0" h="273035" w="273035">
                <a:moveTo>
                  <a:pt x="0" y="0"/>
                </a:moveTo>
                <a:lnTo>
                  <a:pt x="273035" y="0"/>
                </a:lnTo>
                <a:lnTo>
                  <a:pt x="273035" y="273035"/>
                </a:lnTo>
                <a:lnTo>
                  <a:pt x="0" y="273035"/>
                </a:lnTo>
                <a:lnTo>
                  <a:pt x="0" y="0"/>
                </a:lnTo>
                <a:close/>
              </a:path>
            </a:pathLst>
          </a:custGeom>
          <a:blipFill rotWithShape="1">
            <a:blip r:embed="rId8">
              <a:alphaModFix/>
            </a:blip>
            <a:stretch>
              <a:fillRect b="0" l="0" r="0" t="0"/>
            </a:stretch>
          </a:blipFill>
          <a:ln>
            <a:noFill/>
          </a:ln>
        </p:spPr>
      </p:sp>
      <p:sp>
        <p:nvSpPr>
          <p:cNvPr id="380" name="Google Shape;380;p29"/>
          <p:cNvSpPr/>
          <p:nvPr/>
        </p:nvSpPr>
        <p:spPr>
          <a:xfrm>
            <a:off x="1028700" y="6849744"/>
            <a:ext cx="308750" cy="277875"/>
          </a:xfrm>
          <a:custGeom>
            <a:rect b="b" l="l" r="r" t="t"/>
            <a:pathLst>
              <a:path extrusionOk="0" h="277875" w="308750">
                <a:moveTo>
                  <a:pt x="0" y="0"/>
                </a:moveTo>
                <a:lnTo>
                  <a:pt x="308750" y="0"/>
                </a:lnTo>
                <a:lnTo>
                  <a:pt x="308750" y="277875"/>
                </a:lnTo>
                <a:lnTo>
                  <a:pt x="0" y="277875"/>
                </a:lnTo>
                <a:lnTo>
                  <a:pt x="0" y="0"/>
                </a:lnTo>
                <a:close/>
              </a:path>
            </a:pathLst>
          </a:custGeom>
          <a:blipFill rotWithShape="1">
            <a:blip r:embed="rId9">
              <a:alphaModFix/>
            </a:blip>
            <a:stretch>
              <a:fillRect b="0" l="0" r="0" t="0"/>
            </a:stretch>
          </a:blipFill>
          <a:ln>
            <a:noFill/>
          </a:ln>
        </p:spPr>
      </p:sp>
      <p:sp>
        <p:nvSpPr>
          <p:cNvPr id="381" name="Google Shape;381;p29"/>
          <p:cNvSpPr txBox="1"/>
          <p:nvPr/>
        </p:nvSpPr>
        <p:spPr>
          <a:xfrm>
            <a:off x="1028700" y="2407319"/>
            <a:ext cx="8115300" cy="130683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600" u="none" cap="none" strike="noStrike">
                <a:solidFill>
                  <a:srgbClr val="BFF0F8"/>
                </a:solidFill>
                <a:latin typeface="Gamja Flower"/>
                <a:ea typeface="Gamja Flower"/>
                <a:cs typeface="Gamja Flower"/>
                <a:sym typeface="Gamja Flower"/>
              </a:rPr>
              <a:t>Contact Us</a:t>
            </a:r>
            <a:endParaRPr/>
          </a:p>
        </p:txBody>
      </p:sp>
      <p:sp>
        <p:nvSpPr>
          <p:cNvPr id="382" name="Google Shape;382;p29"/>
          <p:cNvSpPr txBox="1"/>
          <p:nvPr/>
        </p:nvSpPr>
        <p:spPr>
          <a:xfrm>
            <a:off x="1633374" y="4080018"/>
            <a:ext cx="5801458" cy="35623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123 Anywhere St., Any City,ST 12345</a:t>
            </a:r>
            <a:endParaRPr/>
          </a:p>
        </p:txBody>
      </p:sp>
      <p:sp>
        <p:nvSpPr>
          <p:cNvPr id="383" name="Google Shape;383;p29"/>
          <p:cNvSpPr txBox="1"/>
          <p:nvPr/>
        </p:nvSpPr>
        <p:spPr>
          <a:xfrm>
            <a:off x="1633374" y="5005641"/>
            <a:ext cx="4892954" cy="35623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123-456-7890</a:t>
            </a:r>
            <a:endParaRPr/>
          </a:p>
        </p:txBody>
      </p:sp>
      <p:sp>
        <p:nvSpPr>
          <p:cNvPr id="384" name="Google Shape;384;p29"/>
          <p:cNvSpPr txBox="1"/>
          <p:nvPr/>
        </p:nvSpPr>
        <p:spPr>
          <a:xfrm>
            <a:off x="1633374" y="5894200"/>
            <a:ext cx="4892954" cy="35623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hello@reallygreatsite.com</a:t>
            </a:r>
            <a:endParaRPr/>
          </a:p>
        </p:txBody>
      </p:sp>
      <p:sp>
        <p:nvSpPr>
          <p:cNvPr id="385" name="Google Shape;385;p29"/>
          <p:cNvSpPr txBox="1"/>
          <p:nvPr/>
        </p:nvSpPr>
        <p:spPr>
          <a:xfrm>
            <a:off x="1633374" y="7675846"/>
            <a:ext cx="4892954" cy="35623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reallygreatsite.com</a:t>
            </a:r>
            <a:endParaRPr/>
          </a:p>
        </p:txBody>
      </p:sp>
      <p:sp>
        <p:nvSpPr>
          <p:cNvPr id="386" name="Google Shape;386;p29"/>
          <p:cNvSpPr txBox="1"/>
          <p:nvPr/>
        </p:nvSpPr>
        <p:spPr>
          <a:xfrm>
            <a:off x="1633374" y="6771544"/>
            <a:ext cx="4892954" cy="35623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@reallygreatsite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390" name="Shape 390"/>
        <p:cNvGrpSpPr/>
        <p:nvPr/>
      </p:nvGrpSpPr>
      <p:grpSpPr>
        <a:xfrm>
          <a:off x="0" y="0"/>
          <a:ext cx="0" cy="0"/>
          <a:chOff x="0" y="0"/>
          <a:chExt cx="0" cy="0"/>
        </a:xfrm>
      </p:grpSpPr>
      <p:grpSp>
        <p:nvGrpSpPr>
          <p:cNvPr id="391" name="Google Shape;391;p30"/>
          <p:cNvGrpSpPr/>
          <p:nvPr/>
        </p:nvGrpSpPr>
        <p:grpSpPr>
          <a:xfrm>
            <a:off x="-2126987" y="0"/>
            <a:ext cx="23372708" cy="10287000"/>
            <a:chOff x="0" y="0"/>
            <a:chExt cx="31163611" cy="13716000"/>
          </a:xfrm>
        </p:grpSpPr>
        <p:sp>
          <p:nvSpPr>
            <p:cNvPr id="392" name="Google Shape;392;p30"/>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93" name="Google Shape;393;p30"/>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94" name="Google Shape;394;p30"/>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95" name="Google Shape;395;p30"/>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96" name="Google Shape;396;p30"/>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397" name="Google Shape;397;p30"/>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grpSp>
      <p:pic>
        <p:nvPicPr>
          <p:cNvPr id="398" name="Google Shape;398;p30"/>
          <p:cNvPicPr preferRelativeResize="0"/>
          <p:nvPr/>
        </p:nvPicPr>
        <p:blipFill>
          <a:blip r:embed="rId4">
            <a:alphaModFix/>
          </a:blip>
          <a:stretch>
            <a:fillRect/>
          </a:stretch>
        </p:blipFill>
        <p:spPr>
          <a:xfrm>
            <a:off x="7738300" y="4251425"/>
            <a:ext cx="6012842" cy="1506375"/>
          </a:xfrm>
          <a:prstGeom prst="rect">
            <a:avLst/>
          </a:prstGeom>
          <a:noFill/>
          <a:ln>
            <a:noFill/>
          </a:ln>
        </p:spPr>
      </p:pic>
      <p:pic>
        <p:nvPicPr>
          <p:cNvPr id="399" name="Google Shape;399;p30"/>
          <p:cNvPicPr preferRelativeResize="0"/>
          <p:nvPr/>
        </p:nvPicPr>
        <p:blipFill>
          <a:blip r:embed="rId5">
            <a:alphaModFix/>
          </a:blip>
          <a:stretch>
            <a:fillRect/>
          </a:stretch>
        </p:blipFill>
        <p:spPr>
          <a:xfrm>
            <a:off x="1028700" y="422975"/>
            <a:ext cx="5628224" cy="10684749"/>
          </a:xfrm>
          <a:prstGeom prst="rect">
            <a:avLst/>
          </a:prstGeom>
          <a:noFill/>
          <a:ln>
            <a:noFill/>
          </a:ln>
        </p:spPr>
      </p:pic>
      <p:sp>
        <p:nvSpPr>
          <p:cNvPr id="400" name="Google Shape;400;p30"/>
          <p:cNvSpPr txBox="1"/>
          <p:nvPr/>
        </p:nvSpPr>
        <p:spPr>
          <a:xfrm>
            <a:off x="7738300" y="2477865"/>
            <a:ext cx="10393573" cy="130683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600" u="none" cap="none" strike="noStrike">
                <a:solidFill>
                  <a:srgbClr val="BFF0F8"/>
                </a:solidFill>
                <a:latin typeface="Gamja Flower"/>
                <a:ea typeface="Gamja Flower"/>
                <a:cs typeface="Gamja Flower"/>
                <a:sym typeface="Gamja Flower"/>
              </a:rPr>
              <a:t>Credits</a:t>
            </a:r>
            <a:endParaRPr/>
          </a:p>
        </p:txBody>
      </p:sp>
      <p:sp>
        <p:nvSpPr>
          <p:cNvPr id="401" name="Google Shape;401;p30"/>
          <p:cNvSpPr txBox="1"/>
          <p:nvPr/>
        </p:nvSpPr>
        <p:spPr>
          <a:xfrm>
            <a:off x="7738300" y="6189885"/>
            <a:ext cx="12651949" cy="35623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This presentation template is free for everyone to use thanks to the following:</a:t>
            </a:r>
            <a:endParaRPr/>
          </a:p>
        </p:txBody>
      </p:sp>
      <p:sp>
        <p:nvSpPr>
          <p:cNvPr id="402" name="Google Shape;402;p30"/>
          <p:cNvSpPr txBox="1"/>
          <p:nvPr/>
        </p:nvSpPr>
        <p:spPr>
          <a:xfrm>
            <a:off x="7547800" y="6711855"/>
            <a:ext cx="12651949" cy="727710"/>
          </a:xfrm>
          <a:prstGeom prst="rect">
            <a:avLst/>
          </a:prstGeom>
          <a:noFill/>
          <a:ln>
            <a:noFill/>
          </a:ln>
        </p:spPr>
        <p:txBody>
          <a:bodyPr anchorCtr="0" anchor="t" bIns="0" lIns="0" spcFirstLastPara="1" rIns="0" wrap="square" tIns="0">
            <a:spAutoFit/>
          </a:bodyPr>
          <a:lstStyle/>
          <a:p>
            <a:pPr indent="-226695" lvl="1" marL="453390" marR="0" rtl="0" algn="just">
              <a:lnSpc>
                <a:spcPct val="140000"/>
              </a:lnSpc>
              <a:spcBef>
                <a:spcPts val="0"/>
              </a:spcBef>
              <a:spcAft>
                <a:spcPts val="0"/>
              </a:spcAft>
              <a:buClr>
                <a:srgbClr val="FFFFFF"/>
              </a:buClr>
              <a:buSzPts val="2100"/>
              <a:buFont typeface="Arial"/>
              <a:buChar char="•"/>
            </a:pPr>
            <a:r>
              <a:rPr b="0" i="0" lang="en-US" sz="2100" u="none" cap="none" strike="noStrike">
                <a:solidFill>
                  <a:srgbClr val="FFFFFF"/>
                </a:solidFill>
                <a:latin typeface="Inter"/>
                <a:ea typeface="Inter"/>
                <a:cs typeface="Inter"/>
                <a:sym typeface="Inter"/>
              </a:rPr>
              <a:t>SlidesCarnival for the presentation template</a:t>
            </a:r>
            <a:endParaRPr/>
          </a:p>
          <a:p>
            <a:pPr indent="-226695" lvl="1" marL="453390" marR="0" rtl="0" algn="just">
              <a:lnSpc>
                <a:spcPct val="140000"/>
              </a:lnSpc>
              <a:spcBef>
                <a:spcPts val="0"/>
              </a:spcBef>
              <a:spcAft>
                <a:spcPts val="0"/>
              </a:spcAft>
              <a:buClr>
                <a:srgbClr val="FFFFFF"/>
              </a:buClr>
              <a:buSzPts val="2100"/>
              <a:buFont typeface="Arial"/>
              <a:buChar char="•"/>
            </a:pPr>
            <a:r>
              <a:rPr b="0" i="0" lang="en-US" sz="2100" u="none" cap="none" strike="noStrike">
                <a:solidFill>
                  <a:srgbClr val="FFFFFF"/>
                </a:solidFill>
                <a:latin typeface="Inter"/>
                <a:ea typeface="Inter"/>
                <a:cs typeface="Inter"/>
                <a:sym typeface="Inter"/>
              </a:rPr>
              <a:t>Pexels for the photos</a:t>
            </a:r>
            <a:endParaRPr/>
          </a:p>
        </p:txBody>
      </p:sp>
      <p:sp>
        <p:nvSpPr>
          <p:cNvPr id="403" name="Google Shape;403;p30"/>
          <p:cNvSpPr txBox="1"/>
          <p:nvPr/>
        </p:nvSpPr>
        <p:spPr>
          <a:xfrm>
            <a:off x="7738300" y="7605300"/>
            <a:ext cx="12651949" cy="35623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Happy designing!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407" name="Shape 407"/>
        <p:cNvGrpSpPr/>
        <p:nvPr/>
      </p:nvGrpSpPr>
      <p:grpSpPr>
        <a:xfrm>
          <a:off x="0" y="0"/>
          <a:ext cx="0" cy="0"/>
          <a:chOff x="0" y="0"/>
          <a:chExt cx="0" cy="0"/>
        </a:xfrm>
      </p:grpSpPr>
      <p:grpSp>
        <p:nvGrpSpPr>
          <p:cNvPr id="408" name="Google Shape;408;p31"/>
          <p:cNvGrpSpPr/>
          <p:nvPr/>
        </p:nvGrpSpPr>
        <p:grpSpPr>
          <a:xfrm>
            <a:off x="-2126987" y="0"/>
            <a:ext cx="23372708" cy="10287000"/>
            <a:chOff x="0" y="0"/>
            <a:chExt cx="31163611" cy="13716000"/>
          </a:xfrm>
        </p:grpSpPr>
        <p:sp>
          <p:nvSpPr>
            <p:cNvPr id="409" name="Google Shape;409;p31"/>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410" name="Google Shape;410;p31"/>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411" name="Google Shape;411;p31"/>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412" name="Google Shape;412;p31"/>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413" name="Google Shape;413;p31"/>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414" name="Google Shape;414;p31"/>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grpSp>
      <p:cxnSp>
        <p:nvCxnSpPr>
          <p:cNvPr id="415" name="Google Shape;415;p31"/>
          <p:cNvCxnSpPr/>
          <p:nvPr/>
        </p:nvCxnSpPr>
        <p:spPr>
          <a:xfrm rot="-5400000">
            <a:off x="1792016" y="5131995"/>
            <a:ext cx="10257527" cy="0"/>
          </a:xfrm>
          <a:prstGeom prst="straightConnector1">
            <a:avLst/>
          </a:prstGeom>
          <a:noFill/>
          <a:ln cap="rnd" cmpd="sng" w="38100">
            <a:solidFill>
              <a:srgbClr val="BFF0F8"/>
            </a:solidFill>
            <a:prstDash val="solid"/>
            <a:round/>
            <a:headEnd len="sm" w="sm" type="none"/>
            <a:tailEnd len="sm" w="sm" type="none"/>
          </a:ln>
        </p:spPr>
      </p:cxnSp>
      <p:sp>
        <p:nvSpPr>
          <p:cNvPr id="416" name="Google Shape;416;p31"/>
          <p:cNvSpPr txBox="1"/>
          <p:nvPr/>
        </p:nvSpPr>
        <p:spPr>
          <a:xfrm>
            <a:off x="960687" y="731910"/>
            <a:ext cx="5645767" cy="227838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600" u="none" cap="none" strike="noStrike">
                <a:solidFill>
                  <a:srgbClr val="BFF0F8"/>
                </a:solidFill>
                <a:latin typeface="Gamja Flower"/>
                <a:ea typeface="Gamja Flower"/>
                <a:cs typeface="Gamja Flower"/>
                <a:sym typeface="Gamja Flower"/>
              </a:rPr>
              <a:t>Resource </a:t>
            </a:r>
            <a:endParaRPr/>
          </a:p>
          <a:p>
            <a:pPr indent="0" lvl="0" marL="0" marR="0" rtl="0" algn="l">
              <a:lnSpc>
                <a:spcPct val="80000"/>
              </a:lnSpc>
              <a:spcBef>
                <a:spcPts val="0"/>
              </a:spcBef>
              <a:spcAft>
                <a:spcPts val="0"/>
              </a:spcAft>
              <a:buNone/>
            </a:pPr>
            <a:r>
              <a:rPr b="0" i="0" lang="en-US" sz="9600" u="none" cap="none" strike="noStrike">
                <a:solidFill>
                  <a:srgbClr val="BFF0F8"/>
                </a:solidFill>
                <a:latin typeface="Gamja Flower"/>
                <a:ea typeface="Gamja Flower"/>
                <a:cs typeface="Gamja Flower"/>
                <a:sym typeface="Gamja Flower"/>
              </a:rPr>
              <a:t>Page</a:t>
            </a:r>
            <a:endParaRPr/>
          </a:p>
        </p:txBody>
      </p:sp>
      <p:sp>
        <p:nvSpPr>
          <p:cNvPr id="417" name="Google Shape;417;p31"/>
          <p:cNvSpPr txBox="1"/>
          <p:nvPr/>
        </p:nvSpPr>
        <p:spPr>
          <a:xfrm>
            <a:off x="1028700" y="3308348"/>
            <a:ext cx="5059131" cy="518541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Use these design resources in your Canva Presentation.</a:t>
            </a: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You can find these fonts online too. Happy designing! </a:t>
            </a: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Don't forget to delete this page before presenting. </a:t>
            </a:r>
            <a:endParaRPr/>
          </a:p>
        </p:txBody>
      </p:sp>
      <p:sp>
        <p:nvSpPr>
          <p:cNvPr id="418" name="Google Shape;418;p31"/>
          <p:cNvSpPr txBox="1"/>
          <p:nvPr/>
        </p:nvSpPr>
        <p:spPr>
          <a:xfrm>
            <a:off x="1028700" y="4299582"/>
            <a:ext cx="4676765" cy="719381"/>
          </a:xfrm>
          <a:prstGeom prst="rect">
            <a:avLst/>
          </a:prstGeom>
          <a:noFill/>
          <a:ln>
            <a:noFill/>
          </a:ln>
        </p:spPr>
        <p:txBody>
          <a:bodyPr anchorCtr="0" anchor="t" bIns="0" lIns="0" spcFirstLastPara="1" rIns="0" wrap="square" tIns="0">
            <a:spAutoFit/>
          </a:bodyPr>
          <a:lstStyle/>
          <a:p>
            <a:pPr indent="0" lvl="0" marL="0" marR="0" rtl="0" algn="just">
              <a:lnSpc>
                <a:spcPct val="140019"/>
              </a:lnSpc>
              <a:spcBef>
                <a:spcPts val="0"/>
              </a:spcBef>
              <a:spcAft>
                <a:spcPts val="0"/>
              </a:spcAft>
              <a:buNone/>
            </a:pPr>
            <a:r>
              <a:rPr b="0" i="0" lang="en-US" sz="2099" u="none" cap="none" strike="noStrike">
                <a:solidFill>
                  <a:srgbClr val="FFFFFF"/>
                </a:solidFill>
                <a:latin typeface="Inter"/>
                <a:ea typeface="Inter"/>
                <a:cs typeface="Inter"/>
                <a:sym typeface="Inter"/>
              </a:rPr>
              <a:t>This presentation template uses the following free fonts:</a:t>
            </a:r>
            <a:endParaRPr/>
          </a:p>
        </p:txBody>
      </p:sp>
      <p:sp>
        <p:nvSpPr>
          <p:cNvPr id="419" name="Google Shape;419;p31"/>
          <p:cNvSpPr txBox="1"/>
          <p:nvPr/>
        </p:nvSpPr>
        <p:spPr>
          <a:xfrm>
            <a:off x="1028700" y="5294311"/>
            <a:ext cx="5059131" cy="109918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Titles: Gamja Flower</a:t>
            </a:r>
            <a:endParaRPr/>
          </a:p>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Headers: Gamja Flower</a:t>
            </a:r>
            <a:endParaRPr/>
          </a:p>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Body Copy: Inter</a:t>
            </a:r>
            <a:endParaRPr/>
          </a:p>
        </p:txBody>
      </p:sp>
      <p:sp>
        <p:nvSpPr>
          <p:cNvPr id="420" name="Google Shape;420;p31"/>
          <p:cNvSpPr/>
          <p:nvPr/>
        </p:nvSpPr>
        <p:spPr>
          <a:xfrm>
            <a:off x="7235104" y="1028700"/>
            <a:ext cx="1261825" cy="1279417"/>
          </a:xfrm>
          <a:custGeom>
            <a:rect b="b" l="l" r="r" t="t"/>
            <a:pathLst>
              <a:path extrusionOk="0" h="1279417" w="1261825">
                <a:moveTo>
                  <a:pt x="0" y="0"/>
                </a:moveTo>
                <a:lnTo>
                  <a:pt x="1261825" y="0"/>
                </a:lnTo>
                <a:lnTo>
                  <a:pt x="1261825" y="1279417"/>
                </a:lnTo>
                <a:lnTo>
                  <a:pt x="0" y="1279417"/>
                </a:lnTo>
                <a:lnTo>
                  <a:pt x="0" y="0"/>
                </a:lnTo>
                <a:close/>
              </a:path>
            </a:pathLst>
          </a:custGeom>
          <a:blipFill rotWithShape="1">
            <a:blip r:embed="rId4">
              <a:alphaModFix/>
            </a:blip>
            <a:stretch>
              <a:fillRect b="0" l="0" r="0" t="0"/>
            </a:stretch>
          </a:blipFill>
          <a:ln>
            <a:noFill/>
          </a:ln>
        </p:spPr>
      </p:sp>
      <p:sp>
        <p:nvSpPr>
          <p:cNvPr id="421" name="Google Shape;421;p31"/>
          <p:cNvSpPr/>
          <p:nvPr/>
        </p:nvSpPr>
        <p:spPr>
          <a:xfrm>
            <a:off x="11130095" y="1028700"/>
            <a:ext cx="2212828" cy="1279417"/>
          </a:xfrm>
          <a:custGeom>
            <a:rect b="b" l="l" r="r" t="t"/>
            <a:pathLst>
              <a:path extrusionOk="0" h="1279417" w="2212828">
                <a:moveTo>
                  <a:pt x="0" y="0"/>
                </a:moveTo>
                <a:lnTo>
                  <a:pt x="2212828" y="0"/>
                </a:lnTo>
                <a:lnTo>
                  <a:pt x="2212828" y="1279417"/>
                </a:lnTo>
                <a:lnTo>
                  <a:pt x="0" y="1279417"/>
                </a:lnTo>
                <a:lnTo>
                  <a:pt x="0" y="0"/>
                </a:lnTo>
                <a:close/>
              </a:path>
            </a:pathLst>
          </a:custGeom>
          <a:blipFill rotWithShape="1">
            <a:blip r:embed="rId5">
              <a:alphaModFix/>
            </a:blip>
            <a:stretch>
              <a:fillRect b="0" l="0" r="0" t="0"/>
            </a:stretch>
          </a:blipFill>
          <a:ln>
            <a:noFill/>
          </a:ln>
        </p:spPr>
      </p:sp>
      <p:sp>
        <p:nvSpPr>
          <p:cNvPr id="422" name="Google Shape;422;p31"/>
          <p:cNvSpPr/>
          <p:nvPr/>
        </p:nvSpPr>
        <p:spPr>
          <a:xfrm>
            <a:off x="8692113" y="1028700"/>
            <a:ext cx="1298901" cy="1279417"/>
          </a:xfrm>
          <a:custGeom>
            <a:rect b="b" l="l" r="r" t="t"/>
            <a:pathLst>
              <a:path extrusionOk="0" h="1279417" w="1298901">
                <a:moveTo>
                  <a:pt x="0" y="0"/>
                </a:moveTo>
                <a:lnTo>
                  <a:pt x="1298901" y="0"/>
                </a:lnTo>
                <a:lnTo>
                  <a:pt x="1298901" y="1279417"/>
                </a:lnTo>
                <a:lnTo>
                  <a:pt x="0" y="1279417"/>
                </a:lnTo>
                <a:lnTo>
                  <a:pt x="0" y="0"/>
                </a:lnTo>
                <a:close/>
              </a:path>
            </a:pathLst>
          </a:custGeom>
          <a:blipFill rotWithShape="1">
            <a:blip r:embed="rId6">
              <a:alphaModFix/>
            </a:blip>
            <a:stretch>
              <a:fillRect b="0" l="0" r="0" t="0"/>
            </a:stretch>
          </a:blipFill>
          <a:ln>
            <a:noFill/>
          </a:ln>
        </p:spPr>
      </p:sp>
      <p:sp>
        <p:nvSpPr>
          <p:cNvPr id="423" name="Google Shape;423;p31"/>
          <p:cNvSpPr/>
          <p:nvPr/>
        </p:nvSpPr>
        <p:spPr>
          <a:xfrm>
            <a:off x="10186197" y="1028700"/>
            <a:ext cx="1229648" cy="1309878"/>
          </a:xfrm>
          <a:custGeom>
            <a:rect b="b" l="l" r="r" t="t"/>
            <a:pathLst>
              <a:path extrusionOk="0" h="1309878" w="1229648">
                <a:moveTo>
                  <a:pt x="0" y="0"/>
                </a:moveTo>
                <a:lnTo>
                  <a:pt x="1229648" y="0"/>
                </a:lnTo>
                <a:lnTo>
                  <a:pt x="1229648" y="1309878"/>
                </a:lnTo>
                <a:lnTo>
                  <a:pt x="0" y="1309878"/>
                </a:lnTo>
                <a:lnTo>
                  <a:pt x="0" y="0"/>
                </a:lnTo>
                <a:close/>
              </a:path>
            </a:pathLst>
          </a:custGeom>
          <a:blipFill rotWithShape="1">
            <a:blip r:embed="rId7">
              <a:alphaModFix/>
            </a:blip>
            <a:stretch>
              <a:fillRect b="0" l="0" r="0" t="0"/>
            </a:stretch>
          </a:blipFill>
          <a:ln>
            <a:noFill/>
          </a:ln>
        </p:spPr>
      </p:sp>
      <p:sp>
        <p:nvSpPr>
          <p:cNvPr id="424" name="Google Shape;424;p31"/>
          <p:cNvSpPr/>
          <p:nvPr/>
        </p:nvSpPr>
        <p:spPr>
          <a:xfrm>
            <a:off x="16564379" y="1096169"/>
            <a:ext cx="1097979" cy="1242409"/>
          </a:xfrm>
          <a:custGeom>
            <a:rect b="b" l="l" r="r" t="t"/>
            <a:pathLst>
              <a:path extrusionOk="0" h="1242409" w="1097979">
                <a:moveTo>
                  <a:pt x="0" y="0"/>
                </a:moveTo>
                <a:lnTo>
                  <a:pt x="1097979" y="0"/>
                </a:lnTo>
                <a:lnTo>
                  <a:pt x="1097979" y="1242409"/>
                </a:lnTo>
                <a:lnTo>
                  <a:pt x="0" y="1242409"/>
                </a:lnTo>
                <a:lnTo>
                  <a:pt x="0" y="0"/>
                </a:lnTo>
                <a:close/>
              </a:path>
            </a:pathLst>
          </a:custGeom>
          <a:blipFill rotWithShape="1">
            <a:blip r:embed="rId8">
              <a:alphaModFix/>
            </a:blip>
            <a:stretch>
              <a:fillRect b="0" l="0" r="0" t="0"/>
            </a:stretch>
          </a:blipFill>
          <a:ln>
            <a:noFill/>
          </a:ln>
        </p:spPr>
      </p:sp>
      <p:sp>
        <p:nvSpPr>
          <p:cNvPr id="425" name="Google Shape;425;p31"/>
          <p:cNvSpPr/>
          <p:nvPr/>
        </p:nvSpPr>
        <p:spPr>
          <a:xfrm>
            <a:off x="14210024" y="1028700"/>
            <a:ext cx="2354355" cy="1309878"/>
          </a:xfrm>
          <a:custGeom>
            <a:rect b="b" l="l" r="r" t="t"/>
            <a:pathLst>
              <a:path extrusionOk="0" h="1309878" w="2354355">
                <a:moveTo>
                  <a:pt x="0" y="0"/>
                </a:moveTo>
                <a:lnTo>
                  <a:pt x="2354355" y="0"/>
                </a:lnTo>
                <a:lnTo>
                  <a:pt x="2354355" y="1309878"/>
                </a:lnTo>
                <a:lnTo>
                  <a:pt x="0" y="1309878"/>
                </a:lnTo>
                <a:lnTo>
                  <a:pt x="0" y="0"/>
                </a:lnTo>
                <a:close/>
              </a:path>
            </a:pathLst>
          </a:custGeom>
          <a:blipFill rotWithShape="1">
            <a:blip r:embed="rId9">
              <a:alphaModFix/>
            </a:blip>
            <a:stretch>
              <a:fillRect b="0" l="0" r="0" t="0"/>
            </a:stretch>
          </a:blipFill>
          <a:ln>
            <a:noFill/>
          </a:ln>
        </p:spPr>
      </p:sp>
      <p:sp>
        <p:nvSpPr>
          <p:cNvPr id="426" name="Google Shape;426;p31"/>
          <p:cNvSpPr/>
          <p:nvPr/>
        </p:nvSpPr>
        <p:spPr>
          <a:xfrm>
            <a:off x="13152423" y="1096169"/>
            <a:ext cx="1057600" cy="1242409"/>
          </a:xfrm>
          <a:custGeom>
            <a:rect b="b" l="l" r="r" t="t"/>
            <a:pathLst>
              <a:path extrusionOk="0" h="1242409" w="1057600">
                <a:moveTo>
                  <a:pt x="0" y="0"/>
                </a:moveTo>
                <a:lnTo>
                  <a:pt x="1057601" y="0"/>
                </a:lnTo>
                <a:lnTo>
                  <a:pt x="1057601" y="1242409"/>
                </a:lnTo>
                <a:lnTo>
                  <a:pt x="0" y="1242409"/>
                </a:lnTo>
                <a:lnTo>
                  <a:pt x="0" y="0"/>
                </a:lnTo>
                <a:close/>
              </a:path>
            </a:pathLst>
          </a:custGeom>
          <a:blipFill rotWithShape="1">
            <a:blip r:embed="rId10">
              <a:alphaModFix/>
            </a:blip>
            <a:stretch>
              <a:fillRect b="0" l="0" r="0" t="0"/>
            </a:stretch>
          </a:blipFill>
          <a:ln>
            <a:noFill/>
          </a:ln>
        </p:spPr>
      </p:sp>
      <p:sp>
        <p:nvSpPr>
          <p:cNvPr id="427" name="Google Shape;427;p31"/>
          <p:cNvSpPr/>
          <p:nvPr/>
        </p:nvSpPr>
        <p:spPr>
          <a:xfrm>
            <a:off x="7235104" y="2920465"/>
            <a:ext cx="1261825" cy="1271069"/>
          </a:xfrm>
          <a:custGeom>
            <a:rect b="b" l="l" r="r" t="t"/>
            <a:pathLst>
              <a:path extrusionOk="0" h="1271069" w="1261825">
                <a:moveTo>
                  <a:pt x="0" y="0"/>
                </a:moveTo>
                <a:lnTo>
                  <a:pt x="1261825" y="0"/>
                </a:lnTo>
                <a:lnTo>
                  <a:pt x="1261825" y="1271070"/>
                </a:lnTo>
                <a:lnTo>
                  <a:pt x="0" y="1271070"/>
                </a:lnTo>
                <a:lnTo>
                  <a:pt x="0" y="0"/>
                </a:lnTo>
                <a:close/>
              </a:path>
            </a:pathLst>
          </a:custGeom>
          <a:blipFill rotWithShape="1">
            <a:blip r:embed="rId11">
              <a:alphaModFix/>
            </a:blip>
            <a:stretch>
              <a:fillRect b="0" l="0" r="0" t="0"/>
            </a:stretch>
          </a:blipFill>
          <a:ln>
            <a:noFill/>
          </a:ln>
        </p:spPr>
      </p:sp>
      <p:sp>
        <p:nvSpPr>
          <p:cNvPr id="428" name="Google Shape;428;p31"/>
          <p:cNvSpPr/>
          <p:nvPr/>
        </p:nvSpPr>
        <p:spPr>
          <a:xfrm>
            <a:off x="11612136" y="2920465"/>
            <a:ext cx="986812" cy="1271069"/>
          </a:xfrm>
          <a:custGeom>
            <a:rect b="b" l="l" r="r" t="t"/>
            <a:pathLst>
              <a:path extrusionOk="0" h="1271069" w="986812">
                <a:moveTo>
                  <a:pt x="0" y="0"/>
                </a:moveTo>
                <a:lnTo>
                  <a:pt x="986812" y="0"/>
                </a:lnTo>
                <a:lnTo>
                  <a:pt x="986812" y="1271070"/>
                </a:lnTo>
                <a:lnTo>
                  <a:pt x="0" y="1271070"/>
                </a:lnTo>
                <a:lnTo>
                  <a:pt x="0" y="0"/>
                </a:lnTo>
                <a:close/>
              </a:path>
            </a:pathLst>
          </a:custGeom>
          <a:blipFill rotWithShape="1">
            <a:blip r:embed="rId12">
              <a:alphaModFix/>
            </a:blip>
            <a:stretch>
              <a:fillRect b="0" l="0" r="0" t="0"/>
            </a:stretch>
          </a:blipFill>
          <a:ln>
            <a:noFill/>
          </a:ln>
        </p:spPr>
      </p:sp>
      <p:sp>
        <p:nvSpPr>
          <p:cNvPr id="429" name="Google Shape;429;p31"/>
          <p:cNvSpPr/>
          <p:nvPr/>
        </p:nvSpPr>
        <p:spPr>
          <a:xfrm>
            <a:off x="8692113" y="2920465"/>
            <a:ext cx="1132407" cy="1271069"/>
          </a:xfrm>
          <a:custGeom>
            <a:rect b="b" l="l" r="r" t="t"/>
            <a:pathLst>
              <a:path extrusionOk="0" h="1271069" w="1132407">
                <a:moveTo>
                  <a:pt x="0" y="0"/>
                </a:moveTo>
                <a:lnTo>
                  <a:pt x="1132407" y="0"/>
                </a:lnTo>
                <a:lnTo>
                  <a:pt x="1132407" y="1271070"/>
                </a:lnTo>
                <a:lnTo>
                  <a:pt x="0" y="1271070"/>
                </a:lnTo>
                <a:lnTo>
                  <a:pt x="0" y="0"/>
                </a:lnTo>
                <a:close/>
              </a:path>
            </a:pathLst>
          </a:custGeom>
          <a:blipFill rotWithShape="1">
            <a:blip r:embed="rId13">
              <a:alphaModFix/>
            </a:blip>
            <a:stretch>
              <a:fillRect b="0" l="0" r="0" t="0"/>
            </a:stretch>
          </a:blipFill>
          <a:ln>
            <a:noFill/>
          </a:ln>
        </p:spPr>
      </p:sp>
      <p:sp>
        <p:nvSpPr>
          <p:cNvPr id="430" name="Google Shape;430;p31"/>
          <p:cNvSpPr/>
          <p:nvPr/>
        </p:nvSpPr>
        <p:spPr>
          <a:xfrm>
            <a:off x="10015020" y="2920465"/>
            <a:ext cx="1406616" cy="1271069"/>
          </a:xfrm>
          <a:custGeom>
            <a:rect b="b" l="l" r="r" t="t"/>
            <a:pathLst>
              <a:path extrusionOk="0" h="1271069" w="1406616">
                <a:moveTo>
                  <a:pt x="0" y="0"/>
                </a:moveTo>
                <a:lnTo>
                  <a:pt x="1406616" y="0"/>
                </a:lnTo>
                <a:lnTo>
                  <a:pt x="1406616" y="1271070"/>
                </a:lnTo>
                <a:lnTo>
                  <a:pt x="0" y="1271070"/>
                </a:lnTo>
                <a:lnTo>
                  <a:pt x="0" y="0"/>
                </a:lnTo>
                <a:close/>
              </a:path>
            </a:pathLst>
          </a:custGeom>
          <a:blipFill rotWithShape="1">
            <a:blip r:embed="rId14">
              <a:alphaModFix/>
            </a:blip>
            <a:stretch>
              <a:fillRect b="0" l="0" r="0" t="0"/>
            </a:stretch>
          </a:blipFill>
          <a:ln>
            <a:noFill/>
          </a:ln>
        </p:spPr>
      </p:sp>
      <p:sp>
        <p:nvSpPr>
          <p:cNvPr id="431" name="Google Shape;431;p31"/>
          <p:cNvSpPr/>
          <p:nvPr/>
        </p:nvSpPr>
        <p:spPr>
          <a:xfrm>
            <a:off x="12789448" y="2920465"/>
            <a:ext cx="1271069" cy="1271069"/>
          </a:xfrm>
          <a:custGeom>
            <a:rect b="b" l="l" r="r" t="t"/>
            <a:pathLst>
              <a:path extrusionOk="0" h="1271069" w="1271069">
                <a:moveTo>
                  <a:pt x="0" y="0"/>
                </a:moveTo>
                <a:lnTo>
                  <a:pt x="1271069" y="0"/>
                </a:lnTo>
                <a:lnTo>
                  <a:pt x="1271069" y="1271070"/>
                </a:lnTo>
                <a:lnTo>
                  <a:pt x="0" y="1271070"/>
                </a:lnTo>
                <a:lnTo>
                  <a:pt x="0" y="0"/>
                </a:lnTo>
                <a:close/>
              </a:path>
            </a:pathLst>
          </a:custGeom>
          <a:blipFill rotWithShape="1">
            <a:blip r:embed="rId15">
              <a:alphaModFix/>
            </a:blip>
            <a:stretch>
              <a:fillRect b="0" l="0" r="0" t="0"/>
            </a:stretch>
          </a:blipFill>
          <a:ln>
            <a:noFill/>
          </a:ln>
        </p:spPr>
      </p:sp>
      <p:sp>
        <p:nvSpPr>
          <p:cNvPr id="432" name="Google Shape;432;p31"/>
          <p:cNvSpPr/>
          <p:nvPr/>
        </p:nvSpPr>
        <p:spPr>
          <a:xfrm>
            <a:off x="14251017" y="2920465"/>
            <a:ext cx="1503415" cy="1271069"/>
          </a:xfrm>
          <a:custGeom>
            <a:rect b="b" l="l" r="r" t="t"/>
            <a:pathLst>
              <a:path extrusionOk="0" h="1271069" w="1503415">
                <a:moveTo>
                  <a:pt x="0" y="0"/>
                </a:moveTo>
                <a:lnTo>
                  <a:pt x="1503416" y="0"/>
                </a:lnTo>
                <a:lnTo>
                  <a:pt x="1503416" y="1271070"/>
                </a:lnTo>
                <a:lnTo>
                  <a:pt x="0" y="1271070"/>
                </a:lnTo>
                <a:lnTo>
                  <a:pt x="0" y="0"/>
                </a:lnTo>
                <a:close/>
              </a:path>
            </a:pathLst>
          </a:custGeom>
          <a:blipFill rotWithShape="1">
            <a:blip r:embed="rId16">
              <a:alphaModFix/>
            </a:blip>
            <a:stretch>
              <a:fillRect b="0" l="0" r="0" t="0"/>
            </a:stretch>
          </a:blipFill>
          <a:ln>
            <a:noFill/>
          </a:ln>
        </p:spPr>
      </p:sp>
      <p:sp>
        <p:nvSpPr>
          <p:cNvPr id="433" name="Google Shape;433;p31"/>
          <p:cNvSpPr/>
          <p:nvPr/>
        </p:nvSpPr>
        <p:spPr>
          <a:xfrm>
            <a:off x="15944933" y="2920465"/>
            <a:ext cx="1787949" cy="1271069"/>
          </a:xfrm>
          <a:custGeom>
            <a:rect b="b" l="l" r="r" t="t"/>
            <a:pathLst>
              <a:path extrusionOk="0" h="1271069" w="1787949">
                <a:moveTo>
                  <a:pt x="0" y="0"/>
                </a:moveTo>
                <a:lnTo>
                  <a:pt x="1787949" y="0"/>
                </a:lnTo>
                <a:lnTo>
                  <a:pt x="1787949" y="1271070"/>
                </a:lnTo>
                <a:lnTo>
                  <a:pt x="0" y="1271070"/>
                </a:lnTo>
                <a:lnTo>
                  <a:pt x="0" y="0"/>
                </a:lnTo>
                <a:close/>
              </a:path>
            </a:pathLst>
          </a:custGeom>
          <a:blipFill rotWithShape="1">
            <a:blip r:embed="rId17">
              <a:alphaModFix/>
            </a:blip>
            <a:stretch>
              <a:fillRect b="0" l="0" r="0" t="0"/>
            </a:stretch>
          </a:blipFill>
          <a:ln>
            <a:noFill/>
          </a:ln>
        </p:spPr>
      </p:sp>
      <p:sp>
        <p:nvSpPr>
          <p:cNvPr id="434" name="Google Shape;434;p31"/>
          <p:cNvSpPr/>
          <p:nvPr/>
        </p:nvSpPr>
        <p:spPr>
          <a:xfrm>
            <a:off x="7235104" y="4801135"/>
            <a:ext cx="1787949" cy="1271069"/>
          </a:xfrm>
          <a:custGeom>
            <a:rect b="b" l="l" r="r" t="t"/>
            <a:pathLst>
              <a:path extrusionOk="0" h="1271069" w="1787949">
                <a:moveTo>
                  <a:pt x="0" y="0"/>
                </a:moveTo>
                <a:lnTo>
                  <a:pt x="1787949" y="0"/>
                </a:lnTo>
                <a:lnTo>
                  <a:pt x="1787949" y="1271069"/>
                </a:lnTo>
                <a:lnTo>
                  <a:pt x="0" y="1271069"/>
                </a:lnTo>
                <a:lnTo>
                  <a:pt x="0" y="0"/>
                </a:lnTo>
                <a:close/>
              </a:path>
            </a:pathLst>
          </a:custGeom>
          <a:blipFill rotWithShape="1">
            <a:blip r:embed="rId18">
              <a:alphaModFix/>
            </a:blip>
            <a:stretch>
              <a:fillRect b="0" l="0" r="0" t="0"/>
            </a:stretch>
          </a:blipFill>
          <a:ln>
            <a:noFill/>
          </a:ln>
        </p:spPr>
      </p:sp>
      <p:sp>
        <p:nvSpPr>
          <p:cNvPr id="435" name="Google Shape;435;p31"/>
          <p:cNvSpPr/>
          <p:nvPr/>
        </p:nvSpPr>
        <p:spPr>
          <a:xfrm>
            <a:off x="9318328" y="4801135"/>
            <a:ext cx="1787949" cy="1271069"/>
          </a:xfrm>
          <a:custGeom>
            <a:rect b="b" l="l" r="r" t="t"/>
            <a:pathLst>
              <a:path extrusionOk="0" h="1271069" w="1787949">
                <a:moveTo>
                  <a:pt x="0" y="0"/>
                </a:moveTo>
                <a:lnTo>
                  <a:pt x="1787949" y="0"/>
                </a:lnTo>
                <a:lnTo>
                  <a:pt x="1787949" y="1271069"/>
                </a:lnTo>
                <a:lnTo>
                  <a:pt x="0" y="1271069"/>
                </a:lnTo>
                <a:lnTo>
                  <a:pt x="0" y="0"/>
                </a:lnTo>
                <a:close/>
              </a:path>
            </a:pathLst>
          </a:custGeom>
          <a:blipFill rotWithShape="1">
            <a:blip r:embed="rId19">
              <a:alphaModFix/>
            </a:blip>
            <a:stretch>
              <a:fillRect b="0" l="0" r="0" t="0"/>
            </a:stretch>
          </a:blipFill>
          <a:ln>
            <a:noFill/>
          </a:ln>
        </p:spPr>
      </p:sp>
      <p:sp>
        <p:nvSpPr>
          <p:cNvPr id="436" name="Google Shape;436;p31"/>
          <p:cNvSpPr/>
          <p:nvPr/>
        </p:nvSpPr>
        <p:spPr>
          <a:xfrm>
            <a:off x="11401552" y="4801135"/>
            <a:ext cx="1904872" cy="1271069"/>
          </a:xfrm>
          <a:custGeom>
            <a:rect b="b" l="l" r="r" t="t"/>
            <a:pathLst>
              <a:path extrusionOk="0" h="1271069" w="1904872">
                <a:moveTo>
                  <a:pt x="0" y="0"/>
                </a:moveTo>
                <a:lnTo>
                  <a:pt x="1904873" y="0"/>
                </a:lnTo>
                <a:lnTo>
                  <a:pt x="1904873" y="1271069"/>
                </a:lnTo>
                <a:lnTo>
                  <a:pt x="0" y="1271069"/>
                </a:lnTo>
                <a:lnTo>
                  <a:pt x="0" y="0"/>
                </a:lnTo>
                <a:close/>
              </a:path>
            </a:pathLst>
          </a:custGeom>
          <a:blipFill rotWithShape="1">
            <a:blip r:embed="rId20">
              <a:alphaModFix/>
            </a:blip>
            <a:stretch>
              <a:fillRect b="0" l="0" r="0" t="0"/>
            </a:stretch>
          </a:blipFill>
          <a:ln>
            <a:noFill/>
          </a:ln>
        </p:spPr>
      </p:sp>
      <p:sp>
        <p:nvSpPr>
          <p:cNvPr id="437" name="Google Shape;437;p31"/>
          <p:cNvSpPr/>
          <p:nvPr/>
        </p:nvSpPr>
        <p:spPr>
          <a:xfrm>
            <a:off x="13601700" y="4801135"/>
            <a:ext cx="1204049" cy="1271069"/>
          </a:xfrm>
          <a:custGeom>
            <a:rect b="b" l="l" r="r" t="t"/>
            <a:pathLst>
              <a:path extrusionOk="0" h="1271069" w="1204049">
                <a:moveTo>
                  <a:pt x="0" y="0"/>
                </a:moveTo>
                <a:lnTo>
                  <a:pt x="1204049" y="0"/>
                </a:lnTo>
                <a:lnTo>
                  <a:pt x="1204049" y="1271069"/>
                </a:lnTo>
                <a:lnTo>
                  <a:pt x="0" y="1271069"/>
                </a:lnTo>
                <a:lnTo>
                  <a:pt x="0" y="0"/>
                </a:lnTo>
                <a:close/>
              </a:path>
            </a:pathLst>
          </a:custGeom>
          <a:blipFill rotWithShape="1">
            <a:blip r:embed="rId21">
              <a:alphaModFix/>
            </a:blip>
            <a:stretch>
              <a:fillRect b="0" l="0" r="0" t="0"/>
            </a:stretch>
          </a:blipFill>
          <a:ln>
            <a:noFill/>
          </a:ln>
        </p:spPr>
      </p:sp>
      <p:sp>
        <p:nvSpPr>
          <p:cNvPr id="438" name="Google Shape;438;p31"/>
          <p:cNvSpPr/>
          <p:nvPr/>
        </p:nvSpPr>
        <p:spPr>
          <a:xfrm rot="10800000">
            <a:off x="15101024" y="4772560"/>
            <a:ext cx="2249729" cy="1299644"/>
          </a:xfrm>
          <a:custGeom>
            <a:rect b="b" l="l" r="r" t="t"/>
            <a:pathLst>
              <a:path extrusionOk="0" h="1299644" w="2249729">
                <a:moveTo>
                  <a:pt x="0" y="0"/>
                </a:moveTo>
                <a:lnTo>
                  <a:pt x="2249729" y="0"/>
                </a:lnTo>
                <a:lnTo>
                  <a:pt x="2249729" y="1299644"/>
                </a:lnTo>
                <a:lnTo>
                  <a:pt x="0" y="1299644"/>
                </a:lnTo>
                <a:lnTo>
                  <a:pt x="0" y="0"/>
                </a:lnTo>
                <a:close/>
              </a:path>
            </a:pathLst>
          </a:custGeom>
          <a:blipFill rotWithShape="1">
            <a:blip r:embed="rId22">
              <a:alphaModFix/>
            </a:blip>
            <a:stretch>
              <a:fillRect b="0" l="0" r="0" t="0"/>
            </a:stretch>
          </a:blipFill>
          <a:ln>
            <a:noFill/>
          </a:ln>
        </p:spPr>
      </p:sp>
      <p:sp>
        <p:nvSpPr>
          <p:cNvPr id="439" name="Google Shape;439;p31"/>
          <p:cNvSpPr/>
          <p:nvPr/>
        </p:nvSpPr>
        <p:spPr>
          <a:xfrm>
            <a:off x="7361615" y="6393496"/>
            <a:ext cx="1135314" cy="2517834"/>
          </a:xfrm>
          <a:custGeom>
            <a:rect b="b" l="l" r="r" t="t"/>
            <a:pathLst>
              <a:path extrusionOk="0" h="2517834" w="1135314">
                <a:moveTo>
                  <a:pt x="0" y="0"/>
                </a:moveTo>
                <a:lnTo>
                  <a:pt x="1135314" y="0"/>
                </a:lnTo>
                <a:lnTo>
                  <a:pt x="1135314" y="2517834"/>
                </a:lnTo>
                <a:lnTo>
                  <a:pt x="0" y="2517834"/>
                </a:lnTo>
                <a:lnTo>
                  <a:pt x="0" y="0"/>
                </a:lnTo>
                <a:close/>
              </a:path>
            </a:pathLst>
          </a:custGeom>
          <a:blipFill rotWithShape="1">
            <a:blip r:embed="rId23">
              <a:alphaModFix/>
            </a:blip>
            <a:stretch>
              <a:fillRect b="0" l="0" r="0" t="0"/>
            </a:stretch>
          </a:blipFill>
          <a:ln>
            <a:noFill/>
          </a:ln>
        </p:spPr>
      </p:sp>
      <p:sp>
        <p:nvSpPr>
          <p:cNvPr id="440" name="Google Shape;440;p31"/>
          <p:cNvSpPr/>
          <p:nvPr/>
        </p:nvSpPr>
        <p:spPr>
          <a:xfrm>
            <a:off x="9306554" y="6393496"/>
            <a:ext cx="1328157" cy="2517834"/>
          </a:xfrm>
          <a:custGeom>
            <a:rect b="b" l="l" r="r" t="t"/>
            <a:pathLst>
              <a:path extrusionOk="0" h="2517834" w="1328157">
                <a:moveTo>
                  <a:pt x="0" y="0"/>
                </a:moveTo>
                <a:lnTo>
                  <a:pt x="1328157" y="0"/>
                </a:lnTo>
                <a:lnTo>
                  <a:pt x="1328157" y="2517834"/>
                </a:lnTo>
                <a:lnTo>
                  <a:pt x="0" y="2517834"/>
                </a:lnTo>
                <a:lnTo>
                  <a:pt x="0" y="0"/>
                </a:lnTo>
                <a:close/>
              </a:path>
            </a:pathLst>
          </a:custGeom>
          <a:blipFill rotWithShape="1">
            <a:blip r:embed="rId2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100" name="Shape 100"/>
        <p:cNvGrpSpPr/>
        <p:nvPr/>
      </p:nvGrpSpPr>
      <p:grpSpPr>
        <a:xfrm>
          <a:off x="0" y="0"/>
          <a:ext cx="0" cy="0"/>
          <a:chOff x="0" y="0"/>
          <a:chExt cx="0" cy="0"/>
        </a:xfrm>
      </p:grpSpPr>
      <p:pic>
        <p:nvPicPr>
          <p:cNvPr id="101" name="Google Shape;101;p14"/>
          <p:cNvPicPr preferRelativeResize="0"/>
          <p:nvPr/>
        </p:nvPicPr>
        <p:blipFill>
          <a:blip r:embed="rId3">
            <a:alphaModFix/>
          </a:blip>
          <a:stretch>
            <a:fillRect/>
          </a:stretch>
        </p:blipFill>
        <p:spPr>
          <a:xfrm>
            <a:off x="14424149" y="6944475"/>
            <a:ext cx="4447200" cy="4506593"/>
          </a:xfrm>
          <a:prstGeom prst="rect">
            <a:avLst/>
          </a:prstGeom>
          <a:noFill/>
          <a:ln>
            <a:noFill/>
          </a:ln>
        </p:spPr>
      </p:pic>
      <p:grpSp>
        <p:nvGrpSpPr>
          <p:cNvPr id="102" name="Google Shape;102;p14"/>
          <p:cNvGrpSpPr/>
          <p:nvPr/>
        </p:nvGrpSpPr>
        <p:grpSpPr>
          <a:xfrm>
            <a:off x="-2126987" y="0"/>
            <a:ext cx="23372708" cy="10287000"/>
            <a:chOff x="0" y="0"/>
            <a:chExt cx="31163611" cy="13716000"/>
          </a:xfrm>
        </p:grpSpPr>
        <p:sp>
          <p:nvSpPr>
            <p:cNvPr id="103" name="Google Shape;103;p14"/>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104" name="Google Shape;104;p14"/>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105" name="Google Shape;105;p14"/>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106" name="Google Shape;106;p14"/>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107" name="Google Shape;107;p14"/>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108" name="Google Shape;108;p14"/>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grpSp>
      <p:sp>
        <p:nvSpPr>
          <p:cNvPr id="109" name="Google Shape;109;p14"/>
          <p:cNvSpPr txBox="1"/>
          <p:nvPr/>
        </p:nvSpPr>
        <p:spPr>
          <a:xfrm>
            <a:off x="7035070" y="3814843"/>
            <a:ext cx="4764900" cy="3668700"/>
          </a:xfrm>
          <a:prstGeom prst="rect">
            <a:avLst/>
          </a:prstGeom>
          <a:noFill/>
          <a:ln>
            <a:noFill/>
          </a:ln>
        </p:spPr>
        <p:txBody>
          <a:bodyPr anchorCtr="0" anchor="t" bIns="0" lIns="0" spcFirstLastPara="1" rIns="0" wrap="square" tIns="0">
            <a:spAutoFit/>
          </a:bodyPr>
          <a:lstStyle/>
          <a:p>
            <a:pPr indent="-226695" lvl="1" marL="453390" marR="0" rtl="0" algn="l">
              <a:lnSpc>
                <a:spcPct val="115000"/>
              </a:lnSpc>
              <a:spcBef>
                <a:spcPts val="0"/>
              </a:spcBef>
              <a:spcAft>
                <a:spcPts val="0"/>
              </a:spcAft>
              <a:buClr>
                <a:srgbClr val="FFFFFF"/>
              </a:buClr>
              <a:buSzPts val="2100"/>
              <a:buFont typeface="Arial"/>
              <a:buChar char="•"/>
            </a:pPr>
            <a:r>
              <a:rPr b="0" i="0" lang="en-US" sz="2100" u="none" cap="none" strike="noStrike">
                <a:solidFill>
                  <a:srgbClr val="FFFFFF"/>
                </a:solidFill>
                <a:latin typeface="Inter"/>
                <a:ea typeface="Inter"/>
                <a:cs typeface="Inter"/>
                <a:sym typeface="Inter"/>
              </a:rPr>
              <a:t>Click on the "PowerPoint" button below this presentation preview. Start editing your presentation.</a:t>
            </a:r>
            <a:endParaRPr/>
          </a:p>
          <a:p>
            <a:pPr indent="-226695" lvl="1" marL="453390" marR="0" rtl="0" algn="l">
              <a:lnSpc>
                <a:spcPct val="115000"/>
              </a:lnSpc>
              <a:spcBef>
                <a:spcPts val="0"/>
              </a:spcBef>
              <a:spcAft>
                <a:spcPts val="0"/>
              </a:spcAft>
              <a:buClr>
                <a:srgbClr val="FFFFFF"/>
              </a:buClr>
              <a:buSzPts val="2100"/>
              <a:buFont typeface="Arial"/>
              <a:buChar char="•"/>
            </a:pPr>
            <a:r>
              <a:rPr b="0" i="0" lang="en-US" sz="2100" u="sng" cap="none" strike="noStrike">
                <a:solidFill>
                  <a:srgbClr val="FFFFFF"/>
                </a:solidFill>
                <a:latin typeface="Inter"/>
                <a:ea typeface="Inter"/>
                <a:cs typeface="Inter"/>
                <a:sym typeface="Inter"/>
              </a:rPr>
              <a:t>Alternative:</a:t>
            </a:r>
            <a:r>
              <a:rPr b="0" i="0" lang="en-US" sz="2100" u="none" cap="none" strike="noStrike">
                <a:solidFill>
                  <a:srgbClr val="FFFFFF"/>
                </a:solidFill>
                <a:latin typeface="Inter"/>
                <a:ea typeface="Inter"/>
                <a:cs typeface="Inter"/>
                <a:sym typeface="Inter"/>
              </a:rPr>
              <a:t> From Canva template file, Click on the "Share" button on the top right corner in Canva and click on "More" at the bottom of the menu. Enter "PowerPoint" in the search bar and click on the PowerPoint icon to download.</a:t>
            </a:r>
            <a:endParaRPr/>
          </a:p>
        </p:txBody>
      </p:sp>
      <p:sp>
        <p:nvSpPr>
          <p:cNvPr id="110" name="Google Shape;110;p14"/>
          <p:cNvSpPr txBox="1"/>
          <p:nvPr/>
        </p:nvSpPr>
        <p:spPr>
          <a:xfrm>
            <a:off x="747493" y="3814843"/>
            <a:ext cx="5394300" cy="4412100"/>
          </a:xfrm>
          <a:prstGeom prst="rect">
            <a:avLst/>
          </a:prstGeom>
          <a:noFill/>
          <a:ln>
            <a:noFill/>
          </a:ln>
        </p:spPr>
        <p:txBody>
          <a:bodyPr anchorCtr="0" anchor="t" bIns="0" lIns="0" spcFirstLastPara="1" rIns="0" wrap="square" tIns="0">
            <a:spAutoFit/>
          </a:bodyPr>
          <a:lstStyle/>
          <a:p>
            <a:pPr indent="-226695" lvl="1" marL="453390" marR="0" rtl="0" algn="l">
              <a:lnSpc>
                <a:spcPct val="115000"/>
              </a:lnSpc>
              <a:spcBef>
                <a:spcPts val="0"/>
              </a:spcBef>
              <a:spcAft>
                <a:spcPts val="0"/>
              </a:spcAft>
              <a:buClr>
                <a:srgbClr val="FFFFFF"/>
              </a:buClr>
              <a:buSzPts val="2100"/>
              <a:buFont typeface="Arial"/>
              <a:buChar char="•"/>
            </a:pPr>
            <a:r>
              <a:rPr b="0" i="0" lang="en-US" sz="2100" u="none" cap="none" strike="noStrike">
                <a:solidFill>
                  <a:srgbClr val="FFFFFF"/>
                </a:solidFill>
                <a:latin typeface="Inter"/>
                <a:ea typeface="Inter"/>
                <a:cs typeface="Inter"/>
                <a:sym typeface="Inter"/>
              </a:rPr>
              <a:t>Click on the "Google Slides" button below this presentation preview. Make sure to sign in to your Google account. Click on "Make a copy." Start editing your presentation.</a:t>
            </a:r>
            <a:endParaRPr/>
          </a:p>
          <a:p>
            <a:pPr indent="-226695" lvl="1" marL="453390" marR="0" rtl="0" algn="l">
              <a:lnSpc>
                <a:spcPct val="115000"/>
              </a:lnSpc>
              <a:spcBef>
                <a:spcPts val="0"/>
              </a:spcBef>
              <a:spcAft>
                <a:spcPts val="0"/>
              </a:spcAft>
              <a:buClr>
                <a:srgbClr val="FFFFFF"/>
              </a:buClr>
              <a:buSzPts val="2100"/>
              <a:buFont typeface="Arial"/>
              <a:buChar char="•"/>
            </a:pPr>
            <a:r>
              <a:rPr b="0" i="0" lang="en-US" sz="2100" u="sng" cap="none" strike="noStrike">
                <a:solidFill>
                  <a:srgbClr val="FFFFFF"/>
                </a:solidFill>
                <a:latin typeface="Inter"/>
                <a:ea typeface="Inter"/>
                <a:cs typeface="Inter"/>
                <a:sym typeface="Inter"/>
              </a:rPr>
              <a:t>Alternative:</a:t>
            </a:r>
            <a:r>
              <a:rPr b="0" i="0" lang="en-US" sz="2100" u="none" cap="none" strike="noStrike">
                <a:solidFill>
                  <a:srgbClr val="FFFFFF"/>
                </a:solidFill>
                <a:latin typeface="Inter"/>
                <a:ea typeface="Inter"/>
                <a:cs typeface="Inter"/>
                <a:sym typeface="Inter"/>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11" name="Google Shape;111;p14"/>
          <p:cNvSpPr txBox="1"/>
          <p:nvPr/>
        </p:nvSpPr>
        <p:spPr>
          <a:xfrm>
            <a:off x="12506733" y="3814843"/>
            <a:ext cx="3436200" cy="2553600"/>
          </a:xfrm>
          <a:prstGeom prst="rect">
            <a:avLst/>
          </a:prstGeom>
          <a:noFill/>
          <a:ln>
            <a:noFill/>
          </a:ln>
        </p:spPr>
        <p:txBody>
          <a:bodyPr anchorCtr="0" anchor="t" bIns="0" lIns="0" spcFirstLastPara="1" rIns="0" wrap="square" tIns="0">
            <a:spAutoFit/>
          </a:bodyPr>
          <a:lstStyle/>
          <a:p>
            <a:pPr indent="-226695" lvl="1" marL="453390" marR="0" rtl="0" algn="l">
              <a:lnSpc>
                <a:spcPct val="115000"/>
              </a:lnSpc>
              <a:spcBef>
                <a:spcPts val="0"/>
              </a:spcBef>
              <a:spcAft>
                <a:spcPts val="0"/>
              </a:spcAft>
              <a:buClr>
                <a:srgbClr val="FFFFFF"/>
              </a:buClr>
              <a:buSzPts val="2100"/>
              <a:buFont typeface="Arial"/>
              <a:buChar char="•"/>
            </a:pPr>
            <a:r>
              <a:rPr b="0" i="0" lang="en-US" sz="2100" u="none" cap="none" strike="noStrike">
                <a:solidFill>
                  <a:srgbClr val="FFFFFF"/>
                </a:solidFill>
                <a:latin typeface="Inter"/>
                <a:ea typeface="Inter"/>
                <a:cs typeface="Inter"/>
                <a:sym typeface="Inter"/>
              </a:rPr>
              <a:t>Click on the "Canva" button under this presentation preview. Start editing your presentation. You need to sign in to your Canva account.</a:t>
            </a:r>
            <a:endParaRPr/>
          </a:p>
        </p:txBody>
      </p:sp>
      <p:sp>
        <p:nvSpPr>
          <p:cNvPr id="112" name="Google Shape;112;p14"/>
          <p:cNvSpPr txBox="1"/>
          <p:nvPr/>
        </p:nvSpPr>
        <p:spPr>
          <a:xfrm>
            <a:off x="1028700" y="556397"/>
            <a:ext cx="16230600" cy="1676400"/>
          </a:xfrm>
          <a:prstGeom prst="rect">
            <a:avLst/>
          </a:prstGeom>
          <a:noFill/>
          <a:ln>
            <a:noFill/>
          </a:ln>
        </p:spPr>
        <p:txBody>
          <a:bodyPr anchorCtr="0" anchor="t" bIns="0" lIns="0" spcFirstLastPara="1" rIns="0" wrap="square" tIns="0">
            <a:spAutoFit/>
          </a:bodyPr>
          <a:lstStyle/>
          <a:p>
            <a:pPr indent="0" lvl="0" marL="0" marR="0" rtl="0" algn="l">
              <a:lnSpc>
                <a:spcPct val="119989"/>
              </a:lnSpc>
              <a:spcBef>
                <a:spcPts val="0"/>
              </a:spcBef>
              <a:spcAft>
                <a:spcPts val="0"/>
              </a:spcAft>
              <a:buNone/>
            </a:pPr>
            <a:r>
              <a:rPr b="0" i="0" lang="en-US" sz="9600" u="none" cap="none" strike="noStrike">
                <a:solidFill>
                  <a:srgbClr val="BFF0F8"/>
                </a:solidFill>
                <a:latin typeface="Gamja Flower"/>
                <a:ea typeface="Gamja Flower"/>
                <a:cs typeface="Gamja Flower"/>
                <a:sym typeface="Gamja Flower"/>
              </a:rPr>
              <a:t>How to Use This Presentation</a:t>
            </a:r>
            <a:endParaRPr/>
          </a:p>
        </p:txBody>
      </p:sp>
      <p:sp>
        <p:nvSpPr>
          <p:cNvPr id="113" name="Google Shape;113;p14"/>
          <p:cNvSpPr txBox="1"/>
          <p:nvPr/>
        </p:nvSpPr>
        <p:spPr>
          <a:xfrm>
            <a:off x="1000406" y="2677558"/>
            <a:ext cx="5141301"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Google Slides</a:t>
            </a:r>
            <a:endParaRPr/>
          </a:p>
        </p:txBody>
      </p:sp>
      <p:sp>
        <p:nvSpPr>
          <p:cNvPr id="114" name="Google Shape;114;p14"/>
          <p:cNvSpPr txBox="1"/>
          <p:nvPr/>
        </p:nvSpPr>
        <p:spPr>
          <a:xfrm>
            <a:off x="7365432" y="2677558"/>
            <a:ext cx="5141301"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PowerPoint</a:t>
            </a:r>
            <a:endParaRPr/>
          </a:p>
        </p:txBody>
      </p:sp>
      <p:sp>
        <p:nvSpPr>
          <p:cNvPr id="115" name="Google Shape;115;p14"/>
          <p:cNvSpPr txBox="1"/>
          <p:nvPr/>
        </p:nvSpPr>
        <p:spPr>
          <a:xfrm>
            <a:off x="12737725" y="2677558"/>
            <a:ext cx="4521575"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Canva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119" name="Shape 119"/>
        <p:cNvGrpSpPr/>
        <p:nvPr/>
      </p:nvGrpSpPr>
      <p:grpSpPr>
        <a:xfrm>
          <a:off x="0" y="0"/>
          <a:ext cx="0" cy="0"/>
          <a:chOff x="0" y="0"/>
          <a:chExt cx="0" cy="0"/>
        </a:xfrm>
      </p:grpSpPr>
      <p:pic>
        <p:nvPicPr>
          <p:cNvPr id="120" name="Google Shape;120;p15"/>
          <p:cNvPicPr preferRelativeResize="0"/>
          <p:nvPr/>
        </p:nvPicPr>
        <p:blipFill>
          <a:blip r:embed="rId3">
            <a:alphaModFix/>
          </a:blip>
          <a:stretch>
            <a:fillRect/>
          </a:stretch>
        </p:blipFill>
        <p:spPr>
          <a:xfrm>
            <a:off x="8843375" y="2894375"/>
            <a:ext cx="2221950" cy="2487069"/>
          </a:xfrm>
          <a:prstGeom prst="rect">
            <a:avLst/>
          </a:prstGeom>
          <a:noFill/>
          <a:ln>
            <a:noFill/>
          </a:ln>
        </p:spPr>
      </p:pic>
      <p:grpSp>
        <p:nvGrpSpPr>
          <p:cNvPr id="121" name="Google Shape;121;p15"/>
          <p:cNvGrpSpPr/>
          <p:nvPr/>
        </p:nvGrpSpPr>
        <p:grpSpPr>
          <a:xfrm>
            <a:off x="-2126987" y="0"/>
            <a:ext cx="23372708" cy="10287000"/>
            <a:chOff x="0" y="0"/>
            <a:chExt cx="31163611" cy="13716000"/>
          </a:xfrm>
        </p:grpSpPr>
        <p:sp>
          <p:nvSpPr>
            <p:cNvPr id="122" name="Google Shape;122;p15"/>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123" name="Google Shape;123;p15"/>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124" name="Google Shape;124;p15"/>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125" name="Google Shape;125;p15"/>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126" name="Google Shape;126;p15"/>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sp>
          <p:nvSpPr>
            <p:cNvPr id="127" name="Google Shape;127;p15"/>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4">
                <a:alphaModFix amt="28000"/>
              </a:blip>
              <a:stretch>
                <a:fillRect b="0" l="0" r="0" t="0"/>
              </a:stretch>
            </a:blipFill>
            <a:ln>
              <a:noFill/>
            </a:ln>
          </p:spPr>
        </p:sp>
      </p:grpSp>
      <p:pic>
        <p:nvPicPr>
          <p:cNvPr id="128" name="Google Shape;128;p15"/>
          <p:cNvPicPr preferRelativeResize="0"/>
          <p:nvPr/>
        </p:nvPicPr>
        <p:blipFill>
          <a:blip r:embed="rId5">
            <a:alphaModFix/>
          </a:blip>
          <a:stretch>
            <a:fillRect/>
          </a:stretch>
        </p:blipFill>
        <p:spPr>
          <a:xfrm>
            <a:off x="8748125" y="6688769"/>
            <a:ext cx="2699225" cy="2445777"/>
          </a:xfrm>
          <a:prstGeom prst="rect">
            <a:avLst/>
          </a:prstGeom>
          <a:noFill/>
          <a:ln>
            <a:noFill/>
          </a:ln>
        </p:spPr>
      </p:pic>
      <p:pic>
        <p:nvPicPr>
          <p:cNvPr id="129" name="Google Shape;129;p15"/>
          <p:cNvPicPr preferRelativeResize="0"/>
          <p:nvPr/>
        </p:nvPicPr>
        <p:blipFill>
          <a:blip r:embed="rId6">
            <a:alphaModFix/>
          </a:blip>
          <a:stretch>
            <a:fillRect/>
          </a:stretch>
        </p:blipFill>
        <p:spPr>
          <a:xfrm>
            <a:off x="1194550" y="6546739"/>
            <a:ext cx="2037125" cy="2619161"/>
          </a:xfrm>
          <a:prstGeom prst="rect">
            <a:avLst/>
          </a:prstGeom>
          <a:noFill/>
          <a:ln>
            <a:noFill/>
          </a:ln>
        </p:spPr>
      </p:pic>
      <p:pic>
        <p:nvPicPr>
          <p:cNvPr id="130" name="Google Shape;130;p15"/>
          <p:cNvPicPr preferRelativeResize="0"/>
          <p:nvPr/>
        </p:nvPicPr>
        <p:blipFill>
          <a:blip r:embed="rId7">
            <a:alphaModFix/>
          </a:blip>
          <a:stretch>
            <a:fillRect/>
          </a:stretch>
        </p:blipFill>
        <p:spPr>
          <a:xfrm>
            <a:off x="1028700" y="2974400"/>
            <a:ext cx="2368800" cy="2381467"/>
          </a:xfrm>
          <a:prstGeom prst="rect">
            <a:avLst/>
          </a:prstGeom>
          <a:noFill/>
          <a:ln>
            <a:noFill/>
          </a:ln>
        </p:spPr>
      </p:pic>
      <p:sp>
        <p:nvSpPr>
          <p:cNvPr id="131" name="Google Shape;131;p15"/>
          <p:cNvSpPr txBox="1"/>
          <p:nvPr/>
        </p:nvSpPr>
        <p:spPr>
          <a:xfrm>
            <a:off x="1028700" y="904851"/>
            <a:ext cx="9745472" cy="130683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600" u="none" cap="none" strike="noStrike">
                <a:solidFill>
                  <a:srgbClr val="BFF0F8"/>
                </a:solidFill>
                <a:latin typeface="Gamja Flower"/>
                <a:ea typeface="Gamja Flower"/>
                <a:cs typeface="Gamja Flower"/>
                <a:sym typeface="Gamja Flower"/>
              </a:rPr>
              <a:t>Table of Contents</a:t>
            </a:r>
            <a:endParaRPr/>
          </a:p>
        </p:txBody>
      </p:sp>
      <p:sp>
        <p:nvSpPr>
          <p:cNvPr id="132" name="Google Shape;132;p15"/>
          <p:cNvSpPr txBox="1"/>
          <p:nvPr/>
        </p:nvSpPr>
        <p:spPr>
          <a:xfrm>
            <a:off x="3702069" y="2894366"/>
            <a:ext cx="4173014"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1. The Geosphere</a:t>
            </a:r>
            <a:endParaRPr/>
          </a:p>
        </p:txBody>
      </p:sp>
      <p:sp>
        <p:nvSpPr>
          <p:cNvPr id="133" name="Google Shape;133;p15"/>
          <p:cNvSpPr txBox="1"/>
          <p:nvPr/>
        </p:nvSpPr>
        <p:spPr>
          <a:xfrm>
            <a:off x="3702069" y="6908543"/>
            <a:ext cx="4173014"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2. The Hydrosphere</a:t>
            </a:r>
            <a:endParaRPr/>
          </a:p>
        </p:txBody>
      </p:sp>
      <p:sp>
        <p:nvSpPr>
          <p:cNvPr id="134" name="Google Shape;134;p15"/>
          <p:cNvSpPr txBox="1"/>
          <p:nvPr/>
        </p:nvSpPr>
        <p:spPr>
          <a:xfrm>
            <a:off x="11752151" y="2894366"/>
            <a:ext cx="4173014"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3. The Atmosphere</a:t>
            </a:r>
            <a:endParaRPr/>
          </a:p>
        </p:txBody>
      </p:sp>
      <p:sp>
        <p:nvSpPr>
          <p:cNvPr id="135" name="Google Shape;135;p15"/>
          <p:cNvSpPr txBox="1"/>
          <p:nvPr/>
        </p:nvSpPr>
        <p:spPr>
          <a:xfrm>
            <a:off x="11752151" y="6908543"/>
            <a:ext cx="4173014"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4. The Biosphere</a:t>
            </a:r>
            <a:endParaRPr/>
          </a:p>
        </p:txBody>
      </p:sp>
      <p:sp>
        <p:nvSpPr>
          <p:cNvPr id="136" name="Google Shape;136;p15"/>
          <p:cNvSpPr txBox="1"/>
          <p:nvPr/>
        </p:nvSpPr>
        <p:spPr>
          <a:xfrm>
            <a:off x="3702069" y="3831908"/>
            <a:ext cx="4173014"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Elaborate on your topic here.</a:t>
            </a:r>
            <a:endParaRPr/>
          </a:p>
        </p:txBody>
      </p:sp>
      <p:sp>
        <p:nvSpPr>
          <p:cNvPr id="137" name="Google Shape;137;p15"/>
          <p:cNvSpPr txBox="1"/>
          <p:nvPr/>
        </p:nvSpPr>
        <p:spPr>
          <a:xfrm>
            <a:off x="3702069" y="7845803"/>
            <a:ext cx="4173014"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Elaborate on your topic here.</a:t>
            </a:r>
            <a:endParaRPr/>
          </a:p>
        </p:txBody>
      </p:sp>
      <p:sp>
        <p:nvSpPr>
          <p:cNvPr id="138" name="Google Shape;138;p15"/>
          <p:cNvSpPr txBox="1"/>
          <p:nvPr/>
        </p:nvSpPr>
        <p:spPr>
          <a:xfrm>
            <a:off x="11752151" y="3831908"/>
            <a:ext cx="4173014"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Elaborate on your topic here.</a:t>
            </a:r>
            <a:endParaRPr/>
          </a:p>
        </p:txBody>
      </p:sp>
      <p:sp>
        <p:nvSpPr>
          <p:cNvPr id="139" name="Google Shape;139;p15"/>
          <p:cNvSpPr txBox="1"/>
          <p:nvPr/>
        </p:nvSpPr>
        <p:spPr>
          <a:xfrm>
            <a:off x="11752151" y="7845803"/>
            <a:ext cx="4173014"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Elaborate on your topic 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143" name="Shape 143"/>
        <p:cNvGrpSpPr/>
        <p:nvPr/>
      </p:nvGrpSpPr>
      <p:grpSpPr>
        <a:xfrm>
          <a:off x="0" y="0"/>
          <a:ext cx="0" cy="0"/>
          <a:chOff x="0" y="0"/>
          <a:chExt cx="0" cy="0"/>
        </a:xfrm>
      </p:grpSpPr>
      <p:grpSp>
        <p:nvGrpSpPr>
          <p:cNvPr id="144" name="Google Shape;144;p16"/>
          <p:cNvGrpSpPr/>
          <p:nvPr/>
        </p:nvGrpSpPr>
        <p:grpSpPr>
          <a:xfrm>
            <a:off x="-2126987" y="0"/>
            <a:ext cx="23372708" cy="10287000"/>
            <a:chOff x="0" y="0"/>
            <a:chExt cx="31163611" cy="13716000"/>
          </a:xfrm>
        </p:grpSpPr>
        <p:sp>
          <p:nvSpPr>
            <p:cNvPr id="145" name="Google Shape;145;p16"/>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146" name="Google Shape;146;p16"/>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147" name="Google Shape;147;p16"/>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148" name="Google Shape;148;p16"/>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149" name="Google Shape;149;p16"/>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sp>
          <p:nvSpPr>
            <p:cNvPr id="150" name="Google Shape;150;p16"/>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42000"/>
              </a:blip>
              <a:stretch>
                <a:fillRect b="0" l="0" r="0" t="0"/>
              </a:stretch>
            </a:blipFill>
            <a:ln>
              <a:noFill/>
            </a:ln>
          </p:spPr>
        </p:sp>
      </p:grpSp>
      <p:pic>
        <p:nvPicPr>
          <p:cNvPr id="151" name="Google Shape;151;p16"/>
          <p:cNvPicPr preferRelativeResize="0"/>
          <p:nvPr/>
        </p:nvPicPr>
        <p:blipFill>
          <a:blip r:embed="rId4">
            <a:alphaModFix/>
          </a:blip>
          <a:stretch>
            <a:fillRect/>
          </a:stretch>
        </p:blipFill>
        <p:spPr>
          <a:xfrm>
            <a:off x="-716150" y="7729000"/>
            <a:ext cx="3349126" cy="3778825"/>
          </a:xfrm>
          <a:prstGeom prst="rect">
            <a:avLst/>
          </a:prstGeom>
          <a:noFill/>
          <a:ln>
            <a:noFill/>
          </a:ln>
        </p:spPr>
      </p:pic>
      <p:pic>
        <p:nvPicPr>
          <p:cNvPr id="152" name="Google Shape;152;p16"/>
          <p:cNvPicPr preferRelativeResize="0"/>
          <p:nvPr/>
        </p:nvPicPr>
        <p:blipFill>
          <a:blip r:embed="rId5">
            <a:alphaModFix/>
          </a:blip>
          <a:stretch>
            <a:fillRect/>
          </a:stretch>
        </p:blipFill>
        <p:spPr>
          <a:xfrm>
            <a:off x="16019450" y="-480100"/>
            <a:ext cx="3478024" cy="1942109"/>
          </a:xfrm>
          <a:prstGeom prst="rect">
            <a:avLst/>
          </a:prstGeom>
          <a:noFill/>
          <a:ln>
            <a:noFill/>
          </a:ln>
        </p:spPr>
      </p:pic>
      <p:pic>
        <p:nvPicPr>
          <p:cNvPr id="153" name="Google Shape;153;p16"/>
          <p:cNvPicPr preferRelativeResize="0"/>
          <p:nvPr/>
        </p:nvPicPr>
        <p:blipFill>
          <a:blip r:embed="rId6">
            <a:alphaModFix/>
          </a:blip>
          <a:stretch>
            <a:fillRect/>
          </a:stretch>
        </p:blipFill>
        <p:spPr>
          <a:xfrm>
            <a:off x="13994050" y="4522300"/>
            <a:ext cx="1057600" cy="1248733"/>
          </a:xfrm>
          <a:prstGeom prst="rect">
            <a:avLst/>
          </a:prstGeom>
          <a:noFill/>
          <a:ln>
            <a:noFill/>
          </a:ln>
        </p:spPr>
      </p:pic>
      <p:pic>
        <p:nvPicPr>
          <p:cNvPr id="154" name="Google Shape;154;p16"/>
          <p:cNvPicPr preferRelativeResize="0"/>
          <p:nvPr/>
        </p:nvPicPr>
        <p:blipFill>
          <a:blip r:embed="rId7">
            <a:alphaModFix/>
          </a:blip>
          <a:stretch>
            <a:fillRect/>
          </a:stretch>
        </p:blipFill>
        <p:spPr>
          <a:xfrm>
            <a:off x="3765150" y="3409700"/>
            <a:ext cx="10757698" cy="10757698"/>
          </a:xfrm>
          <a:prstGeom prst="rect">
            <a:avLst/>
          </a:prstGeom>
          <a:noFill/>
          <a:ln>
            <a:noFill/>
          </a:ln>
        </p:spPr>
      </p:pic>
      <p:sp>
        <p:nvSpPr>
          <p:cNvPr id="155" name="Google Shape;155;p16"/>
          <p:cNvSpPr txBox="1"/>
          <p:nvPr/>
        </p:nvSpPr>
        <p:spPr>
          <a:xfrm>
            <a:off x="1028700" y="527136"/>
            <a:ext cx="16230600" cy="2787324"/>
          </a:xfrm>
          <a:prstGeom prst="rect">
            <a:avLst/>
          </a:prstGeom>
          <a:noFill/>
          <a:ln>
            <a:noFill/>
          </a:ln>
        </p:spPr>
        <p:txBody>
          <a:bodyPr anchorCtr="0" anchor="t" bIns="0" lIns="0" spcFirstLastPara="1" rIns="0" wrap="square" tIns="0">
            <a:spAutoFit/>
          </a:bodyPr>
          <a:lstStyle/>
          <a:p>
            <a:pPr indent="0" lvl="0" marL="0" marR="0" rtl="0" algn="ctr">
              <a:lnSpc>
                <a:spcPct val="79996"/>
              </a:lnSpc>
              <a:spcBef>
                <a:spcPts val="0"/>
              </a:spcBef>
              <a:spcAft>
                <a:spcPts val="0"/>
              </a:spcAft>
              <a:buNone/>
            </a:pPr>
            <a:r>
              <a:rPr b="0" i="0" lang="en-US" sz="20181" u="none" cap="none" strike="noStrike">
                <a:solidFill>
                  <a:srgbClr val="BFF0F8"/>
                </a:solidFill>
                <a:latin typeface="Gamja Flower"/>
                <a:ea typeface="Gamja Flower"/>
                <a:cs typeface="Gamja Flower"/>
                <a:sym typeface="Gamja Flower"/>
              </a:rPr>
              <a:t>The Geosphere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159" name="Shape 159"/>
        <p:cNvGrpSpPr/>
        <p:nvPr/>
      </p:nvGrpSpPr>
      <p:grpSpPr>
        <a:xfrm>
          <a:off x="0" y="0"/>
          <a:ext cx="0" cy="0"/>
          <a:chOff x="0" y="0"/>
          <a:chExt cx="0" cy="0"/>
        </a:xfrm>
      </p:grpSpPr>
      <p:grpSp>
        <p:nvGrpSpPr>
          <p:cNvPr id="160" name="Google Shape;160;p17"/>
          <p:cNvGrpSpPr/>
          <p:nvPr/>
        </p:nvGrpSpPr>
        <p:grpSpPr>
          <a:xfrm>
            <a:off x="-2126987" y="0"/>
            <a:ext cx="23372708" cy="10287000"/>
            <a:chOff x="0" y="0"/>
            <a:chExt cx="31163611" cy="13716000"/>
          </a:xfrm>
        </p:grpSpPr>
        <p:sp>
          <p:nvSpPr>
            <p:cNvPr id="161" name="Google Shape;161;p17"/>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162" name="Google Shape;162;p17"/>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163" name="Google Shape;163;p17"/>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164" name="Google Shape;164;p17"/>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165" name="Google Shape;165;p17"/>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166" name="Google Shape;166;p17"/>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grpSp>
      <p:pic>
        <p:nvPicPr>
          <p:cNvPr id="167" name="Google Shape;167;p17"/>
          <p:cNvPicPr preferRelativeResize="0"/>
          <p:nvPr/>
        </p:nvPicPr>
        <p:blipFill>
          <a:blip r:embed="rId4">
            <a:alphaModFix/>
          </a:blip>
          <a:stretch>
            <a:fillRect/>
          </a:stretch>
        </p:blipFill>
        <p:spPr>
          <a:xfrm>
            <a:off x="8118745" y="512000"/>
            <a:ext cx="14675152" cy="14776131"/>
          </a:xfrm>
          <a:prstGeom prst="rect">
            <a:avLst/>
          </a:prstGeom>
          <a:noFill/>
          <a:ln>
            <a:noFill/>
          </a:ln>
        </p:spPr>
      </p:pic>
      <p:sp>
        <p:nvSpPr>
          <p:cNvPr id="168" name="Google Shape;168;p17"/>
          <p:cNvSpPr txBox="1"/>
          <p:nvPr/>
        </p:nvSpPr>
        <p:spPr>
          <a:xfrm>
            <a:off x="1028700" y="885825"/>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1. Crust</a:t>
            </a:r>
            <a:endParaRPr/>
          </a:p>
        </p:txBody>
      </p:sp>
      <p:sp>
        <p:nvSpPr>
          <p:cNvPr id="169" name="Google Shape;169;p17"/>
          <p:cNvSpPr txBox="1"/>
          <p:nvPr/>
        </p:nvSpPr>
        <p:spPr>
          <a:xfrm>
            <a:off x="1028700" y="1623060"/>
            <a:ext cx="6472459"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Elaborate on your topic here.</a:t>
            </a:r>
            <a:endParaRPr/>
          </a:p>
        </p:txBody>
      </p:sp>
      <p:sp>
        <p:nvSpPr>
          <p:cNvPr id="170" name="Google Shape;170;p17"/>
          <p:cNvSpPr txBox="1"/>
          <p:nvPr/>
        </p:nvSpPr>
        <p:spPr>
          <a:xfrm>
            <a:off x="1028700" y="3078983"/>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2. Mantle</a:t>
            </a:r>
            <a:endParaRPr/>
          </a:p>
        </p:txBody>
      </p:sp>
      <p:sp>
        <p:nvSpPr>
          <p:cNvPr id="171" name="Google Shape;171;p17"/>
          <p:cNvSpPr txBox="1"/>
          <p:nvPr/>
        </p:nvSpPr>
        <p:spPr>
          <a:xfrm>
            <a:off x="1028700" y="3816218"/>
            <a:ext cx="6472459"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Elaborate on your topic here.</a:t>
            </a:r>
            <a:endParaRPr/>
          </a:p>
        </p:txBody>
      </p:sp>
      <p:sp>
        <p:nvSpPr>
          <p:cNvPr id="172" name="Google Shape;172;p17"/>
          <p:cNvSpPr txBox="1"/>
          <p:nvPr/>
        </p:nvSpPr>
        <p:spPr>
          <a:xfrm>
            <a:off x="1028700" y="5267828"/>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3. Outer Core</a:t>
            </a:r>
            <a:endParaRPr/>
          </a:p>
        </p:txBody>
      </p:sp>
      <p:sp>
        <p:nvSpPr>
          <p:cNvPr id="173" name="Google Shape;173;p17"/>
          <p:cNvSpPr txBox="1"/>
          <p:nvPr/>
        </p:nvSpPr>
        <p:spPr>
          <a:xfrm>
            <a:off x="1028700" y="6005063"/>
            <a:ext cx="6472459"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Elaborate on your topic here.</a:t>
            </a:r>
            <a:endParaRPr/>
          </a:p>
        </p:txBody>
      </p:sp>
      <p:sp>
        <p:nvSpPr>
          <p:cNvPr id="174" name="Google Shape;174;p17"/>
          <p:cNvSpPr txBox="1"/>
          <p:nvPr/>
        </p:nvSpPr>
        <p:spPr>
          <a:xfrm>
            <a:off x="1028700" y="7456673"/>
            <a:ext cx="6472459" cy="77533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BFF0F8"/>
                </a:solidFill>
                <a:latin typeface="Gamja Flower"/>
                <a:ea typeface="Gamja Flower"/>
                <a:cs typeface="Gamja Flower"/>
                <a:sym typeface="Gamja Flower"/>
              </a:rPr>
              <a:t>4. Inner Core</a:t>
            </a:r>
            <a:endParaRPr/>
          </a:p>
        </p:txBody>
      </p:sp>
      <p:sp>
        <p:nvSpPr>
          <p:cNvPr id="175" name="Google Shape;175;p17"/>
          <p:cNvSpPr txBox="1"/>
          <p:nvPr/>
        </p:nvSpPr>
        <p:spPr>
          <a:xfrm>
            <a:off x="1028700" y="8193908"/>
            <a:ext cx="6472459" cy="3562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Elaborate on your topic here.</a:t>
            </a:r>
            <a:endParaRPr/>
          </a:p>
        </p:txBody>
      </p:sp>
      <p:cxnSp>
        <p:nvCxnSpPr>
          <p:cNvPr id="176" name="Google Shape;176;p17"/>
          <p:cNvCxnSpPr/>
          <p:nvPr/>
        </p:nvCxnSpPr>
        <p:spPr>
          <a:xfrm>
            <a:off x="4255039" y="1325880"/>
            <a:ext cx="9256709" cy="0"/>
          </a:xfrm>
          <a:prstGeom prst="straightConnector1">
            <a:avLst/>
          </a:prstGeom>
          <a:noFill/>
          <a:ln cap="flat" cmpd="sng" w="28575">
            <a:solidFill>
              <a:srgbClr val="FFFFFF"/>
            </a:solidFill>
            <a:prstDash val="dot"/>
            <a:round/>
            <a:headEnd len="sm" w="sm" type="none"/>
            <a:tailEnd len="med" w="med" type="stealth"/>
          </a:ln>
        </p:spPr>
      </p:cxnSp>
      <p:cxnSp>
        <p:nvCxnSpPr>
          <p:cNvPr id="177" name="Google Shape;177;p17"/>
          <p:cNvCxnSpPr/>
          <p:nvPr/>
        </p:nvCxnSpPr>
        <p:spPr>
          <a:xfrm>
            <a:off x="4264929" y="3509513"/>
            <a:ext cx="8781000" cy="0"/>
          </a:xfrm>
          <a:prstGeom prst="straightConnector1">
            <a:avLst/>
          </a:prstGeom>
          <a:noFill/>
          <a:ln cap="flat" cmpd="sng" w="28575">
            <a:solidFill>
              <a:srgbClr val="FFFFFF"/>
            </a:solidFill>
            <a:prstDash val="dot"/>
            <a:round/>
            <a:headEnd len="sm" w="sm" type="none"/>
            <a:tailEnd len="med" w="med" type="stealth"/>
          </a:ln>
        </p:spPr>
      </p:cxnSp>
      <p:cxnSp>
        <p:nvCxnSpPr>
          <p:cNvPr id="178" name="Google Shape;178;p17"/>
          <p:cNvCxnSpPr/>
          <p:nvPr/>
        </p:nvCxnSpPr>
        <p:spPr>
          <a:xfrm>
            <a:off x="4264929" y="5698358"/>
            <a:ext cx="9640522" cy="0"/>
          </a:xfrm>
          <a:prstGeom prst="straightConnector1">
            <a:avLst/>
          </a:prstGeom>
          <a:noFill/>
          <a:ln cap="flat" cmpd="sng" w="28575">
            <a:solidFill>
              <a:srgbClr val="FFFFFF"/>
            </a:solidFill>
            <a:prstDash val="dot"/>
            <a:round/>
            <a:headEnd len="sm" w="sm" type="none"/>
            <a:tailEnd len="med" w="med" type="stealth"/>
          </a:ln>
        </p:spPr>
      </p:cxnSp>
      <p:cxnSp>
        <p:nvCxnSpPr>
          <p:cNvPr id="179" name="Google Shape;179;p17"/>
          <p:cNvCxnSpPr/>
          <p:nvPr/>
        </p:nvCxnSpPr>
        <p:spPr>
          <a:xfrm>
            <a:off x="4255039" y="7887203"/>
            <a:ext cx="10783826" cy="0"/>
          </a:xfrm>
          <a:prstGeom prst="straightConnector1">
            <a:avLst/>
          </a:prstGeom>
          <a:noFill/>
          <a:ln cap="flat" cmpd="sng" w="28575">
            <a:solidFill>
              <a:srgbClr val="FFFFFF"/>
            </a:solidFill>
            <a:prstDash val="dot"/>
            <a:round/>
            <a:headEnd len="sm" w="sm" type="none"/>
            <a:tailEnd len="med" w="med" type="stealth"/>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183" name="Shape 183"/>
        <p:cNvGrpSpPr/>
        <p:nvPr/>
      </p:nvGrpSpPr>
      <p:grpSpPr>
        <a:xfrm>
          <a:off x="0" y="0"/>
          <a:ext cx="0" cy="0"/>
          <a:chOff x="0" y="0"/>
          <a:chExt cx="0" cy="0"/>
        </a:xfrm>
      </p:grpSpPr>
      <p:grpSp>
        <p:nvGrpSpPr>
          <p:cNvPr id="184" name="Google Shape;184;p18"/>
          <p:cNvGrpSpPr/>
          <p:nvPr/>
        </p:nvGrpSpPr>
        <p:grpSpPr>
          <a:xfrm>
            <a:off x="-2126987" y="0"/>
            <a:ext cx="23372708" cy="10287000"/>
            <a:chOff x="0" y="0"/>
            <a:chExt cx="31163611" cy="13716000"/>
          </a:xfrm>
        </p:grpSpPr>
        <p:sp>
          <p:nvSpPr>
            <p:cNvPr id="185" name="Google Shape;185;p18"/>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186" name="Google Shape;186;p18"/>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187" name="Google Shape;187;p18"/>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188" name="Google Shape;188;p18"/>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189" name="Google Shape;189;p18"/>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190" name="Google Shape;190;p18"/>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grpSp>
      <p:pic>
        <p:nvPicPr>
          <p:cNvPr id="191" name="Google Shape;191;p18"/>
          <p:cNvPicPr preferRelativeResize="0"/>
          <p:nvPr/>
        </p:nvPicPr>
        <p:blipFill>
          <a:blip r:embed="rId4">
            <a:alphaModFix/>
          </a:blip>
          <a:stretch>
            <a:fillRect/>
          </a:stretch>
        </p:blipFill>
        <p:spPr>
          <a:xfrm>
            <a:off x="-4209250" y="-298425"/>
            <a:ext cx="12873374" cy="10880159"/>
          </a:xfrm>
          <a:prstGeom prst="rect">
            <a:avLst/>
          </a:prstGeom>
          <a:noFill/>
          <a:ln>
            <a:noFill/>
          </a:ln>
        </p:spPr>
      </p:pic>
      <p:sp>
        <p:nvSpPr>
          <p:cNvPr id="192" name="Google Shape;192;p18"/>
          <p:cNvSpPr txBox="1"/>
          <p:nvPr/>
        </p:nvSpPr>
        <p:spPr>
          <a:xfrm>
            <a:off x="9144000" y="1181100"/>
            <a:ext cx="8115300" cy="130683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600" u="none" cap="none" strike="noStrike">
                <a:solidFill>
                  <a:srgbClr val="BFF0F8"/>
                </a:solidFill>
                <a:latin typeface="Gamja Flower"/>
                <a:ea typeface="Gamja Flower"/>
                <a:cs typeface="Gamja Flower"/>
                <a:sym typeface="Gamja Flower"/>
              </a:rPr>
              <a:t>The Crust</a:t>
            </a:r>
            <a:endParaRPr/>
          </a:p>
        </p:txBody>
      </p:sp>
      <p:sp>
        <p:nvSpPr>
          <p:cNvPr id="193" name="Google Shape;193;p18"/>
          <p:cNvSpPr txBox="1"/>
          <p:nvPr/>
        </p:nvSpPr>
        <p:spPr>
          <a:xfrm>
            <a:off x="9144000" y="2576717"/>
            <a:ext cx="8115300" cy="65778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It is where land and oceans are found, composed of plates that float above the mantle.</a:t>
            </a:r>
            <a:endParaRPr/>
          </a:p>
          <a:p>
            <a:pPr indent="0" lvl="0" marL="0" marR="0" rtl="0" algn="just">
              <a:lnSpc>
                <a:spcPct val="115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Lorem ipsum dolor sit amet, consectetur adipiscing elit, sed do eiusmod tempor incididunt ut labore et dolore magna aliqua. Ut enim ad minim veniam, quis nostrud exercitation ullamco laboris nisi ut aliquip ex ea commodo consequat.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197" name="Shape 197"/>
        <p:cNvGrpSpPr/>
        <p:nvPr/>
      </p:nvGrpSpPr>
      <p:grpSpPr>
        <a:xfrm>
          <a:off x="0" y="0"/>
          <a:ext cx="0" cy="0"/>
          <a:chOff x="0" y="0"/>
          <a:chExt cx="0" cy="0"/>
        </a:xfrm>
      </p:grpSpPr>
      <p:grpSp>
        <p:nvGrpSpPr>
          <p:cNvPr id="198" name="Google Shape;198;p19"/>
          <p:cNvGrpSpPr/>
          <p:nvPr/>
        </p:nvGrpSpPr>
        <p:grpSpPr>
          <a:xfrm>
            <a:off x="-2126987" y="0"/>
            <a:ext cx="23372708" cy="10287000"/>
            <a:chOff x="0" y="0"/>
            <a:chExt cx="31163611" cy="13716000"/>
          </a:xfrm>
        </p:grpSpPr>
        <p:sp>
          <p:nvSpPr>
            <p:cNvPr id="199" name="Google Shape;199;p19"/>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00" name="Google Shape;200;p19"/>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01" name="Google Shape;201;p19"/>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02" name="Google Shape;202;p19"/>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03" name="Google Shape;203;p19"/>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04" name="Google Shape;204;p19"/>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grpSp>
      <p:pic>
        <p:nvPicPr>
          <p:cNvPr id="205" name="Google Shape;205;p19"/>
          <p:cNvPicPr preferRelativeResize="0"/>
          <p:nvPr/>
        </p:nvPicPr>
        <p:blipFill>
          <a:blip r:embed="rId4">
            <a:alphaModFix/>
          </a:blip>
          <a:stretch>
            <a:fillRect/>
          </a:stretch>
        </p:blipFill>
        <p:spPr>
          <a:xfrm>
            <a:off x="9972575" y="205853"/>
            <a:ext cx="13900073" cy="9875296"/>
          </a:xfrm>
          <a:prstGeom prst="rect">
            <a:avLst/>
          </a:prstGeom>
          <a:noFill/>
          <a:ln>
            <a:noFill/>
          </a:ln>
        </p:spPr>
      </p:pic>
      <p:sp>
        <p:nvSpPr>
          <p:cNvPr id="206" name="Google Shape;206;p19"/>
          <p:cNvSpPr txBox="1"/>
          <p:nvPr/>
        </p:nvSpPr>
        <p:spPr>
          <a:xfrm>
            <a:off x="1028700" y="1181100"/>
            <a:ext cx="8115300" cy="130683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600" u="none" cap="none" strike="noStrike">
                <a:solidFill>
                  <a:srgbClr val="BFF0F8"/>
                </a:solidFill>
                <a:latin typeface="Gamja Flower"/>
                <a:ea typeface="Gamja Flower"/>
                <a:cs typeface="Gamja Flower"/>
                <a:sym typeface="Gamja Flower"/>
              </a:rPr>
              <a:t>The Mantle</a:t>
            </a:r>
            <a:endParaRPr/>
          </a:p>
        </p:txBody>
      </p:sp>
      <p:sp>
        <p:nvSpPr>
          <p:cNvPr id="207" name="Google Shape;207;p19"/>
          <p:cNvSpPr txBox="1"/>
          <p:nvPr/>
        </p:nvSpPr>
        <p:spPr>
          <a:xfrm>
            <a:off x="1028700" y="2576717"/>
            <a:ext cx="8115300" cy="60930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It is the largest layer and made of extremely hot, dense rock with thick asphalt texture.</a:t>
            </a: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15000"/>
              </a:lnSpc>
              <a:spcBef>
                <a:spcPts val="0"/>
              </a:spcBef>
              <a:spcAft>
                <a:spcPts val="0"/>
              </a:spcAft>
              <a:buNone/>
            </a:pPr>
            <a:r>
              <a:rPr b="0" i="0" lang="en-US" sz="2100" u="none" cap="none" strike="noStrike">
                <a:solidFill>
                  <a:srgbClr val="FFFFFF"/>
                </a:solidFill>
                <a:latin typeface="Inter"/>
                <a:ea typeface="Inter"/>
                <a:cs typeface="Inter"/>
                <a:sym typeface="Inter"/>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Lorem ipsum dolor sit amet, consectetur adipiscing elit, sed do eiusmod tempor incididunt ut labore et dolore magna aliqua. Ut enim ad minim veniam, quis nostrud exercitation ullamco laboris nisi ut aliquip ex ea commodo consequat.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211" name="Shape 211"/>
        <p:cNvGrpSpPr/>
        <p:nvPr/>
      </p:nvGrpSpPr>
      <p:grpSpPr>
        <a:xfrm>
          <a:off x="0" y="0"/>
          <a:ext cx="0" cy="0"/>
          <a:chOff x="0" y="0"/>
          <a:chExt cx="0" cy="0"/>
        </a:xfrm>
      </p:grpSpPr>
      <p:grpSp>
        <p:nvGrpSpPr>
          <p:cNvPr id="212" name="Google Shape;212;p20"/>
          <p:cNvGrpSpPr/>
          <p:nvPr/>
        </p:nvGrpSpPr>
        <p:grpSpPr>
          <a:xfrm>
            <a:off x="-2126987" y="0"/>
            <a:ext cx="23372708" cy="10287000"/>
            <a:chOff x="0" y="0"/>
            <a:chExt cx="31163611" cy="13716000"/>
          </a:xfrm>
        </p:grpSpPr>
        <p:sp>
          <p:nvSpPr>
            <p:cNvPr id="213" name="Google Shape;213;p20"/>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14" name="Google Shape;214;p20"/>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15" name="Google Shape;215;p20"/>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16" name="Google Shape;216;p20"/>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17" name="Google Shape;217;p20"/>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18" name="Google Shape;218;p20"/>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grpSp>
      <p:pic>
        <p:nvPicPr>
          <p:cNvPr id="219" name="Google Shape;219;p20"/>
          <p:cNvPicPr preferRelativeResize="0"/>
          <p:nvPr/>
        </p:nvPicPr>
        <p:blipFill>
          <a:blip r:embed="rId4">
            <a:alphaModFix/>
          </a:blip>
          <a:stretch>
            <a:fillRect/>
          </a:stretch>
        </p:blipFill>
        <p:spPr>
          <a:xfrm>
            <a:off x="7369599" y="-2433175"/>
            <a:ext cx="9889701" cy="7033238"/>
          </a:xfrm>
          <a:prstGeom prst="rect">
            <a:avLst/>
          </a:prstGeom>
          <a:noFill/>
          <a:ln>
            <a:noFill/>
          </a:ln>
        </p:spPr>
      </p:pic>
      <p:pic>
        <p:nvPicPr>
          <p:cNvPr id="220" name="Google Shape;220;p20"/>
          <p:cNvPicPr preferRelativeResize="0"/>
          <p:nvPr/>
        </p:nvPicPr>
        <p:blipFill>
          <a:blip r:embed="rId5">
            <a:alphaModFix/>
          </a:blip>
          <a:stretch>
            <a:fillRect/>
          </a:stretch>
        </p:blipFill>
        <p:spPr>
          <a:xfrm>
            <a:off x="-3772349" y="3030996"/>
            <a:ext cx="12319301" cy="8763204"/>
          </a:xfrm>
          <a:prstGeom prst="rect">
            <a:avLst/>
          </a:prstGeom>
          <a:noFill/>
          <a:ln>
            <a:noFill/>
          </a:ln>
        </p:spPr>
      </p:pic>
      <p:sp>
        <p:nvSpPr>
          <p:cNvPr id="221" name="Google Shape;221;p20"/>
          <p:cNvSpPr txBox="1"/>
          <p:nvPr/>
        </p:nvSpPr>
        <p:spPr>
          <a:xfrm>
            <a:off x="1028700" y="1181100"/>
            <a:ext cx="8115300" cy="130683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600" u="none" cap="none" strike="noStrike">
                <a:solidFill>
                  <a:srgbClr val="BFF0F8"/>
                </a:solidFill>
                <a:latin typeface="Gamja Flower"/>
                <a:ea typeface="Gamja Flower"/>
                <a:cs typeface="Gamja Flower"/>
                <a:sym typeface="Gamja Flower"/>
              </a:rPr>
              <a:t>Outer Core</a:t>
            </a:r>
            <a:endParaRPr/>
          </a:p>
        </p:txBody>
      </p:sp>
      <p:sp>
        <p:nvSpPr>
          <p:cNvPr id="222" name="Google Shape;222;p20"/>
          <p:cNvSpPr txBox="1"/>
          <p:nvPr/>
        </p:nvSpPr>
        <p:spPr>
          <a:xfrm>
            <a:off x="9144000" y="5558790"/>
            <a:ext cx="8115300" cy="39111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It is made of extremely hot iron and nickel that remains in a liquid state.</a:t>
            </a: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15000"/>
              </a:lnSpc>
              <a:spcBef>
                <a:spcPts val="0"/>
              </a:spcBef>
              <a:spcAft>
                <a:spcPts val="0"/>
              </a:spcAft>
              <a:buNone/>
            </a:pPr>
            <a:r>
              <a:rPr b="0" i="0" lang="en-US" sz="2100" u="none" cap="none" strike="noStrike">
                <a:solidFill>
                  <a:srgbClr val="FFFFFF"/>
                </a:solidFill>
                <a:latin typeface="Inter"/>
                <a:ea typeface="Inter"/>
                <a:cs typeface="Inter"/>
                <a:sym typeface="Inter"/>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1A23"/>
        </a:solidFill>
      </p:bgPr>
    </p:bg>
    <p:spTree>
      <p:nvGrpSpPr>
        <p:cNvPr id="226" name="Shape 226"/>
        <p:cNvGrpSpPr/>
        <p:nvPr/>
      </p:nvGrpSpPr>
      <p:grpSpPr>
        <a:xfrm>
          <a:off x="0" y="0"/>
          <a:ext cx="0" cy="0"/>
          <a:chOff x="0" y="0"/>
          <a:chExt cx="0" cy="0"/>
        </a:xfrm>
      </p:grpSpPr>
      <p:grpSp>
        <p:nvGrpSpPr>
          <p:cNvPr id="227" name="Google Shape;227;p21"/>
          <p:cNvGrpSpPr/>
          <p:nvPr/>
        </p:nvGrpSpPr>
        <p:grpSpPr>
          <a:xfrm>
            <a:off x="-2126987" y="0"/>
            <a:ext cx="23372708" cy="10287000"/>
            <a:chOff x="0" y="0"/>
            <a:chExt cx="31163611" cy="13716000"/>
          </a:xfrm>
        </p:grpSpPr>
        <p:sp>
          <p:nvSpPr>
            <p:cNvPr id="228" name="Google Shape;228;p21"/>
            <p:cNvSpPr/>
            <p:nvPr/>
          </p:nvSpPr>
          <p:spPr>
            <a:xfrm rot="-5400000">
              <a:off x="1737986"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29" name="Google Shape;229;p21"/>
            <p:cNvSpPr/>
            <p:nvPr/>
          </p:nvSpPr>
          <p:spPr>
            <a:xfrm rot="-5400000">
              <a:off x="1737986"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30" name="Google Shape;230;p21"/>
            <p:cNvSpPr/>
            <p:nvPr/>
          </p:nvSpPr>
          <p:spPr>
            <a:xfrm rot="5400000">
              <a:off x="12071959"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31" name="Google Shape;231;p21"/>
            <p:cNvSpPr/>
            <p:nvPr/>
          </p:nvSpPr>
          <p:spPr>
            <a:xfrm rot="5400000">
              <a:off x="12071959"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32" name="Google Shape;232;p21"/>
            <p:cNvSpPr/>
            <p:nvPr/>
          </p:nvSpPr>
          <p:spPr>
            <a:xfrm rot="-5400000">
              <a:off x="22567624" y="-1737986"/>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sp>
          <p:nvSpPr>
            <p:cNvPr id="233" name="Google Shape;233;p21"/>
            <p:cNvSpPr/>
            <p:nvPr/>
          </p:nvSpPr>
          <p:spPr>
            <a:xfrm rot="-5400000">
              <a:off x="22567624" y="5120014"/>
              <a:ext cx="6858000" cy="10333973"/>
            </a:xfrm>
            <a:custGeom>
              <a:rect b="b" l="l" r="r" t="t"/>
              <a:pathLst>
                <a:path extrusionOk="0" h="10333973" w="6858000">
                  <a:moveTo>
                    <a:pt x="0" y="0"/>
                  </a:moveTo>
                  <a:lnTo>
                    <a:pt x="6858000" y="0"/>
                  </a:lnTo>
                  <a:lnTo>
                    <a:pt x="6858000" y="10333972"/>
                  </a:lnTo>
                  <a:lnTo>
                    <a:pt x="0" y="10333972"/>
                  </a:lnTo>
                  <a:lnTo>
                    <a:pt x="0" y="0"/>
                  </a:lnTo>
                  <a:close/>
                </a:path>
              </a:pathLst>
            </a:custGeom>
            <a:blipFill rotWithShape="1">
              <a:blip r:embed="rId3">
                <a:alphaModFix amt="28000"/>
              </a:blip>
              <a:stretch>
                <a:fillRect b="0" l="0" r="0" t="0"/>
              </a:stretch>
            </a:blipFill>
            <a:ln>
              <a:noFill/>
            </a:ln>
          </p:spPr>
        </p:sp>
      </p:grpSp>
      <p:pic>
        <p:nvPicPr>
          <p:cNvPr id="234" name="Google Shape;234;p21"/>
          <p:cNvPicPr preferRelativeResize="0"/>
          <p:nvPr/>
        </p:nvPicPr>
        <p:blipFill>
          <a:blip r:embed="rId4">
            <a:alphaModFix/>
          </a:blip>
          <a:stretch>
            <a:fillRect/>
          </a:stretch>
        </p:blipFill>
        <p:spPr>
          <a:xfrm>
            <a:off x="674650" y="-2775101"/>
            <a:ext cx="10571350" cy="7512071"/>
          </a:xfrm>
          <a:prstGeom prst="rect">
            <a:avLst/>
          </a:prstGeom>
          <a:noFill/>
          <a:ln>
            <a:noFill/>
          </a:ln>
        </p:spPr>
      </p:pic>
      <p:pic>
        <p:nvPicPr>
          <p:cNvPr id="235" name="Google Shape;235;p21"/>
          <p:cNvPicPr preferRelativeResize="0"/>
          <p:nvPr/>
        </p:nvPicPr>
        <p:blipFill>
          <a:blip r:embed="rId4">
            <a:alphaModFix/>
          </a:blip>
          <a:stretch>
            <a:fillRect/>
          </a:stretch>
        </p:blipFill>
        <p:spPr>
          <a:xfrm>
            <a:off x="9452425" y="3037367"/>
            <a:ext cx="12319300" cy="8754182"/>
          </a:xfrm>
          <a:prstGeom prst="rect">
            <a:avLst/>
          </a:prstGeom>
          <a:noFill/>
          <a:ln>
            <a:noFill/>
          </a:ln>
        </p:spPr>
      </p:pic>
      <p:sp>
        <p:nvSpPr>
          <p:cNvPr id="236" name="Google Shape;236;p21"/>
          <p:cNvSpPr txBox="1"/>
          <p:nvPr/>
        </p:nvSpPr>
        <p:spPr>
          <a:xfrm>
            <a:off x="9144000" y="1181100"/>
            <a:ext cx="8115300" cy="1306830"/>
          </a:xfrm>
          <a:prstGeom prst="rect">
            <a:avLst/>
          </a:prstGeom>
          <a:noFill/>
          <a:ln>
            <a:noFill/>
          </a:ln>
        </p:spPr>
        <p:txBody>
          <a:bodyPr anchorCtr="0" anchor="t" bIns="0" lIns="0" spcFirstLastPara="1" rIns="0" wrap="square" tIns="0">
            <a:spAutoFit/>
          </a:bodyPr>
          <a:lstStyle/>
          <a:p>
            <a:pPr indent="0" lvl="0" marL="0" marR="0" rtl="0" algn="r">
              <a:lnSpc>
                <a:spcPct val="80000"/>
              </a:lnSpc>
              <a:spcBef>
                <a:spcPts val="0"/>
              </a:spcBef>
              <a:spcAft>
                <a:spcPts val="0"/>
              </a:spcAft>
              <a:buNone/>
            </a:pPr>
            <a:r>
              <a:rPr b="0" i="0" lang="en-US" sz="9600" u="none" cap="none" strike="noStrike">
                <a:solidFill>
                  <a:srgbClr val="BFF0F8"/>
                </a:solidFill>
                <a:latin typeface="Gamja Flower"/>
                <a:ea typeface="Gamja Flower"/>
                <a:cs typeface="Gamja Flower"/>
                <a:sym typeface="Gamja Flower"/>
              </a:rPr>
              <a:t>Inner Core</a:t>
            </a:r>
            <a:endParaRPr/>
          </a:p>
        </p:txBody>
      </p:sp>
      <p:sp>
        <p:nvSpPr>
          <p:cNvPr id="237" name="Google Shape;237;p21"/>
          <p:cNvSpPr txBox="1"/>
          <p:nvPr/>
        </p:nvSpPr>
        <p:spPr>
          <a:xfrm>
            <a:off x="1028700" y="5558790"/>
            <a:ext cx="8115300" cy="39111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FFFFFF"/>
                </a:solidFill>
                <a:latin typeface="Inter"/>
                <a:ea typeface="Inter"/>
                <a:cs typeface="Inter"/>
                <a:sym typeface="Inter"/>
              </a:rPr>
              <a:t>It has similar materials as the outer core but remains a solid ball due to pressure. </a:t>
            </a:r>
            <a:endParaRPr/>
          </a:p>
          <a:p>
            <a:pPr indent="0" lvl="0" marL="0" marR="0" rtl="0" algn="just">
              <a:lnSpc>
                <a:spcPct val="140000"/>
              </a:lnSpc>
              <a:spcBef>
                <a:spcPts val="0"/>
              </a:spcBef>
              <a:spcAft>
                <a:spcPts val="0"/>
              </a:spcAft>
              <a:buNone/>
            </a:pPr>
            <a:r>
              <a:t/>
            </a:r>
            <a:endParaRPr b="0" i="0" sz="2100" u="none" cap="none" strike="noStrike">
              <a:solidFill>
                <a:srgbClr val="FFFFFF"/>
              </a:solidFill>
              <a:latin typeface="Inter"/>
              <a:ea typeface="Inter"/>
              <a:cs typeface="Inter"/>
              <a:sym typeface="Inter"/>
            </a:endParaRPr>
          </a:p>
          <a:p>
            <a:pPr indent="0" lvl="0" marL="0" marR="0" rtl="0" algn="just">
              <a:lnSpc>
                <a:spcPct val="115000"/>
              </a:lnSpc>
              <a:spcBef>
                <a:spcPts val="0"/>
              </a:spcBef>
              <a:spcAft>
                <a:spcPts val="0"/>
              </a:spcAft>
              <a:buNone/>
            </a:pPr>
            <a:r>
              <a:rPr b="0" i="0" lang="en-US" sz="2100" u="none" cap="none" strike="noStrike">
                <a:solidFill>
                  <a:srgbClr val="FFFFFF"/>
                </a:solidFill>
                <a:latin typeface="Inter"/>
                <a:ea typeface="Inter"/>
                <a:cs typeface="Inter"/>
                <a:sym typeface="Inter"/>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