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Lato"/>
      <p:regular r:id="rId27"/>
      <p:bold r:id="rId28"/>
      <p:italic r:id="rId29"/>
      <p:boldItalic r:id="rId30"/>
    </p:embeddedFont>
    <p:embeddedFont>
      <p:font typeface="Passion One"/>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assionOne-regular.fntdata"/><Relationship Id="rId3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PassionOne-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f1c559c85_1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bf1c559c85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56.jpg"/><Relationship Id="rId4" Type="http://schemas.openxmlformats.org/officeDocument/2006/relationships/image" Target="../media/image5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47.png"/><Relationship Id="rId4" Type="http://schemas.openxmlformats.org/officeDocument/2006/relationships/image" Target="../media/image5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90.png"/><Relationship Id="rId4" Type="http://schemas.openxmlformats.org/officeDocument/2006/relationships/image" Target="../media/image82.png"/><Relationship Id="rId5" Type="http://schemas.openxmlformats.org/officeDocument/2006/relationships/image" Target="../media/image52.png"/><Relationship Id="rId6" Type="http://schemas.openxmlformats.org/officeDocument/2006/relationships/image" Target="../media/image50.png"/><Relationship Id="rId7" Type="http://schemas.openxmlformats.org/officeDocument/2006/relationships/image" Target="../media/image73.png"/><Relationship Id="rId8" Type="http://schemas.openxmlformats.org/officeDocument/2006/relationships/image" Target="../media/image6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image" Target="../media/image61.png"/><Relationship Id="rId7" Type="http://schemas.openxmlformats.org/officeDocument/2006/relationships/image" Target="../media/image75.png"/><Relationship Id="rId8" Type="http://schemas.openxmlformats.org/officeDocument/2006/relationships/image" Target="../media/image6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8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33.png"/><Relationship Id="rId6" Type="http://schemas.openxmlformats.org/officeDocument/2006/relationships/image" Target="../media/image8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png"/><Relationship Id="rId3" Type="http://schemas.openxmlformats.org/officeDocument/2006/relationships/image" Target="../media/image85.png"/><Relationship Id="rId4" Type="http://schemas.openxmlformats.org/officeDocument/2006/relationships/image" Target="../media/image80.png"/><Relationship Id="rId5" Type="http://schemas.openxmlformats.org/officeDocument/2006/relationships/image" Target="../media/image8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8.png"/><Relationship Id="rId7"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4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0.png"/><Relationship Id="rId11" Type="http://schemas.openxmlformats.org/officeDocument/2006/relationships/image" Target="../media/image31.png"/><Relationship Id="rId10" Type="http://schemas.openxmlformats.org/officeDocument/2006/relationships/image" Target="../media/image27.png"/><Relationship Id="rId12" Type="http://schemas.openxmlformats.org/officeDocument/2006/relationships/image" Target="../media/image26.pn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5.png"/><Relationship Id="rId8"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71.png"/><Relationship Id="rId8"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5">
    <p:spTree>
      <p:nvGrpSpPr>
        <p:cNvPr id="190" name="Shape 190"/>
        <p:cNvGrpSpPr/>
        <p:nvPr/>
      </p:nvGrpSpPr>
      <p:grpSpPr>
        <a:xfrm>
          <a:off x="0" y="0"/>
          <a:ext cx="0" cy="0"/>
          <a:chOff x="0" y="0"/>
          <a:chExt cx="0" cy="0"/>
        </a:xfrm>
      </p:grpSpPr>
      <p:sp>
        <p:nvSpPr>
          <p:cNvPr id="191" name="Google Shape;191;p11"/>
          <p:cNvSpPr/>
          <p:nvPr/>
        </p:nvSpPr>
        <p:spPr>
          <a:xfrm>
            <a:off x="1516421"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92" name="Google Shape;192;p11"/>
          <p:cNvSpPr/>
          <p:nvPr/>
        </p:nvSpPr>
        <p:spPr>
          <a:xfrm>
            <a:off x="708660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93" name="Google Shape;193;p11"/>
          <p:cNvSpPr/>
          <p:nvPr/>
        </p:nvSpPr>
        <p:spPr>
          <a:xfrm>
            <a:off x="1265677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grpSp>
        <p:nvGrpSpPr>
          <p:cNvPr id="194" name="Google Shape;194;p11"/>
          <p:cNvGrpSpPr/>
          <p:nvPr/>
        </p:nvGrpSpPr>
        <p:grpSpPr>
          <a:xfrm>
            <a:off x="1334293" y="3673964"/>
            <a:ext cx="4479085" cy="4520107"/>
            <a:chOff x="0" y="-19050"/>
            <a:chExt cx="1179669" cy="1190473"/>
          </a:xfrm>
        </p:grpSpPr>
        <p:sp>
          <p:nvSpPr>
            <p:cNvPr id="195" name="Google Shape;195;p11"/>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196" name="Google Shape;196;p11"/>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7" name="Google Shape;197;p11"/>
          <p:cNvPicPr preferRelativeResize="0"/>
          <p:nvPr/>
        </p:nvPicPr>
        <p:blipFill rotWithShape="1">
          <a:blip r:embed="rId3">
            <a:alphaModFix/>
          </a:blip>
          <a:srcRect b="0" l="0" r="14376" t="43326"/>
          <a:stretch/>
        </p:blipFill>
        <p:spPr>
          <a:xfrm>
            <a:off x="1374580" y="3786660"/>
            <a:ext cx="4398482" cy="4367015"/>
          </a:xfrm>
          <a:prstGeom prst="rect">
            <a:avLst/>
          </a:prstGeom>
          <a:noFill/>
          <a:ln>
            <a:noFill/>
          </a:ln>
        </p:spPr>
      </p:pic>
      <p:grpSp>
        <p:nvGrpSpPr>
          <p:cNvPr id="198" name="Google Shape;198;p11"/>
          <p:cNvGrpSpPr/>
          <p:nvPr/>
        </p:nvGrpSpPr>
        <p:grpSpPr>
          <a:xfrm>
            <a:off x="6904472" y="3673964"/>
            <a:ext cx="4479085" cy="4520107"/>
            <a:chOff x="0" y="-19050"/>
            <a:chExt cx="1179669" cy="1190473"/>
          </a:xfrm>
        </p:grpSpPr>
        <p:sp>
          <p:nvSpPr>
            <p:cNvPr id="199" name="Google Shape;199;p11"/>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200" name="Google Shape;200;p11"/>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1"/>
          <p:cNvGrpSpPr/>
          <p:nvPr/>
        </p:nvGrpSpPr>
        <p:grpSpPr>
          <a:xfrm>
            <a:off x="12474651" y="3673964"/>
            <a:ext cx="4479085" cy="4520107"/>
            <a:chOff x="0" y="-19050"/>
            <a:chExt cx="1179669" cy="1190473"/>
          </a:xfrm>
        </p:grpSpPr>
        <p:sp>
          <p:nvSpPr>
            <p:cNvPr id="202" name="Google Shape;202;p11"/>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203" name="Google Shape;203;p11"/>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1"/>
          <p:cNvGrpSpPr/>
          <p:nvPr/>
        </p:nvGrpSpPr>
        <p:grpSpPr>
          <a:xfrm rot="574748">
            <a:off x="15051955" y="656134"/>
            <a:ext cx="3532318" cy="1834093"/>
            <a:chOff x="0" y="0"/>
            <a:chExt cx="4710029" cy="2445598"/>
          </a:xfrm>
        </p:grpSpPr>
        <p:grpSp>
          <p:nvGrpSpPr>
            <p:cNvPr id="205" name="Google Shape;205;p11"/>
            <p:cNvGrpSpPr/>
            <p:nvPr/>
          </p:nvGrpSpPr>
          <p:grpSpPr>
            <a:xfrm>
              <a:off x="0" y="0"/>
              <a:ext cx="4710029" cy="2445598"/>
              <a:chOff x="0" y="0"/>
              <a:chExt cx="930376" cy="483081"/>
            </a:xfrm>
          </p:grpSpPr>
          <p:sp>
            <p:nvSpPr>
              <p:cNvPr id="206" name="Google Shape;206;p11"/>
              <p:cNvSpPr/>
              <p:nvPr/>
            </p:nvSpPr>
            <p:spPr>
              <a:xfrm>
                <a:off x="0" y="0"/>
                <a:ext cx="930376" cy="483081"/>
              </a:xfrm>
              <a:custGeom>
                <a:rect b="b" l="l" r="r" t="t"/>
                <a:pathLst>
                  <a:path extrusionOk="0" h="483081" w="930376">
                    <a:moveTo>
                      <a:pt x="465188" y="0"/>
                    </a:moveTo>
                    <a:cubicBezTo>
                      <a:pt x="208272" y="0"/>
                      <a:pt x="0" y="108141"/>
                      <a:pt x="0" y="241540"/>
                    </a:cubicBezTo>
                    <a:cubicBezTo>
                      <a:pt x="0" y="374939"/>
                      <a:pt x="208272" y="483081"/>
                      <a:pt x="465188" y="483081"/>
                    </a:cubicBezTo>
                    <a:cubicBezTo>
                      <a:pt x="722104" y="483081"/>
                      <a:pt x="930376" y="374939"/>
                      <a:pt x="930376" y="241540"/>
                    </a:cubicBezTo>
                    <a:cubicBezTo>
                      <a:pt x="930376" y="108141"/>
                      <a:pt x="722104" y="0"/>
                      <a:pt x="4651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txBox="1"/>
              <p:nvPr/>
            </p:nvSpPr>
            <p:spPr>
              <a:xfrm>
                <a:off x="87223" y="26239"/>
                <a:ext cx="756000" cy="4116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1"/>
            <p:cNvSpPr/>
            <p:nvPr/>
          </p:nvSpPr>
          <p:spPr>
            <a:xfrm>
              <a:off x="54371" y="53402"/>
              <a:ext cx="4601287" cy="2325741"/>
            </a:xfrm>
            <a:custGeom>
              <a:rect b="b" l="l" r="r" t="t"/>
              <a:pathLst>
                <a:path extrusionOk="0" h="2325741" w="4601287">
                  <a:moveTo>
                    <a:pt x="0" y="0"/>
                  </a:moveTo>
                  <a:lnTo>
                    <a:pt x="4601286" y="0"/>
                  </a:lnTo>
                  <a:lnTo>
                    <a:pt x="4601286" y="2325742"/>
                  </a:lnTo>
                  <a:lnTo>
                    <a:pt x="0" y="2325742"/>
                  </a:lnTo>
                  <a:lnTo>
                    <a:pt x="0" y="0"/>
                  </a:lnTo>
                  <a:close/>
                </a:path>
              </a:pathLst>
            </a:custGeom>
            <a:blipFill rotWithShape="1">
              <a:blip r:embed="rId4">
                <a:alphaModFix/>
              </a:blip>
              <a:stretch>
                <a:fillRect b="0" l="0" r="0" t="0"/>
              </a:stretch>
            </a:blipFill>
            <a:ln>
              <a:noFill/>
            </a:ln>
          </p:spPr>
        </p:sp>
      </p:grpSp>
      <p:sp>
        <p:nvSpPr>
          <p:cNvPr id="209" name="Google Shape;209;p11"/>
          <p:cNvSpPr txBox="1"/>
          <p:nvPr>
            <p:ph type="title"/>
          </p:nvPr>
        </p:nvSpPr>
        <p:spPr>
          <a:xfrm>
            <a:off x="1068500" y="465225"/>
            <a:ext cx="16151100" cy="1677300"/>
          </a:xfrm>
          <a:prstGeom prst="rect">
            <a:avLst/>
          </a:prstGeom>
        </p:spPr>
        <p:txBody>
          <a:bodyPr anchorCtr="0" anchor="ctr" bIns="0" lIns="0" spcFirstLastPara="1" rIns="0" wrap="square" tIns="0">
            <a:noAutofit/>
          </a:bodyPr>
          <a:lstStyle>
            <a:lvl1pPr lvl="0" rtl="0">
              <a:spcBef>
                <a:spcPts val="0"/>
              </a:spcBef>
              <a:spcAft>
                <a:spcPts val="0"/>
              </a:spcAft>
              <a:buSzPts val="9850"/>
              <a:buNone/>
              <a:defRPr sz="98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0" name="Google Shape;210;p11"/>
          <p:cNvSpPr txBox="1"/>
          <p:nvPr>
            <p:ph idx="1" type="subTitle"/>
          </p:nvPr>
        </p:nvSpPr>
        <p:spPr>
          <a:xfrm rot="492467">
            <a:off x="15065531" y="1211140"/>
            <a:ext cx="3505103" cy="723838"/>
          </a:xfrm>
          <a:prstGeom prst="rect">
            <a:avLst/>
          </a:prstGeom>
        </p:spPr>
        <p:txBody>
          <a:bodyPr anchorCtr="0" anchor="ctr" bIns="0" lIns="0" spcFirstLastPara="1" rIns="0" wrap="square" tIns="0">
            <a:noAutofit/>
          </a:bodyPr>
          <a:lstStyle>
            <a:lvl1pPr lvl="0" algn="ctr">
              <a:lnSpc>
                <a:spcPct val="80000"/>
              </a:lnSpc>
              <a:spcBef>
                <a:spcPts val="640"/>
              </a:spcBef>
              <a:spcAft>
                <a:spcPts val="0"/>
              </a:spcAft>
              <a:buClr>
                <a:schemeClr val="lt1"/>
              </a:buClr>
              <a:buSzPts val="3450"/>
              <a:buNone/>
              <a:defRPr b="1" sz="3450">
                <a:solidFill>
                  <a:schemeClr val="lt1"/>
                </a:solidFill>
              </a:defRPr>
            </a:lvl1pPr>
            <a:lvl2pPr lvl="1">
              <a:spcBef>
                <a:spcPts val="560"/>
              </a:spcBef>
              <a:spcAft>
                <a:spcPts val="0"/>
              </a:spcAft>
              <a:buSzPts val="30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11" name="Google Shape;211;p11"/>
          <p:cNvSpPr txBox="1"/>
          <p:nvPr>
            <p:ph idx="2" type="subTitle"/>
          </p:nvPr>
        </p:nvSpPr>
        <p:spPr>
          <a:xfrm>
            <a:off x="2326300" y="2948040"/>
            <a:ext cx="2564400" cy="594600"/>
          </a:xfrm>
          <a:prstGeom prst="rect">
            <a:avLst/>
          </a:prstGeom>
        </p:spPr>
        <p:txBody>
          <a:bodyPr anchorCtr="0" anchor="ctr" bIns="0" lIns="0" spcFirstLastPara="1" rIns="0" wrap="square" tIns="0">
            <a:noAutofit/>
          </a:bodyPr>
          <a:lstStyle>
            <a:lvl1pPr lvl="0" algn="ctr">
              <a:spcBef>
                <a:spcPts val="640"/>
              </a:spcBef>
              <a:spcAft>
                <a:spcPts val="0"/>
              </a:spcAft>
              <a:buSzPts val="2750"/>
              <a:buNone/>
              <a:defRPr b="1" sz="2750"/>
            </a:lvl1pPr>
            <a:lvl2pPr lvl="1">
              <a:spcBef>
                <a:spcPts val="560"/>
              </a:spcBef>
              <a:spcAft>
                <a:spcPts val="0"/>
              </a:spcAft>
              <a:buSzPts val="30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12" name="Google Shape;212;p11"/>
          <p:cNvSpPr txBox="1"/>
          <p:nvPr>
            <p:ph idx="3" type="subTitle"/>
          </p:nvPr>
        </p:nvSpPr>
        <p:spPr>
          <a:xfrm>
            <a:off x="7861800" y="2948040"/>
            <a:ext cx="2564400" cy="594600"/>
          </a:xfrm>
          <a:prstGeom prst="rect">
            <a:avLst/>
          </a:prstGeom>
        </p:spPr>
        <p:txBody>
          <a:bodyPr anchorCtr="0" anchor="ctr"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13" name="Google Shape;213;p11"/>
          <p:cNvSpPr txBox="1"/>
          <p:nvPr>
            <p:ph idx="4" type="subTitle"/>
          </p:nvPr>
        </p:nvSpPr>
        <p:spPr>
          <a:xfrm>
            <a:off x="13431988" y="2948040"/>
            <a:ext cx="2564400" cy="594600"/>
          </a:xfrm>
          <a:prstGeom prst="rect">
            <a:avLst/>
          </a:prstGeom>
        </p:spPr>
        <p:txBody>
          <a:bodyPr anchorCtr="0" anchor="ctr"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14" name="Google Shape;214;p11"/>
          <p:cNvSpPr txBox="1"/>
          <p:nvPr>
            <p:ph idx="5" type="body"/>
          </p:nvPr>
        </p:nvSpPr>
        <p:spPr>
          <a:xfrm>
            <a:off x="1373800" y="8352700"/>
            <a:ext cx="4398600" cy="1080600"/>
          </a:xfrm>
          <a:prstGeom prst="rect">
            <a:avLst/>
          </a:prstGeom>
        </p:spPr>
        <p:txBody>
          <a:bodyPr anchorCtr="0" anchor="t" bIns="0" lIns="0" spcFirstLastPara="1" rIns="0" wrap="square" tIns="0">
            <a:noAutofit/>
          </a:bodyPr>
          <a:lstStyle>
            <a:lvl1pPr indent="-381000" lvl="0" marL="457200" algn="ctr">
              <a:spcBef>
                <a:spcPts val="640"/>
              </a:spcBef>
              <a:spcAft>
                <a:spcPts val="0"/>
              </a:spcAft>
              <a:buSzPts val="2400"/>
              <a:buChar char="•"/>
              <a:defRPr sz="2400"/>
            </a:lvl1pPr>
            <a:lvl2pPr indent="-381000" lvl="1" marL="914400" algn="ctr">
              <a:spcBef>
                <a:spcPts val="560"/>
              </a:spcBef>
              <a:spcAft>
                <a:spcPts val="0"/>
              </a:spcAft>
              <a:buSzPts val="2400"/>
              <a:buChar char="–"/>
              <a:defRPr sz="2400"/>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sz="2400"/>
            </a:lvl4pPr>
            <a:lvl5pPr indent="-381000" lvl="4" marL="2286000" algn="ctr">
              <a:spcBef>
                <a:spcPts val="400"/>
              </a:spcBef>
              <a:spcAft>
                <a:spcPts val="0"/>
              </a:spcAft>
              <a:buSzPts val="2400"/>
              <a:buChar char="»"/>
              <a:defRPr sz="2400"/>
            </a:lvl5pPr>
            <a:lvl6pPr indent="-381000" lvl="5" marL="2743200" algn="ctr">
              <a:spcBef>
                <a:spcPts val="400"/>
              </a:spcBef>
              <a:spcAft>
                <a:spcPts val="0"/>
              </a:spcAft>
              <a:buSzPts val="2400"/>
              <a:buChar char="•"/>
              <a:defRPr sz="2400"/>
            </a:lvl6pPr>
            <a:lvl7pPr indent="-381000" lvl="6" marL="3200400" algn="ctr">
              <a:spcBef>
                <a:spcPts val="400"/>
              </a:spcBef>
              <a:spcAft>
                <a:spcPts val="0"/>
              </a:spcAft>
              <a:buSzPts val="2400"/>
              <a:buChar char="•"/>
              <a:defRPr sz="2400"/>
            </a:lvl7pPr>
            <a:lvl8pPr indent="-381000" lvl="7" marL="3657600" algn="ctr">
              <a:spcBef>
                <a:spcPts val="400"/>
              </a:spcBef>
              <a:spcAft>
                <a:spcPts val="0"/>
              </a:spcAft>
              <a:buSzPts val="2400"/>
              <a:buChar char="•"/>
              <a:defRPr sz="2400"/>
            </a:lvl8pPr>
            <a:lvl9pPr indent="-381000" lvl="8" marL="4114800" algn="ctr">
              <a:spcBef>
                <a:spcPts val="400"/>
              </a:spcBef>
              <a:spcAft>
                <a:spcPts val="0"/>
              </a:spcAft>
              <a:buSzPts val="2400"/>
              <a:buChar char="•"/>
              <a:defRPr sz="2400"/>
            </a:lvl9pPr>
          </a:lstStyle>
          <a:p/>
        </p:txBody>
      </p:sp>
      <p:sp>
        <p:nvSpPr>
          <p:cNvPr id="215" name="Google Shape;215;p11"/>
          <p:cNvSpPr txBox="1"/>
          <p:nvPr>
            <p:ph idx="6" type="body"/>
          </p:nvPr>
        </p:nvSpPr>
        <p:spPr>
          <a:xfrm>
            <a:off x="6944700" y="8352700"/>
            <a:ext cx="4398600" cy="1080600"/>
          </a:xfrm>
          <a:prstGeom prst="rect">
            <a:avLst/>
          </a:prstGeom>
        </p:spPr>
        <p:txBody>
          <a:bodyPr anchorCtr="0" anchor="t"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
        <p:nvSpPr>
          <p:cNvPr id="216" name="Google Shape;216;p11"/>
          <p:cNvSpPr txBox="1"/>
          <p:nvPr>
            <p:ph idx="7" type="body"/>
          </p:nvPr>
        </p:nvSpPr>
        <p:spPr>
          <a:xfrm>
            <a:off x="12515600" y="8352700"/>
            <a:ext cx="4398600" cy="1080600"/>
          </a:xfrm>
          <a:prstGeom prst="rect">
            <a:avLst/>
          </a:prstGeom>
        </p:spPr>
        <p:txBody>
          <a:bodyPr anchorCtr="0" anchor="t"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
        <p:nvSpPr>
          <p:cNvPr id="217" name="Google Shape;217;p11"/>
          <p:cNvSpPr/>
          <p:nvPr>
            <p:ph idx="8" type="pic"/>
          </p:nvPr>
        </p:nvSpPr>
        <p:spPr>
          <a:xfrm>
            <a:off x="1374000" y="3778775"/>
            <a:ext cx="4398600" cy="4374900"/>
          </a:xfrm>
          <a:prstGeom prst="rect">
            <a:avLst/>
          </a:prstGeom>
          <a:noFill/>
          <a:ln>
            <a:noFill/>
          </a:ln>
        </p:spPr>
      </p:sp>
      <p:sp>
        <p:nvSpPr>
          <p:cNvPr id="218" name="Google Shape;218;p11"/>
          <p:cNvSpPr/>
          <p:nvPr>
            <p:ph idx="9" type="pic"/>
          </p:nvPr>
        </p:nvSpPr>
        <p:spPr>
          <a:xfrm>
            <a:off x="6944713" y="3778775"/>
            <a:ext cx="4398600" cy="4374900"/>
          </a:xfrm>
          <a:prstGeom prst="rect">
            <a:avLst/>
          </a:prstGeom>
          <a:noFill/>
          <a:ln>
            <a:noFill/>
          </a:ln>
        </p:spPr>
      </p:sp>
      <p:sp>
        <p:nvSpPr>
          <p:cNvPr id="219" name="Google Shape;219;p11"/>
          <p:cNvSpPr/>
          <p:nvPr>
            <p:ph idx="13" type="pic"/>
          </p:nvPr>
        </p:nvSpPr>
        <p:spPr>
          <a:xfrm>
            <a:off x="12514963" y="3778775"/>
            <a:ext cx="4398600" cy="4374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CUSTOM_5_1">
    <p:spTree>
      <p:nvGrpSpPr>
        <p:cNvPr id="220" name="Shape 220"/>
        <p:cNvGrpSpPr/>
        <p:nvPr/>
      </p:nvGrpSpPr>
      <p:grpSpPr>
        <a:xfrm>
          <a:off x="0" y="0"/>
          <a:ext cx="0" cy="0"/>
          <a:chOff x="0" y="0"/>
          <a:chExt cx="0" cy="0"/>
        </a:xfrm>
      </p:grpSpPr>
      <p:sp>
        <p:nvSpPr>
          <p:cNvPr id="221" name="Google Shape;221;p12"/>
          <p:cNvSpPr/>
          <p:nvPr/>
        </p:nvSpPr>
        <p:spPr>
          <a:xfrm>
            <a:off x="1516421"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222" name="Google Shape;222;p12"/>
          <p:cNvSpPr/>
          <p:nvPr/>
        </p:nvSpPr>
        <p:spPr>
          <a:xfrm>
            <a:off x="708660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223" name="Google Shape;223;p12"/>
          <p:cNvSpPr/>
          <p:nvPr/>
        </p:nvSpPr>
        <p:spPr>
          <a:xfrm>
            <a:off x="1265677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grpSp>
        <p:nvGrpSpPr>
          <p:cNvPr id="224" name="Google Shape;224;p12"/>
          <p:cNvGrpSpPr/>
          <p:nvPr/>
        </p:nvGrpSpPr>
        <p:grpSpPr>
          <a:xfrm rot="574748">
            <a:off x="15051955" y="656134"/>
            <a:ext cx="3532318" cy="1834093"/>
            <a:chOff x="0" y="0"/>
            <a:chExt cx="4710029" cy="2445598"/>
          </a:xfrm>
        </p:grpSpPr>
        <p:grpSp>
          <p:nvGrpSpPr>
            <p:cNvPr id="225" name="Google Shape;225;p12"/>
            <p:cNvGrpSpPr/>
            <p:nvPr/>
          </p:nvGrpSpPr>
          <p:grpSpPr>
            <a:xfrm>
              <a:off x="0" y="0"/>
              <a:ext cx="4710029" cy="2445598"/>
              <a:chOff x="0" y="0"/>
              <a:chExt cx="930376" cy="483081"/>
            </a:xfrm>
          </p:grpSpPr>
          <p:sp>
            <p:nvSpPr>
              <p:cNvPr id="226" name="Google Shape;226;p12"/>
              <p:cNvSpPr/>
              <p:nvPr/>
            </p:nvSpPr>
            <p:spPr>
              <a:xfrm>
                <a:off x="0" y="0"/>
                <a:ext cx="930376" cy="483081"/>
              </a:xfrm>
              <a:custGeom>
                <a:rect b="b" l="l" r="r" t="t"/>
                <a:pathLst>
                  <a:path extrusionOk="0" h="483081" w="930376">
                    <a:moveTo>
                      <a:pt x="465188" y="0"/>
                    </a:moveTo>
                    <a:cubicBezTo>
                      <a:pt x="208272" y="0"/>
                      <a:pt x="0" y="108141"/>
                      <a:pt x="0" y="241540"/>
                    </a:cubicBezTo>
                    <a:cubicBezTo>
                      <a:pt x="0" y="374939"/>
                      <a:pt x="208272" y="483081"/>
                      <a:pt x="465188" y="483081"/>
                    </a:cubicBezTo>
                    <a:cubicBezTo>
                      <a:pt x="722104" y="483081"/>
                      <a:pt x="930376" y="374939"/>
                      <a:pt x="930376" y="241540"/>
                    </a:cubicBezTo>
                    <a:cubicBezTo>
                      <a:pt x="930376" y="108141"/>
                      <a:pt x="722104" y="0"/>
                      <a:pt x="4651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txBox="1"/>
              <p:nvPr/>
            </p:nvSpPr>
            <p:spPr>
              <a:xfrm>
                <a:off x="87223" y="26239"/>
                <a:ext cx="756000" cy="4116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2"/>
            <p:cNvSpPr/>
            <p:nvPr/>
          </p:nvSpPr>
          <p:spPr>
            <a:xfrm>
              <a:off x="54371" y="53402"/>
              <a:ext cx="4601287" cy="2325741"/>
            </a:xfrm>
            <a:custGeom>
              <a:rect b="b" l="l" r="r" t="t"/>
              <a:pathLst>
                <a:path extrusionOk="0" h="2325741" w="4601287">
                  <a:moveTo>
                    <a:pt x="0" y="0"/>
                  </a:moveTo>
                  <a:lnTo>
                    <a:pt x="4601286" y="0"/>
                  </a:lnTo>
                  <a:lnTo>
                    <a:pt x="4601286" y="2325742"/>
                  </a:lnTo>
                  <a:lnTo>
                    <a:pt x="0" y="2325742"/>
                  </a:lnTo>
                  <a:lnTo>
                    <a:pt x="0" y="0"/>
                  </a:lnTo>
                  <a:close/>
                </a:path>
              </a:pathLst>
            </a:custGeom>
            <a:blipFill rotWithShape="1">
              <a:blip r:embed="rId3">
                <a:alphaModFix/>
              </a:blip>
              <a:stretch>
                <a:fillRect b="0" l="0" r="0" t="0"/>
              </a:stretch>
            </a:blipFill>
            <a:ln>
              <a:noFill/>
            </a:ln>
          </p:spPr>
        </p:sp>
      </p:grpSp>
      <p:grpSp>
        <p:nvGrpSpPr>
          <p:cNvPr id="229" name="Google Shape;229;p12"/>
          <p:cNvGrpSpPr/>
          <p:nvPr/>
        </p:nvGrpSpPr>
        <p:grpSpPr>
          <a:xfrm>
            <a:off x="1334293" y="3673964"/>
            <a:ext cx="4479085" cy="4520107"/>
            <a:chOff x="0" y="-19050"/>
            <a:chExt cx="1179669" cy="1190473"/>
          </a:xfrm>
        </p:grpSpPr>
        <p:sp>
          <p:nvSpPr>
            <p:cNvPr id="230" name="Google Shape;230;p12"/>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231" name="Google Shape;231;p12"/>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2" name="Google Shape;232;p12"/>
          <p:cNvPicPr preferRelativeResize="0"/>
          <p:nvPr/>
        </p:nvPicPr>
        <p:blipFill rotWithShape="1">
          <a:blip r:embed="rId4">
            <a:alphaModFix/>
          </a:blip>
          <a:srcRect b="0" l="0" r="14376" t="43326"/>
          <a:stretch/>
        </p:blipFill>
        <p:spPr>
          <a:xfrm>
            <a:off x="1374580" y="3786660"/>
            <a:ext cx="4398482" cy="4367015"/>
          </a:xfrm>
          <a:prstGeom prst="rect">
            <a:avLst/>
          </a:prstGeom>
          <a:noFill/>
          <a:ln>
            <a:noFill/>
          </a:ln>
        </p:spPr>
      </p:pic>
      <p:grpSp>
        <p:nvGrpSpPr>
          <p:cNvPr id="233" name="Google Shape;233;p12"/>
          <p:cNvGrpSpPr/>
          <p:nvPr/>
        </p:nvGrpSpPr>
        <p:grpSpPr>
          <a:xfrm>
            <a:off x="6904472" y="3673964"/>
            <a:ext cx="4479085" cy="4520107"/>
            <a:chOff x="0" y="-19050"/>
            <a:chExt cx="1179669" cy="1190473"/>
          </a:xfrm>
        </p:grpSpPr>
        <p:sp>
          <p:nvSpPr>
            <p:cNvPr id="234" name="Google Shape;234;p12"/>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235" name="Google Shape;235;p12"/>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2"/>
          <p:cNvGrpSpPr/>
          <p:nvPr/>
        </p:nvGrpSpPr>
        <p:grpSpPr>
          <a:xfrm>
            <a:off x="12474651" y="3673964"/>
            <a:ext cx="4479085" cy="4520107"/>
            <a:chOff x="0" y="-19050"/>
            <a:chExt cx="1179669" cy="1190473"/>
          </a:xfrm>
        </p:grpSpPr>
        <p:sp>
          <p:nvSpPr>
            <p:cNvPr id="237" name="Google Shape;237;p12"/>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238" name="Google Shape;238;p12"/>
            <p:cNvSpPr txBox="1"/>
            <p:nvPr/>
          </p:nvSpPr>
          <p:spPr>
            <a:xfrm>
              <a:off x="0" y="-19050"/>
              <a:ext cx="1179600" cy="1190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2"/>
          <p:cNvSpPr txBox="1"/>
          <p:nvPr>
            <p:ph type="title"/>
          </p:nvPr>
        </p:nvSpPr>
        <p:spPr>
          <a:xfrm>
            <a:off x="1068500" y="465225"/>
            <a:ext cx="16151100" cy="1677300"/>
          </a:xfrm>
          <a:prstGeom prst="rect">
            <a:avLst/>
          </a:prstGeom>
        </p:spPr>
        <p:txBody>
          <a:bodyPr anchorCtr="0" anchor="ctr" bIns="0" lIns="0" spcFirstLastPara="1" rIns="0" wrap="square" tIns="0">
            <a:noAutofit/>
          </a:bodyPr>
          <a:lstStyle>
            <a:lvl1pPr lvl="0" rtl="0">
              <a:spcBef>
                <a:spcPts val="0"/>
              </a:spcBef>
              <a:spcAft>
                <a:spcPts val="0"/>
              </a:spcAft>
              <a:buSzPts val="9850"/>
              <a:buNone/>
              <a:defRPr sz="98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12"/>
          <p:cNvSpPr txBox="1"/>
          <p:nvPr>
            <p:ph idx="1" type="subTitle"/>
          </p:nvPr>
        </p:nvSpPr>
        <p:spPr>
          <a:xfrm rot="492467">
            <a:off x="15065531" y="1317165"/>
            <a:ext cx="3505103" cy="723838"/>
          </a:xfrm>
          <a:prstGeom prst="rect">
            <a:avLst/>
          </a:prstGeom>
        </p:spPr>
        <p:txBody>
          <a:bodyPr anchorCtr="0" anchor="ctr" bIns="0" lIns="0" spcFirstLastPara="1" rIns="0" wrap="square" tIns="0">
            <a:noAutofit/>
          </a:bodyPr>
          <a:lstStyle>
            <a:lvl1pPr lvl="0" rtl="0" algn="ctr">
              <a:lnSpc>
                <a:spcPct val="80000"/>
              </a:lnSpc>
              <a:spcBef>
                <a:spcPts val="640"/>
              </a:spcBef>
              <a:spcAft>
                <a:spcPts val="0"/>
              </a:spcAft>
              <a:buClr>
                <a:schemeClr val="lt1"/>
              </a:buClr>
              <a:buSzPts val="3450"/>
              <a:buNone/>
              <a:defRPr b="1" sz="3450">
                <a:solidFill>
                  <a:schemeClr val="lt1"/>
                </a:solidFill>
              </a:defRPr>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41" name="Google Shape;241;p12"/>
          <p:cNvSpPr txBox="1"/>
          <p:nvPr>
            <p:ph idx="2" type="subTitle"/>
          </p:nvPr>
        </p:nvSpPr>
        <p:spPr>
          <a:xfrm>
            <a:off x="2326300" y="2948040"/>
            <a:ext cx="2564400" cy="594600"/>
          </a:xfrm>
          <a:prstGeom prst="rect">
            <a:avLst/>
          </a:prstGeom>
        </p:spPr>
        <p:txBody>
          <a:bodyPr anchorCtr="0" anchor="ctr"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42" name="Google Shape;242;p12"/>
          <p:cNvSpPr txBox="1"/>
          <p:nvPr>
            <p:ph idx="3" type="subTitle"/>
          </p:nvPr>
        </p:nvSpPr>
        <p:spPr>
          <a:xfrm>
            <a:off x="7861800" y="2948040"/>
            <a:ext cx="2564400" cy="594600"/>
          </a:xfrm>
          <a:prstGeom prst="rect">
            <a:avLst/>
          </a:prstGeom>
        </p:spPr>
        <p:txBody>
          <a:bodyPr anchorCtr="0" anchor="ctr"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43" name="Google Shape;243;p12"/>
          <p:cNvSpPr txBox="1"/>
          <p:nvPr>
            <p:ph idx="4" type="subTitle"/>
          </p:nvPr>
        </p:nvSpPr>
        <p:spPr>
          <a:xfrm>
            <a:off x="13431988" y="2948040"/>
            <a:ext cx="2564400" cy="594600"/>
          </a:xfrm>
          <a:prstGeom prst="rect">
            <a:avLst/>
          </a:prstGeom>
        </p:spPr>
        <p:txBody>
          <a:bodyPr anchorCtr="0" anchor="ctr"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44" name="Google Shape;244;p12"/>
          <p:cNvSpPr txBox="1"/>
          <p:nvPr>
            <p:ph idx="5" type="body"/>
          </p:nvPr>
        </p:nvSpPr>
        <p:spPr>
          <a:xfrm>
            <a:off x="1373800" y="8352700"/>
            <a:ext cx="4398600" cy="1080600"/>
          </a:xfrm>
          <a:prstGeom prst="rect">
            <a:avLst/>
          </a:prstGeom>
        </p:spPr>
        <p:txBody>
          <a:bodyPr anchorCtr="0" anchor="t"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
        <p:nvSpPr>
          <p:cNvPr id="245" name="Google Shape;245;p12"/>
          <p:cNvSpPr txBox="1"/>
          <p:nvPr>
            <p:ph idx="6" type="body"/>
          </p:nvPr>
        </p:nvSpPr>
        <p:spPr>
          <a:xfrm>
            <a:off x="6944700" y="8352700"/>
            <a:ext cx="4398600" cy="1080600"/>
          </a:xfrm>
          <a:prstGeom prst="rect">
            <a:avLst/>
          </a:prstGeom>
        </p:spPr>
        <p:txBody>
          <a:bodyPr anchorCtr="0" anchor="t"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
        <p:nvSpPr>
          <p:cNvPr id="246" name="Google Shape;246;p12"/>
          <p:cNvSpPr txBox="1"/>
          <p:nvPr>
            <p:ph idx="7" type="body"/>
          </p:nvPr>
        </p:nvSpPr>
        <p:spPr>
          <a:xfrm>
            <a:off x="12515600" y="8352700"/>
            <a:ext cx="4398600" cy="1080600"/>
          </a:xfrm>
          <a:prstGeom prst="rect">
            <a:avLst/>
          </a:prstGeom>
        </p:spPr>
        <p:txBody>
          <a:bodyPr anchorCtr="0" anchor="t"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
        <p:nvSpPr>
          <p:cNvPr id="247" name="Google Shape;247;p12"/>
          <p:cNvSpPr/>
          <p:nvPr>
            <p:ph idx="8" type="pic"/>
          </p:nvPr>
        </p:nvSpPr>
        <p:spPr>
          <a:xfrm>
            <a:off x="1374000" y="3778775"/>
            <a:ext cx="4398600" cy="4374900"/>
          </a:xfrm>
          <a:prstGeom prst="rect">
            <a:avLst/>
          </a:prstGeom>
          <a:noFill/>
          <a:ln>
            <a:noFill/>
          </a:ln>
        </p:spPr>
      </p:sp>
      <p:sp>
        <p:nvSpPr>
          <p:cNvPr id="248" name="Google Shape;248;p12"/>
          <p:cNvSpPr/>
          <p:nvPr>
            <p:ph idx="9" type="pic"/>
          </p:nvPr>
        </p:nvSpPr>
        <p:spPr>
          <a:xfrm>
            <a:off x="6944713" y="3778775"/>
            <a:ext cx="4398600" cy="4374900"/>
          </a:xfrm>
          <a:prstGeom prst="rect">
            <a:avLst/>
          </a:prstGeom>
          <a:noFill/>
          <a:ln>
            <a:noFill/>
          </a:ln>
        </p:spPr>
      </p:sp>
      <p:sp>
        <p:nvSpPr>
          <p:cNvPr id="249" name="Google Shape;249;p12"/>
          <p:cNvSpPr/>
          <p:nvPr>
            <p:ph idx="13" type="pic"/>
          </p:nvPr>
        </p:nvSpPr>
        <p:spPr>
          <a:xfrm>
            <a:off x="12514963" y="3778775"/>
            <a:ext cx="4398600" cy="4374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6">
    <p:spTree>
      <p:nvGrpSpPr>
        <p:cNvPr id="250" name="Shape 250"/>
        <p:cNvGrpSpPr/>
        <p:nvPr/>
      </p:nvGrpSpPr>
      <p:grpSpPr>
        <a:xfrm>
          <a:off x="0" y="0"/>
          <a:ext cx="0" cy="0"/>
          <a:chOff x="0" y="0"/>
          <a:chExt cx="0" cy="0"/>
        </a:xfrm>
      </p:grpSpPr>
      <p:sp>
        <p:nvSpPr>
          <p:cNvPr id="251" name="Google Shape;251;p13"/>
          <p:cNvSpPr/>
          <p:nvPr/>
        </p:nvSpPr>
        <p:spPr>
          <a:xfrm>
            <a:off x="7430252" y="899430"/>
            <a:ext cx="10064223" cy="8488140"/>
          </a:xfrm>
          <a:custGeom>
            <a:rect b="b" l="l" r="r" t="t"/>
            <a:pathLst>
              <a:path extrusionOk="0" h="8488140" w="10064223">
                <a:moveTo>
                  <a:pt x="0" y="0"/>
                </a:moveTo>
                <a:lnTo>
                  <a:pt x="10064223" y="0"/>
                </a:lnTo>
                <a:lnTo>
                  <a:pt x="10064223" y="8488140"/>
                </a:lnTo>
                <a:lnTo>
                  <a:pt x="0" y="8488140"/>
                </a:lnTo>
                <a:lnTo>
                  <a:pt x="0" y="0"/>
                </a:lnTo>
                <a:close/>
              </a:path>
            </a:pathLst>
          </a:custGeom>
          <a:blipFill rotWithShape="1">
            <a:blip r:embed="rId2">
              <a:alphaModFix/>
            </a:blip>
            <a:stretch>
              <a:fillRect b="0" l="0" r="0" t="0"/>
            </a:stretch>
          </a:blipFill>
          <a:ln>
            <a:noFill/>
          </a:ln>
        </p:spPr>
      </p:sp>
      <p:sp>
        <p:nvSpPr>
          <p:cNvPr id="252" name="Google Shape;252;p13"/>
          <p:cNvSpPr/>
          <p:nvPr/>
        </p:nvSpPr>
        <p:spPr>
          <a:xfrm flipH="1" rot="1119685">
            <a:off x="10268358" y="2818395"/>
            <a:ext cx="2079899" cy="2994619"/>
          </a:xfrm>
          <a:custGeom>
            <a:rect b="b" l="l" r="r" t="t"/>
            <a:pathLst>
              <a:path extrusionOk="0" h="2994385" w="2079737">
                <a:moveTo>
                  <a:pt x="2079736" y="0"/>
                </a:moveTo>
                <a:lnTo>
                  <a:pt x="0" y="0"/>
                </a:lnTo>
                <a:lnTo>
                  <a:pt x="0" y="2994385"/>
                </a:lnTo>
                <a:lnTo>
                  <a:pt x="2079736" y="2994385"/>
                </a:lnTo>
                <a:lnTo>
                  <a:pt x="2079736" y="0"/>
                </a:lnTo>
                <a:close/>
              </a:path>
            </a:pathLst>
          </a:custGeom>
          <a:blipFill rotWithShape="1">
            <a:blip r:embed="rId3">
              <a:alphaModFix/>
            </a:blip>
            <a:stretch>
              <a:fillRect b="0" l="0" r="0" t="0"/>
            </a:stretch>
          </a:blipFill>
          <a:ln>
            <a:noFill/>
          </a:ln>
        </p:spPr>
      </p:sp>
      <p:sp>
        <p:nvSpPr>
          <p:cNvPr id="253" name="Google Shape;253;p13"/>
          <p:cNvSpPr/>
          <p:nvPr/>
        </p:nvSpPr>
        <p:spPr>
          <a:xfrm>
            <a:off x="12946208" y="2296821"/>
            <a:ext cx="2542173" cy="2018060"/>
          </a:xfrm>
          <a:custGeom>
            <a:rect b="b" l="l" r="r" t="t"/>
            <a:pathLst>
              <a:path extrusionOk="0" h="2018060" w="2542173">
                <a:moveTo>
                  <a:pt x="0" y="0"/>
                </a:moveTo>
                <a:lnTo>
                  <a:pt x="2542173" y="0"/>
                </a:lnTo>
                <a:lnTo>
                  <a:pt x="2542173" y="2018060"/>
                </a:lnTo>
                <a:lnTo>
                  <a:pt x="0" y="2018060"/>
                </a:lnTo>
                <a:lnTo>
                  <a:pt x="0" y="0"/>
                </a:lnTo>
                <a:close/>
              </a:path>
            </a:pathLst>
          </a:custGeom>
          <a:blipFill rotWithShape="1">
            <a:blip r:embed="rId4">
              <a:alphaModFix/>
            </a:blip>
            <a:stretch>
              <a:fillRect b="0" l="0" r="0" t="0"/>
            </a:stretch>
          </a:blipFill>
          <a:ln>
            <a:noFill/>
          </a:ln>
        </p:spPr>
      </p:sp>
      <p:sp>
        <p:nvSpPr>
          <p:cNvPr id="254" name="Google Shape;254;p13"/>
          <p:cNvSpPr/>
          <p:nvPr/>
        </p:nvSpPr>
        <p:spPr>
          <a:xfrm>
            <a:off x="11603710" y="6425632"/>
            <a:ext cx="2613584" cy="1843765"/>
          </a:xfrm>
          <a:custGeom>
            <a:rect b="b" l="l" r="r" t="t"/>
            <a:pathLst>
              <a:path extrusionOk="0" h="1843765" w="2613584">
                <a:moveTo>
                  <a:pt x="0" y="0"/>
                </a:moveTo>
                <a:lnTo>
                  <a:pt x="2613584" y="0"/>
                </a:lnTo>
                <a:lnTo>
                  <a:pt x="2613584" y="1843765"/>
                </a:lnTo>
                <a:lnTo>
                  <a:pt x="0" y="1843765"/>
                </a:lnTo>
                <a:lnTo>
                  <a:pt x="0" y="0"/>
                </a:lnTo>
                <a:close/>
              </a:path>
            </a:pathLst>
          </a:custGeom>
          <a:blipFill rotWithShape="1">
            <a:blip r:embed="rId5">
              <a:alphaModFix/>
            </a:blip>
            <a:stretch>
              <a:fillRect b="0" l="0" r="0" t="0"/>
            </a:stretch>
          </a:blipFill>
          <a:ln>
            <a:noFill/>
          </a:ln>
        </p:spPr>
      </p:sp>
      <p:sp>
        <p:nvSpPr>
          <p:cNvPr id="255" name="Google Shape;255;p13"/>
          <p:cNvSpPr/>
          <p:nvPr/>
        </p:nvSpPr>
        <p:spPr>
          <a:xfrm rot="-2852014">
            <a:off x="9689856" y="6181524"/>
            <a:ext cx="1672767" cy="1265661"/>
          </a:xfrm>
          <a:custGeom>
            <a:rect b="b" l="l" r="r" t="t"/>
            <a:pathLst>
              <a:path extrusionOk="0" h="1265958" w="1673159">
                <a:moveTo>
                  <a:pt x="0" y="0"/>
                </a:moveTo>
                <a:lnTo>
                  <a:pt x="1673158" y="0"/>
                </a:lnTo>
                <a:lnTo>
                  <a:pt x="1673158" y="1265959"/>
                </a:lnTo>
                <a:lnTo>
                  <a:pt x="0" y="1265959"/>
                </a:lnTo>
                <a:lnTo>
                  <a:pt x="0" y="0"/>
                </a:lnTo>
                <a:close/>
              </a:path>
            </a:pathLst>
          </a:custGeom>
          <a:blipFill rotWithShape="1">
            <a:blip r:embed="rId6">
              <a:alphaModFix/>
            </a:blip>
            <a:stretch>
              <a:fillRect b="0" l="0" r="0" t="0"/>
            </a:stretch>
          </a:blipFill>
          <a:ln>
            <a:noFill/>
          </a:ln>
        </p:spPr>
      </p:sp>
      <p:sp>
        <p:nvSpPr>
          <p:cNvPr id="256" name="Google Shape;256;p13"/>
          <p:cNvSpPr/>
          <p:nvPr/>
        </p:nvSpPr>
        <p:spPr>
          <a:xfrm>
            <a:off x="9077800" y="1718135"/>
            <a:ext cx="1448483" cy="1341657"/>
          </a:xfrm>
          <a:custGeom>
            <a:rect b="b" l="l" r="r" t="t"/>
            <a:pathLst>
              <a:path extrusionOk="0" h="1341657" w="1448483">
                <a:moveTo>
                  <a:pt x="0" y="0"/>
                </a:moveTo>
                <a:lnTo>
                  <a:pt x="1448483" y="0"/>
                </a:lnTo>
                <a:lnTo>
                  <a:pt x="1448483" y="1341657"/>
                </a:lnTo>
                <a:lnTo>
                  <a:pt x="0" y="1341657"/>
                </a:lnTo>
                <a:lnTo>
                  <a:pt x="0" y="0"/>
                </a:lnTo>
                <a:close/>
              </a:path>
            </a:pathLst>
          </a:custGeom>
          <a:blipFill rotWithShape="1">
            <a:blip r:embed="rId7">
              <a:alphaModFix/>
            </a:blip>
            <a:stretch>
              <a:fillRect b="0" l="0" r="0" t="0"/>
            </a:stretch>
          </a:blipFill>
          <a:ln>
            <a:noFill/>
          </a:ln>
        </p:spPr>
      </p:sp>
      <p:sp>
        <p:nvSpPr>
          <p:cNvPr id="257" name="Google Shape;257;p13"/>
          <p:cNvSpPr/>
          <p:nvPr/>
        </p:nvSpPr>
        <p:spPr>
          <a:xfrm>
            <a:off x="14352136" y="5768658"/>
            <a:ext cx="3935864" cy="3935864"/>
          </a:xfrm>
          <a:custGeom>
            <a:rect b="b" l="l" r="r" t="t"/>
            <a:pathLst>
              <a:path extrusionOk="0" h="3935864" w="3935864">
                <a:moveTo>
                  <a:pt x="0" y="0"/>
                </a:moveTo>
                <a:lnTo>
                  <a:pt x="3935864" y="0"/>
                </a:lnTo>
                <a:lnTo>
                  <a:pt x="3935864" y="3935864"/>
                </a:lnTo>
                <a:lnTo>
                  <a:pt x="0" y="3935864"/>
                </a:lnTo>
                <a:lnTo>
                  <a:pt x="0" y="0"/>
                </a:lnTo>
                <a:close/>
              </a:path>
            </a:pathLst>
          </a:custGeom>
          <a:blipFill rotWithShape="1">
            <a:blip r:embed="rId8">
              <a:alphaModFix/>
            </a:blip>
            <a:stretch>
              <a:fillRect b="0" l="0" r="0" t="0"/>
            </a:stretch>
          </a:blipFill>
          <a:ln>
            <a:noFill/>
          </a:ln>
        </p:spPr>
      </p:sp>
      <p:sp>
        <p:nvSpPr>
          <p:cNvPr id="258" name="Google Shape;258;p13"/>
          <p:cNvSpPr txBox="1"/>
          <p:nvPr>
            <p:ph type="title"/>
          </p:nvPr>
        </p:nvSpPr>
        <p:spPr>
          <a:xfrm>
            <a:off x="986525" y="1378875"/>
            <a:ext cx="7332000" cy="1538700"/>
          </a:xfrm>
          <a:prstGeom prst="rect">
            <a:avLst/>
          </a:prstGeom>
        </p:spPr>
        <p:txBody>
          <a:bodyPr anchorCtr="0" anchor="t" bIns="0" lIns="0" spcFirstLastPara="1" rIns="0" wrap="square" tIns="0">
            <a:noAutofit/>
          </a:bodyPr>
          <a:lstStyle>
            <a:lvl1pPr lvl="0" rtl="0" algn="l">
              <a:spcBef>
                <a:spcPts val="0"/>
              </a:spcBef>
              <a:spcAft>
                <a:spcPts val="0"/>
              </a:spcAft>
              <a:buSzPts val="8850"/>
              <a:buNone/>
              <a:defRPr sz="88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13"/>
          <p:cNvSpPr txBox="1"/>
          <p:nvPr>
            <p:ph idx="1" type="body"/>
          </p:nvPr>
        </p:nvSpPr>
        <p:spPr>
          <a:xfrm>
            <a:off x="1016000" y="4476750"/>
            <a:ext cx="6191400" cy="50007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sz="2400"/>
            </a:lvl1pPr>
            <a:lvl2pPr indent="-381000" lvl="1" marL="914400">
              <a:spcBef>
                <a:spcPts val="560"/>
              </a:spcBef>
              <a:spcAft>
                <a:spcPts val="0"/>
              </a:spcAft>
              <a:buSzPts val="2400"/>
              <a:buChar char="–"/>
              <a:defRPr sz="2400"/>
            </a:lvl2pPr>
            <a:lvl3pPr indent="-381000" lvl="2" marL="1371600">
              <a:spcBef>
                <a:spcPts val="480"/>
              </a:spcBef>
              <a:spcAft>
                <a:spcPts val="0"/>
              </a:spcAft>
              <a:buSzPts val="2400"/>
              <a:buChar char="•"/>
              <a:defRPr/>
            </a:lvl3pPr>
            <a:lvl4pPr indent="-381000" lvl="3" marL="1828800">
              <a:spcBef>
                <a:spcPts val="400"/>
              </a:spcBef>
              <a:spcAft>
                <a:spcPts val="0"/>
              </a:spcAft>
              <a:buSzPts val="2400"/>
              <a:buChar char="–"/>
              <a:defRPr sz="2400"/>
            </a:lvl4pPr>
            <a:lvl5pPr indent="-381000" lvl="4" marL="2286000">
              <a:spcBef>
                <a:spcPts val="400"/>
              </a:spcBef>
              <a:spcAft>
                <a:spcPts val="0"/>
              </a:spcAft>
              <a:buSzPts val="2400"/>
              <a:buChar char="»"/>
              <a:defRPr sz="2400"/>
            </a:lvl5pPr>
            <a:lvl6pPr indent="-381000" lvl="5" marL="2743200">
              <a:spcBef>
                <a:spcPts val="400"/>
              </a:spcBef>
              <a:spcAft>
                <a:spcPts val="0"/>
              </a:spcAft>
              <a:buSzPts val="2400"/>
              <a:buChar char="•"/>
              <a:defRPr sz="2400"/>
            </a:lvl6pPr>
            <a:lvl7pPr indent="-381000" lvl="6" marL="3200400">
              <a:spcBef>
                <a:spcPts val="400"/>
              </a:spcBef>
              <a:spcAft>
                <a:spcPts val="0"/>
              </a:spcAft>
              <a:buSzPts val="2400"/>
              <a:buChar char="•"/>
              <a:defRPr sz="2400"/>
            </a:lvl7pPr>
            <a:lvl8pPr indent="-381000" lvl="7" marL="3657600">
              <a:spcBef>
                <a:spcPts val="400"/>
              </a:spcBef>
              <a:spcAft>
                <a:spcPts val="0"/>
              </a:spcAft>
              <a:buSzPts val="2400"/>
              <a:buChar char="•"/>
              <a:defRPr sz="2400"/>
            </a:lvl8pPr>
            <a:lvl9pPr indent="-381000" lvl="8" marL="4114800">
              <a:spcBef>
                <a:spcPts val="400"/>
              </a:spcBef>
              <a:spcAft>
                <a:spcPts val="0"/>
              </a:spcAft>
              <a:buSzPts val="2400"/>
              <a:buChar char="•"/>
              <a:defRPr sz="2400"/>
            </a:lvl9pPr>
          </a:lstStyle>
          <a:p/>
        </p:txBody>
      </p:sp>
      <p:sp>
        <p:nvSpPr>
          <p:cNvPr id="260" name="Google Shape;260;p13"/>
          <p:cNvSpPr txBox="1"/>
          <p:nvPr>
            <p:ph idx="2" type="subTitle"/>
          </p:nvPr>
        </p:nvSpPr>
        <p:spPr>
          <a:xfrm rot="-944">
            <a:off x="15227915" y="7374638"/>
            <a:ext cx="2184300" cy="723900"/>
          </a:xfrm>
          <a:prstGeom prst="rect">
            <a:avLst/>
          </a:prstGeom>
        </p:spPr>
        <p:txBody>
          <a:bodyPr anchorCtr="0" anchor="ctr" bIns="0" lIns="0" spcFirstLastPara="1" rIns="0" wrap="square" tIns="0">
            <a:noAutofit/>
          </a:bodyPr>
          <a:lstStyle>
            <a:lvl1pPr lvl="0" rtl="0" algn="ctr">
              <a:lnSpc>
                <a:spcPct val="100000"/>
              </a:lnSpc>
              <a:spcBef>
                <a:spcPts val="640"/>
              </a:spcBef>
              <a:spcAft>
                <a:spcPts val="0"/>
              </a:spcAft>
              <a:buSzPts val="3000"/>
              <a:buNone/>
              <a:defRPr b="1"/>
            </a:lvl1pPr>
            <a:lvl2pPr lvl="1" rtl="0" algn="ctr">
              <a:spcBef>
                <a:spcPts val="560"/>
              </a:spcBef>
              <a:spcAft>
                <a:spcPts val="0"/>
              </a:spcAft>
              <a:buSzPts val="3000"/>
              <a:buNone/>
              <a:defRPr/>
            </a:lvl2pPr>
            <a:lvl3pPr lvl="2" rtl="0" algn="ctr">
              <a:spcBef>
                <a:spcPts val="480"/>
              </a:spcBef>
              <a:spcAft>
                <a:spcPts val="0"/>
              </a:spcAft>
              <a:buSzPts val="24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7">
    <p:spTree>
      <p:nvGrpSpPr>
        <p:cNvPr id="261" name="Shape 261"/>
        <p:cNvGrpSpPr/>
        <p:nvPr/>
      </p:nvGrpSpPr>
      <p:grpSpPr>
        <a:xfrm>
          <a:off x="0" y="0"/>
          <a:ext cx="0" cy="0"/>
          <a:chOff x="0" y="0"/>
          <a:chExt cx="0" cy="0"/>
        </a:xfrm>
      </p:grpSpPr>
      <p:sp>
        <p:nvSpPr>
          <p:cNvPr id="262" name="Google Shape;262;p14"/>
          <p:cNvSpPr/>
          <p:nvPr/>
        </p:nvSpPr>
        <p:spPr>
          <a:xfrm>
            <a:off x="310811" y="2986920"/>
            <a:ext cx="7605604" cy="6957725"/>
          </a:xfrm>
          <a:custGeom>
            <a:rect b="b" l="l" r="r" t="t"/>
            <a:pathLst>
              <a:path extrusionOk="0" h="6957725" w="7605604">
                <a:moveTo>
                  <a:pt x="0" y="0"/>
                </a:moveTo>
                <a:lnTo>
                  <a:pt x="7605603" y="0"/>
                </a:lnTo>
                <a:lnTo>
                  <a:pt x="7605603" y="6957726"/>
                </a:lnTo>
                <a:lnTo>
                  <a:pt x="0" y="6957726"/>
                </a:lnTo>
                <a:lnTo>
                  <a:pt x="0" y="0"/>
                </a:lnTo>
                <a:close/>
              </a:path>
            </a:pathLst>
          </a:custGeom>
          <a:blipFill rotWithShape="1">
            <a:blip r:embed="rId2">
              <a:alphaModFix/>
            </a:blip>
            <a:stretch>
              <a:fillRect b="-29229" l="-5539" r="0" t="0"/>
            </a:stretch>
          </a:blipFill>
          <a:ln>
            <a:noFill/>
          </a:ln>
        </p:spPr>
      </p:sp>
      <p:grpSp>
        <p:nvGrpSpPr>
          <p:cNvPr id="263" name="Google Shape;263;p14"/>
          <p:cNvGrpSpPr/>
          <p:nvPr/>
        </p:nvGrpSpPr>
        <p:grpSpPr>
          <a:xfrm>
            <a:off x="8358548" y="5338351"/>
            <a:ext cx="2696747" cy="2696747"/>
            <a:chOff x="0" y="0"/>
            <a:chExt cx="3595662" cy="3595662"/>
          </a:xfrm>
        </p:grpSpPr>
        <p:sp>
          <p:nvSpPr>
            <p:cNvPr id="264" name="Google Shape;264;p14"/>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3">
                <a:alphaModFix/>
              </a:blip>
              <a:stretch>
                <a:fillRect b="0" l="0" r="0" t="0"/>
              </a:stretch>
            </a:blipFill>
            <a:ln>
              <a:noFill/>
            </a:ln>
          </p:spPr>
        </p:sp>
        <p:sp>
          <p:nvSpPr>
            <p:cNvPr id="265" name="Google Shape;265;p14"/>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4">
                <a:alphaModFix/>
              </a:blip>
              <a:stretch>
                <a:fillRect b="0" l="0" r="0" t="0"/>
              </a:stretch>
            </a:blipFill>
            <a:ln>
              <a:noFill/>
            </a:ln>
          </p:spPr>
        </p:sp>
        <p:sp>
          <p:nvSpPr>
            <p:cNvPr id="266" name="Google Shape;266;p14"/>
            <p:cNvSpPr/>
            <p:nvPr/>
          </p:nvSpPr>
          <p:spPr>
            <a:xfrm>
              <a:off x="1191955" y="920874"/>
              <a:ext cx="1211752" cy="1532100"/>
            </a:xfrm>
            <a:custGeom>
              <a:rect b="b" l="l" r="r" t="t"/>
              <a:pathLst>
                <a:path extrusionOk="0" h="1532100" w="1211752">
                  <a:moveTo>
                    <a:pt x="0" y="0"/>
                  </a:moveTo>
                  <a:lnTo>
                    <a:pt x="1211752" y="0"/>
                  </a:lnTo>
                  <a:lnTo>
                    <a:pt x="1211752" y="1532099"/>
                  </a:lnTo>
                  <a:lnTo>
                    <a:pt x="0" y="1532099"/>
                  </a:lnTo>
                  <a:lnTo>
                    <a:pt x="0" y="0"/>
                  </a:lnTo>
                  <a:close/>
                </a:path>
              </a:pathLst>
            </a:custGeom>
            <a:blipFill rotWithShape="1">
              <a:blip r:embed="rId5">
                <a:alphaModFix/>
              </a:blip>
              <a:stretch>
                <a:fillRect b="0" l="0" r="0" t="0"/>
              </a:stretch>
            </a:blipFill>
            <a:ln>
              <a:noFill/>
            </a:ln>
          </p:spPr>
        </p:sp>
      </p:grpSp>
      <p:grpSp>
        <p:nvGrpSpPr>
          <p:cNvPr id="267" name="Google Shape;267;p14"/>
          <p:cNvGrpSpPr/>
          <p:nvPr/>
        </p:nvGrpSpPr>
        <p:grpSpPr>
          <a:xfrm>
            <a:off x="13806879" y="825394"/>
            <a:ext cx="2696746" cy="2696747"/>
            <a:chOff x="0" y="0"/>
            <a:chExt cx="3595662" cy="3595662"/>
          </a:xfrm>
        </p:grpSpPr>
        <p:sp>
          <p:nvSpPr>
            <p:cNvPr id="268" name="Google Shape;268;p14"/>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3">
                <a:alphaModFix/>
              </a:blip>
              <a:stretch>
                <a:fillRect b="0" l="0" r="0" t="0"/>
              </a:stretch>
            </a:blipFill>
            <a:ln>
              <a:noFill/>
            </a:ln>
          </p:spPr>
        </p:sp>
        <p:sp>
          <p:nvSpPr>
            <p:cNvPr id="269" name="Google Shape;269;p14"/>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4">
                <a:alphaModFix/>
              </a:blip>
              <a:stretch>
                <a:fillRect b="0" l="0" r="0" t="0"/>
              </a:stretch>
            </a:blipFill>
            <a:ln>
              <a:noFill/>
            </a:ln>
          </p:spPr>
        </p:sp>
        <p:sp>
          <p:nvSpPr>
            <p:cNvPr id="270" name="Google Shape;270;p14"/>
            <p:cNvSpPr/>
            <p:nvPr/>
          </p:nvSpPr>
          <p:spPr>
            <a:xfrm>
              <a:off x="1037949" y="1045242"/>
              <a:ext cx="1519765" cy="1320814"/>
            </a:xfrm>
            <a:custGeom>
              <a:rect b="b" l="l" r="r" t="t"/>
              <a:pathLst>
                <a:path extrusionOk="0" h="1320814" w="1519765">
                  <a:moveTo>
                    <a:pt x="0" y="0"/>
                  </a:moveTo>
                  <a:lnTo>
                    <a:pt x="1519764" y="0"/>
                  </a:lnTo>
                  <a:lnTo>
                    <a:pt x="1519764" y="1320814"/>
                  </a:lnTo>
                  <a:lnTo>
                    <a:pt x="0" y="1320814"/>
                  </a:lnTo>
                  <a:lnTo>
                    <a:pt x="0" y="0"/>
                  </a:lnTo>
                  <a:close/>
                </a:path>
              </a:pathLst>
            </a:custGeom>
            <a:blipFill rotWithShape="1">
              <a:blip r:embed="rId6">
                <a:alphaModFix/>
              </a:blip>
              <a:stretch>
                <a:fillRect b="0" l="0" r="0" t="0"/>
              </a:stretch>
            </a:blipFill>
            <a:ln>
              <a:noFill/>
            </a:ln>
          </p:spPr>
        </p:sp>
      </p:grpSp>
      <p:grpSp>
        <p:nvGrpSpPr>
          <p:cNvPr id="271" name="Google Shape;271;p14"/>
          <p:cNvGrpSpPr/>
          <p:nvPr/>
        </p:nvGrpSpPr>
        <p:grpSpPr>
          <a:xfrm>
            <a:off x="13806879" y="5338351"/>
            <a:ext cx="2696746" cy="2696747"/>
            <a:chOff x="0" y="0"/>
            <a:chExt cx="3595662" cy="3595662"/>
          </a:xfrm>
        </p:grpSpPr>
        <p:sp>
          <p:nvSpPr>
            <p:cNvPr id="272" name="Google Shape;272;p14"/>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3">
                <a:alphaModFix/>
              </a:blip>
              <a:stretch>
                <a:fillRect b="0" l="0" r="0" t="0"/>
              </a:stretch>
            </a:blipFill>
            <a:ln>
              <a:noFill/>
            </a:ln>
          </p:spPr>
        </p:sp>
        <p:sp>
          <p:nvSpPr>
            <p:cNvPr id="273" name="Google Shape;273;p14"/>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4">
                <a:alphaModFix/>
              </a:blip>
              <a:stretch>
                <a:fillRect b="0" l="0" r="0" t="0"/>
              </a:stretch>
            </a:blipFill>
            <a:ln>
              <a:noFill/>
            </a:ln>
          </p:spPr>
        </p:sp>
        <p:sp>
          <p:nvSpPr>
            <p:cNvPr id="274" name="Google Shape;274;p14"/>
            <p:cNvSpPr/>
            <p:nvPr/>
          </p:nvSpPr>
          <p:spPr>
            <a:xfrm>
              <a:off x="747597" y="1139048"/>
              <a:ext cx="2100469" cy="1317567"/>
            </a:xfrm>
            <a:custGeom>
              <a:rect b="b" l="l" r="r" t="t"/>
              <a:pathLst>
                <a:path extrusionOk="0" h="1317567" w="2100469">
                  <a:moveTo>
                    <a:pt x="0" y="0"/>
                  </a:moveTo>
                  <a:lnTo>
                    <a:pt x="2100468" y="0"/>
                  </a:lnTo>
                  <a:lnTo>
                    <a:pt x="2100468" y="1317566"/>
                  </a:lnTo>
                  <a:lnTo>
                    <a:pt x="0" y="1317566"/>
                  </a:lnTo>
                  <a:lnTo>
                    <a:pt x="0" y="0"/>
                  </a:lnTo>
                  <a:close/>
                </a:path>
              </a:pathLst>
            </a:custGeom>
            <a:blipFill rotWithShape="1">
              <a:blip r:embed="rId7">
                <a:alphaModFix/>
              </a:blip>
              <a:stretch>
                <a:fillRect b="0" l="0" r="0" t="0"/>
              </a:stretch>
            </a:blipFill>
            <a:ln>
              <a:noFill/>
            </a:ln>
          </p:spPr>
        </p:sp>
      </p:grpSp>
      <p:grpSp>
        <p:nvGrpSpPr>
          <p:cNvPr id="275" name="Google Shape;275;p14"/>
          <p:cNvGrpSpPr/>
          <p:nvPr/>
        </p:nvGrpSpPr>
        <p:grpSpPr>
          <a:xfrm>
            <a:off x="8358548" y="825394"/>
            <a:ext cx="2696747" cy="2696747"/>
            <a:chOff x="0" y="0"/>
            <a:chExt cx="3595662" cy="3595662"/>
          </a:xfrm>
        </p:grpSpPr>
        <p:sp>
          <p:nvSpPr>
            <p:cNvPr id="276" name="Google Shape;276;p14"/>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3">
                <a:alphaModFix/>
              </a:blip>
              <a:stretch>
                <a:fillRect b="0" l="0" r="0" t="0"/>
              </a:stretch>
            </a:blipFill>
            <a:ln>
              <a:noFill/>
            </a:ln>
          </p:spPr>
        </p:sp>
        <p:sp>
          <p:nvSpPr>
            <p:cNvPr id="277" name="Google Shape;277;p14"/>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4">
                <a:alphaModFix/>
              </a:blip>
              <a:stretch>
                <a:fillRect b="0" l="0" r="0" t="0"/>
              </a:stretch>
            </a:blipFill>
            <a:ln>
              <a:noFill/>
            </a:ln>
          </p:spPr>
        </p:sp>
        <p:sp>
          <p:nvSpPr>
            <p:cNvPr id="278" name="Google Shape;278;p14"/>
            <p:cNvSpPr/>
            <p:nvPr/>
          </p:nvSpPr>
          <p:spPr>
            <a:xfrm rot="-2700000">
              <a:off x="1234968" y="710557"/>
              <a:ext cx="1127025" cy="2174962"/>
            </a:xfrm>
            <a:custGeom>
              <a:rect b="b" l="l" r="r" t="t"/>
              <a:pathLst>
                <a:path extrusionOk="0" h="2173753" w="1126399">
                  <a:moveTo>
                    <a:pt x="0" y="0"/>
                  </a:moveTo>
                  <a:lnTo>
                    <a:pt x="1126399" y="0"/>
                  </a:lnTo>
                  <a:lnTo>
                    <a:pt x="1126399" y="2173752"/>
                  </a:lnTo>
                  <a:lnTo>
                    <a:pt x="0" y="2173752"/>
                  </a:lnTo>
                  <a:lnTo>
                    <a:pt x="0" y="0"/>
                  </a:lnTo>
                  <a:close/>
                </a:path>
              </a:pathLst>
            </a:custGeom>
            <a:blipFill rotWithShape="1">
              <a:blip r:embed="rId8">
                <a:alphaModFix/>
              </a:blip>
              <a:stretch>
                <a:fillRect b="0" l="0" r="0" t="0"/>
              </a:stretch>
            </a:blipFill>
            <a:ln>
              <a:noFill/>
            </a:ln>
          </p:spPr>
        </p:sp>
      </p:grpSp>
      <p:sp>
        <p:nvSpPr>
          <p:cNvPr id="279" name="Google Shape;279;p14"/>
          <p:cNvSpPr txBox="1"/>
          <p:nvPr>
            <p:ph idx="1" type="subTitle"/>
          </p:nvPr>
        </p:nvSpPr>
        <p:spPr>
          <a:xfrm>
            <a:off x="7260200" y="3667125"/>
            <a:ext cx="5503200" cy="430800"/>
          </a:xfrm>
          <a:prstGeom prst="rect">
            <a:avLst/>
          </a:prstGeom>
        </p:spPr>
        <p:txBody>
          <a:bodyPr anchorCtr="0" anchor="t" bIns="0" lIns="0" spcFirstLastPara="1" rIns="0" wrap="square" tIns="0">
            <a:noAutofit/>
          </a:bodyPr>
          <a:lstStyle>
            <a:lvl1pPr lvl="0" algn="ctr">
              <a:spcBef>
                <a:spcPts val="640"/>
              </a:spcBef>
              <a:spcAft>
                <a:spcPts val="0"/>
              </a:spcAft>
              <a:buSzPts val="2750"/>
              <a:buNone/>
              <a:defRPr b="1" sz="2750"/>
            </a:lvl1pPr>
            <a:lvl2pPr lvl="1">
              <a:spcBef>
                <a:spcPts val="560"/>
              </a:spcBef>
              <a:spcAft>
                <a:spcPts val="0"/>
              </a:spcAft>
              <a:buSzPts val="30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80" name="Google Shape;280;p14"/>
          <p:cNvSpPr txBox="1"/>
          <p:nvPr>
            <p:ph idx="2" type="subTitle"/>
          </p:nvPr>
        </p:nvSpPr>
        <p:spPr>
          <a:xfrm>
            <a:off x="7133150" y="4167225"/>
            <a:ext cx="5757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1" name="Google Shape;281;p14"/>
          <p:cNvSpPr txBox="1"/>
          <p:nvPr>
            <p:ph idx="3" type="subTitle"/>
          </p:nvPr>
        </p:nvSpPr>
        <p:spPr>
          <a:xfrm>
            <a:off x="12403750" y="3667125"/>
            <a:ext cx="5503200" cy="430800"/>
          </a:xfrm>
          <a:prstGeom prst="rect">
            <a:avLst/>
          </a:prstGeom>
        </p:spPr>
        <p:txBody>
          <a:bodyPr anchorCtr="0" anchor="t"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2" name="Google Shape;282;p14"/>
          <p:cNvSpPr txBox="1"/>
          <p:nvPr>
            <p:ph idx="4" type="subTitle"/>
          </p:nvPr>
        </p:nvSpPr>
        <p:spPr>
          <a:xfrm>
            <a:off x="12276700" y="4167225"/>
            <a:ext cx="5757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3" name="Google Shape;283;p14"/>
          <p:cNvSpPr txBox="1"/>
          <p:nvPr>
            <p:ph idx="5" type="subTitle"/>
          </p:nvPr>
        </p:nvSpPr>
        <p:spPr>
          <a:xfrm>
            <a:off x="7260200" y="8255000"/>
            <a:ext cx="5503200" cy="430800"/>
          </a:xfrm>
          <a:prstGeom prst="rect">
            <a:avLst/>
          </a:prstGeom>
        </p:spPr>
        <p:txBody>
          <a:bodyPr anchorCtr="0" anchor="t"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4" name="Google Shape;284;p14"/>
          <p:cNvSpPr txBox="1"/>
          <p:nvPr>
            <p:ph idx="6" type="subTitle"/>
          </p:nvPr>
        </p:nvSpPr>
        <p:spPr>
          <a:xfrm>
            <a:off x="7133150" y="8755100"/>
            <a:ext cx="5757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5" name="Google Shape;285;p14"/>
          <p:cNvSpPr txBox="1"/>
          <p:nvPr>
            <p:ph idx="7" type="subTitle"/>
          </p:nvPr>
        </p:nvSpPr>
        <p:spPr>
          <a:xfrm>
            <a:off x="12403750" y="8255000"/>
            <a:ext cx="5503200" cy="430800"/>
          </a:xfrm>
          <a:prstGeom prst="rect">
            <a:avLst/>
          </a:prstGeom>
        </p:spPr>
        <p:txBody>
          <a:bodyPr anchorCtr="0" anchor="t" bIns="0" lIns="0" spcFirstLastPara="1" rIns="0" wrap="square" tIns="0">
            <a:noAutofit/>
          </a:bodyPr>
          <a:lstStyle>
            <a:lvl1pPr lvl="0" rtl="0" algn="ctr">
              <a:spcBef>
                <a:spcPts val="640"/>
              </a:spcBef>
              <a:spcAft>
                <a:spcPts val="0"/>
              </a:spcAft>
              <a:buSzPts val="2750"/>
              <a:buNone/>
              <a:defRPr b="1" sz="27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6" name="Google Shape;286;p14"/>
          <p:cNvSpPr txBox="1"/>
          <p:nvPr>
            <p:ph idx="8" type="subTitle"/>
          </p:nvPr>
        </p:nvSpPr>
        <p:spPr>
          <a:xfrm>
            <a:off x="12276700" y="8755100"/>
            <a:ext cx="5757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87" name="Google Shape;287;p14"/>
          <p:cNvSpPr txBox="1"/>
          <p:nvPr>
            <p:ph type="title"/>
          </p:nvPr>
        </p:nvSpPr>
        <p:spPr>
          <a:xfrm>
            <a:off x="986525" y="1632875"/>
            <a:ext cx="7332000" cy="1538700"/>
          </a:xfrm>
          <a:prstGeom prst="rect">
            <a:avLst/>
          </a:prstGeom>
        </p:spPr>
        <p:txBody>
          <a:bodyPr anchorCtr="0" anchor="b" bIns="0" lIns="0" spcFirstLastPara="1" rIns="0" wrap="square" tIns="0">
            <a:noAutofit/>
          </a:bodyPr>
          <a:lstStyle>
            <a:lvl1pPr lvl="0" rtl="0" algn="l">
              <a:lnSpc>
                <a:spcPct val="90000"/>
              </a:lnSpc>
              <a:spcBef>
                <a:spcPts val="0"/>
              </a:spcBef>
              <a:spcAft>
                <a:spcPts val="0"/>
              </a:spcAft>
              <a:buSzPts val="8850"/>
              <a:buNone/>
              <a:defRPr sz="88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8">
    <p:spTree>
      <p:nvGrpSpPr>
        <p:cNvPr id="288" name="Shape 288"/>
        <p:cNvGrpSpPr/>
        <p:nvPr/>
      </p:nvGrpSpPr>
      <p:grpSpPr>
        <a:xfrm>
          <a:off x="0" y="0"/>
          <a:ext cx="0" cy="0"/>
          <a:chOff x="0" y="0"/>
          <a:chExt cx="0" cy="0"/>
        </a:xfrm>
      </p:grpSpPr>
      <p:sp>
        <p:nvSpPr>
          <p:cNvPr id="289" name="Google Shape;289;p15"/>
          <p:cNvSpPr/>
          <p:nvPr/>
        </p:nvSpPr>
        <p:spPr>
          <a:xfrm>
            <a:off x="14851416" y="562972"/>
            <a:ext cx="3012655" cy="3829441"/>
          </a:xfrm>
          <a:custGeom>
            <a:rect b="b" l="l" r="r" t="t"/>
            <a:pathLst>
              <a:path extrusionOk="0" h="3829441" w="3012655">
                <a:moveTo>
                  <a:pt x="0" y="0"/>
                </a:moveTo>
                <a:lnTo>
                  <a:pt x="3012655" y="0"/>
                </a:lnTo>
                <a:lnTo>
                  <a:pt x="3012655" y="3829441"/>
                </a:lnTo>
                <a:lnTo>
                  <a:pt x="0" y="3829441"/>
                </a:lnTo>
                <a:lnTo>
                  <a:pt x="0" y="0"/>
                </a:lnTo>
                <a:close/>
              </a:path>
            </a:pathLst>
          </a:custGeom>
          <a:blipFill rotWithShape="1">
            <a:blip r:embed="rId2">
              <a:alphaModFix/>
            </a:blip>
            <a:stretch>
              <a:fillRect b="0" l="0" r="0" t="0"/>
            </a:stretch>
          </a:blipFill>
          <a:ln>
            <a:noFill/>
          </a:ln>
        </p:spPr>
      </p:sp>
      <p:grpSp>
        <p:nvGrpSpPr>
          <p:cNvPr id="290" name="Google Shape;290;p15"/>
          <p:cNvGrpSpPr/>
          <p:nvPr/>
        </p:nvGrpSpPr>
        <p:grpSpPr>
          <a:xfrm>
            <a:off x="12207711" y="3759703"/>
            <a:ext cx="5403466" cy="7370325"/>
            <a:chOff x="0" y="-19050"/>
            <a:chExt cx="1885566" cy="2571911"/>
          </a:xfrm>
        </p:grpSpPr>
        <p:sp>
          <p:nvSpPr>
            <p:cNvPr id="291" name="Google Shape;291;p15"/>
            <p:cNvSpPr/>
            <p:nvPr/>
          </p:nvSpPr>
          <p:spPr>
            <a:xfrm>
              <a:off x="0" y="0"/>
              <a:ext cx="1885566" cy="2552861"/>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txBox="1"/>
            <p:nvPr/>
          </p:nvSpPr>
          <p:spPr>
            <a:xfrm>
              <a:off x="0" y="-19050"/>
              <a:ext cx="1885500" cy="2571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15"/>
          <p:cNvSpPr/>
          <p:nvPr/>
        </p:nvSpPr>
        <p:spPr>
          <a:xfrm>
            <a:off x="12241698" y="3848487"/>
            <a:ext cx="5334189" cy="7245582"/>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F2D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a:off x="12595531" y="4132201"/>
            <a:ext cx="4626703" cy="4876565"/>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5" name="Google Shape;295;p15"/>
          <p:cNvGrpSpPr/>
          <p:nvPr/>
        </p:nvGrpSpPr>
        <p:grpSpPr>
          <a:xfrm>
            <a:off x="6442239" y="3759703"/>
            <a:ext cx="5403466" cy="7370325"/>
            <a:chOff x="0" y="-19050"/>
            <a:chExt cx="1885566" cy="2571911"/>
          </a:xfrm>
        </p:grpSpPr>
        <p:sp>
          <p:nvSpPr>
            <p:cNvPr id="296" name="Google Shape;296;p15"/>
            <p:cNvSpPr/>
            <p:nvPr/>
          </p:nvSpPr>
          <p:spPr>
            <a:xfrm>
              <a:off x="0" y="0"/>
              <a:ext cx="1885566" cy="2552861"/>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txBox="1"/>
            <p:nvPr/>
          </p:nvSpPr>
          <p:spPr>
            <a:xfrm>
              <a:off x="0" y="-19050"/>
              <a:ext cx="1885500" cy="2571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5"/>
          <p:cNvSpPr/>
          <p:nvPr/>
        </p:nvSpPr>
        <p:spPr>
          <a:xfrm>
            <a:off x="6476226" y="3848487"/>
            <a:ext cx="5334189" cy="7245582"/>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D9E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a:off x="6830059" y="4132201"/>
            <a:ext cx="4626703" cy="4876565"/>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ph idx="2" type="pic"/>
          </p:nvPr>
        </p:nvSpPr>
        <p:spPr>
          <a:xfrm>
            <a:off x="6871400" y="4173825"/>
            <a:ext cx="4545900" cy="4810500"/>
          </a:xfrm>
          <a:prstGeom prst="roundRect">
            <a:avLst>
              <a:gd fmla="val 2385" name="adj"/>
            </a:avLst>
          </a:prstGeom>
          <a:noFill/>
          <a:ln>
            <a:noFill/>
          </a:ln>
        </p:spPr>
      </p:sp>
      <p:grpSp>
        <p:nvGrpSpPr>
          <p:cNvPr id="301" name="Google Shape;301;p15"/>
          <p:cNvGrpSpPr/>
          <p:nvPr/>
        </p:nvGrpSpPr>
        <p:grpSpPr>
          <a:xfrm>
            <a:off x="673058" y="3814295"/>
            <a:ext cx="5402147" cy="7313947"/>
            <a:chOff x="0" y="0"/>
            <a:chExt cx="7202862" cy="9751929"/>
          </a:xfrm>
        </p:grpSpPr>
        <p:sp>
          <p:nvSpPr>
            <p:cNvPr id="302" name="Google Shape;302;p15"/>
            <p:cNvSpPr/>
            <p:nvPr/>
          </p:nvSpPr>
          <p:spPr>
            <a:xfrm>
              <a:off x="0" y="0"/>
              <a:ext cx="7202862" cy="9751929"/>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a:off x="45317" y="45590"/>
              <a:ext cx="7112252" cy="9660776"/>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E8A1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 name="Google Shape;304;p15"/>
            <p:cNvGrpSpPr/>
            <p:nvPr/>
          </p:nvGrpSpPr>
          <p:grpSpPr>
            <a:xfrm>
              <a:off x="517094" y="351084"/>
              <a:ext cx="6170552" cy="6576579"/>
              <a:chOff x="0" y="-19050"/>
              <a:chExt cx="1614905" cy="1721167"/>
            </a:xfrm>
          </p:grpSpPr>
          <p:sp>
            <p:nvSpPr>
              <p:cNvPr id="305" name="Google Shape;305;p15"/>
              <p:cNvSpPr/>
              <p:nvPr/>
            </p:nvSpPr>
            <p:spPr>
              <a:xfrm>
                <a:off x="0" y="0"/>
                <a:ext cx="1614905" cy="1702117"/>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0" y="-19050"/>
                <a:ext cx="1614900" cy="17211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7" name="Google Shape;307;p15"/>
          <p:cNvSpPr/>
          <p:nvPr/>
        </p:nvSpPr>
        <p:spPr>
          <a:xfrm>
            <a:off x="0" y="905119"/>
            <a:ext cx="2966758" cy="3145146"/>
          </a:xfrm>
          <a:custGeom>
            <a:rect b="b" l="l" r="r" t="t"/>
            <a:pathLst>
              <a:path extrusionOk="0" h="3145146" w="2966758">
                <a:moveTo>
                  <a:pt x="0" y="0"/>
                </a:moveTo>
                <a:lnTo>
                  <a:pt x="2966758" y="0"/>
                </a:lnTo>
                <a:lnTo>
                  <a:pt x="2966758" y="3145146"/>
                </a:lnTo>
                <a:lnTo>
                  <a:pt x="0" y="3145146"/>
                </a:lnTo>
                <a:lnTo>
                  <a:pt x="0" y="0"/>
                </a:lnTo>
                <a:close/>
              </a:path>
            </a:pathLst>
          </a:custGeom>
          <a:blipFill rotWithShape="1">
            <a:blip r:embed="rId3">
              <a:alphaModFix/>
            </a:blip>
            <a:stretch>
              <a:fillRect b="0" l="0" r="0" t="0"/>
            </a:stretch>
          </a:blipFill>
          <a:ln>
            <a:noFill/>
          </a:ln>
        </p:spPr>
      </p:sp>
      <p:sp>
        <p:nvSpPr>
          <p:cNvPr id="308" name="Google Shape;308;p15"/>
          <p:cNvSpPr txBox="1"/>
          <p:nvPr>
            <p:ph type="title"/>
          </p:nvPr>
        </p:nvSpPr>
        <p:spPr>
          <a:xfrm>
            <a:off x="1652100" y="1267750"/>
            <a:ext cx="14983800" cy="1538700"/>
          </a:xfrm>
          <a:prstGeom prst="rect">
            <a:avLst/>
          </a:prstGeom>
        </p:spPr>
        <p:txBody>
          <a:bodyPr anchorCtr="0" anchor="ctr" bIns="0" lIns="0" spcFirstLastPara="1" rIns="0" wrap="square" tIns="0">
            <a:noAutofit/>
          </a:bodyPr>
          <a:lstStyle>
            <a:lvl1pPr lvl="0" rtl="0">
              <a:lnSpc>
                <a:spcPct val="80000"/>
              </a:lnSpc>
              <a:spcBef>
                <a:spcPts val="0"/>
              </a:spcBef>
              <a:spcAft>
                <a:spcPts val="0"/>
              </a:spcAft>
              <a:buSzPts val="8850"/>
              <a:buNone/>
              <a:defRPr sz="8850"/>
            </a:lvl1pPr>
            <a:lvl2pPr lvl="1" rtl="0" algn="ctr">
              <a:lnSpc>
                <a:spcPct val="80000"/>
              </a:lnSpc>
              <a:spcBef>
                <a:spcPts val="0"/>
              </a:spcBef>
              <a:spcAft>
                <a:spcPts val="0"/>
              </a:spcAft>
              <a:buSzPts val="1400"/>
              <a:buNone/>
              <a:defRPr/>
            </a:lvl2pPr>
            <a:lvl3pPr lvl="2" rtl="0" algn="ctr">
              <a:lnSpc>
                <a:spcPct val="80000"/>
              </a:lnSpc>
              <a:spcBef>
                <a:spcPts val="0"/>
              </a:spcBef>
              <a:spcAft>
                <a:spcPts val="0"/>
              </a:spcAft>
              <a:buSzPts val="1400"/>
              <a:buNone/>
              <a:defRPr/>
            </a:lvl3pPr>
            <a:lvl4pPr lvl="3" rtl="0" algn="ctr">
              <a:lnSpc>
                <a:spcPct val="80000"/>
              </a:lnSpc>
              <a:spcBef>
                <a:spcPts val="0"/>
              </a:spcBef>
              <a:spcAft>
                <a:spcPts val="0"/>
              </a:spcAft>
              <a:buSzPts val="1400"/>
              <a:buNone/>
              <a:defRPr/>
            </a:lvl4pPr>
            <a:lvl5pPr lvl="4" rtl="0" algn="ctr">
              <a:lnSpc>
                <a:spcPct val="80000"/>
              </a:lnSpc>
              <a:spcBef>
                <a:spcPts val="0"/>
              </a:spcBef>
              <a:spcAft>
                <a:spcPts val="0"/>
              </a:spcAft>
              <a:buSzPts val="1400"/>
              <a:buNone/>
              <a:defRPr/>
            </a:lvl5pPr>
            <a:lvl6pPr lvl="5" rtl="0" algn="ctr">
              <a:lnSpc>
                <a:spcPct val="80000"/>
              </a:lnSpc>
              <a:spcBef>
                <a:spcPts val="0"/>
              </a:spcBef>
              <a:spcAft>
                <a:spcPts val="0"/>
              </a:spcAft>
              <a:buSzPts val="1400"/>
              <a:buNone/>
              <a:defRPr/>
            </a:lvl6pPr>
            <a:lvl7pPr lvl="6" rtl="0" algn="ctr">
              <a:lnSpc>
                <a:spcPct val="80000"/>
              </a:lnSpc>
              <a:spcBef>
                <a:spcPts val="0"/>
              </a:spcBef>
              <a:spcAft>
                <a:spcPts val="0"/>
              </a:spcAft>
              <a:buSzPts val="1400"/>
              <a:buNone/>
              <a:defRPr/>
            </a:lvl7pPr>
            <a:lvl8pPr lvl="7" rtl="0" algn="ctr">
              <a:lnSpc>
                <a:spcPct val="80000"/>
              </a:lnSpc>
              <a:spcBef>
                <a:spcPts val="0"/>
              </a:spcBef>
              <a:spcAft>
                <a:spcPts val="0"/>
              </a:spcAft>
              <a:buSzPts val="1400"/>
              <a:buNone/>
              <a:defRPr/>
            </a:lvl8pPr>
            <a:lvl9pPr lvl="8" rtl="0" algn="ctr">
              <a:lnSpc>
                <a:spcPct val="80000"/>
              </a:lnSpc>
              <a:spcBef>
                <a:spcPts val="0"/>
              </a:spcBef>
              <a:spcAft>
                <a:spcPts val="0"/>
              </a:spcAft>
              <a:buSzPts val="1400"/>
              <a:buNone/>
              <a:defRPr/>
            </a:lvl9pPr>
          </a:lstStyle>
          <a:p/>
        </p:txBody>
      </p:sp>
      <p:sp>
        <p:nvSpPr>
          <p:cNvPr id="309" name="Google Shape;309;p15"/>
          <p:cNvSpPr txBox="1"/>
          <p:nvPr>
            <p:ph idx="1" type="subTitle"/>
          </p:nvPr>
        </p:nvSpPr>
        <p:spPr>
          <a:xfrm>
            <a:off x="6678275" y="9468625"/>
            <a:ext cx="4926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10" name="Google Shape;310;p15"/>
          <p:cNvSpPr txBox="1"/>
          <p:nvPr>
            <p:ph idx="3" type="subTitle"/>
          </p:nvPr>
        </p:nvSpPr>
        <p:spPr>
          <a:xfrm>
            <a:off x="12446675" y="9468625"/>
            <a:ext cx="4926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11" name="Google Shape;311;p15"/>
          <p:cNvSpPr txBox="1"/>
          <p:nvPr>
            <p:ph idx="4" type="subTitle"/>
          </p:nvPr>
        </p:nvSpPr>
        <p:spPr>
          <a:xfrm>
            <a:off x="914975" y="9468625"/>
            <a:ext cx="4926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12" name="Google Shape;312;p15"/>
          <p:cNvSpPr/>
          <p:nvPr>
            <p:ph idx="5" type="pic"/>
          </p:nvPr>
        </p:nvSpPr>
        <p:spPr>
          <a:xfrm>
            <a:off x="1105175" y="4173825"/>
            <a:ext cx="4545900" cy="4810500"/>
          </a:xfrm>
          <a:prstGeom prst="roundRect">
            <a:avLst>
              <a:gd fmla="val 2385" name="adj"/>
            </a:avLst>
          </a:prstGeom>
          <a:noFill/>
          <a:ln>
            <a:noFill/>
          </a:ln>
        </p:spPr>
      </p:sp>
      <p:sp>
        <p:nvSpPr>
          <p:cNvPr id="313" name="Google Shape;313;p15"/>
          <p:cNvSpPr/>
          <p:nvPr>
            <p:ph idx="6" type="pic"/>
          </p:nvPr>
        </p:nvSpPr>
        <p:spPr>
          <a:xfrm>
            <a:off x="12636875" y="4173825"/>
            <a:ext cx="4545900" cy="4810500"/>
          </a:xfrm>
          <a:prstGeom prst="roundRect">
            <a:avLst>
              <a:gd fmla="val 2385"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9">
    <p:spTree>
      <p:nvGrpSpPr>
        <p:cNvPr id="314" name="Shape 314"/>
        <p:cNvGrpSpPr/>
        <p:nvPr/>
      </p:nvGrpSpPr>
      <p:grpSpPr>
        <a:xfrm>
          <a:off x="0" y="0"/>
          <a:ext cx="0" cy="0"/>
          <a:chOff x="0" y="0"/>
          <a:chExt cx="0" cy="0"/>
        </a:xfrm>
      </p:grpSpPr>
      <p:grpSp>
        <p:nvGrpSpPr>
          <p:cNvPr id="315" name="Google Shape;315;p16"/>
          <p:cNvGrpSpPr/>
          <p:nvPr/>
        </p:nvGrpSpPr>
        <p:grpSpPr>
          <a:xfrm>
            <a:off x="1386770" y="2378404"/>
            <a:ext cx="15514562" cy="6723877"/>
            <a:chOff x="0" y="0"/>
            <a:chExt cx="4086113" cy="1770886"/>
          </a:xfrm>
        </p:grpSpPr>
        <p:sp>
          <p:nvSpPr>
            <p:cNvPr id="316" name="Google Shape;316;p16"/>
            <p:cNvSpPr/>
            <p:nvPr/>
          </p:nvSpPr>
          <p:spPr>
            <a:xfrm>
              <a:off x="0" y="0"/>
              <a:ext cx="4086113" cy="1770886"/>
            </a:xfrm>
            <a:custGeom>
              <a:rect b="b" l="l" r="r" t="t"/>
              <a:pathLst>
                <a:path extrusionOk="0" h="1770886" w="4086113">
                  <a:moveTo>
                    <a:pt x="2043056" y="0"/>
                  </a:moveTo>
                  <a:cubicBezTo>
                    <a:pt x="914707" y="0"/>
                    <a:pt x="0" y="396426"/>
                    <a:pt x="0" y="885443"/>
                  </a:cubicBezTo>
                  <a:cubicBezTo>
                    <a:pt x="0" y="1374460"/>
                    <a:pt x="914707" y="1770886"/>
                    <a:pt x="2043056" y="1770886"/>
                  </a:cubicBezTo>
                  <a:cubicBezTo>
                    <a:pt x="3171405" y="1770886"/>
                    <a:pt x="4086113" y="1374460"/>
                    <a:pt x="4086113" y="885443"/>
                  </a:cubicBezTo>
                  <a:cubicBezTo>
                    <a:pt x="4086113" y="396426"/>
                    <a:pt x="3171405" y="0"/>
                    <a:pt x="20430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txBox="1"/>
            <p:nvPr/>
          </p:nvSpPr>
          <p:spPr>
            <a:xfrm>
              <a:off x="383073" y="146971"/>
              <a:ext cx="3320100" cy="1458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6"/>
          <p:cNvGrpSpPr/>
          <p:nvPr/>
        </p:nvGrpSpPr>
        <p:grpSpPr>
          <a:xfrm>
            <a:off x="1427225" y="2428358"/>
            <a:ext cx="15433651" cy="6623969"/>
            <a:chOff x="0" y="0"/>
            <a:chExt cx="4064803" cy="1744573"/>
          </a:xfrm>
        </p:grpSpPr>
        <p:sp>
          <p:nvSpPr>
            <p:cNvPr id="319" name="Google Shape;319;p16"/>
            <p:cNvSpPr/>
            <p:nvPr/>
          </p:nvSpPr>
          <p:spPr>
            <a:xfrm>
              <a:off x="0" y="0"/>
              <a:ext cx="4064803" cy="1744573"/>
            </a:xfrm>
            <a:custGeom>
              <a:rect b="b" l="l" r="r" t="t"/>
              <a:pathLst>
                <a:path extrusionOk="0" h="1744573" w="4064803">
                  <a:moveTo>
                    <a:pt x="2032402" y="0"/>
                  </a:moveTo>
                  <a:cubicBezTo>
                    <a:pt x="909937" y="0"/>
                    <a:pt x="0" y="390536"/>
                    <a:pt x="0" y="872287"/>
                  </a:cubicBezTo>
                  <a:cubicBezTo>
                    <a:pt x="0" y="1354037"/>
                    <a:pt x="909937" y="1744573"/>
                    <a:pt x="2032402" y="1744573"/>
                  </a:cubicBezTo>
                  <a:cubicBezTo>
                    <a:pt x="3154866" y="1744573"/>
                    <a:pt x="4064803" y="1354037"/>
                    <a:pt x="4064803" y="872287"/>
                  </a:cubicBezTo>
                  <a:cubicBezTo>
                    <a:pt x="4064803" y="390536"/>
                    <a:pt x="3154866" y="0"/>
                    <a:pt x="2032402" y="0"/>
                  </a:cubicBezTo>
                  <a:close/>
                </a:path>
              </a:pathLst>
            </a:custGeom>
            <a:solidFill>
              <a:srgbClr val="FFF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txBox="1"/>
            <p:nvPr/>
          </p:nvSpPr>
          <p:spPr>
            <a:xfrm>
              <a:off x="381075" y="144504"/>
              <a:ext cx="3302700" cy="1436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6"/>
          <p:cNvSpPr/>
          <p:nvPr/>
        </p:nvSpPr>
        <p:spPr>
          <a:xfrm>
            <a:off x="14559964" y="5143500"/>
            <a:ext cx="3410889" cy="4798570"/>
          </a:xfrm>
          <a:custGeom>
            <a:rect b="b" l="l" r="r" t="t"/>
            <a:pathLst>
              <a:path extrusionOk="0" h="4798570" w="3410889">
                <a:moveTo>
                  <a:pt x="0" y="0"/>
                </a:moveTo>
                <a:lnTo>
                  <a:pt x="3410889" y="0"/>
                </a:lnTo>
                <a:lnTo>
                  <a:pt x="3410889" y="4798570"/>
                </a:lnTo>
                <a:lnTo>
                  <a:pt x="0" y="4798570"/>
                </a:lnTo>
                <a:lnTo>
                  <a:pt x="0" y="0"/>
                </a:lnTo>
                <a:close/>
              </a:path>
            </a:pathLst>
          </a:custGeom>
          <a:blipFill rotWithShape="1">
            <a:blip r:embed="rId2">
              <a:alphaModFix/>
            </a:blip>
            <a:stretch>
              <a:fillRect b="-7119" l="0" r="-14739" t="0"/>
            </a:stretch>
          </a:blipFill>
          <a:ln>
            <a:noFill/>
          </a:ln>
        </p:spPr>
      </p:sp>
      <p:sp>
        <p:nvSpPr>
          <p:cNvPr id="322" name="Google Shape;322;p16"/>
          <p:cNvSpPr/>
          <p:nvPr/>
        </p:nvSpPr>
        <p:spPr>
          <a:xfrm flipH="1">
            <a:off x="2315848" y="7299618"/>
            <a:ext cx="3536805" cy="3700436"/>
          </a:xfrm>
          <a:custGeom>
            <a:rect b="b" l="l" r="r" t="t"/>
            <a:pathLst>
              <a:path extrusionOk="0" h="3700436" w="3536805">
                <a:moveTo>
                  <a:pt x="3536806" y="0"/>
                </a:moveTo>
                <a:lnTo>
                  <a:pt x="0" y="0"/>
                </a:lnTo>
                <a:lnTo>
                  <a:pt x="0" y="3700436"/>
                </a:lnTo>
                <a:lnTo>
                  <a:pt x="3536806" y="3700436"/>
                </a:lnTo>
                <a:lnTo>
                  <a:pt x="3536806" y="0"/>
                </a:lnTo>
                <a:close/>
              </a:path>
            </a:pathLst>
          </a:custGeom>
          <a:blipFill rotWithShape="1">
            <a:blip r:embed="rId3">
              <a:alphaModFix/>
            </a:blip>
            <a:stretch>
              <a:fillRect b="-8989" l="0" r="0" t="0"/>
            </a:stretch>
          </a:blipFill>
          <a:ln>
            <a:noFill/>
          </a:ln>
        </p:spPr>
      </p:sp>
      <p:sp>
        <p:nvSpPr>
          <p:cNvPr id="323" name="Google Shape;323;p16"/>
          <p:cNvSpPr/>
          <p:nvPr/>
        </p:nvSpPr>
        <p:spPr>
          <a:xfrm>
            <a:off x="309033" y="5199013"/>
            <a:ext cx="2519951" cy="4745633"/>
          </a:xfrm>
          <a:custGeom>
            <a:rect b="b" l="l" r="r" t="t"/>
            <a:pathLst>
              <a:path extrusionOk="0" h="4745633" w="2519951">
                <a:moveTo>
                  <a:pt x="0" y="0"/>
                </a:moveTo>
                <a:lnTo>
                  <a:pt x="2519952" y="0"/>
                </a:lnTo>
                <a:lnTo>
                  <a:pt x="2519952" y="4745633"/>
                </a:lnTo>
                <a:lnTo>
                  <a:pt x="0" y="4745633"/>
                </a:lnTo>
                <a:lnTo>
                  <a:pt x="0" y="0"/>
                </a:lnTo>
                <a:close/>
              </a:path>
            </a:pathLst>
          </a:custGeom>
          <a:blipFill rotWithShape="1">
            <a:blip r:embed="rId4">
              <a:alphaModFix/>
            </a:blip>
            <a:stretch>
              <a:fillRect b="-2118" l="-13419" r="0" t="0"/>
            </a:stretch>
          </a:blipFill>
          <a:ln>
            <a:noFill/>
          </a:ln>
        </p:spPr>
      </p:sp>
      <p:sp>
        <p:nvSpPr>
          <p:cNvPr id="324" name="Google Shape;324;p16"/>
          <p:cNvSpPr/>
          <p:nvPr/>
        </p:nvSpPr>
        <p:spPr>
          <a:xfrm>
            <a:off x="12541368" y="6538605"/>
            <a:ext cx="4334421" cy="3406041"/>
          </a:xfrm>
          <a:custGeom>
            <a:rect b="b" l="l" r="r" t="t"/>
            <a:pathLst>
              <a:path extrusionOk="0" h="3406041" w="4334421">
                <a:moveTo>
                  <a:pt x="0" y="0"/>
                </a:moveTo>
                <a:lnTo>
                  <a:pt x="4334420" y="0"/>
                </a:lnTo>
                <a:lnTo>
                  <a:pt x="4334420" y="3406041"/>
                </a:lnTo>
                <a:lnTo>
                  <a:pt x="0" y="3406041"/>
                </a:lnTo>
                <a:lnTo>
                  <a:pt x="0" y="0"/>
                </a:lnTo>
                <a:close/>
              </a:path>
            </a:pathLst>
          </a:custGeom>
          <a:blipFill rotWithShape="1">
            <a:blip r:embed="rId5">
              <a:alphaModFix/>
            </a:blip>
            <a:stretch>
              <a:fillRect b="-19108" l="0" r="0" t="0"/>
            </a:stretch>
          </a:blipFill>
          <a:ln>
            <a:noFill/>
          </a:ln>
        </p:spPr>
      </p:sp>
      <p:sp>
        <p:nvSpPr>
          <p:cNvPr id="325" name="Google Shape;325;p16"/>
          <p:cNvSpPr/>
          <p:nvPr/>
        </p:nvSpPr>
        <p:spPr>
          <a:xfrm>
            <a:off x="1386770" y="1914246"/>
            <a:ext cx="3302087" cy="2621304"/>
          </a:xfrm>
          <a:custGeom>
            <a:rect b="b" l="l" r="r" t="t"/>
            <a:pathLst>
              <a:path extrusionOk="0" h="2621304" w="3302087">
                <a:moveTo>
                  <a:pt x="0" y="0"/>
                </a:moveTo>
                <a:lnTo>
                  <a:pt x="3302087" y="0"/>
                </a:lnTo>
                <a:lnTo>
                  <a:pt x="3302087" y="2621304"/>
                </a:lnTo>
                <a:lnTo>
                  <a:pt x="0" y="2621304"/>
                </a:lnTo>
                <a:lnTo>
                  <a:pt x="0" y="0"/>
                </a:lnTo>
                <a:close/>
              </a:path>
            </a:pathLst>
          </a:custGeom>
          <a:blipFill rotWithShape="1">
            <a:blip r:embed="rId6">
              <a:alphaModFix/>
            </a:blip>
            <a:stretch>
              <a:fillRect b="0" l="0" r="0" t="0"/>
            </a:stretch>
          </a:blipFill>
          <a:ln>
            <a:noFill/>
          </a:ln>
        </p:spPr>
      </p:sp>
      <p:sp>
        <p:nvSpPr>
          <p:cNvPr id="326" name="Google Shape;326;p16"/>
          <p:cNvSpPr txBox="1"/>
          <p:nvPr>
            <p:ph type="title"/>
          </p:nvPr>
        </p:nvSpPr>
        <p:spPr>
          <a:xfrm>
            <a:off x="1652100" y="726550"/>
            <a:ext cx="14983800" cy="1538700"/>
          </a:xfrm>
          <a:prstGeom prst="rect">
            <a:avLst/>
          </a:prstGeom>
        </p:spPr>
        <p:txBody>
          <a:bodyPr anchorCtr="0" anchor="ctr" bIns="0" lIns="0" spcFirstLastPara="1" rIns="0" wrap="square" tIns="0">
            <a:noAutofit/>
          </a:bodyPr>
          <a:lstStyle>
            <a:lvl1pPr lvl="0" rtl="0">
              <a:lnSpc>
                <a:spcPct val="80000"/>
              </a:lnSpc>
              <a:spcBef>
                <a:spcPts val="0"/>
              </a:spcBef>
              <a:spcAft>
                <a:spcPts val="0"/>
              </a:spcAft>
              <a:buSzPts val="9000"/>
              <a:buNone/>
              <a:defRPr sz="9000"/>
            </a:lvl1pPr>
            <a:lvl2pPr lvl="1" rtl="0" algn="ctr">
              <a:lnSpc>
                <a:spcPct val="80000"/>
              </a:lnSpc>
              <a:spcBef>
                <a:spcPts val="0"/>
              </a:spcBef>
              <a:spcAft>
                <a:spcPts val="0"/>
              </a:spcAft>
              <a:buSzPts val="9000"/>
              <a:buNone/>
              <a:defRPr sz="9000"/>
            </a:lvl2pPr>
            <a:lvl3pPr lvl="2" rtl="0" algn="ctr">
              <a:lnSpc>
                <a:spcPct val="80000"/>
              </a:lnSpc>
              <a:spcBef>
                <a:spcPts val="0"/>
              </a:spcBef>
              <a:spcAft>
                <a:spcPts val="0"/>
              </a:spcAft>
              <a:buSzPts val="9000"/>
              <a:buNone/>
              <a:defRPr sz="9000"/>
            </a:lvl3pPr>
            <a:lvl4pPr lvl="3" rtl="0" algn="ctr">
              <a:lnSpc>
                <a:spcPct val="80000"/>
              </a:lnSpc>
              <a:spcBef>
                <a:spcPts val="0"/>
              </a:spcBef>
              <a:spcAft>
                <a:spcPts val="0"/>
              </a:spcAft>
              <a:buSzPts val="9000"/>
              <a:buNone/>
              <a:defRPr sz="9000"/>
            </a:lvl4pPr>
            <a:lvl5pPr lvl="4" rtl="0" algn="ctr">
              <a:lnSpc>
                <a:spcPct val="80000"/>
              </a:lnSpc>
              <a:spcBef>
                <a:spcPts val="0"/>
              </a:spcBef>
              <a:spcAft>
                <a:spcPts val="0"/>
              </a:spcAft>
              <a:buSzPts val="9000"/>
              <a:buNone/>
              <a:defRPr sz="9000"/>
            </a:lvl5pPr>
            <a:lvl6pPr lvl="5" rtl="0" algn="ctr">
              <a:lnSpc>
                <a:spcPct val="80000"/>
              </a:lnSpc>
              <a:spcBef>
                <a:spcPts val="0"/>
              </a:spcBef>
              <a:spcAft>
                <a:spcPts val="0"/>
              </a:spcAft>
              <a:buSzPts val="9000"/>
              <a:buNone/>
              <a:defRPr sz="9000"/>
            </a:lvl6pPr>
            <a:lvl7pPr lvl="6" rtl="0" algn="ctr">
              <a:lnSpc>
                <a:spcPct val="80000"/>
              </a:lnSpc>
              <a:spcBef>
                <a:spcPts val="0"/>
              </a:spcBef>
              <a:spcAft>
                <a:spcPts val="0"/>
              </a:spcAft>
              <a:buSzPts val="9000"/>
              <a:buNone/>
              <a:defRPr sz="9000"/>
            </a:lvl7pPr>
            <a:lvl8pPr lvl="7" rtl="0" algn="ctr">
              <a:lnSpc>
                <a:spcPct val="80000"/>
              </a:lnSpc>
              <a:spcBef>
                <a:spcPts val="0"/>
              </a:spcBef>
              <a:spcAft>
                <a:spcPts val="0"/>
              </a:spcAft>
              <a:buSzPts val="9000"/>
              <a:buNone/>
              <a:defRPr sz="9000"/>
            </a:lvl8pPr>
            <a:lvl9pPr lvl="8" rtl="0" algn="ctr">
              <a:lnSpc>
                <a:spcPct val="80000"/>
              </a:lnSpc>
              <a:spcBef>
                <a:spcPts val="0"/>
              </a:spcBef>
              <a:spcAft>
                <a:spcPts val="0"/>
              </a:spcAft>
              <a:buSzPts val="9000"/>
              <a:buNone/>
              <a:defRPr sz="9000"/>
            </a:lvl9pPr>
          </a:lstStyle>
          <a:p/>
        </p:txBody>
      </p:sp>
      <p:sp>
        <p:nvSpPr>
          <p:cNvPr id="327" name="Google Shape;327;p16"/>
          <p:cNvSpPr txBox="1"/>
          <p:nvPr>
            <p:ph idx="1" type="body"/>
          </p:nvPr>
        </p:nvSpPr>
        <p:spPr>
          <a:xfrm>
            <a:off x="4148700" y="3323175"/>
            <a:ext cx="9990600" cy="4953000"/>
          </a:xfrm>
          <a:prstGeom prst="rect">
            <a:avLst/>
          </a:prstGeom>
        </p:spPr>
        <p:txBody>
          <a:bodyPr anchorCtr="0" anchor="ctr" bIns="0" lIns="0" spcFirstLastPara="1" rIns="0" wrap="square" tIns="0">
            <a:noAutofit/>
          </a:bodyPr>
          <a:lstStyle>
            <a:lvl1pPr indent="-482600" lvl="0" marL="457200" algn="ctr">
              <a:spcBef>
                <a:spcPts val="640"/>
              </a:spcBef>
              <a:spcAft>
                <a:spcPts val="0"/>
              </a:spcAft>
              <a:buSzPts val="4000"/>
              <a:buChar char="•"/>
              <a:defRPr sz="4000"/>
            </a:lvl1pPr>
            <a:lvl2pPr indent="-482600" lvl="1" marL="914400" algn="ctr">
              <a:spcBef>
                <a:spcPts val="560"/>
              </a:spcBef>
              <a:spcAft>
                <a:spcPts val="0"/>
              </a:spcAft>
              <a:buSzPts val="4000"/>
              <a:buChar char="–"/>
              <a:defRPr sz="4000"/>
            </a:lvl2pPr>
            <a:lvl3pPr indent="-482600" lvl="2" marL="1371600" algn="ctr">
              <a:spcBef>
                <a:spcPts val="480"/>
              </a:spcBef>
              <a:spcAft>
                <a:spcPts val="0"/>
              </a:spcAft>
              <a:buSzPts val="4000"/>
              <a:buChar char="•"/>
              <a:defRPr sz="4000"/>
            </a:lvl3pPr>
            <a:lvl4pPr indent="-482600" lvl="3" marL="1828800" algn="ctr">
              <a:spcBef>
                <a:spcPts val="400"/>
              </a:spcBef>
              <a:spcAft>
                <a:spcPts val="0"/>
              </a:spcAft>
              <a:buSzPts val="4000"/>
              <a:buChar char="–"/>
              <a:defRPr sz="4000"/>
            </a:lvl4pPr>
            <a:lvl5pPr indent="-482600" lvl="4" marL="2286000" algn="ctr">
              <a:spcBef>
                <a:spcPts val="400"/>
              </a:spcBef>
              <a:spcAft>
                <a:spcPts val="0"/>
              </a:spcAft>
              <a:buSzPts val="4000"/>
              <a:buChar char="»"/>
              <a:defRPr sz="4000"/>
            </a:lvl5pPr>
            <a:lvl6pPr indent="-482600" lvl="5" marL="2743200" algn="ctr">
              <a:spcBef>
                <a:spcPts val="400"/>
              </a:spcBef>
              <a:spcAft>
                <a:spcPts val="0"/>
              </a:spcAft>
              <a:buSzPts val="4000"/>
              <a:buChar char="•"/>
              <a:defRPr sz="4000"/>
            </a:lvl6pPr>
            <a:lvl7pPr indent="-482600" lvl="6" marL="3200400" algn="ctr">
              <a:spcBef>
                <a:spcPts val="400"/>
              </a:spcBef>
              <a:spcAft>
                <a:spcPts val="0"/>
              </a:spcAft>
              <a:buSzPts val="4000"/>
              <a:buChar char="•"/>
              <a:defRPr sz="4000"/>
            </a:lvl7pPr>
            <a:lvl8pPr indent="-482600" lvl="7" marL="3657600" algn="ctr">
              <a:spcBef>
                <a:spcPts val="400"/>
              </a:spcBef>
              <a:spcAft>
                <a:spcPts val="0"/>
              </a:spcAft>
              <a:buSzPts val="4000"/>
              <a:buChar char="•"/>
              <a:defRPr sz="4000"/>
            </a:lvl8pPr>
            <a:lvl9pPr indent="-482600" lvl="8" marL="4114800" algn="ctr">
              <a:spcBef>
                <a:spcPts val="400"/>
              </a:spcBef>
              <a:spcAft>
                <a:spcPts val="0"/>
              </a:spcAft>
              <a:buSzPts val="4000"/>
              <a:buChar char="•"/>
              <a:defRPr sz="4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0">
    <p:spTree>
      <p:nvGrpSpPr>
        <p:cNvPr id="328" name="Shape 328"/>
        <p:cNvGrpSpPr/>
        <p:nvPr/>
      </p:nvGrpSpPr>
      <p:grpSpPr>
        <a:xfrm>
          <a:off x="0" y="0"/>
          <a:ext cx="0" cy="0"/>
          <a:chOff x="0" y="0"/>
          <a:chExt cx="0" cy="0"/>
        </a:xfrm>
      </p:grpSpPr>
      <p:grpSp>
        <p:nvGrpSpPr>
          <p:cNvPr id="329" name="Google Shape;329;p17"/>
          <p:cNvGrpSpPr/>
          <p:nvPr/>
        </p:nvGrpSpPr>
        <p:grpSpPr>
          <a:xfrm>
            <a:off x="2837354" y="6549319"/>
            <a:ext cx="2250126" cy="471799"/>
            <a:chOff x="0" y="-8166"/>
            <a:chExt cx="592622" cy="124259"/>
          </a:xfrm>
        </p:grpSpPr>
        <p:sp>
          <p:nvSpPr>
            <p:cNvPr id="330" name="Google Shape;330;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7"/>
          <p:cNvGrpSpPr/>
          <p:nvPr/>
        </p:nvGrpSpPr>
        <p:grpSpPr>
          <a:xfrm>
            <a:off x="6291748" y="6549319"/>
            <a:ext cx="2250126" cy="471799"/>
            <a:chOff x="0" y="-8166"/>
            <a:chExt cx="592622" cy="124259"/>
          </a:xfrm>
        </p:grpSpPr>
        <p:sp>
          <p:nvSpPr>
            <p:cNvPr id="333" name="Google Shape;333;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7"/>
          <p:cNvGrpSpPr/>
          <p:nvPr/>
        </p:nvGrpSpPr>
        <p:grpSpPr>
          <a:xfrm>
            <a:off x="9746142" y="6549319"/>
            <a:ext cx="2250126" cy="471799"/>
            <a:chOff x="0" y="-8166"/>
            <a:chExt cx="592622" cy="124259"/>
          </a:xfrm>
        </p:grpSpPr>
        <p:sp>
          <p:nvSpPr>
            <p:cNvPr id="336" name="Google Shape;336;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7"/>
          <p:cNvGrpSpPr/>
          <p:nvPr/>
        </p:nvGrpSpPr>
        <p:grpSpPr>
          <a:xfrm>
            <a:off x="13200536" y="6549319"/>
            <a:ext cx="2250126" cy="471799"/>
            <a:chOff x="0" y="-8166"/>
            <a:chExt cx="592622" cy="124259"/>
          </a:xfrm>
        </p:grpSpPr>
        <p:sp>
          <p:nvSpPr>
            <p:cNvPr id="339" name="Google Shape;339;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7"/>
          <p:cNvGrpSpPr/>
          <p:nvPr/>
        </p:nvGrpSpPr>
        <p:grpSpPr>
          <a:xfrm>
            <a:off x="14927733" y="4278151"/>
            <a:ext cx="2250126" cy="471799"/>
            <a:chOff x="0" y="-8166"/>
            <a:chExt cx="592622" cy="124259"/>
          </a:xfrm>
        </p:grpSpPr>
        <p:sp>
          <p:nvSpPr>
            <p:cNvPr id="342" name="Google Shape;342;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7"/>
          <p:cNvGrpSpPr/>
          <p:nvPr/>
        </p:nvGrpSpPr>
        <p:grpSpPr>
          <a:xfrm>
            <a:off x="1110157" y="4278151"/>
            <a:ext cx="2250126" cy="471799"/>
            <a:chOff x="0" y="-8166"/>
            <a:chExt cx="592622" cy="124259"/>
          </a:xfrm>
        </p:grpSpPr>
        <p:sp>
          <p:nvSpPr>
            <p:cNvPr id="345" name="Google Shape;345;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7"/>
          <p:cNvGrpSpPr/>
          <p:nvPr/>
        </p:nvGrpSpPr>
        <p:grpSpPr>
          <a:xfrm>
            <a:off x="4564551" y="4278151"/>
            <a:ext cx="2250126" cy="471799"/>
            <a:chOff x="0" y="-8166"/>
            <a:chExt cx="592622" cy="124259"/>
          </a:xfrm>
        </p:grpSpPr>
        <p:sp>
          <p:nvSpPr>
            <p:cNvPr id="348" name="Google Shape;348;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7"/>
          <p:cNvGrpSpPr/>
          <p:nvPr/>
        </p:nvGrpSpPr>
        <p:grpSpPr>
          <a:xfrm>
            <a:off x="8018945" y="4278151"/>
            <a:ext cx="2250126" cy="471799"/>
            <a:chOff x="0" y="-8166"/>
            <a:chExt cx="592622" cy="124259"/>
          </a:xfrm>
        </p:grpSpPr>
        <p:sp>
          <p:nvSpPr>
            <p:cNvPr id="351" name="Google Shape;351;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7"/>
          <p:cNvGrpSpPr/>
          <p:nvPr/>
        </p:nvGrpSpPr>
        <p:grpSpPr>
          <a:xfrm>
            <a:off x="11473339" y="4278151"/>
            <a:ext cx="2250126" cy="471799"/>
            <a:chOff x="0" y="-8166"/>
            <a:chExt cx="592622" cy="124259"/>
          </a:xfrm>
        </p:grpSpPr>
        <p:sp>
          <p:nvSpPr>
            <p:cNvPr id="354" name="Google Shape;354;p17"/>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7"/>
          <p:cNvGrpSpPr/>
          <p:nvPr/>
        </p:nvGrpSpPr>
        <p:grpSpPr>
          <a:xfrm>
            <a:off x="1173826" y="7606903"/>
            <a:ext cx="2895789" cy="740396"/>
            <a:chOff x="0" y="-19050"/>
            <a:chExt cx="762672" cy="195000"/>
          </a:xfrm>
        </p:grpSpPr>
        <p:sp>
          <p:nvSpPr>
            <p:cNvPr id="357" name="Google Shape;357;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7"/>
          <p:cNvGrpSpPr/>
          <p:nvPr/>
        </p:nvGrpSpPr>
        <p:grpSpPr>
          <a:xfrm>
            <a:off x="4434970" y="7606903"/>
            <a:ext cx="2895789" cy="740396"/>
            <a:chOff x="0" y="-19050"/>
            <a:chExt cx="762672" cy="195000"/>
          </a:xfrm>
        </p:grpSpPr>
        <p:sp>
          <p:nvSpPr>
            <p:cNvPr id="360" name="Google Shape;360;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7"/>
          <p:cNvGrpSpPr/>
          <p:nvPr/>
        </p:nvGrpSpPr>
        <p:grpSpPr>
          <a:xfrm>
            <a:off x="2793835" y="8722558"/>
            <a:ext cx="2895789" cy="740396"/>
            <a:chOff x="0" y="-19050"/>
            <a:chExt cx="762672" cy="195000"/>
          </a:xfrm>
        </p:grpSpPr>
        <p:sp>
          <p:nvSpPr>
            <p:cNvPr id="363" name="Google Shape;363;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7"/>
          <p:cNvGrpSpPr/>
          <p:nvPr/>
        </p:nvGrpSpPr>
        <p:grpSpPr>
          <a:xfrm>
            <a:off x="5968918" y="8722558"/>
            <a:ext cx="2895789" cy="740396"/>
            <a:chOff x="0" y="-19050"/>
            <a:chExt cx="762672" cy="195000"/>
          </a:xfrm>
        </p:grpSpPr>
        <p:sp>
          <p:nvSpPr>
            <p:cNvPr id="366" name="Google Shape;366;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7"/>
          <p:cNvGrpSpPr/>
          <p:nvPr/>
        </p:nvGrpSpPr>
        <p:grpSpPr>
          <a:xfrm>
            <a:off x="9326687" y="8722558"/>
            <a:ext cx="2895789" cy="740396"/>
            <a:chOff x="0" y="-19050"/>
            <a:chExt cx="762672" cy="195000"/>
          </a:xfrm>
        </p:grpSpPr>
        <p:sp>
          <p:nvSpPr>
            <p:cNvPr id="369" name="Google Shape;369;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7"/>
          <p:cNvGrpSpPr/>
          <p:nvPr/>
        </p:nvGrpSpPr>
        <p:grpSpPr>
          <a:xfrm>
            <a:off x="12498683" y="8722558"/>
            <a:ext cx="2895789" cy="740396"/>
            <a:chOff x="0" y="-19050"/>
            <a:chExt cx="762672" cy="195000"/>
          </a:xfrm>
        </p:grpSpPr>
        <p:sp>
          <p:nvSpPr>
            <p:cNvPr id="372" name="Google Shape;372;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7"/>
          <p:cNvGrpSpPr/>
          <p:nvPr/>
        </p:nvGrpSpPr>
        <p:grpSpPr>
          <a:xfrm>
            <a:off x="7696115" y="7606903"/>
            <a:ext cx="2895789" cy="740396"/>
            <a:chOff x="0" y="-19050"/>
            <a:chExt cx="762672" cy="195000"/>
          </a:xfrm>
        </p:grpSpPr>
        <p:sp>
          <p:nvSpPr>
            <p:cNvPr id="375" name="Google Shape;375;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17"/>
          <p:cNvGrpSpPr/>
          <p:nvPr/>
        </p:nvGrpSpPr>
        <p:grpSpPr>
          <a:xfrm>
            <a:off x="10957259" y="7606903"/>
            <a:ext cx="2895789" cy="740396"/>
            <a:chOff x="0" y="-19050"/>
            <a:chExt cx="762672" cy="195000"/>
          </a:xfrm>
        </p:grpSpPr>
        <p:sp>
          <p:nvSpPr>
            <p:cNvPr id="378" name="Google Shape;378;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7"/>
          <p:cNvGrpSpPr/>
          <p:nvPr/>
        </p:nvGrpSpPr>
        <p:grpSpPr>
          <a:xfrm>
            <a:off x="14214980" y="7606903"/>
            <a:ext cx="2895789" cy="740396"/>
            <a:chOff x="0" y="-19050"/>
            <a:chExt cx="762672" cy="195000"/>
          </a:xfrm>
        </p:grpSpPr>
        <p:sp>
          <p:nvSpPr>
            <p:cNvPr id="381" name="Google Shape;381;p17"/>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txBox="1"/>
            <p:nvPr/>
          </p:nvSpPr>
          <p:spPr>
            <a:xfrm>
              <a:off x="0" y="-19050"/>
              <a:ext cx="762600" cy="1950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17"/>
          <p:cNvSpPr txBox="1"/>
          <p:nvPr>
            <p:ph type="title"/>
          </p:nvPr>
        </p:nvSpPr>
        <p:spPr>
          <a:xfrm>
            <a:off x="1652375" y="569286"/>
            <a:ext cx="14983800" cy="1538700"/>
          </a:xfrm>
          <a:prstGeom prst="rect">
            <a:avLst/>
          </a:prstGeom>
        </p:spPr>
        <p:txBody>
          <a:bodyPr anchorCtr="0" anchor="ctr" bIns="0" lIns="0" spcFirstLastPara="1" rIns="0" wrap="square" tIns="0">
            <a:noAutofit/>
          </a:bodyPr>
          <a:lstStyle>
            <a:lvl1pPr lvl="0" rtl="0">
              <a:lnSpc>
                <a:spcPct val="80000"/>
              </a:lnSpc>
              <a:spcBef>
                <a:spcPts val="0"/>
              </a:spcBef>
              <a:spcAft>
                <a:spcPts val="0"/>
              </a:spcAft>
              <a:buSzPts val="9000"/>
              <a:buNone/>
              <a:defRPr sz="9000"/>
            </a:lvl1pPr>
            <a:lvl2pPr lvl="1" rtl="0" algn="ctr">
              <a:lnSpc>
                <a:spcPct val="80000"/>
              </a:lnSpc>
              <a:spcBef>
                <a:spcPts val="0"/>
              </a:spcBef>
              <a:spcAft>
                <a:spcPts val="0"/>
              </a:spcAft>
              <a:buSzPts val="9000"/>
              <a:buNone/>
              <a:defRPr sz="9000"/>
            </a:lvl2pPr>
            <a:lvl3pPr lvl="2" rtl="0" algn="ctr">
              <a:lnSpc>
                <a:spcPct val="80000"/>
              </a:lnSpc>
              <a:spcBef>
                <a:spcPts val="0"/>
              </a:spcBef>
              <a:spcAft>
                <a:spcPts val="0"/>
              </a:spcAft>
              <a:buSzPts val="9000"/>
              <a:buNone/>
              <a:defRPr sz="9000"/>
            </a:lvl3pPr>
            <a:lvl4pPr lvl="3" rtl="0" algn="ctr">
              <a:lnSpc>
                <a:spcPct val="80000"/>
              </a:lnSpc>
              <a:spcBef>
                <a:spcPts val="0"/>
              </a:spcBef>
              <a:spcAft>
                <a:spcPts val="0"/>
              </a:spcAft>
              <a:buSzPts val="9000"/>
              <a:buNone/>
              <a:defRPr sz="9000"/>
            </a:lvl4pPr>
            <a:lvl5pPr lvl="4" rtl="0" algn="ctr">
              <a:lnSpc>
                <a:spcPct val="80000"/>
              </a:lnSpc>
              <a:spcBef>
                <a:spcPts val="0"/>
              </a:spcBef>
              <a:spcAft>
                <a:spcPts val="0"/>
              </a:spcAft>
              <a:buSzPts val="9000"/>
              <a:buNone/>
              <a:defRPr sz="9000"/>
            </a:lvl5pPr>
            <a:lvl6pPr lvl="5" rtl="0" algn="ctr">
              <a:lnSpc>
                <a:spcPct val="80000"/>
              </a:lnSpc>
              <a:spcBef>
                <a:spcPts val="0"/>
              </a:spcBef>
              <a:spcAft>
                <a:spcPts val="0"/>
              </a:spcAft>
              <a:buSzPts val="9000"/>
              <a:buNone/>
              <a:defRPr sz="9000"/>
            </a:lvl6pPr>
            <a:lvl7pPr lvl="6" rtl="0" algn="ctr">
              <a:lnSpc>
                <a:spcPct val="80000"/>
              </a:lnSpc>
              <a:spcBef>
                <a:spcPts val="0"/>
              </a:spcBef>
              <a:spcAft>
                <a:spcPts val="0"/>
              </a:spcAft>
              <a:buSzPts val="9000"/>
              <a:buNone/>
              <a:defRPr sz="9000"/>
            </a:lvl7pPr>
            <a:lvl8pPr lvl="7" rtl="0" algn="ctr">
              <a:lnSpc>
                <a:spcPct val="80000"/>
              </a:lnSpc>
              <a:spcBef>
                <a:spcPts val="0"/>
              </a:spcBef>
              <a:spcAft>
                <a:spcPts val="0"/>
              </a:spcAft>
              <a:buSzPts val="9000"/>
              <a:buNone/>
              <a:defRPr sz="9000"/>
            </a:lvl8pPr>
            <a:lvl9pPr lvl="8" rtl="0" algn="ctr">
              <a:lnSpc>
                <a:spcPct val="80000"/>
              </a:lnSpc>
              <a:spcBef>
                <a:spcPts val="0"/>
              </a:spcBef>
              <a:spcAft>
                <a:spcPts val="0"/>
              </a:spcAft>
              <a:buSzPts val="9000"/>
              <a:buNone/>
              <a:defRPr sz="9000"/>
            </a:lvl9pPr>
          </a:lstStyle>
          <a:p/>
        </p:txBody>
      </p:sp>
      <p:sp>
        <p:nvSpPr>
          <p:cNvPr id="384" name="Google Shape;384;p17"/>
          <p:cNvSpPr txBox="1"/>
          <p:nvPr>
            <p:ph idx="1" type="subTitle"/>
          </p:nvPr>
        </p:nvSpPr>
        <p:spPr>
          <a:xfrm>
            <a:off x="6265625" y="1946875"/>
            <a:ext cx="5757300" cy="430800"/>
          </a:xfrm>
          <a:prstGeom prst="rect">
            <a:avLst/>
          </a:prstGeom>
        </p:spPr>
        <p:txBody>
          <a:bodyPr anchorCtr="0" anchor="t" bIns="0" lIns="0" spcFirstLastPara="1" rIns="0" wrap="square" tIns="0">
            <a:noAutofit/>
          </a:bodyPr>
          <a:lstStyle>
            <a:lvl1pPr lvl="0" rtl="0" algn="ctr">
              <a:spcBef>
                <a:spcPts val="640"/>
              </a:spcBef>
              <a:spcAft>
                <a:spcPts val="0"/>
              </a:spcAft>
              <a:buSzPts val="2400"/>
              <a:buNone/>
              <a:defRPr sz="240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5" name="Google Shape;385;p17"/>
          <p:cNvSpPr txBox="1"/>
          <p:nvPr>
            <p:ph idx="2" type="subTitle"/>
          </p:nvPr>
        </p:nvSpPr>
        <p:spPr>
          <a:xfrm>
            <a:off x="1173825" y="776170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6" name="Google Shape;386;p17"/>
          <p:cNvSpPr txBox="1"/>
          <p:nvPr>
            <p:ph idx="3" type="subTitle"/>
          </p:nvPr>
        </p:nvSpPr>
        <p:spPr>
          <a:xfrm>
            <a:off x="4434925" y="776170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7" name="Google Shape;387;p17"/>
          <p:cNvSpPr txBox="1"/>
          <p:nvPr>
            <p:ph idx="4" type="subTitle"/>
          </p:nvPr>
        </p:nvSpPr>
        <p:spPr>
          <a:xfrm>
            <a:off x="7696050" y="776170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8" name="Google Shape;388;p17"/>
          <p:cNvSpPr txBox="1"/>
          <p:nvPr>
            <p:ph idx="5" type="subTitle"/>
          </p:nvPr>
        </p:nvSpPr>
        <p:spPr>
          <a:xfrm>
            <a:off x="10955488" y="776170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89" name="Google Shape;389;p17"/>
          <p:cNvSpPr txBox="1"/>
          <p:nvPr>
            <p:ph idx="6" type="subTitle"/>
          </p:nvPr>
        </p:nvSpPr>
        <p:spPr>
          <a:xfrm>
            <a:off x="14218338" y="776170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90" name="Google Shape;390;p17"/>
          <p:cNvSpPr txBox="1"/>
          <p:nvPr>
            <p:ph idx="7" type="subTitle"/>
          </p:nvPr>
        </p:nvSpPr>
        <p:spPr>
          <a:xfrm>
            <a:off x="12498613" y="887735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91" name="Google Shape;391;p17"/>
          <p:cNvSpPr txBox="1"/>
          <p:nvPr>
            <p:ph idx="8" type="subTitle"/>
          </p:nvPr>
        </p:nvSpPr>
        <p:spPr>
          <a:xfrm>
            <a:off x="9326613" y="887735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92" name="Google Shape;392;p17"/>
          <p:cNvSpPr txBox="1"/>
          <p:nvPr>
            <p:ph idx="9" type="subTitle"/>
          </p:nvPr>
        </p:nvSpPr>
        <p:spPr>
          <a:xfrm>
            <a:off x="5968850" y="887735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93" name="Google Shape;393;p17"/>
          <p:cNvSpPr txBox="1"/>
          <p:nvPr>
            <p:ph idx="13" type="subTitle"/>
          </p:nvPr>
        </p:nvSpPr>
        <p:spPr>
          <a:xfrm>
            <a:off x="2793775" y="8877350"/>
            <a:ext cx="2895900" cy="430800"/>
          </a:xfrm>
          <a:prstGeom prst="rect">
            <a:avLst/>
          </a:prstGeom>
        </p:spPr>
        <p:txBody>
          <a:bodyPr anchorCtr="0" anchor="ctr" bIns="0" lIns="0" spcFirstLastPara="1" rIns="0" wrap="square" tIns="0">
            <a:noAutofit/>
          </a:bodyPr>
          <a:lstStyle>
            <a:lvl1pPr lvl="0" rtl="0" algn="ctr">
              <a:spcBef>
                <a:spcPts val="640"/>
              </a:spcBef>
              <a:spcAft>
                <a:spcPts val="0"/>
              </a:spcAft>
              <a:buSzPts val="2650"/>
              <a:buNone/>
              <a:defRPr sz="2650"/>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1">
    <p:spTree>
      <p:nvGrpSpPr>
        <p:cNvPr id="394" name="Shape 394"/>
        <p:cNvGrpSpPr/>
        <p:nvPr/>
      </p:nvGrpSpPr>
      <p:grpSpPr>
        <a:xfrm>
          <a:off x="0" y="0"/>
          <a:ext cx="0" cy="0"/>
          <a:chOff x="0" y="0"/>
          <a:chExt cx="0" cy="0"/>
        </a:xfrm>
      </p:grpSpPr>
      <p:sp>
        <p:nvSpPr>
          <p:cNvPr id="395" name="Google Shape;395;p18"/>
          <p:cNvSpPr/>
          <p:nvPr/>
        </p:nvSpPr>
        <p:spPr>
          <a:xfrm>
            <a:off x="691436" y="2628570"/>
            <a:ext cx="5275919" cy="6477132"/>
          </a:xfrm>
          <a:custGeom>
            <a:rect b="b" l="l" r="r" t="t"/>
            <a:pathLst>
              <a:path extrusionOk="0" h="6477132" w="5275919">
                <a:moveTo>
                  <a:pt x="0" y="0"/>
                </a:moveTo>
                <a:lnTo>
                  <a:pt x="5275919" y="0"/>
                </a:lnTo>
                <a:lnTo>
                  <a:pt x="5275919" y="6477132"/>
                </a:lnTo>
                <a:lnTo>
                  <a:pt x="0" y="6477132"/>
                </a:lnTo>
                <a:lnTo>
                  <a:pt x="0" y="0"/>
                </a:lnTo>
                <a:close/>
              </a:path>
            </a:pathLst>
          </a:custGeom>
          <a:blipFill rotWithShape="1">
            <a:blip r:embed="rId2">
              <a:alphaModFix/>
            </a:blip>
            <a:stretch>
              <a:fillRect b="0" l="0" r="0" t="0"/>
            </a:stretch>
          </a:blipFill>
          <a:ln>
            <a:noFill/>
          </a:ln>
        </p:spPr>
      </p:sp>
      <p:sp>
        <p:nvSpPr>
          <p:cNvPr id="396" name="Google Shape;396;p18"/>
          <p:cNvSpPr/>
          <p:nvPr/>
        </p:nvSpPr>
        <p:spPr>
          <a:xfrm>
            <a:off x="6506041" y="2628570"/>
            <a:ext cx="5275919" cy="6477132"/>
          </a:xfrm>
          <a:custGeom>
            <a:rect b="b" l="l" r="r" t="t"/>
            <a:pathLst>
              <a:path extrusionOk="0" h="6477132" w="5275919">
                <a:moveTo>
                  <a:pt x="0" y="0"/>
                </a:moveTo>
                <a:lnTo>
                  <a:pt x="5275918" y="0"/>
                </a:lnTo>
                <a:lnTo>
                  <a:pt x="5275918" y="6477132"/>
                </a:lnTo>
                <a:lnTo>
                  <a:pt x="0" y="6477132"/>
                </a:lnTo>
                <a:lnTo>
                  <a:pt x="0" y="0"/>
                </a:lnTo>
                <a:close/>
              </a:path>
            </a:pathLst>
          </a:custGeom>
          <a:blipFill rotWithShape="1">
            <a:blip r:embed="rId2">
              <a:alphaModFix/>
            </a:blip>
            <a:stretch>
              <a:fillRect b="0" l="0" r="0" t="0"/>
            </a:stretch>
          </a:blipFill>
          <a:ln>
            <a:noFill/>
          </a:ln>
        </p:spPr>
      </p:sp>
      <p:sp>
        <p:nvSpPr>
          <p:cNvPr id="397" name="Google Shape;397;p18"/>
          <p:cNvSpPr/>
          <p:nvPr/>
        </p:nvSpPr>
        <p:spPr>
          <a:xfrm>
            <a:off x="12320645" y="2628570"/>
            <a:ext cx="5275919" cy="6477132"/>
          </a:xfrm>
          <a:custGeom>
            <a:rect b="b" l="l" r="r" t="t"/>
            <a:pathLst>
              <a:path extrusionOk="0" h="6477132" w="5275919">
                <a:moveTo>
                  <a:pt x="0" y="0"/>
                </a:moveTo>
                <a:lnTo>
                  <a:pt x="5275919" y="0"/>
                </a:lnTo>
                <a:lnTo>
                  <a:pt x="5275919" y="6477132"/>
                </a:lnTo>
                <a:lnTo>
                  <a:pt x="0" y="6477132"/>
                </a:lnTo>
                <a:lnTo>
                  <a:pt x="0" y="0"/>
                </a:lnTo>
                <a:close/>
              </a:path>
            </a:pathLst>
          </a:custGeom>
          <a:blipFill rotWithShape="1">
            <a:blip r:embed="rId2">
              <a:alphaModFix/>
            </a:blip>
            <a:stretch>
              <a:fillRect b="0" l="0" r="0" t="0"/>
            </a:stretch>
          </a:blipFill>
          <a:ln>
            <a:noFill/>
          </a:ln>
        </p:spPr>
      </p:sp>
      <p:sp>
        <p:nvSpPr>
          <p:cNvPr id="398" name="Google Shape;398;p18"/>
          <p:cNvSpPr/>
          <p:nvPr/>
        </p:nvSpPr>
        <p:spPr>
          <a:xfrm>
            <a:off x="-250068" y="7048302"/>
            <a:ext cx="2557535" cy="4114800"/>
          </a:xfrm>
          <a:custGeom>
            <a:rect b="b" l="l" r="r" t="t"/>
            <a:pathLst>
              <a:path extrusionOk="0" h="4114800" w="2557535">
                <a:moveTo>
                  <a:pt x="0" y="0"/>
                </a:moveTo>
                <a:lnTo>
                  <a:pt x="2557536" y="0"/>
                </a:lnTo>
                <a:lnTo>
                  <a:pt x="2557536" y="4114800"/>
                </a:lnTo>
                <a:lnTo>
                  <a:pt x="0" y="4114800"/>
                </a:lnTo>
                <a:lnTo>
                  <a:pt x="0" y="0"/>
                </a:lnTo>
                <a:close/>
              </a:path>
            </a:pathLst>
          </a:custGeom>
          <a:blipFill rotWithShape="1">
            <a:blip r:embed="rId3">
              <a:alphaModFix/>
            </a:blip>
            <a:stretch>
              <a:fillRect b="0" l="0" r="0" t="0"/>
            </a:stretch>
          </a:blipFill>
          <a:ln>
            <a:noFill/>
          </a:ln>
        </p:spPr>
      </p:sp>
      <p:sp>
        <p:nvSpPr>
          <p:cNvPr id="399" name="Google Shape;399;p18"/>
          <p:cNvSpPr/>
          <p:nvPr/>
        </p:nvSpPr>
        <p:spPr>
          <a:xfrm>
            <a:off x="15982484" y="7048302"/>
            <a:ext cx="3926950" cy="4114800"/>
          </a:xfrm>
          <a:custGeom>
            <a:rect b="b" l="l" r="r" t="t"/>
            <a:pathLst>
              <a:path extrusionOk="0" h="4114800" w="3926950">
                <a:moveTo>
                  <a:pt x="0" y="0"/>
                </a:moveTo>
                <a:lnTo>
                  <a:pt x="3926951" y="0"/>
                </a:lnTo>
                <a:lnTo>
                  <a:pt x="3926951" y="4114800"/>
                </a:lnTo>
                <a:lnTo>
                  <a:pt x="0" y="4114800"/>
                </a:lnTo>
                <a:lnTo>
                  <a:pt x="0" y="0"/>
                </a:lnTo>
                <a:close/>
              </a:path>
            </a:pathLst>
          </a:custGeom>
          <a:blipFill rotWithShape="1">
            <a:blip r:embed="rId4">
              <a:alphaModFix/>
            </a:blip>
            <a:stretch>
              <a:fillRect b="0" l="0" r="0" t="0"/>
            </a:stretch>
          </a:blipFill>
          <a:ln>
            <a:noFill/>
          </a:ln>
        </p:spPr>
      </p:sp>
      <p:sp>
        <p:nvSpPr>
          <p:cNvPr id="400" name="Google Shape;400;p18"/>
          <p:cNvSpPr txBox="1"/>
          <p:nvPr>
            <p:ph type="title"/>
          </p:nvPr>
        </p:nvSpPr>
        <p:spPr>
          <a:xfrm>
            <a:off x="1652375" y="755661"/>
            <a:ext cx="14983800" cy="1538700"/>
          </a:xfrm>
          <a:prstGeom prst="rect">
            <a:avLst/>
          </a:prstGeom>
        </p:spPr>
        <p:txBody>
          <a:bodyPr anchorCtr="0" anchor="ctr" bIns="0" lIns="0" spcFirstLastPara="1" rIns="0" wrap="square" tIns="0">
            <a:noAutofit/>
          </a:bodyPr>
          <a:lstStyle>
            <a:lvl1pPr lvl="0" rtl="0">
              <a:lnSpc>
                <a:spcPct val="80000"/>
              </a:lnSpc>
              <a:spcBef>
                <a:spcPts val="0"/>
              </a:spcBef>
              <a:spcAft>
                <a:spcPts val="0"/>
              </a:spcAft>
              <a:buSzPts val="10550"/>
              <a:buNone/>
              <a:defRPr sz="10550"/>
            </a:lvl1pPr>
            <a:lvl2pPr lvl="1" rtl="0" algn="ctr">
              <a:lnSpc>
                <a:spcPct val="80000"/>
              </a:lnSpc>
              <a:spcBef>
                <a:spcPts val="0"/>
              </a:spcBef>
              <a:spcAft>
                <a:spcPts val="0"/>
              </a:spcAft>
              <a:buSzPts val="9000"/>
              <a:buNone/>
              <a:defRPr sz="9000"/>
            </a:lvl2pPr>
            <a:lvl3pPr lvl="2" rtl="0" algn="ctr">
              <a:lnSpc>
                <a:spcPct val="80000"/>
              </a:lnSpc>
              <a:spcBef>
                <a:spcPts val="0"/>
              </a:spcBef>
              <a:spcAft>
                <a:spcPts val="0"/>
              </a:spcAft>
              <a:buSzPts val="9000"/>
              <a:buNone/>
              <a:defRPr sz="9000"/>
            </a:lvl3pPr>
            <a:lvl4pPr lvl="3" rtl="0" algn="ctr">
              <a:lnSpc>
                <a:spcPct val="80000"/>
              </a:lnSpc>
              <a:spcBef>
                <a:spcPts val="0"/>
              </a:spcBef>
              <a:spcAft>
                <a:spcPts val="0"/>
              </a:spcAft>
              <a:buSzPts val="9000"/>
              <a:buNone/>
              <a:defRPr sz="9000"/>
            </a:lvl4pPr>
            <a:lvl5pPr lvl="4" rtl="0" algn="ctr">
              <a:lnSpc>
                <a:spcPct val="80000"/>
              </a:lnSpc>
              <a:spcBef>
                <a:spcPts val="0"/>
              </a:spcBef>
              <a:spcAft>
                <a:spcPts val="0"/>
              </a:spcAft>
              <a:buSzPts val="9000"/>
              <a:buNone/>
              <a:defRPr sz="9000"/>
            </a:lvl5pPr>
            <a:lvl6pPr lvl="5" rtl="0" algn="ctr">
              <a:lnSpc>
                <a:spcPct val="80000"/>
              </a:lnSpc>
              <a:spcBef>
                <a:spcPts val="0"/>
              </a:spcBef>
              <a:spcAft>
                <a:spcPts val="0"/>
              </a:spcAft>
              <a:buSzPts val="9000"/>
              <a:buNone/>
              <a:defRPr sz="9000"/>
            </a:lvl6pPr>
            <a:lvl7pPr lvl="6" rtl="0" algn="ctr">
              <a:lnSpc>
                <a:spcPct val="80000"/>
              </a:lnSpc>
              <a:spcBef>
                <a:spcPts val="0"/>
              </a:spcBef>
              <a:spcAft>
                <a:spcPts val="0"/>
              </a:spcAft>
              <a:buSzPts val="9000"/>
              <a:buNone/>
              <a:defRPr sz="9000"/>
            </a:lvl7pPr>
            <a:lvl8pPr lvl="7" rtl="0" algn="ctr">
              <a:lnSpc>
                <a:spcPct val="80000"/>
              </a:lnSpc>
              <a:spcBef>
                <a:spcPts val="0"/>
              </a:spcBef>
              <a:spcAft>
                <a:spcPts val="0"/>
              </a:spcAft>
              <a:buSzPts val="9000"/>
              <a:buNone/>
              <a:defRPr sz="9000"/>
            </a:lvl8pPr>
            <a:lvl9pPr lvl="8" rtl="0" algn="ctr">
              <a:lnSpc>
                <a:spcPct val="80000"/>
              </a:lnSpc>
              <a:spcBef>
                <a:spcPts val="0"/>
              </a:spcBef>
              <a:spcAft>
                <a:spcPts val="0"/>
              </a:spcAft>
              <a:buSzPts val="9000"/>
              <a:buNone/>
              <a:defRPr sz="9000"/>
            </a:lvl9pPr>
          </a:lstStyle>
          <a:p/>
        </p:txBody>
      </p:sp>
      <p:sp>
        <p:nvSpPr>
          <p:cNvPr id="401" name="Google Shape;401;p18"/>
          <p:cNvSpPr/>
          <p:nvPr/>
        </p:nvSpPr>
        <p:spPr>
          <a:xfrm rot="-1983235">
            <a:off x="12380858" y="889485"/>
            <a:ext cx="2288407" cy="1731472"/>
          </a:xfrm>
          <a:custGeom>
            <a:rect b="b" l="l" r="r" t="t"/>
            <a:pathLst>
              <a:path extrusionOk="0" h="1732832" w="2290204">
                <a:moveTo>
                  <a:pt x="0" y="0"/>
                </a:moveTo>
                <a:lnTo>
                  <a:pt x="2290205" y="0"/>
                </a:lnTo>
                <a:lnTo>
                  <a:pt x="2290205" y="1732832"/>
                </a:lnTo>
                <a:lnTo>
                  <a:pt x="0" y="1732832"/>
                </a:lnTo>
                <a:lnTo>
                  <a:pt x="0" y="0"/>
                </a:lnTo>
                <a:close/>
              </a:path>
            </a:pathLst>
          </a:custGeom>
          <a:blipFill rotWithShape="1">
            <a:blip r:embed="rId5">
              <a:alphaModFix/>
            </a:blip>
            <a:stretch>
              <a:fillRect b="0" l="0" r="0" t="0"/>
            </a:stretch>
          </a:blipFill>
          <a:ln>
            <a:noFill/>
          </a:ln>
        </p:spPr>
      </p:sp>
      <p:sp>
        <p:nvSpPr>
          <p:cNvPr id="402" name="Google Shape;402;p18"/>
          <p:cNvSpPr txBox="1"/>
          <p:nvPr/>
        </p:nvSpPr>
        <p:spPr>
          <a:xfrm>
            <a:off x="2781887" y="2843906"/>
            <a:ext cx="1095000" cy="759300"/>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01</a:t>
            </a:r>
            <a:endParaRPr/>
          </a:p>
        </p:txBody>
      </p:sp>
      <p:sp>
        <p:nvSpPr>
          <p:cNvPr id="403" name="Google Shape;403;p18"/>
          <p:cNvSpPr txBox="1"/>
          <p:nvPr/>
        </p:nvSpPr>
        <p:spPr>
          <a:xfrm>
            <a:off x="8596492" y="2843906"/>
            <a:ext cx="1095000" cy="759300"/>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02</a:t>
            </a:r>
            <a:endParaRPr/>
          </a:p>
        </p:txBody>
      </p:sp>
      <p:sp>
        <p:nvSpPr>
          <p:cNvPr id="404" name="Google Shape;404;p18"/>
          <p:cNvSpPr txBox="1"/>
          <p:nvPr/>
        </p:nvSpPr>
        <p:spPr>
          <a:xfrm>
            <a:off x="14411097" y="2843906"/>
            <a:ext cx="1095000" cy="759300"/>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03</a:t>
            </a:r>
            <a:endParaRPr/>
          </a:p>
        </p:txBody>
      </p:sp>
      <p:sp>
        <p:nvSpPr>
          <p:cNvPr id="405" name="Google Shape;405;p18"/>
          <p:cNvSpPr txBox="1"/>
          <p:nvPr>
            <p:ph idx="1" type="body"/>
          </p:nvPr>
        </p:nvSpPr>
        <p:spPr>
          <a:xfrm>
            <a:off x="1312925" y="4154537"/>
            <a:ext cx="4032900" cy="3425100"/>
          </a:xfrm>
          <a:prstGeom prst="rect">
            <a:avLst/>
          </a:prstGeom>
        </p:spPr>
        <p:txBody>
          <a:bodyPr anchorCtr="0" anchor="t" bIns="0" lIns="0" spcFirstLastPara="1" rIns="0" wrap="square" tIns="0">
            <a:noAutofit/>
          </a:bodyPr>
          <a:lstStyle>
            <a:lvl1pPr indent="-381000" lvl="0" marL="457200" algn="ctr">
              <a:lnSpc>
                <a:spcPct val="140000"/>
              </a:lnSpc>
              <a:spcBef>
                <a:spcPts val="640"/>
              </a:spcBef>
              <a:spcAft>
                <a:spcPts val="0"/>
              </a:spcAft>
              <a:buSzPts val="2400"/>
              <a:buChar char="•"/>
              <a:defRPr sz="2400"/>
            </a:lvl1pPr>
            <a:lvl2pPr indent="-381000" lvl="1" marL="914400" algn="ctr">
              <a:lnSpc>
                <a:spcPct val="140000"/>
              </a:lnSpc>
              <a:spcBef>
                <a:spcPts val="640"/>
              </a:spcBef>
              <a:spcAft>
                <a:spcPts val="0"/>
              </a:spcAft>
              <a:buSzPts val="2400"/>
              <a:buChar char="–"/>
              <a:defRPr sz="2400"/>
            </a:lvl2pPr>
            <a:lvl3pPr indent="-381000" lvl="2" marL="1371600" algn="ctr">
              <a:lnSpc>
                <a:spcPct val="140000"/>
              </a:lnSpc>
              <a:spcBef>
                <a:spcPts val="640"/>
              </a:spcBef>
              <a:spcAft>
                <a:spcPts val="0"/>
              </a:spcAft>
              <a:buSzPts val="2400"/>
              <a:buChar char="•"/>
              <a:defRPr/>
            </a:lvl3pPr>
            <a:lvl4pPr indent="-381000" lvl="3" marL="1828800" algn="ctr">
              <a:lnSpc>
                <a:spcPct val="140000"/>
              </a:lnSpc>
              <a:spcBef>
                <a:spcPts val="640"/>
              </a:spcBef>
              <a:spcAft>
                <a:spcPts val="0"/>
              </a:spcAft>
              <a:buSzPts val="2400"/>
              <a:buChar char="–"/>
              <a:defRPr sz="2400"/>
            </a:lvl4pPr>
            <a:lvl5pPr indent="-381000" lvl="4" marL="2286000" algn="ctr">
              <a:lnSpc>
                <a:spcPct val="140000"/>
              </a:lnSpc>
              <a:spcBef>
                <a:spcPts val="640"/>
              </a:spcBef>
              <a:spcAft>
                <a:spcPts val="0"/>
              </a:spcAft>
              <a:buSzPts val="2400"/>
              <a:buChar char="»"/>
              <a:defRPr sz="2400"/>
            </a:lvl5pPr>
            <a:lvl6pPr indent="-381000" lvl="5" marL="2743200" algn="ctr">
              <a:lnSpc>
                <a:spcPct val="140000"/>
              </a:lnSpc>
              <a:spcBef>
                <a:spcPts val="640"/>
              </a:spcBef>
              <a:spcAft>
                <a:spcPts val="0"/>
              </a:spcAft>
              <a:buSzPts val="2400"/>
              <a:buChar char="•"/>
              <a:defRPr sz="2400"/>
            </a:lvl6pPr>
            <a:lvl7pPr indent="-381000" lvl="6" marL="3200400" algn="ctr">
              <a:lnSpc>
                <a:spcPct val="140000"/>
              </a:lnSpc>
              <a:spcBef>
                <a:spcPts val="640"/>
              </a:spcBef>
              <a:spcAft>
                <a:spcPts val="0"/>
              </a:spcAft>
              <a:buSzPts val="2400"/>
              <a:buChar char="•"/>
              <a:defRPr sz="2400"/>
            </a:lvl7pPr>
            <a:lvl8pPr indent="-381000" lvl="7" marL="3657600" algn="ctr">
              <a:lnSpc>
                <a:spcPct val="140000"/>
              </a:lnSpc>
              <a:spcBef>
                <a:spcPts val="640"/>
              </a:spcBef>
              <a:spcAft>
                <a:spcPts val="0"/>
              </a:spcAft>
              <a:buSzPts val="2400"/>
              <a:buChar char="•"/>
              <a:defRPr sz="2400"/>
            </a:lvl8pPr>
            <a:lvl9pPr indent="-381000" lvl="8" marL="4114800" algn="ctr">
              <a:lnSpc>
                <a:spcPct val="140000"/>
              </a:lnSpc>
              <a:spcBef>
                <a:spcPts val="640"/>
              </a:spcBef>
              <a:spcAft>
                <a:spcPts val="0"/>
              </a:spcAft>
              <a:buSzPts val="2400"/>
              <a:buChar char="•"/>
              <a:defRPr sz="2400"/>
            </a:lvl9pPr>
          </a:lstStyle>
          <a:p/>
        </p:txBody>
      </p:sp>
      <p:sp>
        <p:nvSpPr>
          <p:cNvPr id="406" name="Google Shape;406;p18"/>
          <p:cNvSpPr txBox="1"/>
          <p:nvPr>
            <p:ph idx="2" type="body"/>
          </p:nvPr>
        </p:nvSpPr>
        <p:spPr>
          <a:xfrm>
            <a:off x="7127550" y="4154537"/>
            <a:ext cx="4032900" cy="3425100"/>
          </a:xfrm>
          <a:prstGeom prst="rect">
            <a:avLst/>
          </a:prstGeom>
        </p:spPr>
        <p:txBody>
          <a:bodyPr anchorCtr="0" anchor="t" bIns="0" lIns="0" spcFirstLastPara="1" rIns="0" wrap="square" tIns="0">
            <a:noAutofit/>
          </a:bodyPr>
          <a:lstStyle>
            <a:lvl1pPr indent="-381000" lvl="0" marL="457200" rtl="0" algn="ctr">
              <a:lnSpc>
                <a:spcPct val="140000"/>
              </a:lnSpc>
              <a:spcBef>
                <a:spcPts val="640"/>
              </a:spcBef>
              <a:spcAft>
                <a:spcPts val="0"/>
              </a:spcAft>
              <a:buSzPts val="2400"/>
              <a:buChar char="•"/>
              <a:defRPr sz="2400"/>
            </a:lvl1pPr>
            <a:lvl2pPr indent="-381000" lvl="1" marL="914400" rtl="0" algn="ctr">
              <a:lnSpc>
                <a:spcPct val="140000"/>
              </a:lnSpc>
              <a:spcBef>
                <a:spcPts val="640"/>
              </a:spcBef>
              <a:spcAft>
                <a:spcPts val="0"/>
              </a:spcAft>
              <a:buSzPts val="2400"/>
              <a:buChar char="–"/>
              <a:defRPr sz="2400"/>
            </a:lvl2pPr>
            <a:lvl3pPr indent="-381000" lvl="2" marL="1371600" rtl="0" algn="ctr">
              <a:lnSpc>
                <a:spcPct val="140000"/>
              </a:lnSpc>
              <a:spcBef>
                <a:spcPts val="640"/>
              </a:spcBef>
              <a:spcAft>
                <a:spcPts val="0"/>
              </a:spcAft>
              <a:buSzPts val="2400"/>
              <a:buChar char="•"/>
              <a:defRPr/>
            </a:lvl3pPr>
            <a:lvl4pPr indent="-381000" lvl="3" marL="1828800" rtl="0" algn="ctr">
              <a:lnSpc>
                <a:spcPct val="140000"/>
              </a:lnSpc>
              <a:spcBef>
                <a:spcPts val="640"/>
              </a:spcBef>
              <a:spcAft>
                <a:spcPts val="0"/>
              </a:spcAft>
              <a:buSzPts val="2400"/>
              <a:buChar char="–"/>
              <a:defRPr sz="2400"/>
            </a:lvl4pPr>
            <a:lvl5pPr indent="-381000" lvl="4" marL="2286000" rtl="0" algn="ctr">
              <a:lnSpc>
                <a:spcPct val="140000"/>
              </a:lnSpc>
              <a:spcBef>
                <a:spcPts val="640"/>
              </a:spcBef>
              <a:spcAft>
                <a:spcPts val="0"/>
              </a:spcAft>
              <a:buSzPts val="2400"/>
              <a:buChar char="»"/>
              <a:defRPr sz="2400"/>
            </a:lvl5pPr>
            <a:lvl6pPr indent="-381000" lvl="5" marL="2743200" rtl="0" algn="ctr">
              <a:lnSpc>
                <a:spcPct val="140000"/>
              </a:lnSpc>
              <a:spcBef>
                <a:spcPts val="640"/>
              </a:spcBef>
              <a:spcAft>
                <a:spcPts val="0"/>
              </a:spcAft>
              <a:buSzPts val="2400"/>
              <a:buChar char="•"/>
              <a:defRPr sz="2400"/>
            </a:lvl6pPr>
            <a:lvl7pPr indent="-381000" lvl="6" marL="3200400" rtl="0" algn="ctr">
              <a:lnSpc>
                <a:spcPct val="140000"/>
              </a:lnSpc>
              <a:spcBef>
                <a:spcPts val="640"/>
              </a:spcBef>
              <a:spcAft>
                <a:spcPts val="0"/>
              </a:spcAft>
              <a:buSzPts val="2400"/>
              <a:buChar char="•"/>
              <a:defRPr sz="2400"/>
            </a:lvl7pPr>
            <a:lvl8pPr indent="-381000" lvl="7" marL="3657600" rtl="0" algn="ctr">
              <a:lnSpc>
                <a:spcPct val="140000"/>
              </a:lnSpc>
              <a:spcBef>
                <a:spcPts val="640"/>
              </a:spcBef>
              <a:spcAft>
                <a:spcPts val="0"/>
              </a:spcAft>
              <a:buSzPts val="2400"/>
              <a:buChar char="•"/>
              <a:defRPr sz="2400"/>
            </a:lvl8pPr>
            <a:lvl9pPr indent="-381000" lvl="8" marL="4114800" rtl="0" algn="ctr">
              <a:lnSpc>
                <a:spcPct val="140000"/>
              </a:lnSpc>
              <a:spcBef>
                <a:spcPts val="640"/>
              </a:spcBef>
              <a:spcAft>
                <a:spcPts val="0"/>
              </a:spcAft>
              <a:buSzPts val="2400"/>
              <a:buChar char="•"/>
              <a:defRPr sz="2400"/>
            </a:lvl9pPr>
          </a:lstStyle>
          <a:p/>
        </p:txBody>
      </p:sp>
      <p:sp>
        <p:nvSpPr>
          <p:cNvPr id="407" name="Google Shape;407;p18"/>
          <p:cNvSpPr txBox="1"/>
          <p:nvPr>
            <p:ph idx="3" type="body"/>
          </p:nvPr>
        </p:nvSpPr>
        <p:spPr>
          <a:xfrm>
            <a:off x="12942175" y="4154537"/>
            <a:ext cx="4032900" cy="3425100"/>
          </a:xfrm>
          <a:prstGeom prst="rect">
            <a:avLst/>
          </a:prstGeom>
        </p:spPr>
        <p:txBody>
          <a:bodyPr anchorCtr="0" anchor="t" bIns="0" lIns="0" spcFirstLastPara="1" rIns="0" wrap="square" tIns="0">
            <a:noAutofit/>
          </a:bodyPr>
          <a:lstStyle>
            <a:lvl1pPr indent="-381000" lvl="0" marL="457200" rtl="0" algn="ctr">
              <a:lnSpc>
                <a:spcPct val="140000"/>
              </a:lnSpc>
              <a:spcBef>
                <a:spcPts val="640"/>
              </a:spcBef>
              <a:spcAft>
                <a:spcPts val="0"/>
              </a:spcAft>
              <a:buSzPts val="2400"/>
              <a:buChar char="•"/>
              <a:defRPr sz="2400"/>
            </a:lvl1pPr>
            <a:lvl2pPr indent="-381000" lvl="1" marL="914400" rtl="0" algn="ctr">
              <a:lnSpc>
                <a:spcPct val="140000"/>
              </a:lnSpc>
              <a:spcBef>
                <a:spcPts val="640"/>
              </a:spcBef>
              <a:spcAft>
                <a:spcPts val="0"/>
              </a:spcAft>
              <a:buSzPts val="2400"/>
              <a:buChar char="–"/>
              <a:defRPr sz="2400"/>
            </a:lvl2pPr>
            <a:lvl3pPr indent="-381000" lvl="2" marL="1371600" rtl="0" algn="ctr">
              <a:lnSpc>
                <a:spcPct val="140000"/>
              </a:lnSpc>
              <a:spcBef>
                <a:spcPts val="640"/>
              </a:spcBef>
              <a:spcAft>
                <a:spcPts val="0"/>
              </a:spcAft>
              <a:buSzPts val="2400"/>
              <a:buChar char="•"/>
              <a:defRPr/>
            </a:lvl3pPr>
            <a:lvl4pPr indent="-381000" lvl="3" marL="1828800" rtl="0" algn="ctr">
              <a:lnSpc>
                <a:spcPct val="140000"/>
              </a:lnSpc>
              <a:spcBef>
                <a:spcPts val="640"/>
              </a:spcBef>
              <a:spcAft>
                <a:spcPts val="0"/>
              </a:spcAft>
              <a:buSzPts val="2400"/>
              <a:buChar char="–"/>
              <a:defRPr sz="2400"/>
            </a:lvl4pPr>
            <a:lvl5pPr indent="-381000" lvl="4" marL="2286000" rtl="0" algn="ctr">
              <a:lnSpc>
                <a:spcPct val="140000"/>
              </a:lnSpc>
              <a:spcBef>
                <a:spcPts val="640"/>
              </a:spcBef>
              <a:spcAft>
                <a:spcPts val="0"/>
              </a:spcAft>
              <a:buSzPts val="2400"/>
              <a:buChar char="»"/>
              <a:defRPr sz="2400"/>
            </a:lvl5pPr>
            <a:lvl6pPr indent="-381000" lvl="5" marL="2743200" rtl="0" algn="ctr">
              <a:lnSpc>
                <a:spcPct val="140000"/>
              </a:lnSpc>
              <a:spcBef>
                <a:spcPts val="640"/>
              </a:spcBef>
              <a:spcAft>
                <a:spcPts val="0"/>
              </a:spcAft>
              <a:buSzPts val="2400"/>
              <a:buChar char="•"/>
              <a:defRPr sz="2400"/>
            </a:lvl6pPr>
            <a:lvl7pPr indent="-381000" lvl="6" marL="3200400" rtl="0" algn="ctr">
              <a:lnSpc>
                <a:spcPct val="140000"/>
              </a:lnSpc>
              <a:spcBef>
                <a:spcPts val="640"/>
              </a:spcBef>
              <a:spcAft>
                <a:spcPts val="0"/>
              </a:spcAft>
              <a:buSzPts val="2400"/>
              <a:buChar char="•"/>
              <a:defRPr sz="2400"/>
            </a:lvl7pPr>
            <a:lvl8pPr indent="-381000" lvl="7" marL="3657600" rtl="0" algn="ctr">
              <a:lnSpc>
                <a:spcPct val="140000"/>
              </a:lnSpc>
              <a:spcBef>
                <a:spcPts val="640"/>
              </a:spcBef>
              <a:spcAft>
                <a:spcPts val="0"/>
              </a:spcAft>
              <a:buSzPts val="2400"/>
              <a:buChar char="•"/>
              <a:defRPr sz="2400"/>
            </a:lvl8pPr>
            <a:lvl9pPr indent="-381000" lvl="8" marL="4114800" rtl="0" algn="ctr">
              <a:lnSpc>
                <a:spcPct val="140000"/>
              </a:lnSpc>
              <a:spcBef>
                <a:spcPts val="640"/>
              </a:spcBef>
              <a:spcAft>
                <a:spcPts val="0"/>
              </a:spcAft>
              <a:buSzPts val="2400"/>
              <a:buChar char="•"/>
              <a:defRPr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11299775" y="6721450"/>
            <a:ext cx="6853775" cy="3446105"/>
          </a:xfrm>
          <a:prstGeom prst="rect">
            <a:avLst/>
          </a:prstGeom>
          <a:noFill/>
          <a:ln>
            <a:noFill/>
          </a:ln>
        </p:spPr>
      </p:pic>
      <p:pic>
        <p:nvPicPr>
          <p:cNvPr id="18" name="Google Shape;18;p3"/>
          <p:cNvPicPr preferRelativeResize="0"/>
          <p:nvPr/>
        </p:nvPicPr>
        <p:blipFill>
          <a:blip r:embed="rId3">
            <a:alphaModFix/>
          </a:blip>
          <a:stretch>
            <a:fillRect/>
          </a:stretch>
        </p:blipFill>
        <p:spPr>
          <a:xfrm>
            <a:off x="294434" y="619432"/>
            <a:ext cx="5889276" cy="2722975"/>
          </a:xfrm>
          <a:prstGeom prst="rect">
            <a:avLst/>
          </a:prstGeom>
          <a:noFill/>
          <a:ln>
            <a:noFill/>
          </a:ln>
        </p:spPr>
      </p:pic>
      <p:sp>
        <p:nvSpPr>
          <p:cNvPr id="19" name="Google Shape;19;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3"/>
          <p:cNvSpPr/>
          <p:nvPr/>
        </p:nvSpPr>
        <p:spPr>
          <a:xfrm>
            <a:off x="12278258" y="795505"/>
            <a:ext cx="4896803" cy="4347995"/>
          </a:xfrm>
          <a:custGeom>
            <a:rect b="b" l="l" r="r" t="t"/>
            <a:pathLst>
              <a:path extrusionOk="0" h="4347995" w="4896803">
                <a:moveTo>
                  <a:pt x="0" y="0"/>
                </a:moveTo>
                <a:lnTo>
                  <a:pt x="4896803" y="0"/>
                </a:lnTo>
                <a:lnTo>
                  <a:pt x="4896803" y="4347995"/>
                </a:lnTo>
                <a:lnTo>
                  <a:pt x="0" y="4347995"/>
                </a:lnTo>
                <a:lnTo>
                  <a:pt x="0" y="0"/>
                </a:lnTo>
                <a:close/>
              </a:path>
            </a:pathLst>
          </a:custGeom>
          <a:blipFill rotWithShape="1">
            <a:blip r:embed="rId4">
              <a:alphaModFix/>
            </a:blip>
            <a:stretch>
              <a:fillRect b="0" l="0" r="0" t="0"/>
            </a:stretch>
          </a:blipFill>
          <a:ln>
            <a:noFill/>
          </a:ln>
        </p:spPr>
      </p:sp>
      <p:sp>
        <p:nvSpPr>
          <p:cNvPr id="21" name="Google Shape;21;p3"/>
          <p:cNvSpPr/>
          <p:nvPr/>
        </p:nvSpPr>
        <p:spPr>
          <a:xfrm>
            <a:off x="704606" y="7584753"/>
            <a:ext cx="7052167" cy="2359893"/>
          </a:xfrm>
          <a:custGeom>
            <a:rect b="b" l="l" r="r" t="t"/>
            <a:pathLst>
              <a:path extrusionOk="0" h="2359893" w="7052167">
                <a:moveTo>
                  <a:pt x="0" y="0"/>
                </a:moveTo>
                <a:lnTo>
                  <a:pt x="7052168" y="0"/>
                </a:lnTo>
                <a:lnTo>
                  <a:pt x="7052168" y="2359893"/>
                </a:lnTo>
                <a:lnTo>
                  <a:pt x="0" y="2359893"/>
                </a:lnTo>
                <a:lnTo>
                  <a:pt x="0" y="0"/>
                </a:lnTo>
                <a:close/>
              </a:path>
            </a:pathLst>
          </a:custGeom>
          <a:blipFill rotWithShape="1">
            <a:blip r:embed="rId5">
              <a:alphaModFix/>
            </a:blip>
            <a:stretch>
              <a:fillRect b="-92667" l="-7529" r="0" t="0"/>
            </a:stretch>
          </a:blipFill>
          <a:ln>
            <a:noFill/>
          </a:ln>
        </p:spPr>
      </p:sp>
      <p:grpSp>
        <p:nvGrpSpPr>
          <p:cNvPr id="22" name="Google Shape;22;p3"/>
          <p:cNvGrpSpPr/>
          <p:nvPr/>
        </p:nvGrpSpPr>
        <p:grpSpPr>
          <a:xfrm>
            <a:off x="5717214" y="7072317"/>
            <a:ext cx="6853784" cy="984156"/>
            <a:chOff x="0" y="-19050"/>
            <a:chExt cx="1805100" cy="259200"/>
          </a:xfrm>
        </p:grpSpPr>
        <p:sp>
          <p:nvSpPr>
            <p:cNvPr id="23" name="Google Shape;23;p3"/>
            <p:cNvSpPr/>
            <p:nvPr/>
          </p:nvSpPr>
          <p:spPr>
            <a:xfrm>
              <a:off x="0" y="0"/>
              <a:ext cx="1805056" cy="240052"/>
            </a:xfrm>
            <a:custGeom>
              <a:rect b="b" l="l" r="r" t="t"/>
              <a:pathLst>
                <a:path extrusionOk="0" h="240052" w="1805056">
                  <a:moveTo>
                    <a:pt x="57611" y="0"/>
                  </a:moveTo>
                  <a:lnTo>
                    <a:pt x="1747445" y="0"/>
                  </a:lnTo>
                  <a:cubicBezTo>
                    <a:pt x="1779263" y="0"/>
                    <a:pt x="1805056" y="25793"/>
                    <a:pt x="1805056" y="57611"/>
                  </a:cubicBezTo>
                  <a:lnTo>
                    <a:pt x="1805056" y="182442"/>
                  </a:lnTo>
                  <a:cubicBezTo>
                    <a:pt x="1805056" y="197721"/>
                    <a:pt x="1798986" y="212375"/>
                    <a:pt x="1788182" y="223179"/>
                  </a:cubicBezTo>
                  <a:cubicBezTo>
                    <a:pt x="1777378" y="233983"/>
                    <a:pt x="1762725" y="240052"/>
                    <a:pt x="1747445" y="240052"/>
                  </a:cubicBezTo>
                  <a:lnTo>
                    <a:pt x="57611" y="240052"/>
                  </a:lnTo>
                  <a:cubicBezTo>
                    <a:pt x="42331" y="240052"/>
                    <a:pt x="27678" y="233983"/>
                    <a:pt x="16874" y="223179"/>
                  </a:cubicBezTo>
                  <a:cubicBezTo>
                    <a:pt x="6070" y="212375"/>
                    <a:pt x="0" y="197721"/>
                    <a:pt x="0" y="182442"/>
                  </a:cubicBezTo>
                  <a:lnTo>
                    <a:pt x="0" y="57611"/>
                  </a:lnTo>
                  <a:cubicBezTo>
                    <a:pt x="0" y="42331"/>
                    <a:pt x="6070" y="27678"/>
                    <a:pt x="16874" y="16874"/>
                  </a:cubicBezTo>
                  <a:cubicBezTo>
                    <a:pt x="27678" y="6070"/>
                    <a:pt x="42331" y="0"/>
                    <a:pt x="57611" y="0"/>
                  </a:cubicBezTo>
                  <a:close/>
                </a:path>
              </a:pathLst>
            </a:custGeom>
            <a:solidFill>
              <a:srgbClr val="BFBE58"/>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0" y="-19050"/>
              <a:ext cx="1805100" cy="2592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3"/>
          <p:cNvSpPr/>
          <p:nvPr/>
        </p:nvSpPr>
        <p:spPr>
          <a:xfrm>
            <a:off x="296934" y="2478699"/>
            <a:ext cx="4506705" cy="7465947"/>
          </a:xfrm>
          <a:custGeom>
            <a:rect b="b" l="l" r="r" t="t"/>
            <a:pathLst>
              <a:path extrusionOk="0" h="7465947" w="4506705">
                <a:moveTo>
                  <a:pt x="0" y="0"/>
                </a:moveTo>
                <a:lnTo>
                  <a:pt x="4506705" y="0"/>
                </a:lnTo>
                <a:lnTo>
                  <a:pt x="4506705" y="7465947"/>
                </a:lnTo>
                <a:lnTo>
                  <a:pt x="0" y="7465947"/>
                </a:lnTo>
                <a:lnTo>
                  <a:pt x="0" y="0"/>
                </a:lnTo>
                <a:close/>
              </a:path>
            </a:pathLst>
          </a:custGeom>
          <a:blipFill rotWithShape="1">
            <a:blip r:embed="rId6">
              <a:alphaModFix/>
            </a:blip>
            <a:stretch>
              <a:fillRect b="-15589" l="-76747" r="0" t="0"/>
            </a:stretch>
          </a:blipFill>
          <a:ln>
            <a:noFill/>
          </a:ln>
        </p:spPr>
      </p:sp>
      <p:sp>
        <p:nvSpPr>
          <p:cNvPr id="26" name="Google Shape;26;p3"/>
          <p:cNvSpPr/>
          <p:nvPr/>
        </p:nvSpPr>
        <p:spPr>
          <a:xfrm>
            <a:off x="15442741" y="-1160842"/>
            <a:ext cx="6125465" cy="7226890"/>
          </a:xfrm>
          <a:custGeom>
            <a:rect b="b" l="l" r="r" t="t"/>
            <a:pathLst>
              <a:path extrusionOk="0" h="7226890" w="6125465">
                <a:moveTo>
                  <a:pt x="0" y="0"/>
                </a:moveTo>
                <a:lnTo>
                  <a:pt x="6125466" y="0"/>
                </a:lnTo>
                <a:lnTo>
                  <a:pt x="6125466" y="7226890"/>
                </a:lnTo>
                <a:lnTo>
                  <a:pt x="0" y="7226890"/>
                </a:lnTo>
                <a:lnTo>
                  <a:pt x="0" y="0"/>
                </a:lnTo>
                <a:close/>
              </a:path>
            </a:pathLst>
          </a:custGeom>
          <a:blipFill rotWithShape="1">
            <a:blip r:embed="rId7">
              <a:alphaModFix/>
            </a:blip>
            <a:stretch>
              <a:fillRect b="0" l="0" r="0" t="0"/>
            </a:stretch>
          </a:blipFill>
          <a:ln>
            <a:noFill/>
          </a:ln>
        </p:spPr>
      </p:sp>
      <p:sp>
        <p:nvSpPr>
          <p:cNvPr id="27" name="Google Shape;27;p3"/>
          <p:cNvSpPr txBox="1"/>
          <p:nvPr>
            <p:ph type="title"/>
          </p:nvPr>
        </p:nvSpPr>
        <p:spPr>
          <a:xfrm>
            <a:off x="5067300" y="2236413"/>
            <a:ext cx="8153400" cy="4517100"/>
          </a:xfrm>
          <a:prstGeom prst="rect">
            <a:avLst/>
          </a:prstGeom>
        </p:spPr>
        <p:txBody>
          <a:bodyPr anchorCtr="0" anchor="ctr" bIns="0" lIns="0" spcFirstLastPara="1" rIns="0" wrap="square" tIns="0">
            <a:noAutofit/>
          </a:bodyPr>
          <a:lstStyle>
            <a:lvl1pPr lvl="0" rtl="0">
              <a:lnSpc>
                <a:spcPct val="78000"/>
              </a:lnSpc>
              <a:spcBef>
                <a:spcPts val="0"/>
              </a:spcBef>
              <a:spcAft>
                <a:spcPts val="0"/>
              </a:spcAft>
              <a:buSzPts val="13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 name="Google Shape;28;p3"/>
          <p:cNvSpPr txBox="1"/>
          <p:nvPr>
            <p:ph idx="1" type="subTitle"/>
          </p:nvPr>
        </p:nvSpPr>
        <p:spPr>
          <a:xfrm>
            <a:off x="7036350" y="1091500"/>
            <a:ext cx="4215300" cy="983700"/>
          </a:xfrm>
          <a:prstGeom prst="rect">
            <a:avLst/>
          </a:prstGeom>
        </p:spPr>
        <p:txBody>
          <a:bodyPr anchorCtr="0" anchor="t" bIns="0" lIns="0" spcFirstLastPara="1" rIns="0" wrap="square" tIns="0">
            <a:noAutofit/>
          </a:bodyPr>
          <a:lstStyle>
            <a:lvl1pPr lvl="0" algn="ctr">
              <a:spcBef>
                <a:spcPts val="640"/>
              </a:spcBef>
              <a:spcAft>
                <a:spcPts val="0"/>
              </a:spcAft>
              <a:buSzPts val="3000"/>
              <a:buNone/>
              <a:defRPr/>
            </a:lvl1pPr>
            <a:lvl2pPr lvl="1">
              <a:spcBef>
                <a:spcPts val="560"/>
              </a:spcBef>
              <a:spcAft>
                <a:spcPts val="0"/>
              </a:spcAft>
              <a:buSzPts val="30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9" name="Google Shape;29;p3"/>
          <p:cNvSpPr txBox="1"/>
          <p:nvPr>
            <p:ph idx="2" type="subTitle"/>
          </p:nvPr>
        </p:nvSpPr>
        <p:spPr>
          <a:xfrm>
            <a:off x="5400600" y="7258050"/>
            <a:ext cx="7486800" cy="628800"/>
          </a:xfrm>
          <a:prstGeom prst="rect">
            <a:avLst/>
          </a:prstGeom>
        </p:spPr>
        <p:txBody>
          <a:bodyPr anchorCtr="0" anchor="ctr" bIns="0" lIns="0" spcFirstLastPara="1" rIns="0" wrap="square" tIns="0">
            <a:noAutofit/>
          </a:bodyPr>
          <a:lstStyle>
            <a:lvl1pPr lvl="0" algn="ctr">
              <a:spcBef>
                <a:spcPts val="640"/>
              </a:spcBef>
              <a:spcAft>
                <a:spcPts val="0"/>
              </a:spcAft>
              <a:buSzPts val="3900"/>
              <a:buNone/>
              <a:defRPr sz="3900"/>
            </a:lvl1pPr>
            <a:lvl2pPr lvl="1">
              <a:spcBef>
                <a:spcPts val="560"/>
              </a:spcBef>
              <a:spcAft>
                <a:spcPts val="0"/>
              </a:spcAft>
              <a:buSzPts val="30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_1">
    <p:spTree>
      <p:nvGrpSpPr>
        <p:cNvPr id="30" name="Shape 30"/>
        <p:cNvGrpSpPr/>
        <p:nvPr/>
      </p:nvGrpSpPr>
      <p:grpSpPr>
        <a:xfrm>
          <a:off x="0" y="0"/>
          <a:ext cx="0" cy="0"/>
          <a:chOff x="0" y="0"/>
          <a:chExt cx="0" cy="0"/>
        </a:xfrm>
      </p:grpSpPr>
      <p:sp>
        <p:nvSpPr>
          <p:cNvPr id="31" name="Google Shape;31;p4"/>
          <p:cNvSpPr/>
          <p:nvPr/>
        </p:nvSpPr>
        <p:spPr>
          <a:xfrm>
            <a:off x="742331" y="6477076"/>
            <a:ext cx="4089029" cy="3467569"/>
          </a:xfrm>
          <a:custGeom>
            <a:rect b="b" l="l" r="r" t="t"/>
            <a:pathLst>
              <a:path extrusionOk="0" h="3467569" w="4089029">
                <a:moveTo>
                  <a:pt x="0" y="0"/>
                </a:moveTo>
                <a:lnTo>
                  <a:pt x="4089029" y="0"/>
                </a:lnTo>
                <a:lnTo>
                  <a:pt x="4089029" y="3467570"/>
                </a:lnTo>
                <a:lnTo>
                  <a:pt x="0" y="3467570"/>
                </a:lnTo>
                <a:lnTo>
                  <a:pt x="0" y="0"/>
                </a:lnTo>
                <a:close/>
              </a:path>
            </a:pathLst>
          </a:custGeom>
          <a:blipFill rotWithShape="1">
            <a:blip r:embed="rId2">
              <a:alphaModFix/>
            </a:blip>
            <a:stretch>
              <a:fillRect b="-2779" l="0" r="0" t="0"/>
            </a:stretch>
          </a:blipFill>
          <a:ln>
            <a:noFill/>
          </a:ln>
        </p:spPr>
      </p:sp>
      <p:grpSp>
        <p:nvGrpSpPr>
          <p:cNvPr id="32" name="Google Shape;32;p4"/>
          <p:cNvGrpSpPr/>
          <p:nvPr/>
        </p:nvGrpSpPr>
        <p:grpSpPr>
          <a:xfrm>
            <a:off x="8013095" y="1072453"/>
            <a:ext cx="10744847" cy="1615391"/>
            <a:chOff x="0" y="-19050"/>
            <a:chExt cx="2829900" cy="425450"/>
          </a:xfrm>
        </p:grpSpPr>
        <p:sp>
          <p:nvSpPr>
            <p:cNvPr id="33" name="Google Shape;33;p4"/>
            <p:cNvSpPr/>
            <p:nvPr/>
          </p:nvSpPr>
          <p:spPr>
            <a:xfrm>
              <a:off x="0" y="0"/>
              <a:ext cx="2829867" cy="406400"/>
            </a:xfrm>
            <a:custGeom>
              <a:rect b="b" l="l" r="r" t="t"/>
              <a:pathLst>
                <a:path extrusionOk="0" h="406400" w="2829867">
                  <a:moveTo>
                    <a:pt x="19455" y="0"/>
                  </a:moveTo>
                  <a:lnTo>
                    <a:pt x="2810412" y="0"/>
                  </a:lnTo>
                  <a:cubicBezTo>
                    <a:pt x="2821157" y="0"/>
                    <a:pt x="2829867" y="8710"/>
                    <a:pt x="2829867" y="19455"/>
                  </a:cubicBezTo>
                  <a:lnTo>
                    <a:pt x="2829867" y="386945"/>
                  </a:lnTo>
                  <a:cubicBezTo>
                    <a:pt x="2829867" y="397690"/>
                    <a:pt x="2821157" y="406400"/>
                    <a:pt x="2810412" y="406400"/>
                  </a:cubicBezTo>
                  <a:lnTo>
                    <a:pt x="19455" y="406400"/>
                  </a:lnTo>
                  <a:cubicBezTo>
                    <a:pt x="8710" y="406400"/>
                    <a:pt x="0" y="397690"/>
                    <a:pt x="0" y="386945"/>
                  </a:cubicBezTo>
                  <a:lnTo>
                    <a:pt x="0" y="19455"/>
                  </a:lnTo>
                  <a:cubicBezTo>
                    <a:pt x="0" y="8710"/>
                    <a:pt x="8710" y="0"/>
                    <a:pt x="19455" y="0"/>
                  </a:cubicBezTo>
                  <a:close/>
                </a:path>
              </a:pathLst>
            </a:custGeom>
            <a:solidFill>
              <a:srgbClr val="AEC5E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nvSpPr>
          <p:spPr>
            <a:xfrm>
              <a:off x="0" y="-19050"/>
              <a:ext cx="282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4"/>
          <p:cNvGrpSpPr/>
          <p:nvPr/>
        </p:nvGrpSpPr>
        <p:grpSpPr>
          <a:xfrm>
            <a:off x="8013095" y="3223914"/>
            <a:ext cx="11428566" cy="1615391"/>
            <a:chOff x="0" y="-19050"/>
            <a:chExt cx="3009973" cy="425450"/>
          </a:xfrm>
        </p:grpSpPr>
        <p:sp>
          <p:nvSpPr>
            <p:cNvPr id="36" name="Google Shape;36;p4"/>
            <p:cNvSpPr/>
            <p:nvPr/>
          </p:nvSpPr>
          <p:spPr>
            <a:xfrm>
              <a:off x="0" y="0"/>
              <a:ext cx="3009973" cy="406400"/>
            </a:xfrm>
            <a:custGeom>
              <a:rect b="b" l="l" r="r" t="t"/>
              <a:pathLst>
                <a:path extrusionOk="0" h="406400" w="3009973">
                  <a:moveTo>
                    <a:pt x="18290" y="0"/>
                  </a:moveTo>
                  <a:lnTo>
                    <a:pt x="2991682" y="0"/>
                  </a:lnTo>
                  <a:cubicBezTo>
                    <a:pt x="2996533" y="0"/>
                    <a:pt x="3001185" y="1927"/>
                    <a:pt x="3004616" y="5357"/>
                  </a:cubicBezTo>
                  <a:cubicBezTo>
                    <a:pt x="3008046" y="8787"/>
                    <a:pt x="3009973" y="13439"/>
                    <a:pt x="3009973" y="18290"/>
                  </a:cubicBezTo>
                  <a:lnTo>
                    <a:pt x="3009973" y="388110"/>
                  </a:lnTo>
                  <a:cubicBezTo>
                    <a:pt x="3009973" y="392961"/>
                    <a:pt x="3008046" y="397613"/>
                    <a:pt x="3004616" y="401043"/>
                  </a:cubicBezTo>
                  <a:cubicBezTo>
                    <a:pt x="3001185" y="404473"/>
                    <a:pt x="2996533" y="406400"/>
                    <a:pt x="2991682" y="406400"/>
                  </a:cubicBezTo>
                  <a:lnTo>
                    <a:pt x="18290" y="406400"/>
                  </a:lnTo>
                  <a:cubicBezTo>
                    <a:pt x="13439" y="406400"/>
                    <a:pt x="8787" y="404473"/>
                    <a:pt x="5357" y="401043"/>
                  </a:cubicBezTo>
                  <a:cubicBezTo>
                    <a:pt x="1927" y="397613"/>
                    <a:pt x="0" y="392961"/>
                    <a:pt x="0" y="388110"/>
                  </a:cubicBezTo>
                  <a:lnTo>
                    <a:pt x="0" y="18290"/>
                  </a:lnTo>
                  <a:cubicBezTo>
                    <a:pt x="0" y="13439"/>
                    <a:pt x="1927" y="8787"/>
                    <a:pt x="5357" y="5357"/>
                  </a:cubicBezTo>
                  <a:cubicBezTo>
                    <a:pt x="8787" y="1927"/>
                    <a:pt x="13439" y="0"/>
                    <a:pt x="18290"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txBox="1"/>
            <p:nvPr/>
          </p:nvSpPr>
          <p:spPr>
            <a:xfrm>
              <a:off x="0" y="-19050"/>
              <a:ext cx="300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4"/>
          <p:cNvGrpSpPr/>
          <p:nvPr/>
        </p:nvGrpSpPr>
        <p:grpSpPr>
          <a:xfrm>
            <a:off x="8013095" y="5375374"/>
            <a:ext cx="11792792" cy="1615391"/>
            <a:chOff x="0" y="-19050"/>
            <a:chExt cx="3105900" cy="425450"/>
          </a:xfrm>
        </p:grpSpPr>
        <p:sp>
          <p:nvSpPr>
            <p:cNvPr id="39" name="Google Shape;39;p4"/>
            <p:cNvSpPr/>
            <p:nvPr/>
          </p:nvSpPr>
          <p:spPr>
            <a:xfrm>
              <a:off x="0" y="0"/>
              <a:ext cx="3105766" cy="406400"/>
            </a:xfrm>
            <a:custGeom>
              <a:rect b="b" l="l" r="r" t="t"/>
              <a:pathLst>
                <a:path extrusionOk="0" h="406400" w="3105766">
                  <a:moveTo>
                    <a:pt x="17726" y="0"/>
                  </a:moveTo>
                  <a:lnTo>
                    <a:pt x="3088039" y="0"/>
                  </a:lnTo>
                  <a:cubicBezTo>
                    <a:pt x="3097829" y="0"/>
                    <a:pt x="3105766" y="7936"/>
                    <a:pt x="3105766" y="17726"/>
                  </a:cubicBezTo>
                  <a:lnTo>
                    <a:pt x="3105766" y="388674"/>
                  </a:lnTo>
                  <a:cubicBezTo>
                    <a:pt x="3105766" y="393375"/>
                    <a:pt x="3103898" y="397884"/>
                    <a:pt x="3100574" y="401208"/>
                  </a:cubicBezTo>
                  <a:cubicBezTo>
                    <a:pt x="3097250" y="404532"/>
                    <a:pt x="3092741" y="406400"/>
                    <a:pt x="3088039" y="406400"/>
                  </a:cubicBezTo>
                  <a:lnTo>
                    <a:pt x="17726" y="406400"/>
                  </a:lnTo>
                  <a:cubicBezTo>
                    <a:pt x="7936" y="406400"/>
                    <a:pt x="0" y="398464"/>
                    <a:pt x="0" y="388674"/>
                  </a:cubicBezTo>
                  <a:lnTo>
                    <a:pt x="0" y="17726"/>
                  </a:lnTo>
                  <a:cubicBezTo>
                    <a:pt x="0" y="7936"/>
                    <a:pt x="7936" y="0"/>
                    <a:pt x="17726"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txBox="1"/>
            <p:nvPr/>
          </p:nvSpPr>
          <p:spPr>
            <a:xfrm>
              <a:off x="0" y="-19050"/>
              <a:ext cx="3105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4"/>
          <p:cNvGrpSpPr/>
          <p:nvPr/>
        </p:nvGrpSpPr>
        <p:grpSpPr>
          <a:xfrm>
            <a:off x="8013095" y="7526835"/>
            <a:ext cx="11428566" cy="1615391"/>
            <a:chOff x="0" y="-19050"/>
            <a:chExt cx="3009973" cy="425450"/>
          </a:xfrm>
        </p:grpSpPr>
        <p:sp>
          <p:nvSpPr>
            <p:cNvPr id="42" name="Google Shape;42;p4"/>
            <p:cNvSpPr/>
            <p:nvPr/>
          </p:nvSpPr>
          <p:spPr>
            <a:xfrm>
              <a:off x="0" y="0"/>
              <a:ext cx="3009973" cy="406400"/>
            </a:xfrm>
            <a:custGeom>
              <a:rect b="b" l="l" r="r" t="t"/>
              <a:pathLst>
                <a:path extrusionOk="0" h="406400" w="3009973">
                  <a:moveTo>
                    <a:pt x="18290" y="0"/>
                  </a:moveTo>
                  <a:lnTo>
                    <a:pt x="2991682" y="0"/>
                  </a:lnTo>
                  <a:cubicBezTo>
                    <a:pt x="2996533" y="0"/>
                    <a:pt x="3001185" y="1927"/>
                    <a:pt x="3004616" y="5357"/>
                  </a:cubicBezTo>
                  <a:cubicBezTo>
                    <a:pt x="3008046" y="8787"/>
                    <a:pt x="3009973" y="13439"/>
                    <a:pt x="3009973" y="18290"/>
                  </a:cubicBezTo>
                  <a:lnTo>
                    <a:pt x="3009973" y="388110"/>
                  </a:lnTo>
                  <a:cubicBezTo>
                    <a:pt x="3009973" y="392961"/>
                    <a:pt x="3008046" y="397613"/>
                    <a:pt x="3004616" y="401043"/>
                  </a:cubicBezTo>
                  <a:cubicBezTo>
                    <a:pt x="3001185" y="404473"/>
                    <a:pt x="2996533" y="406400"/>
                    <a:pt x="2991682" y="406400"/>
                  </a:cubicBezTo>
                  <a:lnTo>
                    <a:pt x="18290" y="406400"/>
                  </a:lnTo>
                  <a:cubicBezTo>
                    <a:pt x="13439" y="406400"/>
                    <a:pt x="8787" y="404473"/>
                    <a:pt x="5357" y="401043"/>
                  </a:cubicBezTo>
                  <a:cubicBezTo>
                    <a:pt x="1927" y="397613"/>
                    <a:pt x="0" y="392961"/>
                    <a:pt x="0" y="388110"/>
                  </a:cubicBezTo>
                  <a:lnTo>
                    <a:pt x="0" y="18290"/>
                  </a:lnTo>
                  <a:cubicBezTo>
                    <a:pt x="0" y="13439"/>
                    <a:pt x="1927" y="8787"/>
                    <a:pt x="5357" y="5357"/>
                  </a:cubicBezTo>
                  <a:cubicBezTo>
                    <a:pt x="8787" y="1927"/>
                    <a:pt x="13439" y="0"/>
                    <a:pt x="18290" y="0"/>
                  </a:cubicBezTo>
                  <a:close/>
                </a:path>
              </a:pathLst>
            </a:custGeom>
            <a:solidFill>
              <a:srgbClr val="F2DDA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txBox="1"/>
            <p:nvPr/>
          </p:nvSpPr>
          <p:spPr>
            <a:xfrm>
              <a:off x="0" y="-19050"/>
              <a:ext cx="300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4"/>
          <p:cNvSpPr txBox="1"/>
          <p:nvPr>
            <p:ph type="title"/>
          </p:nvPr>
        </p:nvSpPr>
        <p:spPr>
          <a:xfrm>
            <a:off x="1200150" y="1599463"/>
            <a:ext cx="6534300" cy="5391300"/>
          </a:xfrm>
          <a:prstGeom prst="rect">
            <a:avLst/>
          </a:prstGeom>
        </p:spPr>
        <p:txBody>
          <a:bodyPr anchorCtr="0" anchor="t" bIns="0" lIns="0" spcFirstLastPara="1" rIns="0" wrap="square" tIns="0">
            <a:noAutofit/>
          </a:bodyPr>
          <a:lstStyle>
            <a:lvl1pPr lvl="0" rtl="0" algn="l">
              <a:lnSpc>
                <a:spcPct val="90000"/>
              </a:lnSpc>
              <a:spcBef>
                <a:spcPts val="0"/>
              </a:spcBef>
              <a:spcAft>
                <a:spcPts val="0"/>
              </a:spcAft>
              <a:buSzPts val="12200"/>
              <a:buNone/>
              <a:defRPr sz="12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4"/>
          <p:cNvSpPr txBox="1"/>
          <p:nvPr/>
        </p:nvSpPr>
        <p:spPr>
          <a:xfrm>
            <a:off x="8624936" y="1157025"/>
            <a:ext cx="1373700" cy="13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200">
                <a:solidFill>
                  <a:schemeClr val="dk1"/>
                </a:solidFill>
                <a:latin typeface="Passion One"/>
                <a:ea typeface="Passion One"/>
                <a:cs typeface="Passion One"/>
                <a:sym typeface="Passion One"/>
              </a:rPr>
              <a:t>01</a:t>
            </a:r>
            <a:endParaRPr sz="8200">
              <a:solidFill>
                <a:schemeClr val="dk1"/>
              </a:solidFill>
              <a:latin typeface="Passion One"/>
              <a:ea typeface="Passion One"/>
              <a:cs typeface="Passion One"/>
              <a:sym typeface="Passion One"/>
            </a:endParaRPr>
          </a:p>
        </p:txBody>
      </p:sp>
      <p:sp>
        <p:nvSpPr>
          <p:cNvPr id="46" name="Google Shape;46;p4"/>
          <p:cNvSpPr txBox="1"/>
          <p:nvPr/>
        </p:nvSpPr>
        <p:spPr>
          <a:xfrm>
            <a:off x="8624936" y="3305308"/>
            <a:ext cx="1373700" cy="13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200">
                <a:solidFill>
                  <a:schemeClr val="dk1"/>
                </a:solidFill>
                <a:latin typeface="Passion One"/>
                <a:ea typeface="Passion One"/>
                <a:cs typeface="Passion One"/>
                <a:sym typeface="Passion One"/>
              </a:rPr>
              <a:t>02</a:t>
            </a:r>
            <a:endParaRPr sz="8200">
              <a:solidFill>
                <a:schemeClr val="dk1"/>
              </a:solidFill>
              <a:latin typeface="Passion One"/>
              <a:ea typeface="Passion One"/>
              <a:cs typeface="Passion One"/>
              <a:sym typeface="Passion One"/>
            </a:endParaRPr>
          </a:p>
        </p:txBody>
      </p:sp>
      <p:sp>
        <p:nvSpPr>
          <p:cNvPr id="47" name="Google Shape;47;p4"/>
          <p:cNvSpPr txBox="1"/>
          <p:nvPr/>
        </p:nvSpPr>
        <p:spPr>
          <a:xfrm>
            <a:off x="8624936" y="5453590"/>
            <a:ext cx="1373700" cy="13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200">
                <a:solidFill>
                  <a:schemeClr val="dk1"/>
                </a:solidFill>
                <a:latin typeface="Passion One"/>
                <a:ea typeface="Passion One"/>
                <a:cs typeface="Passion One"/>
                <a:sym typeface="Passion One"/>
              </a:rPr>
              <a:t>03</a:t>
            </a:r>
            <a:endParaRPr sz="8200">
              <a:solidFill>
                <a:schemeClr val="dk1"/>
              </a:solidFill>
              <a:latin typeface="Passion One"/>
              <a:ea typeface="Passion One"/>
              <a:cs typeface="Passion One"/>
              <a:sym typeface="Passion One"/>
            </a:endParaRPr>
          </a:p>
        </p:txBody>
      </p:sp>
      <p:sp>
        <p:nvSpPr>
          <p:cNvPr id="48" name="Google Shape;48;p4"/>
          <p:cNvSpPr txBox="1"/>
          <p:nvPr/>
        </p:nvSpPr>
        <p:spPr>
          <a:xfrm>
            <a:off x="8624936" y="7601873"/>
            <a:ext cx="1373700" cy="13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200">
                <a:solidFill>
                  <a:schemeClr val="dk1"/>
                </a:solidFill>
                <a:latin typeface="Passion One"/>
                <a:ea typeface="Passion One"/>
                <a:cs typeface="Passion One"/>
                <a:sym typeface="Passion One"/>
              </a:rPr>
              <a:t>04</a:t>
            </a:r>
            <a:endParaRPr sz="8200">
              <a:solidFill>
                <a:schemeClr val="dk1"/>
              </a:solidFill>
              <a:latin typeface="Passion One"/>
              <a:ea typeface="Passion One"/>
              <a:cs typeface="Passion One"/>
              <a:sym typeface="Passion One"/>
            </a:endParaRPr>
          </a:p>
        </p:txBody>
      </p:sp>
      <p:sp>
        <p:nvSpPr>
          <p:cNvPr id="49" name="Google Shape;49;p4"/>
          <p:cNvSpPr txBox="1"/>
          <p:nvPr>
            <p:ph idx="1" type="subTitle"/>
          </p:nvPr>
        </p:nvSpPr>
        <p:spPr>
          <a:xfrm>
            <a:off x="10736900" y="1603585"/>
            <a:ext cx="9891300" cy="657300"/>
          </a:xfrm>
          <a:prstGeom prst="rect">
            <a:avLst/>
          </a:prstGeom>
        </p:spPr>
        <p:txBody>
          <a:bodyPr anchorCtr="0" anchor="ctr" bIns="0" lIns="0" spcFirstLastPara="1" rIns="0" wrap="square" tIns="0">
            <a:noAutofit/>
          </a:bodyPr>
          <a:lstStyle>
            <a:lvl1pPr lvl="0" rtl="0">
              <a:spcBef>
                <a:spcPts val="640"/>
              </a:spcBef>
              <a:spcAft>
                <a:spcPts val="0"/>
              </a:spcAft>
              <a:buSzPts val="4800"/>
              <a:buNone/>
              <a:defRPr b="1" sz="4800"/>
            </a:lvl1pPr>
            <a:lvl2pPr lvl="1" rtl="0">
              <a:spcBef>
                <a:spcPts val="560"/>
              </a:spcBef>
              <a:spcAft>
                <a:spcPts val="0"/>
              </a:spcAft>
              <a:buSzPts val="4800"/>
              <a:buNone/>
              <a:defRPr sz="4800"/>
            </a:lvl2pPr>
            <a:lvl3pPr lvl="2" rtl="0">
              <a:spcBef>
                <a:spcPts val="480"/>
              </a:spcBef>
              <a:spcAft>
                <a:spcPts val="0"/>
              </a:spcAft>
              <a:buSzPts val="4800"/>
              <a:buNone/>
              <a:defRPr sz="4800"/>
            </a:lvl3pPr>
            <a:lvl4pPr lvl="3" rtl="0">
              <a:spcBef>
                <a:spcPts val="400"/>
              </a:spcBef>
              <a:spcAft>
                <a:spcPts val="0"/>
              </a:spcAft>
              <a:buSzPts val="4800"/>
              <a:buNone/>
              <a:defRPr sz="4800"/>
            </a:lvl4pPr>
            <a:lvl5pPr lvl="4" rtl="0">
              <a:spcBef>
                <a:spcPts val="400"/>
              </a:spcBef>
              <a:spcAft>
                <a:spcPts val="0"/>
              </a:spcAft>
              <a:buSzPts val="4800"/>
              <a:buNone/>
              <a:defRPr sz="4800"/>
            </a:lvl5pPr>
            <a:lvl6pPr lvl="5" rtl="0">
              <a:spcBef>
                <a:spcPts val="400"/>
              </a:spcBef>
              <a:spcAft>
                <a:spcPts val="0"/>
              </a:spcAft>
              <a:buSzPts val="4800"/>
              <a:buNone/>
              <a:defRPr sz="4800"/>
            </a:lvl6pPr>
            <a:lvl7pPr lvl="6" rtl="0">
              <a:spcBef>
                <a:spcPts val="400"/>
              </a:spcBef>
              <a:spcAft>
                <a:spcPts val="0"/>
              </a:spcAft>
              <a:buSzPts val="4800"/>
              <a:buNone/>
              <a:defRPr sz="4800"/>
            </a:lvl7pPr>
            <a:lvl8pPr lvl="7" rtl="0">
              <a:spcBef>
                <a:spcPts val="400"/>
              </a:spcBef>
              <a:spcAft>
                <a:spcPts val="0"/>
              </a:spcAft>
              <a:buSzPts val="4800"/>
              <a:buNone/>
              <a:defRPr sz="4800"/>
            </a:lvl8pPr>
            <a:lvl9pPr lvl="8" rtl="0">
              <a:spcBef>
                <a:spcPts val="400"/>
              </a:spcBef>
              <a:spcAft>
                <a:spcPts val="0"/>
              </a:spcAft>
              <a:buSzPts val="4800"/>
              <a:buNone/>
              <a:defRPr sz="4800"/>
            </a:lvl9pPr>
          </a:lstStyle>
          <a:p/>
        </p:txBody>
      </p:sp>
      <p:sp>
        <p:nvSpPr>
          <p:cNvPr id="50" name="Google Shape;50;p4"/>
          <p:cNvSpPr txBox="1"/>
          <p:nvPr>
            <p:ph idx="2" type="subTitle"/>
          </p:nvPr>
        </p:nvSpPr>
        <p:spPr>
          <a:xfrm>
            <a:off x="10736900" y="3776238"/>
            <a:ext cx="9891300" cy="657300"/>
          </a:xfrm>
          <a:prstGeom prst="rect">
            <a:avLst/>
          </a:prstGeom>
        </p:spPr>
        <p:txBody>
          <a:bodyPr anchorCtr="0" anchor="ctr" bIns="0" lIns="0" spcFirstLastPara="1" rIns="0" wrap="square" tIns="0">
            <a:noAutofit/>
          </a:bodyPr>
          <a:lstStyle>
            <a:lvl1pPr lvl="0" rtl="0">
              <a:spcBef>
                <a:spcPts val="640"/>
              </a:spcBef>
              <a:spcAft>
                <a:spcPts val="0"/>
              </a:spcAft>
              <a:buSzPts val="4800"/>
              <a:buNone/>
              <a:defRPr b="1" sz="4800"/>
            </a:lvl1pPr>
            <a:lvl2pPr lvl="1" rtl="0">
              <a:spcBef>
                <a:spcPts val="560"/>
              </a:spcBef>
              <a:spcAft>
                <a:spcPts val="0"/>
              </a:spcAft>
              <a:buSzPts val="4800"/>
              <a:buNone/>
              <a:defRPr sz="4800"/>
            </a:lvl2pPr>
            <a:lvl3pPr lvl="2" rtl="0">
              <a:spcBef>
                <a:spcPts val="480"/>
              </a:spcBef>
              <a:spcAft>
                <a:spcPts val="0"/>
              </a:spcAft>
              <a:buSzPts val="4800"/>
              <a:buNone/>
              <a:defRPr sz="4800"/>
            </a:lvl3pPr>
            <a:lvl4pPr lvl="3" rtl="0">
              <a:spcBef>
                <a:spcPts val="400"/>
              </a:spcBef>
              <a:spcAft>
                <a:spcPts val="0"/>
              </a:spcAft>
              <a:buSzPts val="4800"/>
              <a:buNone/>
              <a:defRPr sz="4800"/>
            </a:lvl4pPr>
            <a:lvl5pPr lvl="4" rtl="0">
              <a:spcBef>
                <a:spcPts val="400"/>
              </a:spcBef>
              <a:spcAft>
                <a:spcPts val="0"/>
              </a:spcAft>
              <a:buSzPts val="4800"/>
              <a:buNone/>
              <a:defRPr sz="4800"/>
            </a:lvl5pPr>
            <a:lvl6pPr lvl="5" rtl="0">
              <a:spcBef>
                <a:spcPts val="400"/>
              </a:spcBef>
              <a:spcAft>
                <a:spcPts val="0"/>
              </a:spcAft>
              <a:buSzPts val="4800"/>
              <a:buNone/>
              <a:defRPr sz="4800"/>
            </a:lvl6pPr>
            <a:lvl7pPr lvl="6" rtl="0">
              <a:spcBef>
                <a:spcPts val="400"/>
              </a:spcBef>
              <a:spcAft>
                <a:spcPts val="0"/>
              </a:spcAft>
              <a:buSzPts val="4800"/>
              <a:buNone/>
              <a:defRPr sz="4800"/>
            </a:lvl7pPr>
            <a:lvl8pPr lvl="7" rtl="0">
              <a:spcBef>
                <a:spcPts val="400"/>
              </a:spcBef>
              <a:spcAft>
                <a:spcPts val="0"/>
              </a:spcAft>
              <a:buSzPts val="4800"/>
              <a:buNone/>
              <a:defRPr sz="4800"/>
            </a:lvl8pPr>
            <a:lvl9pPr lvl="8" rtl="0">
              <a:spcBef>
                <a:spcPts val="400"/>
              </a:spcBef>
              <a:spcAft>
                <a:spcPts val="0"/>
              </a:spcAft>
              <a:buSzPts val="4800"/>
              <a:buNone/>
              <a:defRPr sz="4800"/>
            </a:lvl9pPr>
          </a:lstStyle>
          <a:p/>
        </p:txBody>
      </p:sp>
      <p:sp>
        <p:nvSpPr>
          <p:cNvPr id="51" name="Google Shape;51;p4"/>
          <p:cNvSpPr txBox="1"/>
          <p:nvPr>
            <p:ph idx="3" type="subTitle"/>
          </p:nvPr>
        </p:nvSpPr>
        <p:spPr>
          <a:xfrm>
            <a:off x="10736900" y="5891040"/>
            <a:ext cx="9891300" cy="657300"/>
          </a:xfrm>
          <a:prstGeom prst="rect">
            <a:avLst/>
          </a:prstGeom>
        </p:spPr>
        <p:txBody>
          <a:bodyPr anchorCtr="0" anchor="ctr" bIns="0" lIns="0" spcFirstLastPara="1" rIns="0" wrap="square" tIns="0">
            <a:noAutofit/>
          </a:bodyPr>
          <a:lstStyle>
            <a:lvl1pPr lvl="0" rtl="0">
              <a:spcBef>
                <a:spcPts val="640"/>
              </a:spcBef>
              <a:spcAft>
                <a:spcPts val="0"/>
              </a:spcAft>
              <a:buSzPts val="4800"/>
              <a:buNone/>
              <a:defRPr b="1" sz="4800"/>
            </a:lvl1pPr>
            <a:lvl2pPr lvl="1" rtl="0">
              <a:spcBef>
                <a:spcPts val="560"/>
              </a:spcBef>
              <a:spcAft>
                <a:spcPts val="0"/>
              </a:spcAft>
              <a:buSzPts val="4800"/>
              <a:buNone/>
              <a:defRPr sz="4800"/>
            </a:lvl2pPr>
            <a:lvl3pPr lvl="2" rtl="0">
              <a:spcBef>
                <a:spcPts val="480"/>
              </a:spcBef>
              <a:spcAft>
                <a:spcPts val="0"/>
              </a:spcAft>
              <a:buSzPts val="4800"/>
              <a:buNone/>
              <a:defRPr sz="4800"/>
            </a:lvl3pPr>
            <a:lvl4pPr lvl="3" rtl="0">
              <a:spcBef>
                <a:spcPts val="400"/>
              </a:spcBef>
              <a:spcAft>
                <a:spcPts val="0"/>
              </a:spcAft>
              <a:buSzPts val="4800"/>
              <a:buNone/>
              <a:defRPr sz="4800"/>
            </a:lvl4pPr>
            <a:lvl5pPr lvl="4" rtl="0">
              <a:spcBef>
                <a:spcPts val="400"/>
              </a:spcBef>
              <a:spcAft>
                <a:spcPts val="0"/>
              </a:spcAft>
              <a:buSzPts val="4800"/>
              <a:buNone/>
              <a:defRPr sz="4800"/>
            </a:lvl5pPr>
            <a:lvl6pPr lvl="5" rtl="0">
              <a:spcBef>
                <a:spcPts val="400"/>
              </a:spcBef>
              <a:spcAft>
                <a:spcPts val="0"/>
              </a:spcAft>
              <a:buSzPts val="4800"/>
              <a:buNone/>
              <a:defRPr sz="4800"/>
            </a:lvl6pPr>
            <a:lvl7pPr lvl="6" rtl="0">
              <a:spcBef>
                <a:spcPts val="400"/>
              </a:spcBef>
              <a:spcAft>
                <a:spcPts val="0"/>
              </a:spcAft>
              <a:buSzPts val="4800"/>
              <a:buNone/>
              <a:defRPr sz="4800"/>
            </a:lvl7pPr>
            <a:lvl8pPr lvl="7" rtl="0">
              <a:spcBef>
                <a:spcPts val="400"/>
              </a:spcBef>
              <a:spcAft>
                <a:spcPts val="0"/>
              </a:spcAft>
              <a:buSzPts val="4800"/>
              <a:buNone/>
              <a:defRPr sz="4800"/>
            </a:lvl8pPr>
            <a:lvl9pPr lvl="8" rtl="0">
              <a:spcBef>
                <a:spcPts val="400"/>
              </a:spcBef>
              <a:spcAft>
                <a:spcPts val="0"/>
              </a:spcAft>
              <a:buSzPts val="4800"/>
              <a:buNone/>
              <a:defRPr sz="4800"/>
            </a:lvl9pPr>
          </a:lstStyle>
          <a:p/>
        </p:txBody>
      </p:sp>
      <p:sp>
        <p:nvSpPr>
          <p:cNvPr id="52" name="Google Shape;52;p4"/>
          <p:cNvSpPr txBox="1"/>
          <p:nvPr>
            <p:ph idx="4" type="subTitle"/>
          </p:nvPr>
        </p:nvSpPr>
        <p:spPr>
          <a:xfrm>
            <a:off x="10736900" y="8042515"/>
            <a:ext cx="9891300" cy="657300"/>
          </a:xfrm>
          <a:prstGeom prst="rect">
            <a:avLst/>
          </a:prstGeom>
        </p:spPr>
        <p:txBody>
          <a:bodyPr anchorCtr="0" anchor="ctr" bIns="0" lIns="0" spcFirstLastPara="1" rIns="0" wrap="square" tIns="0">
            <a:noAutofit/>
          </a:bodyPr>
          <a:lstStyle>
            <a:lvl1pPr lvl="0" rtl="0">
              <a:spcBef>
                <a:spcPts val="640"/>
              </a:spcBef>
              <a:spcAft>
                <a:spcPts val="0"/>
              </a:spcAft>
              <a:buSzPts val="4800"/>
              <a:buNone/>
              <a:defRPr b="1" sz="4800"/>
            </a:lvl1pPr>
            <a:lvl2pPr lvl="1" rtl="0">
              <a:spcBef>
                <a:spcPts val="560"/>
              </a:spcBef>
              <a:spcAft>
                <a:spcPts val="0"/>
              </a:spcAft>
              <a:buSzPts val="4800"/>
              <a:buNone/>
              <a:defRPr sz="4800"/>
            </a:lvl2pPr>
            <a:lvl3pPr lvl="2" rtl="0">
              <a:spcBef>
                <a:spcPts val="480"/>
              </a:spcBef>
              <a:spcAft>
                <a:spcPts val="0"/>
              </a:spcAft>
              <a:buSzPts val="4800"/>
              <a:buNone/>
              <a:defRPr sz="4800"/>
            </a:lvl3pPr>
            <a:lvl4pPr lvl="3" rtl="0">
              <a:spcBef>
                <a:spcPts val="400"/>
              </a:spcBef>
              <a:spcAft>
                <a:spcPts val="0"/>
              </a:spcAft>
              <a:buSzPts val="4800"/>
              <a:buNone/>
              <a:defRPr sz="4800"/>
            </a:lvl4pPr>
            <a:lvl5pPr lvl="4" rtl="0">
              <a:spcBef>
                <a:spcPts val="400"/>
              </a:spcBef>
              <a:spcAft>
                <a:spcPts val="0"/>
              </a:spcAft>
              <a:buSzPts val="4800"/>
              <a:buNone/>
              <a:defRPr sz="4800"/>
            </a:lvl5pPr>
            <a:lvl6pPr lvl="5" rtl="0">
              <a:spcBef>
                <a:spcPts val="400"/>
              </a:spcBef>
              <a:spcAft>
                <a:spcPts val="0"/>
              </a:spcAft>
              <a:buSzPts val="4800"/>
              <a:buNone/>
              <a:defRPr sz="4800"/>
            </a:lvl6pPr>
            <a:lvl7pPr lvl="6" rtl="0">
              <a:spcBef>
                <a:spcPts val="400"/>
              </a:spcBef>
              <a:spcAft>
                <a:spcPts val="0"/>
              </a:spcAft>
              <a:buSzPts val="4800"/>
              <a:buNone/>
              <a:defRPr sz="4800"/>
            </a:lvl7pPr>
            <a:lvl8pPr lvl="7" rtl="0">
              <a:spcBef>
                <a:spcPts val="400"/>
              </a:spcBef>
              <a:spcAft>
                <a:spcPts val="0"/>
              </a:spcAft>
              <a:buSzPts val="4800"/>
              <a:buNone/>
              <a:defRPr sz="4800"/>
            </a:lvl8pPr>
            <a:lvl9pPr lvl="8" rtl="0">
              <a:spcBef>
                <a:spcPts val="400"/>
              </a:spcBef>
              <a:spcAft>
                <a:spcPts val="0"/>
              </a:spcAft>
              <a:buSzPts val="4800"/>
              <a:buNone/>
              <a:defRPr sz="4800"/>
            </a:lvl9pPr>
          </a:lstStyle>
          <a:p/>
        </p:txBody>
      </p:sp>
      <p:sp>
        <p:nvSpPr>
          <p:cNvPr id="53" name="Google Shape;53;p4"/>
          <p:cNvSpPr/>
          <p:nvPr/>
        </p:nvSpPr>
        <p:spPr>
          <a:xfrm>
            <a:off x="2786846" y="3702861"/>
            <a:ext cx="4604091" cy="10002410"/>
          </a:xfrm>
          <a:custGeom>
            <a:rect b="b" l="l" r="r" t="t"/>
            <a:pathLst>
              <a:path extrusionOk="0" h="10002410" w="4604091">
                <a:moveTo>
                  <a:pt x="0" y="0"/>
                </a:moveTo>
                <a:lnTo>
                  <a:pt x="4604091" y="0"/>
                </a:lnTo>
                <a:lnTo>
                  <a:pt x="4604091" y="10002410"/>
                </a:lnTo>
                <a:lnTo>
                  <a:pt x="0" y="10002410"/>
                </a:lnTo>
                <a:lnTo>
                  <a:pt x="0" y="0"/>
                </a:lnTo>
                <a:close/>
              </a:path>
            </a:pathLst>
          </a:custGeom>
          <a:blipFill rotWithShape="1">
            <a:blip r:embed="rId3">
              <a:alphaModFix/>
            </a:blip>
            <a:stretch>
              <a:fillRect b="-1429" l="-158716" r="-71708"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_2">
    <p:spTree>
      <p:nvGrpSpPr>
        <p:cNvPr id="54" name="Shape 54"/>
        <p:cNvGrpSpPr/>
        <p:nvPr/>
      </p:nvGrpSpPr>
      <p:grpSpPr>
        <a:xfrm>
          <a:off x="0" y="0"/>
          <a:ext cx="0" cy="0"/>
          <a:chOff x="0" y="0"/>
          <a:chExt cx="0" cy="0"/>
        </a:xfrm>
      </p:grpSpPr>
      <p:cxnSp>
        <p:nvCxnSpPr>
          <p:cNvPr id="55" name="Google Shape;55;p5"/>
          <p:cNvCxnSpPr/>
          <p:nvPr/>
        </p:nvCxnSpPr>
        <p:spPr>
          <a:xfrm>
            <a:off x="302046" y="5394121"/>
            <a:ext cx="17683800" cy="0"/>
          </a:xfrm>
          <a:prstGeom prst="straightConnector1">
            <a:avLst/>
          </a:prstGeom>
          <a:noFill/>
          <a:ln cap="flat" cmpd="sng" w="38100">
            <a:solidFill>
              <a:srgbClr val="000000"/>
            </a:solidFill>
            <a:prstDash val="solid"/>
            <a:round/>
            <a:headEnd len="sm" w="sm" type="none"/>
            <a:tailEnd len="sm" w="sm" type="none"/>
          </a:ln>
        </p:spPr>
      </p:cxnSp>
      <p:sp>
        <p:nvSpPr>
          <p:cNvPr id="56" name="Google Shape;56;p5"/>
          <p:cNvSpPr/>
          <p:nvPr/>
        </p:nvSpPr>
        <p:spPr>
          <a:xfrm>
            <a:off x="750949" y="2950502"/>
            <a:ext cx="3782937" cy="4983307"/>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p:nvPr/>
        </p:nvSpPr>
        <p:spPr>
          <a:xfrm>
            <a:off x="9420136" y="2950502"/>
            <a:ext cx="3782937" cy="4983307"/>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5085549" y="2950502"/>
            <a:ext cx="3782937" cy="4983307"/>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13784661" y="2950502"/>
            <a:ext cx="3782937" cy="4983307"/>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ph idx="2" type="pic"/>
          </p:nvPr>
        </p:nvSpPr>
        <p:spPr>
          <a:xfrm>
            <a:off x="780888" y="2976550"/>
            <a:ext cx="3723600" cy="4918800"/>
          </a:xfrm>
          <a:prstGeom prst="ellipse">
            <a:avLst/>
          </a:prstGeom>
          <a:noFill/>
          <a:ln>
            <a:noFill/>
          </a:ln>
        </p:spPr>
      </p:sp>
      <p:sp>
        <p:nvSpPr>
          <p:cNvPr id="61" name="Google Shape;61;p5"/>
          <p:cNvSpPr/>
          <p:nvPr>
            <p:ph idx="3" type="pic"/>
          </p:nvPr>
        </p:nvSpPr>
        <p:spPr>
          <a:xfrm>
            <a:off x="9449525" y="2976550"/>
            <a:ext cx="3723600" cy="4918800"/>
          </a:xfrm>
          <a:prstGeom prst="ellipse">
            <a:avLst/>
          </a:prstGeom>
          <a:noFill/>
          <a:ln>
            <a:noFill/>
          </a:ln>
        </p:spPr>
      </p:sp>
      <p:sp>
        <p:nvSpPr>
          <p:cNvPr id="62" name="Google Shape;62;p5"/>
          <p:cNvSpPr/>
          <p:nvPr>
            <p:ph idx="4" type="pic"/>
          </p:nvPr>
        </p:nvSpPr>
        <p:spPr>
          <a:xfrm>
            <a:off x="5114938" y="2976550"/>
            <a:ext cx="3723600" cy="4918800"/>
          </a:xfrm>
          <a:prstGeom prst="ellipse">
            <a:avLst/>
          </a:prstGeom>
          <a:noFill/>
          <a:ln>
            <a:noFill/>
          </a:ln>
        </p:spPr>
      </p:sp>
      <p:sp>
        <p:nvSpPr>
          <p:cNvPr id="63" name="Google Shape;63;p5"/>
          <p:cNvSpPr/>
          <p:nvPr>
            <p:ph idx="5" type="pic"/>
          </p:nvPr>
        </p:nvSpPr>
        <p:spPr>
          <a:xfrm>
            <a:off x="13814050" y="2976550"/>
            <a:ext cx="3723600" cy="4918800"/>
          </a:xfrm>
          <a:prstGeom prst="ellipse">
            <a:avLst/>
          </a:prstGeom>
          <a:noFill/>
          <a:ln>
            <a:noFill/>
          </a:ln>
        </p:spPr>
      </p:sp>
      <p:sp>
        <p:nvSpPr>
          <p:cNvPr id="64" name="Google Shape;64;p5"/>
          <p:cNvSpPr txBox="1"/>
          <p:nvPr>
            <p:ph type="title"/>
          </p:nvPr>
        </p:nvSpPr>
        <p:spPr>
          <a:xfrm>
            <a:off x="986525" y="731375"/>
            <a:ext cx="16311600" cy="1538700"/>
          </a:xfrm>
          <a:prstGeom prst="rect">
            <a:avLst/>
          </a:prstGeom>
        </p:spPr>
        <p:txBody>
          <a:bodyPr anchorCtr="0" anchor="ctr" bIns="0" lIns="0" spcFirstLastPara="1" rIns="0" wrap="square" tIns="0">
            <a:noAutofit/>
          </a:bodyPr>
          <a:lstStyle>
            <a:lvl1pPr lvl="0" rtl="0">
              <a:spcBef>
                <a:spcPts val="0"/>
              </a:spcBef>
              <a:spcAft>
                <a:spcPts val="0"/>
              </a:spcAft>
              <a:buSzPts val="9950"/>
              <a:buNone/>
              <a:defRPr sz="99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5" name="Google Shape;65;p5"/>
          <p:cNvSpPr txBox="1"/>
          <p:nvPr>
            <p:ph idx="1" type="body"/>
          </p:nvPr>
        </p:nvSpPr>
        <p:spPr>
          <a:xfrm>
            <a:off x="1048850" y="8208825"/>
            <a:ext cx="3186600" cy="484800"/>
          </a:xfrm>
          <a:prstGeom prst="rect">
            <a:avLst/>
          </a:prstGeom>
        </p:spPr>
        <p:txBody>
          <a:bodyPr anchorCtr="0" anchor="t" bIns="0" lIns="0" spcFirstLastPara="1" rIns="0" wrap="square" tIns="0">
            <a:noAutofit/>
          </a:bodyPr>
          <a:lstStyle>
            <a:lvl1pPr indent="-381000" lvl="0" marL="457200" algn="ctr">
              <a:lnSpc>
                <a:spcPct val="90000"/>
              </a:lnSpc>
              <a:spcBef>
                <a:spcPts val="640"/>
              </a:spcBef>
              <a:spcAft>
                <a:spcPts val="0"/>
              </a:spcAft>
              <a:buSzPts val="2400"/>
              <a:buChar char="•"/>
              <a:defRPr sz="2400"/>
            </a:lvl1pPr>
            <a:lvl2pPr indent="-419100" lvl="1" marL="914400" algn="ctr">
              <a:lnSpc>
                <a:spcPct val="90000"/>
              </a:lnSpc>
              <a:spcBef>
                <a:spcPts val="640"/>
              </a:spcBef>
              <a:spcAft>
                <a:spcPts val="0"/>
              </a:spcAft>
              <a:buSzPts val="3000"/>
              <a:buChar char="–"/>
              <a:defRPr/>
            </a:lvl2pPr>
            <a:lvl3pPr indent="-381000" lvl="2" marL="1371600" algn="ctr">
              <a:lnSpc>
                <a:spcPct val="90000"/>
              </a:lnSpc>
              <a:spcBef>
                <a:spcPts val="640"/>
              </a:spcBef>
              <a:spcAft>
                <a:spcPts val="0"/>
              </a:spcAft>
              <a:buSzPts val="2400"/>
              <a:buChar char="•"/>
              <a:defRPr/>
            </a:lvl3pPr>
            <a:lvl4pPr indent="-355600" lvl="3" marL="1828800" algn="ctr">
              <a:lnSpc>
                <a:spcPct val="90000"/>
              </a:lnSpc>
              <a:spcBef>
                <a:spcPts val="640"/>
              </a:spcBef>
              <a:spcAft>
                <a:spcPts val="0"/>
              </a:spcAft>
              <a:buSzPts val="2000"/>
              <a:buChar char="–"/>
              <a:defRPr/>
            </a:lvl4pPr>
            <a:lvl5pPr indent="-355600" lvl="4" marL="2286000" algn="ctr">
              <a:lnSpc>
                <a:spcPct val="90000"/>
              </a:lnSpc>
              <a:spcBef>
                <a:spcPts val="640"/>
              </a:spcBef>
              <a:spcAft>
                <a:spcPts val="0"/>
              </a:spcAft>
              <a:buSzPts val="2000"/>
              <a:buChar char="»"/>
              <a:defRPr/>
            </a:lvl5pPr>
            <a:lvl6pPr indent="-355600" lvl="5" marL="2743200" algn="ctr">
              <a:lnSpc>
                <a:spcPct val="90000"/>
              </a:lnSpc>
              <a:spcBef>
                <a:spcPts val="640"/>
              </a:spcBef>
              <a:spcAft>
                <a:spcPts val="0"/>
              </a:spcAft>
              <a:buSzPts val="2000"/>
              <a:buChar char="•"/>
              <a:defRPr/>
            </a:lvl6pPr>
            <a:lvl7pPr indent="-355600" lvl="6" marL="3200400" algn="ctr">
              <a:lnSpc>
                <a:spcPct val="90000"/>
              </a:lnSpc>
              <a:spcBef>
                <a:spcPts val="640"/>
              </a:spcBef>
              <a:spcAft>
                <a:spcPts val="0"/>
              </a:spcAft>
              <a:buSzPts val="2000"/>
              <a:buChar char="•"/>
              <a:defRPr/>
            </a:lvl7pPr>
            <a:lvl8pPr indent="-355600" lvl="7" marL="3657600" algn="ctr">
              <a:lnSpc>
                <a:spcPct val="90000"/>
              </a:lnSpc>
              <a:spcBef>
                <a:spcPts val="640"/>
              </a:spcBef>
              <a:spcAft>
                <a:spcPts val="0"/>
              </a:spcAft>
              <a:buSzPts val="2000"/>
              <a:buChar char="•"/>
              <a:defRPr/>
            </a:lvl8pPr>
            <a:lvl9pPr indent="-355600" lvl="8" marL="4114800" algn="ctr">
              <a:lnSpc>
                <a:spcPct val="90000"/>
              </a:lnSpc>
              <a:spcBef>
                <a:spcPts val="640"/>
              </a:spcBef>
              <a:spcAft>
                <a:spcPts val="0"/>
              </a:spcAft>
              <a:buSzPts val="2000"/>
              <a:buChar char="•"/>
              <a:defRPr/>
            </a:lvl9pPr>
          </a:lstStyle>
          <a:p/>
        </p:txBody>
      </p:sp>
      <p:sp>
        <p:nvSpPr>
          <p:cNvPr id="66" name="Google Shape;66;p5"/>
          <p:cNvSpPr txBox="1"/>
          <p:nvPr>
            <p:ph idx="6" type="body"/>
          </p:nvPr>
        </p:nvSpPr>
        <p:spPr>
          <a:xfrm>
            <a:off x="5383413" y="8208825"/>
            <a:ext cx="3186600" cy="484800"/>
          </a:xfrm>
          <a:prstGeom prst="rect">
            <a:avLst/>
          </a:prstGeom>
        </p:spPr>
        <p:txBody>
          <a:bodyPr anchorCtr="0" anchor="t" bIns="0" lIns="0" spcFirstLastPara="1" rIns="0" wrap="square" tIns="0">
            <a:noAutofit/>
          </a:bodyPr>
          <a:lstStyle>
            <a:lvl1pPr indent="-381000" lvl="0" marL="457200" rtl="0" algn="ctr">
              <a:lnSpc>
                <a:spcPct val="90000"/>
              </a:lnSpc>
              <a:spcBef>
                <a:spcPts val="640"/>
              </a:spcBef>
              <a:spcAft>
                <a:spcPts val="0"/>
              </a:spcAft>
              <a:buSzPts val="2400"/>
              <a:buChar char="•"/>
              <a:defRPr sz="2400"/>
            </a:lvl1pPr>
            <a:lvl2pPr indent="-419100" lvl="1" marL="914400" rtl="0" algn="ctr">
              <a:lnSpc>
                <a:spcPct val="90000"/>
              </a:lnSpc>
              <a:spcBef>
                <a:spcPts val="640"/>
              </a:spcBef>
              <a:spcAft>
                <a:spcPts val="0"/>
              </a:spcAft>
              <a:buSzPts val="3000"/>
              <a:buChar char="–"/>
              <a:defRPr/>
            </a:lvl2pPr>
            <a:lvl3pPr indent="-381000" lvl="2" marL="1371600" rtl="0" algn="ctr">
              <a:lnSpc>
                <a:spcPct val="90000"/>
              </a:lnSpc>
              <a:spcBef>
                <a:spcPts val="640"/>
              </a:spcBef>
              <a:spcAft>
                <a:spcPts val="0"/>
              </a:spcAft>
              <a:buSzPts val="2400"/>
              <a:buChar char="•"/>
              <a:defRPr/>
            </a:lvl3pPr>
            <a:lvl4pPr indent="-355600" lvl="3" marL="1828800" rtl="0" algn="ctr">
              <a:lnSpc>
                <a:spcPct val="90000"/>
              </a:lnSpc>
              <a:spcBef>
                <a:spcPts val="640"/>
              </a:spcBef>
              <a:spcAft>
                <a:spcPts val="0"/>
              </a:spcAft>
              <a:buSzPts val="2000"/>
              <a:buChar char="–"/>
              <a:defRPr/>
            </a:lvl4pPr>
            <a:lvl5pPr indent="-355600" lvl="4" marL="2286000" rtl="0" algn="ctr">
              <a:lnSpc>
                <a:spcPct val="90000"/>
              </a:lnSpc>
              <a:spcBef>
                <a:spcPts val="640"/>
              </a:spcBef>
              <a:spcAft>
                <a:spcPts val="0"/>
              </a:spcAft>
              <a:buSzPts val="2000"/>
              <a:buChar char="»"/>
              <a:defRPr/>
            </a:lvl5pPr>
            <a:lvl6pPr indent="-355600" lvl="5" marL="2743200" rtl="0" algn="ctr">
              <a:lnSpc>
                <a:spcPct val="90000"/>
              </a:lnSpc>
              <a:spcBef>
                <a:spcPts val="640"/>
              </a:spcBef>
              <a:spcAft>
                <a:spcPts val="0"/>
              </a:spcAft>
              <a:buSzPts val="2000"/>
              <a:buChar char="•"/>
              <a:defRPr/>
            </a:lvl6pPr>
            <a:lvl7pPr indent="-355600" lvl="6" marL="3200400" rtl="0" algn="ctr">
              <a:lnSpc>
                <a:spcPct val="90000"/>
              </a:lnSpc>
              <a:spcBef>
                <a:spcPts val="640"/>
              </a:spcBef>
              <a:spcAft>
                <a:spcPts val="0"/>
              </a:spcAft>
              <a:buSzPts val="2000"/>
              <a:buChar char="•"/>
              <a:defRPr/>
            </a:lvl7pPr>
            <a:lvl8pPr indent="-355600" lvl="7" marL="3657600" rtl="0" algn="ctr">
              <a:lnSpc>
                <a:spcPct val="90000"/>
              </a:lnSpc>
              <a:spcBef>
                <a:spcPts val="640"/>
              </a:spcBef>
              <a:spcAft>
                <a:spcPts val="0"/>
              </a:spcAft>
              <a:buSzPts val="2000"/>
              <a:buChar char="•"/>
              <a:defRPr/>
            </a:lvl8pPr>
            <a:lvl9pPr indent="-355600" lvl="8" marL="4114800" rtl="0" algn="ctr">
              <a:lnSpc>
                <a:spcPct val="90000"/>
              </a:lnSpc>
              <a:spcBef>
                <a:spcPts val="640"/>
              </a:spcBef>
              <a:spcAft>
                <a:spcPts val="0"/>
              </a:spcAft>
              <a:buSzPts val="2000"/>
              <a:buChar char="•"/>
              <a:defRPr/>
            </a:lvl9pPr>
          </a:lstStyle>
          <a:p/>
        </p:txBody>
      </p:sp>
      <p:sp>
        <p:nvSpPr>
          <p:cNvPr id="67" name="Google Shape;67;p5"/>
          <p:cNvSpPr txBox="1"/>
          <p:nvPr>
            <p:ph idx="7" type="body"/>
          </p:nvPr>
        </p:nvSpPr>
        <p:spPr>
          <a:xfrm>
            <a:off x="9718000" y="8208825"/>
            <a:ext cx="3186600" cy="484800"/>
          </a:xfrm>
          <a:prstGeom prst="rect">
            <a:avLst/>
          </a:prstGeom>
        </p:spPr>
        <p:txBody>
          <a:bodyPr anchorCtr="0" anchor="t" bIns="0" lIns="0" spcFirstLastPara="1" rIns="0" wrap="square" tIns="0">
            <a:noAutofit/>
          </a:bodyPr>
          <a:lstStyle>
            <a:lvl1pPr indent="-381000" lvl="0" marL="457200" rtl="0" algn="ctr">
              <a:lnSpc>
                <a:spcPct val="90000"/>
              </a:lnSpc>
              <a:spcBef>
                <a:spcPts val="640"/>
              </a:spcBef>
              <a:spcAft>
                <a:spcPts val="0"/>
              </a:spcAft>
              <a:buSzPts val="2400"/>
              <a:buChar char="•"/>
              <a:defRPr sz="2400"/>
            </a:lvl1pPr>
            <a:lvl2pPr indent="-419100" lvl="1" marL="914400" rtl="0" algn="ctr">
              <a:lnSpc>
                <a:spcPct val="90000"/>
              </a:lnSpc>
              <a:spcBef>
                <a:spcPts val="640"/>
              </a:spcBef>
              <a:spcAft>
                <a:spcPts val="0"/>
              </a:spcAft>
              <a:buSzPts val="3000"/>
              <a:buChar char="–"/>
              <a:defRPr/>
            </a:lvl2pPr>
            <a:lvl3pPr indent="-381000" lvl="2" marL="1371600" rtl="0" algn="ctr">
              <a:lnSpc>
                <a:spcPct val="90000"/>
              </a:lnSpc>
              <a:spcBef>
                <a:spcPts val="640"/>
              </a:spcBef>
              <a:spcAft>
                <a:spcPts val="0"/>
              </a:spcAft>
              <a:buSzPts val="2400"/>
              <a:buChar char="•"/>
              <a:defRPr/>
            </a:lvl3pPr>
            <a:lvl4pPr indent="-355600" lvl="3" marL="1828800" rtl="0" algn="ctr">
              <a:lnSpc>
                <a:spcPct val="90000"/>
              </a:lnSpc>
              <a:spcBef>
                <a:spcPts val="640"/>
              </a:spcBef>
              <a:spcAft>
                <a:spcPts val="0"/>
              </a:spcAft>
              <a:buSzPts val="2000"/>
              <a:buChar char="–"/>
              <a:defRPr/>
            </a:lvl4pPr>
            <a:lvl5pPr indent="-355600" lvl="4" marL="2286000" rtl="0" algn="ctr">
              <a:lnSpc>
                <a:spcPct val="90000"/>
              </a:lnSpc>
              <a:spcBef>
                <a:spcPts val="640"/>
              </a:spcBef>
              <a:spcAft>
                <a:spcPts val="0"/>
              </a:spcAft>
              <a:buSzPts val="2000"/>
              <a:buChar char="»"/>
              <a:defRPr/>
            </a:lvl5pPr>
            <a:lvl6pPr indent="-355600" lvl="5" marL="2743200" rtl="0" algn="ctr">
              <a:lnSpc>
                <a:spcPct val="90000"/>
              </a:lnSpc>
              <a:spcBef>
                <a:spcPts val="640"/>
              </a:spcBef>
              <a:spcAft>
                <a:spcPts val="0"/>
              </a:spcAft>
              <a:buSzPts val="2000"/>
              <a:buChar char="•"/>
              <a:defRPr/>
            </a:lvl6pPr>
            <a:lvl7pPr indent="-355600" lvl="6" marL="3200400" rtl="0" algn="ctr">
              <a:lnSpc>
                <a:spcPct val="90000"/>
              </a:lnSpc>
              <a:spcBef>
                <a:spcPts val="640"/>
              </a:spcBef>
              <a:spcAft>
                <a:spcPts val="0"/>
              </a:spcAft>
              <a:buSzPts val="2000"/>
              <a:buChar char="•"/>
              <a:defRPr/>
            </a:lvl7pPr>
            <a:lvl8pPr indent="-355600" lvl="7" marL="3657600" rtl="0" algn="ctr">
              <a:lnSpc>
                <a:spcPct val="90000"/>
              </a:lnSpc>
              <a:spcBef>
                <a:spcPts val="640"/>
              </a:spcBef>
              <a:spcAft>
                <a:spcPts val="0"/>
              </a:spcAft>
              <a:buSzPts val="2000"/>
              <a:buChar char="•"/>
              <a:defRPr/>
            </a:lvl8pPr>
            <a:lvl9pPr indent="-355600" lvl="8" marL="4114800" rtl="0" algn="ctr">
              <a:lnSpc>
                <a:spcPct val="90000"/>
              </a:lnSpc>
              <a:spcBef>
                <a:spcPts val="640"/>
              </a:spcBef>
              <a:spcAft>
                <a:spcPts val="0"/>
              </a:spcAft>
              <a:buSzPts val="2000"/>
              <a:buChar char="•"/>
              <a:defRPr/>
            </a:lvl9pPr>
          </a:lstStyle>
          <a:p/>
        </p:txBody>
      </p:sp>
      <p:sp>
        <p:nvSpPr>
          <p:cNvPr id="68" name="Google Shape;68;p5"/>
          <p:cNvSpPr txBox="1"/>
          <p:nvPr>
            <p:ph idx="8" type="body"/>
          </p:nvPr>
        </p:nvSpPr>
        <p:spPr>
          <a:xfrm>
            <a:off x="14052575" y="8208825"/>
            <a:ext cx="3186600" cy="484800"/>
          </a:xfrm>
          <a:prstGeom prst="rect">
            <a:avLst/>
          </a:prstGeom>
        </p:spPr>
        <p:txBody>
          <a:bodyPr anchorCtr="0" anchor="t" bIns="0" lIns="0" spcFirstLastPara="1" rIns="0" wrap="square" tIns="0">
            <a:noAutofit/>
          </a:bodyPr>
          <a:lstStyle>
            <a:lvl1pPr indent="-381000" lvl="0" marL="457200" rtl="0" algn="ctr">
              <a:lnSpc>
                <a:spcPct val="90000"/>
              </a:lnSpc>
              <a:spcBef>
                <a:spcPts val="640"/>
              </a:spcBef>
              <a:spcAft>
                <a:spcPts val="0"/>
              </a:spcAft>
              <a:buSzPts val="2400"/>
              <a:buChar char="•"/>
              <a:defRPr sz="2400"/>
            </a:lvl1pPr>
            <a:lvl2pPr indent="-419100" lvl="1" marL="914400" rtl="0" algn="ctr">
              <a:lnSpc>
                <a:spcPct val="90000"/>
              </a:lnSpc>
              <a:spcBef>
                <a:spcPts val="640"/>
              </a:spcBef>
              <a:spcAft>
                <a:spcPts val="0"/>
              </a:spcAft>
              <a:buSzPts val="3000"/>
              <a:buChar char="–"/>
              <a:defRPr/>
            </a:lvl2pPr>
            <a:lvl3pPr indent="-381000" lvl="2" marL="1371600" rtl="0" algn="ctr">
              <a:lnSpc>
                <a:spcPct val="90000"/>
              </a:lnSpc>
              <a:spcBef>
                <a:spcPts val="640"/>
              </a:spcBef>
              <a:spcAft>
                <a:spcPts val="0"/>
              </a:spcAft>
              <a:buSzPts val="2400"/>
              <a:buChar char="•"/>
              <a:defRPr/>
            </a:lvl3pPr>
            <a:lvl4pPr indent="-355600" lvl="3" marL="1828800" rtl="0" algn="ctr">
              <a:lnSpc>
                <a:spcPct val="90000"/>
              </a:lnSpc>
              <a:spcBef>
                <a:spcPts val="640"/>
              </a:spcBef>
              <a:spcAft>
                <a:spcPts val="0"/>
              </a:spcAft>
              <a:buSzPts val="2000"/>
              <a:buChar char="–"/>
              <a:defRPr/>
            </a:lvl4pPr>
            <a:lvl5pPr indent="-355600" lvl="4" marL="2286000" rtl="0" algn="ctr">
              <a:lnSpc>
                <a:spcPct val="90000"/>
              </a:lnSpc>
              <a:spcBef>
                <a:spcPts val="640"/>
              </a:spcBef>
              <a:spcAft>
                <a:spcPts val="0"/>
              </a:spcAft>
              <a:buSzPts val="2000"/>
              <a:buChar char="»"/>
              <a:defRPr/>
            </a:lvl5pPr>
            <a:lvl6pPr indent="-355600" lvl="5" marL="2743200" rtl="0" algn="ctr">
              <a:lnSpc>
                <a:spcPct val="90000"/>
              </a:lnSpc>
              <a:spcBef>
                <a:spcPts val="640"/>
              </a:spcBef>
              <a:spcAft>
                <a:spcPts val="0"/>
              </a:spcAft>
              <a:buSzPts val="2000"/>
              <a:buChar char="•"/>
              <a:defRPr/>
            </a:lvl6pPr>
            <a:lvl7pPr indent="-355600" lvl="6" marL="3200400" rtl="0" algn="ctr">
              <a:lnSpc>
                <a:spcPct val="90000"/>
              </a:lnSpc>
              <a:spcBef>
                <a:spcPts val="640"/>
              </a:spcBef>
              <a:spcAft>
                <a:spcPts val="0"/>
              </a:spcAft>
              <a:buSzPts val="2000"/>
              <a:buChar char="•"/>
              <a:defRPr/>
            </a:lvl7pPr>
            <a:lvl8pPr indent="-355600" lvl="7" marL="3657600" rtl="0" algn="ctr">
              <a:lnSpc>
                <a:spcPct val="90000"/>
              </a:lnSpc>
              <a:spcBef>
                <a:spcPts val="640"/>
              </a:spcBef>
              <a:spcAft>
                <a:spcPts val="0"/>
              </a:spcAft>
              <a:buSzPts val="2000"/>
              <a:buChar char="•"/>
              <a:defRPr/>
            </a:lvl8pPr>
            <a:lvl9pPr indent="-355600" lvl="8" marL="4114800" rtl="0" algn="ctr">
              <a:lnSpc>
                <a:spcPct val="90000"/>
              </a:lnSpc>
              <a:spcBef>
                <a:spcPts val="640"/>
              </a:spcBef>
              <a:spcAft>
                <a:spcPts val="0"/>
              </a:spcAft>
              <a:buSzPts val="2000"/>
              <a:buChar char="•"/>
              <a:defRPr/>
            </a:lvl9pPr>
          </a:lstStyle>
          <a:p/>
        </p:txBody>
      </p:sp>
      <p:sp>
        <p:nvSpPr>
          <p:cNvPr id="69" name="Google Shape;69;p5"/>
          <p:cNvSpPr txBox="1"/>
          <p:nvPr>
            <p:ph idx="9" type="subTitle"/>
          </p:nvPr>
        </p:nvSpPr>
        <p:spPr>
          <a:xfrm>
            <a:off x="1108975" y="4958600"/>
            <a:ext cx="3066900" cy="954600"/>
          </a:xfrm>
          <a:prstGeom prst="rect">
            <a:avLst/>
          </a:prstGeom>
          <a:solidFill>
            <a:srgbClr val="D9E8F4"/>
          </a:solidFill>
          <a:ln cap="flat" cmpd="sng" w="38100">
            <a:solidFill>
              <a:srgbClr val="000000"/>
            </a:solidFill>
            <a:prstDash val="solid"/>
            <a:round/>
            <a:headEnd len="sm" w="sm" type="none"/>
            <a:tailEnd len="sm" w="sm" type="none"/>
          </a:ln>
        </p:spPr>
        <p:txBody>
          <a:bodyPr anchorCtr="0" anchor="ctr" bIns="182875" lIns="182875" spcFirstLastPara="1" rIns="182875" wrap="square" tIns="182875">
            <a:noAutofit/>
          </a:bodyPr>
          <a:lstStyle>
            <a:lvl1pPr lvl="0" rtl="0" algn="ctr">
              <a:spcBef>
                <a:spcPts val="640"/>
              </a:spcBef>
              <a:spcAft>
                <a:spcPts val="0"/>
              </a:spcAft>
              <a:buSzPts val="2700"/>
              <a:buNone/>
              <a:defRPr b="1" sz="2700"/>
            </a:lvl1pPr>
            <a:lvl2pPr lvl="1" rtl="0" algn="ctr">
              <a:spcBef>
                <a:spcPts val="560"/>
              </a:spcBef>
              <a:spcAft>
                <a:spcPts val="0"/>
              </a:spcAft>
              <a:buSzPts val="3000"/>
              <a:buNone/>
              <a:defRPr>
                <a:highlight>
                  <a:srgbClr val="AEC5EB"/>
                </a:highlight>
              </a:defRPr>
            </a:lvl2pPr>
            <a:lvl3pPr lvl="2" rtl="0" algn="ctr">
              <a:spcBef>
                <a:spcPts val="480"/>
              </a:spcBef>
              <a:spcAft>
                <a:spcPts val="0"/>
              </a:spcAft>
              <a:buSzPts val="2400"/>
              <a:buNone/>
              <a:defRPr>
                <a:highlight>
                  <a:srgbClr val="AEC5EB"/>
                </a:highlight>
              </a:defRPr>
            </a:lvl3pPr>
            <a:lvl4pPr lvl="3" rtl="0" algn="ctr">
              <a:spcBef>
                <a:spcPts val="400"/>
              </a:spcBef>
              <a:spcAft>
                <a:spcPts val="0"/>
              </a:spcAft>
              <a:buSzPts val="2000"/>
              <a:buNone/>
              <a:defRPr>
                <a:highlight>
                  <a:srgbClr val="AEC5EB"/>
                </a:highlight>
              </a:defRPr>
            </a:lvl4pPr>
            <a:lvl5pPr lvl="4" rtl="0" algn="ctr">
              <a:spcBef>
                <a:spcPts val="400"/>
              </a:spcBef>
              <a:spcAft>
                <a:spcPts val="0"/>
              </a:spcAft>
              <a:buSzPts val="2000"/>
              <a:buNone/>
              <a:defRPr>
                <a:highlight>
                  <a:srgbClr val="AEC5EB"/>
                </a:highlight>
              </a:defRPr>
            </a:lvl5pPr>
            <a:lvl6pPr lvl="5" rtl="0" algn="ctr">
              <a:spcBef>
                <a:spcPts val="400"/>
              </a:spcBef>
              <a:spcAft>
                <a:spcPts val="0"/>
              </a:spcAft>
              <a:buSzPts val="2000"/>
              <a:buNone/>
              <a:defRPr>
                <a:highlight>
                  <a:srgbClr val="AEC5EB"/>
                </a:highlight>
              </a:defRPr>
            </a:lvl6pPr>
            <a:lvl7pPr lvl="6" rtl="0" algn="ctr">
              <a:spcBef>
                <a:spcPts val="400"/>
              </a:spcBef>
              <a:spcAft>
                <a:spcPts val="0"/>
              </a:spcAft>
              <a:buSzPts val="2000"/>
              <a:buNone/>
              <a:defRPr>
                <a:highlight>
                  <a:srgbClr val="AEC5EB"/>
                </a:highlight>
              </a:defRPr>
            </a:lvl7pPr>
            <a:lvl8pPr lvl="7" rtl="0" algn="ctr">
              <a:spcBef>
                <a:spcPts val="400"/>
              </a:spcBef>
              <a:spcAft>
                <a:spcPts val="0"/>
              </a:spcAft>
              <a:buSzPts val="2000"/>
              <a:buNone/>
              <a:defRPr>
                <a:highlight>
                  <a:srgbClr val="AEC5EB"/>
                </a:highlight>
              </a:defRPr>
            </a:lvl8pPr>
            <a:lvl9pPr lvl="8" rtl="0" algn="ctr">
              <a:spcBef>
                <a:spcPts val="400"/>
              </a:spcBef>
              <a:spcAft>
                <a:spcPts val="0"/>
              </a:spcAft>
              <a:buSzPts val="2000"/>
              <a:buNone/>
              <a:defRPr>
                <a:highlight>
                  <a:srgbClr val="AEC5EB"/>
                </a:highlight>
              </a:defRPr>
            </a:lvl9pPr>
          </a:lstStyle>
          <a:p/>
        </p:txBody>
      </p:sp>
      <p:sp>
        <p:nvSpPr>
          <p:cNvPr id="70" name="Google Shape;70;p5"/>
          <p:cNvSpPr txBox="1"/>
          <p:nvPr>
            <p:ph idx="13" type="subTitle"/>
          </p:nvPr>
        </p:nvSpPr>
        <p:spPr>
          <a:xfrm>
            <a:off x="5443550" y="4958600"/>
            <a:ext cx="3066900" cy="954600"/>
          </a:xfrm>
          <a:prstGeom prst="rect">
            <a:avLst/>
          </a:prstGeom>
          <a:solidFill>
            <a:srgbClr val="D9E8F4"/>
          </a:solidFill>
          <a:ln cap="flat" cmpd="sng" w="38100">
            <a:solidFill>
              <a:srgbClr val="000000"/>
            </a:solidFill>
            <a:prstDash val="solid"/>
            <a:round/>
            <a:headEnd len="sm" w="sm" type="none"/>
            <a:tailEnd len="sm" w="sm" type="none"/>
          </a:ln>
        </p:spPr>
        <p:txBody>
          <a:bodyPr anchorCtr="0" anchor="ctr" bIns="182875" lIns="182875" spcFirstLastPara="1" rIns="182875" wrap="square" tIns="182875">
            <a:noAutofit/>
          </a:bodyPr>
          <a:lstStyle>
            <a:lvl1pPr lvl="0" rtl="0" algn="ctr">
              <a:spcBef>
                <a:spcPts val="640"/>
              </a:spcBef>
              <a:spcAft>
                <a:spcPts val="0"/>
              </a:spcAft>
              <a:buSzPts val="2700"/>
              <a:buNone/>
              <a:defRPr b="1" sz="2700"/>
            </a:lvl1pPr>
            <a:lvl2pPr lvl="1" rtl="0" algn="ctr">
              <a:spcBef>
                <a:spcPts val="560"/>
              </a:spcBef>
              <a:spcAft>
                <a:spcPts val="0"/>
              </a:spcAft>
              <a:buSzPts val="3000"/>
              <a:buNone/>
              <a:defRPr>
                <a:highlight>
                  <a:srgbClr val="AEC5EB"/>
                </a:highlight>
              </a:defRPr>
            </a:lvl2pPr>
            <a:lvl3pPr lvl="2" rtl="0" algn="ctr">
              <a:spcBef>
                <a:spcPts val="480"/>
              </a:spcBef>
              <a:spcAft>
                <a:spcPts val="0"/>
              </a:spcAft>
              <a:buSzPts val="2400"/>
              <a:buNone/>
              <a:defRPr>
                <a:highlight>
                  <a:srgbClr val="AEC5EB"/>
                </a:highlight>
              </a:defRPr>
            </a:lvl3pPr>
            <a:lvl4pPr lvl="3" rtl="0" algn="ctr">
              <a:spcBef>
                <a:spcPts val="400"/>
              </a:spcBef>
              <a:spcAft>
                <a:spcPts val="0"/>
              </a:spcAft>
              <a:buSzPts val="2000"/>
              <a:buNone/>
              <a:defRPr>
                <a:highlight>
                  <a:srgbClr val="AEC5EB"/>
                </a:highlight>
              </a:defRPr>
            </a:lvl4pPr>
            <a:lvl5pPr lvl="4" rtl="0" algn="ctr">
              <a:spcBef>
                <a:spcPts val="400"/>
              </a:spcBef>
              <a:spcAft>
                <a:spcPts val="0"/>
              </a:spcAft>
              <a:buSzPts val="2000"/>
              <a:buNone/>
              <a:defRPr>
                <a:highlight>
                  <a:srgbClr val="AEC5EB"/>
                </a:highlight>
              </a:defRPr>
            </a:lvl5pPr>
            <a:lvl6pPr lvl="5" rtl="0" algn="ctr">
              <a:spcBef>
                <a:spcPts val="400"/>
              </a:spcBef>
              <a:spcAft>
                <a:spcPts val="0"/>
              </a:spcAft>
              <a:buSzPts val="2000"/>
              <a:buNone/>
              <a:defRPr>
                <a:highlight>
                  <a:srgbClr val="AEC5EB"/>
                </a:highlight>
              </a:defRPr>
            </a:lvl6pPr>
            <a:lvl7pPr lvl="6" rtl="0" algn="ctr">
              <a:spcBef>
                <a:spcPts val="400"/>
              </a:spcBef>
              <a:spcAft>
                <a:spcPts val="0"/>
              </a:spcAft>
              <a:buSzPts val="2000"/>
              <a:buNone/>
              <a:defRPr>
                <a:highlight>
                  <a:srgbClr val="AEC5EB"/>
                </a:highlight>
              </a:defRPr>
            </a:lvl7pPr>
            <a:lvl8pPr lvl="7" rtl="0" algn="ctr">
              <a:spcBef>
                <a:spcPts val="400"/>
              </a:spcBef>
              <a:spcAft>
                <a:spcPts val="0"/>
              </a:spcAft>
              <a:buSzPts val="2000"/>
              <a:buNone/>
              <a:defRPr>
                <a:highlight>
                  <a:srgbClr val="AEC5EB"/>
                </a:highlight>
              </a:defRPr>
            </a:lvl8pPr>
            <a:lvl9pPr lvl="8" rtl="0" algn="ctr">
              <a:spcBef>
                <a:spcPts val="400"/>
              </a:spcBef>
              <a:spcAft>
                <a:spcPts val="0"/>
              </a:spcAft>
              <a:buSzPts val="2000"/>
              <a:buNone/>
              <a:defRPr>
                <a:highlight>
                  <a:srgbClr val="AEC5EB"/>
                </a:highlight>
              </a:defRPr>
            </a:lvl9pPr>
          </a:lstStyle>
          <a:p/>
        </p:txBody>
      </p:sp>
      <p:sp>
        <p:nvSpPr>
          <p:cNvPr id="71" name="Google Shape;71;p5"/>
          <p:cNvSpPr txBox="1"/>
          <p:nvPr>
            <p:ph idx="14" type="subTitle"/>
          </p:nvPr>
        </p:nvSpPr>
        <p:spPr>
          <a:xfrm>
            <a:off x="9778150" y="4958600"/>
            <a:ext cx="3066900" cy="954600"/>
          </a:xfrm>
          <a:prstGeom prst="rect">
            <a:avLst/>
          </a:prstGeom>
          <a:solidFill>
            <a:srgbClr val="D9E8F4"/>
          </a:solidFill>
          <a:ln cap="flat" cmpd="sng" w="38100">
            <a:solidFill>
              <a:srgbClr val="000000"/>
            </a:solidFill>
            <a:prstDash val="solid"/>
            <a:round/>
            <a:headEnd len="sm" w="sm" type="none"/>
            <a:tailEnd len="sm" w="sm" type="none"/>
          </a:ln>
        </p:spPr>
        <p:txBody>
          <a:bodyPr anchorCtr="0" anchor="ctr" bIns="182875" lIns="182875" spcFirstLastPara="1" rIns="182875" wrap="square" tIns="182875">
            <a:noAutofit/>
          </a:bodyPr>
          <a:lstStyle>
            <a:lvl1pPr lvl="0" rtl="0" algn="ctr">
              <a:spcBef>
                <a:spcPts val="640"/>
              </a:spcBef>
              <a:spcAft>
                <a:spcPts val="0"/>
              </a:spcAft>
              <a:buSzPts val="2700"/>
              <a:buNone/>
              <a:defRPr b="1" sz="2700"/>
            </a:lvl1pPr>
            <a:lvl2pPr lvl="1" rtl="0" algn="ctr">
              <a:spcBef>
                <a:spcPts val="560"/>
              </a:spcBef>
              <a:spcAft>
                <a:spcPts val="0"/>
              </a:spcAft>
              <a:buSzPts val="3000"/>
              <a:buNone/>
              <a:defRPr>
                <a:highlight>
                  <a:srgbClr val="AEC5EB"/>
                </a:highlight>
              </a:defRPr>
            </a:lvl2pPr>
            <a:lvl3pPr lvl="2" rtl="0" algn="ctr">
              <a:spcBef>
                <a:spcPts val="480"/>
              </a:spcBef>
              <a:spcAft>
                <a:spcPts val="0"/>
              </a:spcAft>
              <a:buSzPts val="2400"/>
              <a:buNone/>
              <a:defRPr>
                <a:highlight>
                  <a:srgbClr val="AEC5EB"/>
                </a:highlight>
              </a:defRPr>
            </a:lvl3pPr>
            <a:lvl4pPr lvl="3" rtl="0" algn="ctr">
              <a:spcBef>
                <a:spcPts val="400"/>
              </a:spcBef>
              <a:spcAft>
                <a:spcPts val="0"/>
              </a:spcAft>
              <a:buSzPts val="2000"/>
              <a:buNone/>
              <a:defRPr>
                <a:highlight>
                  <a:srgbClr val="AEC5EB"/>
                </a:highlight>
              </a:defRPr>
            </a:lvl4pPr>
            <a:lvl5pPr lvl="4" rtl="0" algn="ctr">
              <a:spcBef>
                <a:spcPts val="400"/>
              </a:spcBef>
              <a:spcAft>
                <a:spcPts val="0"/>
              </a:spcAft>
              <a:buSzPts val="2000"/>
              <a:buNone/>
              <a:defRPr>
                <a:highlight>
                  <a:srgbClr val="AEC5EB"/>
                </a:highlight>
              </a:defRPr>
            </a:lvl5pPr>
            <a:lvl6pPr lvl="5" rtl="0" algn="ctr">
              <a:spcBef>
                <a:spcPts val="400"/>
              </a:spcBef>
              <a:spcAft>
                <a:spcPts val="0"/>
              </a:spcAft>
              <a:buSzPts val="2000"/>
              <a:buNone/>
              <a:defRPr>
                <a:highlight>
                  <a:srgbClr val="AEC5EB"/>
                </a:highlight>
              </a:defRPr>
            </a:lvl6pPr>
            <a:lvl7pPr lvl="6" rtl="0" algn="ctr">
              <a:spcBef>
                <a:spcPts val="400"/>
              </a:spcBef>
              <a:spcAft>
                <a:spcPts val="0"/>
              </a:spcAft>
              <a:buSzPts val="2000"/>
              <a:buNone/>
              <a:defRPr>
                <a:highlight>
                  <a:srgbClr val="AEC5EB"/>
                </a:highlight>
              </a:defRPr>
            </a:lvl7pPr>
            <a:lvl8pPr lvl="7" rtl="0" algn="ctr">
              <a:spcBef>
                <a:spcPts val="400"/>
              </a:spcBef>
              <a:spcAft>
                <a:spcPts val="0"/>
              </a:spcAft>
              <a:buSzPts val="2000"/>
              <a:buNone/>
              <a:defRPr>
                <a:highlight>
                  <a:srgbClr val="AEC5EB"/>
                </a:highlight>
              </a:defRPr>
            </a:lvl8pPr>
            <a:lvl9pPr lvl="8" rtl="0" algn="ctr">
              <a:spcBef>
                <a:spcPts val="400"/>
              </a:spcBef>
              <a:spcAft>
                <a:spcPts val="0"/>
              </a:spcAft>
              <a:buSzPts val="2000"/>
              <a:buNone/>
              <a:defRPr>
                <a:highlight>
                  <a:srgbClr val="AEC5EB"/>
                </a:highlight>
              </a:defRPr>
            </a:lvl9pPr>
          </a:lstStyle>
          <a:p/>
        </p:txBody>
      </p:sp>
      <p:sp>
        <p:nvSpPr>
          <p:cNvPr id="72" name="Google Shape;72;p5"/>
          <p:cNvSpPr txBox="1"/>
          <p:nvPr>
            <p:ph idx="15" type="subTitle"/>
          </p:nvPr>
        </p:nvSpPr>
        <p:spPr>
          <a:xfrm>
            <a:off x="14142675" y="4958600"/>
            <a:ext cx="3066900" cy="954600"/>
          </a:xfrm>
          <a:prstGeom prst="rect">
            <a:avLst/>
          </a:prstGeom>
          <a:solidFill>
            <a:srgbClr val="D9E8F4"/>
          </a:solidFill>
          <a:ln cap="flat" cmpd="sng" w="38100">
            <a:solidFill>
              <a:srgbClr val="000000"/>
            </a:solidFill>
            <a:prstDash val="solid"/>
            <a:round/>
            <a:headEnd len="sm" w="sm" type="none"/>
            <a:tailEnd len="sm" w="sm" type="none"/>
          </a:ln>
        </p:spPr>
        <p:txBody>
          <a:bodyPr anchorCtr="0" anchor="ctr" bIns="182875" lIns="182875" spcFirstLastPara="1" rIns="182875" wrap="square" tIns="182875">
            <a:noAutofit/>
          </a:bodyPr>
          <a:lstStyle>
            <a:lvl1pPr lvl="0" rtl="0" algn="ctr">
              <a:spcBef>
                <a:spcPts val="640"/>
              </a:spcBef>
              <a:spcAft>
                <a:spcPts val="0"/>
              </a:spcAft>
              <a:buSzPts val="2700"/>
              <a:buNone/>
              <a:defRPr b="1" sz="2700"/>
            </a:lvl1pPr>
            <a:lvl2pPr lvl="1" rtl="0" algn="ctr">
              <a:spcBef>
                <a:spcPts val="560"/>
              </a:spcBef>
              <a:spcAft>
                <a:spcPts val="0"/>
              </a:spcAft>
              <a:buSzPts val="3000"/>
              <a:buNone/>
              <a:defRPr>
                <a:highlight>
                  <a:srgbClr val="AEC5EB"/>
                </a:highlight>
              </a:defRPr>
            </a:lvl2pPr>
            <a:lvl3pPr lvl="2" rtl="0" algn="ctr">
              <a:spcBef>
                <a:spcPts val="480"/>
              </a:spcBef>
              <a:spcAft>
                <a:spcPts val="0"/>
              </a:spcAft>
              <a:buSzPts val="2400"/>
              <a:buNone/>
              <a:defRPr>
                <a:highlight>
                  <a:srgbClr val="AEC5EB"/>
                </a:highlight>
              </a:defRPr>
            </a:lvl3pPr>
            <a:lvl4pPr lvl="3" rtl="0" algn="ctr">
              <a:spcBef>
                <a:spcPts val="400"/>
              </a:spcBef>
              <a:spcAft>
                <a:spcPts val="0"/>
              </a:spcAft>
              <a:buSzPts val="2000"/>
              <a:buNone/>
              <a:defRPr>
                <a:highlight>
                  <a:srgbClr val="AEC5EB"/>
                </a:highlight>
              </a:defRPr>
            </a:lvl4pPr>
            <a:lvl5pPr lvl="4" rtl="0" algn="ctr">
              <a:spcBef>
                <a:spcPts val="400"/>
              </a:spcBef>
              <a:spcAft>
                <a:spcPts val="0"/>
              </a:spcAft>
              <a:buSzPts val="2000"/>
              <a:buNone/>
              <a:defRPr>
                <a:highlight>
                  <a:srgbClr val="AEC5EB"/>
                </a:highlight>
              </a:defRPr>
            </a:lvl5pPr>
            <a:lvl6pPr lvl="5" rtl="0" algn="ctr">
              <a:spcBef>
                <a:spcPts val="400"/>
              </a:spcBef>
              <a:spcAft>
                <a:spcPts val="0"/>
              </a:spcAft>
              <a:buSzPts val="2000"/>
              <a:buNone/>
              <a:defRPr>
                <a:highlight>
                  <a:srgbClr val="AEC5EB"/>
                </a:highlight>
              </a:defRPr>
            </a:lvl6pPr>
            <a:lvl7pPr lvl="6" rtl="0" algn="ctr">
              <a:spcBef>
                <a:spcPts val="400"/>
              </a:spcBef>
              <a:spcAft>
                <a:spcPts val="0"/>
              </a:spcAft>
              <a:buSzPts val="2000"/>
              <a:buNone/>
              <a:defRPr>
                <a:highlight>
                  <a:srgbClr val="AEC5EB"/>
                </a:highlight>
              </a:defRPr>
            </a:lvl7pPr>
            <a:lvl8pPr lvl="7" rtl="0" algn="ctr">
              <a:spcBef>
                <a:spcPts val="400"/>
              </a:spcBef>
              <a:spcAft>
                <a:spcPts val="0"/>
              </a:spcAft>
              <a:buSzPts val="2000"/>
              <a:buNone/>
              <a:defRPr>
                <a:highlight>
                  <a:srgbClr val="AEC5EB"/>
                </a:highlight>
              </a:defRPr>
            </a:lvl8pPr>
            <a:lvl9pPr lvl="8" rtl="0" algn="ctr">
              <a:spcBef>
                <a:spcPts val="400"/>
              </a:spcBef>
              <a:spcAft>
                <a:spcPts val="0"/>
              </a:spcAft>
              <a:buSzPts val="2000"/>
              <a:buNone/>
              <a:defRPr>
                <a:highlight>
                  <a:srgbClr val="AEC5EB"/>
                </a:highligh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_2_1">
    <p:spTree>
      <p:nvGrpSpPr>
        <p:cNvPr id="73" name="Shape 73"/>
        <p:cNvGrpSpPr/>
        <p:nvPr/>
      </p:nvGrpSpPr>
      <p:grpSpPr>
        <a:xfrm>
          <a:off x="0" y="0"/>
          <a:ext cx="0" cy="0"/>
          <a:chOff x="0" y="0"/>
          <a:chExt cx="0" cy="0"/>
        </a:xfrm>
      </p:grpSpPr>
      <p:sp>
        <p:nvSpPr>
          <p:cNvPr id="74" name="Google Shape;74;p6"/>
          <p:cNvSpPr txBox="1"/>
          <p:nvPr>
            <p:ph type="title"/>
          </p:nvPr>
        </p:nvSpPr>
        <p:spPr>
          <a:xfrm>
            <a:off x="986525" y="521626"/>
            <a:ext cx="16311600" cy="1538700"/>
          </a:xfrm>
          <a:prstGeom prst="rect">
            <a:avLst/>
          </a:prstGeom>
        </p:spPr>
        <p:txBody>
          <a:bodyPr anchorCtr="0" anchor="ctr" bIns="0" lIns="0" spcFirstLastPara="1" rIns="0" wrap="square" tIns="0">
            <a:noAutofit/>
          </a:bodyPr>
          <a:lstStyle>
            <a:lvl1pPr lvl="0" rtl="0">
              <a:spcBef>
                <a:spcPts val="0"/>
              </a:spcBef>
              <a:spcAft>
                <a:spcPts val="0"/>
              </a:spcAft>
              <a:buSzPts val="9950"/>
              <a:buNone/>
              <a:defRPr sz="99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 name="Google Shape;75;p6"/>
          <p:cNvSpPr/>
          <p:nvPr/>
        </p:nvSpPr>
        <p:spPr>
          <a:xfrm>
            <a:off x="12535018" y="1877795"/>
            <a:ext cx="5450936" cy="4912922"/>
          </a:xfrm>
          <a:custGeom>
            <a:rect b="b" l="l" r="r" t="t"/>
            <a:pathLst>
              <a:path extrusionOk="0" h="4912922" w="5450936">
                <a:moveTo>
                  <a:pt x="0" y="0"/>
                </a:moveTo>
                <a:lnTo>
                  <a:pt x="5450936" y="0"/>
                </a:lnTo>
                <a:lnTo>
                  <a:pt x="5450936" y="4912922"/>
                </a:lnTo>
                <a:lnTo>
                  <a:pt x="0" y="4912922"/>
                </a:lnTo>
                <a:lnTo>
                  <a:pt x="0" y="0"/>
                </a:lnTo>
                <a:close/>
              </a:path>
            </a:pathLst>
          </a:custGeom>
          <a:blipFill rotWithShape="1">
            <a:blip r:embed="rId2">
              <a:alphaModFix/>
            </a:blip>
            <a:stretch>
              <a:fillRect b="0" l="0" r="-12269" t="0"/>
            </a:stretch>
          </a:blipFill>
          <a:ln>
            <a:noFill/>
          </a:ln>
        </p:spPr>
      </p:sp>
      <p:sp>
        <p:nvSpPr>
          <p:cNvPr id="76" name="Google Shape;76;p6"/>
          <p:cNvSpPr/>
          <p:nvPr/>
        </p:nvSpPr>
        <p:spPr>
          <a:xfrm>
            <a:off x="519449" y="5287147"/>
            <a:ext cx="6343295" cy="4668929"/>
          </a:xfrm>
          <a:custGeom>
            <a:rect b="b" l="l" r="r" t="t"/>
            <a:pathLst>
              <a:path extrusionOk="0" h="4668929" w="6343295">
                <a:moveTo>
                  <a:pt x="0" y="0"/>
                </a:moveTo>
                <a:lnTo>
                  <a:pt x="6343295" y="0"/>
                </a:lnTo>
                <a:lnTo>
                  <a:pt x="6343295" y="4668929"/>
                </a:lnTo>
                <a:lnTo>
                  <a:pt x="0" y="4668929"/>
                </a:lnTo>
                <a:lnTo>
                  <a:pt x="0" y="0"/>
                </a:lnTo>
                <a:close/>
              </a:path>
            </a:pathLst>
          </a:custGeom>
          <a:blipFill rotWithShape="1">
            <a:blip r:embed="rId3">
              <a:alphaModFix/>
            </a:blip>
            <a:stretch>
              <a:fillRect b="-27158" l="0" r="0" t="0"/>
            </a:stretch>
          </a:blipFill>
          <a:ln>
            <a:noFill/>
          </a:ln>
        </p:spPr>
      </p:sp>
      <p:sp>
        <p:nvSpPr>
          <p:cNvPr id="77" name="Google Shape;77;p6"/>
          <p:cNvSpPr/>
          <p:nvPr/>
        </p:nvSpPr>
        <p:spPr>
          <a:xfrm>
            <a:off x="13302988" y="7986617"/>
            <a:ext cx="3956312" cy="1969459"/>
          </a:xfrm>
          <a:custGeom>
            <a:rect b="b" l="l" r="r" t="t"/>
            <a:pathLst>
              <a:path extrusionOk="0" h="1969459" w="3956312">
                <a:moveTo>
                  <a:pt x="0" y="0"/>
                </a:moveTo>
                <a:lnTo>
                  <a:pt x="3956312" y="0"/>
                </a:lnTo>
                <a:lnTo>
                  <a:pt x="3956312" y="1969459"/>
                </a:lnTo>
                <a:lnTo>
                  <a:pt x="0" y="1969459"/>
                </a:lnTo>
                <a:lnTo>
                  <a:pt x="0" y="0"/>
                </a:lnTo>
                <a:close/>
              </a:path>
            </a:pathLst>
          </a:custGeom>
          <a:blipFill rotWithShape="1">
            <a:blip r:embed="rId4">
              <a:alphaModFix/>
            </a:blip>
            <a:stretch>
              <a:fillRect b="-15069" l="0" r="0" t="0"/>
            </a:stretch>
          </a:blipFill>
          <a:ln>
            <a:noFill/>
          </a:ln>
        </p:spPr>
      </p:sp>
      <p:sp>
        <p:nvSpPr>
          <p:cNvPr id="78" name="Google Shape;78;p6"/>
          <p:cNvSpPr/>
          <p:nvPr/>
        </p:nvSpPr>
        <p:spPr>
          <a:xfrm>
            <a:off x="7261491" y="2587426"/>
            <a:ext cx="4275842" cy="3120824"/>
          </a:xfrm>
          <a:custGeom>
            <a:rect b="b" l="l" r="r" t="t"/>
            <a:pathLst>
              <a:path extrusionOk="0" h="3120824" w="4275842">
                <a:moveTo>
                  <a:pt x="0" y="0"/>
                </a:moveTo>
                <a:lnTo>
                  <a:pt x="4275842" y="0"/>
                </a:lnTo>
                <a:lnTo>
                  <a:pt x="4275842" y="3120824"/>
                </a:lnTo>
                <a:lnTo>
                  <a:pt x="0" y="3120824"/>
                </a:lnTo>
                <a:lnTo>
                  <a:pt x="0" y="0"/>
                </a:lnTo>
                <a:close/>
              </a:path>
            </a:pathLst>
          </a:custGeom>
          <a:blipFill rotWithShape="1">
            <a:blip r:embed="rId5">
              <a:alphaModFix/>
            </a:blip>
            <a:stretch>
              <a:fillRect b="0" l="0" r="0" t="0"/>
            </a:stretch>
          </a:blipFill>
          <a:ln>
            <a:noFill/>
          </a:ln>
        </p:spPr>
      </p:sp>
      <p:grpSp>
        <p:nvGrpSpPr>
          <p:cNvPr id="79" name="Google Shape;79;p6"/>
          <p:cNvGrpSpPr/>
          <p:nvPr/>
        </p:nvGrpSpPr>
        <p:grpSpPr>
          <a:xfrm>
            <a:off x="1296410" y="2515095"/>
            <a:ext cx="4789789" cy="2968546"/>
            <a:chOff x="0" y="-19050"/>
            <a:chExt cx="1261500" cy="781834"/>
          </a:xfrm>
        </p:grpSpPr>
        <p:sp>
          <p:nvSpPr>
            <p:cNvPr id="80" name="Google Shape;80;p6"/>
            <p:cNvSpPr/>
            <p:nvPr/>
          </p:nvSpPr>
          <p:spPr>
            <a:xfrm>
              <a:off x="0" y="0"/>
              <a:ext cx="1261398" cy="762784"/>
            </a:xfrm>
            <a:custGeom>
              <a:rect b="b" l="l" r="r" t="t"/>
              <a:pathLst>
                <a:path extrusionOk="0" h="762784" w="1261398">
                  <a:moveTo>
                    <a:pt x="1261398" y="0"/>
                  </a:moveTo>
                  <a:lnTo>
                    <a:pt x="0" y="0"/>
                  </a:lnTo>
                  <a:lnTo>
                    <a:pt x="0" y="574824"/>
                  </a:lnTo>
                  <a:lnTo>
                    <a:pt x="157480" y="574824"/>
                  </a:lnTo>
                  <a:lnTo>
                    <a:pt x="157480" y="762784"/>
                  </a:lnTo>
                  <a:lnTo>
                    <a:pt x="463550" y="574824"/>
                  </a:lnTo>
                  <a:lnTo>
                    <a:pt x="1261398" y="574824"/>
                  </a:lnTo>
                  <a:lnTo>
                    <a:pt x="1261398" y="0"/>
                  </a:lnTo>
                  <a:close/>
                </a:path>
              </a:pathLst>
            </a:custGeom>
            <a:solidFill>
              <a:srgbClr val="FFFBF1"/>
            </a:solidFill>
            <a:ln cap="sq" cmpd="sng" w="38100">
              <a:solidFill>
                <a:srgbClr val="000000"/>
              </a:solidFill>
              <a:prstDash val="solid"/>
              <a:miter lim="8000"/>
              <a:headEnd len="sm" w="sm" type="none"/>
              <a:tailEnd len="sm" w="sm" type="none"/>
            </a:ln>
          </p:spPr>
        </p:sp>
        <p:sp>
          <p:nvSpPr>
            <p:cNvPr id="81" name="Google Shape;81;p6"/>
            <p:cNvSpPr txBox="1"/>
            <p:nvPr/>
          </p:nvSpPr>
          <p:spPr>
            <a:xfrm>
              <a:off x="0" y="-19050"/>
              <a:ext cx="1261500" cy="5913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6"/>
          <p:cNvSpPr/>
          <p:nvPr/>
        </p:nvSpPr>
        <p:spPr>
          <a:xfrm>
            <a:off x="7112797" y="8232320"/>
            <a:ext cx="2213299" cy="1712325"/>
          </a:xfrm>
          <a:custGeom>
            <a:rect b="b" l="l" r="r" t="t"/>
            <a:pathLst>
              <a:path extrusionOk="0" h="1712325" w="2213299">
                <a:moveTo>
                  <a:pt x="0" y="0"/>
                </a:moveTo>
                <a:lnTo>
                  <a:pt x="2213298" y="0"/>
                </a:lnTo>
                <a:lnTo>
                  <a:pt x="2213298" y="1712326"/>
                </a:lnTo>
                <a:lnTo>
                  <a:pt x="0" y="1712326"/>
                </a:lnTo>
                <a:lnTo>
                  <a:pt x="0" y="0"/>
                </a:lnTo>
                <a:close/>
              </a:path>
            </a:pathLst>
          </a:custGeom>
          <a:blipFill rotWithShape="1">
            <a:blip r:embed="rId6">
              <a:alphaModFix/>
            </a:blip>
            <a:stretch>
              <a:fillRect b="-7738" l="0" r="0" t="0"/>
            </a:stretch>
          </a:blipFill>
          <a:ln>
            <a:noFill/>
          </a:ln>
        </p:spPr>
      </p:sp>
      <p:sp>
        <p:nvSpPr>
          <p:cNvPr id="83" name="Google Shape;83;p6"/>
          <p:cNvSpPr/>
          <p:nvPr/>
        </p:nvSpPr>
        <p:spPr>
          <a:xfrm>
            <a:off x="11039611" y="5483621"/>
            <a:ext cx="2263377" cy="2277657"/>
          </a:xfrm>
          <a:custGeom>
            <a:rect b="b" l="l" r="r" t="t"/>
            <a:pathLst>
              <a:path extrusionOk="0" h="2277657" w="2263377">
                <a:moveTo>
                  <a:pt x="0" y="0"/>
                </a:moveTo>
                <a:lnTo>
                  <a:pt x="2263377" y="0"/>
                </a:lnTo>
                <a:lnTo>
                  <a:pt x="2263377" y="2277657"/>
                </a:lnTo>
                <a:lnTo>
                  <a:pt x="0" y="2277657"/>
                </a:lnTo>
                <a:lnTo>
                  <a:pt x="0" y="0"/>
                </a:lnTo>
                <a:close/>
              </a:path>
            </a:pathLst>
          </a:custGeom>
          <a:blipFill rotWithShape="1">
            <a:blip r:embed="rId7">
              <a:alphaModFix/>
            </a:blip>
            <a:stretch>
              <a:fillRect b="0" l="0" r="0" t="0"/>
            </a:stretch>
          </a:blipFill>
          <a:ln>
            <a:noFill/>
          </a:ln>
        </p:spPr>
      </p:sp>
      <p:grpSp>
        <p:nvGrpSpPr>
          <p:cNvPr id="84" name="Google Shape;84;p6"/>
          <p:cNvGrpSpPr/>
          <p:nvPr/>
        </p:nvGrpSpPr>
        <p:grpSpPr>
          <a:xfrm>
            <a:off x="12535018" y="6360909"/>
            <a:ext cx="5492292" cy="1292394"/>
            <a:chOff x="0" y="-19050"/>
            <a:chExt cx="1564800" cy="368214"/>
          </a:xfrm>
        </p:grpSpPr>
        <p:sp>
          <p:nvSpPr>
            <p:cNvPr id="85" name="Google Shape;85;p6"/>
            <p:cNvSpPr/>
            <p:nvPr/>
          </p:nvSpPr>
          <p:spPr>
            <a:xfrm>
              <a:off x="0" y="0"/>
              <a:ext cx="1564670" cy="349164"/>
            </a:xfrm>
            <a:custGeom>
              <a:rect b="b" l="l" r="r" t="t"/>
              <a:pathLst>
                <a:path extrusionOk="0" h="349164" w="1564670">
                  <a:moveTo>
                    <a:pt x="0" y="0"/>
                  </a:moveTo>
                  <a:lnTo>
                    <a:pt x="1564670" y="0"/>
                  </a:lnTo>
                  <a:lnTo>
                    <a:pt x="1564670" y="349164"/>
                  </a:lnTo>
                  <a:lnTo>
                    <a:pt x="0" y="349164"/>
                  </a:lnTo>
                  <a:close/>
                </a:path>
              </a:pathLst>
            </a:custGeom>
            <a:solidFill>
              <a:srgbClr val="D9E8F4"/>
            </a:solidFill>
            <a:ln cap="sq" cmpd="sng" w="38100">
              <a:solidFill>
                <a:srgbClr val="000000"/>
              </a:solidFill>
              <a:prstDash val="solid"/>
              <a:miter lim="8000"/>
              <a:headEnd len="sm" w="sm" type="none"/>
              <a:tailEnd len="sm" w="sm" type="none"/>
            </a:ln>
          </p:spPr>
        </p:sp>
        <p:sp>
          <p:nvSpPr>
            <p:cNvPr id="86" name="Google Shape;86;p6"/>
            <p:cNvSpPr txBox="1"/>
            <p:nvPr/>
          </p:nvSpPr>
          <p:spPr>
            <a:xfrm>
              <a:off x="0" y="-19050"/>
              <a:ext cx="1564800" cy="3681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6"/>
          <p:cNvSpPr txBox="1"/>
          <p:nvPr>
            <p:ph idx="1" type="body"/>
          </p:nvPr>
        </p:nvSpPr>
        <p:spPr>
          <a:xfrm>
            <a:off x="1390700" y="2677775"/>
            <a:ext cx="4600800" cy="2013000"/>
          </a:xfrm>
          <a:prstGeom prst="rect">
            <a:avLst/>
          </a:prstGeom>
        </p:spPr>
        <p:txBody>
          <a:bodyPr anchorCtr="0" anchor="ctr" bIns="0" lIns="0" spcFirstLastPara="1" rIns="0" wrap="square" tIns="0">
            <a:noAutofit/>
          </a:bodyPr>
          <a:lstStyle>
            <a:lvl1pPr indent="-381000" lvl="0" marL="457200" algn="ctr">
              <a:spcBef>
                <a:spcPts val="640"/>
              </a:spcBef>
              <a:spcAft>
                <a:spcPts val="0"/>
              </a:spcAft>
              <a:buSzPts val="2400"/>
              <a:buChar char="•"/>
              <a:defRPr sz="2400"/>
            </a:lvl1pPr>
            <a:lvl2pPr indent="-381000" lvl="1" marL="914400" algn="ctr">
              <a:spcBef>
                <a:spcPts val="560"/>
              </a:spcBef>
              <a:spcAft>
                <a:spcPts val="0"/>
              </a:spcAft>
              <a:buSzPts val="2400"/>
              <a:buChar char="–"/>
              <a:defRPr sz="2400"/>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sz="2400"/>
            </a:lvl4pPr>
            <a:lvl5pPr indent="-381000" lvl="4" marL="2286000" algn="ctr">
              <a:spcBef>
                <a:spcPts val="400"/>
              </a:spcBef>
              <a:spcAft>
                <a:spcPts val="0"/>
              </a:spcAft>
              <a:buSzPts val="2400"/>
              <a:buChar char="»"/>
              <a:defRPr sz="2400"/>
            </a:lvl5pPr>
            <a:lvl6pPr indent="-381000" lvl="5" marL="2743200" algn="ctr">
              <a:spcBef>
                <a:spcPts val="400"/>
              </a:spcBef>
              <a:spcAft>
                <a:spcPts val="0"/>
              </a:spcAft>
              <a:buSzPts val="2400"/>
              <a:buChar char="•"/>
              <a:defRPr sz="2400"/>
            </a:lvl6pPr>
            <a:lvl7pPr indent="-381000" lvl="6" marL="3200400" algn="ctr">
              <a:spcBef>
                <a:spcPts val="400"/>
              </a:spcBef>
              <a:spcAft>
                <a:spcPts val="0"/>
              </a:spcAft>
              <a:buSzPts val="2400"/>
              <a:buChar char="•"/>
              <a:defRPr sz="2400"/>
            </a:lvl7pPr>
            <a:lvl8pPr indent="-381000" lvl="7" marL="3657600" algn="ctr">
              <a:spcBef>
                <a:spcPts val="400"/>
              </a:spcBef>
              <a:spcAft>
                <a:spcPts val="0"/>
              </a:spcAft>
              <a:buSzPts val="2400"/>
              <a:buChar char="•"/>
              <a:defRPr sz="2400"/>
            </a:lvl8pPr>
            <a:lvl9pPr indent="-381000" lvl="8" marL="4114800" algn="ctr">
              <a:spcBef>
                <a:spcPts val="400"/>
              </a:spcBef>
              <a:spcAft>
                <a:spcPts val="0"/>
              </a:spcAft>
              <a:buSzPts val="2400"/>
              <a:buChar char="•"/>
              <a:defRPr sz="2400"/>
            </a:lvl9pPr>
          </a:lstStyle>
          <a:p/>
        </p:txBody>
      </p:sp>
      <p:sp>
        <p:nvSpPr>
          <p:cNvPr id="88" name="Google Shape;88;p6"/>
          <p:cNvSpPr txBox="1"/>
          <p:nvPr>
            <p:ph idx="2" type="body"/>
          </p:nvPr>
        </p:nvSpPr>
        <p:spPr>
          <a:xfrm>
            <a:off x="12658500" y="6615125"/>
            <a:ext cx="5205300" cy="915000"/>
          </a:xfrm>
          <a:prstGeom prst="rect">
            <a:avLst/>
          </a:prstGeom>
        </p:spPr>
        <p:txBody>
          <a:bodyPr anchorCtr="0" anchor="ctr" bIns="0" lIns="0" spcFirstLastPara="1" rIns="0" wrap="square" tIns="0">
            <a:noAutofit/>
          </a:bodyPr>
          <a:lstStyle>
            <a:lvl1pPr indent="-381000" lvl="0" marL="457200" rtl="0" algn="ctr">
              <a:spcBef>
                <a:spcPts val="640"/>
              </a:spcBef>
              <a:spcAft>
                <a:spcPts val="0"/>
              </a:spcAft>
              <a:buSzPts val="2400"/>
              <a:buChar char="•"/>
              <a:defRPr sz="2400"/>
            </a:lvl1pPr>
            <a:lvl2pPr indent="-381000" lvl="1" marL="914400" rtl="0" algn="ctr">
              <a:spcBef>
                <a:spcPts val="560"/>
              </a:spcBef>
              <a:spcAft>
                <a:spcPts val="0"/>
              </a:spcAft>
              <a:buSzPts val="2400"/>
              <a:buChar char="–"/>
              <a:defRPr sz="2400"/>
            </a:lvl2pPr>
            <a:lvl3pPr indent="-381000" lvl="2" marL="1371600" rtl="0" algn="ctr">
              <a:spcBef>
                <a:spcPts val="480"/>
              </a:spcBef>
              <a:spcAft>
                <a:spcPts val="0"/>
              </a:spcAft>
              <a:buSzPts val="2400"/>
              <a:buChar char="•"/>
              <a:defRPr/>
            </a:lvl3pPr>
            <a:lvl4pPr indent="-381000" lvl="3" marL="1828800" rtl="0" algn="ctr">
              <a:spcBef>
                <a:spcPts val="400"/>
              </a:spcBef>
              <a:spcAft>
                <a:spcPts val="0"/>
              </a:spcAft>
              <a:buSzPts val="2400"/>
              <a:buChar char="–"/>
              <a:defRPr sz="2400"/>
            </a:lvl4pPr>
            <a:lvl5pPr indent="-381000" lvl="4" marL="2286000" rtl="0" algn="ctr">
              <a:spcBef>
                <a:spcPts val="400"/>
              </a:spcBef>
              <a:spcAft>
                <a:spcPts val="0"/>
              </a:spcAft>
              <a:buSzPts val="2400"/>
              <a:buChar char="»"/>
              <a:defRPr sz="2400"/>
            </a:lvl5pPr>
            <a:lvl6pPr indent="-381000" lvl="5" marL="2743200" rtl="0" algn="ctr">
              <a:spcBef>
                <a:spcPts val="400"/>
              </a:spcBef>
              <a:spcAft>
                <a:spcPts val="0"/>
              </a:spcAft>
              <a:buSzPts val="2400"/>
              <a:buChar char="•"/>
              <a:defRPr sz="2400"/>
            </a:lvl6pPr>
            <a:lvl7pPr indent="-381000" lvl="6" marL="3200400" rtl="0" algn="ctr">
              <a:spcBef>
                <a:spcPts val="400"/>
              </a:spcBef>
              <a:spcAft>
                <a:spcPts val="0"/>
              </a:spcAft>
              <a:buSzPts val="2400"/>
              <a:buChar char="•"/>
              <a:defRPr sz="2400"/>
            </a:lvl7pPr>
            <a:lvl8pPr indent="-381000" lvl="7" marL="3657600" rtl="0" algn="ctr">
              <a:spcBef>
                <a:spcPts val="400"/>
              </a:spcBef>
              <a:spcAft>
                <a:spcPts val="0"/>
              </a:spcAft>
              <a:buSzPts val="2400"/>
              <a:buChar char="•"/>
              <a:defRPr sz="2400"/>
            </a:lvl8pPr>
            <a:lvl9pPr indent="-381000" lvl="8" marL="4114800" rtl="0" algn="ctr">
              <a:spcBef>
                <a:spcPts val="400"/>
              </a:spcBef>
              <a:spcAft>
                <a:spcPts val="0"/>
              </a:spcAft>
              <a:buSzPts val="2400"/>
              <a:buChar char="•"/>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89" name="Shape 89"/>
        <p:cNvGrpSpPr/>
        <p:nvPr/>
      </p:nvGrpSpPr>
      <p:grpSpPr>
        <a:xfrm>
          <a:off x="0" y="0"/>
          <a:ext cx="0" cy="0"/>
          <a:chOff x="0" y="0"/>
          <a:chExt cx="0" cy="0"/>
        </a:xfrm>
      </p:grpSpPr>
      <p:sp>
        <p:nvSpPr>
          <p:cNvPr id="90" name="Google Shape;90;p7"/>
          <p:cNvSpPr/>
          <p:nvPr/>
        </p:nvSpPr>
        <p:spPr>
          <a:xfrm>
            <a:off x="15806313" y="-391651"/>
            <a:ext cx="5169971" cy="3590780"/>
          </a:xfrm>
          <a:custGeom>
            <a:rect b="b" l="l" r="r" t="t"/>
            <a:pathLst>
              <a:path extrusionOk="0" h="3590780" w="5169971">
                <a:moveTo>
                  <a:pt x="0" y="0"/>
                </a:moveTo>
                <a:lnTo>
                  <a:pt x="5169972" y="0"/>
                </a:lnTo>
                <a:lnTo>
                  <a:pt x="5169972" y="3590780"/>
                </a:lnTo>
                <a:lnTo>
                  <a:pt x="0" y="3590780"/>
                </a:lnTo>
                <a:lnTo>
                  <a:pt x="0" y="0"/>
                </a:lnTo>
                <a:close/>
              </a:path>
            </a:pathLst>
          </a:custGeom>
          <a:blipFill rotWithShape="1">
            <a:blip r:embed="rId2">
              <a:alphaModFix/>
            </a:blip>
            <a:stretch>
              <a:fillRect b="0" l="0" r="0" t="0"/>
            </a:stretch>
          </a:blipFill>
          <a:ln>
            <a:noFill/>
          </a:ln>
        </p:spPr>
      </p:sp>
      <p:sp>
        <p:nvSpPr>
          <p:cNvPr id="91" name="Google Shape;91;p7"/>
          <p:cNvSpPr txBox="1"/>
          <p:nvPr>
            <p:ph idx="1" type="subTitle"/>
          </p:nvPr>
        </p:nvSpPr>
        <p:spPr>
          <a:xfrm>
            <a:off x="15806325" y="565925"/>
            <a:ext cx="2313300" cy="972000"/>
          </a:xfrm>
          <a:prstGeom prst="rect">
            <a:avLst/>
          </a:prstGeom>
        </p:spPr>
        <p:txBody>
          <a:bodyPr anchorCtr="0" anchor="ctr" bIns="0" lIns="0" spcFirstLastPara="1" rIns="0" wrap="square" tIns="0">
            <a:noAutofit/>
          </a:bodyPr>
          <a:lstStyle>
            <a:lvl1pPr lvl="0" rtl="0" algn="r">
              <a:spcBef>
                <a:spcPts val="640"/>
              </a:spcBef>
              <a:spcAft>
                <a:spcPts val="0"/>
              </a:spcAft>
              <a:buSzPts val="3600"/>
              <a:buFont typeface="Passion One"/>
              <a:buNone/>
              <a:defRPr sz="3600">
                <a:latin typeface="Passion One"/>
                <a:ea typeface="Passion One"/>
                <a:cs typeface="Passion One"/>
                <a:sym typeface="Passion One"/>
              </a:defRPr>
            </a:lvl1pPr>
            <a:lvl2pPr lvl="1" rtl="0">
              <a:spcBef>
                <a:spcPts val="560"/>
              </a:spcBef>
              <a:spcAft>
                <a:spcPts val="0"/>
              </a:spcAft>
              <a:buSzPts val="30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grpSp>
        <p:nvGrpSpPr>
          <p:cNvPr id="92" name="Google Shape;92;p7"/>
          <p:cNvGrpSpPr/>
          <p:nvPr/>
        </p:nvGrpSpPr>
        <p:grpSpPr>
          <a:xfrm>
            <a:off x="9500449" y="1301965"/>
            <a:ext cx="9002070" cy="9765289"/>
            <a:chOff x="0" y="-19050"/>
            <a:chExt cx="2370900" cy="2571911"/>
          </a:xfrm>
        </p:grpSpPr>
        <p:sp>
          <p:nvSpPr>
            <p:cNvPr id="93" name="Google Shape;93;p7"/>
            <p:cNvSpPr/>
            <p:nvPr/>
          </p:nvSpPr>
          <p:spPr>
            <a:xfrm>
              <a:off x="0" y="0"/>
              <a:ext cx="2370791" cy="2552861"/>
            </a:xfrm>
            <a:custGeom>
              <a:rect b="b" l="l" r="r" t="t"/>
              <a:pathLst>
                <a:path extrusionOk="0" h="2552861" w="2370791">
                  <a:moveTo>
                    <a:pt x="43863" y="0"/>
                  </a:moveTo>
                  <a:lnTo>
                    <a:pt x="2326928" y="0"/>
                  </a:lnTo>
                  <a:cubicBezTo>
                    <a:pt x="2338561" y="0"/>
                    <a:pt x="2349718" y="4621"/>
                    <a:pt x="2357943" y="12847"/>
                  </a:cubicBezTo>
                  <a:cubicBezTo>
                    <a:pt x="2366170" y="21073"/>
                    <a:pt x="2370791" y="32230"/>
                    <a:pt x="2370791" y="43863"/>
                  </a:cubicBezTo>
                  <a:lnTo>
                    <a:pt x="2370791" y="2508998"/>
                  </a:lnTo>
                  <a:cubicBezTo>
                    <a:pt x="2370791" y="2533223"/>
                    <a:pt x="2351153" y="2552861"/>
                    <a:pt x="2326928" y="2552861"/>
                  </a:cubicBezTo>
                  <a:lnTo>
                    <a:pt x="43863" y="2552861"/>
                  </a:lnTo>
                  <a:cubicBezTo>
                    <a:pt x="19638" y="2552861"/>
                    <a:pt x="0" y="2533223"/>
                    <a:pt x="0" y="2508998"/>
                  </a:cubicBezTo>
                  <a:lnTo>
                    <a:pt x="0" y="43863"/>
                  </a:lnTo>
                  <a:cubicBezTo>
                    <a:pt x="0" y="19638"/>
                    <a:pt x="19638" y="0"/>
                    <a:pt x="438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txBox="1"/>
            <p:nvPr/>
          </p:nvSpPr>
          <p:spPr>
            <a:xfrm>
              <a:off x="0" y="-19050"/>
              <a:ext cx="2370900" cy="2571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7"/>
          <p:cNvGrpSpPr/>
          <p:nvPr/>
        </p:nvGrpSpPr>
        <p:grpSpPr>
          <a:xfrm>
            <a:off x="9541296" y="1347267"/>
            <a:ext cx="8961064" cy="9674687"/>
            <a:chOff x="0" y="-19050"/>
            <a:chExt cx="2360100" cy="2548049"/>
          </a:xfrm>
        </p:grpSpPr>
        <p:sp>
          <p:nvSpPr>
            <p:cNvPr id="96" name="Google Shape;96;p7"/>
            <p:cNvSpPr/>
            <p:nvPr/>
          </p:nvSpPr>
          <p:spPr>
            <a:xfrm>
              <a:off x="0" y="0"/>
              <a:ext cx="2360033" cy="2528999"/>
            </a:xfrm>
            <a:custGeom>
              <a:rect b="b" l="l" r="r" t="t"/>
              <a:pathLst>
                <a:path extrusionOk="0" h="2528999" w="2360033">
                  <a:moveTo>
                    <a:pt x="41471" y="0"/>
                  </a:moveTo>
                  <a:lnTo>
                    <a:pt x="2318562" y="0"/>
                  </a:lnTo>
                  <a:cubicBezTo>
                    <a:pt x="2341465" y="0"/>
                    <a:pt x="2360033" y="18567"/>
                    <a:pt x="2360033" y="41471"/>
                  </a:cubicBezTo>
                  <a:lnTo>
                    <a:pt x="2360033" y="2487527"/>
                  </a:lnTo>
                  <a:cubicBezTo>
                    <a:pt x="2360033" y="2510431"/>
                    <a:pt x="2341465" y="2528999"/>
                    <a:pt x="2318562" y="2528999"/>
                  </a:cubicBezTo>
                  <a:lnTo>
                    <a:pt x="41471" y="2528999"/>
                  </a:lnTo>
                  <a:cubicBezTo>
                    <a:pt x="18567" y="2528999"/>
                    <a:pt x="0" y="2510431"/>
                    <a:pt x="0" y="2487527"/>
                  </a:cubicBezTo>
                  <a:lnTo>
                    <a:pt x="0" y="41471"/>
                  </a:lnTo>
                  <a:cubicBezTo>
                    <a:pt x="0" y="18567"/>
                    <a:pt x="18567" y="0"/>
                    <a:pt x="41471" y="0"/>
                  </a:cubicBezTo>
                  <a:close/>
                </a:path>
              </a:pathLst>
            </a:custGeom>
            <a:solidFill>
              <a:srgbClr val="E8A1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txBox="1"/>
            <p:nvPr/>
          </p:nvSpPr>
          <p:spPr>
            <a:xfrm>
              <a:off x="0" y="-19050"/>
              <a:ext cx="2360100" cy="2547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7"/>
          <p:cNvSpPr/>
          <p:nvPr/>
        </p:nvSpPr>
        <p:spPr>
          <a:xfrm>
            <a:off x="9987164" y="1795497"/>
            <a:ext cx="8028215" cy="6463789"/>
          </a:xfrm>
          <a:custGeom>
            <a:rect b="b" l="l" r="r" t="t"/>
            <a:pathLst>
              <a:path extrusionOk="0" h="1702117" w="2114079">
                <a:moveTo>
                  <a:pt x="25077" y="0"/>
                </a:moveTo>
                <a:lnTo>
                  <a:pt x="2089002" y="0"/>
                </a:lnTo>
                <a:cubicBezTo>
                  <a:pt x="2095652" y="0"/>
                  <a:pt x="2102031" y="2642"/>
                  <a:pt x="2106734" y="7345"/>
                </a:cubicBezTo>
                <a:cubicBezTo>
                  <a:pt x="2111436" y="12048"/>
                  <a:pt x="2114079" y="18426"/>
                  <a:pt x="2114079" y="25077"/>
                </a:cubicBezTo>
                <a:lnTo>
                  <a:pt x="2114079" y="1677040"/>
                </a:lnTo>
                <a:cubicBezTo>
                  <a:pt x="2114079" y="1690889"/>
                  <a:pt x="2102851" y="1702117"/>
                  <a:pt x="2089002" y="1702117"/>
                </a:cubicBezTo>
                <a:lnTo>
                  <a:pt x="25077" y="1702117"/>
                </a:lnTo>
                <a:cubicBezTo>
                  <a:pt x="11227" y="1702117"/>
                  <a:pt x="0" y="1690889"/>
                  <a:pt x="0" y="1677040"/>
                </a:cubicBezTo>
                <a:lnTo>
                  <a:pt x="0" y="25077"/>
                </a:lnTo>
                <a:cubicBezTo>
                  <a:pt x="0" y="11227"/>
                  <a:pt x="11227" y="0"/>
                  <a:pt x="250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p:nvPr>
            <p:ph idx="2" type="pic"/>
          </p:nvPr>
        </p:nvSpPr>
        <p:spPr>
          <a:xfrm>
            <a:off x="10034200" y="1845100"/>
            <a:ext cx="7937400" cy="6368100"/>
          </a:xfrm>
          <a:prstGeom prst="roundRect">
            <a:avLst>
              <a:gd fmla="val 919" name="adj"/>
            </a:avLst>
          </a:prstGeom>
          <a:noFill/>
          <a:ln>
            <a:noFill/>
          </a:ln>
        </p:spPr>
      </p:sp>
      <p:sp>
        <p:nvSpPr>
          <p:cNvPr id="100" name="Google Shape;100;p7"/>
          <p:cNvSpPr/>
          <p:nvPr/>
        </p:nvSpPr>
        <p:spPr>
          <a:xfrm>
            <a:off x="6548072" y="8634890"/>
            <a:ext cx="3768375" cy="2619511"/>
          </a:xfrm>
          <a:custGeom>
            <a:rect b="b" l="l" r="r" t="t"/>
            <a:pathLst>
              <a:path extrusionOk="0" h="2619511" w="3768375">
                <a:moveTo>
                  <a:pt x="0" y="0"/>
                </a:moveTo>
                <a:lnTo>
                  <a:pt x="3768375" y="0"/>
                </a:lnTo>
                <a:lnTo>
                  <a:pt x="3768375" y="2619511"/>
                </a:lnTo>
                <a:lnTo>
                  <a:pt x="0" y="2619511"/>
                </a:lnTo>
                <a:lnTo>
                  <a:pt x="0" y="0"/>
                </a:lnTo>
                <a:close/>
              </a:path>
            </a:pathLst>
          </a:custGeom>
          <a:blipFill rotWithShape="1">
            <a:blip r:embed="rId3">
              <a:alphaModFix/>
            </a:blip>
            <a:stretch>
              <a:fillRect b="0" l="0" r="0" t="0"/>
            </a:stretch>
          </a:blipFill>
          <a:ln>
            <a:noFill/>
          </a:ln>
        </p:spPr>
      </p:sp>
      <p:sp>
        <p:nvSpPr>
          <p:cNvPr id="101" name="Google Shape;101;p7"/>
          <p:cNvSpPr txBox="1"/>
          <p:nvPr>
            <p:ph type="title"/>
          </p:nvPr>
        </p:nvSpPr>
        <p:spPr>
          <a:xfrm>
            <a:off x="1170769" y="1230325"/>
            <a:ext cx="7818600" cy="2947800"/>
          </a:xfrm>
          <a:prstGeom prst="rect">
            <a:avLst/>
          </a:prstGeom>
        </p:spPr>
        <p:txBody>
          <a:bodyPr anchorCtr="0" anchor="t" bIns="0" lIns="0" spcFirstLastPara="1" rIns="0" wrap="square" tIns="0">
            <a:noAutofit/>
          </a:bodyPr>
          <a:lstStyle>
            <a:lvl1pPr lvl="0" algn="l">
              <a:lnSpc>
                <a:spcPct val="90000"/>
              </a:lnSpc>
              <a:spcBef>
                <a:spcPts val="0"/>
              </a:spcBef>
              <a:spcAft>
                <a:spcPts val="0"/>
              </a:spcAft>
              <a:buSzPts val="9850"/>
              <a:buNone/>
              <a:defRPr sz="98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7"/>
          <p:cNvSpPr txBox="1"/>
          <p:nvPr/>
        </p:nvSpPr>
        <p:spPr>
          <a:xfrm>
            <a:off x="1110550" y="4489263"/>
            <a:ext cx="1476300" cy="46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850">
                <a:solidFill>
                  <a:schemeClr val="dk1"/>
                </a:solidFill>
                <a:latin typeface="Passion One"/>
                <a:ea typeface="Passion One"/>
                <a:cs typeface="Passion One"/>
                <a:sym typeface="Passion One"/>
              </a:rPr>
              <a:t>01</a:t>
            </a:r>
            <a:endParaRPr sz="9850">
              <a:solidFill>
                <a:schemeClr val="dk1"/>
              </a:solidFill>
              <a:latin typeface="Passion One"/>
              <a:ea typeface="Passion One"/>
              <a:cs typeface="Passion One"/>
              <a:sym typeface="Passion One"/>
            </a:endParaRPr>
          </a:p>
          <a:p>
            <a:pPr indent="0" lvl="0" marL="0" rtl="0" algn="l">
              <a:spcBef>
                <a:spcPts val="0"/>
              </a:spcBef>
              <a:spcAft>
                <a:spcPts val="0"/>
              </a:spcAft>
              <a:buNone/>
            </a:pPr>
            <a:r>
              <a:rPr lang="en-US" sz="9850">
                <a:solidFill>
                  <a:schemeClr val="dk1"/>
                </a:solidFill>
                <a:latin typeface="Passion One"/>
                <a:ea typeface="Passion One"/>
                <a:cs typeface="Passion One"/>
                <a:sym typeface="Passion One"/>
              </a:rPr>
              <a:t>02</a:t>
            </a:r>
            <a:endParaRPr sz="9850">
              <a:solidFill>
                <a:schemeClr val="dk1"/>
              </a:solidFill>
              <a:latin typeface="Passion One"/>
              <a:ea typeface="Passion One"/>
              <a:cs typeface="Passion One"/>
              <a:sym typeface="Passion One"/>
            </a:endParaRPr>
          </a:p>
          <a:p>
            <a:pPr indent="0" lvl="0" marL="0" rtl="0" algn="l">
              <a:spcBef>
                <a:spcPts val="0"/>
              </a:spcBef>
              <a:spcAft>
                <a:spcPts val="0"/>
              </a:spcAft>
              <a:buNone/>
            </a:pPr>
            <a:r>
              <a:rPr lang="en-US" sz="9850">
                <a:solidFill>
                  <a:schemeClr val="dk1"/>
                </a:solidFill>
                <a:latin typeface="Passion One"/>
                <a:ea typeface="Passion One"/>
                <a:cs typeface="Passion One"/>
                <a:sym typeface="Passion One"/>
              </a:rPr>
              <a:t>03</a:t>
            </a:r>
            <a:endParaRPr sz="9850">
              <a:solidFill>
                <a:schemeClr val="dk1"/>
              </a:solidFill>
              <a:latin typeface="Passion One"/>
              <a:ea typeface="Passion One"/>
              <a:cs typeface="Passion One"/>
              <a:sym typeface="Passion One"/>
            </a:endParaRPr>
          </a:p>
        </p:txBody>
      </p:sp>
      <p:sp>
        <p:nvSpPr>
          <p:cNvPr id="103" name="Google Shape;103;p7"/>
          <p:cNvSpPr txBox="1"/>
          <p:nvPr>
            <p:ph idx="3" type="body"/>
          </p:nvPr>
        </p:nvSpPr>
        <p:spPr>
          <a:xfrm>
            <a:off x="2683713" y="5150275"/>
            <a:ext cx="7206600" cy="544200"/>
          </a:xfrm>
          <a:prstGeom prst="rect">
            <a:avLst/>
          </a:prstGeom>
        </p:spPr>
        <p:txBody>
          <a:bodyPr anchorCtr="0" anchor="ctr" bIns="0" lIns="0" spcFirstLastPara="1" rIns="0" wrap="square" tIns="0">
            <a:noAutofit/>
          </a:bodyPr>
          <a:lstStyle>
            <a:lvl1pPr indent="-387350" lvl="0" marL="457200">
              <a:spcBef>
                <a:spcPts val="640"/>
              </a:spcBef>
              <a:spcAft>
                <a:spcPts val="0"/>
              </a:spcAft>
              <a:buSzPts val="2500"/>
              <a:buChar char="•"/>
              <a:defRPr sz="2500"/>
            </a:lvl1pPr>
            <a:lvl2pPr indent="-387350" lvl="1" marL="914400">
              <a:spcBef>
                <a:spcPts val="560"/>
              </a:spcBef>
              <a:spcAft>
                <a:spcPts val="0"/>
              </a:spcAft>
              <a:buSzPts val="2500"/>
              <a:buChar char="–"/>
              <a:defRPr sz="2500"/>
            </a:lvl2pPr>
            <a:lvl3pPr indent="-387350" lvl="2" marL="1371600">
              <a:spcBef>
                <a:spcPts val="480"/>
              </a:spcBef>
              <a:spcAft>
                <a:spcPts val="0"/>
              </a:spcAft>
              <a:buSzPts val="2500"/>
              <a:buChar char="•"/>
              <a:defRPr sz="2500"/>
            </a:lvl3pPr>
            <a:lvl4pPr indent="-387350" lvl="3" marL="1828800">
              <a:spcBef>
                <a:spcPts val="400"/>
              </a:spcBef>
              <a:spcAft>
                <a:spcPts val="0"/>
              </a:spcAft>
              <a:buSzPts val="2500"/>
              <a:buChar char="–"/>
              <a:defRPr sz="2500"/>
            </a:lvl4pPr>
            <a:lvl5pPr indent="-387350" lvl="4" marL="2286000">
              <a:spcBef>
                <a:spcPts val="400"/>
              </a:spcBef>
              <a:spcAft>
                <a:spcPts val="0"/>
              </a:spcAft>
              <a:buSzPts val="2500"/>
              <a:buChar char="»"/>
              <a:defRPr sz="2500"/>
            </a:lvl5pPr>
            <a:lvl6pPr indent="-387350" lvl="5" marL="2743200">
              <a:spcBef>
                <a:spcPts val="400"/>
              </a:spcBef>
              <a:spcAft>
                <a:spcPts val="0"/>
              </a:spcAft>
              <a:buSzPts val="2500"/>
              <a:buChar char="•"/>
              <a:defRPr sz="2500"/>
            </a:lvl6pPr>
            <a:lvl7pPr indent="-387350" lvl="6" marL="3200400">
              <a:spcBef>
                <a:spcPts val="400"/>
              </a:spcBef>
              <a:spcAft>
                <a:spcPts val="0"/>
              </a:spcAft>
              <a:buSzPts val="2500"/>
              <a:buChar char="•"/>
              <a:defRPr sz="2500"/>
            </a:lvl7pPr>
            <a:lvl8pPr indent="-387350" lvl="7" marL="3657600">
              <a:spcBef>
                <a:spcPts val="400"/>
              </a:spcBef>
              <a:spcAft>
                <a:spcPts val="0"/>
              </a:spcAft>
              <a:buSzPts val="2500"/>
              <a:buChar char="•"/>
              <a:defRPr sz="2500"/>
            </a:lvl8pPr>
            <a:lvl9pPr indent="-387350" lvl="8" marL="4114800">
              <a:spcBef>
                <a:spcPts val="400"/>
              </a:spcBef>
              <a:spcAft>
                <a:spcPts val="0"/>
              </a:spcAft>
              <a:buSzPts val="2500"/>
              <a:buChar char="•"/>
              <a:defRPr sz="2500"/>
            </a:lvl9pPr>
          </a:lstStyle>
          <a:p/>
        </p:txBody>
      </p:sp>
      <p:sp>
        <p:nvSpPr>
          <p:cNvPr id="104" name="Google Shape;104;p7"/>
          <p:cNvSpPr txBox="1"/>
          <p:nvPr>
            <p:ph idx="4" type="body"/>
          </p:nvPr>
        </p:nvSpPr>
        <p:spPr>
          <a:xfrm>
            <a:off x="2683713" y="6666625"/>
            <a:ext cx="7206600" cy="544200"/>
          </a:xfrm>
          <a:prstGeom prst="rect">
            <a:avLst/>
          </a:prstGeom>
        </p:spPr>
        <p:txBody>
          <a:bodyPr anchorCtr="0" anchor="ctr" bIns="0" lIns="0" spcFirstLastPara="1" rIns="0" wrap="square" tIns="0">
            <a:noAutofit/>
          </a:bodyPr>
          <a:lstStyle>
            <a:lvl1pPr indent="-387350" lvl="0" marL="457200" rtl="0">
              <a:spcBef>
                <a:spcPts val="640"/>
              </a:spcBef>
              <a:spcAft>
                <a:spcPts val="0"/>
              </a:spcAft>
              <a:buSzPts val="2500"/>
              <a:buChar char="•"/>
              <a:defRPr sz="2500"/>
            </a:lvl1pPr>
            <a:lvl2pPr indent="-387350" lvl="1" marL="914400" rtl="0">
              <a:spcBef>
                <a:spcPts val="560"/>
              </a:spcBef>
              <a:spcAft>
                <a:spcPts val="0"/>
              </a:spcAft>
              <a:buSzPts val="2500"/>
              <a:buChar char="–"/>
              <a:defRPr sz="2500"/>
            </a:lvl2pPr>
            <a:lvl3pPr indent="-387350" lvl="2" marL="1371600" rtl="0">
              <a:spcBef>
                <a:spcPts val="480"/>
              </a:spcBef>
              <a:spcAft>
                <a:spcPts val="0"/>
              </a:spcAft>
              <a:buSzPts val="2500"/>
              <a:buChar char="•"/>
              <a:defRPr sz="2500"/>
            </a:lvl3pPr>
            <a:lvl4pPr indent="-387350" lvl="3" marL="1828800" rtl="0">
              <a:spcBef>
                <a:spcPts val="400"/>
              </a:spcBef>
              <a:spcAft>
                <a:spcPts val="0"/>
              </a:spcAft>
              <a:buSzPts val="2500"/>
              <a:buChar char="–"/>
              <a:defRPr sz="2500"/>
            </a:lvl4pPr>
            <a:lvl5pPr indent="-387350" lvl="4" marL="2286000" rtl="0">
              <a:spcBef>
                <a:spcPts val="400"/>
              </a:spcBef>
              <a:spcAft>
                <a:spcPts val="0"/>
              </a:spcAft>
              <a:buSzPts val="2500"/>
              <a:buChar char="»"/>
              <a:defRPr sz="2500"/>
            </a:lvl5pPr>
            <a:lvl6pPr indent="-387350" lvl="5" marL="2743200" rtl="0">
              <a:spcBef>
                <a:spcPts val="400"/>
              </a:spcBef>
              <a:spcAft>
                <a:spcPts val="0"/>
              </a:spcAft>
              <a:buSzPts val="2500"/>
              <a:buChar char="•"/>
              <a:defRPr sz="2500"/>
            </a:lvl6pPr>
            <a:lvl7pPr indent="-387350" lvl="6" marL="3200400" rtl="0">
              <a:spcBef>
                <a:spcPts val="400"/>
              </a:spcBef>
              <a:spcAft>
                <a:spcPts val="0"/>
              </a:spcAft>
              <a:buSzPts val="2500"/>
              <a:buChar char="•"/>
              <a:defRPr sz="2500"/>
            </a:lvl7pPr>
            <a:lvl8pPr indent="-387350" lvl="7" marL="3657600" rtl="0">
              <a:spcBef>
                <a:spcPts val="400"/>
              </a:spcBef>
              <a:spcAft>
                <a:spcPts val="0"/>
              </a:spcAft>
              <a:buSzPts val="2500"/>
              <a:buChar char="•"/>
              <a:defRPr sz="2500"/>
            </a:lvl8pPr>
            <a:lvl9pPr indent="-387350" lvl="8" marL="4114800" rtl="0">
              <a:spcBef>
                <a:spcPts val="400"/>
              </a:spcBef>
              <a:spcAft>
                <a:spcPts val="0"/>
              </a:spcAft>
              <a:buSzPts val="2500"/>
              <a:buChar char="•"/>
              <a:defRPr sz="2500"/>
            </a:lvl9pPr>
          </a:lstStyle>
          <a:p/>
        </p:txBody>
      </p:sp>
      <p:sp>
        <p:nvSpPr>
          <p:cNvPr id="105" name="Google Shape;105;p7"/>
          <p:cNvSpPr txBox="1"/>
          <p:nvPr>
            <p:ph idx="5" type="body"/>
          </p:nvPr>
        </p:nvSpPr>
        <p:spPr>
          <a:xfrm>
            <a:off x="2683713" y="8182975"/>
            <a:ext cx="7206600" cy="544200"/>
          </a:xfrm>
          <a:prstGeom prst="rect">
            <a:avLst/>
          </a:prstGeom>
        </p:spPr>
        <p:txBody>
          <a:bodyPr anchorCtr="0" anchor="ctr" bIns="0" lIns="0" spcFirstLastPara="1" rIns="0" wrap="square" tIns="0">
            <a:noAutofit/>
          </a:bodyPr>
          <a:lstStyle>
            <a:lvl1pPr indent="-387350" lvl="0" marL="457200" rtl="0">
              <a:spcBef>
                <a:spcPts val="640"/>
              </a:spcBef>
              <a:spcAft>
                <a:spcPts val="0"/>
              </a:spcAft>
              <a:buSzPts val="2500"/>
              <a:buChar char="•"/>
              <a:defRPr sz="2500"/>
            </a:lvl1pPr>
            <a:lvl2pPr indent="-387350" lvl="1" marL="914400" rtl="0">
              <a:spcBef>
                <a:spcPts val="560"/>
              </a:spcBef>
              <a:spcAft>
                <a:spcPts val="0"/>
              </a:spcAft>
              <a:buSzPts val="2500"/>
              <a:buChar char="–"/>
              <a:defRPr sz="2500"/>
            </a:lvl2pPr>
            <a:lvl3pPr indent="-387350" lvl="2" marL="1371600" rtl="0">
              <a:spcBef>
                <a:spcPts val="480"/>
              </a:spcBef>
              <a:spcAft>
                <a:spcPts val="0"/>
              </a:spcAft>
              <a:buSzPts val="2500"/>
              <a:buChar char="•"/>
              <a:defRPr sz="2500"/>
            </a:lvl3pPr>
            <a:lvl4pPr indent="-387350" lvl="3" marL="1828800" rtl="0">
              <a:spcBef>
                <a:spcPts val="400"/>
              </a:spcBef>
              <a:spcAft>
                <a:spcPts val="0"/>
              </a:spcAft>
              <a:buSzPts val="2500"/>
              <a:buChar char="–"/>
              <a:defRPr sz="2500"/>
            </a:lvl4pPr>
            <a:lvl5pPr indent="-387350" lvl="4" marL="2286000" rtl="0">
              <a:spcBef>
                <a:spcPts val="400"/>
              </a:spcBef>
              <a:spcAft>
                <a:spcPts val="0"/>
              </a:spcAft>
              <a:buSzPts val="2500"/>
              <a:buChar char="»"/>
              <a:defRPr sz="2500"/>
            </a:lvl5pPr>
            <a:lvl6pPr indent="-387350" lvl="5" marL="2743200" rtl="0">
              <a:spcBef>
                <a:spcPts val="400"/>
              </a:spcBef>
              <a:spcAft>
                <a:spcPts val="0"/>
              </a:spcAft>
              <a:buSzPts val="2500"/>
              <a:buChar char="•"/>
              <a:defRPr sz="2500"/>
            </a:lvl6pPr>
            <a:lvl7pPr indent="-387350" lvl="6" marL="3200400" rtl="0">
              <a:spcBef>
                <a:spcPts val="400"/>
              </a:spcBef>
              <a:spcAft>
                <a:spcPts val="0"/>
              </a:spcAft>
              <a:buSzPts val="2500"/>
              <a:buChar char="•"/>
              <a:defRPr sz="2500"/>
            </a:lvl7pPr>
            <a:lvl8pPr indent="-387350" lvl="7" marL="3657600" rtl="0">
              <a:spcBef>
                <a:spcPts val="400"/>
              </a:spcBef>
              <a:spcAft>
                <a:spcPts val="0"/>
              </a:spcAft>
              <a:buSzPts val="2500"/>
              <a:buChar char="•"/>
              <a:defRPr sz="2500"/>
            </a:lvl8pPr>
            <a:lvl9pPr indent="-387350" lvl="8" marL="4114800" rtl="0">
              <a:spcBef>
                <a:spcPts val="400"/>
              </a:spcBef>
              <a:spcAft>
                <a:spcPts val="0"/>
              </a:spcAft>
              <a:buSzPts val="2500"/>
              <a:buChar char="•"/>
              <a:defRPr sz="2500"/>
            </a:lvl9pPr>
          </a:lstStyle>
          <a:p/>
        </p:txBody>
      </p:sp>
      <p:sp>
        <p:nvSpPr>
          <p:cNvPr id="106" name="Google Shape;106;p7"/>
          <p:cNvSpPr txBox="1"/>
          <p:nvPr>
            <p:ph idx="6" type="body"/>
          </p:nvPr>
        </p:nvSpPr>
        <p:spPr>
          <a:xfrm>
            <a:off x="10765775" y="8494750"/>
            <a:ext cx="6512100" cy="1137900"/>
          </a:xfrm>
          <a:prstGeom prst="rect">
            <a:avLst/>
          </a:prstGeom>
        </p:spPr>
        <p:txBody>
          <a:bodyPr anchorCtr="0" anchor="t" bIns="0" lIns="0" spcFirstLastPara="1" rIns="0" wrap="square" tIns="0">
            <a:noAutofit/>
          </a:bodyPr>
          <a:lstStyle>
            <a:lvl1pPr indent="-384175" lvl="0" marL="457200" algn="ctr">
              <a:spcBef>
                <a:spcPts val="640"/>
              </a:spcBef>
              <a:spcAft>
                <a:spcPts val="0"/>
              </a:spcAft>
              <a:buSzPts val="2450"/>
              <a:buChar char="•"/>
              <a:defRPr sz="2450"/>
            </a:lvl1pPr>
            <a:lvl2pPr indent="-384175" lvl="1" marL="914400" algn="ctr">
              <a:spcBef>
                <a:spcPts val="560"/>
              </a:spcBef>
              <a:spcAft>
                <a:spcPts val="0"/>
              </a:spcAft>
              <a:buSzPts val="2450"/>
              <a:buChar char="–"/>
              <a:defRPr sz="2450"/>
            </a:lvl2pPr>
            <a:lvl3pPr indent="-384175" lvl="2" marL="1371600" algn="ctr">
              <a:spcBef>
                <a:spcPts val="480"/>
              </a:spcBef>
              <a:spcAft>
                <a:spcPts val="0"/>
              </a:spcAft>
              <a:buSzPts val="2450"/>
              <a:buChar char="•"/>
              <a:defRPr sz="2450"/>
            </a:lvl3pPr>
            <a:lvl4pPr indent="-384175" lvl="3" marL="1828800" algn="ctr">
              <a:spcBef>
                <a:spcPts val="400"/>
              </a:spcBef>
              <a:spcAft>
                <a:spcPts val="0"/>
              </a:spcAft>
              <a:buSzPts val="2450"/>
              <a:buChar char="–"/>
              <a:defRPr sz="2450"/>
            </a:lvl4pPr>
            <a:lvl5pPr indent="-384175" lvl="4" marL="2286000" algn="ctr">
              <a:spcBef>
                <a:spcPts val="400"/>
              </a:spcBef>
              <a:spcAft>
                <a:spcPts val="0"/>
              </a:spcAft>
              <a:buSzPts val="2450"/>
              <a:buChar char="»"/>
              <a:defRPr sz="2450"/>
            </a:lvl5pPr>
            <a:lvl6pPr indent="-384175" lvl="5" marL="2743200" algn="ctr">
              <a:spcBef>
                <a:spcPts val="400"/>
              </a:spcBef>
              <a:spcAft>
                <a:spcPts val="0"/>
              </a:spcAft>
              <a:buSzPts val="2450"/>
              <a:buChar char="•"/>
              <a:defRPr sz="2450"/>
            </a:lvl6pPr>
            <a:lvl7pPr indent="-384175" lvl="6" marL="3200400" algn="ctr">
              <a:spcBef>
                <a:spcPts val="400"/>
              </a:spcBef>
              <a:spcAft>
                <a:spcPts val="0"/>
              </a:spcAft>
              <a:buSzPts val="2450"/>
              <a:buChar char="•"/>
              <a:defRPr sz="2450"/>
            </a:lvl7pPr>
            <a:lvl8pPr indent="-384175" lvl="7" marL="3657600" algn="ctr">
              <a:spcBef>
                <a:spcPts val="400"/>
              </a:spcBef>
              <a:spcAft>
                <a:spcPts val="0"/>
              </a:spcAft>
              <a:buSzPts val="2450"/>
              <a:buChar char="•"/>
              <a:defRPr sz="2450"/>
            </a:lvl8pPr>
            <a:lvl9pPr indent="-384175" lvl="8" marL="4114800" algn="ctr">
              <a:spcBef>
                <a:spcPts val="400"/>
              </a:spcBef>
              <a:spcAft>
                <a:spcPts val="0"/>
              </a:spcAft>
              <a:buSzPts val="2450"/>
              <a:buChar char="•"/>
              <a:defRPr sz="245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2">
    <p:spTree>
      <p:nvGrpSpPr>
        <p:cNvPr id="107" name="Shape 107"/>
        <p:cNvGrpSpPr/>
        <p:nvPr/>
      </p:nvGrpSpPr>
      <p:grpSpPr>
        <a:xfrm>
          <a:off x="0" y="0"/>
          <a:ext cx="0" cy="0"/>
          <a:chOff x="0" y="0"/>
          <a:chExt cx="0" cy="0"/>
        </a:xfrm>
      </p:grpSpPr>
      <p:grpSp>
        <p:nvGrpSpPr>
          <p:cNvPr id="108" name="Google Shape;108;p8"/>
          <p:cNvGrpSpPr/>
          <p:nvPr/>
        </p:nvGrpSpPr>
        <p:grpSpPr>
          <a:xfrm>
            <a:off x="6463694" y="1871240"/>
            <a:ext cx="5360649" cy="7889358"/>
            <a:chOff x="0" y="-19050"/>
            <a:chExt cx="1411849" cy="2077842"/>
          </a:xfrm>
        </p:grpSpPr>
        <p:sp>
          <p:nvSpPr>
            <p:cNvPr id="109" name="Google Shape;109;p8"/>
            <p:cNvSpPr/>
            <p:nvPr/>
          </p:nvSpPr>
          <p:spPr>
            <a:xfrm>
              <a:off x="0" y="0"/>
              <a:ext cx="1411849" cy="2058792"/>
            </a:xfrm>
            <a:custGeom>
              <a:rect b="b" l="l" r="r" t="t"/>
              <a:pathLst>
                <a:path extrusionOk="0" h="2058792" w="1411849">
                  <a:moveTo>
                    <a:pt x="0" y="0"/>
                  </a:moveTo>
                  <a:lnTo>
                    <a:pt x="1411849" y="0"/>
                  </a:lnTo>
                  <a:lnTo>
                    <a:pt x="1411849" y="2058792"/>
                  </a:lnTo>
                  <a:lnTo>
                    <a:pt x="0" y="2058792"/>
                  </a:lnTo>
                  <a:close/>
                </a:path>
              </a:pathLst>
            </a:custGeom>
            <a:solidFill>
              <a:srgbClr val="000000"/>
            </a:solidFill>
            <a:ln>
              <a:noFill/>
            </a:ln>
          </p:spPr>
        </p:sp>
        <p:sp>
          <p:nvSpPr>
            <p:cNvPr id="110" name="Google Shape;110;p8"/>
            <p:cNvSpPr txBox="1"/>
            <p:nvPr/>
          </p:nvSpPr>
          <p:spPr>
            <a:xfrm>
              <a:off x="0" y="-19050"/>
              <a:ext cx="1411800" cy="20778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8"/>
          <p:cNvSpPr/>
          <p:nvPr/>
        </p:nvSpPr>
        <p:spPr>
          <a:xfrm>
            <a:off x="6502465" y="1991354"/>
            <a:ext cx="5283070" cy="7721409"/>
          </a:xfrm>
          <a:custGeom>
            <a:rect b="b" l="l" r="r" t="t"/>
            <a:pathLst>
              <a:path extrusionOk="0" h="7721409" w="5283070">
                <a:moveTo>
                  <a:pt x="0" y="0"/>
                </a:moveTo>
                <a:lnTo>
                  <a:pt x="5283070" y="0"/>
                </a:lnTo>
                <a:lnTo>
                  <a:pt x="5283070" y="7721409"/>
                </a:lnTo>
                <a:lnTo>
                  <a:pt x="0" y="7721409"/>
                </a:lnTo>
                <a:lnTo>
                  <a:pt x="0" y="0"/>
                </a:lnTo>
                <a:close/>
              </a:path>
            </a:pathLst>
          </a:custGeom>
          <a:blipFill rotWithShape="1">
            <a:blip r:embed="rId2">
              <a:alphaModFix/>
            </a:blip>
            <a:stretch>
              <a:fillRect b="0" l="0" r="0" t="0"/>
            </a:stretch>
          </a:blipFill>
          <a:ln>
            <a:noFill/>
          </a:ln>
        </p:spPr>
      </p:sp>
      <p:sp>
        <p:nvSpPr>
          <p:cNvPr id="112" name="Google Shape;112;p8"/>
          <p:cNvSpPr/>
          <p:nvPr/>
        </p:nvSpPr>
        <p:spPr>
          <a:xfrm>
            <a:off x="5255336" y="7064649"/>
            <a:ext cx="3957479" cy="419899"/>
          </a:xfrm>
          <a:custGeom>
            <a:rect b="b" l="l" r="r" t="t"/>
            <a:pathLst>
              <a:path extrusionOk="0" h="419899" w="3957479">
                <a:moveTo>
                  <a:pt x="0" y="0"/>
                </a:moveTo>
                <a:lnTo>
                  <a:pt x="3957479" y="0"/>
                </a:lnTo>
                <a:lnTo>
                  <a:pt x="3957479" y="419899"/>
                </a:lnTo>
                <a:lnTo>
                  <a:pt x="0" y="419899"/>
                </a:lnTo>
                <a:lnTo>
                  <a:pt x="0" y="0"/>
                </a:lnTo>
                <a:close/>
              </a:path>
            </a:pathLst>
          </a:custGeom>
          <a:blipFill rotWithShape="1">
            <a:blip r:embed="rId3">
              <a:alphaModFix/>
            </a:blip>
            <a:stretch>
              <a:fillRect b="0" l="0" r="0" t="0"/>
            </a:stretch>
          </a:blipFill>
          <a:ln>
            <a:noFill/>
          </a:ln>
        </p:spPr>
      </p:sp>
      <p:sp>
        <p:nvSpPr>
          <p:cNvPr id="113" name="Google Shape;113;p8"/>
          <p:cNvSpPr/>
          <p:nvPr/>
        </p:nvSpPr>
        <p:spPr>
          <a:xfrm flipH="1">
            <a:off x="9144000" y="3376985"/>
            <a:ext cx="3957479" cy="419899"/>
          </a:xfrm>
          <a:custGeom>
            <a:rect b="b" l="l" r="r" t="t"/>
            <a:pathLst>
              <a:path extrusionOk="0" h="419899" w="3957479">
                <a:moveTo>
                  <a:pt x="3957479" y="0"/>
                </a:moveTo>
                <a:lnTo>
                  <a:pt x="0" y="0"/>
                </a:lnTo>
                <a:lnTo>
                  <a:pt x="0" y="419899"/>
                </a:lnTo>
                <a:lnTo>
                  <a:pt x="3957479" y="419899"/>
                </a:lnTo>
                <a:lnTo>
                  <a:pt x="3957479" y="0"/>
                </a:lnTo>
                <a:close/>
              </a:path>
            </a:pathLst>
          </a:custGeom>
          <a:blipFill rotWithShape="1">
            <a:blip r:embed="rId4">
              <a:alphaModFix/>
            </a:blip>
            <a:stretch>
              <a:fillRect b="0" l="0" r="0" t="0"/>
            </a:stretch>
          </a:blipFill>
          <a:ln>
            <a:noFill/>
          </a:ln>
        </p:spPr>
      </p:sp>
      <p:sp>
        <p:nvSpPr>
          <p:cNvPr id="114" name="Google Shape;114;p8"/>
          <p:cNvSpPr/>
          <p:nvPr/>
        </p:nvSpPr>
        <p:spPr>
          <a:xfrm>
            <a:off x="13072904" y="2052299"/>
            <a:ext cx="4350771" cy="3069271"/>
          </a:xfrm>
          <a:custGeom>
            <a:rect b="b" l="l" r="r" t="t"/>
            <a:pathLst>
              <a:path extrusionOk="0" h="3069271" w="4350771">
                <a:moveTo>
                  <a:pt x="0" y="0"/>
                </a:moveTo>
                <a:lnTo>
                  <a:pt x="4350771" y="0"/>
                </a:lnTo>
                <a:lnTo>
                  <a:pt x="4350771" y="3069271"/>
                </a:lnTo>
                <a:lnTo>
                  <a:pt x="0" y="3069271"/>
                </a:lnTo>
                <a:lnTo>
                  <a:pt x="0" y="0"/>
                </a:lnTo>
                <a:close/>
              </a:path>
            </a:pathLst>
          </a:custGeom>
          <a:blipFill rotWithShape="1">
            <a:blip r:embed="rId5">
              <a:alphaModFix/>
            </a:blip>
            <a:stretch>
              <a:fillRect b="0" l="0" r="0" t="0"/>
            </a:stretch>
          </a:blipFill>
          <a:ln>
            <a:noFill/>
          </a:ln>
        </p:spPr>
      </p:sp>
      <p:sp>
        <p:nvSpPr>
          <p:cNvPr id="115" name="Google Shape;115;p8"/>
          <p:cNvSpPr/>
          <p:nvPr/>
        </p:nvSpPr>
        <p:spPr>
          <a:xfrm rot="1801764">
            <a:off x="5486403" y="1800789"/>
            <a:ext cx="2632916" cy="2537114"/>
          </a:xfrm>
          <a:custGeom>
            <a:rect b="b" l="l" r="r" t="t"/>
            <a:pathLst>
              <a:path extrusionOk="0" h="2539369" w="2635256">
                <a:moveTo>
                  <a:pt x="0" y="0"/>
                </a:moveTo>
                <a:lnTo>
                  <a:pt x="2635257" y="0"/>
                </a:lnTo>
                <a:lnTo>
                  <a:pt x="2635257" y="2539369"/>
                </a:lnTo>
                <a:lnTo>
                  <a:pt x="0" y="2539369"/>
                </a:lnTo>
                <a:lnTo>
                  <a:pt x="0" y="0"/>
                </a:lnTo>
                <a:close/>
              </a:path>
            </a:pathLst>
          </a:custGeom>
          <a:blipFill rotWithShape="1">
            <a:blip r:embed="rId6">
              <a:alphaModFix/>
            </a:blip>
            <a:stretch>
              <a:fillRect b="0" l="0" r="0" t="0"/>
            </a:stretch>
          </a:blipFill>
          <a:ln>
            <a:noFill/>
          </a:ln>
        </p:spPr>
      </p:sp>
      <p:sp>
        <p:nvSpPr>
          <p:cNvPr id="116" name="Google Shape;116;p8"/>
          <p:cNvSpPr/>
          <p:nvPr/>
        </p:nvSpPr>
        <p:spPr>
          <a:xfrm>
            <a:off x="1040117" y="2052299"/>
            <a:ext cx="4350771" cy="3069271"/>
          </a:xfrm>
          <a:custGeom>
            <a:rect b="b" l="l" r="r" t="t"/>
            <a:pathLst>
              <a:path extrusionOk="0" h="3069271" w="4350771">
                <a:moveTo>
                  <a:pt x="0" y="0"/>
                </a:moveTo>
                <a:lnTo>
                  <a:pt x="4350771" y="0"/>
                </a:lnTo>
                <a:lnTo>
                  <a:pt x="4350771" y="3069271"/>
                </a:lnTo>
                <a:lnTo>
                  <a:pt x="0" y="3069271"/>
                </a:lnTo>
                <a:lnTo>
                  <a:pt x="0" y="0"/>
                </a:lnTo>
                <a:close/>
              </a:path>
            </a:pathLst>
          </a:custGeom>
          <a:blipFill rotWithShape="1">
            <a:blip r:embed="rId5">
              <a:alphaModFix/>
            </a:blip>
            <a:stretch>
              <a:fillRect b="0" l="0" r="0" t="0"/>
            </a:stretch>
          </a:blipFill>
          <a:ln>
            <a:noFill/>
          </a:ln>
        </p:spPr>
      </p:sp>
      <p:sp>
        <p:nvSpPr>
          <p:cNvPr id="117" name="Google Shape;117;p8"/>
          <p:cNvSpPr/>
          <p:nvPr/>
        </p:nvSpPr>
        <p:spPr>
          <a:xfrm>
            <a:off x="1040117" y="6344118"/>
            <a:ext cx="4350771" cy="3069271"/>
          </a:xfrm>
          <a:custGeom>
            <a:rect b="b" l="l" r="r" t="t"/>
            <a:pathLst>
              <a:path extrusionOk="0" h="3069271" w="4350771">
                <a:moveTo>
                  <a:pt x="0" y="0"/>
                </a:moveTo>
                <a:lnTo>
                  <a:pt x="4350771" y="0"/>
                </a:lnTo>
                <a:lnTo>
                  <a:pt x="4350771" y="3069272"/>
                </a:lnTo>
                <a:lnTo>
                  <a:pt x="0" y="3069272"/>
                </a:lnTo>
                <a:lnTo>
                  <a:pt x="0" y="0"/>
                </a:lnTo>
                <a:close/>
              </a:path>
            </a:pathLst>
          </a:custGeom>
          <a:blipFill rotWithShape="1">
            <a:blip r:embed="rId5">
              <a:alphaModFix/>
            </a:blip>
            <a:stretch>
              <a:fillRect b="0" l="0" r="0" t="0"/>
            </a:stretch>
          </a:blipFill>
          <a:ln>
            <a:noFill/>
          </a:ln>
        </p:spPr>
      </p:sp>
      <p:sp>
        <p:nvSpPr>
          <p:cNvPr id="118" name="Google Shape;118;p8"/>
          <p:cNvSpPr/>
          <p:nvPr/>
        </p:nvSpPr>
        <p:spPr>
          <a:xfrm rot="-8422674">
            <a:off x="8234754" y="6138150"/>
            <a:ext cx="4213412" cy="4113372"/>
          </a:xfrm>
          <a:custGeom>
            <a:rect b="b" l="l" r="r" t="t"/>
            <a:pathLst>
              <a:path extrusionOk="0" h="4114800" w="4214874">
                <a:moveTo>
                  <a:pt x="4214874" y="4114800"/>
                </a:moveTo>
                <a:lnTo>
                  <a:pt x="0" y="4114800"/>
                </a:lnTo>
                <a:lnTo>
                  <a:pt x="0" y="0"/>
                </a:lnTo>
                <a:lnTo>
                  <a:pt x="4214874" y="0"/>
                </a:lnTo>
                <a:lnTo>
                  <a:pt x="4214874" y="4114800"/>
                </a:lnTo>
                <a:close/>
              </a:path>
            </a:pathLst>
          </a:custGeom>
          <a:blipFill rotWithShape="1">
            <a:blip r:embed="rId7">
              <a:alphaModFix/>
            </a:blip>
            <a:stretch>
              <a:fillRect b="0" l="0" r="0" t="0"/>
            </a:stretch>
          </a:blipFill>
          <a:ln>
            <a:noFill/>
          </a:ln>
        </p:spPr>
      </p:sp>
      <p:sp>
        <p:nvSpPr>
          <p:cNvPr id="119" name="Google Shape;119;p8"/>
          <p:cNvSpPr/>
          <p:nvPr/>
        </p:nvSpPr>
        <p:spPr>
          <a:xfrm>
            <a:off x="13072904" y="6344118"/>
            <a:ext cx="4350771" cy="3069271"/>
          </a:xfrm>
          <a:custGeom>
            <a:rect b="b" l="l" r="r" t="t"/>
            <a:pathLst>
              <a:path extrusionOk="0" h="3069271" w="4350771">
                <a:moveTo>
                  <a:pt x="0" y="0"/>
                </a:moveTo>
                <a:lnTo>
                  <a:pt x="4350771" y="0"/>
                </a:lnTo>
                <a:lnTo>
                  <a:pt x="4350771" y="3069272"/>
                </a:lnTo>
                <a:lnTo>
                  <a:pt x="0" y="3069272"/>
                </a:lnTo>
                <a:lnTo>
                  <a:pt x="0" y="0"/>
                </a:lnTo>
                <a:close/>
              </a:path>
            </a:pathLst>
          </a:custGeom>
          <a:blipFill rotWithShape="1">
            <a:blip r:embed="rId5">
              <a:alphaModFix/>
            </a:blip>
            <a:stretch>
              <a:fillRect b="0" l="0" r="0" t="0"/>
            </a:stretch>
          </a:blipFill>
          <a:ln>
            <a:noFill/>
          </a:ln>
        </p:spPr>
      </p:sp>
      <p:sp>
        <p:nvSpPr>
          <p:cNvPr id="120" name="Google Shape;120;p8"/>
          <p:cNvSpPr txBox="1"/>
          <p:nvPr>
            <p:ph type="title"/>
          </p:nvPr>
        </p:nvSpPr>
        <p:spPr>
          <a:xfrm>
            <a:off x="986525" y="351017"/>
            <a:ext cx="16311600" cy="1538700"/>
          </a:xfrm>
          <a:prstGeom prst="rect">
            <a:avLst/>
          </a:prstGeom>
        </p:spPr>
        <p:txBody>
          <a:bodyPr anchorCtr="0" anchor="ctr" bIns="0" lIns="0" spcFirstLastPara="1" rIns="0" wrap="square" tIns="0">
            <a:noAutofit/>
          </a:bodyPr>
          <a:lstStyle>
            <a:lvl1pPr lvl="0" rtl="0">
              <a:spcBef>
                <a:spcPts val="0"/>
              </a:spcBef>
              <a:spcAft>
                <a:spcPts val="0"/>
              </a:spcAft>
              <a:buSzPts val="8800"/>
              <a:buNone/>
              <a:defRPr sz="88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1" name="Google Shape;121;p8"/>
          <p:cNvSpPr txBox="1"/>
          <p:nvPr>
            <p:ph idx="1" type="subTitle"/>
          </p:nvPr>
        </p:nvSpPr>
        <p:spPr>
          <a:xfrm>
            <a:off x="1440903" y="2521950"/>
            <a:ext cx="3549300" cy="972000"/>
          </a:xfrm>
          <a:prstGeom prst="rect">
            <a:avLst/>
          </a:prstGeom>
        </p:spPr>
        <p:txBody>
          <a:bodyPr anchorCtr="0" anchor="t" bIns="0" lIns="0" spcFirstLastPara="1" rIns="0" wrap="square" tIns="0">
            <a:noAutofit/>
          </a:bodyPr>
          <a:lstStyle>
            <a:lvl1pPr lvl="0" rtl="0" algn="ctr">
              <a:spcBef>
                <a:spcPts val="640"/>
              </a:spcBef>
              <a:spcAft>
                <a:spcPts val="0"/>
              </a:spcAft>
              <a:buSzPts val="3750"/>
              <a:buFont typeface="Passion One"/>
              <a:buNone/>
              <a:defRPr sz="3750">
                <a:latin typeface="Passion One"/>
                <a:ea typeface="Passion One"/>
                <a:cs typeface="Passion One"/>
                <a:sym typeface="Passion One"/>
              </a:defRPr>
            </a:lvl1pPr>
            <a:lvl2pPr lvl="1" rtl="0" algn="ctr">
              <a:spcBef>
                <a:spcPts val="560"/>
              </a:spcBef>
              <a:spcAft>
                <a:spcPts val="0"/>
              </a:spcAft>
              <a:buSzPts val="3000"/>
              <a:buNone/>
              <a:defRPr/>
            </a:lvl2pPr>
            <a:lvl3pPr lvl="2" rtl="0" algn="ctr">
              <a:spcBef>
                <a:spcPts val="480"/>
              </a:spcBef>
              <a:spcAft>
                <a:spcPts val="0"/>
              </a:spcAft>
              <a:buSzPts val="24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122" name="Google Shape;122;p8"/>
          <p:cNvSpPr txBox="1"/>
          <p:nvPr>
            <p:ph idx="2" type="body"/>
          </p:nvPr>
        </p:nvSpPr>
        <p:spPr>
          <a:xfrm>
            <a:off x="1440831" y="3780250"/>
            <a:ext cx="3549300" cy="1137900"/>
          </a:xfrm>
          <a:prstGeom prst="rect">
            <a:avLst/>
          </a:prstGeom>
        </p:spPr>
        <p:txBody>
          <a:bodyPr anchorCtr="0" anchor="t" bIns="0" lIns="0" spcFirstLastPara="1" rIns="0" wrap="square" tIns="0">
            <a:noAutofit/>
          </a:bodyPr>
          <a:lstStyle>
            <a:lvl1pPr indent="-384175" lvl="0" marL="457200" rtl="0" algn="ctr">
              <a:spcBef>
                <a:spcPts val="640"/>
              </a:spcBef>
              <a:spcAft>
                <a:spcPts val="0"/>
              </a:spcAft>
              <a:buSzPts val="2450"/>
              <a:buChar char="•"/>
              <a:defRPr sz="2450"/>
            </a:lvl1pPr>
            <a:lvl2pPr indent="-384175" lvl="1" marL="914400" rtl="0" algn="ctr">
              <a:spcBef>
                <a:spcPts val="560"/>
              </a:spcBef>
              <a:spcAft>
                <a:spcPts val="0"/>
              </a:spcAft>
              <a:buSzPts val="2450"/>
              <a:buChar char="–"/>
              <a:defRPr sz="2450"/>
            </a:lvl2pPr>
            <a:lvl3pPr indent="-384175" lvl="2" marL="1371600" rtl="0" algn="ctr">
              <a:spcBef>
                <a:spcPts val="480"/>
              </a:spcBef>
              <a:spcAft>
                <a:spcPts val="0"/>
              </a:spcAft>
              <a:buSzPts val="2450"/>
              <a:buChar char="•"/>
              <a:defRPr sz="2450"/>
            </a:lvl3pPr>
            <a:lvl4pPr indent="-384175" lvl="3" marL="1828800" rtl="0" algn="ctr">
              <a:spcBef>
                <a:spcPts val="400"/>
              </a:spcBef>
              <a:spcAft>
                <a:spcPts val="0"/>
              </a:spcAft>
              <a:buSzPts val="2450"/>
              <a:buChar char="–"/>
              <a:defRPr sz="2450"/>
            </a:lvl4pPr>
            <a:lvl5pPr indent="-384175" lvl="4" marL="2286000" rtl="0" algn="ctr">
              <a:spcBef>
                <a:spcPts val="400"/>
              </a:spcBef>
              <a:spcAft>
                <a:spcPts val="0"/>
              </a:spcAft>
              <a:buSzPts val="2450"/>
              <a:buChar char="»"/>
              <a:defRPr sz="2450"/>
            </a:lvl5pPr>
            <a:lvl6pPr indent="-384175" lvl="5" marL="2743200" rtl="0" algn="ctr">
              <a:spcBef>
                <a:spcPts val="400"/>
              </a:spcBef>
              <a:spcAft>
                <a:spcPts val="0"/>
              </a:spcAft>
              <a:buSzPts val="2450"/>
              <a:buChar char="•"/>
              <a:defRPr sz="2450"/>
            </a:lvl6pPr>
            <a:lvl7pPr indent="-384175" lvl="6" marL="3200400" rtl="0" algn="ctr">
              <a:spcBef>
                <a:spcPts val="400"/>
              </a:spcBef>
              <a:spcAft>
                <a:spcPts val="0"/>
              </a:spcAft>
              <a:buSzPts val="2450"/>
              <a:buChar char="•"/>
              <a:defRPr sz="2450"/>
            </a:lvl7pPr>
            <a:lvl8pPr indent="-384175" lvl="7" marL="3657600" rtl="0" algn="ctr">
              <a:spcBef>
                <a:spcPts val="400"/>
              </a:spcBef>
              <a:spcAft>
                <a:spcPts val="0"/>
              </a:spcAft>
              <a:buSzPts val="2450"/>
              <a:buChar char="•"/>
              <a:defRPr sz="2450"/>
            </a:lvl8pPr>
            <a:lvl9pPr indent="-384175" lvl="8" marL="4114800" rtl="0" algn="ctr">
              <a:spcBef>
                <a:spcPts val="400"/>
              </a:spcBef>
              <a:spcAft>
                <a:spcPts val="0"/>
              </a:spcAft>
              <a:buSzPts val="2450"/>
              <a:buChar char="•"/>
              <a:defRPr sz="2450"/>
            </a:lvl9pPr>
          </a:lstStyle>
          <a:p/>
        </p:txBody>
      </p:sp>
      <p:sp>
        <p:nvSpPr>
          <p:cNvPr id="123" name="Google Shape;123;p8"/>
          <p:cNvSpPr txBox="1"/>
          <p:nvPr>
            <p:ph idx="3" type="subTitle"/>
          </p:nvPr>
        </p:nvSpPr>
        <p:spPr>
          <a:xfrm>
            <a:off x="13473678" y="2521950"/>
            <a:ext cx="3549300" cy="972000"/>
          </a:xfrm>
          <a:prstGeom prst="rect">
            <a:avLst/>
          </a:prstGeom>
        </p:spPr>
        <p:txBody>
          <a:bodyPr anchorCtr="0" anchor="t" bIns="0" lIns="0" spcFirstLastPara="1" rIns="0" wrap="square" tIns="0">
            <a:noAutofit/>
          </a:bodyPr>
          <a:lstStyle>
            <a:lvl1pPr lvl="0" rtl="0" algn="ctr">
              <a:spcBef>
                <a:spcPts val="640"/>
              </a:spcBef>
              <a:spcAft>
                <a:spcPts val="0"/>
              </a:spcAft>
              <a:buSzPts val="3750"/>
              <a:buFont typeface="Passion One"/>
              <a:buNone/>
              <a:defRPr sz="3750">
                <a:latin typeface="Passion One"/>
                <a:ea typeface="Passion One"/>
                <a:cs typeface="Passion One"/>
                <a:sym typeface="Passion One"/>
              </a:defRPr>
            </a:lvl1pPr>
            <a:lvl2pPr lvl="1" rtl="0" algn="ctr">
              <a:spcBef>
                <a:spcPts val="560"/>
              </a:spcBef>
              <a:spcAft>
                <a:spcPts val="0"/>
              </a:spcAft>
              <a:buSzPts val="3000"/>
              <a:buNone/>
              <a:defRPr/>
            </a:lvl2pPr>
            <a:lvl3pPr lvl="2" rtl="0" algn="ctr">
              <a:spcBef>
                <a:spcPts val="480"/>
              </a:spcBef>
              <a:spcAft>
                <a:spcPts val="0"/>
              </a:spcAft>
              <a:buSzPts val="24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124" name="Google Shape;124;p8"/>
          <p:cNvSpPr txBox="1"/>
          <p:nvPr>
            <p:ph idx="4" type="body"/>
          </p:nvPr>
        </p:nvSpPr>
        <p:spPr>
          <a:xfrm>
            <a:off x="13473606" y="3780250"/>
            <a:ext cx="3549300" cy="1137900"/>
          </a:xfrm>
          <a:prstGeom prst="rect">
            <a:avLst/>
          </a:prstGeom>
        </p:spPr>
        <p:txBody>
          <a:bodyPr anchorCtr="0" anchor="t" bIns="0" lIns="0" spcFirstLastPara="1" rIns="0" wrap="square" tIns="0">
            <a:noAutofit/>
          </a:bodyPr>
          <a:lstStyle>
            <a:lvl1pPr indent="-384175" lvl="0" marL="457200" rtl="0" algn="ctr">
              <a:spcBef>
                <a:spcPts val="640"/>
              </a:spcBef>
              <a:spcAft>
                <a:spcPts val="0"/>
              </a:spcAft>
              <a:buSzPts val="2450"/>
              <a:buChar char="•"/>
              <a:defRPr sz="2450"/>
            </a:lvl1pPr>
            <a:lvl2pPr indent="-384175" lvl="1" marL="914400" rtl="0" algn="ctr">
              <a:spcBef>
                <a:spcPts val="560"/>
              </a:spcBef>
              <a:spcAft>
                <a:spcPts val="0"/>
              </a:spcAft>
              <a:buSzPts val="2450"/>
              <a:buChar char="–"/>
              <a:defRPr sz="2450"/>
            </a:lvl2pPr>
            <a:lvl3pPr indent="-384175" lvl="2" marL="1371600" rtl="0" algn="ctr">
              <a:spcBef>
                <a:spcPts val="480"/>
              </a:spcBef>
              <a:spcAft>
                <a:spcPts val="0"/>
              </a:spcAft>
              <a:buSzPts val="2450"/>
              <a:buChar char="•"/>
              <a:defRPr sz="2450"/>
            </a:lvl3pPr>
            <a:lvl4pPr indent="-384175" lvl="3" marL="1828800" rtl="0" algn="ctr">
              <a:spcBef>
                <a:spcPts val="400"/>
              </a:spcBef>
              <a:spcAft>
                <a:spcPts val="0"/>
              </a:spcAft>
              <a:buSzPts val="2450"/>
              <a:buChar char="–"/>
              <a:defRPr sz="2450"/>
            </a:lvl4pPr>
            <a:lvl5pPr indent="-384175" lvl="4" marL="2286000" rtl="0" algn="ctr">
              <a:spcBef>
                <a:spcPts val="400"/>
              </a:spcBef>
              <a:spcAft>
                <a:spcPts val="0"/>
              </a:spcAft>
              <a:buSzPts val="2450"/>
              <a:buChar char="»"/>
              <a:defRPr sz="2450"/>
            </a:lvl5pPr>
            <a:lvl6pPr indent="-384175" lvl="5" marL="2743200" rtl="0" algn="ctr">
              <a:spcBef>
                <a:spcPts val="400"/>
              </a:spcBef>
              <a:spcAft>
                <a:spcPts val="0"/>
              </a:spcAft>
              <a:buSzPts val="2450"/>
              <a:buChar char="•"/>
              <a:defRPr sz="2450"/>
            </a:lvl6pPr>
            <a:lvl7pPr indent="-384175" lvl="6" marL="3200400" rtl="0" algn="ctr">
              <a:spcBef>
                <a:spcPts val="400"/>
              </a:spcBef>
              <a:spcAft>
                <a:spcPts val="0"/>
              </a:spcAft>
              <a:buSzPts val="2450"/>
              <a:buChar char="•"/>
              <a:defRPr sz="2450"/>
            </a:lvl7pPr>
            <a:lvl8pPr indent="-384175" lvl="7" marL="3657600" rtl="0" algn="ctr">
              <a:spcBef>
                <a:spcPts val="400"/>
              </a:spcBef>
              <a:spcAft>
                <a:spcPts val="0"/>
              </a:spcAft>
              <a:buSzPts val="2450"/>
              <a:buChar char="•"/>
              <a:defRPr sz="2450"/>
            </a:lvl8pPr>
            <a:lvl9pPr indent="-384175" lvl="8" marL="4114800" rtl="0" algn="ctr">
              <a:spcBef>
                <a:spcPts val="400"/>
              </a:spcBef>
              <a:spcAft>
                <a:spcPts val="0"/>
              </a:spcAft>
              <a:buSzPts val="2450"/>
              <a:buChar char="•"/>
              <a:defRPr sz="2450"/>
            </a:lvl9pPr>
          </a:lstStyle>
          <a:p/>
        </p:txBody>
      </p:sp>
      <p:sp>
        <p:nvSpPr>
          <p:cNvPr id="125" name="Google Shape;125;p8"/>
          <p:cNvSpPr txBox="1"/>
          <p:nvPr>
            <p:ph idx="5" type="subTitle"/>
          </p:nvPr>
        </p:nvSpPr>
        <p:spPr>
          <a:xfrm>
            <a:off x="1440903" y="6680663"/>
            <a:ext cx="3549300" cy="972000"/>
          </a:xfrm>
          <a:prstGeom prst="rect">
            <a:avLst/>
          </a:prstGeom>
        </p:spPr>
        <p:txBody>
          <a:bodyPr anchorCtr="0" anchor="t" bIns="0" lIns="0" spcFirstLastPara="1" rIns="0" wrap="square" tIns="0">
            <a:noAutofit/>
          </a:bodyPr>
          <a:lstStyle>
            <a:lvl1pPr lvl="0" rtl="0" algn="ctr">
              <a:spcBef>
                <a:spcPts val="640"/>
              </a:spcBef>
              <a:spcAft>
                <a:spcPts val="0"/>
              </a:spcAft>
              <a:buSzPts val="3750"/>
              <a:buFont typeface="Passion One"/>
              <a:buNone/>
              <a:defRPr sz="3750">
                <a:latin typeface="Passion One"/>
                <a:ea typeface="Passion One"/>
                <a:cs typeface="Passion One"/>
                <a:sym typeface="Passion One"/>
              </a:defRPr>
            </a:lvl1pPr>
            <a:lvl2pPr lvl="1" rtl="0" algn="ctr">
              <a:spcBef>
                <a:spcPts val="560"/>
              </a:spcBef>
              <a:spcAft>
                <a:spcPts val="0"/>
              </a:spcAft>
              <a:buSzPts val="3000"/>
              <a:buNone/>
              <a:defRPr/>
            </a:lvl2pPr>
            <a:lvl3pPr lvl="2" rtl="0" algn="ctr">
              <a:spcBef>
                <a:spcPts val="480"/>
              </a:spcBef>
              <a:spcAft>
                <a:spcPts val="0"/>
              </a:spcAft>
              <a:buSzPts val="24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126" name="Google Shape;126;p8"/>
          <p:cNvSpPr txBox="1"/>
          <p:nvPr>
            <p:ph idx="6" type="body"/>
          </p:nvPr>
        </p:nvSpPr>
        <p:spPr>
          <a:xfrm>
            <a:off x="1440831" y="7938963"/>
            <a:ext cx="3549300" cy="1137900"/>
          </a:xfrm>
          <a:prstGeom prst="rect">
            <a:avLst/>
          </a:prstGeom>
        </p:spPr>
        <p:txBody>
          <a:bodyPr anchorCtr="0" anchor="t" bIns="0" lIns="0" spcFirstLastPara="1" rIns="0" wrap="square" tIns="0">
            <a:noAutofit/>
          </a:bodyPr>
          <a:lstStyle>
            <a:lvl1pPr indent="-384175" lvl="0" marL="457200" rtl="0" algn="ctr">
              <a:spcBef>
                <a:spcPts val="640"/>
              </a:spcBef>
              <a:spcAft>
                <a:spcPts val="0"/>
              </a:spcAft>
              <a:buSzPts val="2450"/>
              <a:buChar char="•"/>
              <a:defRPr sz="2450"/>
            </a:lvl1pPr>
            <a:lvl2pPr indent="-384175" lvl="1" marL="914400" rtl="0" algn="ctr">
              <a:spcBef>
                <a:spcPts val="560"/>
              </a:spcBef>
              <a:spcAft>
                <a:spcPts val="0"/>
              </a:spcAft>
              <a:buSzPts val="2450"/>
              <a:buChar char="–"/>
              <a:defRPr sz="2450"/>
            </a:lvl2pPr>
            <a:lvl3pPr indent="-384175" lvl="2" marL="1371600" rtl="0" algn="ctr">
              <a:spcBef>
                <a:spcPts val="480"/>
              </a:spcBef>
              <a:spcAft>
                <a:spcPts val="0"/>
              </a:spcAft>
              <a:buSzPts val="2450"/>
              <a:buChar char="•"/>
              <a:defRPr sz="2450"/>
            </a:lvl3pPr>
            <a:lvl4pPr indent="-384175" lvl="3" marL="1828800" rtl="0" algn="ctr">
              <a:spcBef>
                <a:spcPts val="400"/>
              </a:spcBef>
              <a:spcAft>
                <a:spcPts val="0"/>
              </a:spcAft>
              <a:buSzPts val="2450"/>
              <a:buChar char="–"/>
              <a:defRPr sz="2450"/>
            </a:lvl4pPr>
            <a:lvl5pPr indent="-384175" lvl="4" marL="2286000" rtl="0" algn="ctr">
              <a:spcBef>
                <a:spcPts val="400"/>
              </a:spcBef>
              <a:spcAft>
                <a:spcPts val="0"/>
              </a:spcAft>
              <a:buSzPts val="2450"/>
              <a:buChar char="»"/>
              <a:defRPr sz="2450"/>
            </a:lvl5pPr>
            <a:lvl6pPr indent="-384175" lvl="5" marL="2743200" rtl="0" algn="ctr">
              <a:spcBef>
                <a:spcPts val="400"/>
              </a:spcBef>
              <a:spcAft>
                <a:spcPts val="0"/>
              </a:spcAft>
              <a:buSzPts val="2450"/>
              <a:buChar char="•"/>
              <a:defRPr sz="2450"/>
            </a:lvl6pPr>
            <a:lvl7pPr indent="-384175" lvl="6" marL="3200400" rtl="0" algn="ctr">
              <a:spcBef>
                <a:spcPts val="400"/>
              </a:spcBef>
              <a:spcAft>
                <a:spcPts val="0"/>
              </a:spcAft>
              <a:buSzPts val="2450"/>
              <a:buChar char="•"/>
              <a:defRPr sz="2450"/>
            </a:lvl7pPr>
            <a:lvl8pPr indent="-384175" lvl="7" marL="3657600" rtl="0" algn="ctr">
              <a:spcBef>
                <a:spcPts val="400"/>
              </a:spcBef>
              <a:spcAft>
                <a:spcPts val="0"/>
              </a:spcAft>
              <a:buSzPts val="2450"/>
              <a:buChar char="•"/>
              <a:defRPr sz="2450"/>
            </a:lvl8pPr>
            <a:lvl9pPr indent="-384175" lvl="8" marL="4114800" rtl="0" algn="ctr">
              <a:spcBef>
                <a:spcPts val="400"/>
              </a:spcBef>
              <a:spcAft>
                <a:spcPts val="0"/>
              </a:spcAft>
              <a:buSzPts val="2450"/>
              <a:buChar char="•"/>
              <a:defRPr sz="2450"/>
            </a:lvl9pPr>
          </a:lstStyle>
          <a:p/>
        </p:txBody>
      </p:sp>
      <p:sp>
        <p:nvSpPr>
          <p:cNvPr id="127" name="Google Shape;127;p8"/>
          <p:cNvSpPr txBox="1"/>
          <p:nvPr>
            <p:ph idx="7" type="subTitle"/>
          </p:nvPr>
        </p:nvSpPr>
        <p:spPr>
          <a:xfrm>
            <a:off x="13473641" y="6680663"/>
            <a:ext cx="3549300" cy="972000"/>
          </a:xfrm>
          <a:prstGeom prst="rect">
            <a:avLst/>
          </a:prstGeom>
        </p:spPr>
        <p:txBody>
          <a:bodyPr anchorCtr="0" anchor="t" bIns="0" lIns="0" spcFirstLastPara="1" rIns="0" wrap="square" tIns="0">
            <a:noAutofit/>
          </a:bodyPr>
          <a:lstStyle>
            <a:lvl1pPr lvl="0" rtl="0" algn="ctr">
              <a:spcBef>
                <a:spcPts val="640"/>
              </a:spcBef>
              <a:spcAft>
                <a:spcPts val="0"/>
              </a:spcAft>
              <a:buSzPts val="3750"/>
              <a:buFont typeface="Passion One"/>
              <a:buNone/>
              <a:defRPr sz="3750">
                <a:latin typeface="Passion One"/>
                <a:ea typeface="Passion One"/>
                <a:cs typeface="Passion One"/>
                <a:sym typeface="Passion One"/>
              </a:defRPr>
            </a:lvl1pPr>
            <a:lvl2pPr lvl="1" rtl="0" algn="ctr">
              <a:spcBef>
                <a:spcPts val="560"/>
              </a:spcBef>
              <a:spcAft>
                <a:spcPts val="0"/>
              </a:spcAft>
              <a:buSzPts val="3000"/>
              <a:buNone/>
              <a:defRPr/>
            </a:lvl2pPr>
            <a:lvl3pPr lvl="2" rtl="0" algn="ctr">
              <a:spcBef>
                <a:spcPts val="480"/>
              </a:spcBef>
              <a:spcAft>
                <a:spcPts val="0"/>
              </a:spcAft>
              <a:buSzPts val="2400"/>
              <a:buNone/>
              <a:defRPr/>
            </a:lvl3pPr>
            <a:lvl4pPr lvl="3" rtl="0" algn="ctr">
              <a:spcBef>
                <a:spcPts val="400"/>
              </a:spcBef>
              <a:spcAft>
                <a:spcPts val="0"/>
              </a:spcAft>
              <a:buSzPts val="2000"/>
              <a:buNone/>
              <a:defRPr/>
            </a:lvl4pPr>
            <a:lvl5pPr lvl="4" rtl="0" algn="ctr">
              <a:spcBef>
                <a:spcPts val="400"/>
              </a:spcBef>
              <a:spcAft>
                <a:spcPts val="0"/>
              </a:spcAft>
              <a:buSzPts val="2000"/>
              <a:buNone/>
              <a:defRPr/>
            </a:lvl5pPr>
            <a:lvl6pPr lvl="5" rtl="0" algn="ctr">
              <a:spcBef>
                <a:spcPts val="4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sp>
        <p:nvSpPr>
          <p:cNvPr id="128" name="Google Shape;128;p8"/>
          <p:cNvSpPr txBox="1"/>
          <p:nvPr>
            <p:ph idx="8" type="body"/>
          </p:nvPr>
        </p:nvSpPr>
        <p:spPr>
          <a:xfrm>
            <a:off x="13473569" y="7938963"/>
            <a:ext cx="3549300" cy="1137900"/>
          </a:xfrm>
          <a:prstGeom prst="rect">
            <a:avLst/>
          </a:prstGeom>
        </p:spPr>
        <p:txBody>
          <a:bodyPr anchorCtr="0" anchor="t" bIns="0" lIns="0" spcFirstLastPara="1" rIns="0" wrap="square" tIns="0">
            <a:noAutofit/>
          </a:bodyPr>
          <a:lstStyle>
            <a:lvl1pPr indent="-384175" lvl="0" marL="457200" rtl="0" algn="ctr">
              <a:spcBef>
                <a:spcPts val="640"/>
              </a:spcBef>
              <a:spcAft>
                <a:spcPts val="0"/>
              </a:spcAft>
              <a:buSzPts val="2450"/>
              <a:buChar char="•"/>
              <a:defRPr sz="2450"/>
            </a:lvl1pPr>
            <a:lvl2pPr indent="-384175" lvl="1" marL="914400" rtl="0" algn="ctr">
              <a:spcBef>
                <a:spcPts val="560"/>
              </a:spcBef>
              <a:spcAft>
                <a:spcPts val="0"/>
              </a:spcAft>
              <a:buSzPts val="2450"/>
              <a:buChar char="–"/>
              <a:defRPr sz="2450"/>
            </a:lvl2pPr>
            <a:lvl3pPr indent="-384175" lvl="2" marL="1371600" rtl="0" algn="ctr">
              <a:spcBef>
                <a:spcPts val="480"/>
              </a:spcBef>
              <a:spcAft>
                <a:spcPts val="0"/>
              </a:spcAft>
              <a:buSzPts val="2450"/>
              <a:buChar char="•"/>
              <a:defRPr sz="2450"/>
            </a:lvl3pPr>
            <a:lvl4pPr indent="-384175" lvl="3" marL="1828800" rtl="0" algn="ctr">
              <a:spcBef>
                <a:spcPts val="400"/>
              </a:spcBef>
              <a:spcAft>
                <a:spcPts val="0"/>
              </a:spcAft>
              <a:buSzPts val="2450"/>
              <a:buChar char="–"/>
              <a:defRPr sz="2450"/>
            </a:lvl4pPr>
            <a:lvl5pPr indent="-384175" lvl="4" marL="2286000" rtl="0" algn="ctr">
              <a:spcBef>
                <a:spcPts val="400"/>
              </a:spcBef>
              <a:spcAft>
                <a:spcPts val="0"/>
              </a:spcAft>
              <a:buSzPts val="2450"/>
              <a:buChar char="»"/>
              <a:defRPr sz="2450"/>
            </a:lvl5pPr>
            <a:lvl6pPr indent="-384175" lvl="5" marL="2743200" rtl="0" algn="ctr">
              <a:spcBef>
                <a:spcPts val="400"/>
              </a:spcBef>
              <a:spcAft>
                <a:spcPts val="0"/>
              </a:spcAft>
              <a:buSzPts val="2450"/>
              <a:buChar char="•"/>
              <a:defRPr sz="2450"/>
            </a:lvl6pPr>
            <a:lvl7pPr indent="-384175" lvl="6" marL="3200400" rtl="0" algn="ctr">
              <a:spcBef>
                <a:spcPts val="400"/>
              </a:spcBef>
              <a:spcAft>
                <a:spcPts val="0"/>
              </a:spcAft>
              <a:buSzPts val="2450"/>
              <a:buChar char="•"/>
              <a:defRPr sz="2450"/>
            </a:lvl7pPr>
            <a:lvl8pPr indent="-384175" lvl="7" marL="3657600" rtl="0" algn="ctr">
              <a:spcBef>
                <a:spcPts val="400"/>
              </a:spcBef>
              <a:spcAft>
                <a:spcPts val="0"/>
              </a:spcAft>
              <a:buSzPts val="2450"/>
              <a:buChar char="•"/>
              <a:defRPr sz="2450"/>
            </a:lvl8pPr>
            <a:lvl9pPr indent="-384175" lvl="8" marL="4114800" rtl="0" algn="ctr">
              <a:spcBef>
                <a:spcPts val="400"/>
              </a:spcBef>
              <a:spcAft>
                <a:spcPts val="0"/>
              </a:spcAft>
              <a:buSzPts val="2450"/>
              <a:buChar char="•"/>
              <a:defRPr sz="245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29" name="Shape 129"/>
        <p:cNvGrpSpPr/>
        <p:nvPr/>
      </p:nvGrpSpPr>
      <p:grpSpPr>
        <a:xfrm>
          <a:off x="0" y="0"/>
          <a:ext cx="0" cy="0"/>
          <a:chOff x="0" y="0"/>
          <a:chExt cx="0" cy="0"/>
        </a:xfrm>
      </p:grpSpPr>
      <p:grpSp>
        <p:nvGrpSpPr>
          <p:cNvPr id="130" name="Google Shape;130;p9"/>
          <p:cNvGrpSpPr/>
          <p:nvPr/>
        </p:nvGrpSpPr>
        <p:grpSpPr>
          <a:xfrm>
            <a:off x="1330654" y="2246371"/>
            <a:ext cx="2250126" cy="471799"/>
            <a:chOff x="0" y="-8166"/>
            <a:chExt cx="592622" cy="124259"/>
          </a:xfrm>
        </p:grpSpPr>
        <p:sp>
          <p:nvSpPr>
            <p:cNvPr id="131" name="Google Shape;131;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9"/>
          <p:cNvGrpSpPr/>
          <p:nvPr/>
        </p:nvGrpSpPr>
        <p:grpSpPr>
          <a:xfrm>
            <a:off x="14710033" y="2246371"/>
            <a:ext cx="2250126" cy="471799"/>
            <a:chOff x="0" y="-8166"/>
            <a:chExt cx="592622" cy="124259"/>
          </a:xfrm>
        </p:grpSpPr>
        <p:sp>
          <p:nvSpPr>
            <p:cNvPr id="134" name="Google Shape;134;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9"/>
          <p:cNvGrpSpPr/>
          <p:nvPr/>
        </p:nvGrpSpPr>
        <p:grpSpPr>
          <a:xfrm>
            <a:off x="1330654" y="3952526"/>
            <a:ext cx="2250126" cy="471799"/>
            <a:chOff x="0" y="-8166"/>
            <a:chExt cx="592622" cy="124259"/>
          </a:xfrm>
        </p:grpSpPr>
        <p:sp>
          <p:nvSpPr>
            <p:cNvPr id="137" name="Google Shape;137;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9"/>
          <p:cNvGrpSpPr/>
          <p:nvPr/>
        </p:nvGrpSpPr>
        <p:grpSpPr>
          <a:xfrm>
            <a:off x="14710033" y="3952526"/>
            <a:ext cx="2250126" cy="471799"/>
            <a:chOff x="0" y="-8166"/>
            <a:chExt cx="592622" cy="124259"/>
          </a:xfrm>
        </p:grpSpPr>
        <p:sp>
          <p:nvSpPr>
            <p:cNvPr id="140" name="Google Shape;140;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9"/>
          <p:cNvGrpSpPr/>
          <p:nvPr/>
        </p:nvGrpSpPr>
        <p:grpSpPr>
          <a:xfrm>
            <a:off x="1330654" y="5658682"/>
            <a:ext cx="2250126" cy="471799"/>
            <a:chOff x="0" y="-8166"/>
            <a:chExt cx="592622" cy="124259"/>
          </a:xfrm>
        </p:grpSpPr>
        <p:sp>
          <p:nvSpPr>
            <p:cNvPr id="143" name="Google Shape;143;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9"/>
          <p:cNvGrpSpPr/>
          <p:nvPr/>
        </p:nvGrpSpPr>
        <p:grpSpPr>
          <a:xfrm>
            <a:off x="14710033" y="5658682"/>
            <a:ext cx="2250126" cy="471799"/>
            <a:chOff x="0" y="-8166"/>
            <a:chExt cx="592622" cy="124259"/>
          </a:xfrm>
        </p:grpSpPr>
        <p:sp>
          <p:nvSpPr>
            <p:cNvPr id="146" name="Google Shape;146;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9"/>
          <p:cNvGrpSpPr/>
          <p:nvPr/>
        </p:nvGrpSpPr>
        <p:grpSpPr>
          <a:xfrm>
            <a:off x="1330654" y="7364838"/>
            <a:ext cx="2250126" cy="471799"/>
            <a:chOff x="0" y="-8166"/>
            <a:chExt cx="592622" cy="124259"/>
          </a:xfrm>
        </p:grpSpPr>
        <p:sp>
          <p:nvSpPr>
            <p:cNvPr id="149" name="Google Shape;149;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9"/>
          <p:cNvGrpSpPr/>
          <p:nvPr/>
        </p:nvGrpSpPr>
        <p:grpSpPr>
          <a:xfrm>
            <a:off x="14710033" y="7364838"/>
            <a:ext cx="2250126" cy="471799"/>
            <a:chOff x="0" y="-8166"/>
            <a:chExt cx="592622" cy="124259"/>
          </a:xfrm>
        </p:grpSpPr>
        <p:sp>
          <p:nvSpPr>
            <p:cNvPr id="152" name="Google Shape;152;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9"/>
          <p:cNvGrpSpPr/>
          <p:nvPr/>
        </p:nvGrpSpPr>
        <p:grpSpPr>
          <a:xfrm>
            <a:off x="1330654" y="9070993"/>
            <a:ext cx="2250126" cy="471799"/>
            <a:chOff x="0" y="-8166"/>
            <a:chExt cx="592622" cy="124259"/>
          </a:xfrm>
        </p:grpSpPr>
        <p:sp>
          <p:nvSpPr>
            <p:cNvPr id="155" name="Google Shape;155;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9"/>
          <p:cNvGrpSpPr/>
          <p:nvPr/>
        </p:nvGrpSpPr>
        <p:grpSpPr>
          <a:xfrm>
            <a:off x="14710033" y="9070993"/>
            <a:ext cx="2250126" cy="471799"/>
            <a:chOff x="0" y="-8166"/>
            <a:chExt cx="592622" cy="124259"/>
          </a:xfrm>
        </p:grpSpPr>
        <p:sp>
          <p:nvSpPr>
            <p:cNvPr id="158" name="Google Shape;158;p9"/>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txBox="1"/>
            <p:nvPr/>
          </p:nvSpPr>
          <p:spPr>
            <a:xfrm>
              <a:off x="55558" y="-8166"/>
              <a:ext cx="481500" cy="113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9"/>
          <p:cNvSpPr/>
          <p:nvPr/>
        </p:nvSpPr>
        <p:spPr>
          <a:xfrm>
            <a:off x="1831243" y="1067105"/>
            <a:ext cx="1166867" cy="1512082"/>
          </a:xfrm>
          <a:custGeom>
            <a:rect b="b" l="l" r="r" t="t"/>
            <a:pathLst>
              <a:path extrusionOk="0" h="1512082" w="1166867">
                <a:moveTo>
                  <a:pt x="0" y="0"/>
                </a:moveTo>
                <a:lnTo>
                  <a:pt x="1166867" y="0"/>
                </a:lnTo>
                <a:lnTo>
                  <a:pt x="1166867" y="1512083"/>
                </a:lnTo>
                <a:lnTo>
                  <a:pt x="0" y="1512083"/>
                </a:lnTo>
                <a:lnTo>
                  <a:pt x="0" y="0"/>
                </a:lnTo>
                <a:close/>
              </a:path>
            </a:pathLst>
          </a:custGeom>
          <a:blipFill rotWithShape="1">
            <a:blip r:embed="rId2">
              <a:alphaModFix/>
            </a:blip>
            <a:stretch>
              <a:fillRect b="0" l="0" r="0" t="0"/>
            </a:stretch>
          </a:blipFill>
          <a:ln>
            <a:noFill/>
          </a:ln>
        </p:spPr>
      </p:sp>
      <p:sp>
        <p:nvSpPr>
          <p:cNvPr id="161" name="Google Shape;161;p9"/>
          <p:cNvSpPr/>
          <p:nvPr/>
        </p:nvSpPr>
        <p:spPr>
          <a:xfrm>
            <a:off x="14981290" y="2896550"/>
            <a:ext cx="1784571" cy="1302511"/>
          </a:xfrm>
          <a:custGeom>
            <a:rect b="b" l="l" r="r" t="t"/>
            <a:pathLst>
              <a:path extrusionOk="0" h="1302511" w="1784571">
                <a:moveTo>
                  <a:pt x="0" y="0"/>
                </a:moveTo>
                <a:lnTo>
                  <a:pt x="1784571" y="0"/>
                </a:lnTo>
                <a:lnTo>
                  <a:pt x="1784571" y="1302511"/>
                </a:lnTo>
                <a:lnTo>
                  <a:pt x="0" y="1302511"/>
                </a:lnTo>
                <a:lnTo>
                  <a:pt x="0" y="0"/>
                </a:lnTo>
                <a:close/>
              </a:path>
            </a:pathLst>
          </a:custGeom>
          <a:blipFill rotWithShape="1">
            <a:blip r:embed="rId3">
              <a:alphaModFix/>
            </a:blip>
            <a:stretch>
              <a:fillRect b="0" l="0" r="0" t="0"/>
            </a:stretch>
          </a:blipFill>
          <a:ln>
            <a:noFill/>
          </a:ln>
        </p:spPr>
      </p:sp>
      <p:sp>
        <p:nvSpPr>
          <p:cNvPr id="162" name="Google Shape;162;p9"/>
          <p:cNvSpPr/>
          <p:nvPr/>
        </p:nvSpPr>
        <p:spPr>
          <a:xfrm>
            <a:off x="15116133" y="1117926"/>
            <a:ext cx="1649727" cy="1410441"/>
          </a:xfrm>
          <a:custGeom>
            <a:rect b="b" l="l" r="r" t="t"/>
            <a:pathLst>
              <a:path extrusionOk="0" h="1410441" w="1649727">
                <a:moveTo>
                  <a:pt x="0" y="0"/>
                </a:moveTo>
                <a:lnTo>
                  <a:pt x="1649728" y="0"/>
                </a:lnTo>
                <a:lnTo>
                  <a:pt x="1649728" y="1410441"/>
                </a:lnTo>
                <a:lnTo>
                  <a:pt x="0" y="1410441"/>
                </a:lnTo>
                <a:lnTo>
                  <a:pt x="0" y="0"/>
                </a:lnTo>
                <a:close/>
              </a:path>
            </a:pathLst>
          </a:custGeom>
          <a:blipFill rotWithShape="1">
            <a:blip r:embed="rId4">
              <a:alphaModFix/>
            </a:blip>
            <a:stretch>
              <a:fillRect b="0" l="0" r="0" t="0"/>
            </a:stretch>
          </a:blipFill>
          <a:ln>
            <a:noFill/>
          </a:ln>
        </p:spPr>
      </p:sp>
      <p:sp>
        <p:nvSpPr>
          <p:cNvPr id="163" name="Google Shape;163;p9"/>
          <p:cNvSpPr/>
          <p:nvPr/>
        </p:nvSpPr>
        <p:spPr>
          <a:xfrm flipH="1">
            <a:off x="1562106" y="2787431"/>
            <a:ext cx="1787207" cy="1520750"/>
          </a:xfrm>
          <a:custGeom>
            <a:rect b="b" l="l" r="r" t="t"/>
            <a:pathLst>
              <a:path extrusionOk="0" h="1520750" w="1787207">
                <a:moveTo>
                  <a:pt x="1787206" y="0"/>
                </a:moveTo>
                <a:lnTo>
                  <a:pt x="0" y="0"/>
                </a:lnTo>
                <a:lnTo>
                  <a:pt x="0" y="1520750"/>
                </a:lnTo>
                <a:lnTo>
                  <a:pt x="1787206" y="1520750"/>
                </a:lnTo>
                <a:lnTo>
                  <a:pt x="1787206" y="0"/>
                </a:lnTo>
                <a:close/>
              </a:path>
            </a:pathLst>
          </a:custGeom>
          <a:blipFill rotWithShape="1">
            <a:blip r:embed="rId5">
              <a:alphaModFix/>
            </a:blip>
            <a:stretch>
              <a:fillRect b="0" l="0" r="0" t="0"/>
            </a:stretch>
          </a:blipFill>
          <a:ln>
            <a:noFill/>
          </a:ln>
        </p:spPr>
      </p:sp>
      <p:sp>
        <p:nvSpPr>
          <p:cNvPr id="164" name="Google Shape;164;p9"/>
          <p:cNvSpPr/>
          <p:nvPr/>
        </p:nvSpPr>
        <p:spPr>
          <a:xfrm>
            <a:off x="14892779" y="4194458"/>
            <a:ext cx="1608804" cy="1898084"/>
          </a:xfrm>
          <a:custGeom>
            <a:rect b="b" l="l" r="r" t="t"/>
            <a:pathLst>
              <a:path extrusionOk="0" h="1898084" w="1608804">
                <a:moveTo>
                  <a:pt x="0" y="0"/>
                </a:moveTo>
                <a:lnTo>
                  <a:pt x="1608805" y="0"/>
                </a:lnTo>
                <a:lnTo>
                  <a:pt x="1608805" y="1898084"/>
                </a:lnTo>
                <a:lnTo>
                  <a:pt x="0" y="1898084"/>
                </a:lnTo>
                <a:lnTo>
                  <a:pt x="0" y="0"/>
                </a:lnTo>
                <a:close/>
              </a:path>
            </a:pathLst>
          </a:custGeom>
          <a:blipFill rotWithShape="1">
            <a:blip r:embed="rId6">
              <a:alphaModFix/>
            </a:blip>
            <a:stretch>
              <a:fillRect b="0" l="0" r="0" t="0"/>
            </a:stretch>
          </a:blipFill>
          <a:ln>
            <a:noFill/>
          </a:ln>
        </p:spPr>
      </p:sp>
      <p:sp>
        <p:nvSpPr>
          <p:cNvPr id="165" name="Google Shape;165;p9"/>
          <p:cNvSpPr/>
          <p:nvPr/>
        </p:nvSpPr>
        <p:spPr>
          <a:xfrm>
            <a:off x="1753353" y="4933624"/>
            <a:ext cx="1404713" cy="976458"/>
          </a:xfrm>
          <a:custGeom>
            <a:rect b="b" l="l" r="r" t="t"/>
            <a:pathLst>
              <a:path extrusionOk="0" h="976458" w="1404713">
                <a:moveTo>
                  <a:pt x="0" y="0"/>
                </a:moveTo>
                <a:lnTo>
                  <a:pt x="1404712" y="0"/>
                </a:lnTo>
                <a:lnTo>
                  <a:pt x="1404712" y="976458"/>
                </a:lnTo>
                <a:lnTo>
                  <a:pt x="0" y="976458"/>
                </a:lnTo>
                <a:lnTo>
                  <a:pt x="0" y="0"/>
                </a:lnTo>
                <a:close/>
              </a:path>
            </a:pathLst>
          </a:custGeom>
          <a:blipFill rotWithShape="1">
            <a:blip r:embed="rId7">
              <a:alphaModFix/>
            </a:blip>
            <a:stretch>
              <a:fillRect b="0" l="0" r="0" t="0"/>
            </a:stretch>
          </a:blipFill>
          <a:ln>
            <a:noFill/>
          </a:ln>
        </p:spPr>
      </p:sp>
      <p:sp>
        <p:nvSpPr>
          <p:cNvPr id="166" name="Google Shape;166;p9"/>
          <p:cNvSpPr/>
          <p:nvPr/>
        </p:nvSpPr>
        <p:spPr>
          <a:xfrm>
            <a:off x="14690934" y="7768144"/>
            <a:ext cx="2016543" cy="1618858"/>
          </a:xfrm>
          <a:custGeom>
            <a:rect b="b" l="l" r="r" t="t"/>
            <a:pathLst>
              <a:path extrusionOk="0" h="1618858" w="2016543">
                <a:moveTo>
                  <a:pt x="0" y="0"/>
                </a:moveTo>
                <a:lnTo>
                  <a:pt x="2016543" y="0"/>
                </a:lnTo>
                <a:lnTo>
                  <a:pt x="2016543" y="1618858"/>
                </a:lnTo>
                <a:lnTo>
                  <a:pt x="0" y="1618858"/>
                </a:lnTo>
                <a:lnTo>
                  <a:pt x="0" y="0"/>
                </a:lnTo>
                <a:close/>
              </a:path>
            </a:pathLst>
          </a:custGeom>
          <a:blipFill rotWithShape="1">
            <a:blip r:embed="rId8">
              <a:alphaModFix/>
            </a:blip>
            <a:stretch>
              <a:fillRect b="0" l="0" r="0" t="0"/>
            </a:stretch>
          </a:blipFill>
          <a:ln>
            <a:noFill/>
          </a:ln>
        </p:spPr>
      </p:sp>
      <p:sp>
        <p:nvSpPr>
          <p:cNvPr id="167" name="Google Shape;167;p9"/>
          <p:cNvSpPr/>
          <p:nvPr/>
        </p:nvSpPr>
        <p:spPr>
          <a:xfrm>
            <a:off x="15141977" y="6379940"/>
            <a:ext cx="1359607" cy="1207229"/>
          </a:xfrm>
          <a:custGeom>
            <a:rect b="b" l="l" r="r" t="t"/>
            <a:pathLst>
              <a:path extrusionOk="0" h="1207229" w="1359607">
                <a:moveTo>
                  <a:pt x="0" y="0"/>
                </a:moveTo>
                <a:lnTo>
                  <a:pt x="1359607" y="0"/>
                </a:lnTo>
                <a:lnTo>
                  <a:pt x="1359607" y="1207229"/>
                </a:lnTo>
                <a:lnTo>
                  <a:pt x="0" y="1207229"/>
                </a:lnTo>
                <a:lnTo>
                  <a:pt x="0" y="0"/>
                </a:lnTo>
                <a:close/>
              </a:path>
            </a:pathLst>
          </a:custGeom>
          <a:blipFill rotWithShape="1">
            <a:blip r:embed="rId9">
              <a:alphaModFix/>
            </a:blip>
            <a:stretch>
              <a:fillRect b="0" l="0" r="0" t="0"/>
            </a:stretch>
          </a:blipFill>
          <a:ln>
            <a:noFill/>
          </a:ln>
        </p:spPr>
      </p:sp>
      <p:sp>
        <p:nvSpPr>
          <p:cNvPr id="168" name="Google Shape;168;p9"/>
          <p:cNvSpPr/>
          <p:nvPr/>
        </p:nvSpPr>
        <p:spPr>
          <a:xfrm>
            <a:off x="1713625" y="5599484"/>
            <a:ext cx="1867139" cy="2078799"/>
          </a:xfrm>
          <a:custGeom>
            <a:rect b="b" l="l" r="r" t="t"/>
            <a:pathLst>
              <a:path extrusionOk="0" h="2078799" w="1867139">
                <a:moveTo>
                  <a:pt x="0" y="0"/>
                </a:moveTo>
                <a:lnTo>
                  <a:pt x="1867139" y="0"/>
                </a:lnTo>
                <a:lnTo>
                  <a:pt x="1867139" y="2078799"/>
                </a:lnTo>
                <a:lnTo>
                  <a:pt x="0" y="2078799"/>
                </a:lnTo>
                <a:lnTo>
                  <a:pt x="0" y="0"/>
                </a:lnTo>
                <a:close/>
              </a:path>
            </a:pathLst>
          </a:custGeom>
          <a:blipFill rotWithShape="1">
            <a:blip r:embed="rId10">
              <a:alphaModFix/>
            </a:blip>
            <a:stretch>
              <a:fillRect b="0" l="0" r="0" t="0"/>
            </a:stretch>
          </a:blipFill>
          <a:ln>
            <a:noFill/>
          </a:ln>
        </p:spPr>
      </p:sp>
      <p:sp>
        <p:nvSpPr>
          <p:cNvPr id="169" name="Google Shape;169;p9"/>
          <p:cNvSpPr/>
          <p:nvPr/>
        </p:nvSpPr>
        <p:spPr>
          <a:xfrm>
            <a:off x="1652307" y="7835705"/>
            <a:ext cx="1606804" cy="1551296"/>
          </a:xfrm>
          <a:custGeom>
            <a:rect b="b" l="l" r="r" t="t"/>
            <a:pathLst>
              <a:path extrusionOk="0" h="1551296" w="1606804">
                <a:moveTo>
                  <a:pt x="0" y="0"/>
                </a:moveTo>
                <a:lnTo>
                  <a:pt x="1606804" y="0"/>
                </a:lnTo>
                <a:lnTo>
                  <a:pt x="1606804" y="1551297"/>
                </a:lnTo>
                <a:lnTo>
                  <a:pt x="0" y="1551297"/>
                </a:lnTo>
                <a:lnTo>
                  <a:pt x="0" y="0"/>
                </a:lnTo>
                <a:close/>
              </a:path>
            </a:pathLst>
          </a:custGeom>
          <a:blipFill rotWithShape="1">
            <a:blip r:embed="rId11">
              <a:alphaModFix/>
            </a:blip>
            <a:stretch>
              <a:fillRect b="0" l="0" r="0" t="0"/>
            </a:stretch>
          </a:blipFill>
          <a:ln>
            <a:noFill/>
          </a:ln>
        </p:spPr>
      </p:sp>
      <p:sp>
        <p:nvSpPr>
          <p:cNvPr id="170" name="Google Shape;170;p9"/>
          <p:cNvSpPr/>
          <p:nvPr/>
        </p:nvSpPr>
        <p:spPr>
          <a:xfrm>
            <a:off x="4650690" y="2359634"/>
            <a:ext cx="8986620" cy="6479700"/>
          </a:xfrm>
          <a:custGeom>
            <a:rect b="b" l="l" r="r" t="t"/>
            <a:pathLst>
              <a:path extrusionOk="0" h="6479700" w="8986620">
                <a:moveTo>
                  <a:pt x="0" y="0"/>
                </a:moveTo>
                <a:lnTo>
                  <a:pt x="8986620" y="0"/>
                </a:lnTo>
                <a:lnTo>
                  <a:pt x="8986620" y="6479700"/>
                </a:lnTo>
                <a:lnTo>
                  <a:pt x="0" y="6479700"/>
                </a:lnTo>
                <a:lnTo>
                  <a:pt x="0" y="0"/>
                </a:lnTo>
                <a:close/>
              </a:path>
            </a:pathLst>
          </a:custGeom>
          <a:blipFill rotWithShape="1">
            <a:blip r:embed="rId12">
              <a:alphaModFix/>
            </a:blip>
            <a:stretch>
              <a:fillRect b="0" l="0" r="0" t="0"/>
            </a:stretch>
          </a:blipFill>
          <a:ln>
            <a:noFill/>
          </a:ln>
        </p:spPr>
      </p:sp>
      <p:grpSp>
        <p:nvGrpSpPr>
          <p:cNvPr id="171" name="Google Shape;171;p9"/>
          <p:cNvGrpSpPr/>
          <p:nvPr/>
        </p:nvGrpSpPr>
        <p:grpSpPr>
          <a:xfrm>
            <a:off x="4018432" y="9070284"/>
            <a:ext cx="10251563" cy="561558"/>
            <a:chOff x="0" y="-19050"/>
            <a:chExt cx="2700000" cy="147900"/>
          </a:xfrm>
        </p:grpSpPr>
        <p:sp>
          <p:nvSpPr>
            <p:cNvPr id="172" name="Google Shape;172;p9"/>
            <p:cNvSpPr/>
            <p:nvPr/>
          </p:nvSpPr>
          <p:spPr>
            <a:xfrm>
              <a:off x="0" y="0"/>
              <a:ext cx="2699888" cy="128731"/>
            </a:xfrm>
            <a:custGeom>
              <a:rect b="b" l="l" r="r" t="t"/>
              <a:pathLst>
                <a:path extrusionOk="0" h="128731" w="2699888">
                  <a:moveTo>
                    <a:pt x="0" y="0"/>
                  </a:moveTo>
                  <a:lnTo>
                    <a:pt x="2699888" y="0"/>
                  </a:lnTo>
                  <a:lnTo>
                    <a:pt x="2699888" y="128731"/>
                  </a:lnTo>
                  <a:lnTo>
                    <a:pt x="0" y="128731"/>
                  </a:lnTo>
                  <a:close/>
                </a:path>
              </a:pathLst>
            </a:custGeom>
            <a:solidFill>
              <a:srgbClr val="E8A18B"/>
            </a:solidFill>
            <a:ln cap="sq" cmpd="sng" w="28575">
              <a:solidFill>
                <a:srgbClr val="000000"/>
              </a:solidFill>
              <a:prstDash val="solid"/>
              <a:miter lim="8000"/>
              <a:headEnd len="sm" w="sm" type="none"/>
              <a:tailEnd len="sm" w="sm" type="none"/>
            </a:ln>
          </p:spPr>
        </p:sp>
        <p:sp>
          <p:nvSpPr>
            <p:cNvPr id="173" name="Google Shape;173;p9"/>
            <p:cNvSpPr txBox="1"/>
            <p:nvPr/>
          </p:nvSpPr>
          <p:spPr>
            <a:xfrm>
              <a:off x="0" y="-19050"/>
              <a:ext cx="2700000" cy="147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9"/>
          <p:cNvSpPr txBox="1"/>
          <p:nvPr>
            <p:ph type="title"/>
          </p:nvPr>
        </p:nvSpPr>
        <p:spPr>
          <a:xfrm>
            <a:off x="4361450" y="618300"/>
            <a:ext cx="10026300" cy="1618800"/>
          </a:xfrm>
          <a:prstGeom prst="rect">
            <a:avLst/>
          </a:prstGeom>
        </p:spPr>
        <p:txBody>
          <a:bodyPr anchorCtr="0" anchor="ctr" bIns="0" lIns="0" spcFirstLastPara="1" rIns="0" wrap="square" tIns="0">
            <a:noAutofit/>
          </a:bodyPr>
          <a:lstStyle>
            <a:lvl1pPr lvl="0">
              <a:lnSpc>
                <a:spcPct val="80000"/>
              </a:lnSpc>
              <a:spcBef>
                <a:spcPts val="0"/>
              </a:spcBef>
              <a:spcAft>
                <a:spcPts val="0"/>
              </a:spcAft>
              <a:buSzPts val="5700"/>
              <a:buNone/>
              <a:defRPr sz="5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9"/>
          <p:cNvSpPr txBox="1"/>
          <p:nvPr>
            <p:ph idx="1" type="body"/>
          </p:nvPr>
        </p:nvSpPr>
        <p:spPr>
          <a:xfrm>
            <a:off x="4010050" y="9142413"/>
            <a:ext cx="10251600" cy="417300"/>
          </a:xfrm>
          <a:prstGeom prst="rect">
            <a:avLst/>
          </a:prstGeom>
        </p:spPr>
        <p:txBody>
          <a:bodyPr anchorCtr="0" anchor="ctr" bIns="0" lIns="0" spcFirstLastPara="1" rIns="0" wrap="square" tIns="0">
            <a:noAutofit/>
          </a:bodyPr>
          <a:lstStyle>
            <a:lvl1pPr indent="-368300" lvl="0" marL="457200" algn="ctr">
              <a:spcBef>
                <a:spcPts val="640"/>
              </a:spcBef>
              <a:spcAft>
                <a:spcPts val="0"/>
              </a:spcAft>
              <a:buSzPts val="2200"/>
              <a:buChar char="•"/>
              <a:defRPr sz="2200"/>
            </a:lvl1pPr>
            <a:lvl2pPr indent="-368300" lvl="1" marL="914400" algn="ctr">
              <a:spcBef>
                <a:spcPts val="560"/>
              </a:spcBef>
              <a:spcAft>
                <a:spcPts val="0"/>
              </a:spcAft>
              <a:buSzPts val="2200"/>
              <a:buChar char="–"/>
              <a:defRPr sz="2200"/>
            </a:lvl2pPr>
            <a:lvl3pPr indent="-368300" lvl="2" marL="1371600" algn="ctr">
              <a:spcBef>
                <a:spcPts val="480"/>
              </a:spcBef>
              <a:spcAft>
                <a:spcPts val="0"/>
              </a:spcAft>
              <a:buSzPts val="2200"/>
              <a:buChar char="•"/>
              <a:defRPr sz="2200"/>
            </a:lvl3pPr>
            <a:lvl4pPr indent="-368300" lvl="3" marL="1828800" algn="ctr">
              <a:spcBef>
                <a:spcPts val="400"/>
              </a:spcBef>
              <a:spcAft>
                <a:spcPts val="0"/>
              </a:spcAft>
              <a:buSzPts val="2200"/>
              <a:buChar char="–"/>
              <a:defRPr sz="2200"/>
            </a:lvl4pPr>
            <a:lvl5pPr indent="-368300" lvl="4" marL="2286000" algn="ctr">
              <a:spcBef>
                <a:spcPts val="400"/>
              </a:spcBef>
              <a:spcAft>
                <a:spcPts val="0"/>
              </a:spcAft>
              <a:buSzPts val="2200"/>
              <a:buChar char="»"/>
              <a:defRPr sz="2200"/>
            </a:lvl5pPr>
            <a:lvl6pPr indent="-368300" lvl="5" marL="2743200" algn="ctr">
              <a:spcBef>
                <a:spcPts val="400"/>
              </a:spcBef>
              <a:spcAft>
                <a:spcPts val="0"/>
              </a:spcAft>
              <a:buSzPts val="2200"/>
              <a:buChar char="•"/>
              <a:defRPr sz="2200"/>
            </a:lvl6pPr>
            <a:lvl7pPr indent="-368300" lvl="6" marL="3200400" algn="ctr">
              <a:spcBef>
                <a:spcPts val="400"/>
              </a:spcBef>
              <a:spcAft>
                <a:spcPts val="0"/>
              </a:spcAft>
              <a:buSzPts val="2200"/>
              <a:buChar char="•"/>
              <a:defRPr sz="2200"/>
            </a:lvl7pPr>
            <a:lvl8pPr indent="-368300" lvl="7" marL="3657600" algn="ctr">
              <a:spcBef>
                <a:spcPts val="400"/>
              </a:spcBef>
              <a:spcAft>
                <a:spcPts val="0"/>
              </a:spcAft>
              <a:buSzPts val="2200"/>
              <a:buChar char="•"/>
              <a:defRPr sz="2200"/>
            </a:lvl8pPr>
            <a:lvl9pPr indent="-368300" lvl="8" marL="4114800" algn="ctr">
              <a:spcBef>
                <a:spcPts val="400"/>
              </a:spcBef>
              <a:spcAft>
                <a:spcPts val="0"/>
              </a:spcAft>
              <a:buSzPts val="2200"/>
              <a:buChar char="•"/>
              <a:defRPr sz="2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76" name="Shape 176"/>
        <p:cNvGrpSpPr/>
        <p:nvPr/>
      </p:nvGrpSpPr>
      <p:grpSpPr>
        <a:xfrm>
          <a:off x="0" y="0"/>
          <a:ext cx="0" cy="0"/>
          <a:chOff x="0" y="0"/>
          <a:chExt cx="0" cy="0"/>
        </a:xfrm>
      </p:grpSpPr>
      <p:sp>
        <p:nvSpPr>
          <p:cNvPr id="177" name="Google Shape;177;p10"/>
          <p:cNvSpPr/>
          <p:nvPr/>
        </p:nvSpPr>
        <p:spPr>
          <a:xfrm>
            <a:off x="3986770" y="838200"/>
            <a:ext cx="10314459" cy="7430256"/>
          </a:xfrm>
          <a:custGeom>
            <a:rect b="b" l="l" r="r" t="t"/>
            <a:pathLst>
              <a:path extrusionOk="0" h="7430256" w="10314459">
                <a:moveTo>
                  <a:pt x="0" y="0"/>
                </a:moveTo>
                <a:lnTo>
                  <a:pt x="10314460" y="0"/>
                </a:lnTo>
                <a:lnTo>
                  <a:pt x="10314460" y="7430256"/>
                </a:lnTo>
                <a:lnTo>
                  <a:pt x="0" y="7430256"/>
                </a:lnTo>
                <a:lnTo>
                  <a:pt x="0" y="0"/>
                </a:lnTo>
                <a:close/>
              </a:path>
            </a:pathLst>
          </a:custGeom>
          <a:blipFill rotWithShape="1">
            <a:blip r:embed="rId2">
              <a:alphaModFix/>
            </a:blip>
            <a:stretch>
              <a:fillRect b="0" l="0" r="0" t="0"/>
            </a:stretch>
          </a:blipFill>
          <a:ln>
            <a:noFill/>
          </a:ln>
        </p:spPr>
      </p:sp>
      <p:sp>
        <p:nvSpPr>
          <p:cNvPr id="178" name="Google Shape;178;p10"/>
          <p:cNvSpPr/>
          <p:nvPr/>
        </p:nvSpPr>
        <p:spPr>
          <a:xfrm>
            <a:off x="5368340" y="5426117"/>
            <a:ext cx="2506060" cy="1368451"/>
          </a:xfrm>
          <a:custGeom>
            <a:rect b="b" l="l" r="r" t="t"/>
            <a:pathLst>
              <a:path extrusionOk="0" h="1368451" w="2506060">
                <a:moveTo>
                  <a:pt x="0" y="0"/>
                </a:moveTo>
                <a:lnTo>
                  <a:pt x="2506060" y="0"/>
                </a:lnTo>
                <a:lnTo>
                  <a:pt x="2506060" y="1368452"/>
                </a:lnTo>
                <a:lnTo>
                  <a:pt x="0" y="1368452"/>
                </a:lnTo>
                <a:lnTo>
                  <a:pt x="0" y="0"/>
                </a:lnTo>
                <a:close/>
              </a:path>
            </a:pathLst>
          </a:custGeom>
          <a:blipFill rotWithShape="1">
            <a:blip r:embed="rId3">
              <a:alphaModFix/>
            </a:blip>
            <a:stretch>
              <a:fillRect b="0" l="0" r="0" t="0"/>
            </a:stretch>
          </a:blipFill>
          <a:ln>
            <a:noFill/>
          </a:ln>
        </p:spPr>
      </p:sp>
      <p:sp>
        <p:nvSpPr>
          <p:cNvPr id="179" name="Google Shape;179;p10"/>
          <p:cNvSpPr/>
          <p:nvPr/>
        </p:nvSpPr>
        <p:spPr>
          <a:xfrm>
            <a:off x="4931643" y="2179068"/>
            <a:ext cx="1533088" cy="3931275"/>
          </a:xfrm>
          <a:custGeom>
            <a:rect b="b" l="l" r="r" t="t"/>
            <a:pathLst>
              <a:path extrusionOk="0" h="3931275" w="1533088">
                <a:moveTo>
                  <a:pt x="0" y="0"/>
                </a:moveTo>
                <a:lnTo>
                  <a:pt x="1533088" y="0"/>
                </a:lnTo>
                <a:lnTo>
                  <a:pt x="1533088" y="3931275"/>
                </a:lnTo>
                <a:lnTo>
                  <a:pt x="0" y="3931275"/>
                </a:lnTo>
                <a:lnTo>
                  <a:pt x="0" y="0"/>
                </a:lnTo>
                <a:close/>
              </a:path>
            </a:pathLst>
          </a:custGeom>
          <a:blipFill rotWithShape="1">
            <a:blip r:embed="rId4">
              <a:alphaModFix/>
            </a:blip>
            <a:stretch>
              <a:fillRect b="0" l="-5979" r="0" t="0"/>
            </a:stretch>
          </a:blipFill>
          <a:ln>
            <a:noFill/>
          </a:ln>
        </p:spPr>
      </p:sp>
      <p:sp>
        <p:nvSpPr>
          <p:cNvPr id="180" name="Google Shape;180;p10"/>
          <p:cNvSpPr/>
          <p:nvPr/>
        </p:nvSpPr>
        <p:spPr>
          <a:xfrm>
            <a:off x="7195777" y="2603351"/>
            <a:ext cx="4709815" cy="4191218"/>
          </a:xfrm>
          <a:custGeom>
            <a:rect b="b" l="l" r="r" t="t"/>
            <a:pathLst>
              <a:path extrusionOk="0" h="4191218" w="4709815">
                <a:moveTo>
                  <a:pt x="0" y="0"/>
                </a:moveTo>
                <a:lnTo>
                  <a:pt x="4709815" y="0"/>
                </a:lnTo>
                <a:lnTo>
                  <a:pt x="4709815" y="4191218"/>
                </a:lnTo>
                <a:lnTo>
                  <a:pt x="0" y="4191218"/>
                </a:lnTo>
                <a:lnTo>
                  <a:pt x="0" y="0"/>
                </a:lnTo>
                <a:close/>
              </a:path>
            </a:pathLst>
          </a:custGeom>
          <a:blipFill rotWithShape="1">
            <a:blip r:embed="rId5">
              <a:alphaModFix/>
            </a:blip>
            <a:stretch>
              <a:fillRect b="-5789" l="0" r="0" t="0"/>
            </a:stretch>
          </a:blipFill>
          <a:ln>
            <a:noFill/>
          </a:ln>
        </p:spPr>
      </p:sp>
      <p:sp>
        <p:nvSpPr>
          <p:cNvPr id="181" name="Google Shape;181;p10"/>
          <p:cNvSpPr/>
          <p:nvPr/>
        </p:nvSpPr>
        <p:spPr>
          <a:xfrm rot="-137437">
            <a:off x="10440027" y="3855930"/>
            <a:ext cx="2937371" cy="3631791"/>
          </a:xfrm>
          <a:custGeom>
            <a:rect b="b" l="l" r="r" t="t"/>
            <a:pathLst>
              <a:path extrusionOk="0" h="3628889" w="2935024">
                <a:moveTo>
                  <a:pt x="0" y="0"/>
                </a:moveTo>
                <a:lnTo>
                  <a:pt x="2935024" y="0"/>
                </a:lnTo>
                <a:lnTo>
                  <a:pt x="2935024" y="3628890"/>
                </a:lnTo>
                <a:lnTo>
                  <a:pt x="0" y="3628890"/>
                </a:lnTo>
                <a:lnTo>
                  <a:pt x="0" y="0"/>
                </a:lnTo>
                <a:close/>
              </a:path>
            </a:pathLst>
          </a:custGeom>
          <a:blipFill rotWithShape="1">
            <a:blip r:embed="rId6">
              <a:alphaModFix/>
            </a:blip>
            <a:stretch>
              <a:fillRect b="0" l="0" r="0" t="0"/>
            </a:stretch>
          </a:blipFill>
          <a:ln>
            <a:noFill/>
          </a:ln>
        </p:spPr>
      </p:sp>
      <p:sp>
        <p:nvSpPr>
          <p:cNvPr id="182" name="Google Shape;182;p10"/>
          <p:cNvSpPr/>
          <p:nvPr/>
        </p:nvSpPr>
        <p:spPr>
          <a:xfrm>
            <a:off x="9326440" y="6581419"/>
            <a:ext cx="1377508" cy="1424147"/>
          </a:xfrm>
          <a:custGeom>
            <a:rect b="b" l="l" r="r" t="t"/>
            <a:pathLst>
              <a:path extrusionOk="0" h="1424147" w="1377508">
                <a:moveTo>
                  <a:pt x="0" y="0"/>
                </a:moveTo>
                <a:lnTo>
                  <a:pt x="1377508" y="0"/>
                </a:lnTo>
                <a:lnTo>
                  <a:pt x="1377508" y="1424147"/>
                </a:lnTo>
                <a:lnTo>
                  <a:pt x="0" y="1424147"/>
                </a:lnTo>
                <a:lnTo>
                  <a:pt x="0" y="0"/>
                </a:lnTo>
                <a:close/>
              </a:path>
            </a:pathLst>
          </a:custGeom>
          <a:blipFill rotWithShape="1">
            <a:blip r:embed="rId7">
              <a:alphaModFix/>
            </a:blip>
            <a:stretch>
              <a:fillRect b="0" l="0" r="0" t="0"/>
            </a:stretch>
          </a:blipFill>
          <a:ln>
            <a:noFill/>
          </a:ln>
        </p:spPr>
      </p:sp>
      <p:grpSp>
        <p:nvGrpSpPr>
          <p:cNvPr id="183" name="Google Shape;183;p10"/>
          <p:cNvGrpSpPr/>
          <p:nvPr/>
        </p:nvGrpSpPr>
        <p:grpSpPr>
          <a:xfrm>
            <a:off x="509509" y="6300843"/>
            <a:ext cx="8028384" cy="4550678"/>
            <a:chOff x="0" y="0"/>
            <a:chExt cx="10704512" cy="6067571"/>
          </a:xfrm>
        </p:grpSpPr>
        <p:sp>
          <p:nvSpPr>
            <p:cNvPr id="184" name="Google Shape;184;p10"/>
            <p:cNvSpPr/>
            <p:nvPr/>
          </p:nvSpPr>
          <p:spPr>
            <a:xfrm flipH="1">
              <a:off x="0" y="874722"/>
              <a:ext cx="10704512" cy="5192849"/>
            </a:xfrm>
            <a:custGeom>
              <a:rect b="b" l="l" r="r" t="t"/>
              <a:pathLst>
                <a:path extrusionOk="0" h="5192849" w="10704512">
                  <a:moveTo>
                    <a:pt x="10704512" y="0"/>
                  </a:moveTo>
                  <a:lnTo>
                    <a:pt x="0" y="0"/>
                  </a:lnTo>
                  <a:lnTo>
                    <a:pt x="0" y="5192849"/>
                  </a:lnTo>
                  <a:lnTo>
                    <a:pt x="10704512" y="5192849"/>
                  </a:lnTo>
                  <a:lnTo>
                    <a:pt x="10704512" y="0"/>
                  </a:lnTo>
                  <a:close/>
                </a:path>
              </a:pathLst>
            </a:custGeom>
            <a:blipFill rotWithShape="1">
              <a:blip r:embed="rId8">
                <a:alphaModFix/>
              </a:blip>
              <a:stretch>
                <a:fillRect b="0" l="0" r="0" t="-142447"/>
              </a:stretch>
            </a:blipFill>
            <a:ln>
              <a:noFill/>
            </a:ln>
          </p:spPr>
        </p:sp>
        <p:sp>
          <p:nvSpPr>
            <p:cNvPr id="185" name="Google Shape;185;p10"/>
            <p:cNvSpPr/>
            <p:nvPr/>
          </p:nvSpPr>
          <p:spPr>
            <a:xfrm flipH="1">
              <a:off x="0" y="0"/>
              <a:ext cx="10704512" cy="5192849"/>
            </a:xfrm>
            <a:custGeom>
              <a:rect b="b" l="l" r="r" t="t"/>
              <a:pathLst>
                <a:path extrusionOk="0" h="5192849" w="10704512">
                  <a:moveTo>
                    <a:pt x="10704512" y="0"/>
                  </a:moveTo>
                  <a:lnTo>
                    <a:pt x="0" y="0"/>
                  </a:lnTo>
                  <a:lnTo>
                    <a:pt x="0" y="5192849"/>
                  </a:lnTo>
                  <a:lnTo>
                    <a:pt x="10704512" y="5192849"/>
                  </a:lnTo>
                  <a:lnTo>
                    <a:pt x="10704512" y="0"/>
                  </a:lnTo>
                  <a:close/>
                </a:path>
              </a:pathLst>
            </a:custGeom>
            <a:blipFill rotWithShape="1">
              <a:blip r:embed="rId8">
                <a:alphaModFix/>
              </a:blip>
              <a:stretch>
                <a:fillRect b="-142447" l="0" r="0" t="0"/>
              </a:stretch>
            </a:blipFill>
            <a:ln>
              <a:noFill/>
            </a:ln>
          </p:spPr>
        </p:sp>
      </p:grpSp>
      <p:sp>
        <p:nvSpPr>
          <p:cNvPr id="186" name="Google Shape;186;p10"/>
          <p:cNvSpPr txBox="1"/>
          <p:nvPr>
            <p:ph idx="1" type="body"/>
          </p:nvPr>
        </p:nvSpPr>
        <p:spPr>
          <a:xfrm>
            <a:off x="768000" y="1014625"/>
            <a:ext cx="3432600" cy="36237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sz="2400"/>
            </a:lvl1pPr>
            <a:lvl2pPr indent="-381000" lvl="1" marL="914400">
              <a:spcBef>
                <a:spcPts val="560"/>
              </a:spcBef>
              <a:spcAft>
                <a:spcPts val="0"/>
              </a:spcAft>
              <a:buSzPts val="2400"/>
              <a:buChar char="–"/>
              <a:defRPr sz="2400"/>
            </a:lvl2pPr>
            <a:lvl3pPr indent="-381000" lvl="2" marL="1371600">
              <a:spcBef>
                <a:spcPts val="480"/>
              </a:spcBef>
              <a:spcAft>
                <a:spcPts val="0"/>
              </a:spcAft>
              <a:buSzPts val="2400"/>
              <a:buChar char="•"/>
              <a:defRPr/>
            </a:lvl3pPr>
            <a:lvl4pPr indent="-381000" lvl="3" marL="1828800">
              <a:spcBef>
                <a:spcPts val="400"/>
              </a:spcBef>
              <a:spcAft>
                <a:spcPts val="0"/>
              </a:spcAft>
              <a:buSzPts val="2400"/>
              <a:buChar char="–"/>
              <a:defRPr sz="2400"/>
            </a:lvl4pPr>
            <a:lvl5pPr indent="-381000" lvl="4" marL="2286000">
              <a:spcBef>
                <a:spcPts val="400"/>
              </a:spcBef>
              <a:spcAft>
                <a:spcPts val="0"/>
              </a:spcAft>
              <a:buSzPts val="2400"/>
              <a:buChar char="»"/>
              <a:defRPr sz="2400"/>
            </a:lvl5pPr>
            <a:lvl6pPr indent="-381000" lvl="5" marL="2743200">
              <a:spcBef>
                <a:spcPts val="400"/>
              </a:spcBef>
              <a:spcAft>
                <a:spcPts val="0"/>
              </a:spcAft>
              <a:buSzPts val="2400"/>
              <a:buChar char="•"/>
              <a:defRPr sz="2400"/>
            </a:lvl6pPr>
            <a:lvl7pPr indent="-381000" lvl="6" marL="3200400">
              <a:spcBef>
                <a:spcPts val="400"/>
              </a:spcBef>
              <a:spcAft>
                <a:spcPts val="0"/>
              </a:spcAft>
              <a:buSzPts val="2400"/>
              <a:buChar char="•"/>
              <a:defRPr sz="2400"/>
            </a:lvl7pPr>
            <a:lvl8pPr indent="-381000" lvl="7" marL="3657600">
              <a:spcBef>
                <a:spcPts val="400"/>
              </a:spcBef>
              <a:spcAft>
                <a:spcPts val="0"/>
              </a:spcAft>
              <a:buSzPts val="2400"/>
              <a:buChar char="•"/>
              <a:defRPr sz="2400"/>
            </a:lvl8pPr>
            <a:lvl9pPr indent="-381000" lvl="8" marL="4114800">
              <a:spcBef>
                <a:spcPts val="400"/>
              </a:spcBef>
              <a:spcAft>
                <a:spcPts val="0"/>
              </a:spcAft>
              <a:buSzPts val="2400"/>
              <a:buChar char="•"/>
              <a:defRPr sz="2400"/>
            </a:lvl9pPr>
          </a:lstStyle>
          <a:p/>
        </p:txBody>
      </p:sp>
      <p:sp>
        <p:nvSpPr>
          <p:cNvPr id="187" name="Google Shape;187;p10"/>
          <p:cNvSpPr txBox="1"/>
          <p:nvPr>
            <p:ph idx="2" type="body"/>
          </p:nvPr>
        </p:nvSpPr>
        <p:spPr>
          <a:xfrm>
            <a:off x="14165125" y="1014625"/>
            <a:ext cx="3432600" cy="3623700"/>
          </a:xfrm>
          <a:prstGeom prst="rect">
            <a:avLst/>
          </a:prstGeom>
        </p:spPr>
        <p:txBody>
          <a:bodyPr anchorCtr="0" anchor="t" bIns="0" lIns="0" spcFirstLastPara="1" rIns="0" wrap="square" tIns="0">
            <a:noAutofit/>
          </a:bodyPr>
          <a:lstStyle>
            <a:lvl1pPr indent="-381000" lvl="0" marL="457200" rtl="0" algn="r">
              <a:spcBef>
                <a:spcPts val="640"/>
              </a:spcBef>
              <a:spcAft>
                <a:spcPts val="0"/>
              </a:spcAft>
              <a:buSzPts val="2400"/>
              <a:buChar char="•"/>
              <a:defRPr sz="2400"/>
            </a:lvl1pPr>
            <a:lvl2pPr indent="-381000" lvl="1" marL="914400" rtl="0" algn="r">
              <a:spcBef>
                <a:spcPts val="560"/>
              </a:spcBef>
              <a:spcAft>
                <a:spcPts val="0"/>
              </a:spcAft>
              <a:buSzPts val="2400"/>
              <a:buChar char="–"/>
              <a:defRPr sz="2400"/>
            </a:lvl2pPr>
            <a:lvl3pPr indent="-381000" lvl="2" marL="1371600" rtl="0" algn="r">
              <a:spcBef>
                <a:spcPts val="480"/>
              </a:spcBef>
              <a:spcAft>
                <a:spcPts val="0"/>
              </a:spcAft>
              <a:buSzPts val="2400"/>
              <a:buChar char="•"/>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SzPts val="2400"/>
              <a:buChar char="»"/>
              <a:defRPr sz="2400"/>
            </a:lvl5pPr>
            <a:lvl6pPr indent="-381000" lvl="5" marL="2743200" rtl="0" algn="r">
              <a:spcBef>
                <a:spcPts val="400"/>
              </a:spcBef>
              <a:spcAft>
                <a:spcPts val="0"/>
              </a:spcAft>
              <a:buSzPts val="2400"/>
              <a:buChar char="•"/>
              <a:defRPr sz="2400"/>
            </a:lvl6pPr>
            <a:lvl7pPr indent="-381000" lvl="6" marL="3200400" rtl="0" algn="r">
              <a:spcBef>
                <a:spcPts val="400"/>
              </a:spcBef>
              <a:spcAft>
                <a:spcPts val="0"/>
              </a:spcAft>
              <a:buSzPts val="2400"/>
              <a:buChar char="•"/>
              <a:defRPr sz="2400"/>
            </a:lvl7pPr>
            <a:lvl8pPr indent="-381000" lvl="7" marL="3657600" rtl="0" algn="r">
              <a:spcBef>
                <a:spcPts val="400"/>
              </a:spcBef>
              <a:spcAft>
                <a:spcPts val="0"/>
              </a:spcAft>
              <a:buSzPts val="2400"/>
              <a:buChar char="•"/>
              <a:defRPr sz="2400"/>
            </a:lvl8pPr>
            <a:lvl9pPr indent="-381000" lvl="8" marL="4114800" rtl="0" algn="r">
              <a:spcBef>
                <a:spcPts val="400"/>
              </a:spcBef>
              <a:spcAft>
                <a:spcPts val="0"/>
              </a:spcAft>
              <a:buSzPts val="2400"/>
              <a:buChar char="•"/>
              <a:defRPr sz="2400"/>
            </a:lvl9pPr>
          </a:lstStyle>
          <a:p/>
        </p:txBody>
      </p:sp>
      <p:sp>
        <p:nvSpPr>
          <p:cNvPr id="188" name="Google Shape;188;p10"/>
          <p:cNvSpPr txBox="1"/>
          <p:nvPr>
            <p:ph idx="3" type="body"/>
          </p:nvPr>
        </p:nvSpPr>
        <p:spPr>
          <a:xfrm>
            <a:off x="1532275" y="7537175"/>
            <a:ext cx="6004800" cy="2505600"/>
          </a:xfrm>
          <a:prstGeom prst="rect">
            <a:avLst/>
          </a:prstGeom>
        </p:spPr>
        <p:txBody>
          <a:bodyPr anchorCtr="0" anchor="t" bIns="0" lIns="0" spcFirstLastPara="1" rIns="0" wrap="square" tIns="0">
            <a:noAutofit/>
          </a:bodyPr>
          <a:lstStyle>
            <a:lvl1pPr indent="-412750" lvl="0" marL="457200" algn="ctr">
              <a:lnSpc>
                <a:spcPct val="180000"/>
              </a:lnSpc>
              <a:spcBef>
                <a:spcPts val="640"/>
              </a:spcBef>
              <a:spcAft>
                <a:spcPts val="0"/>
              </a:spcAft>
              <a:buSzPts val="2900"/>
              <a:buChar char="•"/>
              <a:defRPr sz="2900"/>
            </a:lvl1pPr>
            <a:lvl2pPr indent="-412750" lvl="1" marL="914400" algn="ctr">
              <a:lnSpc>
                <a:spcPct val="180000"/>
              </a:lnSpc>
              <a:spcBef>
                <a:spcPts val="640"/>
              </a:spcBef>
              <a:spcAft>
                <a:spcPts val="0"/>
              </a:spcAft>
              <a:buSzPts val="2900"/>
              <a:buChar char="–"/>
              <a:defRPr sz="2900"/>
            </a:lvl2pPr>
            <a:lvl3pPr indent="-412750" lvl="2" marL="1371600" algn="ctr">
              <a:lnSpc>
                <a:spcPct val="180000"/>
              </a:lnSpc>
              <a:spcBef>
                <a:spcPts val="640"/>
              </a:spcBef>
              <a:spcAft>
                <a:spcPts val="0"/>
              </a:spcAft>
              <a:buSzPts val="2900"/>
              <a:buChar char="•"/>
              <a:defRPr sz="2900"/>
            </a:lvl3pPr>
            <a:lvl4pPr indent="-412750" lvl="3" marL="1828800" algn="ctr">
              <a:lnSpc>
                <a:spcPct val="180000"/>
              </a:lnSpc>
              <a:spcBef>
                <a:spcPts val="640"/>
              </a:spcBef>
              <a:spcAft>
                <a:spcPts val="0"/>
              </a:spcAft>
              <a:buSzPts val="2900"/>
              <a:buChar char="–"/>
              <a:defRPr sz="2900"/>
            </a:lvl4pPr>
            <a:lvl5pPr indent="-412750" lvl="4" marL="2286000" algn="ctr">
              <a:lnSpc>
                <a:spcPct val="180000"/>
              </a:lnSpc>
              <a:spcBef>
                <a:spcPts val="640"/>
              </a:spcBef>
              <a:spcAft>
                <a:spcPts val="0"/>
              </a:spcAft>
              <a:buSzPts val="2900"/>
              <a:buChar char="»"/>
              <a:defRPr sz="2900"/>
            </a:lvl5pPr>
            <a:lvl6pPr indent="-412750" lvl="5" marL="2743200" algn="ctr">
              <a:lnSpc>
                <a:spcPct val="180000"/>
              </a:lnSpc>
              <a:spcBef>
                <a:spcPts val="640"/>
              </a:spcBef>
              <a:spcAft>
                <a:spcPts val="0"/>
              </a:spcAft>
              <a:buSzPts val="2900"/>
              <a:buChar char="•"/>
              <a:defRPr sz="2900"/>
            </a:lvl6pPr>
            <a:lvl7pPr indent="-412750" lvl="6" marL="3200400" algn="ctr">
              <a:lnSpc>
                <a:spcPct val="180000"/>
              </a:lnSpc>
              <a:spcBef>
                <a:spcPts val="640"/>
              </a:spcBef>
              <a:spcAft>
                <a:spcPts val="0"/>
              </a:spcAft>
              <a:buSzPts val="2900"/>
              <a:buChar char="•"/>
              <a:defRPr sz="2900"/>
            </a:lvl7pPr>
            <a:lvl8pPr indent="-412750" lvl="7" marL="3657600" algn="ctr">
              <a:lnSpc>
                <a:spcPct val="180000"/>
              </a:lnSpc>
              <a:spcBef>
                <a:spcPts val="640"/>
              </a:spcBef>
              <a:spcAft>
                <a:spcPts val="0"/>
              </a:spcAft>
              <a:buSzPts val="2900"/>
              <a:buChar char="•"/>
              <a:defRPr sz="2900"/>
            </a:lvl8pPr>
            <a:lvl9pPr indent="-412750" lvl="8" marL="4114800" algn="ctr">
              <a:lnSpc>
                <a:spcPct val="180000"/>
              </a:lnSpc>
              <a:spcBef>
                <a:spcPts val="640"/>
              </a:spcBef>
              <a:spcAft>
                <a:spcPts val="0"/>
              </a:spcAft>
              <a:buSzPts val="2900"/>
              <a:buChar char="•"/>
              <a:defRPr sz="2900"/>
            </a:lvl9pPr>
          </a:lstStyle>
          <a:p/>
        </p:txBody>
      </p:sp>
      <p:sp>
        <p:nvSpPr>
          <p:cNvPr id="189" name="Google Shape;189;p10"/>
          <p:cNvSpPr txBox="1"/>
          <p:nvPr>
            <p:ph type="title"/>
          </p:nvPr>
        </p:nvSpPr>
        <p:spPr>
          <a:xfrm>
            <a:off x="9028050" y="8137675"/>
            <a:ext cx="8448300" cy="1677300"/>
          </a:xfrm>
          <a:prstGeom prst="rect">
            <a:avLst/>
          </a:prstGeom>
        </p:spPr>
        <p:txBody>
          <a:bodyPr anchorCtr="0" anchor="b" bIns="0" lIns="0" spcFirstLastPara="1" rIns="0" wrap="square" tIns="0">
            <a:noAutofit/>
          </a:bodyPr>
          <a:lstStyle>
            <a:lvl1pPr lvl="0" algn="r">
              <a:spcBef>
                <a:spcPts val="0"/>
              </a:spcBef>
              <a:spcAft>
                <a:spcPts val="0"/>
              </a:spcAft>
              <a:buSzPts val="13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5" name="Shape 5"/>
        <p:cNvGrpSpPr/>
        <p:nvPr/>
      </p:nvGrpSpPr>
      <p:grpSpPr>
        <a:xfrm>
          <a:off x="0" y="0"/>
          <a:ext cx="0" cy="0"/>
          <a:chOff x="0" y="0"/>
          <a:chExt cx="0" cy="0"/>
        </a:xfrm>
      </p:grpSpPr>
      <p:grpSp>
        <p:nvGrpSpPr>
          <p:cNvPr id="6" name="Google Shape;6;p1"/>
          <p:cNvGrpSpPr/>
          <p:nvPr/>
        </p:nvGrpSpPr>
        <p:grpSpPr>
          <a:xfrm>
            <a:off x="261199" y="224721"/>
            <a:ext cx="17766075" cy="9765289"/>
            <a:chOff x="0" y="-19050"/>
            <a:chExt cx="4679100" cy="2571911"/>
          </a:xfrm>
        </p:grpSpPr>
        <p:sp>
          <p:nvSpPr>
            <p:cNvPr id="7" name="Google Shape;7;p1"/>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8" name="Google Shape;8;p1"/>
            <p:cNvSpPr txBox="1"/>
            <p:nvPr/>
          </p:nvSpPr>
          <p:spPr>
            <a:xfrm>
              <a:off x="0" y="-19050"/>
              <a:ext cx="4679100" cy="2571900"/>
            </a:xfrm>
            <a:prstGeom prst="rect">
              <a:avLst/>
            </a:prstGeom>
            <a:noFill/>
            <a:ln>
              <a:noFill/>
            </a:ln>
          </p:spPr>
          <p:txBody>
            <a:bodyPr anchorCtr="0" anchor="ctr" bIns="0" lIns="0" spcFirstLastPara="1" rIns="0" wrap="square" tIns="0">
              <a:noAutofit/>
            </a:bodyPr>
            <a:lstStyle/>
            <a:p>
              <a:pPr indent="0" lvl="0" marL="0" marR="0" rtl="0" algn="ctr">
                <a:lnSpc>
                  <a:spcPct val="114444"/>
                </a:lnSpc>
                <a:spcBef>
                  <a:spcPts val="0"/>
                </a:spcBef>
                <a:spcAft>
                  <a:spcPts val="0"/>
                </a:spcAft>
                <a:buNone/>
              </a:pPr>
              <a:r>
                <a:t/>
              </a:r>
              <a:endParaRPr i="0" sz="1800" u="none" cap="none" strike="noStrike">
                <a:solidFill>
                  <a:schemeClr val="dk1"/>
                </a:solidFill>
                <a:latin typeface="Lato"/>
                <a:ea typeface="Lato"/>
                <a:cs typeface="Lato"/>
                <a:sym typeface="Lato"/>
              </a:endParaRPr>
            </a:p>
          </p:txBody>
        </p:sp>
      </p:grpSp>
      <p:grpSp>
        <p:nvGrpSpPr>
          <p:cNvPr id="9" name="Google Shape;9;p1"/>
          <p:cNvGrpSpPr/>
          <p:nvPr/>
        </p:nvGrpSpPr>
        <p:grpSpPr>
          <a:xfrm>
            <a:off x="310811" y="270023"/>
            <a:ext cx="17666976" cy="9674687"/>
            <a:chOff x="0" y="-19050"/>
            <a:chExt cx="4653000" cy="2548049"/>
          </a:xfrm>
        </p:grpSpPr>
        <p:sp>
          <p:nvSpPr>
            <p:cNvPr id="10" name="Google Shape;10;p1"/>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1" name="Google Shape;11;p1"/>
            <p:cNvSpPr txBox="1"/>
            <p:nvPr/>
          </p:nvSpPr>
          <p:spPr>
            <a:xfrm>
              <a:off x="0" y="-19050"/>
              <a:ext cx="4653000" cy="2547900"/>
            </a:xfrm>
            <a:prstGeom prst="rect">
              <a:avLst/>
            </a:prstGeom>
            <a:noFill/>
            <a:ln>
              <a:noFill/>
            </a:ln>
          </p:spPr>
          <p:txBody>
            <a:bodyPr anchorCtr="0" anchor="ctr" bIns="0" lIns="0" spcFirstLastPara="1" rIns="0" wrap="square" tIns="0">
              <a:noAutofit/>
            </a:bodyPr>
            <a:lstStyle/>
            <a:p>
              <a:pPr indent="0" lvl="0" marL="0" marR="0" rtl="0" algn="ctr">
                <a:lnSpc>
                  <a:spcPct val="114444"/>
                </a:lnSpc>
                <a:spcBef>
                  <a:spcPts val="0"/>
                </a:spcBef>
                <a:spcAft>
                  <a:spcPts val="0"/>
                </a:spcAft>
                <a:buNone/>
              </a:pPr>
              <a:r>
                <a:t/>
              </a:r>
              <a:endParaRPr i="0" sz="1800" u="none" cap="none" strike="noStrike">
                <a:solidFill>
                  <a:schemeClr val="dk1"/>
                </a:solidFill>
                <a:latin typeface="Lato"/>
                <a:ea typeface="Lato"/>
                <a:cs typeface="Lato"/>
                <a:sym typeface="Lato"/>
              </a:endParaRPr>
            </a:p>
          </p:txBody>
        </p:sp>
      </p:grpSp>
      <p:sp>
        <p:nvSpPr>
          <p:cNvPr id="12" name="Google Shape;12;p1"/>
          <p:cNvSpPr txBox="1"/>
          <p:nvPr>
            <p:ph type="title"/>
          </p:nvPr>
        </p:nvSpPr>
        <p:spPr>
          <a:xfrm>
            <a:off x="-428625" y="274650"/>
            <a:ext cx="201264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chemeClr val="dk1"/>
              </a:buClr>
              <a:buSzPts val="13400"/>
              <a:buFont typeface="Passion One"/>
              <a:buNone/>
              <a:defRPr i="0" sz="13400" u="none" cap="none" strike="noStrike">
                <a:solidFill>
                  <a:schemeClr val="dk1"/>
                </a:solidFill>
                <a:latin typeface="Passion One"/>
                <a:ea typeface="Passion One"/>
                <a:cs typeface="Passion One"/>
                <a:sym typeface="Passion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457200" y="2195500"/>
            <a:ext cx="8229600" cy="4526100"/>
          </a:xfrm>
          <a:prstGeom prst="rect">
            <a:avLst/>
          </a:prstGeom>
          <a:noFill/>
          <a:ln>
            <a:noFill/>
          </a:ln>
        </p:spPr>
        <p:txBody>
          <a:bodyPr anchorCtr="0" anchor="t" bIns="0" lIns="0" spcFirstLastPara="1" rIns="0" wrap="square" tIns="0">
            <a:noAutofit/>
          </a:bodyPr>
          <a:lstStyle>
            <a:lvl1pPr indent="-419100" lvl="0" marL="457200" marR="0" rtl="0" algn="l">
              <a:spcBef>
                <a:spcPts val="640"/>
              </a:spcBef>
              <a:spcAft>
                <a:spcPts val="0"/>
              </a:spcAft>
              <a:buClr>
                <a:schemeClr val="dk1"/>
              </a:buClr>
              <a:buSzPts val="3000"/>
              <a:buFont typeface="Lato"/>
              <a:buChar char="•"/>
              <a:defRPr i="0" sz="3000" u="none" cap="none" strike="noStrike">
                <a:solidFill>
                  <a:schemeClr val="dk1"/>
                </a:solidFill>
                <a:latin typeface="Lato"/>
                <a:ea typeface="Lato"/>
                <a:cs typeface="Lato"/>
                <a:sym typeface="Lato"/>
              </a:defRPr>
            </a:lvl1pPr>
            <a:lvl2pPr indent="-419100" lvl="1" marL="914400" marR="0" rtl="0" algn="l">
              <a:spcBef>
                <a:spcPts val="560"/>
              </a:spcBef>
              <a:spcAft>
                <a:spcPts val="0"/>
              </a:spcAft>
              <a:buClr>
                <a:schemeClr val="dk1"/>
              </a:buClr>
              <a:buSzPts val="3000"/>
              <a:buFont typeface="Lato"/>
              <a:buChar char="–"/>
              <a:defRPr i="0" sz="3000" u="none" cap="none" strike="noStrike">
                <a:solidFill>
                  <a:schemeClr val="dk1"/>
                </a:solidFill>
                <a:latin typeface="Lato"/>
                <a:ea typeface="Lato"/>
                <a:cs typeface="Lato"/>
                <a:sym typeface="Lato"/>
              </a:defRPr>
            </a:lvl2pPr>
            <a:lvl3pPr indent="-381000" lvl="2" marL="1371600" marR="0" rtl="0" algn="l">
              <a:spcBef>
                <a:spcPts val="480"/>
              </a:spcBef>
              <a:spcAft>
                <a:spcPts val="0"/>
              </a:spcAft>
              <a:buClr>
                <a:schemeClr val="dk1"/>
              </a:buClr>
              <a:buSzPts val="2400"/>
              <a:buFont typeface="Lato"/>
              <a:buChar char="•"/>
              <a:defRPr i="0" sz="2400" u="none" cap="none" strike="noStrike">
                <a:solidFill>
                  <a:schemeClr val="dk1"/>
                </a:solidFill>
                <a:latin typeface="Lato"/>
                <a:ea typeface="Lato"/>
                <a:cs typeface="Lato"/>
                <a:sym typeface="Lato"/>
              </a:defRPr>
            </a:lvl3pPr>
            <a:lvl4pPr indent="-355600" lvl="3" marL="18288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4pPr>
            <a:lvl5pPr indent="-355600" lvl="4" marL="22860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5pPr>
            <a:lvl6pPr indent="-355600" lvl="5" marL="27432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56.jpg"/><Relationship Id="rId5" Type="http://schemas.openxmlformats.org/officeDocument/2006/relationships/image" Target="../media/image103.jpg"/><Relationship Id="rId6" Type="http://schemas.openxmlformats.org/officeDocument/2006/relationships/image" Target="../media/image77.jpg"/><Relationship Id="rId7"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81.jpg"/><Relationship Id="rId5" Type="http://schemas.openxmlformats.org/officeDocument/2006/relationships/image" Target="../media/image104.jpg"/><Relationship Id="rId6" Type="http://schemas.openxmlformats.org/officeDocument/2006/relationships/image" Target="../media/image88.jpg"/><Relationship Id="rId7"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8.png"/><Relationship Id="rId4" Type="http://schemas.openxmlformats.org/officeDocument/2006/relationships/image" Target="../media/image90.png"/><Relationship Id="rId9" Type="http://schemas.openxmlformats.org/officeDocument/2006/relationships/image" Target="../media/image60.png"/><Relationship Id="rId5" Type="http://schemas.openxmlformats.org/officeDocument/2006/relationships/image" Target="../media/image82.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75.png"/><Relationship Id="rId5" Type="http://schemas.openxmlformats.org/officeDocument/2006/relationships/image" Target="../media/image53.png"/><Relationship Id="rId6" Type="http://schemas.openxmlformats.org/officeDocument/2006/relationships/image" Target="../media/image64.png"/><Relationship Id="rId7" Type="http://schemas.openxmlformats.org/officeDocument/2006/relationships/image" Target="../media/image55.png"/><Relationship Id="rId8"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4.png"/><Relationship Id="rId4" Type="http://schemas.openxmlformats.org/officeDocument/2006/relationships/image" Target="../media/image99.jpg"/><Relationship Id="rId5" Type="http://schemas.openxmlformats.org/officeDocument/2006/relationships/image" Target="../media/image116.jpg"/><Relationship Id="rId6" Type="http://schemas.openxmlformats.org/officeDocument/2006/relationships/image" Target="../media/image91.jpg"/><Relationship Id="rId7"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33.png"/><Relationship Id="rId7"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0.png"/><Relationship Id="rId4" Type="http://schemas.openxmlformats.org/officeDocument/2006/relationships/image" Target="../media/image93.png"/><Relationship Id="rId5" Type="http://schemas.openxmlformats.org/officeDocument/2006/relationships/image" Target="../media/image98.pn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113.jpg"/></Relationships>
</file>

<file path=ppt/slides/_rels/slide17.xml.rels><?xml version="1.0" encoding="UTF-8" standalone="yes"?><Relationships xmlns="http://schemas.openxmlformats.org/package/2006/relationships"><Relationship Id="rId11" Type="http://schemas.openxmlformats.org/officeDocument/2006/relationships/image" Target="../media/image105.png"/><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101.png"/><Relationship Id="rId5" Type="http://schemas.openxmlformats.org/officeDocument/2006/relationships/image" Target="../media/image97.png"/><Relationship Id="rId6" Type="http://schemas.openxmlformats.org/officeDocument/2006/relationships/image" Target="../media/image112.png"/><Relationship Id="rId7" Type="http://schemas.openxmlformats.org/officeDocument/2006/relationships/image" Target="../media/image102.png"/><Relationship Id="rId8" Type="http://schemas.openxmlformats.org/officeDocument/2006/relationships/image" Target="../media/image10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83.png"/></Relationships>
</file>

<file path=ppt/slides/_rels/slide19.xml.rels><?xml version="1.0" encoding="UTF-8" standalone="yes"?><Relationships xmlns="http://schemas.openxmlformats.org/package/2006/relationships"><Relationship Id="rId20" Type="http://schemas.openxmlformats.org/officeDocument/2006/relationships/image" Target="../media/image5.png"/><Relationship Id="rId22" Type="http://schemas.openxmlformats.org/officeDocument/2006/relationships/image" Target="../media/image121.png"/><Relationship Id="rId21" Type="http://schemas.openxmlformats.org/officeDocument/2006/relationships/image" Target="../media/image35.png"/><Relationship Id="rId24" Type="http://schemas.openxmlformats.org/officeDocument/2006/relationships/image" Target="../media/image32.png"/><Relationship Id="rId23"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7.png"/><Relationship Id="rId9" Type="http://schemas.openxmlformats.org/officeDocument/2006/relationships/image" Target="../media/image51.png"/><Relationship Id="rId26" Type="http://schemas.openxmlformats.org/officeDocument/2006/relationships/image" Target="../media/image49.png"/><Relationship Id="rId25" Type="http://schemas.openxmlformats.org/officeDocument/2006/relationships/image" Target="../media/image23.png"/><Relationship Id="rId28" Type="http://schemas.openxmlformats.org/officeDocument/2006/relationships/image" Target="../media/image74.png"/><Relationship Id="rId27"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6.png"/><Relationship Id="rId29" Type="http://schemas.openxmlformats.org/officeDocument/2006/relationships/image" Target="../media/image132.png"/><Relationship Id="rId7" Type="http://schemas.openxmlformats.org/officeDocument/2006/relationships/image" Target="../media/image54.png"/><Relationship Id="rId8" Type="http://schemas.openxmlformats.org/officeDocument/2006/relationships/image" Target="../media/image60.png"/><Relationship Id="rId31" Type="http://schemas.openxmlformats.org/officeDocument/2006/relationships/image" Target="../media/image12.png"/><Relationship Id="rId30" Type="http://schemas.openxmlformats.org/officeDocument/2006/relationships/image" Target="../media/image9.png"/><Relationship Id="rId11" Type="http://schemas.openxmlformats.org/officeDocument/2006/relationships/image" Target="../media/image6.png"/><Relationship Id="rId33" Type="http://schemas.openxmlformats.org/officeDocument/2006/relationships/image" Target="../media/image46.png"/><Relationship Id="rId10" Type="http://schemas.openxmlformats.org/officeDocument/2006/relationships/image" Target="../media/image53.png"/><Relationship Id="rId32" Type="http://schemas.openxmlformats.org/officeDocument/2006/relationships/image" Target="../media/image11.png"/><Relationship Id="rId13" Type="http://schemas.openxmlformats.org/officeDocument/2006/relationships/image" Target="../media/image8.png"/><Relationship Id="rId35" Type="http://schemas.openxmlformats.org/officeDocument/2006/relationships/image" Target="../media/image57.png"/><Relationship Id="rId12" Type="http://schemas.openxmlformats.org/officeDocument/2006/relationships/image" Target="../media/image72.png"/><Relationship Id="rId34" Type="http://schemas.openxmlformats.org/officeDocument/2006/relationships/image" Target="../media/image26.png"/><Relationship Id="rId15" Type="http://schemas.openxmlformats.org/officeDocument/2006/relationships/image" Target="../media/image34.png"/><Relationship Id="rId14" Type="http://schemas.openxmlformats.org/officeDocument/2006/relationships/image" Target="../media/image33.png"/><Relationship Id="rId36" Type="http://schemas.openxmlformats.org/officeDocument/2006/relationships/image" Target="../media/image58.png"/><Relationship Id="rId17" Type="http://schemas.openxmlformats.org/officeDocument/2006/relationships/image" Target="../media/image70.png"/><Relationship Id="rId16" Type="http://schemas.openxmlformats.org/officeDocument/2006/relationships/image" Target="../media/image59.png"/><Relationship Id="rId19" Type="http://schemas.openxmlformats.org/officeDocument/2006/relationships/image" Target="../media/image68.png"/><Relationship Id="rId18"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0" Type="http://schemas.openxmlformats.org/officeDocument/2006/relationships/image" Target="../media/image75.png"/><Relationship Id="rId22" Type="http://schemas.openxmlformats.org/officeDocument/2006/relationships/image" Target="../media/image82.png"/><Relationship Id="rId21" Type="http://schemas.openxmlformats.org/officeDocument/2006/relationships/image" Target="../media/image89.png"/><Relationship Id="rId24" Type="http://schemas.openxmlformats.org/officeDocument/2006/relationships/image" Target="../media/image93.png"/><Relationship Id="rId23"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27.png"/><Relationship Id="rId26" Type="http://schemas.openxmlformats.org/officeDocument/2006/relationships/image" Target="../media/image100.png"/><Relationship Id="rId25" Type="http://schemas.openxmlformats.org/officeDocument/2006/relationships/image" Target="../media/image98.png"/><Relationship Id="rId28" Type="http://schemas.openxmlformats.org/officeDocument/2006/relationships/image" Target="../media/image97.png"/><Relationship Id="rId27" Type="http://schemas.openxmlformats.org/officeDocument/2006/relationships/image" Target="../media/image96.png"/><Relationship Id="rId5" Type="http://schemas.openxmlformats.org/officeDocument/2006/relationships/image" Target="../media/image4.png"/><Relationship Id="rId6" Type="http://schemas.openxmlformats.org/officeDocument/2006/relationships/image" Target="../media/image20.png"/><Relationship Id="rId29" Type="http://schemas.openxmlformats.org/officeDocument/2006/relationships/image" Target="../media/image112.png"/><Relationship Id="rId7" Type="http://schemas.openxmlformats.org/officeDocument/2006/relationships/image" Target="../media/image22.png"/><Relationship Id="rId8" Type="http://schemas.openxmlformats.org/officeDocument/2006/relationships/image" Target="../media/image30.png"/><Relationship Id="rId31" Type="http://schemas.openxmlformats.org/officeDocument/2006/relationships/image" Target="../media/image101.png"/><Relationship Id="rId30" Type="http://schemas.openxmlformats.org/officeDocument/2006/relationships/image" Target="../media/image107.png"/><Relationship Id="rId11" Type="http://schemas.openxmlformats.org/officeDocument/2006/relationships/image" Target="../media/image48.png"/><Relationship Id="rId33" Type="http://schemas.openxmlformats.org/officeDocument/2006/relationships/image" Target="../media/image85.png"/><Relationship Id="rId10" Type="http://schemas.openxmlformats.org/officeDocument/2006/relationships/image" Target="../media/image31.png"/><Relationship Id="rId32" Type="http://schemas.openxmlformats.org/officeDocument/2006/relationships/image" Target="../media/image105.png"/><Relationship Id="rId13" Type="http://schemas.openxmlformats.org/officeDocument/2006/relationships/image" Target="../media/image71.png"/><Relationship Id="rId35" Type="http://schemas.openxmlformats.org/officeDocument/2006/relationships/image" Target="../media/image83.png"/><Relationship Id="rId12" Type="http://schemas.openxmlformats.org/officeDocument/2006/relationships/image" Target="../media/image44.png"/><Relationship Id="rId34" Type="http://schemas.openxmlformats.org/officeDocument/2006/relationships/image" Target="../media/image80.png"/><Relationship Id="rId15" Type="http://schemas.openxmlformats.org/officeDocument/2006/relationships/image" Target="../media/image52.png"/><Relationship Id="rId14" Type="http://schemas.openxmlformats.org/officeDocument/2006/relationships/image" Target="../media/image90.png"/><Relationship Id="rId36" Type="http://schemas.openxmlformats.org/officeDocument/2006/relationships/image" Target="../media/image175.png"/><Relationship Id="rId17" Type="http://schemas.openxmlformats.org/officeDocument/2006/relationships/image" Target="../media/image64.png"/><Relationship Id="rId16" Type="http://schemas.openxmlformats.org/officeDocument/2006/relationships/image" Target="../media/image73.png"/><Relationship Id="rId19" Type="http://schemas.openxmlformats.org/officeDocument/2006/relationships/image" Target="../media/image61.png"/><Relationship Id="rId18"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2.png"/><Relationship Id="rId4" Type="http://schemas.openxmlformats.org/officeDocument/2006/relationships/image" Target="../media/image175.png"/><Relationship Id="rId5" Type="http://schemas.openxmlformats.org/officeDocument/2006/relationships/image" Target="../media/image9.png"/><Relationship Id="rId6" Type="http://schemas.openxmlformats.org/officeDocument/2006/relationships/image" Target="../media/image1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141.png"/><Relationship Id="rId6"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13.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0.png"/><Relationship Id="rId4" Type="http://schemas.openxmlformats.org/officeDocument/2006/relationships/image" Target="../media/image7.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0.png"/><Relationship Id="rId13" Type="http://schemas.openxmlformats.org/officeDocument/2006/relationships/image" Target="../media/image26.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9.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4.png"/><Relationship Id="rId4" Type="http://schemas.openxmlformats.org/officeDocument/2006/relationships/image" Target="../media/image5.png"/><Relationship Id="rId5" Type="http://schemas.openxmlformats.org/officeDocument/2006/relationships/image" Target="../media/image76.png"/><Relationship Id="rId6"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48.png"/><Relationship Id="rId9" Type="http://schemas.openxmlformats.org/officeDocument/2006/relationships/image" Target="../media/image37.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9"/>
          <p:cNvSpPr txBox="1"/>
          <p:nvPr>
            <p:ph type="title"/>
          </p:nvPr>
        </p:nvSpPr>
        <p:spPr>
          <a:xfrm>
            <a:off x="5067300" y="2236413"/>
            <a:ext cx="8153400" cy="4517100"/>
          </a:xfrm>
          <a:prstGeom prst="rect">
            <a:avLst/>
          </a:prstGeom>
        </p:spPr>
        <p:txBody>
          <a:bodyPr anchorCtr="0" anchor="ctr" bIns="0" lIns="0" spcFirstLastPara="1" rIns="0" wrap="square" tIns="0">
            <a:noAutofit/>
          </a:bodyPr>
          <a:lstStyle/>
          <a:p>
            <a:pPr indent="0" lvl="0" marL="0" rtl="0" algn="ctr">
              <a:lnSpc>
                <a:spcPct val="73000"/>
              </a:lnSpc>
              <a:spcBef>
                <a:spcPts val="0"/>
              </a:spcBef>
              <a:spcAft>
                <a:spcPts val="0"/>
              </a:spcAft>
              <a:buNone/>
            </a:pPr>
            <a:r>
              <a:rPr lang="en-US"/>
              <a:t>ANIMAL HABITATS LESSON</a:t>
            </a:r>
            <a:endParaRPr/>
          </a:p>
        </p:txBody>
      </p:sp>
      <p:sp>
        <p:nvSpPr>
          <p:cNvPr id="413" name="Google Shape;413;p19"/>
          <p:cNvSpPr txBox="1"/>
          <p:nvPr>
            <p:ph idx="1" type="subTitle"/>
          </p:nvPr>
        </p:nvSpPr>
        <p:spPr>
          <a:xfrm>
            <a:off x="7036350" y="1091500"/>
            <a:ext cx="4215300" cy="983700"/>
          </a:xfrm>
          <a:prstGeom prst="rect">
            <a:avLst/>
          </a:prstGeom>
        </p:spPr>
        <p:txBody>
          <a:bodyPr anchorCtr="0" anchor="t" bIns="0" lIns="0" spcFirstLastPara="1" rIns="0" wrap="square" tIns="0">
            <a:noAutofit/>
          </a:bodyPr>
          <a:lstStyle/>
          <a:p>
            <a:pPr indent="0" lvl="0" marL="0" rtl="0" algn="ctr">
              <a:spcBef>
                <a:spcPts val="640"/>
              </a:spcBef>
              <a:spcAft>
                <a:spcPts val="0"/>
              </a:spcAft>
              <a:buNone/>
            </a:pPr>
            <a:r>
              <a:rPr lang="en-US"/>
              <a:t>Write a subtitle of</a:t>
            </a:r>
            <a:endParaRPr/>
          </a:p>
          <a:p>
            <a:pPr indent="0" lvl="0" marL="0" rtl="0" algn="ctr">
              <a:spcBef>
                <a:spcPts val="640"/>
              </a:spcBef>
              <a:spcAft>
                <a:spcPts val="0"/>
              </a:spcAft>
              <a:buNone/>
            </a:pPr>
            <a:r>
              <a:rPr lang="en-US"/>
              <a:t>this presentation</a:t>
            </a:r>
            <a:endParaRPr/>
          </a:p>
        </p:txBody>
      </p:sp>
      <p:sp>
        <p:nvSpPr>
          <p:cNvPr id="414" name="Google Shape;414;p19"/>
          <p:cNvSpPr txBox="1"/>
          <p:nvPr>
            <p:ph idx="2" type="subTitle"/>
          </p:nvPr>
        </p:nvSpPr>
        <p:spPr>
          <a:xfrm>
            <a:off x="5400600" y="7296150"/>
            <a:ext cx="7486800" cy="628800"/>
          </a:xfrm>
          <a:prstGeom prst="rect">
            <a:avLst/>
          </a:prstGeom>
        </p:spPr>
        <p:txBody>
          <a:bodyPr anchorCtr="0" anchor="ctr" bIns="0" lIns="0" spcFirstLastPara="1" rIns="0" wrap="square" tIns="0">
            <a:noAutofit/>
          </a:bodyPr>
          <a:lstStyle/>
          <a:p>
            <a:pPr indent="0" lvl="0" marL="0" rtl="0" algn="ctr">
              <a:spcBef>
                <a:spcPts val="640"/>
              </a:spcBef>
              <a:spcAft>
                <a:spcPts val="0"/>
              </a:spcAft>
              <a:buNone/>
            </a:pPr>
            <a:r>
              <a:rPr lang="en-US"/>
              <a:t>FOR ELEMENTARY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651" name="Shape 651"/>
        <p:cNvGrpSpPr/>
        <p:nvPr/>
      </p:nvGrpSpPr>
      <p:grpSpPr>
        <a:xfrm>
          <a:off x="0" y="0"/>
          <a:ext cx="0" cy="0"/>
          <a:chOff x="0" y="0"/>
          <a:chExt cx="0" cy="0"/>
        </a:xfrm>
      </p:grpSpPr>
      <p:sp>
        <p:nvSpPr>
          <p:cNvPr id="652" name="Google Shape;652;p28"/>
          <p:cNvSpPr/>
          <p:nvPr/>
        </p:nvSpPr>
        <p:spPr>
          <a:xfrm>
            <a:off x="1516421"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53" name="Google Shape;653;p28"/>
          <p:cNvSpPr/>
          <p:nvPr/>
        </p:nvSpPr>
        <p:spPr>
          <a:xfrm>
            <a:off x="708660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54" name="Google Shape;654;p28"/>
          <p:cNvSpPr/>
          <p:nvPr/>
        </p:nvSpPr>
        <p:spPr>
          <a:xfrm>
            <a:off x="1265677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grpSp>
        <p:nvGrpSpPr>
          <p:cNvPr id="655" name="Google Shape;655;p28"/>
          <p:cNvGrpSpPr/>
          <p:nvPr/>
        </p:nvGrpSpPr>
        <p:grpSpPr>
          <a:xfrm>
            <a:off x="1334293" y="3673965"/>
            <a:ext cx="4479056" cy="4520076"/>
            <a:chOff x="0" y="-19050"/>
            <a:chExt cx="1179669" cy="1190473"/>
          </a:xfrm>
        </p:grpSpPr>
        <p:sp>
          <p:nvSpPr>
            <p:cNvPr id="656" name="Google Shape;656;p28"/>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57" name="Google Shape;657;p28"/>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58" name="Google Shape;658;p28"/>
          <p:cNvPicPr preferRelativeResize="0"/>
          <p:nvPr/>
        </p:nvPicPr>
        <p:blipFill rotWithShape="1">
          <a:blip r:embed="rId4">
            <a:alphaModFix/>
          </a:blip>
          <a:srcRect b="0" l="0" r="14376" t="43326"/>
          <a:stretch/>
        </p:blipFill>
        <p:spPr>
          <a:xfrm>
            <a:off x="1374580" y="3786660"/>
            <a:ext cx="4398482" cy="4367016"/>
          </a:xfrm>
          <a:prstGeom prst="rect">
            <a:avLst/>
          </a:prstGeom>
          <a:noFill/>
          <a:ln>
            <a:noFill/>
          </a:ln>
        </p:spPr>
      </p:pic>
      <p:grpSp>
        <p:nvGrpSpPr>
          <p:cNvPr id="659" name="Google Shape;659;p28"/>
          <p:cNvGrpSpPr/>
          <p:nvPr/>
        </p:nvGrpSpPr>
        <p:grpSpPr>
          <a:xfrm>
            <a:off x="6904472" y="3673965"/>
            <a:ext cx="4479056" cy="4520076"/>
            <a:chOff x="0" y="-19050"/>
            <a:chExt cx="1179669" cy="1190473"/>
          </a:xfrm>
        </p:grpSpPr>
        <p:sp>
          <p:nvSpPr>
            <p:cNvPr id="660" name="Google Shape;660;p28"/>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61" name="Google Shape;661;p28"/>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2" name="Google Shape;662;p28"/>
          <p:cNvPicPr preferRelativeResize="0"/>
          <p:nvPr/>
        </p:nvPicPr>
        <p:blipFill rotWithShape="1">
          <a:blip r:embed="rId5">
            <a:alphaModFix/>
          </a:blip>
          <a:srcRect b="0" l="12229" r="12229" t="0"/>
          <a:stretch/>
        </p:blipFill>
        <p:spPr>
          <a:xfrm>
            <a:off x="6944759" y="3786660"/>
            <a:ext cx="4398482" cy="4367016"/>
          </a:xfrm>
          <a:prstGeom prst="rect">
            <a:avLst/>
          </a:prstGeom>
          <a:noFill/>
          <a:ln>
            <a:noFill/>
          </a:ln>
        </p:spPr>
      </p:pic>
      <p:grpSp>
        <p:nvGrpSpPr>
          <p:cNvPr id="663" name="Google Shape;663;p28"/>
          <p:cNvGrpSpPr/>
          <p:nvPr/>
        </p:nvGrpSpPr>
        <p:grpSpPr>
          <a:xfrm>
            <a:off x="12474651" y="3673965"/>
            <a:ext cx="4479056" cy="4520076"/>
            <a:chOff x="0" y="-19050"/>
            <a:chExt cx="1179669" cy="1190473"/>
          </a:xfrm>
        </p:grpSpPr>
        <p:sp>
          <p:nvSpPr>
            <p:cNvPr id="664" name="Google Shape;664;p28"/>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65" name="Google Shape;665;p28"/>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6" name="Google Shape;666;p28"/>
          <p:cNvPicPr preferRelativeResize="0"/>
          <p:nvPr/>
        </p:nvPicPr>
        <p:blipFill rotWithShape="1">
          <a:blip r:embed="rId6">
            <a:alphaModFix/>
          </a:blip>
          <a:srcRect b="0" l="12050" r="21220" t="0"/>
          <a:stretch/>
        </p:blipFill>
        <p:spPr>
          <a:xfrm>
            <a:off x="12514938" y="3786660"/>
            <a:ext cx="4398482" cy="4367016"/>
          </a:xfrm>
          <a:prstGeom prst="rect">
            <a:avLst/>
          </a:prstGeom>
          <a:noFill/>
          <a:ln>
            <a:noFill/>
          </a:ln>
        </p:spPr>
      </p:pic>
      <p:grpSp>
        <p:nvGrpSpPr>
          <p:cNvPr id="667" name="Google Shape;667;p28"/>
          <p:cNvGrpSpPr/>
          <p:nvPr/>
        </p:nvGrpSpPr>
        <p:grpSpPr>
          <a:xfrm rot="574748">
            <a:off x="15051955" y="656134"/>
            <a:ext cx="3532318" cy="1834091"/>
            <a:chOff x="0" y="0"/>
            <a:chExt cx="4710028" cy="2445596"/>
          </a:xfrm>
        </p:grpSpPr>
        <p:grpSp>
          <p:nvGrpSpPr>
            <p:cNvPr id="668" name="Google Shape;668;p28"/>
            <p:cNvGrpSpPr/>
            <p:nvPr/>
          </p:nvGrpSpPr>
          <p:grpSpPr>
            <a:xfrm>
              <a:off x="0" y="0"/>
              <a:ext cx="4710028" cy="2445596"/>
              <a:chOff x="0" y="0"/>
              <a:chExt cx="930376" cy="483081"/>
            </a:xfrm>
          </p:grpSpPr>
          <p:sp>
            <p:nvSpPr>
              <p:cNvPr id="669" name="Google Shape;669;p28"/>
              <p:cNvSpPr/>
              <p:nvPr/>
            </p:nvSpPr>
            <p:spPr>
              <a:xfrm>
                <a:off x="0" y="0"/>
                <a:ext cx="930376" cy="483081"/>
              </a:xfrm>
              <a:custGeom>
                <a:rect b="b" l="l" r="r" t="t"/>
                <a:pathLst>
                  <a:path extrusionOk="0" h="483081" w="930376">
                    <a:moveTo>
                      <a:pt x="465188" y="0"/>
                    </a:moveTo>
                    <a:cubicBezTo>
                      <a:pt x="208272" y="0"/>
                      <a:pt x="0" y="108141"/>
                      <a:pt x="0" y="241540"/>
                    </a:cubicBezTo>
                    <a:cubicBezTo>
                      <a:pt x="0" y="374939"/>
                      <a:pt x="208272" y="483081"/>
                      <a:pt x="465188" y="483081"/>
                    </a:cubicBezTo>
                    <a:cubicBezTo>
                      <a:pt x="722104" y="483081"/>
                      <a:pt x="930376" y="374939"/>
                      <a:pt x="930376" y="241540"/>
                    </a:cubicBezTo>
                    <a:cubicBezTo>
                      <a:pt x="930376" y="108141"/>
                      <a:pt x="722104" y="0"/>
                      <a:pt x="4651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8"/>
              <p:cNvSpPr txBox="1"/>
              <p:nvPr/>
            </p:nvSpPr>
            <p:spPr>
              <a:xfrm>
                <a:off x="87223" y="26239"/>
                <a:ext cx="755930" cy="41155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1" name="Google Shape;671;p28"/>
            <p:cNvSpPr/>
            <p:nvPr/>
          </p:nvSpPr>
          <p:spPr>
            <a:xfrm>
              <a:off x="54371" y="53402"/>
              <a:ext cx="4601287" cy="2325741"/>
            </a:xfrm>
            <a:custGeom>
              <a:rect b="b" l="l" r="r" t="t"/>
              <a:pathLst>
                <a:path extrusionOk="0" h="2325741" w="4601287">
                  <a:moveTo>
                    <a:pt x="0" y="0"/>
                  </a:moveTo>
                  <a:lnTo>
                    <a:pt x="4601286" y="0"/>
                  </a:lnTo>
                  <a:lnTo>
                    <a:pt x="4601286" y="2325742"/>
                  </a:lnTo>
                  <a:lnTo>
                    <a:pt x="0" y="2325742"/>
                  </a:lnTo>
                  <a:lnTo>
                    <a:pt x="0" y="0"/>
                  </a:lnTo>
                  <a:close/>
                </a:path>
              </a:pathLst>
            </a:custGeom>
            <a:blipFill rotWithShape="1">
              <a:blip r:embed="rId7">
                <a:alphaModFix/>
              </a:blip>
              <a:stretch>
                <a:fillRect b="0" l="0" r="0" t="0"/>
              </a:stretch>
            </a:blipFill>
            <a:ln>
              <a:noFill/>
            </a:ln>
          </p:spPr>
        </p:sp>
        <p:sp>
          <p:nvSpPr>
            <p:cNvPr id="672" name="Google Shape;672;p28"/>
            <p:cNvSpPr txBox="1"/>
            <p:nvPr/>
          </p:nvSpPr>
          <p:spPr>
            <a:xfrm>
              <a:off x="682113" y="806560"/>
              <a:ext cx="3279300" cy="762300"/>
            </a:xfrm>
            <a:prstGeom prst="rect">
              <a:avLst/>
            </a:prstGeom>
            <a:noFill/>
            <a:ln>
              <a:noFill/>
            </a:ln>
          </p:spPr>
          <p:txBody>
            <a:bodyPr anchorCtr="0" anchor="t" bIns="0" lIns="0" spcFirstLastPara="1" rIns="0" wrap="square" tIns="0">
              <a:spAutoFit/>
            </a:bodyPr>
            <a:lstStyle/>
            <a:p>
              <a:pPr indent="0" lvl="0" marL="0" marR="0" rtl="0" algn="ctr">
                <a:lnSpc>
                  <a:spcPct val="139982"/>
                </a:lnSpc>
                <a:spcBef>
                  <a:spcPts val="0"/>
                </a:spcBef>
                <a:spcAft>
                  <a:spcPts val="0"/>
                </a:spcAft>
                <a:buNone/>
              </a:pPr>
              <a:r>
                <a:rPr b="1" i="0" lang="en-US" sz="3464" u="none" cap="none" strike="noStrike">
                  <a:solidFill>
                    <a:srgbClr val="FFFFFF"/>
                  </a:solidFill>
                  <a:latin typeface="Lato"/>
                  <a:ea typeface="Lato"/>
                  <a:cs typeface="Lato"/>
                  <a:sym typeface="Lato"/>
                </a:rPr>
                <a:t>PLANTS</a:t>
              </a:r>
              <a:endParaRPr/>
            </a:p>
          </p:txBody>
        </p:sp>
      </p:grpSp>
      <p:sp>
        <p:nvSpPr>
          <p:cNvPr id="673" name="Google Shape;673;p28"/>
          <p:cNvSpPr txBox="1"/>
          <p:nvPr/>
        </p:nvSpPr>
        <p:spPr>
          <a:xfrm>
            <a:off x="4957986" y="790575"/>
            <a:ext cx="8372029" cy="1347146"/>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DESERT DIVERSITY</a:t>
            </a:r>
            <a:endParaRPr/>
          </a:p>
        </p:txBody>
      </p:sp>
      <p:sp>
        <p:nvSpPr>
          <p:cNvPr id="674" name="Google Shape;674;p28"/>
          <p:cNvSpPr txBox="1"/>
          <p:nvPr/>
        </p:nvSpPr>
        <p:spPr>
          <a:xfrm>
            <a:off x="2482914" y="3048425"/>
            <a:ext cx="2181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Succulents</a:t>
            </a:r>
            <a:endParaRPr/>
          </a:p>
        </p:txBody>
      </p:sp>
      <p:sp>
        <p:nvSpPr>
          <p:cNvPr id="675" name="Google Shape;675;p28"/>
          <p:cNvSpPr txBox="1"/>
          <p:nvPr/>
        </p:nvSpPr>
        <p:spPr>
          <a:xfrm>
            <a:off x="8506550" y="3048425"/>
            <a:ext cx="12750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Shrubs</a:t>
            </a:r>
            <a:endParaRPr/>
          </a:p>
        </p:txBody>
      </p:sp>
      <p:sp>
        <p:nvSpPr>
          <p:cNvPr id="676" name="Google Shape;676;p28"/>
          <p:cNvSpPr txBox="1"/>
          <p:nvPr/>
        </p:nvSpPr>
        <p:spPr>
          <a:xfrm>
            <a:off x="13437351" y="3048425"/>
            <a:ext cx="25536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Annual Plants</a:t>
            </a:r>
            <a:endParaRPr/>
          </a:p>
        </p:txBody>
      </p:sp>
      <p:sp>
        <p:nvSpPr>
          <p:cNvPr id="677" name="Google Shape;677;p28"/>
          <p:cNvSpPr txBox="1"/>
          <p:nvPr/>
        </p:nvSpPr>
        <p:spPr>
          <a:xfrm>
            <a:off x="1469774"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678" name="Google Shape;678;p28"/>
          <p:cNvSpPr txBox="1"/>
          <p:nvPr/>
        </p:nvSpPr>
        <p:spPr>
          <a:xfrm>
            <a:off x="7039953"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679" name="Google Shape;679;p28"/>
          <p:cNvSpPr txBox="1"/>
          <p:nvPr/>
        </p:nvSpPr>
        <p:spPr>
          <a:xfrm>
            <a:off x="12610122"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683" name="Shape 683"/>
        <p:cNvGrpSpPr/>
        <p:nvPr/>
      </p:nvGrpSpPr>
      <p:grpSpPr>
        <a:xfrm>
          <a:off x="0" y="0"/>
          <a:ext cx="0" cy="0"/>
          <a:chOff x="0" y="0"/>
          <a:chExt cx="0" cy="0"/>
        </a:xfrm>
      </p:grpSpPr>
      <p:sp>
        <p:nvSpPr>
          <p:cNvPr id="684" name="Google Shape;684;p29"/>
          <p:cNvSpPr/>
          <p:nvPr/>
        </p:nvSpPr>
        <p:spPr>
          <a:xfrm>
            <a:off x="1516421"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85" name="Google Shape;685;p29"/>
          <p:cNvSpPr/>
          <p:nvPr/>
        </p:nvSpPr>
        <p:spPr>
          <a:xfrm>
            <a:off x="708660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86" name="Google Shape;686;p29"/>
          <p:cNvSpPr/>
          <p:nvPr/>
        </p:nvSpPr>
        <p:spPr>
          <a:xfrm>
            <a:off x="12656770" y="2287465"/>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grpSp>
        <p:nvGrpSpPr>
          <p:cNvPr id="687" name="Google Shape;687;p29"/>
          <p:cNvGrpSpPr/>
          <p:nvPr/>
        </p:nvGrpSpPr>
        <p:grpSpPr>
          <a:xfrm>
            <a:off x="1334293" y="3653654"/>
            <a:ext cx="4479056" cy="4520076"/>
            <a:chOff x="0" y="-19050"/>
            <a:chExt cx="1179669" cy="1190473"/>
          </a:xfrm>
        </p:grpSpPr>
        <p:sp>
          <p:nvSpPr>
            <p:cNvPr id="688" name="Google Shape;688;p29"/>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89" name="Google Shape;689;p29"/>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0" name="Google Shape;690;p29"/>
          <p:cNvPicPr preferRelativeResize="0"/>
          <p:nvPr/>
        </p:nvPicPr>
        <p:blipFill rotWithShape="1">
          <a:blip r:embed="rId4">
            <a:alphaModFix/>
          </a:blip>
          <a:srcRect b="0" l="10862" r="21990" t="0"/>
          <a:stretch/>
        </p:blipFill>
        <p:spPr>
          <a:xfrm>
            <a:off x="1374580" y="3766349"/>
            <a:ext cx="4398482" cy="4367016"/>
          </a:xfrm>
          <a:prstGeom prst="rect">
            <a:avLst/>
          </a:prstGeom>
          <a:noFill/>
          <a:ln>
            <a:noFill/>
          </a:ln>
        </p:spPr>
      </p:pic>
      <p:grpSp>
        <p:nvGrpSpPr>
          <p:cNvPr id="691" name="Google Shape;691;p29"/>
          <p:cNvGrpSpPr/>
          <p:nvPr/>
        </p:nvGrpSpPr>
        <p:grpSpPr>
          <a:xfrm>
            <a:off x="6904472" y="3653654"/>
            <a:ext cx="4479056" cy="4520076"/>
            <a:chOff x="0" y="-19050"/>
            <a:chExt cx="1179669" cy="1190473"/>
          </a:xfrm>
        </p:grpSpPr>
        <p:sp>
          <p:nvSpPr>
            <p:cNvPr id="692" name="Google Shape;692;p29"/>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93" name="Google Shape;693;p29"/>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4" name="Google Shape;694;p29"/>
          <p:cNvPicPr preferRelativeResize="0"/>
          <p:nvPr/>
        </p:nvPicPr>
        <p:blipFill rotWithShape="1">
          <a:blip r:embed="rId5">
            <a:alphaModFix/>
          </a:blip>
          <a:srcRect b="0" l="16426" r="16426" t="0"/>
          <a:stretch/>
        </p:blipFill>
        <p:spPr>
          <a:xfrm>
            <a:off x="6944759" y="3766349"/>
            <a:ext cx="4398482" cy="4367016"/>
          </a:xfrm>
          <a:prstGeom prst="rect">
            <a:avLst/>
          </a:prstGeom>
          <a:noFill/>
          <a:ln>
            <a:noFill/>
          </a:ln>
        </p:spPr>
      </p:pic>
      <p:grpSp>
        <p:nvGrpSpPr>
          <p:cNvPr id="695" name="Google Shape;695;p29"/>
          <p:cNvGrpSpPr/>
          <p:nvPr/>
        </p:nvGrpSpPr>
        <p:grpSpPr>
          <a:xfrm>
            <a:off x="12474651" y="3653654"/>
            <a:ext cx="4479056" cy="4520076"/>
            <a:chOff x="0" y="-19050"/>
            <a:chExt cx="1179669" cy="1190473"/>
          </a:xfrm>
        </p:grpSpPr>
        <p:sp>
          <p:nvSpPr>
            <p:cNvPr id="696" name="Google Shape;696;p29"/>
            <p:cNvSpPr/>
            <p:nvPr/>
          </p:nvSpPr>
          <p:spPr>
            <a:xfrm>
              <a:off x="0" y="0"/>
              <a:ext cx="1179669" cy="1171423"/>
            </a:xfrm>
            <a:custGeom>
              <a:rect b="b" l="l" r="r" t="t"/>
              <a:pathLst>
                <a:path extrusionOk="0" h="1171423" w="1179669">
                  <a:moveTo>
                    <a:pt x="0" y="0"/>
                  </a:moveTo>
                  <a:lnTo>
                    <a:pt x="1179669" y="0"/>
                  </a:lnTo>
                  <a:lnTo>
                    <a:pt x="1179669" y="1171423"/>
                  </a:lnTo>
                  <a:lnTo>
                    <a:pt x="0" y="1171423"/>
                  </a:lnTo>
                  <a:close/>
                </a:path>
              </a:pathLst>
            </a:custGeom>
            <a:solidFill>
              <a:srgbClr val="000000"/>
            </a:solidFill>
            <a:ln>
              <a:noFill/>
            </a:ln>
          </p:spPr>
        </p:sp>
        <p:sp>
          <p:nvSpPr>
            <p:cNvPr id="697" name="Google Shape;697;p29"/>
            <p:cNvSpPr txBox="1"/>
            <p:nvPr/>
          </p:nvSpPr>
          <p:spPr>
            <a:xfrm>
              <a:off x="0" y="-19050"/>
              <a:ext cx="1179669" cy="119047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8" name="Google Shape;698;p29"/>
          <p:cNvPicPr preferRelativeResize="0"/>
          <p:nvPr/>
        </p:nvPicPr>
        <p:blipFill rotWithShape="1">
          <a:blip r:embed="rId6">
            <a:alphaModFix/>
          </a:blip>
          <a:srcRect b="0" l="16278" r="16279" t="0"/>
          <a:stretch/>
        </p:blipFill>
        <p:spPr>
          <a:xfrm>
            <a:off x="12514938" y="3766349"/>
            <a:ext cx="4398482" cy="4367016"/>
          </a:xfrm>
          <a:prstGeom prst="rect">
            <a:avLst/>
          </a:prstGeom>
          <a:noFill/>
          <a:ln>
            <a:noFill/>
          </a:ln>
        </p:spPr>
      </p:pic>
      <p:grpSp>
        <p:nvGrpSpPr>
          <p:cNvPr id="699" name="Google Shape;699;p29"/>
          <p:cNvGrpSpPr/>
          <p:nvPr/>
        </p:nvGrpSpPr>
        <p:grpSpPr>
          <a:xfrm rot="574712">
            <a:off x="15051957" y="656134"/>
            <a:ext cx="3532521" cy="1834197"/>
            <a:chOff x="0" y="0"/>
            <a:chExt cx="4710028" cy="2445596"/>
          </a:xfrm>
        </p:grpSpPr>
        <p:grpSp>
          <p:nvGrpSpPr>
            <p:cNvPr id="700" name="Google Shape;700;p29"/>
            <p:cNvGrpSpPr/>
            <p:nvPr/>
          </p:nvGrpSpPr>
          <p:grpSpPr>
            <a:xfrm>
              <a:off x="0" y="0"/>
              <a:ext cx="4710028" cy="2445596"/>
              <a:chOff x="0" y="0"/>
              <a:chExt cx="930376" cy="483081"/>
            </a:xfrm>
          </p:grpSpPr>
          <p:sp>
            <p:nvSpPr>
              <p:cNvPr id="701" name="Google Shape;701;p29"/>
              <p:cNvSpPr/>
              <p:nvPr/>
            </p:nvSpPr>
            <p:spPr>
              <a:xfrm>
                <a:off x="0" y="0"/>
                <a:ext cx="930376" cy="483081"/>
              </a:xfrm>
              <a:custGeom>
                <a:rect b="b" l="l" r="r" t="t"/>
                <a:pathLst>
                  <a:path extrusionOk="0" h="483081" w="930376">
                    <a:moveTo>
                      <a:pt x="465188" y="0"/>
                    </a:moveTo>
                    <a:cubicBezTo>
                      <a:pt x="208272" y="0"/>
                      <a:pt x="0" y="108141"/>
                      <a:pt x="0" y="241540"/>
                    </a:cubicBezTo>
                    <a:cubicBezTo>
                      <a:pt x="0" y="374939"/>
                      <a:pt x="208272" y="483081"/>
                      <a:pt x="465188" y="483081"/>
                    </a:cubicBezTo>
                    <a:cubicBezTo>
                      <a:pt x="722104" y="483081"/>
                      <a:pt x="930376" y="374939"/>
                      <a:pt x="930376" y="241540"/>
                    </a:cubicBezTo>
                    <a:cubicBezTo>
                      <a:pt x="930376" y="108141"/>
                      <a:pt x="722104" y="0"/>
                      <a:pt x="4651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9"/>
              <p:cNvSpPr txBox="1"/>
              <p:nvPr/>
            </p:nvSpPr>
            <p:spPr>
              <a:xfrm>
                <a:off x="87223" y="26239"/>
                <a:ext cx="755930" cy="411553"/>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3" name="Google Shape;703;p29"/>
            <p:cNvSpPr/>
            <p:nvPr/>
          </p:nvSpPr>
          <p:spPr>
            <a:xfrm>
              <a:off x="54371" y="53402"/>
              <a:ext cx="4601287" cy="2325741"/>
            </a:xfrm>
            <a:custGeom>
              <a:rect b="b" l="l" r="r" t="t"/>
              <a:pathLst>
                <a:path extrusionOk="0" h="2325741" w="4601287">
                  <a:moveTo>
                    <a:pt x="0" y="0"/>
                  </a:moveTo>
                  <a:lnTo>
                    <a:pt x="4601286" y="0"/>
                  </a:lnTo>
                  <a:lnTo>
                    <a:pt x="4601286" y="2325742"/>
                  </a:lnTo>
                  <a:lnTo>
                    <a:pt x="0" y="2325742"/>
                  </a:lnTo>
                  <a:lnTo>
                    <a:pt x="0" y="0"/>
                  </a:lnTo>
                  <a:close/>
                </a:path>
              </a:pathLst>
            </a:custGeom>
            <a:blipFill rotWithShape="1">
              <a:blip r:embed="rId7">
                <a:alphaModFix/>
              </a:blip>
              <a:stretch>
                <a:fillRect b="0" l="0" r="0" t="0"/>
              </a:stretch>
            </a:blipFill>
            <a:ln>
              <a:noFill/>
            </a:ln>
          </p:spPr>
        </p:sp>
        <p:sp>
          <p:nvSpPr>
            <p:cNvPr id="704" name="Google Shape;704;p29"/>
            <p:cNvSpPr txBox="1"/>
            <p:nvPr/>
          </p:nvSpPr>
          <p:spPr>
            <a:xfrm>
              <a:off x="682113" y="806560"/>
              <a:ext cx="3279352" cy="762152"/>
            </a:xfrm>
            <a:prstGeom prst="rect">
              <a:avLst/>
            </a:prstGeom>
            <a:noFill/>
            <a:ln>
              <a:noFill/>
            </a:ln>
          </p:spPr>
          <p:txBody>
            <a:bodyPr anchorCtr="0" anchor="t" bIns="0" lIns="0" spcFirstLastPara="1" rIns="0" wrap="square" tIns="0">
              <a:spAutoFit/>
            </a:bodyPr>
            <a:lstStyle/>
            <a:p>
              <a:pPr indent="0" lvl="0" marL="0" marR="0" rtl="0" algn="ctr">
                <a:lnSpc>
                  <a:spcPct val="139982"/>
                </a:lnSpc>
                <a:spcBef>
                  <a:spcPts val="0"/>
                </a:spcBef>
                <a:spcAft>
                  <a:spcPts val="0"/>
                </a:spcAft>
                <a:buNone/>
              </a:pPr>
              <a:r>
                <a:rPr b="1" i="0" lang="en-US" sz="3464" u="none" cap="none" strike="noStrike">
                  <a:solidFill>
                    <a:srgbClr val="FFFFFF"/>
                  </a:solidFill>
                  <a:latin typeface="Lato"/>
                  <a:ea typeface="Lato"/>
                  <a:cs typeface="Lato"/>
                  <a:sym typeface="Lato"/>
                </a:rPr>
                <a:t>ANIMALS</a:t>
              </a:r>
              <a:endParaRPr/>
            </a:p>
          </p:txBody>
        </p:sp>
      </p:grpSp>
      <p:sp>
        <p:nvSpPr>
          <p:cNvPr id="705" name="Google Shape;705;p29"/>
          <p:cNvSpPr txBox="1"/>
          <p:nvPr/>
        </p:nvSpPr>
        <p:spPr>
          <a:xfrm>
            <a:off x="4957986" y="790575"/>
            <a:ext cx="8372029" cy="1347146"/>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DESERT DIVERSITY</a:t>
            </a:r>
            <a:endParaRPr/>
          </a:p>
        </p:txBody>
      </p:sp>
      <p:sp>
        <p:nvSpPr>
          <p:cNvPr id="706" name="Google Shape;706;p29"/>
          <p:cNvSpPr txBox="1"/>
          <p:nvPr/>
        </p:nvSpPr>
        <p:spPr>
          <a:xfrm>
            <a:off x="2718527" y="3048425"/>
            <a:ext cx="17106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Camels</a:t>
            </a:r>
            <a:endParaRPr/>
          </a:p>
        </p:txBody>
      </p:sp>
      <p:sp>
        <p:nvSpPr>
          <p:cNvPr id="707" name="Google Shape;707;p29"/>
          <p:cNvSpPr txBox="1"/>
          <p:nvPr/>
        </p:nvSpPr>
        <p:spPr>
          <a:xfrm>
            <a:off x="8080375" y="3048425"/>
            <a:ext cx="21273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Lizards</a:t>
            </a:r>
            <a:endParaRPr/>
          </a:p>
        </p:txBody>
      </p:sp>
      <p:sp>
        <p:nvSpPr>
          <p:cNvPr id="708" name="Google Shape;708;p29"/>
          <p:cNvSpPr txBox="1"/>
          <p:nvPr/>
        </p:nvSpPr>
        <p:spPr>
          <a:xfrm>
            <a:off x="14158036" y="3048430"/>
            <a:ext cx="111226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Snakes</a:t>
            </a:r>
            <a:endParaRPr/>
          </a:p>
        </p:txBody>
      </p:sp>
      <p:sp>
        <p:nvSpPr>
          <p:cNvPr id="709" name="Google Shape;709;p29"/>
          <p:cNvSpPr txBox="1"/>
          <p:nvPr/>
        </p:nvSpPr>
        <p:spPr>
          <a:xfrm>
            <a:off x="1469774"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710" name="Google Shape;710;p29"/>
          <p:cNvSpPr txBox="1"/>
          <p:nvPr/>
        </p:nvSpPr>
        <p:spPr>
          <a:xfrm>
            <a:off x="7039953"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711" name="Google Shape;711;p29"/>
          <p:cNvSpPr txBox="1"/>
          <p:nvPr/>
        </p:nvSpPr>
        <p:spPr>
          <a:xfrm>
            <a:off x="12610122" y="8361045"/>
            <a:ext cx="4208100" cy="849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715" name="Shape 715"/>
        <p:cNvGrpSpPr/>
        <p:nvPr/>
      </p:nvGrpSpPr>
      <p:grpSpPr>
        <a:xfrm>
          <a:off x="0" y="0"/>
          <a:ext cx="0" cy="0"/>
          <a:chOff x="0" y="0"/>
          <a:chExt cx="0" cy="0"/>
        </a:xfrm>
      </p:grpSpPr>
      <p:sp>
        <p:nvSpPr>
          <p:cNvPr id="716" name="Google Shape;716;p30"/>
          <p:cNvSpPr txBox="1"/>
          <p:nvPr/>
        </p:nvSpPr>
        <p:spPr>
          <a:xfrm>
            <a:off x="1028700" y="1472072"/>
            <a:ext cx="7210800" cy="24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897" u="none" cap="none" strike="noStrike">
                <a:solidFill>
                  <a:srgbClr val="000000"/>
                </a:solidFill>
                <a:latin typeface="Passion One"/>
                <a:ea typeface="Passion One"/>
                <a:cs typeface="Passion One"/>
                <a:sym typeface="Passion One"/>
              </a:rPr>
              <a:t>WELCOME TO THE RAINFOREST!</a:t>
            </a:r>
            <a:endParaRPr/>
          </a:p>
        </p:txBody>
      </p:sp>
      <p:sp>
        <p:nvSpPr>
          <p:cNvPr id="717" name="Google Shape;717;p30"/>
          <p:cNvSpPr/>
          <p:nvPr/>
        </p:nvSpPr>
        <p:spPr>
          <a:xfrm>
            <a:off x="7430252" y="899430"/>
            <a:ext cx="10064223" cy="8488140"/>
          </a:xfrm>
          <a:custGeom>
            <a:rect b="b" l="l" r="r" t="t"/>
            <a:pathLst>
              <a:path extrusionOk="0" h="8488140" w="10064223">
                <a:moveTo>
                  <a:pt x="0" y="0"/>
                </a:moveTo>
                <a:lnTo>
                  <a:pt x="10064223" y="0"/>
                </a:lnTo>
                <a:lnTo>
                  <a:pt x="10064223" y="8488140"/>
                </a:lnTo>
                <a:lnTo>
                  <a:pt x="0" y="8488140"/>
                </a:lnTo>
                <a:lnTo>
                  <a:pt x="0" y="0"/>
                </a:lnTo>
                <a:close/>
              </a:path>
            </a:pathLst>
          </a:custGeom>
          <a:blipFill rotWithShape="1">
            <a:blip r:embed="rId3">
              <a:alphaModFix/>
            </a:blip>
            <a:stretch>
              <a:fillRect b="0" l="0" r="0" t="0"/>
            </a:stretch>
          </a:blipFill>
          <a:ln>
            <a:noFill/>
          </a:ln>
        </p:spPr>
      </p:sp>
      <p:sp>
        <p:nvSpPr>
          <p:cNvPr id="718" name="Google Shape;718;p30"/>
          <p:cNvSpPr/>
          <p:nvPr/>
        </p:nvSpPr>
        <p:spPr>
          <a:xfrm flipH="1" rot="1121417">
            <a:off x="10268007" y="2817689"/>
            <a:ext cx="2079737" cy="2994385"/>
          </a:xfrm>
          <a:custGeom>
            <a:rect b="b" l="l" r="r" t="t"/>
            <a:pathLst>
              <a:path extrusionOk="0" h="2994385" w="2079737">
                <a:moveTo>
                  <a:pt x="2079736" y="0"/>
                </a:moveTo>
                <a:lnTo>
                  <a:pt x="0" y="0"/>
                </a:lnTo>
                <a:lnTo>
                  <a:pt x="0" y="2994385"/>
                </a:lnTo>
                <a:lnTo>
                  <a:pt x="2079736" y="2994385"/>
                </a:lnTo>
                <a:lnTo>
                  <a:pt x="2079736" y="0"/>
                </a:lnTo>
                <a:close/>
              </a:path>
            </a:pathLst>
          </a:custGeom>
          <a:blipFill rotWithShape="1">
            <a:blip r:embed="rId4">
              <a:alphaModFix/>
            </a:blip>
            <a:stretch>
              <a:fillRect b="0" l="0" r="0" t="0"/>
            </a:stretch>
          </a:blipFill>
          <a:ln>
            <a:noFill/>
          </a:ln>
        </p:spPr>
      </p:sp>
      <p:sp>
        <p:nvSpPr>
          <p:cNvPr id="719" name="Google Shape;719;p30"/>
          <p:cNvSpPr/>
          <p:nvPr/>
        </p:nvSpPr>
        <p:spPr>
          <a:xfrm>
            <a:off x="12946208" y="2296821"/>
            <a:ext cx="2542173" cy="2018060"/>
          </a:xfrm>
          <a:custGeom>
            <a:rect b="b" l="l" r="r" t="t"/>
            <a:pathLst>
              <a:path extrusionOk="0" h="2018060" w="2542173">
                <a:moveTo>
                  <a:pt x="0" y="0"/>
                </a:moveTo>
                <a:lnTo>
                  <a:pt x="2542173" y="0"/>
                </a:lnTo>
                <a:lnTo>
                  <a:pt x="2542173" y="2018060"/>
                </a:lnTo>
                <a:lnTo>
                  <a:pt x="0" y="2018060"/>
                </a:lnTo>
                <a:lnTo>
                  <a:pt x="0" y="0"/>
                </a:lnTo>
                <a:close/>
              </a:path>
            </a:pathLst>
          </a:custGeom>
          <a:blipFill rotWithShape="1">
            <a:blip r:embed="rId5">
              <a:alphaModFix/>
            </a:blip>
            <a:stretch>
              <a:fillRect b="0" l="0" r="0" t="0"/>
            </a:stretch>
          </a:blipFill>
          <a:ln>
            <a:noFill/>
          </a:ln>
        </p:spPr>
      </p:sp>
      <p:sp>
        <p:nvSpPr>
          <p:cNvPr id="720" name="Google Shape;720;p30"/>
          <p:cNvSpPr/>
          <p:nvPr/>
        </p:nvSpPr>
        <p:spPr>
          <a:xfrm>
            <a:off x="11603710" y="6425632"/>
            <a:ext cx="2613584" cy="1843765"/>
          </a:xfrm>
          <a:custGeom>
            <a:rect b="b" l="l" r="r" t="t"/>
            <a:pathLst>
              <a:path extrusionOk="0" h="1843765" w="2613584">
                <a:moveTo>
                  <a:pt x="0" y="0"/>
                </a:moveTo>
                <a:lnTo>
                  <a:pt x="2613584" y="0"/>
                </a:lnTo>
                <a:lnTo>
                  <a:pt x="2613584" y="1843765"/>
                </a:lnTo>
                <a:lnTo>
                  <a:pt x="0" y="1843765"/>
                </a:lnTo>
                <a:lnTo>
                  <a:pt x="0" y="0"/>
                </a:lnTo>
                <a:close/>
              </a:path>
            </a:pathLst>
          </a:custGeom>
          <a:blipFill rotWithShape="1">
            <a:blip r:embed="rId6">
              <a:alphaModFix/>
            </a:blip>
            <a:stretch>
              <a:fillRect b="0" l="0" r="0" t="0"/>
            </a:stretch>
          </a:blipFill>
          <a:ln>
            <a:noFill/>
          </a:ln>
        </p:spPr>
      </p:sp>
      <p:sp>
        <p:nvSpPr>
          <p:cNvPr id="721" name="Google Shape;721;p30"/>
          <p:cNvSpPr/>
          <p:nvPr/>
        </p:nvSpPr>
        <p:spPr>
          <a:xfrm rot="-2855577">
            <a:off x="9689704" y="6180262"/>
            <a:ext cx="1673159" cy="1265958"/>
          </a:xfrm>
          <a:custGeom>
            <a:rect b="b" l="l" r="r" t="t"/>
            <a:pathLst>
              <a:path extrusionOk="0" h="1265958" w="1673159">
                <a:moveTo>
                  <a:pt x="0" y="0"/>
                </a:moveTo>
                <a:lnTo>
                  <a:pt x="1673158" y="0"/>
                </a:lnTo>
                <a:lnTo>
                  <a:pt x="1673158" y="1265959"/>
                </a:lnTo>
                <a:lnTo>
                  <a:pt x="0" y="1265959"/>
                </a:lnTo>
                <a:lnTo>
                  <a:pt x="0" y="0"/>
                </a:lnTo>
                <a:close/>
              </a:path>
            </a:pathLst>
          </a:custGeom>
          <a:blipFill rotWithShape="1">
            <a:blip r:embed="rId7">
              <a:alphaModFix/>
            </a:blip>
            <a:stretch>
              <a:fillRect b="0" l="0" r="0" t="0"/>
            </a:stretch>
          </a:blipFill>
          <a:ln>
            <a:noFill/>
          </a:ln>
        </p:spPr>
      </p:sp>
      <p:sp>
        <p:nvSpPr>
          <p:cNvPr id="722" name="Google Shape;722;p30"/>
          <p:cNvSpPr/>
          <p:nvPr/>
        </p:nvSpPr>
        <p:spPr>
          <a:xfrm>
            <a:off x="9077800" y="1718135"/>
            <a:ext cx="1448483" cy="1341657"/>
          </a:xfrm>
          <a:custGeom>
            <a:rect b="b" l="l" r="r" t="t"/>
            <a:pathLst>
              <a:path extrusionOk="0" h="1341657" w="1448483">
                <a:moveTo>
                  <a:pt x="0" y="0"/>
                </a:moveTo>
                <a:lnTo>
                  <a:pt x="1448483" y="0"/>
                </a:lnTo>
                <a:lnTo>
                  <a:pt x="1448483" y="1341657"/>
                </a:lnTo>
                <a:lnTo>
                  <a:pt x="0" y="1341657"/>
                </a:lnTo>
                <a:lnTo>
                  <a:pt x="0" y="0"/>
                </a:lnTo>
                <a:close/>
              </a:path>
            </a:pathLst>
          </a:custGeom>
          <a:blipFill rotWithShape="1">
            <a:blip r:embed="rId8">
              <a:alphaModFix/>
            </a:blip>
            <a:stretch>
              <a:fillRect b="0" l="0" r="0" t="0"/>
            </a:stretch>
          </a:blipFill>
          <a:ln>
            <a:noFill/>
          </a:ln>
        </p:spPr>
      </p:sp>
      <p:sp>
        <p:nvSpPr>
          <p:cNvPr id="723" name="Google Shape;723;p30"/>
          <p:cNvSpPr/>
          <p:nvPr/>
        </p:nvSpPr>
        <p:spPr>
          <a:xfrm>
            <a:off x="14352136" y="5768658"/>
            <a:ext cx="3935864" cy="3935864"/>
          </a:xfrm>
          <a:custGeom>
            <a:rect b="b" l="l" r="r" t="t"/>
            <a:pathLst>
              <a:path extrusionOk="0" h="3935864" w="3935864">
                <a:moveTo>
                  <a:pt x="0" y="0"/>
                </a:moveTo>
                <a:lnTo>
                  <a:pt x="3935864" y="0"/>
                </a:lnTo>
                <a:lnTo>
                  <a:pt x="3935864" y="3935864"/>
                </a:lnTo>
                <a:lnTo>
                  <a:pt x="0" y="3935864"/>
                </a:lnTo>
                <a:lnTo>
                  <a:pt x="0" y="0"/>
                </a:lnTo>
                <a:close/>
              </a:path>
            </a:pathLst>
          </a:custGeom>
          <a:blipFill rotWithShape="1">
            <a:blip r:embed="rId9">
              <a:alphaModFix/>
            </a:blip>
            <a:stretch>
              <a:fillRect b="0" l="0" r="0" t="0"/>
            </a:stretch>
          </a:blipFill>
          <a:ln>
            <a:noFill/>
          </a:ln>
        </p:spPr>
      </p:sp>
      <p:sp>
        <p:nvSpPr>
          <p:cNvPr id="724" name="Google Shape;724;p30"/>
          <p:cNvSpPr txBox="1"/>
          <p:nvPr/>
        </p:nvSpPr>
        <p:spPr>
          <a:xfrm>
            <a:off x="15227958" y="7041265"/>
            <a:ext cx="218421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Find all the animals in the image.</a:t>
            </a:r>
            <a:endParaRPr/>
          </a:p>
        </p:txBody>
      </p:sp>
      <p:sp>
        <p:nvSpPr>
          <p:cNvPr id="725" name="Google Shape;725;p30"/>
          <p:cNvSpPr txBox="1"/>
          <p:nvPr/>
        </p:nvSpPr>
        <p:spPr>
          <a:xfrm>
            <a:off x="1028700" y="4448242"/>
            <a:ext cx="5459655" cy="385953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a:p>
            <a:pPr indent="0" lvl="0" marL="0" marR="0" rtl="0" algn="l">
              <a:lnSpc>
                <a:spcPct val="160000"/>
              </a:lnSpc>
              <a:spcBef>
                <a:spcPts val="0"/>
              </a:spcBef>
              <a:spcAft>
                <a:spcPts val="0"/>
              </a:spcAft>
              <a:buNone/>
            </a:pPr>
            <a:r>
              <a:t/>
            </a:r>
            <a:endParaRPr b="0" i="0" sz="2400" u="none" cap="none" strike="noStrike">
              <a:solidFill>
                <a:srgbClr val="000000"/>
              </a:solidFill>
              <a:latin typeface="Lato"/>
              <a:ea typeface="Lato"/>
              <a:cs typeface="Lato"/>
              <a:sym typeface="Lato"/>
            </a:endParaRPr>
          </a:p>
          <a:p>
            <a:pPr indent="0" lvl="0" marL="0" marR="0" rtl="0" algn="l">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Ut enim ad minim veniam, quis nostrud exercitation ullamco laboris nisi ut aliquip ex ea commodo consequat.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729" name="Shape 729"/>
        <p:cNvGrpSpPr/>
        <p:nvPr/>
      </p:nvGrpSpPr>
      <p:grpSpPr>
        <a:xfrm>
          <a:off x="0" y="0"/>
          <a:ext cx="0" cy="0"/>
          <a:chOff x="0" y="0"/>
          <a:chExt cx="0" cy="0"/>
        </a:xfrm>
      </p:grpSpPr>
      <p:sp>
        <p:nvSpPr>
          <p:cNvPr id="730" name="Google Shape;730;p31"/>
          <p:cNvSpPr/>
          <p:nvPr/>
        </p:nvSpPr>
        <p:spPr>
          <a:xfrm>
            <a:off x="310811" y="2986920"/>
            <a:ext cx="7605604" cy="6957725"/>
          </a:xfrm>
          <a:custGeom>
            <a:rect b="b" l="l" r="r" t="t"/>
            <a:pathLst>
              <a:path extrusionOk="0" h="6957725" w="7605604">
                <a:moveTo>
                  <a:pt x="0" y="0"/>
                </a:moveTo>
                <a:lnTo>
                  <a:pt x="7605603" y="0"/>
                </a:lnTo>
                <a:lnTo>
                  <a:pt x="7605603" y="6957726"/>
                </a:lnTo>
                <a:lnTo>
                  <a:pt x="0" y="6957726"/>
                </a:lnTo>
                <a:lnTo>
                  <a:pt x="0" y="0"/>
                </a:lnTo>
                <a:close/>
              </a:path>
            </a:pathLst>
          </a:custGeom>
          <a:blipFill rotWithShape="1">
            <a:blip r:embed="rId3">
              <a:alphaModFix/>
            </a:blip>
            <a:stretch>
              <a:fillRect b="-29232" l="-5540" r="0" t="0"/>
            </a:stretch>
          </a:blipFill>
          <a:ln>
            <a:noFill/>
          </a:ln>
        </p:spPr>
      </p:sp>
      <p:grpSp>
        <p:nvGrpSpPr>
          <p:cNvPr id="731" name="Google Shape;731;p31"/>
          <p:cNvGrpSpPr/>
          <p:nvPr/>
        </p:nvGrpSpPr>
        <p:grpSpPr>
          <a:xfrm>
            <a:off x="8358548" y="825394"/>
            <a:ext cx="2696747" cy="2696747"/>
            <a:chOff x="0" y="0"/>
            <a:chExt cx="3595662" cy="3595662"/>
          </a:xfrm>
        </p:grpSpPr>
        <p:sp>
          <p:nvSpPr>
            <p:cNvPr id="732" name="Google Shape;732;p31"/>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4">
                <a:alphaModFix/>
              </a:blip>
              <a:stretch>
                <a:fillRect b="0" l="0" r="0" t="0"/>
              </a:stretch>
            </a:blipFill>
            <a:ln>
              <a:noFill/>
            </a:ln>
          </p:spPr>
        </p:sp>
        <p:sp>
          <p:nvSpPr>
            <p:cNvPr id="733" name="Google Shape;733;p31"/>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5">
                <a:alphaModFix/>
              </a:blip>
              <a:stretch>
                <a:fillRect b="0" l="0" r="0" t="0"/>
              </a:stretch>
            </a:blipFill>
            <a:ln>
              <a:noFill/>
            </a:ln>
          </p:spPr>
        </p:sp>
        <p:sp>
          <p:nvSpPr>
            <p:cNvPr id="734" name="Google Shape;734;p31"/>
            <p:cNvSpPr/>
            <p:nvPr/>
          </p:nvSpPr>
          <p:spPr>
            <a:xfrm rot="-2700000">
              <a:off x="1234632" y="710955"/>
              <a:ext cx="1126399" cy="2173753"/>
            </a:xfrm>
            <a:custGeom>
              <a:rect b="b" l="l" r="r" t="t"/>
              <a:pathLst>
                <a:path extrusionOk="0" h="2173753" w="1126399">
                  <a:moveTo>
                    <a:pt x="0" y="0"/>
                  </a:moveTo>
                  <a:lnTo>
                    <a:pt x="1126399" y="0"/>
                  </a:lnTo>
                  <a:lnTo>
                    <a:pt x="1126399" y="2173752"/>
                  </a:lnTo>
                  <a:lnTo>
                    <a:pt x="0" y="2173752"/>
                  </a:lnTo>
                  <a:lnTo>
                    <a:pt x="0" y="0"/>
                  </a:lnTo>
                  <a:close/>
                </a:path>
              </a:pathLst>
            </a:custGeom>
            <a:blipFill rotWithShape="1">
              <a:blip r:embed="rId6">
                <a:alphaModFix/>
              </a:blip>
              <a:stretch>
                <a:fillRect b="0" l="0" r="0" t="0"/>
              </a:stretch>
            </a:blipFill>
            <a:ln>
              <a:noFill/>
            </a:ln>
          </p:spPr>
        </p:sp>
      </p:grpSp>
      <p:grpSp>
        <p:nvGrpSpPr>
          <p:cNvPr id="735" name="Google Shape;735;p31"/>
          <p:cNvGrpSpPr/>
          <p:nvPr/>
        </p:nvGrpSpPr>
        <p:grpSpPr>
          <a:xfrm>
            <a:off x="8358548" y="5338351"/>
            <a:ext cx="2696747" cy="2696747"/>
            <a:chOff x="0" y="0"/>
            <a:chExt cx="3595662" cy="3595662"/>
          </a:xfrm>
        </p:grpSpPr>
        <p:sp>
          <p:nvSpPr>
            <p:cNvPr id="736" name="Google Shape;736;p31"/>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4">
                <a:alphaModFix/>
              </a:blip>
              <a:stretch>
                <a:fillRect b="0" l="0" r="0" t="0"/>
              </a:stretch>
            </a:blipFill>
            <a:ln>
              <a:noFill/>
            </a:ln>
          </p:spPr>
        </p:sp>
        <p:sp>
          <p:nvSpPr>
            <p:cNvPr id="737" name="Google Shape;737;p31"/>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5">
                <a:alphaModFix/>
              </a:blip>
              <a:stretch>
                <a:fillRect b="0" l="0" r="0" t="0"/>
              </a:stretch>
            </a:blipFill>
            <a:ln>
              <a:noFill/>
            </a:ln>
          </p:spPr>
        </p:sp>
        <p:sp>
          <p:nvSpPr>
            <p:cNvPr id="738" name="Google Shape;738;p31"/>
            <p:cNvSpPr/>
            <p:nvPr/>
          </p:nvSpPr>
          <p:spPr>
            <a:xfrm>
              <a:off x="1191955" y="920874"/>
              <a:ext cx="1211752" cy="1532100"/>
            </a:xfrm>
            <a:custGeom>
              <a:rect b="b" l="l" r="r" t="t"/>
              <a:pathLst>
                <a:path extrusionOk="0" h="1532100" w="1211752">
                  <a:moveTo>
                    <a:pt x="0" y="0"/>
                  </a:moveTo>
                  <a:lnTo>
                    <a:pt x="1211752" y="0"/>
                  </a:lnTo>
                  <a:lnTo>
                    <a:pt x="1211752" y="1532099"/>
                  </a:lnTo>
                  <a:lnTo>
                    <a:pt x="0" y="1532099"/>
                  </a:lnTo>
                  <a:lnTo>
                    <a:pt x="0" y="0"/>
                  </a:lnTo>
                  <a:close/>
                </a:path>
              </a:pathLst>
            </a:custGeom>
            <a:blipFill rotWithShape="1">
              <a:blip r:embed="rId7">
                <a:alphaModFix/>
              </a:blip>
              <a:stretch>
                <a:fillRect b="0" l="0" r="0" t="0"/>
              </a:stretch>
            </a:blipFill>
            <a:ln>
              <a:noFill/>
            </a:ln>
          </p:spPr>
        </p:sp>
      </p:grpSp>
      <p:grpSp>
        <p:nvGrpSpPr>
          <p:cNvPr id="739" name="Google Shape;739;p31"/>
          <p:cNvGrpSpPr/>
          <p:nvPr/>
        </p:nvGrpSpPr>
        <p:grpSpPr>
          <a:xfrm>
            <a:off x="13806879" y="825394"/>
            <a:ext cx="2696747" cy="2696747"/>
            <a:chOff x="0" y="0"/>
            <a:chExt cx="3595662" cy="3595662"/>
          </a:xfrm>
        </p:grpSpPr>
        <p:sp>
          <p:nvSpPr>
            <p:cNvPr id="740" name="Google Shape;740;p31"/>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4">
                <a:alphaModFix/>
              </a:blip>
              <a:stretch>
                <a:fillRect b="0" l="0" r="0" t="0"/>
              </a:stretch>
            </a:blipFill>
            <a:ln>
              <a:noFill/>
            </a:ln>
          </p:spPr>
        </p:sp>
        <p:sp>
          <p:nvSpPr>
            <p:cNvPr id="741" name="Google Shape;741;p31"/>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5">
                <a:alphaModFix/>
              </a:blip>
              <a:stretch>
                <a:fillRect b="0" l="0" r="0" t="0"/>
              </a:stretch>
            </a:blipFill>
            <a:ln>
              <a:noFill/>
            </a:ln>
          </p:spPr>
        </p:sp>
        <p:sp>
          <p:nvSpPr>
            <p:cNvPr id="742" name="Google Shape;742;p31"/>
            <p:cNvSpPr/>
            <p:nvPr/>
          </p:nvSpPr>
          <p:spPr>
            <a:xfrm>
              <a:off x="1037949" y="1045242"/>
              <a:ext cx="1519765" cy="1320814"/>
            </a:xfrm>
            <a:custGeom>
              <a:rect b="b" l="l" r="r" t="t"/>
              <a:pathLst>
                <a:path extrusionOk="0" h="1320814" w="1519765">
                  <a:moveTo>
                    <a:pt x="0" y="0"/>
                  </a:moveTo>
                  <a:lnTo>
                    <a:pt x="1519764" y="0"/>
                  </a:lnTo>
                  <a:lnTo>
                    <a:pt x="1519764" y="1320814"/>
                  </a:lnTo>
                  <a:lnTo>
                    <a:pt x="0" y="1320814"/>
                  </a:lnTo>
                  <a:lnTo>
                    <a:pt x="0" y="0"/>
                  </a:lnTo>
                  <a:close/>
                </a:path>
              </a:pathLst>
            </a:custGeom>
            <a:blipFill rotWithShape="1">
              <a:blip r:embed="rId8">
                <a:alphaModFix/>
              </a:blip>
              <a:stretch>
                <a:fillRect b="0" l="0" r="0" t="0"/>
              </a:stretch>
            </a:blipFill>
            <a:ln>
              <a:noFill/>
            </a:ln>
          </p:spPr>
        </p:sp>
      </p:grpSp>
      <p:grpSp>
        <p:nvGrpSpPr>
          <p:cNvPr id="743" name="Google Shape;743;p31"/>
          <p:cNvGrpSpPr/>
          <p:nvPr/>
        </p:nvGrpSpPr>
        <p:grpSpPr>
          <a:xfrm>
            <a:off x="13806879" y="5338351"/>
            <a:ext cx="2696747" cy="2696747"/>
            <a:chOff x="0" y="0"/>
            <a:chExt cx="3595662" cy="3595662"/>
          </a:xfrm>
        </p:grpSpPr>
        <p:sp>
          <p:nvSpPr>
            <p:cNvPr id="744" name="Google Shape;744;p31"/>
            <p:cNvSpPr/>
            <p:nvPr/>
          </p:nvSpPr>
          <p:spPr>
            <a:xfrm>
              <a:off x="0" y="0"/>
              <a:ext cx="3595662" cy="3595662"/>
            </a:xfrm>
            <a:custGeom>
              <a:rect b="b" l="l" r="r" t="t"/>
              <a:pathLst>
                <a:path extrusionOk="0" h="3595662" w="3595662">
                  <a:moveTo>
                    <a:pt x="0" y="0"/>
                  </a:moveTo>
                  <a:lnTo>
                    <a:pt x="3595662" y="0"/>
                  </a:lnTo>
                  <a:lnTo>
                    <a:pt x="3595662" y="3595662"/>
                  </a:lnTo>
                  <a:lnTo>
                    <a:pt x="0" y="3595662"/>
                  </a:lnTo>
                  <a:lnTo>
                    <a:pt x="0" y="0"/>
                  </a:lnTo>
                  <a:close/>
                </a:path>
              </a:pathLst>
            </a:custGeom>
            <a:blipFill rotWithShape="1">
              <a:blip r:embed="rId4">
                <a:alphaModFix/>
              </a:blip>
              <a:stretch>
                <a:fillRect b="0" l="0" r="0" t="0"/>
              </a:stretch>
            </a:blipFill>
            <a:ln>
              <a:noFill/>
            </a:ln>
          </p:spPr>
        </p:sp>
        <p:sp>
          <p:nvSpPr>
            <p:cNvPr id="745" name="Google Shape;745;p31"/>
            <p:cNvSpPr/>
            <p:nvPr/>
          </p:nvSpPr>
          <p:spPr>
            <a:xfrm>
              <a:off x="294596" y="294596"/>
              <a:ext cx="3006470" cy="3006470"/>
            </a:xfrm>
            <a:custGeom>
              <a:rect b="b" l="l" r="r" t="t"/>
              <a:pathLst>
                <a:path extrusionOk="0" h="3006470" w="3006470">
                  <a:moveTo>
                    <a:pt x="0" y="0"/>
                  </a:moveTo>
                  <a:lnTo>
                    <a:pt x="3006470" y="0"/>
                  </a:lnTo>
                  <a:lnTo>
                    <a:pt x="3006470" y="3006470"/>
                  </a:lnTo>
                  <a:lnTo>
                    <a:pt x="0" y="3006470"/>
                  </a:lnTo>
                  <a:lnTo>
                    <a:pt x="0" y="0"/>
                  </a:lnTo>
                  <a:close/>
                </a:path>
              </a:pathLst>
            </a:custGeom>
            <a:blipFill rotWithShape="1">
              <a:blip r:embed="rId5">
                <a:alphaModFix/>
              </a:blip>
              <a:stretch>
                <a:fillRect b="0" l="0" r="0" t="0"/>
              </a:stretch>
            </a:blipFill>
            <a:ln>
              <a:noFill/>
            </a:ln>
          </p:spPr>
        </p:sp>
        <p:sp>
          <p:nvSpPr>
            <p:cNvPr id="746" name="Google Shape;746;p31"/>
            <p:cNvSpPr/>
            <p:nvPr/>
          </p:nvSpPr>
          <p:spPr>
            <a:xfrm>
              <a:off x="747597" y="1139048"/>
              <a:ext cx="2100469" cy="1317567"/>
            </a:xfrm>
            <a:custGeom>
              <a:rect b="b" l="l" r="r" t="t"/>
              <a:pathLst>
                <a:path extrusionOk="0" h="1317567" w="2100469">
                  <a:moveTo>
                    <a:pt x="0" y="0"/>
                  </a:moveTo>
                  <a:lnTo>
                    <a:pt x="2100468" y="0"/>
                  </a:lnTo>
                  <a:lnTo>
                    <a:pt x="2100468" y="1317566"/>
                  </a:lnTo>
                  <a:lnTo>
                    <a:pt x="0" y="1317566"/>
                  </a:lnTo>
                  <a:lnTo>
                    <a:pt x="0" y="0"/>
                  </a:lnTo>
                  <a:close/>
                </a:path>
              </a:pathLst>
            </a:custGeom>
            <a:blipFill rotWithShape="1">
              <a:blip r:embed="rId9">
                <a:alphaModFix/>
              </a:blip>
              <a:stretch>
                <a:fillRect b="0" l="0" r="0" t="0"/>
              </a:stretch>
            </a:blipFill>
            <a:ln>
              <a:noFill/>
            </a:ln>
          </p:spPr>
        </p:sp>
      </p:grpSp>
      <p:sp>
        <p:nvSpPr>
          <p:cNvPr id="747" name="Google Shape;747;p31"/>
          <p:cNvSpPr txBox="1"/>
          <p:nvPr/>
        </p:nvSpPr>
        <p:spPr>
          <a:xfrm>
            <a:off x="1076325" y="1289508"/>
            <a:ext cx="6200822" cy="1483689"/>
          </a:xfrm>
          <a:prstGeom prst="rect">
            <a:avLst/>
          </a:prstGeom>
          <a:noFill/>
          <a:ln>
            <a:noFill/>
          </a:ln>
        </p:spPr>
        <p:txBody>
          <a:bodyPr anchorCtr="0" anchor="t" bIns="0" lIns="0" spcFirstLastPara="1" rIns="0" wrap="square" tIns="0">
            <a:spAutoFit/>
          </a:bodyPr>
          <a:lstStyle/>
          <a:p>
            <a:pPr indent="0" lvl="0" marL="0" marR="0" rtl="0" algn="l">
              <a:lnSpc>
                <a:spcPct val="115995"/>
              </a:lnSpc>
              <a:spcBef>
                <a:spcPts val="0"/>
              </a:spcBef>
              <a:spcAft>
                <a:spcPts val="0"/>
              </a:spcAft>
              <a:buNone/>
            </a:pPr>
            <a:r>
              <a:rPr b="0" i="0" lang="en-US" sz="9965" u="none" cap="none" strike="noStrike">
                <a:solidFill>
                  <a:srgbClr val="000000"/>
                </a:solidFill>
                <a:latin typeface="Passion One"/>
                <a:ea typeface="Passion One"/>
                <a:cs typeface="Passion One"/>
                <a:sym typeface="Passion One"/>
              </a:rPr>
              <a:t>MAIN IDEAS</a:t>
            </a:r>
            <a:endParaRPr/>
          </a:p>
        </p:txBody>
      </p:sp>
      <p:sp>
        <p:nvSpPr>
          <p:cNvPr id="748" name="Google Shape;748;p31"/>
          <p:cNvSpPr txBox="1"/>
          <p:nvPr/>
        </p:nvSpPr>
        <p:spPr>
          <a:xfrm>
            <a:off x="7997134" y="3641203"/>
            <a:ext cx="3589288"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Write a main idea here</a:t>
            </a:r>
            <a:endParaRPr/>
          </a:p>
        </p:txBody>
      </p:sp>
      <p:sp>
        <p:nvSpPr>
          <p:cNvPr id="749" name="Google Shape;749;p31"/>
          <p:cNvSpPr txBox="1"/>
          <p:nvPr/>
        </p:nvSpPr>
        <p:spPr>
          <a:xfrm>
            <a:off x="7997134" y="8112401"/>
            <a:ext cx="3589288"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Write a main idea here</a:t>
            </a:r>
            <a:endParaRPr/>
          </a:p>
        </p:txBody>
      </p:sp>
      <p:sp>
        <p:nvSpPr>
          <p:cNvPr id="750" name="Google Shape;750;p31"/>
          <p:cNvSpPr txBox="1"/>
          <p:nvPr/>
        </p:nvSpPr>
        <p:spPr>
          <a:xfrm>
            <a:off x="13360609" y="3641203"/>
            <a:ext cx="3589288"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Write a main idea here</a:t>
            </a:r>
            <a:endParaRPr/>
          </a:p>
        </p:txBody>
      </p:sp>
      <p:sp>
        <p:nvSpPr>
          <p:cNvPr id="751" name="Google Shape;751;p31"/>
          <p:cNvSpPr txBox="1"/>
          <p:nvPr/>
        </p:nvSpPr>
        <p:spPr>
          <a:xfrm>
            <a:off x="13360609" y="8112401"/>
            <a:ext cx="3589288"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1"/>
                </a:solidFill>
                <a:latin typeface="Lato"/>
                <a:ea typeface="Lato"/>
                <a:cs typeface="Lato"/>
                <a:sym typeface="Lato"/>
              </a:rPr>
              <a:t>Write a main idea here</a:t>
            </a:r>
            <a:endParaRPr/>
          </a:p>
        </p:txBody>
      </p:sp>
      <p:sp>
        <p:nvSpPr>
          <p:cNvPr id="752" name="Google Shape;752;p31"/>
          <p:cNvSpPr txBox="1"/>
          <p:nvPr/>
        </p:nvSpPr>
        <p:spPr>
          <a:xfrm>
            <a:off x="7687731" y="4126681"/>
            <a:ext cx="4208095" cy="863727"/>
          </a:xfrm>
          <a:prstGeom prst="rect">
            <a:avLst/>
          </a:prstGeom>
          <a:noFill/>
          <a:ln>
            <a:noFill/>
          </a:ln>
        </p:spPr>
        <p:txBody>
          <a:bodyPr anchorCtr="0" anchor="t" bIns="0" lIns="0" spcFirstLastPara="1" rIns="0" wrap="square" tIns="0">
            <a:spAutoFit/>
          </a:bodyPr>
          <a:lstStyle/>
          <a:p>
            <a:pPr indent="0" lvl="0" marL="0" marR="0" rtl="0" algn="ctr">
              <a:lnSpc>
                <a:spcPct val="146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753" name="Google Shape;753;p31"/>
          <p:cNvSpPr txBox="1"/>
          <p:nvPr/>
        </p:nvSpPr>
        <p:spPr>
          <a:xfrm>
            <a:off x="7687731" y="8597879"/>
            <a:ext cx="4208095" cy="863727"/>
          </a:xfrm>
          <a:prstGeom prst="rect">
            <a:avLst/>
          </a:prstGeom>
          <a:noFill/>
          <a:ln>
            <a:noFill/>
          </a:ln>
        </p:spPr>
        <p:txBody>
          <a:bodyPr anchorCtr="0" anchor="t" bIns="0" lIns="0" spcFirstLastPara="1" rIns="0" wrap="square" tIns="0">
            <a:spAutoFit/>
          </a:bodyPr>
          <a:lstStyle/>
          <a:p>
            <a:pPr indent="0" lvl="0" marL="0" marR="0" rtl="0" algn="ctr">
              <a:lnSpc>
                <a:spcPct val="146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754" name="Google Shape;754;p31"/>
          <p:cNvSpPr txBox="1"/>
          <p:nvPr/>
        </p:nvSpPr>
        <p:spPr>
          <a:xfrm>
            <a:off x="13051205" y="4126681"/>
            <a:ext cx="4208095" cy="863727"/>
          </a:xfrm>
          <a:prstGeom prst="rect">
            <a:avLst/>
          </a:prstGeom>
          <a:noFill/>
          <a:ln>
            <a:noFill/>
          </a:ln>
        </p:spPr>
        <p:txBody>
          <a:bodyPr anchorCtr="0" anchor="t" bIns="0" lIns="0" spcFirstLastPara="1" rIns="0" wrap="square" tIns="0">
            <a:spAutoFit/>
          </a:bodyPr>
          <a:lstStyle/>
          <a:p>
            <a:pPr indent="0" lvl="0" marL="0" marR="0" rtl="0" algn="ctr">
              <a:lnSpc>
                <a:spcPct val="146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
        <p:nvSpPr>
          <p:cNvPr id="755" name="Google Shape;755;p31"/>
          <p:cNvSpPr txBox="1"/>
          <p:nvPr/>
        </p:nvSpPr>
        <p:spPr>
          <a:xfrm>
            <a:off x="13051205" y="8597879"/>
            <a:ext cx="4208095" cy="863727"/>
          </a:xfrm>
          <a:prstGeom prst="rect">
            <a:avLst/>
          </a:prstGeom>
          <a:noFill/>
          <a:ln>
            <a:noFill/>
          </a:ln>
        </p:spPr>
        <p:txBody>
          <a:bodyPr anchorCtr="0" anchor="t" bIns="0" lIns="0" spcFirstLastPara="1" rIns="0" wrap="square" tIns="0">
            <a:spAutoFit/>
          </a:bodyPr>
          <a:lstStyle/>
          <a:p>
            <a:pPr indent="0" lvl="0" marL="0" marR="0" rtl="0" algn="ctr">
              <a:lnSpc>
                <a:spcPct val="146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759" name="Shape 759"/>
        <p:cNvGrpSpPr/>
        <p:nvPr/>
      </p:nvGrpSpPr>
      <p:grpSpPr>
        <a:xfrm>
          <a:off x="0" y="0"/>
          <a:ext cx="0" cy="0"/>
          <a:chOff x="0" y="0"/>
          <a:chExt cx="0" cy="0"/>
        </a:xfrm>
      </p:grpSpPr>
      <p:sp>
        <p:nvSpPr>
          <p:cNvPr id="760" name="Google Shape;760;p32"/>
          <p:cNvSpPr/>
          <p:nvPr/>
        </p:nvSpPr>
        <p:spPr>
          <a:xfrm>
            <a:off x="14851416" y="562972"/>
            <a:ext cx="3012655" cy="3829441"/>
          </a:xfrm>
          <a:custGeom>
            <a:rect b="b" l="l" r="r" t="t"/>
            <a:pathLst>
              <a:path extrusionOk="0" h="3829441" w="3012655">
                <a:moveTo>
                  <a:pt x="0" y="0"/>
                </a:moveTo>
                <a:lnTo>
                  <a:pt x="3012655" y="0"/>
                </a:lnTo>
                <a:lnTo>
                  <a:pt x="3012655" y="3829441"/>
                </a:lnTo>
                <a:lnTo>
                  <a:pt x="0" y="3829441"/>
                </a:lnTo>
                <a:lnTo>
                  <a:pt x="0" y="0"/>
                </a:lnTo>
                <a:close/>
              </a:path>
            </a:pathLst>
          </a:custGeom>
          <a:blipFill rotWithShape="1">
            <a:blip r:embed="rId3">
              <a:alphaModFix/>
            </a:blip>
            <a:stretch>
              <a:fillRect b="0" l="0" r="0" t="0"/>
            </a:stretch>
          </a:blipFill>
          <a:ln>
            <a:noFill/>
          </a:ln>
        </p:spPr>
      </p:sp>
      <p:grpSp>
        <p:nvGrpSpPr>
          <p:cNvPr id="761" name="Google Shape;761;p32"/>
          <p:cNvGrpSpPr/>
          <p:nvPr/>
        </p:nvGrpSpPr>
        <p:grpSpPr>
          <a:xfrm>
            <a:off x="673058" y="3814295"/>
            <a:ext cx="5403522" cy="7315810"/>
            <a:chOff x="0" y="0"/>
            <a:chExt cx="7204696" cy="9754413"/>
          </a:xfrm>
        </p:grpSpPr>
        <p:sp>
          <p:nvSpPr>
            <p:cNvPr id="762" name="Google Shape;762;p32"/>
            <p:cNvSpPr/>
            <p:nvPr/>
          </p:nvSpPr>
          <p:spPr>
            <a:xfrm>
              <a:off x="0" y="0"/>
              <a:ext cx="7204696" cy="9754413"/>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2"/>
            <p:cNvSpPr/>
            <p:nvPr/>
          </p:nvSpPr>
          <p:spPr>
            <a:xfrm>
              <a:off x="45317" y="45590"/>
              <a:ext cx="7114063" cy="9663234"/>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E8A1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4" name="Google Shape;764;p32"/>
            <p:cNvGrpSpPr/>
            <p:nvPr/>
          </p:nvGrpSpPr>
          <p:grpSpPr>
            <a:xfrm>
              <a:off x="517094" y="351084"/>
              <a:ext cx="6170509" cy="6576532"/>
              <a:chOff x="0" y="-19050"/>
              <a:chExt cx="1614905" cy="1721167"/>
            </a:xfrm>
          </p:grpSpPr>
          <p:sp>
            <p:nvSpPr>
              <p:cNvPr id="765" name="Google Shape;765;p32"/>
              <p:cNvSpPr/>
              <p:nvPr/>
            </p:nvSpPr>
            <p:spPr>
              <a:xfrm>
                <a:off x="0" y="0"/>
                <a:ext cx="1614905" cy="1702117"/>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2"/>
              <p:cNvSpPr txBox="1"/>
              <p:nvPr/>
            </p:nvSpPr>
            <p:spPr>
              <a:xfrm>
                <a:off x="0" y="-19050"/>
                <a:ext cx="1614905" cy="1721167"/>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7" name="Google Shape;767;p32"/>
            <p:cNvSpPr/>
            <p:nvPr/>
          </p:nvSpPr>
          <p:spPr>
            <a:xfrm>
              <a:off x="572228" y="479401"/>
              <a:ext cx="6060239" cy="6412954"/>
            </a:xfrm>
            <a:custGeom>
              <a:rect b="b" l="l" r="r" t="t"/>
              <a:pathLst>
                <a:path extrusionOk="0" h="987269" w="932968">
                  <a:moveTo>
                    <a:pt x="39176" y="0"/>
                  </a:moveTo>
                  <a:lnTo>
                    <a:pt x="893792" y="0"/>
                  </a:lnTo>
                  <a:cubicBezTo>
                    <a:pt x="915429" y="0"/>
                    <a:pt x="932968" y="17540"/>
                    <a:pt x="932968" y="39176"/>
                  </a:cubicBezTo>
                  <a:lnTo>
                    <a:pt x="932968" y="948092"/>
                  </a:lnTo>
                  <a:cubicBezTo>
                    <a:pt x="932968" y="958482"/>
                    <a:pt x="928841" y="968447"/>
                    <a:pt x="921494" y="975794"/>
                  </a:cubicBezTo>
                  <a:cubicBezTo>
                    <a:pt x="914147" y="983141"/>
                    <a:pt x="904182" y="987269"/>
                    <a:pt x="893792" y="987269"/>
                  </a:cubicBezTo>
                  <a:lnTo>
                    <a:pt x="39176" y="987269"/>
                  </a:lnTo>
                  <a:cubicBezTo>
                    <a:pt x="17540" y="987269"/>
                    <a:pt x="0" y="969729"/>
                    <a:pt x="0" y="948092"/>
                  </a:cubicBezTo>
                  <a:lnTo>
                    <a:pt x="0" y="39176"/>
                  </a:lnTo>
                  <a:cubicBezTo>
                    <a:pt x="0" y="17540"/>
                    <a:pt x="17540" y="0"/>
                    <a:pt x="39176" y="0"/>
                  </a:cubicBezTo>
                  <a:close/>
                </a:path>
              </a:pathLst>
            </a:custGeom>
            <a:blipFill rotWithShape="1">
              <a:blip r:embed="rId4">
                <a:alphaModFix/>
              </a:blip>
              <a:stretch>
                <a:fillRect b="0" l="-29660" r="-2965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2"/>
            <p:cNvSpPr txBox="1"/>
            <p:nvPr/>
          </p:nvSpPr>
          <p:spPr>
            <a:xfrm>
              <a:off x="442186" y="7534191"/>
              <a:ext cx="6320323"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1"/>
                  </a:solidFill>
                  <a:latin typeface="Lato"/>
                  <a:ea typeface="Lato"/>
                  <a:cs typeface="Lato"/>
                  <a:sym typeface="Lato"/>
                </a:rPr>
                <a:t>It has dense and lush vegetation.</a:t>
              </a:r>
              <a:endParaRPr/>
            </a:p>
          </p:txBody>
        </p:sp>
      </p:grpSp>
      <p:grpSp>
        <p:nvGrpSpPr>
          <p:cNvPr id="769" name="Google Shape;769;p32"/>
          <p:cNvGrpSpPr/>
          <p:nvPr/>
        </p:nvGrpSpPr>
        <p:grpSpPr>
          <a:xfrm>
            <a:off x="12207711" y="3759703"/>
            <a:ext cx="5403522" cy="7370402"/>
            <a:chOff x="0" y="-19050"/>
            <a:chExt cx="1885566" cy="2571911"/>
          </a:xfrm>
        </p:grpSpPr>
        <p:sp>
          <p:nvSpPr>
            <p:cNvPr id="770" name="Google Shape;770;p32"/>
            <p:cNvSpPr/>
            <p:nvPr/>
          </p:nvSpPr>
          <p:spPr>
            <a:xfrm>
              <a:off x="0" y="0"/>
              <a:ext cx="1885566" cy="2552861"/>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2"/>
            <p:cNvSpPr txBox="1"/>
            <p:nvPr/>
          </p:nvSpPr>
          <p:spPr>
            <a:xfrm>
              <a:off x="0" y="-19050"/>
              <a:ext cx="188556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2" name="Google Shape;772;p32"/>
          <p:cNvSpPr/>
          <p:nvPr/>
        </p:nvSpPr>
        <p:spPr>
          <a:xfrm>
            <a:off x="12241698" y="3848487"/>
            <a:ext cx="5335492" cy="7247352"/>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F2D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2"/>
          <p:cNvSpPr/>
          <p:nvPr/>
        </p:nvSpPr>
        <p:spPr>
          <a:xfrm>
            <a:off x="12595531" y="4132201"/>
            <a:ext cx="4627833" cy="4877757"/>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2"/>
          <p:cNvSpPr/>
          <p:nvPr/>
        </p:nvSpPr>
        <p:spPr>
          <a:xfrm>
            <a:off x="12636882" y="4173846"/>
            <a:ext cx="4545180" cy="4809716"/>
          </a:xfrm>
          <a:custGeom>
            <a:rect b="b" l="l" r="r" t="t"/>
            <a:pathLst>
              <a:path extrusionOk="0" h="987269" w="932968">
                <a:moveTo>
                  <a:pt x="39176" y="0"/>
                </a:moveTo>
                <a:lnTo>
                  <a:pt x="893792" y="0"/>
                </a:lnTo>
                <a:cubicBezTo>
                  <a:pt x="915429" y="0"/>
                  <a:pt x="932968" y="17540"/>
                  <a:pt x="932968" y="39176"/>
                </a:cubicBezTo>
                <a:lnTo>
                  <a:pt x="932968" y="948092"/>
                </a:lnTo>
                <a:cubicBezTo>
                  <a:pt x="932968" y="958482"/>
                  <a:pt x="928841" y="968447"/>
                  <a:pt x="921494" y="975794"/>
                </a:cubicBezTo>
                <a:cubicBezTo>
                  <a:pt x="914147" y="983141"/>
                  <a:pt x="904182" y="987269"/>
                  <a:pt x="893792" y="987269"/>
                </a:cubicBezTo>
                <a:lnTo>
                  <a:pt x="39176" y="987269"/>
                </a:lnTo>
                <a:cubicBezTo>
                  <a:pt x="17540" y="987269"/>
                  <a:pt x="0" y="969729"/>
                  <a:pt x="0" y="948092"/>
                </a:cubicBezTo>
                <a:lnTo>
                  <a:pt x="0" y="39176"/>
                </a:lnTo>
                <a:cubicBezTo>
                  <a:pt x="0" y="17540"/>
                  <a:pt x="17540" y="0"/>
                  <a:pt x="39176" y="0"/>
                </a:cubicBezTo>
                <a:close/>
              </a:path>
            </a:pathLst>
          </a:custGeom>
          <a:blipFill rotWithShape="1">
            <a:blip r:embed="rId5">
              <a:alphaModFix/>
            </a:blip>
            <a:stretch>
              <a:fillRect b="-4157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5" name="Google Shape;775;p32"/>
          <p:cNvGrpSpPr/>
          <p:nvPr/>
        </p:nvGrpSpPr>
        <p:grpSpPr>
          <a:xfrm>
            <a:off x="6442239" y="3759703"/>
            <a:ext cx="5403522" cy="7370402"/>
            <a:chOff x="0" y="-19050"/>
            <a:chExt cx="1885566" cy="2571911"/>
          </a:xfrm>
        </p:grpSpPr>
        <p:sp>
          <p:nvSpPr>
            <p:cNvPr id="776" name="Google Shape;776;p32"/>
            <p:cNvSpPr/>
            <p:nvPr/>
          </p:nvSpPr>
          <p:spPr>
            <a:xfrm>
              <a:off x="0" y="0"/>
              <a:ext cx="1885566" cy="2552861"/>
            </a:xfrm>
            <a:custGeom>
              <a:rect b="b" l="l" r="r" t="t"/>
              <a:pathLst>
                <a:path extrusionOk="0" h="2552861" w="1885566">
                  <a:moveTo>
                    <a:pt x="73070" y="0"/>
                  </a:moveTo>
                  <a:lnTo>
                    <a:pt x="1812496" y="0"/>
                  </a:lnTo>
                  <a:cubicBezTo>
                    <a:pt x="1831875" y="0"/>
                    <a:pt x="1850461" y="7698"/>
                    <a:pt x="1864164" y="21402"/>
                  </a:cubicBezTo>
                  <a:cubicBezTo>
                    <a:pt x="1877868" y="35105"/>
                    <a:pt x="1885566" y="53691"/>
                    <a:pt x="1885566" y="73070"/>
                  </a:cubicBezTo>
                  <a:lnTo>
                    <a:pt x="1885566" y="2479791"/>
                  </a:lnTo>
                  <a:cubicBezTo>
                    <a:pt x="1885566" y="2499171"/>
                    <a:pt x="1877868" y="2517756"/>
                    <a:pt x="1864164" y="2531460"/>
                  </a:cubicBezTo>
                  <a:cubicBezTo>
                    <a:pt x="1850461" y="2545163"/>
                    <a:pt x="1831875" y="2552861"/>
                    <a:pt x="1812496" y="2552861"/>
                  </a:cubicBezTo>
                  <a:lnTo>
                    <a:pt x="73070" y="2552861"/>
                  </a:lnTo>
                  <a:cubicBezTo>
                    <a:pt x="53691" y="2552861"/>
                    <a:pt x="35105" y="2545163"/>
                    <a:pt x="21402" y="2531460"/>
                  </a:cubicBezTo>
                  <a:cubicBezTo>
                    <a:pt x="7698" y="2517756"/>
                    <a:pt x="0" y="2499171"/>
                    <a:pt x="0" y="2479791"/>
                  </a:cubicBezTo>
                  <a:lnTo>
                    <a:pt x="0" y="73070"/>
                  </a:lnTo>
                  <a:cubicBezTo>
                    <a:pt x="0" y="53691"/>
                    <a:pt x="7698" y="35105"/>
                    <a:pt x="21402" y="21402"/>
                  </a:cubicBezTo>
                  <a:cubicBezTo>
                    <a:pt x="35105" y="7698"/>
                    <a:pt x="53691" y="0"/>
                    <a:pt x="7307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2"/>
            <p:cNvSpPr txBox="1"/>
            <p:nvPr/>
          </p:nvSpPr>
          <p:spPr>
            <a:xfrm>
              <a:off x="0" y="-19050"/>
              <a:ext cx="188556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8" name="Google Shape;778;p32"/>
          <p:cNvSpPr/>
          <p:nvPr/>
        </p:nvSpPr>
        <p:spPr>
          <a:xfrm>
            <a:off x="6476226" y="3848487"/>
            <a:ext cx="5335547" cy="7247425"/>
          </a:xfrm>
          <a:custGeom>
            <a:rect b="b" l="l" r="r" t="t"/>
            <a:pathLst>
              <a:path extrusionOk="0" h="2528999" w="1861846">
                <a:moveTo>
                  <a:pt x="69648" y="0"/>
                </a:moveTo>
                <a:lnTo>
                  <a:pt x="1792198" y="0"/>
                </a:lnTo>
                <a:cubicBezTo>
                  <a:pt x="1810670" y="0"/>
                  <a:pt x="1828385" y="7338"/>
                  <a:pt x="1841447" y="20400"/>
                </a:cubicBezTo>
                <a:cubicBezTo>
                  <a:pt x="1854508" y="33461"/>
                  <a:pt x="1861846" y="51176"/>
                  <a:pt x="1861846" y="69648"/>
                </a:cubicBezTo>
                <a:lnTo>
                  <a:pt x="1861846" y="2459350"/>
                </a:lnTo>
                <a:cubicBezTo>
                  <a:pt x="1861846" y="2477822"/>
                  <a:pt x="1854508" y="2495537"/>
                  <a:pt x="1841447" y="2508599"/>
                </a:cubicBezTo>
                <a:cubicBezTo>
                  <a:pt x="1828385" y="2521661"/>
                  <a:pt x="1810670" y="2528999"/>
                  <a:pt x="1792198" y="2528999"/>
                </a:cubicBezTo>
                <a:lnTo>
                  <a:pt x="69648" y="2528999"/>
                </a:lnTo>
                <a:cubicBezTo>
                  <a:pt x="51176" y="2528999"/>
                  <a:pt x="33461" y="2521661"/>
                  <a:pt x="20400" y="2508599"/>
                </a:cubicBezTo>
                <a:cubicBezTo>
                  <a:pt x="7338" y="2495537"/>
                  <a:pt x="0" y="2477822"/>
                  <a:pt x="0" y="2459350"/>
                </a:cubicBezTo>
                <a:lnTo>
                  <a:pt x="0" y="69648"/>
                </a:lnTo>
                <a:cubicBezTo>
                  <a:pt x="0" y="51176"/>
                  <a:pt x="7338" y="33461"/>
                  <a:pt x="20400" y="20400"/>
                </a:cubicBezTo>
                <a:cubicBezTo>
                  <a:pt x="33461" y="7338"/>
                  <a:pt x="51176" y="0"/>
                  <a:pt x="69648" y="0"/>
                </a:cubicBezTo>
                <a:close/>
              </a:path>
            </a:pathLst>
          </a:custGeom>
          <a:solidFill>
            <a:srgbClr val="D9E8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2"/>
          <p:cNvSpPr/>
          <p:nvPr/>
        </p:nvSpPr>
        <p:spPr>
          <a:xfrm>
            <a:off x="6830059" y="4132201"/>
            <a:ext cx="4627833" cy="4877757"/>
          </a:xfrm>
          <a:custGeom>
            <a:rect b="b" l="l" r="r" t="t"/>
            <a:pathLst>
              <a:path extrusionOk="0" h="1702117" w="1614905">
                <a:moveTo>
                  <a:pt x="43495" y="0"/>
                </a:moveTo>
                <a:lnTo>
                  <a:pt x="1571410" y="0"/>
                </a:lnTo>
                <a:cubicBezTo>
                  <a:pt x="1595432" y="0"/>
                  <a:pt x="1614905" y="19473"/>
                  <a:pt x="1614905" y="43495"/>
                </a:cubicBezTo>
                <a:lnTo>
                  <a:pt x="1614905" y="1658622"/>
                </a:lnTo>
                <a:cubicBezTo>
                  <a:pt x="1614905" y="1682643"/>
                  <a:pt x="1595432" y="1702117"/>
                  <a:pt x="1571410" y="1702117"/>
                </a:cubicBezTo>
                <a:lnTo>
                  <a:pt x="43495" y="1702117"/>
                </a:lnTo>
                <a:cubicBezTo>
                  <a:pt x="19473" y="1702117"/>
                  <a:pt x="0" y="1682643"/>
                  <a:pt x="0" y="1658622"/>
                </a:cubicBezTo>
                <a:lnTo>
                  <a:pt x="0" y="43495"/>
                </a:lnTo>
                <a:cubicBezTo>
                  <a:pt x="0" y="19473"/>
                  <a:pt x="19473" y="0"/>
                  <a:pt x="434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2"/>
          <p:cNvSpPr/>
          <p:nvPr/>
        </p:nvSpPr>
        <p:spPr>
          <a:xfrm>
            <a:off x="6871410" y="4173846"/>
            <a:ext cx="4545180" cy="4809716"/>
          </a:xfrm>
          <a:custGeom>
            <a:rect b="b" l="l" r="r" t="t"/>
            <a:pathLst>
              <a:path extrusionOk="0" h="987269" w="932968">
                <a:moveTo>
                  <a:pt x="39176" y="0"/>
                </a:moveTo>
                <a:lnTo>
                  <a:pt x="893792" y="0"/>
                </a:lnTo>
                <a:cubicBezTo>
                  <a:pt x="915429" y="0"/>
                  <a:pt x="932968" y="17540"/>
                  <a:pt x="932968" y="39176"/>
                </a:cubicBezTo>
                <a:lnTo>
                  <a:pt x="932968" y="948092"/>
                </a:lnTo>
                <a:cubicBezTo>
                  <a:pt x="932968" y="958482"/>
                  <a:pt x="928841" y="968447"/>
                  <a:pt x="921494" y="975794"/>
                </a:cubicBezTo>
                <a:cubicBezTo>
                  <a:pt x="914147" y="983141"/>
                  <a:pt x="904182" y="987269"/>
                  <a:pt x="893792" y="987269"/>
                </a:cubicBezTo>
                <a:lnTo>
                  <a:pt x="39176" y="987269"/>
                </a:lnTo>
                <a:cubicBezTo>
                  <a:pt x="17540" y="987269"/>
                  <a:pt x="0" y="969729"/>
                  <a:pt x="0" y="948092"/>
                </a:cubicBezTo>
                <a:lnTo>
                  <a:pt x="0" y="39176"/>
                </a:lnTo>
                <a:cubicBezTo>
                  <a:pt x="0" y="17540"/>
                  <a:pt x="17540" y="0"/>
                  <a:pt x="39176" y="0"/>
                </a:cubicBezTo>
                <a:close/>
              </a:path>
            </a:pathLst>
          </a:custGeom>
          <a:blipFill rotWithShape="1">
            <a:blip r:embed="rId6">
              <a:alphaModFix/>
            </a:blip>
            <a:stretch>
              <a:fillRect b="0" l="-29339" r="-2933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2"/>
          <p:cNvSpPr/>
          <p:nvPr/>
        </p:nvSpPr>
        <p:spPr>
          <a:xfrm>
            <a:off x="0" y="905119"/>
            <a:ext cx="2966758" cy="3145146"/>
          </a:xfrm>
          <a:custGeom>
            <a:rect b="b" l="l" r="r" t="t"/>
            <a:pathLst>
              <a:path extrusionOk="0" h="3145146" w="2966758">
                <a:moveTo>
                  <a:pt x="0" y="0"/>
                </a:moveTo>
                <a:lnTo>
                  <a:pt x="2966758" y="0"/>
                </a:lnTo>
                <a:lnTo>
                  <a:pt x="2966758" y="3145146"/>
                </a:lnTo>
                <a:lnTo>
                  <a:pt x="0" y="3145146"/>
                </a:lnTo>
                <a:lnTo>
                  <a:pt x="0" y="0"/>
                </a:lnTo>
                <a:close/>
              </a:path>
            </a:pathLst>
          </a:custGeom>
          <a:blipFill rotWithShape="1">
            <a:blip r:embed="rId7">
              <a:alphaModFix/>
            </a:blip>
            <a:stretch>
              <a:fillRect b="0" l="0" r="0" t="0"/>
            </a:stretch>
          </a:blipFill>
          <a:ln>
            <a:noFill/>
          </a:ln>
        </p:spPr>
      </p:sp>
      <p:sp>
        <p:nvSpPr>
          <p:cNvPr id="782" name="Google Shape;782;p32"/>
          <p:cNvSpPr txBox="1"/>
          <p:nvPr/>
        </p:nvSpPr>
        <p:spPr>
          <a:xfrm>
            <a:off x="1771221" y="788535"/>
            <a:ext cx="14745600" cy="2382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597" u="none" cap="none" strike="noStrike">
                <a:solidFill>
                  <a:srgbClr val="000000"/>
                </a:solidFill>
                <a:latin typeface="Passion One"/>
                <a:ea typeface="Passion One"/>
                <a:cs typeface="Passion One"/>
                <a:sym typeface="Passion One"/>
              </a:rPr>
              <a:t>RAINFOREST:</a:t>
            </a:r>
            <a:endParaRPr/>
          </a:p>
          <a:p>
            <a:pPr indent="0" lvl="0" marL="0" marR="0" rtl="0" algn="ctr">
              <a:lnSpc>
                <a:spcPct val="90000"/>
              </a:lnSpc>
              <a:spcBef>
                <a:spcPts val="0"/>
              </a:spcBef>
              <a:spcAft>
                <a:spcPts val="0"/>
              </a:spcAft>
              <a:buNone/>
            </a:pPr>
            <a:r>
              <a:rPr b="0" i="0" lang="en-US" sz="8597" u="none" cap="none" strike="noStrike">
                <a:solidFill>
                  <a:srgbClr val="000000"/>
                </a:solidFill>
                <a:latin typeface="Passion One"/>
                <a:ea typeface="Passion One"/>
                <a:cs typeface="Passion One"/>
                <a:sym typeface="Passion One"/>
              </a:rPr>
              <a:t>A LUSH AND VIBRANT WORLD</a:t>
            </a:r>
            <a:endParaRPr/>
          </a:p>
        </p:txBody>
      </p:sp>
      <p:sp>
        <p:nvSpPr>
          <p:cNvPr id="783" name="Google Shape;783;p32"/>
          <p:cNvSpPr txBox="1"/>
          <p:nvPr/>
        </p:nvSpPr>
        <p:spPr>
          <a:xfrm>
            <a:off x="7246715" y="9294623"/>
            <a:ext cx="3794571"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1"/>
                </a:solidFill>
                <a:latin typeface="Lato"/>
                <a:ea typeface="Lato"/>
                <a:cs typeface="Lato"/>
                <a:sym typeface="Lato"/>
              </a:rPr>
              <a:t>It receives a lot of rain throughout the year.</a:t>
            </a:r>
            <a:endParaRPr/>
          </a:p>
        </p:txBody>
      </p:sp>
      <p:sp>
        <p:nvSpPr>
          <p:cNvPr id="784" name="Google Shape;784;p32"/>
          <p:cNvSpPr txBox="1"/>
          <p:nvPr/>
        </p:nvSpPr>
        <p:spPr>
          <a:xfrm>
            <a:off x="13302164" y="9294623"/>
            <a:ext cx="3214615"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000001"/>
                </a:solidFill>
                <a:latin typeface="Lato"/>
                <a:ea typeface="Lato"/>
                <a:cs typeface="Lato"/>
                <a:sym typeface="Lato"/>
              </a:rPr>
              <a:t>It is home to diverse plants and animals.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788" name="Shape 788"/>
        <p:cNvGrpSpPr/>
        <p:nvPr/>
      </p:nvGrpSpPr>
      <p:grpSpPr>
        <a:xfrm>
          <a:off x="0" y="0"/>
          <a:ext cx="0" cy="0"/>
          <a:chOff x="0" y="0"/>
          <a:chExt cx="0" cy="0"/>
        </a:xfrm>
      </p:grpSpPr>
      <p:grpSp>
        <p:nvGrpSpPr>
          <p:cNvPr id="789" name="Google Shape;789;p33"/>
          <p:cNvGrpSpPr/>
          <p:nvPr/>
        </p:nvGrpSpPr>
        <p:grpSpPr>
          <a:xfrm>
            <a:off x="1386770" y="2378404"/>
            <a:ext cx="15514459" cy="6723831"/>
            <a:chOff x="0" y="0"/>
            <a:chExt cx="4086113" cy="1770886"/>
          </a:xfrm>
        </p:grpSpPr>
        <p:sp>
          <p:nvSpPr>
            <p:cNvPr id="790" name="Google Shape;790;p33"/>
            <p:cNvSpPr/>
            <p:nvPr/>
          </p:nvSpPr>
          <p:spPr>
            <a:xfrm>
              <a:off x="0" y="0"/>
              <a:ext cx="4086113" cy="1770886"/>
            </a:xfrm>
            <a:custGeom>
              <a:rect b="b" l="l" r="r" t="t"/>
              <a:pathLst>
                <a:path extrusionOk="0" h="1770886" w="4086113">
                  <a:moveTo>
                    <a:pt x="2043056" y="0"/>
                  </a:moveTo>
                  <a:cubicBezTo>
                    <a:pt x="914707" y="0"/>
                    <a:pt x="0" y="396426"/>
                    <a:pt x="0" y="885443"/>
                  </a:cubicBezTo>
                  <a:cubicBezTo>
                    <a:pt x="0" y="1374460"/>
                    <a:pt x="914707" y="1770886"/>
                    <a:pt x="2043056" y="1770886"/>
                  </a:cubicBezTo>
                  <a:cubicBezTo>
                    <a:pt x="3171405" y="1770886"/>
                    <a:pt x="4086113" y="1374460"/>
                    <a:pt x="4086113" y="885443"/>
                  </a:cubicBezTo>
                  <a:cubicBezTo>
                    <a:pt x="4086113" y="396426"/>
                    <a:pt x="3171405" y="0"/>
                    <a:pt x="20430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3"/>
            <p:cNvSpPr txBox="1"/>
            <p:nvPr/>
          </p:nvSpPr>
          <p:spPr>
            <a:xfrm>
              <a:off x="383073" y="146971"/>
              <a:ext cx="3319967" cy="145789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33"/>
          <p:cNvGrpSpPr/>
          <p:nvPr/>
        </p:nvGrpSpPr>
        <p:grpSpPr>
          <a:xfrm>
            <a:off x="1427225" y="2428358"/>
            <a:ext cx="15433551" cy="6623927"/>
            <a:chOff x="0" y="0"/>
            <a:chExt cx="4064803" cy="1744573"/>
          </a:xfrm>
        </p:grpSpPr>
        <p:sp>
          <p:nvSpPr>
            <p:cNvPr id="793" name="Google Shape;793;p33"/>
            <p:cNvSpPr/>
            <p:nvPr/>
          </p:nvSpPr>
          <p:spPr>
            <a:xfrm>
              <a:off x="0" y="0"/>
              <a:ext cx="4064803" cy="1744573"/>
            </a:xfrm>
            <a:custGeom>
              <a:rect b="b" l="l" r="r" t="t"/>
              <a:pathLst>
                <a:path extrusionOk="0" h="1744573" w="4064803">
                  <a:moveTo>
                    <a:pt x="2032402" y="0"/>
                  </a:moveTo>
                  <a:cubicBezTo>
                    <a:pt x="909937" y="0"/>
                    <a:pt x="0" y="390536"/>
                    <a:pt x="0" y="872287"/>
                  </a:cubicBezTo>
                  <a:cubicBezTo>
                    <a:pt x="0" y="1354037"/>
                    <a:pt x="909937" y="1744573"/>
                    <a:pt x="2032402" y="1744573"/>
                  </a:cubicBezTo>
                  <a:cubicBezTo>
                    <a:pt x="3154866" y="1744573"/>
                    <a:pt x="4064803" y="1354037"/>
                    <a:pt x="4064803" y="872287"/>
                  </a:cubicBezTo>
                  <a:cubicBezTo>
                    <a:pt x="4064803" y="390536"/>
                    <a:pt x="3154866" y="0"/>
                    <a:pt x="2032402" y="0"/>
                  </a:cubicBezTo>
                  <a:close/>
                </a:path>
              </a:pathLst>
            </a:custGeom>
            <a:solidFill>
              <a:srgbClr val="FFFB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3"/>
            <p:cNvSpPr txBox="1"/>
            <p:nvPr/>
          </p:nvSpPr>
          <p:spPr>
            <a:xfrm>
              <a:off x="381075" y="144504"/>
              <a:ext cx="3302653" cy="1436516"/>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5" name="Google Shape;795;p33"/>
          <p:cNvSpPr txBox="1"/>
          <p:nvPr/>
        </p:nvSpPr>
        <p:spPr>
          <a:xfrm>
            <a:off x="3579422" y="4012287"/>
            <a:ext cx="11129100" cy="30552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4315"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796" name="Google Shape;796;p33"/>
          <p:cNvSpPr/>
          <p:nvPr/>
        </p:nvSpPr>
        <p:spPr>
          <a:xfrm>
            <a:off x="14559964" y="5143500"/>
            <a:ext cx="3410889" cy="4798570"/>
          </a:xfrm>
          <a:custGeom>
            <a:rect b="b" l="l" r="r" t="t"/>
            <a:pathLst>
              <a:path extrusionOk="0" h="4798570" w="3410889">
                <a:moveTo>
                  <a:pt x="0" y="0"/>
                </a:moveTo>
                <a:lnTo>
                  <a:pt x="3410889" y="0"/>
                </a:lnTo>
                <a:lnTo>
                  <a:pt x="3410889" y="4798570"/>
                </a:lnTo>
                <a:lnTo>
                  <a:pt x="0" y="4798570"/>
                </a:lnTo>
                <a:lnTo>
                  <a:pt x="0" y="0"/>
                </a:lnTo>
                <a:close/>
              </a:path>
            </a:pathLst>
          </a:custGeom>
          <a:blipFill rotWithShape="1">
            <a:blip r:embed="rId3">
              <a:alphaModFix/>
            </a:blip>
            <a:stretch>
              <a:fillRect b="-7120" l="0" r="-14738" t="0"/>
            </a:stretch>
          </a:blipFill>
          <a:ln>
            <a:noFill/>
          </a:ln>
        </p:spPr>
      </p:sp>
      <p:sp>
        <p:nvSpPr>
          <p:cNvPr id="797" name="Google Shape;797;p33"/>
          <p:cNvSpPr/>
          <p:nvPr/>
        </p:nvSpPr>
        <p:spPr>
          <a:xfrm flipH="1">
            <a:off x="2315848" y="7299618"/>
            <a:ext cx="3536805" cy="3700436"/>
          </a:xfrm>
          <a:custGeom>
            <a:rect b="b" l="l" r="r" t="t"/>
            <a:pathLst>
              <a:path extrusionOk="0" h="3700436" w="3536805">
                <a:moveTo>
                  <a:pt x="3536806" y="0"/>
                </a:moveTo>
                <a:lnTo>
                  <a:pt x="0" y="0"/>
                </a:lnTo>
                <a:lnTo>
                  <a:pt x="0" y="3700436"/>
                </a:lnTo>
                <a:lnTo>
                  <a:pt x="3536806" y="3700436"/>
                </a:lnTo>
                <a:lnTo>
                  <a:pt x="3536806" y="0"/>
                </a:lnTo>
                <a:close/>
              </a:path>
            </a:pathLst>
          </a:custGeom>
          <a:blipFill rotWithShape="1">
            <a:blip r:embed="rId4">
              <a:alphaModFix/>
            </a:blip>
            <a:stretch>
              <a:fillRect b="-8991" l="0" r="0" t="0"/>
            </a:stretch>
          </a:blipFill>
          <a:ln>
            <a:noFill/>
          </a:ln>
        </p:spPr>
      </p:sp>
      <p:sp>
        <p:nvSpPr>
          <p:cNvPr id="798" name="Google Shape;798;p33"/>
          <p:cNvSpPr/>
          <p:nvPr/>
        </p:nvSpPr>
        <p:spPr>
          <a:xfrm>
            <a:off x="309033" y="5199013"/>
            <a:ext cx="2519951" cy="4745633"/>
          </a:xfrm>
          <a:custGeom>
            <a:rect b="b" l="l" r="r" t="t"/>
            <a:pathLst>
              <a:path extrusionOk="0" h="4745633" w="2519951">
                <a:moveTo>
                  <a:pt x="0" y="0"/>
                </a:moveTo>
                <a:lnTo>
                  <a:pt x="2519952" y="0"/>
                </a:lnTo>
                <a:lnTo>
                  <a:pt x="2519952" y="4745633"/>
                </a:lnTo>
                <a:lnTo>
                  <a:pt x="0" y="4745633"/>
                </a:lnTo>
                <a:lnTo>
                  <a:pt x="0" y="0"/>
                </a:lnTo>
                <a:close/>
              </a:path>
            </a:pathLst>
          </a:custGeom>
          <a:blipFill rotWithShape="1">
            <a:blip r:embed="rId5">
              <a:alphaModFix/>
            </a:blip>
            <a:stretch>
              <a:fillRect b="-2123" l="-13415" r="0" t="0"/>
            </a:stretch>
          </a:blipFill>
          <a:ln>
            <a:noFill/>
          </a:ln>
        </p:spPr>
      </p:sp>
      <p:sp>
        <p:nvSpPr>
          <p:cNvPr id="799" name="Google Shape;799;p33"/>
          <p:cNvSpPr/>
          <p:nvPr/>
        </p:nvSpPr>
        <p:spPr>
          <a:xfrm>
            <a:off x="12541368" y="6538605"/>
            <a:ext cx="4334421" cy="3406041"/>
          </a:xfrm>
          <a:custGeom>
            <a:rect b="b" l="l" r="r" t="t"/>
            <a:pathLst>
              <a:path extrusionOk="0" h="3406041" w="4334421">
                <a:moveTo>
                  <a:pt x="0" y="0"/>
                </a:moveTo>
                <a:lnTo>
                  <a:pt x="4334420" y="0"/>
                </a:lnTo>
                <a:lnTo>
                  <a:pt x="4334420" y="3406041"/>
                </a:lnTo>
                <a:lnTo>
                  <a:pt x="0" y="3406041"/>
                </a:lnTo>
                <a:lnTo>
                  <a:pt x="0" y="0"/>
                </a:lnTo>
                <a:close/>
              </a:path>
            </a:pathLst>
          </a:custGeom>
          <a:blipFill rotWithShape="1">
            <a:blip r:embed="rId6">
              <a:alphaModFix/>
            </a:blip>
            <a:stretch>
              <a:fillRect b="-19111" l="0" r="0" t="0"/>
            </a:stretch>
          </a:blipFill>
          <a:ln>
            <a:noFill/>
          </a:ln>
        </p:spPr>
      </p:sp>
      <p:sp>
        <p:nvSpPr>
          <p:cNvPr id="800" name="Google Shape;800;p33"/>
          <p:cNvSpPr/>
          <p:nvPr/>
        </p:nvSpPr>
        <p:spPr>
          <a:xfrm>
            <a:off x="1386770" y="1914246"/>
            <a:ext cx="3302087" cy="2621304"/>
          </a:xfrm>
          <a:custGeom>
            <a:rect b="b" l="l" r="r" t="t"/>
            <a:pathLst>
              <a:path extrusionOk="0" h="2621304" w="3302087">
                <a:moveTo>
                  <a:pt x="0" y="0"/>
                </a:moveTo>
                <a:lnTo>
                  <a:pt x="3302087" y="0"/>
                </a:lnTo>
                <a:lnTo>
                  <a:pt x="3302087" y="2621304"/>
                </a:lnTo>
                <a:lnTo>
                  <a:pt x="0" y="2621304"/>
                </a:lnTo>
                <a:lnTo>
                  <a:pt x="0" y="0"/>
                </a:lnTo>
                <a:close/>
              </a:path>
            </a:pathLst>
          </a:custGeom>
          <a:blipFill rotWithShape="1">
            <a:blip r:embed="rId7">
              <a:alphaModFix/>
            </a:blip>
            <a:stretch>
              <a:fillRect b="0" l="0" r="0" t="0"/>
            </a:stretch>
          </a:blipFill>
          <a:ln>
            <a:noFill/>
          </a:ln>
        </p:spPr>
      </p:sp>
      <p:sp>
        <p:nvSpPr>
          <p:cNvPr id="801" name="Google Shape;801;p33"/>
          <p:cNvSpPr txBox="1"/>
          <p:nvPr/>
        </p:nvSpPr>
        <p:spPr>
          <a:xfrm>
            <a:off x="1028700" y="798462"/>
            <a:ext cx="16230600" cy="1325961"/>
          </a:xfrm>
          <a:prstGeom prst="rect">
            <a:avLst/>
          </a:prstGeom>
          <a:noFill/>
          <a:ln>
            <a:noFill/>
          </a:ln>
        </p:spPr>
        <p:txBody>
          <a:bodyPr anchorCtr="0" anchor="t" bIns="0" lIns="0" spcFirstLastPara="1" rIns="0" wrap="square" tIns="0">
            <a:spAutoFit/>
          </a:bodyPr>
          <a:lstStyle/>
          <a:p>
            <a:pPr indent="0" lvl="0" marL="0" marR="0" rtl="0" algn="ctr">
              <a:lnSpc>
                <a:spcPct val="114006"/>
              </a:lnSpc>
              <a:spcBef>
                <a:spcPts val="0"/>
              </a:spcBef>
              <a:spcAft>
                <a:spcPts val="0"/>
              </a:spcAft>
              <a:buNone/>
            </a:pPr>
            <a:r>
              <a:rPr b="1" i="0" lang="en-US" sz="9010" u="none" cap="none" strike="noStrike">
                <a:solidFill>
                  <a:srgbClr val="000000"/>
                </a:solidFill>
                <a:latin typeface="Passion One"/>
                <a:ea typeface="Passion One"/>
                <a:cs typeface="Passion One"/>
                <a:sym typeface="Passion One"/>
              </a:rPr>
              <a:t>Write an important idea 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805" name="Shape 805"/>
        <p:cNvGrpSpPr/>
        <p:nvPr/>
      </p:nvGrpSpPr>
      <p:grpSpPr>
        <a:xfrm>
          <a:off x="0" y="0"/>
          <a:ext cx="0" cy="0"/>
          <a:chOff x="0" y="0"/>
          <a:chExt cx="0" cy="0"/>
        </a:xfrm>
      </p:grpSpPr>
      <p:grpSp>
        <p:nvGrpSpPr>
          <p:cNvPr id="806" name="Google Shape;806;p34"/>
          <p:cNvGrpSpPr/>
          <p:nvPr/>
        </p:nvGrpSpPr>
        <p:grpSpPr>
          <a:xfrm>
            <a:off x="261199" y="224722"/>
            <a:ext cx="17765602" cy="9765225"/>
            <a:chOff x="0" y="-19050"/>
            <a:chExt cx="4679006" cy="2571911"/>
          </a:xfrm>
        </p:grpSpPr>
        <p:sp>
          <p:nvSpPr>
            <p:cNvPr id="807" name="Google Shape;807;p34"/>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4"/>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3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p34"/>
          <p:cNvGrpSpPr/>
          <p:nvPr/>
        </p:nvGrpSpPr>
        <p:grpSpPr>
          <a:xfrm>
            <a:off x="310811" y="270024"/>
            <a:ext cx="17666378" cy="9674621"/>
            <a:chOff x="0" y="-19050"/>
            <a:chExt cx="4652873" cy="2548049"/>
          </a:xfrm>
        </p:grpSpPr>
        <p:sp>
          <p:nvSpPr>
            <p:cNvPr id="810" name="Google Shape;810;p34"/>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4"/>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3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 name="Google Shape;812;p34"/>
          <p:cNvGrpSpPr/>
          <p:nvPr/>
        </p:nvGrpSpPr>
        <p:grpSpPr>
          <a:xfrm>
            <a:off x="1216937" y="2527722"/>
            <a:ext cx="4643358" cy="2783021"/>
            <a:chOff x="0" y="0"/>
            <a:chExt cx="1091862" cy="654413"/>
          </a:xfrm>
        </p:grpSpPr>
        <p:sp>
          <p:nvSpPr>
            <p:cNvPr id="813" name="Google Shape;813;p34"/>
            <p:cNvSpPr/>
            <p:nvPr/>
          </p:nvSpPr>
          <p:spPr>
            <a:xfrm>
              <a:off x="0" y="0"/>
              <a:ext cx="1091862" cy="654413"/>
            </a:xfrm>
            <a:custGeom>
              <a:rect b="b" l="l" r="r" t="t"/>
              <a:pathLst>
                <a:path extrusionOk="0" h="654413" w="1091862">
                  <a:moveTo>
                    <a:pt x="545931" y="0"/>
                  </a:moveTo>
                  <a:cubicBezTo>
                    <a:pt x="244422" y="0"/>
                    <a:pt x="0" y="146495"/>
                    <a:pt x="0" y="327207"/>
                  </a:cubicBezTo>
                  <a:cubicBezTo>
                    <a:pt x="0" y="507918"/>
                    <a:pt x="244422" y="654413"/>
                    <a:pt x="545931" y="654413"/>
                  </a:cubicBezTo>
                  <a:cubicBezTo>
                    <a:pt x="847441" y="654413"/>
                    <a:pt x="1091862" y="507918"/>
                    <a:pt x="1091862" y="327207"/>
                  </a:cubicBezTo>
                  <a:cubicBezTo>
                    <a:pt x="1091862" y="146495"/>
                    <a:pt x="847441" y="0"/>
                    <a:pt x="545931" y="0"/>
                  </a:cubicBezTo>
                  <a:close/>
                </a:path>
              </a:pathLst>
            </a:custGeom>
            <a:solidFill>
              <a:srgbClr val="5FAAA5"/>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4"/>
            <p:cNvSpPr txBox="1"/>
            <p:nvPr/>
          </p:nvSpPr>
          <p:spPr>
            <a:xfrm>
              <a:off x="102362" y="42301"/>
              <a:ext cx="887138" cy="5507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 name="Google Shape;815;p34"/>
          <p:cNvGrpSpPr/>
          <p:nvPr/>
        </p:nvGrpSpPr>
        <p:grpSpPr>
          <a:xfrm>
            <a:off x="6822321" y="2527722"/>
            <a:ext cx="4643358" cy="2783021"/>
            <a:chOff x="0" y="0"/>
            <a:chExt cx="1091862" cy="654413"/>
          </a:xfrm>
        </p:grpSpPr>
        <p:sp>
          <p:nvSpPr>
            <p:cNvPr id="816" name="Google Shape;816;p34"/>
            <p:cNvSpPr/>
            <p:nvPr/>
          </p:nvSpPr>
          <p:spPr>
            <a:xfrm>
              <a:off x="0" y="0"/>
              <a:ext cx="1091862" cy="654413"/>
            </a:xfrm>
            <a:custGeom>
              <a:rect b="b" l="l" r="r" t="t"/>
              <a:pathLst>
                <a:path extrusionOk="0" h="654413" w="1091862">
                  <a:moveTo>
                    <a:pt x="545931" y="0"/>
                  </a:moveTo>
                  <a:cubicBezTo>
                    <a:pt x="244422" y="0"/>
                    <a:pt x="0" y="146495"/>
                    <a:pt x="0" y="327207"/>
                  </a:cubicBezTo>
                  <a:cubicBezTo>
                    <a:pt x="0" y="507918"/>
                    <a:pt x="244422" y="654413"/>
                    <a:pt x="545931" y="654413"/>
                  </a:cubicBezTo>
                  <a:cubicBezTo>
                    <a:pt x="847441" y="654413"/>
                    <a:pt x="1091862" y="507918"/>
                    <a:pt x="1091862" y="327207"/>
                  </a:cubicBezTo>
                  <a:cubicBezTo>
                    <a:pt x="1091862" y="146495"/>
                    <a:pt x="847441" y="0"/>
                    <a:pt x="545931" y="0"/>
                  </a:cubicBezTo>
                  <a:close/>
                </a:path>
              </a:pathLst>
            </a:custGeom>
            <a:solidFill>
              <a:srgbClr val="E8A18B"/>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4"/>
            <p:cNvSpPr txBox="1"/>
            <p:nvPr/>
          </p:nvSpPr>
          <p:spPr>
            <a:xfrm>
              <a:off x="102362" y="42301"/>
              <a:ext cx="887138" cy="5507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8" name="Google Shape;818;p34"/>
          <p:cNvGrpSpPr/>
          <p:nvPr/>
        </p:nvGrpSpPr>
        <p:grpSpPr>
          <a:xfrm>
            <a:off x="12427704" y="2527722"/>
            <a:ext cx="4643358" cy="2783021"/>
            <a:chOff x="0" y="0"/>
            <a:chExt cx="1091862" cy="654413"/>
          </a:xfrm>
        </p:grpSpPr>
        <p:sp>
          <p:nvSpPr>
            <p:cNvPr id="819" name="Google Shape;819;p34"/>
            <p:cNvSpPr/>
            <p:nvPr/>
          </p:nvSpPr>
          <p:spPr>
            <a:xfrm>
              <a:off x="0" y="0"/>
              <a:ext cx="1091862" cy="654413"/>
            </a:xfrm>
            <a:custGeom>
              <a:rect b="b" l="l" r="r" t="t"/>
              <a:pathLst>
                <a:path extrusionOk="0" h="654413" w="1091862">
                  <a:moveTo>
                    <a:pt x="545931" y="0"/>
                  </a:moveTo>
                  <a:cubicBezTo>
                    <a:pt x="244422" y="0"/>
                    <a:pt x="0" y="146495"/>
                    <a:pt x="0" y="327207"/>
                  </a:cubicBezTo>
                  <a:cubicBezTo>
                    <a:pt x="0" y="507918"/>
                    <a:pt x="244422" y="654413"/>
                    <a:pt x="545931" y="654413"/>
                  </a:cubicBezTo>
                  <a:cubicBezTo>
                    <a:pt x="847441" y="654413"/>
                    <a:pt x="1091862" y="507918"/>
                    <a:pt x="1091862" y="327207"/>
                  </a:cubicBezTo>
                  <a:cubicBezTo>
                    <a:pt x="1091862" y="146495"/>
                    <a:pt x="847441" y="0"/>
                    <a:pt x="545931" y="0"/>
                  </a:cubicBezTo>
                  <a:close/>
                </a:path>
              </a:pathLst>
            </a:custGeom>
            <a:solidFill>
              <a:srgbClr val="F2DDA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4"/>
            <p:cNvSpPr txBox="1"/>
            <p:nvPr/>
          </p:nvSpPr>
          <p:spPr>
            <a:xfrm>
              <a:off x="102362" y="42301"/>
              <a:ext cx="887138" cy="5507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 name="Google Shape;821;p34"/>
          <p:cNvSpPr/>
          <p:nvPr/>
        </p:nvSpPr>
        <p:spPr>
          <a:xfrm>
            <a:off x="2574205" y="2827733"/>
            <a:ext cx="1928824" cy="2182999"/>
          </a:xfrm>
          <a:custGeom>
            <a:rect b="b" l="l" r="r" t="t"/>
            <a:pathLst>
              <a:path extrusionOk="0" h="2182999" w="1928824">
                <a:moveTo>
                  <a:pt x="0" y="0"/>
                </a:moveTo>
                <a:lnTo>
                  <a:pt x="1928824" y="0"/>
                </a:lnTo>
                <a:lnTo>
                  <a:pt x="1928824" y="2182999"/>
                </a:lnTo>
                <a:lnTo>
                  <a:pt x="0" y="2182999"/>
                </a:lnTo>
                <a:lnTo>
                  <a:pt x="0" y="0"/>
                </a:lnTo>
                <a:close/>
              </a:path>
            </a:pathLst>
          </a:custGeom>
          <a:blipFill rotWithShape="1">
            <a:blip r:embed="rId3">
              <a:alphaModFix/>
            </a:blip>
            <a:stretch>
              <a:fillRect b="0" l="0" r="0" t="0"/>
            </a:stretch>
          </a:blipFill>
          <a:ln>
            <a:noFill/>
          </a:ln>
        </p:spPr>
      </p:sp>
      <p:sp>
        <p:nvSpPr>
          <p:cNvPr id="822" name="Google Shape;822;p34"/>
          <p:cNvSpPr/>
          <p:nvPr/>
        </p:nvSpPr>
        <p:spPr>
          <a:xfrm>
            <a:off x="8291319" y="2827733"/>
            <a:ext cx="1705362" cy="1945953"/>
          </a:xfrm>
          <a:custGeom>
            <a:rect b="b" l="l" r="r" t="t"/>
            <a:pathLst>
              <a:path extrusionOk="0" h="1945953" w="1705362">
                <a:moveTo>
                  <a:pt x="0" y="0"/>
                </a:moveTo>
                <a:lnTo>
                  <a:pt x="1705362" y="0"/>
                </a:lnTo>
                <a:lnTo>
                  <a:pt x="1705362" y="1945953"/>
                </a:lnTo>
                <a:lnTo>
                  <a:pt x="0" y="1945953"/>
                </a:lnTo>
                <a:lnTo>
                  <a:pt x="0" y="0"/>
                </a:lnTo>
                <a:close/>
              </a:path>
            </a:pathLst>
          </a:custGeom>
          <a:blipFill rotWithShape="1">
            <a:blip r:embed="rId4">
              <a:alphaModFix/>
            </a:blip>
            <a:stretch>
              <a:fillRect b="0" l="0" r="0" t="0"/>
            </a:stretch>
          </a:blipFill>
          <a:ln>
            <a:noFill/>
          </a:ln>
        </p:spPr>
      </p:sp>
      <p:sp>
        <p:nvSpPr>
          <p:cNvPr id="823" name="Google Shape;823;p34"/>
          <p:cNvSpPr/>
          <p:nvPr/>
        </p:nvSpPr>
        <p:spPr>
          <a:xfrm>
            <a:off x="13755354" y="3326007"/>
            <a:ext cx="2299377" cy="1378398"/>
          </a:xfrm>
          <a:custGeom>
            <a:rect b="b" l="l" r="r" t="t"/>
            <a:pathLst>
              <a:path extrusionOk="0" h="1378398" w="2299377">
                <a:moveTo>
                  <a:pt x="0" y="0"/>
                </a:moveTo>
                <a:lnTo>
                  <a:pt x="2299377" y="0"/>
                </a:lnTo>
                <a:lnTo>
                  <a:pt x="2299377" y="1378399"/>
                </a:lnTo>
                <a:lnTo>
                  <a:pt x="0" y="1378399"/>
                </a:lnTo>
                <a:lnTo>
                  <a:pt x="0" y="0"/>
                </a:lnTo>
                <a:close/>
              </a:path>
            </a:pathLst>
          </a:custGeom>
          <a:blipFill rotWithShape="1">
            <a:blip r:embed="rId5">
              <a:alphaModFix/>
            </a:blip>
            <a:stretch>
              <a:fillRect b="0" l="0" r="0" t="0"/>
            </a:stretch>
          </a:blipFill>
          <a:ln>
            <a:noFill/>
          </a:ln>
        </p:spPr>
      </p:sp>
      <p:grpSp>
        <p:nvGrpSpPr>
          <p:cNvPr id="824" name="Google Shape;824;p34"/>
          <p:cNvGrpSpPr/>
          <p:nvPr/>
        </p:nvGrpSpPr>
        <p:grpSpPr>
          <a:xfrm>
            <a:off x="12564911" y="6228772"/>
            <a:ext cx="4368945" cy="3071062"/>
            <a:chOff x="0" y="-19050"/>
            <a:chExt cx="1150669" cy="808840"/>
          </a:xfrm>
        </p:grpSpPr>
        <p:sp>
          <p:nvSpPr>
            <p:cNvPr id="825" name="Google Shape;825;p34"/>
            <p:cNvSpPr/>
            <p:nvPr/>
          </p:nvSpPr>
          <p:spPr>
            <a:xfrm>
              <a:off x="0" y="0"/>
              <a:ext cx="1150669" cy="789790"/>
            </a:xfrm>
            <a:custGeom>
              <a:rect b="b" l="l" r="r" t="t"/>
              <a:pathLst>
                <a:path extrusionOk="0" h="789790" w="1150669">
                  <a:moveTo>
                    <a:pt x="0" y="0"/>
                  </a:moveTo>
                  <a:lnTo>
                    <a:pt x="1150669" y="0"/>
                  </a:lnTo>
                  <a:lnTo>
                    <a:pt x="1150669" y="789790"/>
                  </a:lnTo>
                  <a:lnTo>
                    <a:pt x="0" y="789790"/>
                  </a:lnTo>
                  <a:close/>
                </a:path>
              </a:pathLst>
            </a:custGeom>
            <a:solidFill>
              <a:srgbClr val="000000"/>
            </a:solidFill>
            <a:ln>
              <a:noFill/>
            </a:ln>
          </p:spPr>
        </p:sp>
        <p:sp>
          <p:nvSpPr>
            <p:cNvPr id="826" name="Google Shape;826;p34"/>
            <p:cNvSpPr txBox="1"/>
            <p:nvPr/>
          </p:nvSpPr>
          <p:spPr>
            <a:xfrm>
              <a:off x="0" y="-19050"/>
              <a:ext cx="1150669" cy="80884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7" name="Google Shape;827;p34"/>
          <p:cNvGrpSpPr/>
          <p:nvPr/>
        </p:nvGrpSpPr>
        <p:grpSpPr>
          <a:xfrm>
            <a:off x="1354144" y="6228772"/>
            <a:ext cx="4368945" cy="3071062"/>
            <a:chOff x="0" y="-19050"/>
            <a:chExt cx="1150669" cy="808840"/>
          </a:xfrm>
        </p:grpSpPr>
        <p:sp>
          <p:nvSpPr>
            <p:cNvPr id="828" name="Google Shape;828;p34"/>
            <p:cNvSpPr/>
            <p:nvPr/>
          </p:nvSpPr>
          <p:spPr>
            <a:xfrm>
              <a:off x="0" y="0"/>
              <a:ext cx="1150669" cy="789790"/>
            </a:xfrm>
            <a:custGeom>
              <a:rect b="b" l="l" r="r" t="t"/>
              <a:pathLst>
                <a:path extrusionOk="0" h="789790" w="1150669">
                  <a:moveTo>
                    <a:pt x="0" y="0"/>
                  </a:moveTo>
                  <a:lnTo>
                    <a:pt x="1150669" y="0"/>
                  </a:lnTo>
                  <a:lnTo>
                    <a:pt x="1150669" y="789790"/>
                  </a:lnTo>
                  <a:lnTo>
                    <a:pt x="0" y="789790"/>
                  </a:lnTo>
                  <a:close/>
                </a:path>
              </a:pathLst>
            </a:custGeom>
            <a:solidFill>
              <a:srgbClr val="000000"/>
            </a:solidFill>
            <a:ln>
              <a:noFill/>
            </a:ln>
          </p:spPr>
        </p:sp>
        <p:sp>
          <p:nvSpPr>
            <p:cNvPr id="829" name="Google Shape;829;p34"/>
            <p:cNvSpPr txBox="1"/>
            <p:nvPr/>
          </p:nvSpPr>
          <p:spPr>
            <a:xfrm>
              <a:off x="0" y="-19050"/>
              <a:ext cx="1150669" cy="80884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 name="Google Shape;830;p34"/>
          <p:cNvGrpSpPr/>
          <p:nvPr/>
        </p:nvGrpSpPr>
        <p:grpSpPr>
          <a:xfrm>
            <a:off x="6959528" y="6228772"/>
            <a:ext cx="4368945" cy="3071062"/>
            <a:chOff x="0" y="-19050"/>
            <a:chExt cx="1150669" cy="808840"/>
          </a:xfrm>
        </p:grpSpPr>
        <p:sp>
          <p:nvSpPr>
            <p:cNvPr id="831" name="Google Shape;831;p34"/>
            <p:cNvSpPr/>
            <p:nvPr/>
          </p:nvSpPr>
          <p:spPr>
            <a:xfrm>
              <a:off x="0" y="0"/>
              <a:ext cx="1150669" cy="789790"/>
            </a:xfrm>
            <a:custGeom>
              <a:rect b="b" l="l" r="r" t="t"/>
              <a:pathLst>
                <a:path extrusionOk="0" h="789790" w="1150669">
                  <a:moveTo>
                    <a:pt x="0" y="0"/>
                  </a:moveTo>
                  <a:lnTo>
                    <a:pt x="1150669" y="0"/>
                  </a:lnTo>
                  <a:lnTo>
                    <a:pt x="1150669" y="789790"/>
                  </a:lnTo>
                  <a:lnTo>
                    <a:pt x="0" y="789790"/>
                  </a:lnTo>
                  <a:close/>
                </a:path>
              </a:pathLst>
            </a:custGeom>
            <a:solidFill>
              <a:srgbClr val="000000"/>
            </a:solidFill>
            <a:ln>
              <a:noFill/>
            </a:ln>
          </p:spPr>
        </p:sp>
        <p:sp>
          <p:nvSpPr>
            <p:cNvPr id="832" name="Google Shape;832;p34"/>
            <p:cNvSpPr txBox="1"/>
            <p:nvPr/>
          </p:nvSpPr>
          <p:spPr>
            <a:xfrm>
              <a:off x="0" y="-19050"/>
              <a:ext cx="1150669" cy="80884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3" name="Google Shape;833;p34"/>
          <p:cNvSpPr/>
          <p:nvPr/>
        </p:nvSpPr>
        <p:spPr>
          <a:xfrm>
            <a:off x="12592888" y="6324971"/>
            <a:ext cx="4312991" cy="2950994"/>
          </a:xfrm>
          <a:custGeom>
            <a:rect b="b" l="l" r="r" t="t"/>
            <a:pathLst>
              <a:path extrusionOk="0" h="2950994" w="4312991">
                <a:moveTo>
                  <a:pt x="0" y="0"/>
                </a:moveTo>
                <a:lnTo>
                  <a:pt x="4312991" y="0"/>
                </a:lnTo>
                <a:lnTo>
                  <a:pt x="4312991" y="2950994"/>
                </a:lnTo>
                <a:lnTo>
                  <a:pt x="0" y="2950994"/>
                </a:lnTo>
                <a:lnTo>
                  <a:pt x="0" y="0"/>
                </a:lnTo>
                <a:close/>
              </a:path>
            </a:pathLst>
          </a:custGeom>
          <a:blipFill rotWithShape="1">
            <a:blip r:embed="rId6">
              <a:alphaModFix/>
            </a:blip>
            <a:stretch>
              <a:fillRect b="0" l="0" r="0" t="0"/>
            </a:stretch>
          </a:blipFill>
          <a:ln>
            <a:noFill/>
          </a:ln>
        </p:spPr>
      </p:sp>
      <p:sp>
        <p:nvSpPr>
          <p:cNvPr id="834" name="Google Shape;834;p34"/>
          <p:cNvSpPr/>
          <p:nvPr/>
        </p:nvSpPr>
        <p:spPr>
          <a:xfrm>
            <a:off x="1382121" y="6324971"/>
            <a:ext cx="4312991" cy="2950994"/>
          </a:xfrm>
          <a:custGeom>
            <a:rect b="b" l="l" r="r" t="t"/>
            <a:pathLst>
              <a:path extrusionOk="0" h="2950994" w="4312991">
                <a:moveTo>
                  <a:pt x="0" y="0"/>
                </a:moveTo>
                <a:lnTo>
                  <a:pt x="4312991" y="0"/>
                </a:lnTo>
                <a:lnTo>
                  <a:pt x="4312991" y="2950994"/>
                </a:lnTo>
                <a:lnTo>
                  <a:pt x="0" y="2950994"/>
                </a:lnTo>
                <a:lnTo>
                  <a:pt x="0" y="0"/>
                </a:lnTo>
                <a:close/>
              </a:path>
            </a:pathLst>
          </a:custGeom>
          <a:blipFill rotWithShape="1">
            <a:blip r:embed="rId7">
              <a:alphaModFix/>
            </a:blip>
            <a:stretch>
              <a:fillRect b="0" l="0" r="0" t="0"/>
            </a:stretch>
          </a:blipFill>
          <a:ln>
            <a:noFill/>
          </a:ln>
        </p:spPr>
      </p:sp>
      <p:sp>
        <p:nvSpPr>
          <p:cNvPr id="835" name="Google Shape;835;p34"/>
          <p:cNvSpPr/>
          <p:nvPr/>
        </p:nvSpPr>
        <p:spPr>
          <a:xfrm>
            <a:off x="6987504" y="6324971"/>
            <a:ext cx="4312991" cy="2950994"/>
          </a:xfrm>
          <a:custGeom>
            <a:rect b="b" l="l" r="r" t="t"/>
            <a:pathLst>
              <a:path extrusionOk="0" h="2950994" w="4312991">
                <a:moveTo>
                  <a:pt x="0" y="0"/>
                </a:moveTo>
                <a:lnTo>
                  <a:pt x="4312992" y="0"/>
                </a:lnTo>
                <a:lnTo>
                  <a:pt x="4312992" y="2950994"/>
                </a:lnTo>
                <a:lnTo>
                  <a:pt x="0" y="2950994"/>
                </a:lnTo>
                <a:lnTo>
                  <a:pt x="0" y="0"/>
                </a:lnTo>
                <a:close/>
              </a:path>
            </a:pathLst>
          </a:custGeom>
          <a:blipFill rotWithShape="1">
            <a:blip r:embed="rId8">
              <a:alphaModFix/>
            </a:blip>
            <a:stretch>
              <a:fillRect b="0" l="0" r="0" t="0"/>
            </a:stretch>
          </a:blipFill>
          <a:ln>
            <a:noFill/>
          </a:ln>
        </p:spPr>
      </p:sp>
      <p:sp>
        <p:nvSpPr>
          <p:cNvPr id="836" name="Google Shape;836;p34"/>
          <p:cNvSpPr txBox="1"/>
          <p:nvPr/>
        </p:nvSpPr>
        <p:spPr>
          <a:xfrm>
            <a:off x="1028700" y="937632"/>
            <a:ext cx="16230600" cy="1023969"/>
          </a:xfrm>
          <a:prstGeom prst="rect">
            <a:avLst/>
          </a:prstGeom>
          <a:noFill/>
          <a:ln>
            <a:noFill/>
          </a:ln>
        </p:spPr>
        <p:txBody>
          <a:bodyPr anchorCtr="0" anchor="t" bIns="0" lIns="0" spcFirstLastPara="1" rIns="0" wrap="square" tIns="0">
            <a:spAutoFit/>
          </a:bodyPr>
          <a:lstStyle/>
          <a:p>
            <a:pPr indent="0" lvl="0" marL="0" marR="0" rtl="0" algn="ctr">
              <a:lnSpc>
                <a:spcPct val="110019"/>
              </a:lnSpc>
              <a:spcBef>
                <a:spcPts val="0"/>
              </a:spcBef>
              <a:spcAft>
                <a:spcPts val="0"/>
              </a:spcAft>
              <a:buNone/>
            </a:pPr>
            <a:r>
              <a:rPr b="1" i="0" lang="en-US" sz="7126" u="none" cap="none" strike="noStrike">
                <a:solidFill>
                  <a:srgbClr val="000001"/>
                </a:solidFill>
                <a:latin typeface="Passion One"/>
                <a:ea typeface="Passion One"/>
                <a:cs typeface="Passion One"/>
                <a:sym typeface="Passion One"/>
              </a:rPr>
              <a:t>Which animal should be in which habitat?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840" name="Shape 840"/>
        <p:cNvGrpSpPr/>
        <p:nvPr/>
      </p:nvGrpSpPr>
      <p:grpSpPr>
        <a:xfrm>
          <a:off x="0" y="0"/>
          <a:ext cx="0" cy="0"/>
          <a:chOff x="0" y="0"/>
          <a:chExt cx="0" cy="0"/>
        </a:xfrm>
      </p:grpSpPr>
      <p:grpSp>
        <p:nvGrpSpPr>
          <p:cNvPr id="841" name="Google Shape;841;p35"/>
          <p:cNvGrpSpPr/>
          <p:nvPr/>
        </p:nvGrpSpPr>
        <p:grpSpPr>
          <a:xfrm>
            <a:off x="261199" y="224722"/>
            <a:ext cx="17765602" cy="9765225"/>
            <a:chOff x="0" y="-19050"/>
            <a:chExt cx="4679006" cy="2571911"/>
          </a:xfrm>
        </p:grpSpPr>
        <p:sp>
          <p:nvSpPr>
            <p:cNvPr id="842" name="Google Shape;842;p35"/>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5"/>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35"/>
          <p:cNvGrpSpPr/>
          <p:nvPr/>
        </p:nvGrpSpPr>
        <p:grpSpPr>
          <a:xfrm>
            <a:off x="310811" y="270024"/>
            <a:ext cx="17666378" cy="9674621"/>
            <a:chOff x="0" y="-19050"/>
            <a:chExt cx="4652873" cy="2548049"/>
          </a:xfrm>
        </p:grpSpPr>
        <p:sp>
          <p:nvSpPr>
            <p:cNvPr id="845" name="Google Shape;845;p35"/>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5"/>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35"/>
          <p:cNvGrpSpPr/>
          <p:nvPr/>
        </p:nvGrpSpPr>
        <p:grpSpPr>
          <a:xfrm>
            <a:off x="2837354" y="6549319"/>
            <a:ext cx="2250110" cy="471794"/>
            <a:chOff x="0" y="-8166"/>
            <a:chExt cx="592622" cy="124259"/>
          </a:xfrm>
        </p:grpSpPr>
        <p:sp>
          <p:nvSpPr>
            <p:cNvPr id="848" name="Google Shape;848;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35"/>
          <p:cNvGrpSpPr/>
          <p:nvPr/>
        </p:nvGrpSpPr>
        <p:grpSpPr>
          <a:xfrm>
            <a:off x="6291748" y="6549319"/>
            <a:ext cx="2250110" cy="471794"/>
            <a:chOff x="0" y="-8166"/>
            <a:chExt cx="592622" cy="124259"/>
          </a:xfrm>
        </p:grpSpPr>
        <p:sp>
          <p:nvSpPr>
            <p:cNvPr id="851" name="Google Shape;851;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35"/>
          <p:cNvGrpSpPr/>
          <p:nvPr/>
        </p:nvGrpSpPr>
        <p:grpSpPr>
          <a:xfrm>
            <a:off x="9746142" y="6549319"/>
            <a:ext cx="2250110" cy="471794"/>
            <a:chOff x="0" y="-8166"/>
            <a:chExt cx="592622" cy="124259"/>
          </a:xfrm>
        </p:grpSpPr>
        <p:sp>
          <p:nvSpPr>
            <p:cNvPr id="854" name="Google Shape;854;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35"/>
          <p:cNvGrpSpPr/>
          <p:nvPr/>
        </p:nvGrpSpPr>
        <p:grpSpPr>
          <a:xfrm>
            <a:off x="13200536" y="6549319"/>
            <a:ext cx="2250110" cy="471794"/>
            <a:chOff x="0" y="-8166"/>
            <a:chExt cx="592622" cy="124259"/>
          </a:xfrm>
        </p:grpSpPr>
        <p:sp>
          <p:nvSpPr>
            <p:cNvPr id="857" name="Google Shape;857;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9" name="Google Shape;859;p35"/>
          <p:cNvSpPr/>
          <p:nvPr/>
        </p:nvSpPr>
        <p:spPr>
          <a:xfrm flipH="1">
            <a:off x="9144000" y="5585729"/>
            <a:ext cx="2705442" cy="1214989"/>
          </a:xfrm>
          <a:custGeom>
            <a:rect b="b" l="l" r="r" t="t"/>
            <a:pathLst>
              <a:path extrusionOk="0" h="1214989" w="2705442">
                <a:moveTo>
                  <a:pt x="2705442" y="0"/>
                </a:moveTo>
                <a:lnTo>
                  <a:pt x="0" y="0"/>
                </a:lnTo>
                <a:lnTo>
                  <a:pt x="0" y="1214989"/>
                </a:lnTo>
                <a:lnTo>
                  <a:pt x="2705442" y="1214989"/>
                </a:lnTo>
                <a:lnTo>
                  <a:pt x="2705442" y="0"/>
                </a:lnTo>
                <a:close/>
              </a:path>
            </a:pathLst>
          </a:custGeom>
          <a:blipFill rotWithShape="1">
            <a:blip r:embed="rId3">
              <a:alphaModFix/>
            </a:blip>
            <a:stretch>
              <a:fillRect b="0" l="0" r="0" t="0"/>
            </a:stretch>
          </a:blipFill>
          <a:ln>
            <a:noFill/>
          </a:ln>
        </p:spPr>
      </p:sp>
      <p:sp>
        <p:nvSpPr>
          <p:cNvPr id="860" name="Google Shape;860;p35"/>
          <p:cNvSpPr/>
          <p:nvPr/>
        </p:nvSpPr>
        <p:spPr>
          <a:xfrm>
            <a:off x="6714940" y="4721370"/>
            <a:ext cx="1403727" cy="2042460"/>
          </a:xfrm>
          <a:custGeom>
            <a:rect b="b" l="l" r="r" t="t"/>
            <a:pathLst>
              <a:path extrusionOk="0" h="2042460" w="1403727">
                <a:moveTo>
                  <a:pt x="0" y="0"/>
                </a:moveTo>
                <a:lnTo>
                  <a:pt x="1403726" y="0"/>
                </a:lnTo>
                <a:lnTo>
                  <a:pt x="1403726" y="2042460"/>
                </a:lnTo>
                <a:lnTo>
                  <a:pt x="0" y="2042460"/>
                </a:lnTo>
                <a:lnTo>
                  <a:pt x="0" y="0"/>
                </a:lnTo>
                <a:close/>
              </a:path>
            </a:pathLst>
          </a:custGeom>
          <a:blipFill rotWithShape="1">
            <a:blip r:embed="rId4">
              <a:alphaModFix/>
            </a:blip>
            <a:stretch>
              <a:fillRect b="0" l="0" r="0" t="0"/>
            </a:stretch>
          </a:blipFill>
          <a:ln>
            <a:noFill/>
          </a:ln>
        </p:spPr>
      </p:sp>
      <p:sp>
        <p:nvSpPr>
          <p:cNvPr id="861" name="Google Shape;861;p35"/>
          <p:cNvSpPr/>
          <p:nvPr/>
        </p:nvSpPr>
        <p:spPr>
          <a:xfrm>
            <a:off x="13050303" y="5052425"/>
            <a:ext cx="2175478" cy="1748293"/>
          </a:xfrm>
          <a:custGeom>
            <a:rect b="b" l="l" r="r" t="t"/>
            <a:pathLst>
              <a:path extrusionOk="0" h="1748293" w="2175478">
                <a:moveTo>
                  <a:pt x="0" y="0"/>
                </a:moveTo>
                <a:lnTo>
                  <a:pt x="2175478" y="0"/>
                </a:lnTo>
                <a:lnTo>
                  <a:pt x="2175478" y="1748293"/>
                </a:lnTo>
                <a:lnTo>
                  <a:pt x="0" y="1748293"/>
                </a:lnTo>
                <a:lnTo>
                  <a:pt x="0" y="0"/>
                </a:lnTo>
                <a:close/>
              </a:path>
            </a:pathLst>
          </a:custGeom>
          <a:blipFill rotWithShape="1">
            <a:blip r:embed="rId5">
              <a:alphaModFix/>
            </a:blip>
            <a:stretch>
              <a:fillRect b="0" l="0" r="0" t="0"/>
            </a:stretch>
          </a:blipFill>
          <a:ln>
            <a:noFill/>
          </a:ln>
        </p:spPr>
      </p:sp>
      <p:sp>
        <p:nvSpPr>
          <p:cNvPr id="862" name="Google Shape;862;p35"/>
          <p:cNvSpPr/>
          <p:nvPr/>
        </p:nvSpPr>
        <p:spPr>
          <a:xfrm>
            <a:off x="3360267" y="5029903"/>
            <a:ext cx="1463309" cy="1770816"/>
          </a:xfrm>
          <a:custGeom>
            <a:rect b="b" l="l" r="r" t="t"/>
            <a:pathLst>
              <a:path extrusionOk="0" h="1770816" w="1463309">
                <a:moveTo>
                  <a:pt x="0" y="0"/>
                </a:moveTo>
                <a:lnTo>
                  <a:pt x="1463309" y="0"/>
                </a:lnTo>
                <a:lnTo>
                  <a:pt x="1463309" y="1770815"/>
                </a:lnTo>
                <a:lnTo>
                  <a:pt x="0" y="1770815"/>
                </a:lnTo>
                <a:lnTo>
                  <a:pt x="0" y="0"/>
                </a:lnTo>
                <a:close/>
              </a:path>
            </a:pathLst>
          </a:custGeom>
          <a:blipFill rotWithShape="1">
            <a:blip r:embed="rId6">
              <a:alphaModFix/>
            </a:blip>
            <a:stretch>
              <a:fillRect b="0" l="0" r="0" t="0"/>
            </a:stretch>
          </a:blipFill>
          <a:ln>
            <a:noFill/>
          </a:ln>
        </p:spPr>
      </p:sp>
      <p:grpSp>
        <p:nvGrpSpPr>
          <p:cNvPr id="863" name="Google Shape;863;p35"/>
          <p:cNvGrpSpPr/>
          <p:nvPr/>
        </p:nvGrpSpPr>
        <p:grpSpPr>
          <a:xfrm>
            <a:off x="1110157" y="4278151"/>
            <a:ext cx="2250110" cy="471794"/>
            <a:chOff x="0" y="-8166"/>
            <a:chExt cx="592622" cy="124259"/>
          </a:xfrm>
        </p:grpSpPr>
        <p:sp>
          <p:nvSpPr>
            <p:cNvPr id="864" name="Google Shape;864;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35"/>
          <p:cNvGrpSpPr/>
          <p:nvPr/>
        </p:nvGrpSpPr>
        <p:grpSpPr>
          <a:xfrm>
            <a:off x="4564551" y="4278151"/>
            <a:ext cx="2250110" cy="471794"/>
            <a:chOff x="0" y="-8166"/>
            <a:chExt cx="592622" cy="124259"/>
          </a:xfrm>
        </p:grpSpPr>
        <p:sp>
          <p:nvSpPr>
            <p:cNvPr id="867" name="Google Shape;867;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35"/>
          <p:cNvGrpSpPr/>
          <p:nvPr/>
        </p:nvGrpSpPr>
        <p:grpSpPr>
          <a:xfrm>
            <a:off x="8018945" y="4278151"/>
            <a:ext cx="2250110" cy="471794"/>
            <a:chOff x="0" y="-8166"/>
            <a:chExt cx="592622" cy="124259"/>
          </a:xfrm>
        </p:grpSpPr>
        <p:sp>
          <p:nvSpPr>
            <p:cNvPr id="870" name="Google Shape;870;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35"/>
          <p:cNvGrpSpPr/>
          <p:nvPr/>
        </p:nvGrpSpPr>
        <p:grpSpPr>
          <a:xfrm>
            <a:off x="11473339" y="4278151"/>
            <a:ext cx="2250110" cy="471794"/>
            <a:chOff x="0" y="-8166"/>
            <a:chExt cx="592622" cy="124259"/>
          </a:xfrm>
        </p:grpSpPr>
        <p:sp>
          <p:nvSpPr>
            <p:cNvPr id="873" name="Google Shape;873;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35"/>
          <p:cNvGrpSpPr/>
          <p:nvPr/>
        </p:nvGrpSpPr>
        <p:grpSpPr>
          <a:xfrm>
            <a:off x="14927733" y="4278151"/>
            <a:ext cx="2250110" cy="471794"/>
            <a:chOff x="0" y="-8166"/>
            <a:chExt cx="592622" cy="124259"/>
          </a:xfrm>
        </p:grpSpPr>
        <p:sp>
          <p:nvSpPr>
            <p:cNvPr id="876" name="Google Shape;876;p3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8" name="Google Shape;878;p35"/>
          <p:cNvSpPr/>
          <p:nvPr/>
        </p:nvSpPr>
        <p:spPr>
          <a:xfrm>
            <a:off x="1546292" y="2456864"/>
            <a:ext cx="1963120" cy="2185660"/>
          </a:xfrm>
          <a:custGeom>
            <a:rect b="b" l="l" r="r" t="t"/>
            <a:pathLst>
              <a:path extrusionOk="0" h="2185660" w="1963120">
                <a:moveTo>
                  <a:pt x="0" y="0"/>
                </a:moveTo>
                <a:lnTo>
                  <a:pt x="1963120" y="0"/>
                </a:lnTo>
                <a:lnTo>
                  <a:pt x="1963120" y="2185660"/>
                </a:lnTo>
                <a:lnTo>
                  <a:pt x="0" y="2185660"/>
                </a:lnTo>
                <a:lnTo>
                  <a:pt x="0" y="0"/>
                </a:lnTo>
                <a:close/>
              </a:path>
            </a:pathLst>
          </a:custGeom>
          <a:blipFill rotWithShape="1">
            <a:blip r:embed="rId7">
              <a:alphaModFix/>
            </a:blip>
            <a:stretch>
              <a:fillRect b="0" l="0" r="0" t="0"/>
            </a:stretch>
          </a:blipFill>
          <a:ln>
            <a:noFill/>
          </a:ln>
        </p:spPr>
      </p:sp>
      <p:sp>
        <p:nvSpPr>
          <p:cNvPr id="879" name="Google Shape;879;p35"/>
          <p:cNvSpPr/>
          <p:nvPr/>
        </p:nvSpPr>
        <p:spPr>
          <a:xfrm>
            <a:off x="7762773" y="2848594"/>
            <a:ext cx="2051271" cy="1793930"/>
          </a:xfrm>
          <a:custGeom>
            <a:rect b="b" l="l" r="r" t="t"/>
            <a:pathLst>
              <a:path extrusionOk="0" h="1793930" w="2051271">
                <a:moveTo>
                  <a:pt x="0" y="0"/>
                </a:moveTo>
                <a:lnTo>
                  <a:pt x="2051271" y="0"/>
                </a:lnTo>
                <a:lnTo>
                  <a:pt x="2051271" y="1793930"/>
                </a:lnTo>
                <a:lnTo>
                  <a:pt x="0" y="1793930"/>
                </a:lnTo>
                <a:lnTo>
                  <a:pt x="0" y="0"/>
                </a:lnTo>
                <a:close/>
              </a:path>
            </a:pathLst>
          </a:custGeom>
          <a:blipFill rotWithShape="1">
            <a:blip r:embed="rId8">
              <a:alphaModFix/>
            </a:blip>
            <a:stretch>
              <a:fillRect b="0" l="0" r="0" t="0"/>
            </a:stretch>
          </a:blipFill>
          <a:ln>
            <a:noFill/>
          </a:ln>
        </p:spPr>
      </p:sp>
      <p:sp>
        <p:nvSpPr>
          <p:cNvPr id="880" name="Google Shape;880;p35"/>
          <p:cNvSpPr/>
          <p:nvPr/>
        </p:nvSpPr>
        <p:spPr>
          <a:xfrm>
            <a:off x="11469205" y="3007708"/>
            <a:ext cx="2203796" cy="1634816"/>
          </a:xfrm>
          <a:custGeom>
            <a:rect b="b" l="l" r="r" t="t"/>
            <a:pathLst>
              <a:path extrusionOk="0" h="1634816" w="2203796">
                <a:moveTo>
                  <a:pt x="0" y="0"/>
                </a:moveTo>
                <a:lnTo>
                  <a:pt x="2203796" y="0"/>
                </a:lnTo>
                <a:lnTo>
                  <a:pt x="2203796" y="1634816"/>
                </a:lnTo>
                <a:lnTo>
                  <a:pt x="0" y="1634816"/>
                </a:lnTo>
                <a:lnTo>
                  <a:pt x="0" y="0"/>
                </a:lnTo>
                <a:close/>
              </a:path>
            </a:pathLst>
          </a:custGeom>
          <a:blipFill rotWithShape="1">
            <a:blip r:embed="rId9">
              <a:alphaModFix/>
            </a:blip>
            <a:stretch>
              <a:fillRect b="0" l="0" r="0" t="0"/>
            </a:stretch>
          </a:blipFill>
          <a:ln>
            <a:noFill/>
          </a:ln>
        </p:spPr>
      </p:sp>
      <p:sp>
        <p:nvSpPr>
          <p:cNvPr id="881" name="Google Shape;881;p35"/>
          <p:cNvSpPr/>
          <p:nvPr/>
        </p:nvSpPr>
        <p:spPr>
          <a:xfrm>
            <a:off x="4487957" y="3175349"/>
            <a:ext cx="2446915" cy="1467174"/>
          </a:xfrm>
          <a:custGeom>
            <a:rect b="b" l="l" r="r" t="t"/>
            <a:pathLst>
              <a:path extrusionOk="0" h="1467174" w="2446915">
                <a:moveTo>
                  <a:pt x="0" y="0"/>
                </a:moveTo>
                <a:lnTo>
                  <a:pt x="2446915" y="0"/>
                </a:lnTo>
                <a:lnTo>
                  <a:pt x="2446915" y="1467175"/>
                </a:lnTo>
                <a:lnTo>
                  <a:pt x="0" y="1467175"/>
                </a:lnTo>
                <a:lnTo>
                  <a:pt x="0" y="0"/>
                </a:lnTo>
                <a:close/>
              </a:path>
            </a:pathLst>
          </a:custGeom>
          <a:blipFill rotWithShape="1">
            <a:blip r:embed="rId10">
              <a:alphaModFix/>
            </a:blip>
            <a:stretch>
              <a:fillRect b="0" l="0" r="0" t="0"/>
            </a:stretch>
          </a:blipFill>
          <a:ln>
            <a:noFill/>
          </a:ln>
        </p:spPr>
      </p:sp>
      <p:sp>
        <p:nvSpPr>
          <p:cNvPr id="882" name="Google Shape;882;p35"/>
          <p:cNvSpPr/>
          <p:nvPr/>
        </p:nvSpPr>
        <p:spPr>
          <a:xfrm>
            <a:off x="15236929" y="2601409"/>
            <a:ext cx="1940914" cy="2041114"/>
          </a:xfrm>
          <a:custGeom>
            <a:rect b="b" l="l" r="r" t="t"/>
            <a:pathLst>
              <a:path extrusionOk="0" h="2041114" w="1940914">
                <a:moveTo>
                  <a:pt x="0" y="0"/>
                </a:moveTo>
                <a:lnTo>
                  <a:pt x="1940914" y="0"/>
                </a:lnTo>
                <a:lnTo>
                  <a:pt x="1940914" y="2041115"/>
                </a:lnTo>
                <a:lnTo>
                  <a:pt x="0" y="2041115"/>
                </a:lnTo>
                <a:lnTo>
                  <a:pt x="0" y="0"/>
                </a:lnTo>
                <a:close/>
              </a:path>
            </a:pathLst>
          </a:custGeom>
          <a:blipFill rotWithShape="1">
            <a:blip r:embed="rId11">
              <a:alphaModFix/>
            </a:blip>
            <a:stretch>
              <a:fillRect b="0" l="0" r="0" t="0"/>
            </a:stretch>
          </a:blipFill>
          <a:ln>
            <a:noFill/>
          </a:ln>
        </p:spPr>
      </p:sp>
      <p:grpSp>
        <p:nvGrpSpPr>
          <p:cNvPr id="883" name="Google Shape;883;p35"/>
          <p:cNvGrpSpPr/>
          <p:nvPr/>
        </p:nvGrpSpPr>
        <p:grpSpPr>
          <a:xfrm>
            <a:off x="1173826" y="7606904"/>
            <a:ext cx="2895771" cy="739873"/>
            <a:chOff x="0" y="-19050"/>
            <a:chExt cx="762672" cy="194864"/>
          </a:xfrm>
        </p:grpSpPr>
        <p:sp>
          <p:nvSpPr>
            <p:cNvPr id="884" name="Google Shape;884;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35"/>
          <p:cNvGrpSpPr/>
          <p:nvPr/>
        </p:nvGrpSpPr>
        <p:grpSpPr>
          <a:xfrm>
            <a:off x="4434970" y="7606904"/>
            <a:ext cx="2895771" cy="739873"/>
            <a:chOff x="0" y="-19050"/>
            <a:chExt cx="762672" cy="194864"/>
          </a:xfrm>
        </p:grpSpPr>
        <p:sp>
          <p:nvSpPr>
            <p:cNvPr id="887" name="Google Shape;887;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35"/>
          <p:cNvGrpSpPr/>
          <p:nvPr/>
        </p:nvGrpSpPr>
        <p:grpSpPr>
          <a:xfrm>
            <a:off x="2793835" y="8722559"/>
            <a:ext cx="2895771" cy="739873"/>
            <a:chOff x="0" y="-19050"/>
            <a:chExt cx="762672" cy="194864"/>
          </a:xfrm>
        </p:grpSpPr>
        <p:sp>
          <p:nvSpPr>
            <p:cNvPr id="890" name="Google Shape;890;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35"/>
          <p:cNvGrpSpPr/>
          <p:nvPr/>
        </p:nvGrpSpPr>
        <p:grpSpPr>
          <a:xfrm>
            <a:off x="5968918" y="8722559"/>
            <a:ext cx="2895771" cy="739873"/>
            <a:chOff x="0" y="-19050"/>
            <a:chExt cx="762672" cy="194864"/>
          </a:xfrm>
        </p:grpSpPr>
        <p:sp>
          <p:nvSpPr>
            <p:cNvPr id="893" name="Google Shape;893;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35"/>
          <p:cNvGrpSpPr/>
          <p:nvPr/>
        </p:nvGrpSpPr>
        <p:grpSpPr>
          <a:xfrm>
            <a:off x="9326687" y="8722559"/>
            <a:ext cx="2895771" cy="739873"/>
            <a:chOff x="0" y="-19050"/>
            <a:chExt cx="762672" cy="194864"/>
          </a:xfrm>
        </p:grpSpPr>
        <p:sp>
          <p:nvSpPr>
            <p:cNvPr id="896" name="Google Shape;896;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35"/>
          <p:cNvGrpSpPr/>
          <p:nvPr/>
        </p:nvGrpSpPr>
        <p:grpSpPr>
          <a:xfrm>
            <a:off x="12498683" y="8722559"/>
            <a:ext cx="2895771" cy="739873"/>
            <a:chOff x="0" y="-19050"/>
            <a:chExt cx="762672" cy="194864"/>
          </a:xfrm>
        </p:grpSpPr>
        <p:sp>
          <p:nvSpPr>
            <p:cNvPr id="899" name="Google Shape;899;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35"/>
          <p:cNvGrpSpPr/>
          <p:nvPr/>
        </p:nvGrpSpPr>
        <p:grpSpPr>
          <a:xfrm>
            <a:off x="7696115" y="7606904"/>
            <a:ext cx="2895771" cy="739873"/>
            <a:chOff x="0" y="-19050"/>
            <a:chExt cx="762672" cy="194864"/>
          </a:xfrm>
        </p:grpSpPr>
        <p:sp>
          <p:nvSpPr>
            <p:cNvPr id="902" name="Google Shape;902;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35"/>
          <p:cNvGrpSpPr/>
          <p:nvPr/>
        </p:nvGrpSpPr>
        <p:grpSpPr>
          <a:xfrm>
            <a:off x="10957259" y="7606904"/>
            <a:ext cx="2895771" cy="739873"/>
            <a:chOff x="0" y="-19050"/>
            <a:chExt cx="762672" cy="194864"/>
          </a:xfrm>
        </p:grpSpPr>
        <p:sp>
          <p:nvSpPr>
            <p:cNvPr id="905" name="Google Shape;905;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35"/>
          <p:cNvGrpSpPr/>
          <p:nvPr/>
        </p:nvGrpSpPr>
        <p:grpSpPr>
          <a:xfrm>
            <a:off x="14214980" y="7606904"/>
            <a:ext cx="2895771" cy="739873"/>
            <a:chOff x="0" y="-19050"/>
            <a:chExt cx="762672" cy="194864"/>
          </a:xfrm>
        </p:grpSpPr>
        <p:sp>
          <p:nvSpPr>
            <p:cNvPr id="908" name="Google Shape;908;p35"/>
            <p:cNvSpPr/>
            <p:nvPr/>
          </p:nvSpPr>
          <p:spPr>
            <a:xfrm>
              <a:off x="0" y="0"/>
              <a:ext cx="762672" cy="175814"/>
            </a:xfrm>
            <a:custGeom>
              <a:rect b="b" l="l" r="r" t="t"/>
              <a:pathLst>
                <a:path extrusionOk="0" h="175814" w="762672">
                  <a:moveTo>
                    <a:pt x="87907" y="0"/>
                  </a:moveTo>
                  <a:lnTo>
                    <a:pt x="674765" y="0"/>
                  </a:lnTo>
                  <a:cubicBezTo>
                    <a:pt x="723315" y="0"/>
                    <a:pt x="762672" y="39357"/>
                    <a:pt x="762672" y="87907"/>
                  </a:cubicBezTo>
                  <a:lnTo>
                    <a:pt x="762672" y="87907"/>
                  </a:lnTo>
                  <a:cubicBezTo>
                    <a:pt x="762672" y="111221"/>
                    <a:pt x="753411" y="133581"/>
                    <a:pt x="736925" y="150066"/>
                  </a:cubicBezTo>
                  <a:cubicBezTo>
                    <a:pt x="720439" y="166552"/>
                    <a:pt x="698080" y="175814"/>
                    <a:pt x="674765" y="175814"/>
                  </a:cubicBezTo>
                  <a:lnTo>
                    <a:pt x="87907" y="175814"/>
                  </a:lnTo>
                  <a:cubicBezTo>
                    <a:pt x="39357" y="175814"/>
                    <a:pt x="0" y="136457"/>
                    <a:pt x="0" y="87907"/>
                  </a:cubicBezTo>
                  <a:lnTo>
                    <a:pt x="0" y="87907"/>
                  </a:lnTo>
                  <a:cubicBezTo>
                    <a:pt x="0" y="39357"/>
                    <a:pt x="39357" y="0"/>
                    <a:pt x="87907"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5"/>
            <p:cNvSpPr txBox="1"/>
            <p:nvPr/>
          </p:nvSpPr>
          <p:spPr>
            <a:xfrm>
              <a:off x="0" y="-19050"/>
              <a:ext cx="762672" cy="19486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0" name="Google Shape;910;p35"/>
          <p:cNvSpPr txBox="1"/>
          <p:nvPr/>
        </p:nvSpPr>
        <p:spPr>
          <a:xfrm>
            <a:off x="1656696" y="744226"/>
            <a:ext cx="14974609" cy="1333389"/>
          </a:xfrm>
          <a:prstGeom prst="rect">
            <a:avLst/>
          </a:prstGeom>
          <a:noFill/>
          <a:ln>
            <a:noFill/>
          </a:ln>
        </p:spPr>
        <p:txBody>
          <a:bodyPr anchorCtr="0" anchor="t" bIns="0" lIns="0" spcFirstLastPara="1" rIns="0" wrap="square" tIns="0">
            <a:spAutoFit/>
          </a:bodyPr>
          <a:lstStyle/>
          <a:p>
            <a:pPr indent="0" lvl="0" marL="0" marR="0" rtl="0" algn="ctr">
              <a:lnSpc>
                <a:spcPct val="114006"/>
              </a:lnSpc>
              <a:spcBef>
                <a:spcPts val="0"/>
              </a:spcBef>
              <a:spcAft>
                <a:spcPts val="0"/>
              </a:spcAft>
              <a:buNone/>
            </a:pPr>
            <a:r>
              <a:rPr b="1" i="0" lang="en-US" sz="9010" u="none" cap="none" strike="noStrike">
                <a:solidFill>
                  <a:srgbClr val="000000"/>
                </a:solidFill>
                <a:latin typeface="Passion One"/>
                <a:ea typeface="Passion One"/>
                <a:cs typeface="Passion One"/>
                <a:sym typeface="Passion One"/>
              </a:rPr>
              <a:t>Savanna Safari Challenge</a:t>
            </a:r>
            <a:endParaRPr/>
          </a:p>
        </p:txBody>
      </p:sp>
      <p:sp>
        <p:nvSpPr>
          <p:cNvPr id="911" name="Google Shape;911;p35"/>
          <p:cNvSpPr txBox="1"/>
          <p:nvPr/>
        </p:nvSpPr>
        <p:spPr>
          <a:xfrm>
            <a:off x="4149958" y="1970125"/>
            <a:ext cx="9988084" cy="401014"/>
          </a:xfrm>
          <a:prstGeom prst="rect">
            <a:avLst/>
          </a:prstGeom>
          <a:noFill/>
          <a:ln>
            <a:noFill/>
          </a:ln>
        </p:spPr>
        <p:txBody>
          <a:bodyPr anchorCtr="0" anchor="t" bIns="0" lIns="0" spcFirstLastPara="1" rIns="0" wrap="square" tIns="0">
            <a:spAutoFit/>
          </a:bodyPr>
          <a:lstStyle/>
          <a:p>
            <a:pPr indent="0" lvl="0" marL="0" marR="0" rtl="0" algn="ctr">
              <a:lnSpc>
                <a:spcPct val="130048"/>
              </a:lnSpc>
              <a:spcBef>
                <a:spcPts val="0"/>
              </a:spcBef>
              <a:spcAft>
                <a:spcPts val="0"/>
              </a:spcAft>
              <a:buNone/>
            </a:pPr>
            <a:r>
              <a:rPr b="0" i="0" lang="en-US" sz="2496" u="none" cap="none" strike="noStrike">
                <a:solidFill>
                  <a:srgbClr val="000001"/>
                </a:solidFill>
                <a:latin typeface="Lato"/>
                <a:ea typeface="Lato"/>
                <a:cs typeface="Lato"/>
                <a:sym typeface="Lato"/>
              </a:rPr>
              <a:t>Drag and drop the animal names to their matching images.</a:t>
            </a:r>
            <a:endParaRPr/>
          </a:p>
        </p:txBody>
      </p:sp>
      <p:sp>
        <p:nvSpPr>
          <p:cNvPr id="912" name="Google Shape;912;p35"/>
          <p:cNvSpPr txBox="1"/>
          <p:nvPr/>
        </p:nvSpPr>
        <p:spPr>
          <a:xfrm>
            <a:off x="1327074" y="7784127"/>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Lion</a:t>
            </a:r>
            <a:endParaRPr/>
          </a:p>
        </p:txBody>
      </p:sp>
      <p:sp>
        <p:nvSpPr>
          <p:cNvPr id="913" name="Google Shape;913;p35"/>
          <p:cNvSpPr txBox="1"/>
          <p:nvPr/>
        </p:nvSpPr>
        <p:spPr>
          <a:xfrm>
            <a:off x="2947084" y="8899782"/>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Ostrich</a:t>
            </a:r>
            <a:endParaRPr/>
          </a:p>
        </p:txBody>
      </p:sp>
      <p:sp>
        <p:nvSpPr>
          <p:cNvPr id="914" name="Google Shape;914;p35"/>
          <p:cNvSpPr txBox="1"/>
          <p:nvPr/>
        </p:nvSpPr>
        <p:spPr>
          <a:xfrm>
            <a:off x="4588219" y="7784127"/>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Elephant</a:t>
            </a:r>
            <a:endParaRPr/>
          </a:p>
        </p:txBody>
      </p:sp>
      <p:sp>
        <p:nvSpPr>
          <p:cNvPr id="915" name="Google Shape;915;p35"/>
          <p:cNvSpPr txBox="1"/>
          <p:nvPr/>
        </p:nvSpPr>
        <p:spPr>
          <a:xfrm>
            <a:off x="6122166" y="8899782"/>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Zebra</a:t>
            </a:r>
            <a:endParaRPr/>
          </a:p>
        </p:txBody>
      </p:sp>
      <p:sp>
        <p:nvSpPr>
          <p:cNvPr id="916" name="Google Shape;916;p35"/>
          <p:cNvSpPr txBox="1"/>
          <p:nvPr/>
        </p:nvSpPr>
        <p:spPr>
          <a:xfrm>
            <a:off x="7849363" y="7784127"/>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Gazelle</a:t>
            </a:r>
            <a:endParaRPr/>
          </a:p>
        </p:txBody>
      </p:sp>
      <p:sp>
        <p:nvSpPr>
          <p:cNvPr id="917" name="Google Shape;917;p35"/>
          <p:cNvSpPr txBox="1"/>
          <p:nvPr/>
        </p:nvSpPr>
        <p:spPr>
          <a:xfrm>
            <a:off x="9479935" y="8899782"/>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Cheetah</a:t>
            </a:r>
            <a:endParaRPr/>
          </a:p>
        </p:txBody>
      </p:sp>
      <p:sp>
        <p:nvSpPr>
          <p:cNvPr id="918" name="Google Shape;918;p35"/>
          <p:cNvSpPr txBox="1"/>
          <p:nvPr/>
        </p:nvSpPr>
        <p:spPr>
          <a:xfrm>
            <a:off x="11110508" y="7784127"/>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Giraffe</a:t>
            </a:r>
            <a:endParaRPr/>
          </a:p>
        </p:txBody>
      </p:sp>
      <p:sp>
        <p:nvSpPr>
          <p:cNvPr id="919" name="Google Shape;919;p35"/>
          <p:cNvSpPr txBox="1"/>
          <p:nvPr/>
        </p:nvSpPr>
        <p:spPr>
          <a:xfrm>
            <a:off x="12651931" y="8899782"/>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Hyena</a:t>
            </a:r>
            <a:endParaRPr/>
          </a:p>
        </p:txBody>
      </p:sp>
      <p:sp>
        <p:nvSpPr>
          <p:cNvPr id="920" name="Google Shape;920;p35"/>
          <p:cNvSpPr txBox="1"/>
          <p:nvPr/>
        </p:nvSpPr>
        <p:spPr>
          <a:xfrm>
            <a:off x="14371652" y="7784127"/>
            <a:ext cx="2589273" cy="429182"/>
          </a:xfrm>
          <a:prstGeom prst="rect">
            <a:avLst/>
          </a:prstGeom>
          <a:noFill/>
          <a:ln>
            <a:noFill/>
          </a:ln>
        </p:spPr>
        <p:txBody>
          <a:bodyPr anchorCtr="0" anchor="t" bIns="0" lIns="0" spcFirstLastPara="1" rIns="0" wrap="square" tIns="0">
            <a:spAutoFit/>
          </a:bodyPr>
          <a:lstStyle/>
          <a:p>
            <a:pPr indent="0" lvl="0" marL="0" marR="0" rtl="0" algn="ctr">
              <a:lnSpc>
                <a:spcPct val="130018"/>
              </a:lnSpc>
              <a:spcBef>
                <a:spcPts val="0"/>
              </a:spcBef>
              <a:spcAft>
                <a:spcPts val="0"/>
              </a:spcAft>
              <a:buNone/>
            </a:pPr>
            <a:r>
              <a:rPr b="0" i="0" lang="en-US" sz="2685" u="none" cap="none" strike="noStrike">
                <a:solidFill>
                  <a:srgbClr val="000001"/>
                </a:solidFill>
                <a:latin typeface="Lato"/>
                <a:ea typeface="Lato"/>
                <a:cs typeface="Lato"/>
                <a:sym typeface="Lato"/>
              </a:rPr>
              <a:t>Rhinoceros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924" name="Shape 924"/>
        <p:cNvGrpSpPr/>
        <p:nvPr/>
      </p:nvGrpSpPr>
      <p:grpSpPr>
        <a:xfrm>
          <a:off x="0" y="0"/>
          <a:ext cx="0" cy="0"/>
          <a:chOff x="0" y="0"/>
          <a:chExt cx="0" cy="0"/>
        </a:xfrm>
      </p:grpSpPr>
      <p:grpSp>
        <p:nvGrpSpPr>
          <p:cNvPr id="925" name="Google Shape;925;p36"/>
          <p:cNvGrpSpPr/>
          <p:nvPr/>
        </p:nvGrpSpPr>
        <p:grpSpPr>
          <a:xfrm>
            <a:off x="261199" y="224722"/>
            <a:ext cx="17765602" cy="9765225"/>
            <a:chOff x="0" y="-19050"/>
            <a:chExt cx="4679006" cy="2571911"/>
          </a:xfrm>
        </p:grpSpPr>
        <p:sp>
          <p:nvSpPr>
            <p:cNvPr id="926" name="Google Shape;926;p36"/>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6"/>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 name="Google Shape;928;p36"/>
          <p:cNvGrpSpPr/>
          <p:nvPr/>
        </p:nvGrpSpPr>
        <p:grpSpPr>
          <a:xfrm>
            <a:off x="310811" y="270024"/>
            <a:ext cx="17666378" cy="9674621"/>
            <a:chOff x="0" y="-19050"/>
            <a:chExt cx="4652873" cy="2548049"/>
          </a:xfrm>
        </p:grpSpPr>
        <p:sp>
          <p:nvSpPr>
            <p:cNvPr id="929" name="Google Shape;929;p36"/>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6"/>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1" name="Google Shape;931;p36"/>
          <p:cNvSpPr/>
          <p:nvPr/>
        </p:nvSpPr>
        <p:spPr>
          <a:xfrm>
            <a:off x="691436" y="2628570"/>
            <a:ext cx="5275919" cy="6477132"/>
          </a:xfrm>
          <a:custGeom>
            <a:rect b="b" l="l" r="r" t="t"/>
            <a:pathLst>
              <a:path extrusionOk="0" h="6477132" w="5275919">
                <a:moveTo>
                  <a:pt x="0" y="0"/>
                </a:moveTo>
                <a:lnTo>
                  <a:pt x="5275919" y="0"/>
                </a:lnTo>
                <a:lnTo>
                  <a:pt x="5275919" y="6477132"/>
                </a:lnTo>
                <a:lnTo>
                  <a:pt x="0" y="6477132"/>
                </a:lnTo>
                <a:lnTo>
                  <a:pt x="0" y="0"/>
                </a:lnTo>
                <a:close/>
              </a:path>
            </a:pathLst>
          </a:custGeom>
          <a:blipFill rotWithShape="1">
            <a:blip r:embed="rId3">
              <a:alphaModFix/>
            </a:blip>
            <a:stretch>
              <a:fillRect b="0" l="0" r="0" t="0"/>
            </a:stretch>
          </a:blipFill>
          <a:ln>
            <a:noFill/>
          </a:ln>
        </p:spPr>
      </p:sp>
      <p:sp>
        <p:nvSpPr>
          <p:cNvPr id="932" name="Google Shape;932;p36"/>
          <p:cNvSpPr/>
          <p:nvPr/>
        </p:nvSpPr>
        <p:spPr>
          <a:xfrm>
            <a:off x="6506041" y="2628570"/>
            <a:ext cx="5275919" cy="6477132"/>
          </a:xfrm>
          <a:custGeom>
            <a:rect b="b" l="l" r="r" t="t"/>
            <a:pathLst>
              <a:path extrusionOk="0" h="6477132" w="5275919">
                <a:moveTo>
                  <a:pt x="0" y="0"/>
                </a:moveTo>
                <a:lnTo>
                  <a:pt x="5275918" y="0"/>
                </a:lnTo>
                <a:lnTo>
                  <a:pt x="5275918" y="6477132"/>
                </a:lnTo>
                <a:lnTo>
                  <a:pt x="0" y="6477132"/>
                </a:lnTo>
                <a:lnTo>
                  <a:pt x="0" y="0"/>
                </a:lnTo>
                <a:close/>
              </a:path>
            </a:pathLst>
          </a:custGeom>
          <a:blipFill rotWithShape="1">
            <a:blip r:embed="rId3">
              <a:alphaModFix/>
            </a:blip>
            <a:stretch>
              <a:fillRect b="0" l="0" r="0" t="0"/>
            </a:stretch>
          </a:blipFill>
          <a:ln>
            <a:noFill/>
          </a:ln>
        </p:spPr>
      </p:sp>
      <p:sp>
        <p:nvSpPr>
          <p:cNvPr id="933" name="Google Shape;933;p36"/>
          <p:cNvSpPr/>
          <p:nvPr/>
        </p:nvSpPr>
        <p:spPr>
          <a:xfrm>
            <a:off x="12320645" y="2628570"/>
            <a:ext cx="5275919" cy="6477132"/>
          </a:xfrm>
          <a:custGeom>
            <a:rect b="b" l="l" r="r" t="t"/>
            <a:pathLst>
              <a:path extrusionOk="0" h="6477132" w="5275919">
                <a:moveTo>
                  <a:pt x="0" y="0"/>
                </a:moveTo>
                <a:lnTo>
                  <a:pt x="5275919" y="0"/>
                </a:lnTo>
                <a:lnTo>
                  <a:pt x="5275919" y="6477132"/>
                </a:lnTo>
                <a:lnTo>
                  <a:pt x="0" y="6477132"/>
                </a:lnTo>
                <a:lnTo>
                  <a:pt x="0" y="0"/>
                </a:lnTo>
                <a:close/>
              </a:path>
            </a:pathLst>
          </a:custGeom>
          <a:blipFill rotWithShape="1">
            <a:blip r:embed="rId3">
              <a:alphaModFix/>
            </a:blip>
            <a:stretch>
              <a:fillRect b="0" l="0" r="0" t="0"/>
            </a:stretch>
          </a:blipFill>
          <a:ln>
            <a:noFill/>
          </a:ln>
        </p:spPr>
      </p:sp>
      <p:sp>
        <p:nvSpPr>
          <p:cNvPr id="934" name="Google Shape;934;p36"/>
          <p:cNvSpPr txBox="1"/>
          <p:nvPr/>
        </p:nvSpPr>
        <p:spPr>
          <a:xfrm>
            <a:off x="1656696" y="4328989"/>
            <a:ext cx="32685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935" name="Google Shape;935;p36"/>
          <p:cNvSpPr/>
          <p:nvPr/>
        </p:nvSpPr>
        <p:spPr>
          <a:xfrm>
            <a:off x="-250068" y="7048302"/>
            <a:ext cx="2557535" cy="4114800"/>
          </a:xfrm>
          <a:custGeom>
            <a:rect b="b" l="l" r="r" t="t"/>
            <a:pathLst>
              <a:path extrusionOk="0" h="4114800" w="2557535">
                <a:moveTo>
                  <a:pt x="0" y="0"/>
                </a:moveTo>
                <a:lnTo>
                  <a:pt x="2557536" y="0"/>
                </a:lnTo>
                <a:lnTo>
                  <a:pt x="2557536" y="4114800"/>
                </a:lnTo>
                <a:lnTo>
                  <a:pt x="0" y="4114800"/>
                </a:lnTo>
                <a:lnTo>
                  <a:pt x="0" y="0"/>
                </a:lnTo>
                <a:close/>
              </a:path>
            </a:pathLst>
          </a:custGeom>
          <a:blipFill rotWithShape="1">
            <a:blip r:embed="rId4">
              <a:alphaModFix/>
            </a:blip>
            <a:stretch>
              <a:fillRect b="0" l="0" r="0" t="0"/>
            </a:stretch>
          </a:blipFill>
          <a:ln>
            <a:noFill/>
          </a:ln>
        </p:spPr>
      </p:sp>
      <p:sp>
        <p:nvSpPr>
          <p:cNvPr id="936" name="Google Shape;936;p36"/>
          <p:cNvSpPr/>
          <p:nvPr/>
        </p:nvSpPr>
        <p:spPr>
          <a:xfrm>
            <a:off x="15982484" y="7048302"/>
            <a:ext cx="3926950" cy="4114800"/>
          </a:xfrm>
          <a:custGeom>
            <a:rect b="b" l="l" r="r" t="t"/>
            <a:pathLst>
              <a:path extrusionOk="0" h="4114800" w="3926950">
                <a:moveTo>
                  <a:pt x="0" y="0"/>
                </a:moveTo>
                <a:lnTo>
                  <a:pt x="3926951" y="0"/>
                </a:lnTo>
                <a:lnTo>
                  <a:pt x="3926951" y="4114800"/>
                </a:lnTo>
                <a:lnTo>
                  <a:pt x="0" y="4114800"/>
                </a:lnTo>
                <a:lnTo>
                  <a:pt x="0" y="0"/>
                </a:lnTo>
                <a:close/>
              </a:path>
            </a:pathLst>
          </a:custGeom>
          <a:blipFill rotWithShape="1">
            <a:blip r:embed="rId5">
              <a:alphaModFix/>
            </a:blip>
            <a:stretch>
              <a:fillRect b="0" l="0" r="0" t="0"/>
            </a:stretch>
          </a:blipFill>
          <a:ln>
            <a:noFill/>
          </a:ln>
        </p:spPr>
      </p:sp>
      <p:sp>
        <p:nvSpPr>
          <p:cNvPr id="937" name="Google Shape;937;p36"/>
          <p:cNvSpPr txBox="1"/>
          <p:nvPr/>
        </p:nvSpPr>
        <p:spPr>
          <a:xfrm>
            <a:off x="7509730" y="4328989"/>
            <a:ext cx="32685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938" name="Google Shape;938;p36"/>
          <p:cNvSpPr/>
          <p:nvPr/>
        </p:nvSpPr>
        <p:spPr>
          <a:xfrm rot="-1984510">
            <a:off x="12381121" y="888354"/>
            <a:ext cx="2290204" cy="1732832"/>
          </a:xfrm>
          <a:custGeom>
            <a:rect b="b" l="l" r="r" t="t"/>
            <a:pathLst>
              <a:path extrusionOk="0" h="1732832" w="2290204">
                <a:moveTo>
                  <a:pt x="0" y="0"/>
                </a:moveTo>
                <a:lnTo>
                  <a:pt x="2290205" y="0"/>
                </a:lnTo>
                <a:lnTo>
                  <a:pt x="2290205" y="1732832"/>
                </a:lnTo>
                <a:lnTo>
                  <a:pt x="0" y="1732832"/>
                </a:lnTo>
                <a:lnTo>
                  <a:pt x="0" y="0"/>
                </a:lnTo>
                <a:close/>
              </a:path>
            </a:pathLst>
          </a:custGeom>
          <a:blipFill rotWithShape="1">
            <a:blip r:embed="rId6">
              <a:alphaModFix/>
            </a:blip>
            <a:stretch>
              <a:fillRect b="0" l="0" r="0" t="0"/>
            </a:stretch>
          </a:blipFill>
          <a:ln>
            <a:noFill/>
          </a:ln>
        </p:spPr>
      </p:sp>
      <p:sp>
        <p:nvSpPr>
          <p:cNvPr id="939" name="Google Shape;939;p36"/>
          <p:cNvSpPr txBox="1"/>
          <p:nvPr/>
        </p:nvSpPr>
        <p:spPr>
          <a:xfrm>
            <a:off x="5393778" y="740218"/>
            <a:ext cx="7500444" cy="1557145"/>
          </a:xfrm>
          <a:prstGeom prst="rect">
            <a:avLst/>
          </a:prstGeom>
          <a:noFill/>
          <a:ln>
            <a:noFill/>
          </a:ln>
        </p:spPr>
        <p:txBody>
          <a:bodyPr anchorCtr="0" anchor="t" bIns="0" lIns="0" spcFirstLastPara="1" rIns="0" wrap="square" tIns="0">
            <a:spAutoFit/>
          </a:bodyPr>
          <a:lstStyle/>
          <a:p>
            <a:pPr indent="0" lvl="0" marL="0" marR="0" rtl="0" algn="ctr">
              <a:lnSpc>
                <a:spcPct val="114001"/>
              </a:lnSpc>
              <a:spcBef>
                <a:spcPts val="0"/>
              </a:spcBef>
              <a:spcAft>
                <a:spcPts val="0"/>
              </a:spcAft>
              <a:buNone/>
            </a:pPr>
            <a:r>
              <a:rPr b="1" i="0" lang="en-US" sz="10599" u="none" cap="none" strike="noStrike">
                <a:solidFill>
                  <a:srgbClr val="000000"/>
                </a:solidFill>
                <a:latin typeface="Passion One"/>
                <a:ea typeface="Passion One"/>
                <a:cs typeface="Passion One"/>
                <a:sym typeface="Passion One"/>
              </a:rPr>
              <a:t>Summary</a:t>
            </a:r>
            <a:endParaRPr/>
          </a:p>
        </p:txBody>
      </p:sp>
      <p:sp>
        <p:nvSpPr>
          <p:cNvPr id="940" name="Google Shape;940;p36"/>
          <p:cNvSpPr txBox="1"/>
          <p:nvPr/>
        </p:nvSpPr>
        <p:spPr>
          <a:xfrm>
            <a:off x="2781887" y="2843906"/>
            <a:ext cx="1095016" cy="799283"/>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01</a:t>
            </a:r>
            <a:endParaRPr/>
          </a:p>
        </p:txBody>
      </p:sp>
      <p:sp>
        <p:nvSpPr>
          <p:cNvPr id="941" name="Google Shape;941;p36"/>
          <p:cNvSpPr txBox="1"/>
          <p:nvPr/>
        </p:nvSpPr>
        <p:spPr>
          <a:xfrm>
            <a:off x="8596492" y="2843906"/>
            <a:ext cx="1095016" cy="804122"/>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02</a:t>
            </a:r>
            <a:endParaRPr/>
          </a:p>
        </p:txBody>
      </p:sp>
      <p:sp>
        <p:nvSpPr>
          <p:cNvPr id="942" name="Google Shape;942;p36"/>
          <p:cNvSpPr txBox="1"/>
          <p:nvPr/>
        </p:nvSpPr>
        <p:spPr>
          <a:xfrm>
            <a:off x="14411097" y="2843906"/>
            <a:ext cx="1095016" cy="804122"/>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0" i="0" lang="en-US" sz="4933" u="none" cap="none" strike="noStrike">
                <a:solidFill>
                  <a:srgbClr val="000001"/>
                </a:solidFill>
                <a:latin typeface="Lato"/>
                <a:ea typeface="Lato"/>
                <a:cs typeface="Lato"/>
                <a:sym typeface="Lato"/>
              </a:rPr>
              <a:t>03</a:t>
            </a:r>
            <a:endParaRPr/>
          </a:p>
        </p:txBody>
      </p:sp>
      <p:sp>
        <p:nvSpPr>
          <p:cNvPr id="943" name="Google Shape;943;p36"/>
          <p:cNvSpPr txBox="1"/>
          <p:nvPr/>
        </p:nvSpPr>
        <p:spPr>
          <a:xfrm>
            <a:off x="13324335" y="4328989"/>
            <a:ext cx="32685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947" name="Shape 947"/>
        <p:cNvGrpSpPr/>
        <p:nvPr/>
      </p:nvGrpSpPr>
      <p:grpSpPr>
        <a:xfrm>
          <a:off x="0" y="0"/>
          <a:ext cx="0" cy="0"/>
          <a:chOff x="0" y="0"/>
          <a:chExt cx="0" cy="0"/>
        </a:xfrm>
      </p:grpSpPr>
      <p:grpSp>
        <p:nvGrpSpPr>
          <p:cNvPr id="948" name="Google Shape;948;p37"/>
          <p:cNvGrpSpPr/>
          <p:nvPr/>
        </p:nvGrpSpPr>
        <p:grpSpPr>
          <a:xfrm>
            <a:off x="261199" y="224722"/>
            <a:ext cx="17765602" cy="9765225"/>
            <a:chOff x="0" y="-19050"/>
            <a:chExt cx="4679006" cy="2571911"/>
          </a:xfrm>
        </p:grpSpPr>
        <p:sp>
          <p:nvSpPr>
            <p:cNvPr id="949" name="Google Shape;949;p37"/>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7"/>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 name="Google Shape;951;p37"/>
          <p:cNvGrpSpPr/>
          <p:nvPr/>
        </p:nvGrpSpPr>
        <p:grpSpPr>
          <a:xfrm>
            <a:off x="310811" y="270024"/>
            <a:ext cx="17666378" cy="9674621"/>
            <a:chOff x="0" y="-19050"/>
            <a:chExt cx="4652873" cy="2548049"/>
          </a:xfrm>
        </p:grpSpPr>
        <p:sp>
          <p:nvSpPr>
            <p:cNvPr id="952" name="Google Shape;952;p37"/>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7"/>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4" name="Google Shape;954;p37"/>
          <p:cNvGrpSpPr/>
          <p:nvPr/>
        </p:nvGrpSpPr>
        <p:grpSpPr>
          <a:xfrm>
            <a:off x="5805215" y="2141235"/>
            <a:ext cx="11817748" cy="7335636"/>
            <a:chOff x="0" y="-38100"/>
            <a:chExt cx="3112493" cy="1932019"/>
          </a:xfrm>
        </p:grpSpPr>
        <p:sp>
          <p:nvSpPr>
            <p:cNvPr id="955" name="Google Shape;955;p37"/>
            <p:cNvSpPr/>
            <p:nvPr/>
          </p:nvSpPr>
          <p:spPr>
            <a:xfrm>
              <a:off x="0" y="0"/>
              <a:ext cx="3112493" cy="1893919"/>
            </a:xfrm>
            <a:custGeom>
              <a:rect b="b" l="l" r="r" t="t"/>
              <a:pathLst>
                <a:path extrusionOk="0" h="1893919" w="3112493">
                  <a:moveTo>
                    <a:pt x="11792" y="0"/>
                  </a:moveTo>
                  <a:lnTo>
                    <a:pt x="3100701" y="0"/>
                  </a:lnTo>
                  <a:cubicBezTo>
                    <a:pt x="3107214" y="0"/>
                    <a:pt x="3112493" y="5279"/>
                    <a:pt x="3112493" y="11792"/>
                  </a:cubicBezTo>
                  <a:lnTo>
                    <a:pt x="3112493" y="1882128"/>
                  </a:lnTo>
                  <a:cubicBezTo>
                    <a:pt x="3112493" y="1885255"/>
                    <a:pt x="3111251" y="1888254"/>
                    <a:pt x="3109039" y="1890466"/>
                  </a:cubicBezTo>
                  <a:cubicBezTo>
                    <a:pt x="3106828" y="1892677"/>
                    <a:pt x="3103829" y="1893919"/>
                    <a:pt x="3100701" y="1893919"/>
                  </a:cubicBezTo>
                  <a:lnTo>
                    <a:pt x="11792" y="1893919"/>
                  </a:lnTo>
                  <a:cubicBezTo>
                    <a:pt x="5279" y="1893919"/>
                    <a:pt x="0" y="1888640"/>
                    <a:pt x="0" y="1882128"/>
                  </a:cubicBezTo>
                  <a:lnTo>
                    <a:pt x="0" y="11792"/>
                  </a:lnTo>
                  <a:cubicBezTo>
                    <a:pt x="0" y="5279"/>
                    <a:pt x="5279" y="0"/>
                    <a:pt x="11792" y="0"/>
                  </a:cubicBezTo>
                  <a:close/>
                </a:path>
              </a:pathLst>
            </a:custGeom>
            <a:solidFill>
              <a:srgbClr val="F0F0F0"/>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7"/>
            <p:cNvSpPr txBox="1"/>
            <p:nvPr/>
          </p:nvSpPr>
          <p:spPr>
            <a:xfrm>
              <a:off x="0" y="-38100"/>
              <a:ext cx="3112493" cy="1932019"/>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37"/>
          <p:cNvGrpSpPr/>
          <p:nvPr/>
        </p:nvGrpSpPr>
        <p:grpSpPr>
          <a:xfrm>
            <a:off x="972462" y="2421953"/>
            <a:ext cx="4368067" cy="791898"/>
            <a:chOff x="0" y="-38100"/>
            <a:chExt cx="1150437" cy="208566"/>
          </a:xfrm>
        </p:grpSpPr>
        <p:sp>
          <p:nvSpPr>
            <p:cNvPr id="958" name="Google Shape;958;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EDB7E5"/>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0" name="Google Shape;960;p37"/>
          <p:cNvGrpSpPr/>
          <p:nvPr/>
        </p:nvGrpSpPr>
        <p:grpSpPr>
          <a:xfrm>
            <a:off x="9682440" y="2421953"/>
            <a:ext cx="4368067" cy="791898"/>
            <a:chOff x="0" y="-38100"/>
            <a:chExt cx="1150437" cy="208566"/>
          </a:xfrm>
        </p:grpSpPr>
        <p:sp>
          <p:nvSpPr>
            <p:cNvPr id="961" name="Google Shape;961;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E8A18B"/>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3" name="Google Shape;963;p37"/>
          <p:cNvGrpSpPr/>
          <p:nvPr/>
        </p:nvGrpSpPr>
        <p:grpSpPr>
          <a:xfrm>
            <a:off x="972462" y="7056352"/>
            <a:ext cx="4368067" cy="791898"/>
            <a:chOff x="0" y="-38100"/>
            <a:chExt cx="1150437" cy="208566"/>
          </a:xfrm>
        </p:grpSpPr>
        <p:sp>
          <p:nvSpPr>
            <p:cNvPr id="964" name="Google Shape;964;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C9D5E2"/>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37"/>
          <p:cNvGrpSpPr/>
          <p:nvPr/>
        </p:nvGrpSpPr>
        <p:grpSpPr>
          <a:xfrm>
            <a:off x="2035324" y="8079597"/>
            <a:ext cx="754204" cy="789557"/>
            <a:chOff x="0" y="-38100"/>
            <a:chExt cx="812800" cy="850900"/>
          </a:xfrm>
        </p:grpSpPr>
        <p:sp>
          <p:nvSpPr>
            <p:cNvPr id="967" name="Google Shape;967;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0B8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37"/>
          <p:cNvGrpSpPr/>
          <p:nvPr/>
        </p:nvGrpSpPr>
        <p:grpSpPr>
          <a:xfrm>
            <a:off x="3523463" y="8097273"/>
            <a:ext cx="754204" cy="771881"/>
            <a:chOff x="0" y="-19050"/>
            <a:chExt cx="812800" cy="831850"/>
          </a:xfrm>
        </p:grpSpPr>
        <p:sp>
          <p:nvSpPr>
            <p:cNvPr id="970" name="Google Shape;970;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DED6"/>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7"/>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2" name="Google Shape;972;p37"/>
          <p:cNvSpPr txBox="1"/>
          <p:nvPr/>
        </p:nvSpPr>
        <p:spPr>
          <a:xfrm>
            <a:off x="1008912"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Lato"/>
                <a:ea typeface="Lato"/>
                <a:cs typeface="Lato"/>
                <a:sym typeface="Lato"/>
              </a:rPr>
              <a:t>You can find these fonts online too.</a:t>
            </a:r>
            <a:endParaRPr/>
          </a:p>
        </p:txBody>
      </p:sp>
      <p:sp>
        <p:nvSpPr>
          <p:cNvPr id="973" name="Google Shape;973;p37"/>
          <p:cNvSpPr txBox="1"/>
          <p:nvPr/>
        </p:nvSpPr>
        <p:spPr>
          <a:xfrm>
            <a:off x="1581227" y="4317826"/>
            <a:ext cx="3150536" cy="1969507"/>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Lato"/>
                <a:ea typeface="Lato"/>
                <a:cs typeface="Lato"/>
                <a:sym typeface="Lato"/>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Lato"/>
                <a:ea typeface="Lato"/>
                <a:cs typeface="Lato"/>
                <a:sym typeface="Lato"/>
              </a:rPr>
              <a:t>PASSION ONE</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Lato"/>
              <a:ea typeface="Lato"/>
              <a:cs typeface="Lato"/>
              <a:sym typeface="Lato"/>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Lato"/>
                <a:ea typeface="Lato"/>
                <a:cs typeface="Lato"/>
                <a:sym typeface="Lato"/>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Lato"/>
                <a:ea typeface="Lato"/>
                <a:cs typeface="Lato"/>
                <a:sym typeface="Lato"/>
              </a:rPr>
              <a:t>LATO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Lato"/>
              <a:ea typeface="Lato"/>
              <a:cs typeface="Lato"/>
              <a:sym typeface="Lato"/>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Lato"/>
                <a:ea typeface="Lato"/>
                <a:cs typeface="Lato"/>
                <a:sym typeface="Lato"/>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Lato"/>
                <a:ea typeface="Lato"/>
                <a:cs typeface="Lato"/>
                <a:sym typeface="Lato"/>
              </a:rPr>
              <a:t>LATO</a:t>
            </a:r>
            <a:endParaRPr/>
          </a:p>
        </p:txBody>
      </p:sp>
      <p:sp>
        <p:nvSpPr>
          <p:cNvPr id="974" name="Google Shape;974;p37"/>
          <p:cNvSpPr txBox="1"/>
          <p:nvPr/>
        </p:nvSpPr>
        <p:spPr>
          <a:xfrm>
            <a:off x="1801739" y="8958765"/>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#A0B8C1</a:t>
            </a:r>
            <a:endParaRPr/>
          </a:p>
        </p:txBody>
      </p:sp>
      <p:sp>
        <p:nvSpPr>
          <p:cNvPr id="975" name="Google Shape;975;p37"/>
          <p:cNvSpPr txBox="1"/>
          <p:nvPr/>
        </p:nvSpPr>
        <p:spPr>
          <a:xfrm>
            <a:off x="3289878" y="8958765"/>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Lato"/>
                <a:ea typeface="Lato"/>
                <a:cs typeface="Lato"/>
                <a:sym typeface="Lato"/>
              </a:rPr>
              <a:t>#E1DED6</a:t>
            </a:r>
            <a:endParaRPr/>
          </a:p>
        </p:txBody>
      </p:sp>
      <p:sp>
        <p:nvSpPr>
          <p:cNvPr id="976" name="Google Shape;976;p37"/>
          <p:cNvSpPr txBox="1"/>
          <p:nvPr/>
        </p:nvSpPr>
        <p:spPr>
          <a:xfrm>
            <a:off x="1581227"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ato"/>
                <a:ea typeface="Lato"/>
                <a:cs typeface="Lato"/>
                <a:sym typeface="Lato"/>
              </a:rPr>
              <a:t>Colors</a:t>
            </a:r>
            <a:endParaRPr/>
          </a:p>
        </p:txBody>
      </p:sp>
      <p:sp>
        <p:nvSpPr>
          <p:cNvPr id="977" name="Google Shape;977;p37"/>
          <p:cNvSpPr txBox="1"/>
          <p:nvPr/>
        </p:nvSpPr>
        <p:spPr>
          <a:xfrm>
            <a:off x="1065853" y="3389129"/>
            <a:ext cx="4181285" cy="57619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900" u="none" cap="none" strike="noStrike">
                <a:solidFill>
                  <a:srgbClr val="000000"/>
                </a:solidFill>
                <a:latin typeface="Lato"/>
                <a:ea typeface="Lato"/>
                <a:cs typeface="Lato"/>
                <a:sym typeface="Lato"/>
              </a:rPr>
              <a:t>This presentation template</a:t>
            </a:r>
            <a:endParaRPr/>
          </a:p>
          <a:p>
            <a:pPr indent="0" lvl="0" marL="0" marR="0" rtl="0" algn="ctr">
              <a:lnSpc>
                <a:spcPct val="122000"/>
              </a:lnSpc>
              <a:spcBef>
                <a:spcPts val="0"/>
              </a:spcBef>
              <a:spcAft>
                <a:spcPts val="0"/>
              </a:spcAft>
              <a:buNone/>
            </a:pPr>
            <a:r>
              <a:rPr b="0" i="0" lang="en-US" sz="1900" u="none" cap="none" strike="noStrike">
                <a:solidFill>
                  <a:srgbClr val="000000"/>
                </a:solidFill>
                <a:latin typeface="Lato"/>
                <a:ea typeface="Lato"/>
                <a:cs typeface="Lato"/>
                <a:sym typeface="Lato"/>
              </a:rPr>
              <a:t>uses the following free fonts:</a:t>
            </a:r>
            <a:endParaRPr/>
          </a:p>
        </p:txBody>
      </p:sp>
      <p:sp>
        <p:nvSpPr>
          <p:cNvPr id="978" name="Google Shape;978;p37"/>
          <p:cNvSpPr txBox="1"/>
          <p:nvPr/>
        </p:nvSpPr>
        <p:spPr>
          <a:xfrm>
            <a:off x="4210005" y="1445791"/>
            <a:ext cx="9867990" cy="45910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Use these design resources in your Canva Presentation.</a:t>
            </a:r>
            <a:endParaRPr/>
          </a:p>
        </p:txBody>
      </p:sp>
      <p:sp>
        <p:nvSpPr>
          <p:cNvPr id="979" name="Google Shape;979;p37"/>
          <p:cNvSpPr txBox="1"/>
          <p:nvPr/>
        </p:nvSpPr>
        <p:spPr>
          <a:xfrm>
            <a:off x="5469973" y="651129"/>
            <a:ext cx="7348055" cy="974217"/>
          </a:xfrm>
          <a:prstGeom prst="rect">
            <a:avLst/>
          </a:prstGeom>
          <a:noFill/>
          <a:ln>
            <a:noFill/>
          </a:ln>
        </p:spPr>
        <p:txBody>
          <a:bodyPr anchorCtr="0" anchor="t" bIns="0" lIns="0" spcFirstLastPara="1" rIns="0" wrap="square" tIns="0">
            <a:spAutoFit/>
          </a:bodyPr>
          <a:lstStyle/>
          <a:p>
            <a:pPr indent="0" lvl="0" marL="0" marR="0" rtl="0" algn="ctr">
              <a:lnSpc>
                <a:spcPct val="113984"/>
              </a:lnSpc>
              <a:spcBef>
                <a:spcPts val="0"/>
              </a:spcBef>
              <a:spcAft>
                <a:spcPts val="0"/>
              </a:spcAft>
              <a:buNone/>
            </a:pPr>
            <a:r>
              <a:rPr b="1" i="0" lang="en-US" sz="6600" u="none" cap="none" strike="noStrike">
                <a:solidFill>
                  <a:srgbClr val="000000"/>
                </a:solidFill>
                <a:latin typeface="Passion One"/>
                <a:ea typeface="Passion One"/>
                <a:cs typeface="Passion One"/>
                <a:sym typeface="Passion One"/>
              </a:rPr>
              <a:t>RESOURCE PAGE</a:t>
            </a:r>
            <a:endParaRPr/>
          </a:p>
        </p:txBody>
      </p:sp>
      <p:sp>
        <p:nvSpPr>
          <p:cNvPr id="980" name="Google Shape;980;p37"/>
          <p:cNvSpPr txBox="1"/>
          <p:nvPr/>
        </p:nvSpPr>
        <p:spPr>
          <a:xfrm>
            <a:off x="1581227"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ato"/>
                <a:ea typeface="Lato"/>
                <a:cs typeface="Lato"/>
                <a:sym typeface="Lato"/>
              </a:rPr>
              <a:t>Fonts</a:t>
            </a:r>
            <a:endParaRPr/>
          </a:p>
        </p:txBody>
      </p:sp>
      <p:sp>
        <p:nvSpPr>
          <p:cNvPr id="981" name="Google Shape;981;p37"/>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Lato"/>
                <a:ea typeface="Lato"/>
                <a:cs typeface="Lato"/>
                <a:sym typeface="Lato"/>
              </a:rPr>
              <a:t>Design Elements</a:t>
            </a:r>
            <a:endParaRPr/>
          </a:p>
        </p:txBody>
      </p:sp>
      <p:sp>
        <p:nvSpPr>
          <p:cNvPr id="982" name="Google Shape;982;p37"/>
          <p:cNvSpPr/>
          <p:nvPr/>
        </p:nvSpPr>
        <p:spPr>
          <a:xfrm>
            <a:off x="12903075" y="3956172"/>
            <a:ext cx="1190188" cy="408992"/>
          </a:xfrm>
          <a:custGeom>
            <a:rect b="b" l="l" r="r" t="t"/>
            <a:pathLst>
              <a:path extrusionOk="0" h="408992" w="1190188">
                <a:moveTo>
                  <a:pt x="0" y="0"/>
                </a:moveTo>
                <a:lnTo>
                  <a:pt x="1190188" y="0"/>
                </a:lnTo>
                <a:lnTo>
                  <a:pt x="1190188" y="408992"/>
                </a:lnTo>
                <a:lnTo>
                  <a:pt x="0" y="408992"/>
                </a:lnTo>
                <a:lnTo>
                  <a:pt x="0" y="0"/>
                </a:lnTo>
                <a:close/>
              </a:path>
            </a:pathLst>
          </a:custGeom>
          <a:blipFill rotWithShape="1">
            <a:blip r:embed="rId3">
              <a:alphaModFix/>
            </a:blip>
            <a:stretch>
              <a:fillRect b="0" l="0" r="0" t="0"/>
            </a:stretch>
          </a:blipFill>
          <a:ln>
            <a:noFill/>
          </a:ln>
        </p:spPr>
      </p:sp>
      <p:sp>
        <p:nvSpPr>
          <p:cNvPr id="983" name="Google Shape;983;p37"/>
          <p:cNvSpPr/>
          <p:nvPr/>
        </p:nvSpPr>
        <p:spPr>
          <a:xfrm>
            <a:off x="14665620" y="3777980"/>
            <a:ext cx="1101983" cy="765377"/>
          </a:xfrm>
          <a:custGeom>
            <a:rect b="b" l="l" r="r" t="t"/>
            <a:pathLst>
              <a:path extrusionOk="0" h="765377" w="1101983">
                <a:moveTo>
                  <a:pt x="0" y="0"/>
                </a:moveTo>
                <a:lnTo>
                  <a:pt x="1101982" y="0"/>
                </a:lnTo>
                <a:lnTo>
                  <a:pt x="1101982" y="765377"/>
                </a:lnTo>
                <a:lnTo>
                  <a:pt x="0" y="765377"/>
                </a:lnTo>
                <a:lnTo>
                  <a:pt x="0" y="0"/>
                </a:lnTo>
                <a:close/>
              </a:path>
            </a:pathLst>
          </a:custGeom>
          <a:blipFill rotWithShape="1">
            <a:blip r:embed="rId4">
              <a:alphaModFix/>
            </a:blip>
            <a:stretch>
              <a:fillRect b="0" l="0" r="0" t="0"/>
            </a:stretch>
          </a:blipFill>
          <a:ln>
            <a:noFill/>
          </a:ln>
        </p:spPr>
      </p:sp>
      <p:sp>
        <p:nvSpPr>
          <p:cNvPr id="984" name="Google Shape;984;p37"/>
          <p:cNvSpPr/>
          <p:nvPr/>
        </p:nvSpPr>
        <p:spPr>
          <a:xfrm>
            <a:off x="8896420" y="3759842"/>
            <a:ext cx="681570" cy="801653"/>
          </a:xfrm>
          <a:custGeom>
            <a:rect b="b" l="l" r="r" t="t"/>
            <a:pathLst>
              <a:path extrusionOk="0" h="801653" w="681570">
                <a:moveTo>
                  <a:pt x="0" y="0"/>
                </a:moveTo>
                <a:lnTo>
                  <a:pt x="681570" y="0"/>
                </a:lnTo>
                <a:lnTo>
                  <a:pt x="681570" y="801653"/>
                </a:lnTo>
                <a:lnTo>
                  <a:pt x="0" y="801653"/>
                </a:lnTo>
                <a:lnTo>
                  <a:pt x="0" y="0"/>
                </a:lnTo>
                <a:close/>
              </a:path>
            </a:pathLst>
          </a:custGeom>
          <a:blipFill rotWithShape="1">
            <a:blip r:embed="rId5">
              <a:alphaModFix/>
            </a:blip>
            <a:stretch>
              <a:fillRect b="0" l="0" r="0" t="0"/>
            </a:stretch>
          </a:blipFill>
          <a:ln>
            <a:noFill/>
          </a:ln>
        </p:spPr>
      </p:sp>
      <p:sp>
        <p:nvSpPr>
          <p:cNvPr id="985" name="Google Shape;985;p37"/>
          <p:cNvSpPr/>
          <p:nvPr/>
        </p:nvSpPr>
        <p:spPr>
          <a:xfrm>
            <a:off x="7521627" y="4990395"/>
            <a:ext cx="875564" cy="875564"/>
          </a:xfrm>
          <a:custGeom>
            <a:rect b="b" l="l" r="r" t="t"/>
            <a:pathLst>
              <a:path extrusionOk="0" h="875564" w="875564">
                <a:moveTo>
                  <a:pt x="0" y="0"/>
                </a:moveTo>
                <a:lnTo>
                  <a:pt x="875564" y="0"/>
                </a:lnTo>
                <a:lnTo>
                  <a:pt x="875564" y="875564"/>
                </a:lnTo>
                <a:lnTo>
                  <a:pt x="0" y="875564"/>
                </a:lnTo>
                <a:lnTo>
                  <a:pt x="0" y="0"/>
                </a:lnTo>
                <a:close/>
              </a:path>
            </a:pathLst>
          </a:custGeom>
          <a:blipFill rotWithShape="1">
            <a:blip r:embed="rId6">
              <a:alphaModFix/>
            </a:blip>
            <a:stretch>
              <a:fillRect b="0" l="0" r="0" t="0"/>
            </a:stretch>
          </a:blipFill>
          <a:ln>
            <a:noFill/>
          </a:ln>
        </p:spPr>
      </p:sp>
      <p:sp>
        <p:nvSpPr>
          <p:cNvPr id="986" name="Google Shape;986;p37"/>
          <p:cNvSpPr/>
          <p:nvPr/>
        </p:nvSpPr>
        <p:spPr>
          <a:xfrm>
            <a:off x="6261989" y="3933979"/>
            <a:ext cx="896973" cy="453379"/>
          </a:xfrm>
          <a:custGeom>
            <a:rect b="b" l="l" r="r" t="t"/>
            <a:pathLst>
              <a:path extrusionOk="0" h="453379" w="896973">
                <a:moveTo>
                  <a:pt x="0" y="0"/>
                </a:moveTo>
                <a:lnTo>
                  <a:pt x="896974" y="0"/>
                </a:lnTo>
                <a:lnTo>
                  <a:pt x="896974" y="453379"/>
                </a:lnTo>
                <a:lnTo>
                  <a:pt x="0" y="453379"/>
                </a:lnTo>
                <a:lnTo>
                  <a:pt x="0" y="0"/>
                </a:lnTo>
                <a:close/>
              </a:path>
            </a:pathLst>
          </a:custGeom>
          <a:blipFill rotWithShape="1">
            <a:blip r:embed="rId7">
              <a:alphaModFix/>
            </a:blip>
            <a:stretch>
              <a:fillRect b="0" l="0" r="0" t="0"/>
            </a:stretch>
          </a:blipFill>
          <a:ln>
            <a:noFill/>
          </a:ln>
        </p:spPr>
      </p:sp>
      <p:sp>
        <p:nvSpPr>
          <p:cNvPr id="987" name="Google Shape;987;p37"/>
          <p:cNvSpPr/>
          <p:nvPr/>
        </p:nvSpPr>
        <p:spPr>
          <a:xfrm>
            <a:off x="6248083" y="4990395"/>
            <a:ext cx="884994" cy="884994"/>
          </a:xfrm>
          <a:custGeom>
            <a:rect b="b" l="l" r="r" t="t"/>
            <a:pathLst>
              <a:path extrusionOk="0" h="884994" w="884994">
                <a:moveTo>
                  <a:pt x="0" y="0"/>
                </a:moveTo>
                <a:lnTo>
                  <a:pt x="884994" y="0"/>
                </a:lnTo>
                <a:lnTo>
                  <a:pt x="884994" y="884995"/>
                </a:lnTo>
                <a:lnTo>
                  <a:pt x="0" y="884995"/>
                </a:lnTo>
                <a:lnTo>
                  <a:pt x="0" y="0"/>
                </a:lnTo>
                <a:close/>
              </a:path>
            </a:pathLst>
          </a:custGeom>
          <a:blipFill rotWithShape="1">
            <a:blip r:embed="rId8">
              <a:alphaModFix/>
            </a:blip>
            <a:stretch>
              <a:fillRect b="0" l="0" r="0" t="0"/>
            </a:stretch>
          </a:blipFill>
          <a:ln>
            <a:noFill/>
          </a:ln>
        </p:spPr>
      </p:sp>
      <p:sp>
        <p:nvSpPr>
          <p:cNvPr id="988" name="Google Shape;988;p37"/>
          <p:cNvSpPr/>
          <p:nvPr/>
        </p:nvSpPr>
        <p:spPr>
          <a:xfrm>
            <a:off x="7731320" y="3864297"/>
            <a:ext cx="592744" cy="592744"/>
          </a:xfrm>
          <a:custGeom>
            <a:rect b="b" l="l" r="r" t="t"/>
            <a:pathLst>
              <a:path extrusionOk="0" h="592744" w="592744">
                <a:moveTo>
                  <a:pt x="0" y="0"/>
                </a:moveTo>
                <a:lnTo>
                  <a:pt x="592743" y="0"/>
                </a:lnTo>
                <a:lnTo>
                  <a:pt x="592743" y="592743"/>
                </a:lnTo>
                <a:lnTo>
                  <a:pt x="0" y="592743"/>
                </a:lnTo>
                <a:lnTo>
                  <a:pt x="0" y="0"/>
                </a:lnTo>
                <a:close/>
              </a:path>
            </a:pathLst>
          </a:custGeom>
          <a:blipFill rotWithShape="1">
            <a:blip r:embed="rId9">
              <a:alphaModFix/>
            </a:blip>
            <a:stretch>
              <a:fillRect b="0" l="0" r="0" t="0"/>
            </a:stretch>
          </a:blipFill>
          <a:ln>
            <a:noFill/>
          </a:ln>
        </p:spPr>
      </p:sp>
      <p:sp>
        <p:nvSpPr>
          <p:cNvPr id="989" name="Google Shape;989;p37"/>
          <p:cNvSpPr/>
          <p:nvPr/>
        </p:nvSpPr>
        <p:spPr>
          <a:xfrm>
            <a:off x="10150347" y="3824773"/>
            <a:ext cx="671790" cy="671790"/>
          </a:xfrm>
          <a:custGeom>
            <a:rect b="b" l="l" r="r" t="t"/>
            <a:pathLst>
              <a:path extrusionOk="0" h="671790" w="671790">
                <a:moveTo>
                  <a:pt x="0" y="0"/>
                </a:moveTo>
                <a:lnTo>
                  <a:pt x="671790" y="0"/>
                </a:lnTo>
                <a:lnTo>
                  <a:pt x="671790" y="671790"/>
                </a:lnTo>
                <a:lnTo>
                  <a:pt x="0" y="671790"/>
                </a:lnTo>
                <a:lnTo>
                  <a:pt x="0" y="0"/>
                </a:lnTo>
                <a:close/>
              </a:path>
            </a:pathLst>
          </a:custGeom>
          <a:blipFill rotWithShape="1">
            <a:blip r:embed="rId10">
              <a:alphaModFix/>
            </a:blip>
            <a:stretch>
              <a:fillRect b="0" l="0" r="0" t="0"/>
            </a:stretch>
          </a:blipFill>
          <a:ln>
            <a:noFill/>
          </a:ln>
        </p:spPr>
      </p:sp>
      <p:sp>
        <p:nvSpPr>
          <p:cNvPr id="990" name="Google Shape;990;p37"/>
          <p:cNvSpPr/>
          <p:nvPr/>
        </p:nvSpPr>
        <p:spPr>
          <a:xfrm>
            <a:off x="11394494" y="3830437"/>
            <a:ext cx="936223" cy="660463"/>
          </a:xfrm>
          <a:custGeom>
            <a:rect b="b" l="l" r="r" t="t"/>
            <a:pathLst>
              <a:path extrusionOk="0" h="660463" w="936223">
                <a:moveTo>
                  <a:pt x="0" y="0"/>
                </a:moveTo>
                <a:lnTo>
                  <a:pt x="936224" y="0"/>
                </a:lnTo>
                <a:lnTo>
                  <a:pt x="936224" y="660463"/>
                </a:lnTo>
                <a:lnTo>
                  <a:pt x="0" y="660463"/>
                </a:lnTo>
                <a:lnTo>
                  <a:pt x="0" y="0"/>
                </a:lnTo>
                <a:close/>
              </a:path>
            </a:pathLst>
          </a:custGeom>
          <a:blipFill rotWithShape="1">
            <a:blip r:embed="rId11">
              <a:alphaModFix/>
            </a:blip>
            <a:stretch>
              <a:fillRect b="0" l="0" r="0" t="0"/>
            </a:stretch>
          </a:blipFill>
          <a:ln>
            <a:noFill/>
          </a:ln>
        </p:spPr>
      </p:sp>
      <p:sp>
        <p:nvSpPr>
          <p:cNvPr id="991" name="Google Shape;991;p37"/>
          <p:cNvSpPr/>
          <p:nvPr/>
        </p:nvSpPr>
        <p:spPr>
          <a:xfrm>
            <a:off x="16339959" y="3653496"/>
            <a:ext cx="826230" cy="1014345"/>
          </a:xfrm>
          <a:custGeom>
            <a:rect b="b" l="l" r="r" t="t"/>
            <a:pathLst>
              <a:path extrusionOk="0" h="1014345" w="826230">
                <a:moveTo>
                  <a:pt x="0" y="0"/>
                </a:moveTo>
                <a:lnTo>
                  <a:pt x="826230" y="0"/>
                </a:lnTo>
                <a:lnTo>
                  <a:pt x="826230" y="1014345"/>
                </a:lnTo>
                <a:lnTo>
                  <a:pt x="0" y="1014345"/>
                </a:lnTo>
                <a:lnTo>
                  <a:pt x="0" y="0"/>
                </a:lnTo>
                <a:close/>
              </a:path>
            </a:pathLst>
          </a:custGeom>
          <a:blipFill rotWithShape="1">
            <a:blip r:embed="rId12">
              <a:alphaModFix/>
            </a:blip>
            <a:stretch>
              <a:fillRect b="0" l="0" r="0" t="0"/>
            </a:stretch>
          </a:blipFill>
          <a:ln>
            <a:noFill/>
          </a:ln>
        </p:spPr>
      </p:sp>
      <p:sp>
        <p:nvSpPr>
          <p:cNvPr id="992" name="Google Shape;992;p37"/>
          <p:cNvSpPr/>
          <p:nvPr/>
        </p:nvSpPr>
        <p:spPr>
          <a:xfrm>
            <a:off x="14756788" y="7966801"/>
            <a:ext cx="1049712" cy="1137250"/>
          </a:xfrm>
          <a:custGeom>
            <a:rect b="b" l="l" r="r" t="t"/>
            <a:pathLst>
              <a:path extrusionOk="0" h="1137250" w="1049712">
                <a:moveTo>
                  <a:pt x="0" y="0"/>
                </a:moveTo>
                <a:lnTo>
                  <a:pt x="1049711" y="0"/>
                </a:lnTo>
                <a:lnTo>
                  <a:pt x="1049711" y="1137251"/>
                </a:lnTo>
                <a:lnTo>
                  <a:pt x="0" y="1137251"/>
                </a:lnTo>
                <a:lnTo>
                  <a:pt x="0" y="0"/>
                </a:lnTo>
                <a:close/>
              </a:path>
            </a:pathLst>
          </a:custGeom>
          <a:blipFill rotWithShape="1">
            <a:blip r:embed="rId13">
              <a:alphaModFix/>
            </a:blip>
            <a:stretch>
              <a:fillRect b="0" l="0" r="0" t="0"/>
            </a:stretch>
          </a:blipFill>
          <a:ln>
            <a:noFill/>
          </a:ln>
        </p:spPr>
      </p:sp>
      <p:sp>
        <p:nvSpPr>
          <p:cNvPr id="993" name="Google Shape;993;p37"/>
          <p:cNvSpPr/>
          <p:nvPr/>
        </p:nvSpPr>
        <p:spPr>
          <a:xfrm>
            <a:off x="13240653" y="7982229"/>
            <a:ext cx="1182046" cy="1106395"/>
          </a:xfrm>
          <a:custGeom>
            <a:rect b="b" l="l" r="r" t="t"/>
            <a:pathLst>
              <a:path extrusionOk="0" h="1106395" w="1182046">
                <a:moveTo>
                  <a:pt x="0" y="0"/>
                </a:moveTo>
                <a:lnTo>
                  <a:pt x="1182046" y="0"/>
                </a:lnTo>
                <a:lnTo>
                  <a:pt x="1182046" y="1106395"/>
                </a:lnTo>
                <a:lnTo>
                  <a:pt x="0" y="1106395"/>
                </a:lnTo>
                <a:lnTo>
                  <a:pt x="0" y="0"/>
                </a:lnTo>
                <a:close/>
              </a:path>
            </a:pathLst>
          </a:custGeom>
          <a:blipFill rotWithShape="1">
            <a:blip r:embed="rId14">
              <a:alphaModFix/>
            </a:blip>
            <a:stretch>
              <a:fillRect b="0" l="0" r="0" t="0"/>
            </a:stretch>
          </a:blipFill>
          <a:ln>
            <a:noFill/>
          </a:ln>
        </p:spPr>
      </p:sp>
      <p:sp>
        <p:nvSpPr>
          <p:cNvPr id="994" name="Google Shape;994;p37"/>
          <p:cNvSpPr/>
          <p:nvPr/>
        </p:nvSpPr>
        <p:spPr>
          <a:xfrm>
            <a:off x="10163202" y="7966547"/>
            <a:ext cx="1417258" cy="1137759"/>
          </a:xfrm>
          <a:custGeom>
            <a:rect b="b" l="l" r="r" t="t"/>
            <a:pathLst>
              <a:path extrusionOk="0" h="1137759" w="1417258">
                <a:moveTo>
                  <a:pt x="0" y="0"/>
                </a:moveTo>
                <a:lnTo>
                  <a:pt x="1417258" y="0"/>
                </a:lnTo>
                <a:lnTo>
                  <a:pt x="1417258" y="1137759"/>
                </a:lnTo>
                <a:lnTo>
                  <a:pt x="0" y="1137759"/>
                </a:lnTo>
                <a:lnTo>
                  <a:pt x="0" y="0"/>
                </a:lnTo>
                <a:close/>
              </a:path>
            </a:pathLst>
          </a:custGeom>
          <a:blipFill rotWithShape="1">
            <a:blip r:embed="rId15">
              <a:alphaModFix/>
            </a:blip>
            <a:stretch>
              <a:fillRect b="0" l="0" r="0" t="0"/>
            </a:stretch>
          </a:blipFill>
          <a:ln>
            <a:noFill/>
          </a:ln>
        </p:spPr>
      </p:sp>
      <p:sp>
        <p:nvSpPr>
          <p:cNvPr id="995" name="Google Shape;995;p37"/>
          <p:cNvSpPr/>
          <p:nvPr/>
        </p:nvSpPr>
        <p:spPr>
          <a:xfrm>
            <a:off x="11914548" y="7949021"/>
            <a:ext cx="992016" cy="1172811"/>
          </a:xfrm>
          <a:custGeom>
            <a:rect b="b" l="l" r="r" t="t"/>
            <a:pathLst>
              <a:path extrusionOk="0" h="1172811" w="992016">
                <a:moveTo>
                  <a:pt x="0" y="0"/>
                </a:moveTo>
                <a:lnTo>
                  <a:pt x="992017" y="0"/>
                </a:lnTo>
                <a:lnTo>
                  <a:pt x="992017" y="1172811"/>
                </a:lnTo>
                <a:lnTo>
                  <a:pt x="0" y="1172811"/>
                </a:lnTo>
                <a:lnTo>
                  <a:pt x="0" y="0"/>
                </a:lnTo>
                <a:close/>
              </a:path>
            </a:pathLst>
          </a:custGeom>
          <a:blipFill rotWithShape="1">
            <a:blip r:embed="rId16">
              <a:alphaModFix/>
            </a:blip>
            <a:stretch>
              <a:fillRect b="0" l="-5540" r="0" t="0"/>
            </a:stretch>
          </a:blipFill>
          <a:ln>
            <a:noFill/>
          </a:ln>
        </p:spPr>
      </p:sp>
      <p:sp>
        <p:nvSpPr>
          <p:cNvPr id="996" name="Google Shape;996;p37"/>
          <p:cNvSpPr/>
          <p:nvPr/>
        </p:nvSpPr>
        <p:spPr>
          <a:xfrm>
            <a:off x="6292251" y="8012248"/>
            <a:ext cx="796658" cy="1046357"/>
          </a:xfrm>
          <a:custGeom>
            <a:rect b="b" l="l" r="r" t="t"/>
            <a:pathLst>
              <a:path extrusionOk="0" h="1046357" w="796658">
                <a:moveTo>
                  <a:pt x="0" y="0"/>
                </a:moveTo>
                <a:lnTo>
                  <a:pt x="796658" y="0"/>
                </a:lnTo>
                <a:lnTo>
                  <a:pt x="796658" y="1046357"/>
                </a:lnTo>
                <a:lnTo>
                  <a:pt x="0" y="1046357"/>
                </a:lnTo>
                <a:lnTo>
                  <a:pt x="0" y="0"/>
                </a:lnTo>
                <a:close/>
              </a:path>
            </a:pathLst>
          </a:custGeom>
          <a:blipFill rotWithShape="1">
            <a:blip r:embed="rId17">
              <a:alphaModFix/>
            </a:blip>
            <a:stretch>
              <a:fillRect b="0" l="0" r="0" t="0"/>
            </a:stretch>
          </a:blipFill>
          <a:ln>
            <a:noFill/>
          </a:ln>
        </p:spPr>
      </p:sp>
      <p:sp>
        <p:nvSpPr>
          <p:cNvPr id="997" name="Google Shape;997;p37"/>
          <p:cNvSpPr/>
          <p:nvPr/>
        </p:nvSpPr>
        <p:spPr>
          <a:xfrm flipH="1">
            <a:off x="16140587" y="7998901"/>
            <a:ext cx="1025602" cy="1073051"/>
          </a:xfrm>
          <a:custGeom>
            <a:rect b="b" l="l" r="r" t="t"/>
            <a:pathLst>
              <a:path extrusionOk="0" h="1073051" w="1025602">
                <a:moveTo>
                  <a:pt x="1025602" y="0"/>
                </a:moveTo>
                <a:lnTo>
                  <a:pt x="0" y="0"/>
                </a:lnTo>
                <a:lnTo>
                  <a:pt x="0" y="1073051"/>
                </a:lnTo>
                <a:lnTo>
                  <a:pt x="1025602" y="1073051"/>
                </a:lnTo>
                <a:lnTo>
                  <a:pt x="1025602" y="0"/>
                </a:lnTo>
                <a:close/>
              </a:path>
            </a:pathLst>
          </a:custGeom>
          <a:blipFill rotWithShape="1">
            <a:blip r:embed="rId18">
              <a:alphaModFix/>
            </a:blip>
            <a:stretch>
              <a:fillRect b="-8991" l="0" r="0" t="0"/>
            </a:stretch>
          </a:blipFill>
          <a:ln>
            <a:noFill/>
          </a:ln>
        </p:spPr>
      </p:sp>
      <p:sp>
        <p:nvSpPr>
          <p:cNvPr id="998" name="Google Shape;998;p37"/>
          <p:cNvSpPr/>
          <p:nvPr/>
        </p:nvSpPr>
        <p:spPr>
          <a:xfrm>
            <a:off x="7521627" y="7897784"/>
            <a:ext cx="752069" cy="1275285"/>
          </a:xfrm>
          <a:custGeom>
            <a:rect b="b" l="l" r="r" t="t"/>
            <a:pathLst>
              <a:path extrusionOk="0" h="1275285" w="752069">
                <a:moveTo>
                  <a:pt x="0" y="0"/>
                </a:moveTo>
                <a:lnTo>
                  <a:pt x="752070" y="0"/>
                </a:lnTo>
                <a:lnTo>
                  <a:pt x="752070" y="1275285"/>
                </a:lnTo>
                <a:lnTo>
                  <a:pt x="0" y="1275285"/>
                </a:lnTo>
                <a:lnTo>
                  <a:pt x="0" y="0"/>
                </a:lnTo>
                <a:close/>
              </a:path>
            </a:pathLst>
          </a:custGeom>
          <a:blipFill rotWithShape="1">
            <a:blip r:embed="rId19">
              <a:alphaModFix/>
            </a:blip>
            <a:stretch>
              <a:fillRect b="0" l="0" r="0" t="0"/>
            </a:stretch>
          </a:blipFill>
          <a:ln>
            <a:noFill/>
          </a:ln>
        </p:spPr>
      </p:sp>
      <p:sp>
        <p:nvSpPr>
          <p:cNvPr id="999" name="Google Shape;999;p37"/>
          <p:cNvSpPr/>
          <p:nvPr/>
        </p:nvSpPr>
        <p:spPr>
          <a:xfrm>
            <a:off x="8607785" y="7963845"/>
            <a:ext cx="1221329" cy="1143164"/>
          </a:xfrm>
          <a:custGeom>
            <a:rect b="b" l="l" r="r" t="t"/>
            <a:pathLst>
              <a:path extrusionOk="0" h="1143164" w="1221329">
                <a:moveTo>
                  <a:pt x="0" y="0"/>
                </a:moveTo>
                <a:lnTo>
                  <a:pt x="1221329" y="0"/>
                </a:lnTo>
                <a:lnTo>
                  <a:pt x="1221329" y="1143163"/>
                </a:lnTo>
                <a:lnTo>
                  <a:pt x="0" y="1143163"/>
                </a:lnTo>
                <a:lnTo>
                  <a:pt x="0" y="0"/>
                </a:lnTo>
                <a:close/>
              </a:path>
            </a:pathLst>
          </a:custGeom>
          <a:blipFill rotWithShape="1">
            <a:blip r:embed="rId14">
              <a:alphaModFix/>
            </a:blip>
            <a:stretch>
              <a:fillRect b="0" l="0" r="0" t="0"/>
            </a:stretch>
          </a:blipFill>
          <a:ln>
            <a:noFill/>
          </a:ln>
        </p:spPr>
      </p:sp>
      <p:sp>
        <p:nvSpPr>
          <p:cNvPr id="1000" name="Google Shape;1000;p37"/>
          <p:cNvSpPr/>
          <p:nvPr/>
        </p:nvSpPr>
        <p:spPr>
          <a:xfrm>
            <a:off x="8397311" y="6311096"/>
            <a:ext cx="926324" cy="1092887"/>
          </a:xfrm>
          <a:custGeom>
            <a:rect b="b" l="l" r="r" t="t"/>
            <a:pathLst>
              <a:path extrusionOk="0" h="1092887" w="926324">
                <a:moveTo>
                  <a:pt x="0" y="0"/>
                </a:moveTo>
                <a:lnTo>
                  <a:pt x="926324" y="0"/>
                </a:lnTo>
                <a:lnTo>
                  <a:pt x="926324" y="1092887"/>
                </a:lnTo>
                <a:lnTo>
                  <a:pt x="0" y="1092887"/>
                </a:lnTo>
                <a:lnTo>
                  <a:pt x="0" y="0"/>
                </a:lnTo>
                <a:close/>
              </a:path>
            </a:pathLst>
          </a:custGeom>
          <a:blipFill rotWithShape="1">
            <a:blip r:embed="rId20">
              <a:alphaModFix/>
            </a:blip>
            <a:stretch>
              <a:fillRect b="0" l="0" r="0" t="0"/>
            </a:stretch>
          </a:blipFill>
          <a:ln>
            <a:noFill/>
          </a:ln>
        </p:spPr>
      </p:sp>
      <p:sp>
        <p:nvSpPr>
          <p:cNvPr id="1001" name="Google Shape;1001;p37"/>
          <p:cNvSpPr/>
          <p:nvPr/>
        </p:nvSpPr>
        <p:spPr>
          <a:xfrm>
            <a:off x="10328167" y="6575526"/>
            <a:ext cx="950492" cy="828457"/>
          </a:xfrm>
          <a:custGeom>
            <a:rect b="b" l="l" r="r" t="t"/>
            <a:pathLst>
              <a:path extrusionOk="0" h="828457" w="950492">
                <a:moveTo>
                  <a:pt x="0" y="0"/>
                </a:moveTo>
                <a:lnTo>
                  <a:pt x="950492" y="0"/>
                </a:lnTo>
                <a:lnTo>
                  <a:pt x="950492" y="828457"/>
                </a:lnTo>
                <a:lnTo>
                  <a:pt x="0" y="828457"/>
                </a:lnTo>
                <a:lnTo>
                  <a:pt x="0" y="0"/>
                </a:lnTo>
                <a:close/>
              </a:path>
            </a:pathLst>
          </a:custGeom>
          <a:blipFill rotWithShape="1">
            <a:blip r:embed="rId21">
              <a:alphaModFix/>
            </a:blip>
            <a:stretch>
              <a:fillRect b="0" l="0" r="0" t="0"/>
            </a:stretch>
          </a:blipFill>
          <a:ln>
            <a:noFill/>
          </a:ln>
        </p:spPr>
      </p:sp>
      <p:sp>
        <p:nvSpPr>
          <p:cNvPr id="1002" name="Google Shape;1002;p37"/>
          <p:cNvSpPr/>
          <p:nvPr/>
        </p:nvSpPr>
        <p:spPr>
          <a:xfrm>
            <a:off x="15918913" y="6524202"/>
            <a:ext cx="1340387" cy="879781"/>
          </a:xfrm>
          <a:custGeom>
            <a:rect b="b" l="l" r="r" t="t"/>
            <a:pathLst>
              <a:path extrusionOk="0" h="879781" w="1340387">
                <a:moveTo>
                  <a:pt x="0" y="0"/>
                </a:moveTo>
                <a:lnTo>
                  <a:pt x="1340387" y="0"/>
                </a:lnTo>
                <a:lnTo>
                  <a:pt x="1340387" y="879781"/>
                </a:lnTo>
                <a:lnTo>
                  <a:pt x="0" y="879781"/>
                </a:lnTo>
                <a:lnTo>
                  <a:pt x="0" y="0"/>
                </a:lnTo>
                <a:close/>
              </a:path>
            </a:pathLst>
          </a:custGeom>
          <a:blipFill rotWithShape="1">
            <a:blip r:embed="rId22">
              <a:alphaModFix/>
            </a:blip>
            <a:stretch>
              <a:fillRect b="0" l="0" r="0" t="0"/>
            </a:stretch>
          </a:blipFill>
          <a:ln>
            <a:noFill/>
          </a:ln>
        </p:spPr>
      </p:sp>
      <p:sp>
        <p:nvSpPr>
          <p:cNvPr id="1003" name="Google Shape;1003;p37"/>
          <p:cNvSpPr/>
          <p:nvPr/>
        </p:nvSpPr>
        <p:spPr>
          <a:xfrm>
            <a:off x="7466289" y="6769508"/>
            <a:ext cx="820102" cy="634474"/>
          </a:xfrm>
          <a:custGeom>
            <a:rect b="b" l="l" r="r" t="t"/>
            <a:pathLst>
              <a:path extrusionOk="0" h="634474" w="820102">
                <a:moveTo>
                  <a:pt x="0" y="0"/>
                </a:moveTo>
                <a:lnTo>
                  <a:pt x="820102" y="0"/>
                </a:lnTo>
                <a:lnTo>
                  <a:pt x="820102" y="634475"/>
                </a:lnTo>
                <a:lnTo>
                  <a:pt x="0" y="634475"/>
                </a:lnTo>
                <a:lnTo>
                  <a:pt x="0" y="0"/>
                </a:lnTo>
                <a:close/>
              </a:path>
            </a:pathLst>
          </a:custGeom>
          <a:blipFill rotWithShape="1">
            <a:blip r:embed="rId23">
              <a:alphaModFix/>
            </a:blip>
            <a:stretch>
              <a:fillRect b="-7736" l="0" r="0" t="0"/>
            </a:stretch>
          </a:blipFill>
          <a:ln>
            <a:noFill/>
          </a:ln>
        </p:spPr>
      </p:sp>
      <p:sp>
        <p:nvSpPr>
          <p:cNvPr id="1004" name="Google Shape;1004;p37"/>
          <p:cNvSpPr/>
          <p:nvPr/>
        </p:nvSpPr>
        <p:spPr>
          <a:xfrm>
            <a:off x="12305249" y="6656914"/>
            <a:ext cx="1074718" cy="747069"/>
          </a:xfrm>
          <a:custGeom>
            <a:rect b="b" l="l" r="r" t="t"/>
            <a:pathLst>
              <a:path extrusionOk="0" h="747069" w="1074718">
                <a:moveTo>
                  <a:pt x="0" y="0"/>
                </a:moveTo>
                <a:lnTo>
                  <a:pt x="1074718" y="0"/>
                </a:lnTo>
                <a:lnTo>
                  <a:pt x="1074718" y="747069"/>
                </a:lnTo>
                <a:lnTo>
                  <a:pt x="0" y="747069"/>
                </a:lnTo>
                <a:lnTo>
                  <a:pt x="0" y="0"/>
                </a:lnTo>
                <a:close/>
              </a:path>
            </a:pathLst>
          </a:custGeom>
          <a:blipFill rotWithShape="1">
            <a:blip r:embed="rId24">
              <a:alphaModFix/>
            </a:blip>
            <a:stretch>
              <a:fillRect b="0" l="0" r="0" t="0"/>
            </a:stretch>
          </a:blipFill>
          <a:ln>
            <a:noFill/>
          </a:ln>
        </p:spPr>
      </p:sp>
      <p:sp>
        <p:nvSpPr>
          <p:cNvPr id="1005" name="Google Shape;1005;p37"/>
          <p:cNvSpPr/>
          <p:nvPr/>
        </p:nvSpPr>
        <p:spPr>
          <a:xfrm>
            <a:off x="11389579" y="6361151"/>
            <a:ext cx="804749" cy="1042832"/>
          </a:xfrm>
          <a:custGeom>
            <a:rect b="b" l="l" r="r" t="t"/>
            <a:pathLst>
              <a:path extrusionOk="0" h="1042832" w="804749">
                <a:moveTo>
                  <a:pt x="0" y="0"/>
                </a:moveTo>
                <a:lnTo>
                  <a:pt x="804749" y="0"/>
                </a:lnTo>
                <a:lnTo>
                  <a:pt x="804749" y="1042832"/>
                </a:lnTo>
                <a:lnTo>
                  <a:pt x="0" y="1042832"/>
                </a:lnTo>
                <a:lnTo>
                  <a:pt x="0" y="0"/>
                </a:lnTo>
                <a:close/>
              </a:path>
            </a:pathLst>
          </a:custGeom>
          <a:blipFill rotWithShape="1">
            <a:blip r:embed="rId25">
              <a:alphaModFix/>
            </a:blip>
            <a:stretch>
              <a:fillRect b="0" l="0" r="0" t="0"/>
            </a:stretch>
          </a:blipFill>
          <a:ln>
            <a:noFill/>
          </a:ln>
        </p:spPr>
      </p:sp>
      <p:sp>
        <p:nvSpPr>
          <p:cNvPr id="1006" name="Google Shape;1006;p37"/>
          <p:cNvSpPr/>
          <p:nvPr/>
        </p:nvSpPr>
        <p:spPr>
          <a:xfrm>
            <a:off x="14537507" y="6197944"/>
            <a:ext cx="470322" cy="1206039"/>
          </a:xfrm>
          <a:custGeom>
            <a:rect b="b" l="l" r="r" t="t"/>
            <a:pathLst>
              <a:path extrusionOk="0" h="1206039" w="470322">
                <a:moveTo>
                  <a:pt x="0" y="0"/>
                </a:moveTo>
                <a:lnTo>
                  <a:pt x="470322" y="0"/>
                </a:lnTo>
                <a:lnTo>
                  <a:pt x="470322" y="1206039"/>
                </a:lnTo>
                <a:lnTo>
                  <a:pt x="0" y="1206039"/>
                </a:lnTo>
                <a:lnTo>
                  <a:pt x="0" y="0"/>
                </a:lnTo>
                <a:close/>
              </a:path>
            </a:pathLst>
          </a:custGeom>
          <a:blipFill rotWithShape="1">
            <a:blip r:embed="rId26">
              <a:alphaModFix/>
            </a:blip>
            <a:stretch>
              <a:fillRect b="0" l="-5978" r="0" t="0"/>
            </a:stretch>
          </a:blipFill>
          <a:ln>
            <a:noFill/>
          </a:ln>
        </p:spPr>
      </p:sp>
      <p:sp>
        <p:nvSpPr>
          <p:cNvPr id="1007" name="Google Shape;1007;p37"/>
          <p:cNvSpPr/>
          <p:nvPr/>
        </p:nvSpPr>
        <p:spPr>
          <a:xfrm rot="-133734">
            <a:off x="13512029" y="6282401"/>
            <a:ext cx="893415" cy="1104626"/>
          </a:xfrm>
          <a:custGeom>
            <a:rect b="b" l="l" r="r" t="t"/>
            <a:pathLst>
              <a:path extrusionOk="0" h="1104626" w="893415">
                <a:moveTo>
                  <a:pt x="0" y="0"/>
                </a:moveTo>
                <a:lnTo>
                  <a:pt x="893415" y="0"/>
                </a:lnTo>
                <a:lnTo>
                  <a:pt x="893415" y="1104626"/>
                </a:lnTo>
                <a:lnTo>
                  <a:pt x="0" y="1104626"/>
                </a:lnTo>
                <a:lnTo>
                  <a:pt x="0" y="0"/>
                </a:lnTo>
                <a:close/>
              </a:path>
            </a:pathLst>
          </a:custGeom>
          <a:blipFill rotWithShape="1">
            <a:blip r:embed="rId27">
              <a:alphaModFix/>
            </a:blip>
            <a:stretch>
              <a:fillRect b="0" l="0" r="0" t="0"/>
            </a:stretch>
          </a:blipFill>
          <a:ln>
            <a:noFill/>
          </a:ln>
        </p:spPr>
      </p:sp>
      <p:sp>
        <p:nvSpPr>
          <p:cNvPr id="1008" name="Google Shape;1008;p37"/>
          <p:cNvSpPr/>
          <p:nvPr/>
        </p:nvSpPr>
        <p:spPr>
          <a:xfrm>
            <a:off x="9434555" y="6409089"/>
            <a:ext cx="782692" cy="994894"/>
          </a:xfrm>
          <a:custGeom>
            <a:rect b="b" l="l" r="r" t="t"/>
            <a:pathLst>
              <a:path extrusionOk="0" h="994894" w="782692">
                <a:moveTo>
                  <a:pt x="0" y="0"/>
                </a:moveTo>
                <a:lnTo>
                  <a:pt x="782692" y="0"/>
                </a:lnTo>
                <a:lnTo>
                  <a:pt x="782692" y="994894"/>
                </a:lnTo>
                <a:lnTo>
                  <a:pt x="0" y="994894"/>
                </a:lnTo>
                <a:lnTo>
                  <a:pt x="0" y="0"/>
                </a:lnTo>
                <a:close/>
              </a:path>
            </a:pathLst>
          </a:custGeom>
          <a:blipFill rotWithShape="1">
            <a:blip r:embed="rId28">
              <a:alphaModFix/>
            </a:blip>
            <a:stretch>
              <a:fillRect b="0" l="0" r="0" t="0"/>
            </a:stretch>
          </a:blipFill>
          <a:ln>
            <a:noFill/>
          </a:ln>
        </p:spPr>
      </p:sp>
      <p:sp>
        <p:nvSpPr>
          <p:cNvPr id="1009" name="Google Shape;1009;p37"/>
          <p:cNvSpPr/>
          <p:nvPr/>
        </p:nvSpPr>
        <p:spPr>
          <a:xfrm>
            <a:off x="15118749" y="6402961"/>
            <a:ext cx="689244" cy="1001022"/>
          </a:xfrm>
          <a:custGeom>
            <a:rect b="b" l="l" r="r" t="t"/>
            <a:pathLst>
              <a:path extrusionOk="0" h="1001022" w="689244">
                <a:moveTo>
                  <a:pt x="0" y="0"/>
                </a:moveTo>
                <a:lnTo>
                  <a:pt x="689244" y="0"/>
                </a:lnTo>
                <a:lnTo>
                  <a:pt x="689244" y="1001022"/>
                </a:lnTo>
                <a:lnTo>
                  <a:pt x="0" y="1001022"/>
                </a:lnTo>
                <a:lnTo>
                  <a:pt x="0" y="0"/>
                </a:lnTo>
                <a:close/>
              </a:path>
            </a:pathLst>
          </a:custGeom>
          <a:blipFill rotWithShape="1">
            <a:blip r:embed="rId29">
              <a:alphaModFix/>
            </a:blip>
            <a:stretch>
              <a:fillRect b="0" l="0" r="0" t="0"/>
            </a:stretch>
          </a:blipFill>
          <a:ln>
            <a:noFill/>
          </a:ln>
        </p:spPr>
      </p:sp>
      <p:sp>
        <p:nvSpPr>
          <p:cNvPr id="1010" name="Google Shape;1010;p37"/>
          <p:cNvSpPr/>
          <p:nvPr/>
        </p:nvSpPr>
        <p:spPr>
          <a:xfrm>
            <a:off x="6292251" y="6534007"/>
            <a:ext cx="964488" cy="869976"/>
          </a:xfrm>
          <a:custGeom>
            <a:rect b="b" l="l" r="r" t="t"/>
            <a:pathLst>
              <a:path extrusionOk="0" h="869976" w="964488">
                <a:moveTo>
                  <a:pt x="0" y="0"/>
                </a:moveTo>
                <a:lnTo>
                  <a:pt x="964488" y="0"/>
                </a:lnTo>
                <a:lnTo>
                  <a:pt x="964488" y="869976"/>
                </a:lnTo>
                <a:lnTo>
                  <a:pt x="0" y="869976"/>
                </a:lnTo>
                <a:lnTo>
                  <a:pt x="0" y="0"/>
                </a:lnTo>
                <a:close/>
              </a:path>
            </a:pathLst>
          </a:custGeom>
          <a:blipFill rotWithShape="1">
            <a:blip r:embed="rId30">
              <a:alphaModFix/>
            </a:blip>
            <a:stretch>
              <a:fillRect b="-11562" l="0" r="0" t="0"/>
            </a:stretch>
          </a:blipFill>
          <a:ln>
            <a:noFill/>
          </a:ln>
        </p:spPr>
      </p:sp>
      <p:sp>
        <p:nvSpPr>
          <p:cNvPr id="1011" name="Google Shape;1011;p37"/>
          <p:cNvSpPr/>
          <p:nvPr/>
        </p:nvSpPr>
        <p:spPr>
          <a:xfrm flipH="1">
            <a:off x="15972144" y="5483501"/>
            <a:ext cx="1194045" cy="126691"/>
          </a:xfrm>
          <a:custGeom>
            <a:rect b="b" l="l" r="r" t="t"/>
            <a:pathLst>
              <a:path extrusionOk="0" h="126691" w="1194045">
                <a:moveTo>
                  <a:pt x="1194045" y="0"/>
                </a:moveTo>
                <a:lnTo>
                  <a:pt x="0" y="0"/>
                </a:lnTo>
                <a:lnTo>
                  <a:pt x="0" y="126691"/>
                </a:lnTo>
                <a:lnTo>
                  <a:pt x="1194045" y="126691"/>
                </a:lnTo>
                <a:lnTo>
                  <a:pt x="1194045" y="0"/>
                </a:lnTo>
                <a:close/>
              </a:path>
            </a:pathLst>
          </a:custGeom>
          <a:blipFill rotWithShape="1">
            <a:blip r:embed="rId31">
              <a:alphaModFix/>
            </a:blip>
            <a:stretch>
              <a:fillRect b="0" l="0" r="0" t="0"/>
            </a:stretch>
          </a:blipFill>
          <a:ln>
            <a:noFill/>
          </a:ln>
        </p:spPr>
      </p:sp>
      <p:sp>
        <p:nvSpPr>
          <p:cNvPr id="1012" name="Google Shape;1012;p37"/>
          <p:cNvSpPr/>
          <p:nvPr/>
        </p:nvSpPr>
        <p:spPr>
          <a:xfrm>
            <a:off x="15032915" y="5105427"/>
            <a:ext cx="872234" cy="840497"/>
          </a:xfrm>
          <a:custGeom>
            <a:rect b="b" l="l" r="r" t="t"/>
            <a:pathLst>
              <a:path extrusionOk="0" h="840497" w="872234">
                <a:moveTo>
                  <a:pt x="0" y="0"/>
                </a:moveTo>
                <a:lnTo>
                  <a:pt x="872235" y="0"/>
                </a:lnTo>
                <a:lnTo>
                  <a:pt x="872235" y="840497"/>
                </a:lnTo>
                <a:lnTo>
                  <a:pt x="0" y="840497"/>
                </a:lnTo>
                <a:lnTo>
                  <a:pt x="0" y="0"/>
                </a:lnTo>
                <a:close/>
              </a:path>
            </a:pathLst>
          </a:custGeom>
          <a:blipFill rotWithShape="1">
            <a:blip r:embed="rId32">
              <a:alphaModFix/>
            </a:blip>
            <a:stretch>
              <a:fillRect b="0" l="0" r="0" t="0"/>
            </a:stretch>
          </a:blipFill>
          <a:ln>
            <a:noFill/>
          </a:ln>
        </p:spPr>
      </p:sp>
      <p:sp>
        <p:nvSpPr>
          <p:cNvPr id="1013" name="Google Shape;1013;p37"/>
          <p:cNvSpPr/>
          <p:nvPr/>
        </p:nvSpPr>
        <p:spPr>
          <a:xfrm rot="10800000">
            <a:off x="13863433" y="5074858"/>
            <a:ext cx="923563" cy="901635"/>
          </a:xfrm>
          <a:custGeom>
            <a:rect b="b" l="l" r="r" t="t"/>
            <a:pathLst>
              <a:path extrusionOk="0" h="901635" w="923563">
                <a:moveTo>
                  <a:pt x="923563" y="901635"/>
                </a:moveTo>
                <a:lnTo>
                  <a:pt x="0" y="901635"/>
                </a:lnTo>
                <a:lnTo>
                  <a:pt x="0" y="0"/>
                </a:lnTo>
                <a:lnTo>
                  <a:pt x="923563" y="0"/>
                </a:lnTo>
                <a:lnTo>
                  <a:pt x="923563" y="901635"/>
                </a:lnTo>
                <a:close/>
              </a:path>
            </a:pathLst>
          </a:custGeom>
          <a:blipFill rotWithShape="1">
            <a:blip r:embed="rId33">
              <a:alphaModFix/>
            </a:blip>
            <a:stretch>
              <a:fillRect b="0" l="0" r="0" t="0"/>
            </a:stretch>
          </a:blipFill>
          <a:ln>
            <a:noFill/>
          </a:ln>
        </p:spPr>
      </p:sp>
      <p:sp>
        <p:nvSpPr>
          <p:cNvPr id="1014" name="Google Shape;1014;p37"/>
          <p:cNvSpPr/>
          <p:nvPr/>
        </p:nvSpPr>
        <p:spPr>
          <a:xfrm>
            <a:off x="8671391" y="4889292"/>
            <a:ext cx="1507826" cy="1087200"/>
          </a:xfrm>
          <a:custGeom>
            <a:rect b="b" l="l" r="r" t="t"/>
            <a:pathLst>
              <a:path extrusionOk="0" h="1087200" w="1507826">
                <a:moveTo>
                  <a:pt x="0" y="0"/>
                </a:moveTo>
                <a:lnTo>
                  <a:pt x="1507825" y="0"/>
                </a:lnTo>
                <a:lnTo>
                  <a:pt x="1507825" y="1087201"/>
                </a:lnTo>
                <a:lnTo>
                  <a:pt x="0" y="1087201"/>
                </a:lnTo>
                <a:lnTo>
                  <a:pt x="0" y="0"/>
                </a:lnTo>
                <a:close/>
              </a:path>
            </a:pathLst>
          </a:custGeom>
          <a:blipFill rotWithShape="1">
            <a:blip r:embed="rId34">
              <a:alphaModFix/>
            </a:blip>
            <a:stretch>
              <a:fillRect b="0" l="0" r="0" t="0"/>
            </a:stretch>
          </a:blipFill>
          <a:ln>
            <a:noFill/>
          </a:ln>
        </p:spPr>
      </p:sp>
      <p:sp>
        <p:nvSpPr>
          <p:cNvPr id="1015" name="Google Shape;1015;p37"/>
          <p:cNvSpPr/>
          <p:nvPr/>
        </p:nvSpPr>
        <p:spPr>
          <a:xfrm>
            <a:off x="11915173" y="4889292"/>
            <a:ext cx="1509219" cy="1087200"/>
          </a:xfrm>
          <a:custGeom>
            <a:rect b="b" l="l" r="r" t="t"/>
            <a:pathLst>
              <a:path extrusionOk="0" h="1087200" w="1509219">
                <a:moveTo>
                  <a:pt x="0" y="0"/>
                </a:moveTo>
                <a:lnTo>
                  <a:pt x="1509219" y="0"/>
                </a:lnTo>
                <a:lnTo>
                  <a:pt x="1509219" y="1087201"/>
                </a:lnTo>
                <a:lnTo>
                  <a:pt x="0" y="1087201"/>
                </a:lnTo>
                <a:lnTo>
                  <a:pt x="0" y="0"/>
                </a:lnTo>
                <a:close/>
              </a:path>
            </a:pathLst>
          </a:custGeom>
          <a:blipFill rotWithShape="1">
            <a:blip r:embed="rId35">
              <a:alphaModFix/>
            </a:blip>
            <a:stretch>
              <a:fillRect b="0" l="0" r="0" t="0"/>
            </a:stretch>
          </a:blipFill>
          <a:ln>
            <a:noFill/>
          </a:ln>
        </p:spPr>
      </p:sp>
      <p:sp>
        <p:nvSpPr>
          <p:cNvPr id="1016" name="Google Shape;1016;p37"/>
          <p:cNvSpPr/>
          <p:nvPr/>
        </p:nvSpPr>
        <p:spPr>
          <a:xfrm>
            <a:off x="10388326" y="4889292"/>
            <a:ext cx="1289072" cy="1087200"/>
          </a:xfrm>
          <a:custGeom>
            <a:rect b="b" l="l" r="r" t="t"/>
            <a:pathLst>
              <a:path extrusionOk="0" h="1087200" w="1289072">
                <a:moveTo>
                  <a:pt x="0" y="0"/>
                </a:moveTo>
                <a:lnTo>
                  <a:pt x="1289073" y="0"/>
                </a:lnTo>
                <a:lnTo>
                  <a:pt x="1289073" y="1087201"/>
                </a:lnTo>
                <a:lnTo>
                  <a:pt x="0" y="1087201"/>
                </a:lnTo>
                <a:lnTo>
                  <a:pt x="0" y="0"/>
                </a:lnTo>
                <a:close/>
              </a:path>
            </a:pathLst>
          </a:custGeom>
          <a:blipFill rotWithShape="1">
            <a:blip r:embed="rId3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418" name="Shape 418"/>
        <p:cNvGrpSpPr/>
        <p:nvPr/>
      </p:nvGrpSpPr>
      <p:grpSpPr>
        <a:xfrm>
          <a:off x="0" y="0"/>
          <a:ext cx="0" cy="0"/>
          <a:chOff x="0" y="0"/>
          <a:chExt cx="0" cy="0"/>
        </a:xfrm>
      </p:grpSpPr>
      <p:grpSp>
        <p:nvGrpSpPr>
          <p:cNvPr id="419" name="Google Shape;419;p20"/>
          <p:cNvGrpSpPr/>
          <p:nvPr/>
        </p:nvGrpSpPr>
        <p:grpSpPr>
          <a:xfrm>
            <a:off x="261199" y="224721"/>
            <a:ext cx="17766075" cy="9765289"/>
            <a:chOff x="0" y="-19050"/>
            <a:chExt cx="4679100" cy="2571911"/>
          </a:xfrm>
        </p:grpSpPr>
        <p:sp>
          <p:nvSpPr>
            <p:cNvPr id="420" name="Google Shape;420;p20"/>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txBox="1"/>
            <p:nvPr/>
          </p:nvSpPr>
          <p:spPr>
            <a:xfrm>
              <a:off x="0" y="-19050"/>
              <a:ext cx="4679100" cy="2571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0"/>
          <p:cNvGrpSpPr/>
          <p:nvPr/>
        </p:nvGrpSpPr>
        <p:grpSpPr>
          <a:xfrm>
            <a:off x="310811" y="270023"/>
            <a:ext cx="17666976" cy="9674687"/>
            <a:chOff x="0" y="-19050"/>
            <a:chExt cx="4653000" cy="2548049"/>
          </a:xfrm>
        </p:grpSpPr>
        <p:sp>
          <p:nvSpPr>
            <p:cNvPr id="423" name="Google Shape;423;p20"/>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txBox="1"/>
            <p:nvPr/>
          </p:nvSpPr>
          <p:spPr>
            <a:xfrm>
              <a:off x="0" y="-19050"/>
              <a:ext cx="4653000" cy="25479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20"/>
          <p:cNvSpPr txBox="1"/>
          <p:nvPr/>
        </p:nvSpPr>
        <p:spPr>
          <a:xfrm>
            <a:off x="1459836" y="1331495"/>
            <a:ext cx="5705400" cy="3254400"/>
          </a:xfrm>
          <a:prstGeom prst="rect">
            <a:avLst/>
          </a:prstGeom>
          <a:noFill/>
          <a:ln>
            <a:noFill/>
          </a:ln>
        </p:spPr>
        <p:txBody>
          <a:bodyPr anchorCtr="0" anchor="t" bIns="0" lIns="0" spcFirstLastPara="1" rIns="0" wrap="square" tIns="0">
            <a:spAutoFit/>
          </a:bodyPr>
          <a:lstStyle/>
          <a:p>
            <a:pPr indent="0" lvl="0" marL="0" marR="0" rtl="0" algn="l">
              <a:lnSpc>
                <a:spcPct val="102996"/>
              </a:lnSpc>
              <a:spcBef>
                <a:spcPts val="0"/>
              </a:spcBef>
              <a:spcAft>
                <a:spcPts val="0"/>
              </a:spcAft>
              <a:buNone/>
            </a:pPr>
            <a:r>
              <a:rPr b="0" i="0" lang="en-US" sz="12213" u="none" cap="none" strike="noStrike">
                <a:solidFill>
                  <a:srgbClr val="000000"/>
                </a:solidFill>
                <a:latin typeface="Passion One"/>
                <a:ea typeface="Passion One"/>
                <a:cs typeface="Passion One"/>
                <a:sym typeface="Passion One"/>
              </a:rPr>
              <a:t>LESSON OUTLINE</a:t>
            </a:r>
            <a:endParaRPr/>
          </a:p>
        </p:txBody>
      </p:sp>
      <p:sp>
        <p:nvSpPr>
          <p:cNvPr id="426" name="Google Shape;426;p20"/>
          <p:cNvSpPr/>
          <p:nvPr/>
        </p:nvSpPr>
        <p:spPr>
          <a:xfrm>
            <a:off x="742331" y="6477076"/>
            <a:ext cx="4089029" cy="3467569"/>
          </a:xfrm>
          <a:custGeom>
            <a:rect b="b" l="l" r="r" t="t"/>
            <a:pathLst>
              <a:path extrusionOk="0" h="3467569" w="4089029">
                <a:moveTo>
                  <a:pt x="0" y="0"/>
                </a:moveTo>
                <a:lnTo>
                  <a:pt x="4089029" y="0"/>
                </a:lnTo>
                <a:lnTo>
                  <a:pt x="4089029" y="3467570"/>
                </a:lnTo>
                <a:lnTo>
                  <a:pt x="0" y="3467570"/>
                </a:lnTo>
                <a:lnTo>
                  <a:pt x="0" y="0"/>
                </a:lnTo>
                <a:close/>
              </a:path>
            </a:pathLst>
          </a:custGeom>
          <a:blipFill rotWithShape="1">
            <a:blip r:embed="rId3">
              <a:alphaModFix/>
            </a:blip>
            <a:stretch>
              <a:fillRect b="-2779" l="0" r="0" t="0"/>
            </a:stretch>
          </a:blipFill>
          <a:ln>
            <a:noFill/>
          </a:ln>
        </p:spPr>
      </p:sp>
      <p:sp>
        <p:nvSpPr>
          <p:cNvPr id="427" name="Google Shape;427;p20"/>
          <p:cNvSpPr/>
          <p:nvPr/>
        </p:nvSpPr>
        <p:spPr>
          <a:xfrm>
            <a:off x="2786846" y="3702861"/>
            <a:ext cx="4604091" cy="10002410"/>
          </a:xfrm>
          <a:custGeom>
            <a:rect b="b" l="l" r="r" t="t"/>
            <a:pathLst>
              <a:path extrusionOk="0" h="10002410" w="4604091">
                <a:moveTo>
                  <a:pt x="0" y="0"/>
                </a:moveTo>
                <a:lnTo>
                  <a:pt x="4604091" y="0"/>
                </a:lnTo>
                <a:lnTo>
                  <a:pt x="4604091" y="10002410"/>
                </a:lnTo>
                <a:lnTo>
                  <a:pt x="0" y="10002410"/>
                </a:lnTo>
                <a:lnTo>
                  <a:pt x="0" y="0"/>
                </a:lnTo>
                <a:close/>
              </a:path>
            </a:pathLst>
          </a:custGeom>
          <a:blipFill rotWithShape="1">
            <a:blip r:embed="rId4">
              <a:alphaModFix/>
            </a:blip>
            <a:stretch>
              <a:fillRect b="-1429" l="-158716" r="-71708" t="0"/>
            </a:stretch>
          </a:blipFill>
          <a:ln>
            <a:noFill/>
          </a:ln>
        </p:spPr>
      </p:sp>
      <p:grpSp>
        <p:nvGrpSpPr>
          <p:cNvPr id="428" name="Google Shape;428;p20"/>
          <p:cNvGrpSpPr/>
          <p:nvPr/>
        </p:nvGrpSpPr>
        <p:grpSpPr>
          <a:xfrm>
            <a:off x="8013095" y="1072453"/>
            <a:ext cx="10744847" cy="1615391"/>
            <a:chOff x="0" y="-19050"/>
            <a:chExt cx="2829900" cy="425450"/>
          </a:xfrm>
        </p:grpSpPr>
        <p:sp>
          <p:nvSpPr>
            <p:cNvPr id="429" name="Google Shape;429;p20"/>
            <p:cNvSpPr/>
            <p:nvPr/>
          </p:nvSpPr>
          <p:spPr>
            <a:xfrm>
              <a:off x="0" y="0"/>
              <a:ext cx="2829867" cy="406400"/>
            </a:xfrm>
            <a:custGeom>
              <a:rect b="b" l="l" r="r" t="t"/>
              <a:pathLst>
                <a:path extrusionOk="0" h="406400" w="2829867">
                  <a:moveTo>
                    <a:pt x="19455" y="0"/>
                  </a:moveTo>
                  <a:lnTo>
                    <a:pt x="2810412" y="0"/>
                  </a:lnTo>
                  <a:cubicBezTo>
                    <a:pt x="2821157" y="0"/>
                    <a:pt x="2829867" y="8710"/>
                    <a:pt x="2829867" y="19455"/>
                  </a:cubicBezTo>
                  <a:lnTo>
                    <a:pt x="2829867" y="386945"/>
                  </a:lnTo>
                  <a:cubicBezTo>
                    <a:pt x="2829867" y="397690"/>
                    <a:pt x="2821157" y="406400"/>
                    <a:pt x="2810412" y="406400"/>
                  </a:cubicBezTo>
                  <a:lnTo>
                    <a:pt x="19455" y="406400"/>
                  </a:lnTo>
                  <a:cubicBezTo>
                    <a:pt x="8710" y="406400"/>
                    <a:pt x="0" y="397690"/>
                    <a:pt x="0" y="386945"/>
                  </a:cubicBezTo>
                  <a:lnTo>
                    <a:pt x="0" y="19455"/>
                  </a:lnTo>
                  <a:cubicBezTo>
                    <a:pt x="0" y="8710"/>
                    <a:pt x="8710" y="0"/>
                    <a:pt x="19455" y="0"/>
                  </a:cubicBezTo>
                  <a:close/>
                </a:path>
              </a:pathLst>
            </a:custGeom>
            <a:solidFill>
              <a:srgbClr val="AEC5E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txBox="1"/>
            <p:nvPr/>
          </p:nvSpPr>
          <p:spPr>
            <a:xfrm>
              <a:off x="0" y="-19050"/>
              <a:ext cx="282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0"/>
          <p:cNvGrpSpPr/>
          <p:nvPr/>
        </p:nvGrpSpPr>
        <p:grpSpPr>
          <a:xfrm>
            <a:off x="8013095" y="3223914"/>
            <a:ext cx="11428566" cy="1615391"/>
            <a:chOff x="0" y="-19050"/>
            <a:chExt cx="3009973" cy="425450"/>
          </a:xfrm>
        </p:grpSpPr>
        <p:sp>
          <p:nvSpPr>
            <p:cNvPr id="432" name="Google Shape;432;p20"/>
            <p:cNvSpPr/>
            <p:nvPr/>
          </p:nvSpPr>
          <p:spPr>
            <a:xfrm>
              <a:off x="0" y="0"/>
              <a:ext cx="3009973" cy="406400"/>
            </a:xfrm>
            <a:custGeom>
              <a:rect b="b" l="l" r="r" t="t"/>
              <a:pathLst>
                <a:path extrusionOk="0" h="406400" w="3009973">
                  <a:moveTo>
                    <a:pt x="18290" y="0"/>
                  </a:moveTo>
                  <a:lnTo>
                    <a:pt x="2991682" y="0"/>
                  </a:lnTo>
                  <a:cubicBezTo>
                    <a:pt x="2996533" y="0"/>
                    <a:pt x="3001185" y="1927"/>
                    <a:pt x="3004616" y="5357"/>
                  </a:cubicBezTo>
                  <a:cubicBezTo>
                    <a:pt x="3008046" y="8787"/>
                    <a:pt x="3009973" y="13439"/>
                    <a:pt x="3009973" y="18290"/>
                  </a:cubicBezTo>
                  <a:lnTo>
                    <a:pt x="3009973" y="388110"/>
                  </a:lnTo>
                  <a:cubicBezTo>
                    <a:pt x="3009973" y="392961"/>
                    <a:pt x="3008046" y="397613"/>
                    <a:pt x="3004616" y="401043"/>
                  </a:cubicBezTo>
                  <a:cubicBezTo>
                    <a:pt x="3001185" y="404473"/>
                    <a:pt x="2996533" y="406400"/>
                    <a:pt x="2991682" y="406400"/>
                  </a:cubicBezTo>
                  <a:lnTo>
                    <a:pt x="18290" y="406400"/>
                  </a:lnTo>
                  <a:cubicBezTo>
                    <a:pt x="13439" y="406400"/>
                    <a:pt x="8787" y="404473"/>
                    <a:pt x="5357" y="401043"/>
                  </a:cubicBezTo>
                  <a:cubicBezTo>
                    <a:pt x="1927" y="397613"/>
                    <a:pt x="0" y="392961"/>
                    <a:pt x="0" y="388110"/>
                  </a:cubicBezTo>
                  <a:lnTo>
                    <a:pt x="0" y="18290"/>
                  </a:lnTo>
                  <a:cubicBezTo>
                    <a:pt x="0" y="13439"/>
                    <a:pt x="1927" y="8787"/>
                    <a:pt x="5357" y="5357"/>
                  </a:cubicBezTo>
                  <a:cubicBezTo>
                    <a:pt x="8787" y="1927"/>
                    <a:pt x="13439" y="0"/>
                    <a:pt x="18290" y="0"/>
                  </a:cubicBezTo>
                  <a:close/>
                </a:path>
              </a:pathLst>
            </a:custGeom>
            <a:solidFill>
              <a:srgbClr val="E8A18B"/>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txBox="1"/>
            <p:nvPr/>
          </p:nvSpPr>
          <p:spPr>
            <a:xfrm>
              <a:off x="0" y="-19050"/>
              <a:ext cx="300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0"/>
          <p:cNvGrpSpPr/>
          <p:nvPr/>
        </p:nvGrpSpPr>
        <p:grpSpPr>
          <a:xfrm>
            <a:off x="8013095" y="5375374"/>
            <a:ext cx="11792792" cy="1615391"/>
            <a:chOff x="0" y="-19050"/>
            <a:chExt cx="3105900" cy="425450"/>
          </a:xfrm>
        </p:grpSpPr>
        <p:sp>
          <p:nvSpPr>
            <p:cNvPr id="435" name="Google Shape;435;p20"/>
            <p:cNvSpPr/>
            <p:nvPr/>
          </p:nvSpPr>
          <p:spPr>
            <a:xfrm>
              <a:off x="0" y="0"/>
              <a:ext cx="3105766" cy="406400"/>
            </a:xfrm>
            <a:custGeom>
              <a:rect b="b" l="l" r="r" t="t"/>
              <a:pathLst>
                <a:path extrusionOk="0" h="406400" w="3105766">
                  <a:moveTo>
                    <a:pt x="17726" y="0"/>
                  </a:moveTo>
                  <a:lnTo>
                    <a:pt x="3088039" y="0"/>
                  </a:lnTo>
                  <a:cubicBezTo>
                    <a:pt x="3097829" y="0"/>
                    <a:pt x="3105766" y="7936"/>
                    <a:pt x="3105766" y="17726"/>
                  </a:cubicBezTo>
                  <a:lnTo>
                    <a:pt x="3105766" y="388674"/>
                  </a:lnTo>
                  <a:cubicBezTo>
                    <a:pt x="3105766" y="393375"/>
                    <a:pt x="3103898" y="397884"/>
                    <a:pt x="3100574" y="401208"/>
                  </a:cubicBezTo>
                  <a:cubicBezTo>
                    <a:pt x="3097250" y="404532"/>
                    <a:pt x="3092741" y="406400"/>
                    <a:pt x="3088039" y="406400"/>
                  </a:cubicBezTo>
                  <a:lnTo>
                    <a:pt x="17726" y="406400"/>
                  </a:lnTo>
                  <a:cubicBezTo>
                    <a:pt x="7936" y="406400"/>
                    <a:pt x="0" y="398464"/>
                    <a:pt x="0" y="388674"/>
                  </a:cubicBezTo>
                  <a:lnTo>
                    <a:pt x="0" y="17726"/>
                  </a:lnTo>
                  <a:cubicBezTo>
                    <a:pt x="0" y="7936"/>
                    <a:pt x="7936" y="0"/>
                    <a:pt x="17726" y="0"/>
                  </a:cubicBezTo>
                  <a:close/>
                </a:path>
              </a:pathLst>
            </a:custGeom>
            <a:solidFill>
              <a:srgbClr val="CFE2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txBox="1"/>
            <p:nvPr/>
          </p:nvSpPr>
          <p:spPr>
            <a:xfrm>
              <a:off x="0" y="-19050"/>
              <a:ext cx="3105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0"/>
          <p:cNvGrpSpPr/>
          <p:nvPr/>
        </p:nvGrpSpPr>
        <p:grpSpPr>
          <a:xfrm>
            <a:off x="8013095" y="7526835"/>
            <a:ext cx="11428566" cy="1615391"/>
            <a:chOff x="0" y="-19050"/>
            <a:chExt cx="3009973" cy="425450"/>
          </a:xfrm>
        </p:grpSpPr>
        <p:sp>
          <p:nvSpPr>
            <p:cNvPr id="438" name="Google Shape;438;p20"/>
            <p:cNvSpPr/>
            <p:nvPr/>
          </p:nvSpPr>
          <p:spPr>
            <a:xfrm>
              <a:off x="0" y="0"/>
              <a:ext cx="3009973" cy="406400"/>
            </a:xfrm>
            <a:custGeom>
              <a:rect b="b" l="l" r="r" t="t"/>
              <a:pathLst>
                <a:path extrusionOk="0" h="406400" w="3009973">
                  <a:moveTo>
                    <a:pt x="18290" y="0"/>
                  </a:moveTo>
                  <a:lnTo>
                    <a:pt x="2991682" y="0"/>
                  </a:lnTo>
                  <a:cubicBezTo>
                    <a:pt x="2996533" y="0"/>
                    <a:pt x="3001185" y="1927"/>
                    <a:pt x="3004616" y="5357"/>
                  </a:cubicBezTo>
                  <a:cubicBezTo>
                    <a:pt x="3008046" y="8787"/>
                    <a:pt x="3009973" y="13439"/>
                    <a:pt x="3009973" y="18290"/>
                  </a:cubicBezTo>
                  <a:lnTo>
                    <a:pt x="3009973" y="388110"/>
                  </a:lnTo>
                  <a:cubicBezTo>
                    <a:pt x="3009973" y="392961"/>
                    <a:pt x="3008046" y="397613"/>
                    <a:pt x="3004616" y="401043"/>
                  </a:cubicBezTo>
                  <a:cubicBezTo>
                    <a:pt x="3001185" y="404473"/>
                    <a:pt x="2996533" y="406400"/>
                    <a:pt x="2991682" y="406400"/>
                  </a:cubicBezTo>
                  <a:lnTo>
                    <a:pt x="18290" y="406400"/>
                  </a:lnTo>
                  <a:cubicBezTo>
                    <a:pt x="13439" y="406400"/>
                    <a:pt x="8787" y="404473"/>
                    <a:pt x="5357" y="401043"/>
                  </a:cubicBezTo>
                  <a:cubicBezTo>
                    <a:pt x="1927" y="397613"/>
                    <a:pt x="0" y="392961"/>
                    <a:pt x="0" y="388110"/>
                  </a:cubicBezTo>
                  <a:lnTo>
                    <a:pt x="0" y="18290"/>
                  </a:lnTo>
                  <a:cubicBezTo>
                    <a:pt x="0" y="13439"/>
                    <a:pt x="1927" y="8787"/>
                    <a:pt x="5357" y="5357"/>
                  </a:cubicBezTo>
                  <a:cubicBezTo>
                    <a:pt x="8787" y="1927"/>
                    <a:pt x="13439" y="0"/>
                    <a:pt x="18290" y="0"/>
                  </a:cubicBezTo>
                  <a:close/>
                </a:path>
              </a:pathLst>
            </a:custGeom>
            <a:solidFill>
              <a:srgbClr val="F2DDA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nvSpPr>
          <p:spPr>
            <a:xfrm>
              <a:off x="0" y="-19050"/>
              <a:ext cx="3009900" cy="425400"/>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0"/>
          <p:cNvSpPr txBox="1"/>
          <p:nvPr/>
        </p:nvSpPr>
        <p:spPr>
          <a:xfrm>
            <a:off x="10736900" y="1537250"/>
            <a:ext cx="7074900" cy="7464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49" u="none" cap="none" strike="noStrike">
                <a:solidFill>
                  <a:srgbClr val="000000"/>
                </a:solidFill>
                <a:latin typeface="Lato"/>
                <a:ea typeface="Lato"/>
                <a:cs typeface="Lato"/>
                <a:sym typeface="Lato"/>
              </a:rPr>
              <a:t>Introduction to Habitats</a:t>
            </a:r>
            <a:endParaRPr/>
          </a:p>
        </p:txBody>
      </p:sp>
      <p:sp>
        <p:nvSpPr>
          <p:cNvPr id="441" name="Google Shape;441;p20"/>
          <p:cNvSpPr txBox="1"/>
          <p:nvPr/>
        </p:nvSpPr>
        <p:spPr>
          <a:xfrm>
            <a:off x="10736893" y="5838975"/>
            <a:ext cx="4360200" cy="7464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49" u="none" cap="none" strike="noStrike">
                <a:solidFill>
                  <a:srgbClr val="000000"/>
                </a:solidFill>
                <a:latin typeface="Lato"/>
                <a:ea typeface="Lato"/>
                <a:cs typeface="Lato"/>
                <a:sym typeface="Lato"/>
              </a:rPr>
              <a:t>Deserts</a:t>
            </a:r>
            <a:endParaRPr/>
          </a:p>
        </p:txBody>
      </p:sp>
      <p:sp>
        <p:nvSpPr>
          <p:cNvPr id="442" name="Google Shape;442;p20"/>
          <p:cNvSpPr txBox="1"/>
          <p:nvPr/>
        </p:nvSpPr>
        <p:spPr>
          <a:xfrm>
            <a:off x="10736894" y="3686325"/>
            <a:ext cx="5566800" cy="7464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49" u="none" cap="none" strike="noStrike">
                <a:solidFill>
                  <a:srgbClr val="000000"/>
                </a:solidFill>
                <a:latin typeface="Lato"/>
                <a:ea typeface="Lato"/>
                <a:cs typeface="Lato"/>
                <a:sym typeface="Lato"/>
              </a:rPr>
              <a:t>Rainforests</a:t>
            </a:r>
            <a:endParaRPr/>
          </a:p>
        </p:txBody>
      </p:sp>
      <p:sp>
        <p:nvSpPr>
          <p:cNvPr id="443" name="Google Shape;443;p20"/>
          <p:cNvSpPr txBox="1"/>
          <p:nvPr/>
        </p:nvSpPr>
        <p:spPr>
          <a:xfrm>
            <a:off x="8785345" y="1229560"/>
            <a:ext cx="1106400" cy="1263600"/>
          </a:xfrm>
          <a:prstGeom prst="rect">
            <a:avLst/>
          </a:prstGeom>
          <a:noFill/>
          <a:ln>
            <a:noFill/>
          </a:ln>
        </p:spPr>
        <p:txBody>
          <a:bodyPr anchorCtr="0" anchor="t" bIns="0" lIns="0" spcFirstLastPara="1" rIns="0" wrap="square" tIns="0">
            <a:spAutoFit/>
          </a:bodyPr>
          <a:lstStyle/>
          <a:p>
            <a:pPr indent="0" lvl="0" marL="0" marR="0" rtl="0" algn="ctr">
              <a:lnSpc>
                <a:spcPct val="103008"/>
              </a:lnSpc>
              <a:spcBef>
                <a:spcPts val="0"/>
              </a:spcBef>
              <a:spcAft>
                <a:spcPts val="0"/>
              </a:spcAft>
              <a:buNone/>
            </a:pPr>
            <a:r>
              <a:rPr b="0" i="0" lang="en-US" sz="8209" u="none" cap="none" strike="noStrike">
                <a:solidFill>
                  <a:srgbClr val="000000"/>
                </a:solidFill>
                <a:latin typeface="Passion One"/>
                <a:ea typeface="Passion One"/>
                <a:cs typeface="Passion One"/>
                <a:sym typeface="Passion One"/>
              </a:rPr>
              <a:t>01</a:t>
            </a:r>
            <a:endParaRPr/>
          </a:p>
        </p:txBody>
      </p:sp>
      <p:sp>
        <p:nvSpPr>
          <p:cNvPr id="444" name="Google Shape;444;p20"/>
          <p:cNvSpPr txBox="1"/>
          <p:nvPr/>
        </p:nvSpPr>
        <p:spPr>
          <a:xfrm>
            <a:off x="8785345" y="3381020"/>
            <a:ext cx="1106400" cy="1263600"/>
          </a:xfrm>
          <a:prstGeom prst="rect">
            <a:avLst/>
          </a:prstGeom>
          <a:noFill/>
          <a:ln>
            <a:noFill/>
          </a:ln>
        </p:spPr>
        <p:txBody>
          <a:bodyPr anchorCtr="0" anchor="t" bIns="0" lIns="0" spcFirstLastPara="1" rIns="0" wrap="square" tIns="0">
            <a:spAutoFit/>
          </a:bodyPr>
          <a:lstStyle/>
          <a:p>
            <a:pPr indent="0" lvl="0" marL="0" marR="0" rtl="0" algn="ctr">
              <a:lnSpc>
                <a:spcPct val="103008"/>
              </a:lnSpc>
              <a:spcBef>
                <a:spcPts val="0"/>
              </a:spcBef>
              <a:spcAft>
                <a:spcPts val="0"/>
              </a:spcAft>
              <a:buNone/>
            </a:pPr>
            <a:r>
              <a:rPr b="0" i="0" lang="en-US" sz="8209" u="none" cap="none" strike="noStrike">
                <a:solidFill>
                  <a:srgbClr val="000000"/>
                </a:solidFill>
                <a:latin typeface="Passion One"/>
                <a:ea typeface="Passion One"/>
                <a:cs typeface="Passion One"/>
                <a:sym typeface="Passion One"/>
              </a:rPr>
              <a:t>02</a:t>
            </a:r>
            <a:endParaRPr/>
          </a:p>
        </p:txBody>
      </p:sp>
      <p:sp>
        <p:nvSpPr>
          <p:cNvPr id="445" name="Google Shape;445;p20"/>
          <p:cNvSpPr txBox="1"/>
          <p:nvPr/>
        </p:nvSpPr>
        <p:spPr>
          <a:xfrm>
            <a:off x="8785345" y="5532480"/>
            <a:ext cx="1106400" cy="1263600"/>
          </a:xfrm>
          <a:prstGeom prst="rect">
            <a:avLst/>
          </a:prstGeom>
          <a:noFill/>
          <a:ln>
            <a:noFill/>
          </a:ln>
        </p:spPr>
        <p:txBody>
          <a:bodyPr anchorCtr="0" anchor="t" bIns="0" lIns="0" spcFirstLastPara="1" rIns="0" wrap="square" tIns="0">
            <a:spAutoFit/>
          </a:bodyPr>
          <a:lstStyle/>
          <a:p>
            <a:pPr indent="0" lvl="0" marL="0" marR="0" rtl="0" algn="ctr">
              <a:lnSpc>
                <a:spcPct val="103008"/>
              </a:lnSpc>
              <a:spcBef>
                <a:spcPts val="0"/>
              </a:spcBef>
              <a:spcAft>
                <a:spcPts val="0"/>
              </a:spcAft>
              <a:buNone/>
            </a:pPr>
            <a:r>
              <a:rPr b="0" i="0" lang="en-US" sz="8209" u="none" cap="none" strike="noStrike">
                <a:solidFill>
                  <a:srgbClr val="000000"/>
                </a:solidFill>
                <a:latin typeface="Passion One"/>
                <a:ea typeface="Passion One"/>
                <a:cs typeface="Passion One"/>
                <a:sym typeface="Passion One"/>
              </a:rPr>
              <a:t>03</a:t>
            </a:r>
            <a:endParaRPr/>
          </a:p>
        </p:txBody>
      </p:sp>
      <p:sp>
        <p:nvSpPr>
          <p:cNvPr id="446" name="Google Shape;446;p20"/>
          <p:cNvSpPr txBox="1"/>
          <p:nvPr/>
        </p:nvSpPr>
        <p:spPr>
          <a:xfrm>
            <a:off x="8785345" y="7683941"/>
            <a:ext cx="1106400" cy="1263600"/>
          </a:xfrm>
          <a:prstGeom prst="rect">
            <a:avLst/>
          </a:prstGeom>
          <a:noFill/>
          <a:ln>
            <a:noFill/>
          </a:ln>
        </p:spPr>
        <p:txBody>
          <a:bodyPr anchorCtr="0" anchor="t" bIns="0" lIns="0" spcFirstLastPara="1" rIns="0" wrap="square" tIns="0">
            <a:spAutoFit/>
          </a:bodyPr>
          <a:lstStyle/>
          <a:p>
            <a:pPr indent="0" lvl="0" marL="0" marR="0" rtl="0" algn="ctr">
              <a:lnSpc>
                <a:spcPct val="103008"/>
              </a:lnSpc>
              <a:spcBef>
                <a:spcPts val="0"/>
              </a:spcBef>
              <a:spcAft>
                <a:spcPts val="0"/>
              </a:spcAft>
              <a:buNone/>
            </a:pPr>
            <a:r>
              <a:rPr b="0" i="0" lang="en-US" sz="8209" u="none" cap="none" strike="noStrike">
                <a:solidFill>
                  <a:srgbClr val="000000"/>
                </a:solidFill>
                <a:latin typeface="Passion One"/>
                <a:ea typeface="Passion One"/>
                <a:cs typeface="Passion One"/>
                <a:sym typeface="Passion One"/>
              </a:rPr>
              <a:t>04</a:t>
            </a:r>
            <a:endParaRPr/>
          </a:p>
        </p:txBody>
      </p:sp>
      <p:sp>
        <p:nvSpPr>
          <p:cNvPr id="447" name="Google Shape;447;p20"/>
          <p:cNvSpPr txBox="1"/>
          <p:nvPr/>
        </p:nvSpPr>
        <p:spPr>
          <a:xfrm>
            <a:off x="10736896" y="7961125"/>
            <a:ext cx="4757100" cy="7464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849" u="none" cap="none" strike="noStrike">
                <a:solidFill>
                  <a:srgbClr val="000000"/>
                </a:solidFill>
                <a:latin typeface="Lato"/>
                <a:ea typeface="Lato"/>
                <a:cs typeface="Lato"/>
                <a:sym typeface="Lato"/>
              </a:rPr>
              <a:t>Grasslands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1020" name="Shape 1020"/>
        <p:cNvGrpSpPr/>
        <p:nvPr/>
      </p:nvGrpSpPr>
      <p:grpSpPr>
        <a:xfrm>
          <a:off x="0" y="0"/>
          <a:ext cx="0" cy="0"/>
          <a:chOff x="0" y="0"/>
          <a:chExt cx="0" cy="0"/>
        </a:xfrm>
      </p:grpSpPr>
      <p:grpSp>
        <p:nvGrpSpPr>
          <p:cNvPr id="1021" name="Google Shape;1021;p38"/>
          <p:cNvGrpSpPr/>
          <p:nvPr/>
        </p:nvGrpSpPr>
        <p:grpSpPr>
          <a:xfrm>
            <a:off x="261199" y="224722"/>
            <a:ext cx="17765602" cy="9765225"/>
            <a:chOff x="0" y="-19050"/>
            <a:chExt cx="4679006" cy="2571911"/>
          </a:xfrm>
        </p:grpSpPr>
        <p:sp>
          <p:nvSpPr>
            <p:cNvPr id="1022" name="Google Shape;1022;p38"/>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8"/>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4" name="Google Shape;1024;p38"/>
          <p:cNvGrpSpPr/>
          <p:nvPr/>
        </p:nvGrpSpPr>
        <p:grpSpPr>
          <a:xfrm>
            <a:off x="310811" y="270024"/>
            <a:ext cx="17666378" cy="9674621"/>
            <a:chOff x="0" y="-19050"/>
            <a:chExt cx="4652873" cy="2548049"/>
          </a:xfrm>
        </p:grpSpPr>
        <p:sp>
          <p:nvSpPr>
            <p:cNvPr id="1025" name="Google Shape;1025;p38"/>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8"/>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7" name="Google Shape;1027;p38"/>
          <p:cNvSpPr txBox="1"/>
          <p:nvPr/>
        </p:nvSpPr>
        <p:spPr>
          <a:xfrm>
            <a:off x="4210005" y="1445791"/>
            <a:ext cx="9867990" cy="45910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Use these design resources in your Canva Presentation.</a:t>
            </a:r>
            <a:endParaRPr/>
          </a:p>
        </p:txBody>
      </p:sp>
      <p:sp>
        <p:nvSpPr>
          <p:cNvPr id="1028" name="Google Shape;1028;p38"/>
          <p:cNvSpPr txBox="1"/>
          <p:nvPr/>
        </p:nvSpPr>
        <p:spPr>
          <a:xfrm>
            <a:off x="5469973" y="651129"/>
            <a:ext cx="7348055" cy="974217"/>
          </a:xfrm>
          <a:prstGeom prst="rect">
            <a:avLst/>
          </a:prstGeom>
          <a:noFill/>
          <a:ln>
            <a:noFill/>
          </a:ln>
        </p:spPr>
        <p:txBody>
          <a:bodyPr anchorCtr="0" anchor="t" bIns="0" lIns="0" spcFirstLastPara="1" rIns="0" wrap="square" tIns="0">
            <a:spAutoFit/>
          </a:bodyPr>
          <a:lstStyle/>
          <a:p>
            <a:pPr indent="0" lvl="0" marL="0" marR="0" rtl="0" algn="ctr">
              <a:lnSpc>
                <a:spcPct val="113984"/>
              </a:lnSpc>
              <a:spcBef>
                <a:spcPts val="0"/>
              </a:spcBef>
              <a:spcAft>
                <a:spcPts val="0"/>
              </a:spcAft>
              <a:buNone/>
            </a:pPr>
            <a:r>
              <a:rPr b="1" i="0" lang="en-US" sz="6600" u="none" cap="none" strike="noStrike">
                <a:solidFill>
                  <a:srgbClr val="000000"/>
                </a:solidFill>
                <a:latin typeface="Passion One"/>
                <a:ea typeface="Passion One"/>
                <a:cs typeface="Passion One"/>
                <a:sym typeface="Passion One"/>
              </a:rPr>
              <a:t>RESOURCE PAGE</a:t>
            </a:r>
            <a:endParaRPr/>
          </a:p>
        </p:txBody>
      </p:sp>
      <p:grpSp>
        <p:nvGrpSpPr>
          <p:cNvPr id="1029" name="Google Shape;1029;p38"/>
          <p:cNvGrpSpPr/>
          <p:nvPr/>
        </p:nvGrpSpPr>
        <p:grpSpPr>
          <a:xfrm>
            <a:off x="660736" y="2141235"/>
            <a:ext cx="16966529" cy="7335636"/>
            <a:chOff x="0" y="-38100"/>
            <a:chExt cx="4468551" cy="1932019"/>
          </a:xfrm>
        </p:grpSpPr>
        <p:sp>
          <p:nvSpPr>
            <p:cNvPr id="1030" name="Google Shape;1030;p38"/>
            <p:cNvSpPr/>
            <p:nvPr/>
          </p:nvSpPr>
          <p:spPr>
            <a:xfrm>
              <a:off x="0" y="0"/>
              <a:ext cx="4468551" cy="1893919"/>
            </a:xfrm>
            <a:custGeom>
              <a:rect b="b" l="l" r="r" t="t"/>
              <a:pathLst>
                <a:path extrusionOk="0" h="1893919" w="4468551">
                  <a:moveTo>
                    <a:pt x="8213" y="0"/>
                  </a:moveTo>
                  <a:lnTo>
                    <a:pt x="4460337" y="0"/>
                  </a:lnTo>
                  <a:cubicBezTo>
                    <a:pt x="4464874" y="0"/>
                    <a:pt x="4468551" y="3677"/>
                    <a:pt x="4468551" y="8213"/>
                  </a:cubicBezTo>
                  <a:lnTo>
                    <a:pt x="4468551" y="1885706"/>
                  </a:lnTo>
                  <a:cubicBezTo>
                    <a:pt x="4468551" y="1890242"/>
                    <a:pt x="4464874" y="1893919"/>
                    <a:pt x="4460337" y="1893919"/>
                  </a:cubicBezTo>
                  <a:lnTo>
                    <a:pt x="8213" y="1893919"/>
                  </a:lnTo>
                  <a:cubicBezTo>
                    <a:pt x="3677" y="1893919"/>
                    <a:pt x="0" y="1890242"/>
                    <a:pt x="0" y="1885706"/>
                  </a:cubicBezTo>
                  <a:lnTo>
                    <a:pt x="0" y="8213"/>
                  </a:lnTo>
                  <a:cubicBezTo>
                    <a:pt x="0" y="3677"/>
                    <a:pt x="3677" y="0"/>
                    <a:pt x="8213" y="0"/>
                  </a:cubicBezTo>
                  <a:close/>
                </a:path>
              </a:pathLst>
            </a:custGeom>
            <a:solidFill>
              <a:srgbClr val="F0F0F0"/>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8"/>
            <p:cNvSpPr txBox="1"/>
            <p:nvPr/>
          </p:nvSpPr>
          <p:spPr>
            <a:xfrm>
              <a:off x="0" y="-38100"/>
              <a:ext cx="4468551" cy="1932019"/>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2" name="Google Shape;1032;p38"/>
          <p:cNvSpPr/>
          <p:nvPr/>
        </p:nvSpPr>
        <p:spPr>
          <a:xfrm>
            <a:off x="5690048" y="4513820"/>
            <a:ext cx="1595247" cy="956513"/>
          </a:xfrm>
          <a:custGeom>
            <a:rect b="b" l="l" r="r" t="t"/>
            <a:pathLst>
              <a:path extrusionOk="0" h="956513" w="1595247">
                <a:moveTo>
                  <a:pt x="0" y="0"/>
                </a:moveTo>
                <a:lnTo>
                  <a:pt x="1595248" y="0"/>
                </a:lnTo>
                <a:lnTo>
                  <a:pt x="1595248" y="956513"/>
                </a:lnTo>
                <a:lnTo>
                  <a:pt x="0" y="956513"/>
                </a:lnTo>
                <a:lnTo>
                  <a:pt x="0" y="0"/>
                </a:lnTo>
                <a:close/>
              </a:path>
            </a:pathLst>
          </a:custGeom>
          <a:blipFill rotWithShape="1">
            <a:blip r:embed="rId3">
              <a:alphaModFix/>
            </a:blip>
            <a:stretch>
              <a:fillRect b="0" l="0" r="0" t="0"/>
            </a:stretch>
          </a:blipFill>
          <a:ln>
            <a:noFill/>
          </a:ln>
        </p:spPr>
      </p:sp>
      <p:sp>
        <p:nvSpPr>
          <p:cNvPr id="1033" name="Google Shape;1033;p38"/>
          <p:cNvSpPr/>
          <p:nvPr/>
        </p:nvSpPr>
        <p:spPr>
          <a:xfrm>
            <a:off x="8010275" y="4651576"/>
            <a:ext cx="1368014" cy="681000"/>
          </a:xfrm>
          <a:custGeom>
            <a:rect b="b" l="l" r="r" t="t"/>
            <a:pathLst>
              <a:path extrusionOk="0" h="681000" w="1368014">
                <a:moveTo>
                  <a:pt x="0" y="0"/>
                </a:moveTo>
                <a:lnTo>
                  <a:pt x="1368014" y="0"/>
                </a:lnTo>
                <a:lnTo>
                  <a:pt x="1368014" y="681000"/>
                </a:lnTo>
                <a:lnTo>
                  <a:pt x="0" y="681000"/>
                </a:lnTo>
                <a:lnTo>
                  <a:pt x="0" y="0"/>
                </a:lnTo>
                <a:close/>
              </a:path>
            </a:pathLst>
          </a:custGeom>
          <a:blipFill rotWithShape="1">
            <a:blip r:embed="rId4">
              <a:alphaModFix/>
            </a:blip>
            <a:stretch>
              <a:fillRect b="-15074" l="0" r="0" t="0"/>
            </a:stretch>
          </a:blipFill>
          <a:ln>
            <a:noFill/>
          </a:ln>
        </p:spPr>
      </p:sp>
      <p:sp>
        <p:nvSpPr>
          <p:cNvPr id="1034" name="Google Shape;1034;p38"/>
          <p:cNvSpPr/>
          <p:nvPr/>
        </p:nvSpPr>
        <p:spPr>
          <a:xfrm>
            <a:off x="13892662" y="4537406"/>
            <a:ext cx="1245888" cy="909341"/>
          </a:xfrm>
          <a:custGeom>
            <a:rect b="b" l="l" r="r" t="t"/>
            <a:pathLst>
              <a:path extrusionOk="0" h="909341" w="1245888">
                <a:moveTo>
                  <a:pt x="0" y="0"/>
                </a:moveTo>
                <a:lnTo>
                  <a:pt x="1245888" y="0"/>
                </a:lnTo>
                <a:lnTo>
                  <a:pt x="1245888" y="909340"/>
                </a:lnTo>
                <a:lnTo>
                  <a:pt x="0" y="909340"/>
                </a:lnTo>
                <a:lnTo>
                  <a:pt x="0" y="0"/>
                </a:lnTo>
                <a:close/>
              </a:path>
            </a:pathLst>
          </a:custGeom>
          <a:blipFill rotWithShape="1">
            <a:blip r:embed="rId5">
              <a:alphaModFix/>
            </a:blip>
            <a:stretch>
              <a:fillRect b="0" l="0" r="0" t="0"/>
            </a:stretch>
          </a:blipFill>
          <a:ln>
            <a:noFill/>
          </a:ln>
        </p:spPr>
      </p:sp>
      <p:sp>
        <p:nvSpPr>
          <p:cNvPr id="1035" name="Google Shape;1035;p38"/>
          <p:cNvSpPr/>
          <p:nvPr/>
        </p:nvSpPr>
        <p:spPr>
          <a:xfrm>
            <a:off x="3914196" y="6214471"/>
            <a:ext cx="1062410" cy="908312"/>
          </a:xfrm>
          <a:custGeom>
            <a:rect b="b" l="l" r="r" t="t"/>
            <a:pathLst>
              <a:path extrusionOk="0" h="908312" w="1062410">
                <a:moveTo>
                  <a:pt x="0" y="0"/>
                </a:moveTo>
                <a:lnTo>
                  <a:pt x="1062410" y="0"/>
                </a:lnTo>
                <a:lnTo>
                  <a:pt x="1062410" y="908312"/>
                </a:lnTo>
                <a:lnTo>
                  <a:pt x="0" y="908312"/>
                </a:lnTo>
                <a:lnTo>
                  <a:pt x="0" y="0"/>
                </a:lnTo>
                <a:close/>
              </a:path>
            </a:pathLst>
          </a:custGeom>
          <a:blipFill rotWithShape="1">
            <a:blip r:embed="rId6">
              <a:alphaModFix/>
            </a:blip>
            <a:stretch>
              <a:fillRect b="0" l="0" r="0" t="0"/>
            </a:stretch>
          </a:blipFill>
          <a:ln>
            <a:noFill/>
          </a:ln>
        </p:spPr>
      </p:sp>
      <p:sp>
        <p:nvSpPr>
          <p:cNvPr id="1036" name="Google Shape;1036;p38"/>
          <p:cNvSpPr/>
          <p:nvPr/>
        </p:nvSpPr>
        <p:spPr>
          <a:xfrm flipH="1">
            <a:off x="8512844" y="6069775"/>
            <a:ext cx="1407559" cy="1197705"/>
          </a:xfrm>
          <a:custGeom>
            <a:rect b="b" l="l" r="r" t="t"/>
            <a:pathLst>
              <a:path extrusionOk="0" h="1197705" w="1407559">
                <a:moveTo>
                  <a:pt x="1407559" y="0"/>
                </a:moveTo>
                <a:lnTo>
                  <a:pt x="0" y="0"/>
                </a:lnTo>
                <a:lnTo>
                  <a:pt x="0" y="1197704"/>
                </a:lnTo>
                <a:lnTo>
                  <a:pt x="1407559" y="1197704"/>
                </a:lnTo>
                <a:lnTo>
                  <a:pt x="1407559" y="0"/>
                </a:lnTo>
                <a:close/>
              </a:path>
            </a:pathLst>
          </a:custGeom>
          <a:blipFill rotWithShape="1">
            <a:blip r:embed="rId7">
              <a:alphaModFix/>
            </a:blip>
            <a:stretch>
              <a:fillRect b="0" l="0" r="0" t="0"/>
            </a:stretch>
          </a:blipFill>
          <a:ln>
            <a:noFill/>
          </a:ln>
        </p:spPr>
      </p:sp>
      <p:sp>
        <p:nvSpPr>
          <p:cNvPr id="1037" name="Google Shape;1037;p38"/>
          <p:cNvSpPr/>
          <p:nvPr/>
        </p:nvSpPr>
        <p:spPr>
          <a:xfrm>
            <a:off x="5379326" y="7999980"/>
            <a:ext cx="1047981" cy="930529"/>
          </a:xfrm>
          <a:custGeom>
            <a:rect b="b" l="l" r="r" t="t"/>
            <a:pathLst>
              <a:path extrusionOk="0" h="930529" w="1047981">
                <a:moveTo>
                  <a:pt x="0" y="0"/>
                </a:moveTo>
                <a:lnTo>
                  <a:pt x="1047981" y="0"/>
                </a:lnTo>
                <a:lnTo>
                  <a:pt x="1047981" y="930529"/>
                </a:lnTo>
                <a:lnTo>
                  <a:pt x="0" y="930529"/>
                </a:lnTo>
                <a:lnTo>
                  <a:pt x="0" y="0"/>
                </a:lnTo>
                <a:close/>
              </a:path>
            </a:pathLst>
          </a:custGeom>
          <a:blipFill rotWithShape="1">
            <a:blip r:embed="rId8">
              <a:alphaModFix/>
            </a:blip>
            <a:stretch>
              <a:fillRect b="0" l="0" r="0" t="0"/>
            </a:stretch>
          </a:blipFill>
          <a:ln>
            <a:noFill/>
          </a:ln>
        </p:spPr>
      </p:sp>
      <p:sp>
        <p:nvSpPr>
          <p:cNvPr id="1038" name="Google Shape;1038;p38"/>
          <p:cNvSpPr/>
          <p:nvPr/>
        </p:nvSpPr>
        <p:spPr>
          <a:xfrm>
            <a:off x="6206136" y="2776896"/>
            <a:ext cx="986728" cy="1098583"/>
          </a:xfrm>
          <a:custGeom>
            <a:rect b="b" l="l" r="r" t="t"/>
            <a:pathLst>
              <a:path extrusionOk="0" h="1098583" w="986728">
                <a:moveTo>
                  <a:pt x="0" y="0"/>
                </a:moveTo>
                <a:lnTo>
                  <a:pt x="986728" y="0"/>
                </a:lnTo>
                <a:lnTo>
                  <a:pt x="986728" y="1098583"/>
                </a:lnTo>
                <a:lnTo>
                  <a:pt x="0" y="1098583"/>
                </a:lnTo>
                <a:lnTo>
                  <a:pt x="0" y="0"/>
                </a:lnTo>
                <a:close/>
              </a:path>
            </a:pathLst>
          </a:custGeom>
          <a:blipFill rotWithShape="1">
            <a:blip r:embed="rId9">
              <a:alphaModFix/>
            </a:blip>
            <a:stretch>
              <a:fillRect b="0" l="0" r="0" t="0"/>
            </a:stretch>
          </a:blipFill>
          <a:ln>
            <a:noFill/>
          </a:ln>
        </p:spPr>
      </p:sp>
      <p:sp>
        <p:nvSpPr>
          <p:cNvPr id="1039" name="Google Shape;1039;p38"/>
          <p:cNvSpPr/>
          <p:nvPr/>
        </p:nvSpPr>
        <p:spPr>
          <a:xfrm>
            <a:off x="9364889" y="7937811"/>
            <a:ext cx="1092611" cy="1054866"/>
          </a:xfrm>
          <a:custGeom>
            <a:rect b="b" l="l" r="r" t="t"/>
            <a:pathLst>
              <a:path extrusionOk="0" h="1054866" w="1092611">
                <a:moveTo>
                  <a:pt x="0" y="0"/>
                </a:moveTo>
                <a:lnTo>
                  <a:pt x="1092611" y="0"/>
                </a:lnTo>
                <a:lnTo>
                  <a:pt x="1092611" y="1054866"/>
                </a:lnTo>
                <a:lnTo>
                  <a:pt x="0" y="1054866"/>
                </a:lnTo>
                <a:lnTo>
                  <a:pt x="0" y="0"/>
                </a:lnTo>
                <a:close/>
              </a:path>
            </a:pathLst>
          </a:custGeom>
          <a:blipFill rotWithShape="1">
            <a:blip r:embed="rId10">
              <a:alphaModFix/>
            </a:blip>
            <a:stretch>
              <a:fillRect b="0" l="0" r="0" t="0"/>
            </a:stretch>
          </a:blipFill>
          <a:ln>
            <a:noFill/>
          </a:ln>
        </p:spPr>
      </p:sp>
      <p:sp>
        <p:nvSpPr>
          <p:cNvPr id="1040" name="Google Shape;1040;p38"/>
          <p:cNvSpPr/>
          <p:nvPr/>
        </p:nvSpPr>
        <p:spPr>
          <a:xfrm>
            <a:off x="9525481" y="2816375"/>
            <a:ext cx="1867250" cy="1019625"/>
          </a:xfrm>
          <a:custGeom>
            <a:rect b="b" l="l" r="r" t="t"/>
            <a:pathLst>
              <a:path extrusionOk="0" h="1019625" w="1867250">
                <a:moveTo>
                  <a:pt x="0" y="0"/>
                </a:moveTo>
                <a:lnTo>
                  <a:pt x="1867250" y="0"/>
                </a:lnTo>
                <a:lnTo>
                  <a:pt x="1867250" y="1019625"/>
                </a:lnTo>
                <a:lnTo>
                  <a:pt x="0" y="1019625"/>
                </a:lnTo>
                <a:lnTo>
                  <a:pt x="0" y="0"/>
                </a:lnTo>
                <a:close/>
              </a:path>
            </a:pathLst>
          </a:custGeom>
          <a:blipFill rotWithShape="1">
            <a:blip r:embed="rId11">
              <a:alphaModFix/>
            </a:blip>
            <a:stretch>
              <a:fillRect b="0" l="0" r="0" t="0"/>
            </a:stretch>
          </a:blipFill>
          <a:ln>
            <a:noFill/>
          </a:ln>
        </p:spPr>
      </p:sp>
      <p:sp>
        <p:nvSpPr>
          <p:cNvPr id="1041" name="Google Shape;1041;p38"/>
          <p:cNvSpPr/>
          <p:nvPr/>
        </p:nvSpPr>
        <p:spPr>
          <a:xfrm>
            <a:off x="1471093" y="6119669"/>
            <a:ext cx="1233767" cy="1097917"/>
          </a:xfrm>
          <a:custGeom>
            <a:rect b="b" l="l" r="r" t="t"/>
            <a:pathLst>
              <a:path extrusionOk="0" h="1097917" w="1233767">
                <a:moveTo>
                  <a:pt x="0" y="0"/>
                </a:moveTo>
                <a:lnTo>
                  <a:pt x="1233767" y="0"/>
                </a:lnTo>
                <a:lnTo>
                  <a:pt x="1233767" y="1097916"/>
                </a:lnTo>
                <a:lnTo>
                  <a:pt x="0" y="1097916"/>
                </a:lnTo>
                <a:lnTo>
                  <a:pt x="0" y="0"/>
                </a:lnTo>
                <a:close/>
              </a:path>
            </a:pathLst>
          </a:custGeom>
          <a:blipFill rotWithShape="1">
            <a:blip r:embed="rId12">
              <a:alphaModFix/>
            </a:blip>
            <a:stretch>
              <a:fillRect b="-5787" l="0" r="0" t="0"/>
            </a:stretch>
          </a:blipFill>
          <a:ln>
            <a:noFill/>
          </a:ln>
        </p:spPr>
      </p:sp>
      <p:sp>
        <p:nvSpPr>
          <p:cNvPr id="1042" name="Google Shape;1042;p38"/>
          <p:cNvSpPr/>
          <p:nvPr/>
        </p:nvSpPr>
        <p:spPr>
          <a:xfrm>
            <a:off x="13166645" y="2765792"/>
            <a:ext cx="1084088" cy="1120792"/>
          </a:xfrm>
          <a:custGeom>
            <a:rect b="b" l="l" r="r" t="t"/>
            <a:pathLst>
              <a:path extrusionOk="0" h="1120792" w="1084088">
                <a:moveTo>
                  <a:pt x="0" y="0"/>
                </a:moveTo>
                <a:lnTo>
                  <a:pt x="1084087" y="0"/>
                </a:lnTo>
                <a:lnTo>
                  <a:pt x="1084087" y="1120792"/>
                </a:lnTo>
                <a:lnTo>
                  <a:pt x="0" y="1120792"/>
                </a:lnTo>
                <a:lnTo>
                  <a:pt x="0" y="0"/>
                </a:lnTo>
                <a:close/>
              </a:path>
            </a:pathLst>
          </a:custGeom>
          <a:blipFill rotWithShape="1">
            <a:blip r:embed="rId13">
              <a:alphaModFix/>
            </a:blip>
            <a:stretch>
              <a:fillRect b="0" l="0" r="0" t="0"/>
            </a:stretch>
          </a:blipFill>
          <a:ln>
            <a:noFill/>
          </a:ln>
        </p:spPr>
      </p:sp>
      <p:sp>
        <p:nvSpPr>
          <p:cNvPr id="1043" name="Google Shape;1043;p38"/>
          <p:cNvSpPr/>
          <p:nvPr/>
        </p:nvSpPr>
        <p:spPr>
          <a:xfrm flipH="1">
            <a:off x="11900641" y="2780439"/>
            <a:ext cx="758095" cy="1091498"/>
          </a:xfrm>
          <a:custGeom>
            <a:rect b="b" l="l" r="r" t="t"/>
            <a:pathLst>
              <a:path extrusionOk="0" h="1091498" w="758095">
                <a:moveTo>
                  <a:pt x="758094" y="0"/>
                </a:moveTo>
                <a:lnTo>
                  <a:pt x="0" y="0"/>
                </a:lnTo>
                <a:lnTo>
                  <a:pt x="0" y="1091498"/>
                </a:lnTo>
                <a:lnTo>
                  <a:pt x="758094" y="1091498"/>
                </a:lnTo>
                <a:lnTo>
                  <a:pt x="758094" y="0"/>
                </a:lnTo>
                <a:close/>
              </a:path>
            </a:pathLst>
          </a:custGeom>
          <a:blipFill rotWithShape="1">
            <a:blip r:embed="rId14">
              <a:alphaModFix/>
            </a:blip>
            <a:stretch>
              <a:fillRect b="0" l="0" r="0" t="0"/>
            </a:stretch>
          </a:blipFill>
          <a:ln>
            <a:noFill/>
          </a:ln>
        </p:spPr>
      </p:sp>
      <p:sp>
        <p:nvSpPr>
          <p:cNvPr id="1044" name="Google Shape;1044;p38"/>
          <p:cNvSpPr/>
          <p:nvPr/>
        </p:nvSpPr>
        <p:spPr>
          <a:xfrm>
            <a:off x="11129739" y="6169239"/>
            <a:ext cx="1415792" cy="998777"/>
          </a:xfrm>
          <a:custGeom>
            <a:rect b="b" l="l" r="r" t="t"/>
            <a:pathLst>
              <a:path extrusionOk="0" h="998777" w="1415792">
                <a:moveTo>
                  <a:pt x="0" y="0"/>
                </a:moveTo>
                <a:lnTo>
                  <a:pt x="1415792" y="0"/>
                </a:lnTo>
                <a:lnTo>
                  <a:pt x="1415792" y="998777"/>
                </a:lnTo>
                <a:lnTo>
                  <a:pt x="0" y="998777"/>
                </a:lnTo>
                <a:lnTo>
                  <a:pt x="0" y="0"/>
                </a:lnTo>
                <a:close/>
              </a:path>
            </a:pathLst>
          </a:custGeom>
          <a:blipFill rotWithShape="1">
            <a:blip r:embed="rId15">
              <a:alphaModFix/>
            </a:blip>
            <a:stretch>
              <a:fillRect b="0" l="0" r="0" t="0"/>
            </a:stretch>
          </a:blipFill>
          <a:ln>
            <a:noFill/>
          </a:ln>
        </p:spPr>
      </p:sp>
      <p:sp>
        <p:nvSpPr>
          <p:cNvPr id="1045" name="Google Shape;1045;p38"/>
          <p:cNvSpPr/>
          <p:nvPr/>
        </p:nvSpPr>
        <p:spPr>
          <a:xfrm>
            <a:off x="12080874" y="4488748"/>
            <a:ext cx="1086809" cy="1006657"/>
          </a:xfrm>
          <a:custGeom>
            <a:rect b="b" l="l" r="r" t="t"/>
            <a:pathLst>
              <a:path extrusionOk="0" h="1006657" w="1086809">
                <a:moveTo>
                  <a:pt x="0" y="0"/>
                </a:moveTo>
                <a:lnTo>
                  <a:pt x="1086809" y="0"/>
                </a:lnTo>
                <a:lnTo>
                  <a:pt x="1086809" y="1006656"/>
                </a:lnTo>
                <a:lnTo>
                  <a:pt x="0" y="1006656"/>
                </a:lnTo>
                <a:lnTo>
                  <a:pt x="0" y="0"/>
                </a:lnTo>
                <a:close/>
              </a:path>
            </a:pathLst>
          </a:custGeom>
          <a:blipFill rotWithShape="1">
            <a:blip r:embed="rId16">
              <a:alphaModFix/>
            </a:blip>
            <a:stretch>
              <a:fillRect b="0" l="0" r="0" t="0"/>
            </a:stretch>
          </a:blipFill>
          <a:ln>
            <a:noFill/>
          </a:ln>
        </p:spPr>
      </p:sp>
      <p:sp>
        <p:nvSpPr>
          <p:cNvPr id="1046" name="Google Shape;1046;p38"/>
          <p:cNvSpPr/>
          <p:nvPr/>
        </p:nvSpPr>
        <p:spPr>
          <a:xfrm>
            <a:off x="16480750" y="7987161"/>
            <a:ext cx="495468" cy="956166"/>
          </a:xfrm>
          <a:custGeom>
            <a:rect b="b" l="l" r="r" t="t"/>
            <a:pathLst>
              <a:path extrusionOk="0" h="956166" w="495468">
                <a:moveTo>
                  <a:pt x="0" y="0"/>
                </a:moveTo>
                <a:lnTo>
                  <a:pt x="495468" y="0"/>
                </a:lnTo>
                <a:lnTo>
                  <a:pt x="495468" y="956167"/>
                </a:lnTo>
                <a:lnTo>
                  <a:pt x="0" y="956167"/>
                </a:lnTo>
                <a:lnTo>
                  <a:pt x="0" y="0"/>
                </a:lnTo>
                <a:close/>
              </a:path>
            </a:pathLst>
          </a:custGeom>
          <a:blipFill rotWithShape="1">
            <a:blip r:embed="rId17">
              <a:alphaModFix/>
            </a:blip>
            <a:stretch>
              <a:fillRect b="0" l="0" r="0" t="0"/>
            </a:stretch>
          </a:blipFill>
          <a:ln>
            <a:noFill/>
          </a:ln>
        </p:spPr>
      </p:sp>
      <p:sp>
        <p:nvSpPr>
          <p:cNvPr id="1047" name="Google Shape;1047;p38"/>
          <p:cNvSpPr/>
          <p:nvPr/>
        </p:nvSpPr>
        <p:spPr>
          <a:xfrm>
            <a:off x="14965688" y="8054236"/>
            <a:ext cx="650141" cy="822017"/>
          </a:xfrm>
          <a:custGeom>
            <a:rect b="b" l="l" r="r" t="t"/>
            <a:pathLst>
              <a:path extrusionOk="0" h="822017" w="650141">
                <a:moveTo>
                  <a:pt x="0" y="0"/>
                </a:moveTo>
                <a:lnTo>
                  <a:pt x="650141" y="0"/>
                </a:lnTo>
                <a:lnTo>
                  <a:pt x="650141" y="822017"/>
                </a:lnTo>
                <a:lnTo>
                  <a:pt x="0" y="822017"/>
                </a:lnTo>
                <a:lnTo>
                  <a:pt x="0" y="0"/>
                </a:lnTo>
                <a:close/>
              </a:path>
            </a:pathLst>
          </a:custGeom>
          <a:blipFill rotWithShape="1">
            <a:blip r:embed="rId18">
              <a:alphaModFix/>
            </a:blip>
            <a:stretch>
              <a:fillRect b="0" l="0" r="0" t="0"/>
            </a:stretch>
          </a:blipFill>
          <a:ln>
            <a:noFill/>
          </a:ln>
        </p:spPr>
      </p:sp>
      <p:sp>
        <p:nvSpPr>
          <p:cNvPr id="1048" name="Google Shape;1048;p38"/>
          <p:cNvSpPr/>
          <p:nvPr/>
        </p:nvSpPr>
        <p:spPr>
          <a:xfrm>
            <a:off x="11322421" y="8074081"/>
            <a:ext cx="900166" cy="782326"/>
          </a:xfrm>
          <a:custGeom>
            <a:rect b="b" l="l" r="r" t="t"/>
            <a:pathLst>
              <a:path extrusionOk="0" h="782326" w="900166">
                <a:moveTo>
                  <a:pt x="0" y="0"/>
                </a:moveTo>
                <a:lnTo>
                  <a:pt x="900166" y="0"/>
                </a:lnTo>
                <a:lnTo>
                  <a:pt x="900166" y="782326"/>
                </a:lnTo>
                <a:lnTo>
                  <a:pt x="0" y="782326"/>
                </a:lnTo>
                <a:lnTo>
                  <a:pt x="0" y="0"/>
                </a:lnTo>
                <a:close/>
              </a:path>
            </a:pathLst>
          </a:custGeom>
          <a:blipFill rotWithShape="1">
            <a:blip r:embed="rId19">
              <a:alphaModFix/>
            </a:blip>
            <a:stretch>
              <a:fillRect b="0" l="0" r="0" t="0"/>
            </a:stretch>
          </a:blipFill>
          <a:ln>
            <a:noFill/>
          </a:ln>
        </p:spPr>
      </p:sp>
      <p:sp>
        <p:nvSpPr>
          <p:cNvPr id="1049" name="Google Shape;1049;p38"/>
          <p:cNvSpPr/>
          <p:nvPr/>
        </p:nvSpPr>
        <p:spPr>
          <a:xfrm>
            <a:off x="13087509" y="8147450"/>
            <a:ext cx="1013258" cy="635589"/>
          </a:xfrm>
          <a:custGeom>
            <a:rect b="b" l="l" r="r" t="t"/>
            <a:pathLst>
              <a:path extrusionOk="0" h="635589" w="1013258">
                <a:moveTo>
                  <a:pt x="0" y="0"/>
                </a:moveTo>
                <a:lnTo>
                  <a:pt x="1013258" y="0"/>
                </a:lnTo>
                <a:lnTo>
                  <a:pt x="1013258" y="635589"/>
                </a:lnTo>
                <a:lnTo>
                  <a:pt x="0" y="635589"/>
                </a:lnTo>
                <a:lnTo>
                  <a:pt x="0" y="0"/>
                </a:lnTo>
                <a:close/>
              </a:path>
            </a:pathLst>
          </a:custGeom>
          <a:blipFill rotWithShape="1">
            <a:blip r:embed="rId20">
              <a:alphaModFix/>
            </a:blip>
            <a:stretch>
              <a:fillRect b="0" l="0" r="0" t="0"/>
            </a:stretch>
          </a:blipFill>
          <a:ln>
            <a:noFill/>
          </a:ln>
        </p:spPr>
      </p:sp>
      <p:sp>
        <p:nvSpPr>
          <p:cNvPr id="1050" name="Google Shape;1050;p38"/>
          <p:cNvSpPr/>
          <p:nvPr/>
        </p:nvSpPr>
        <p:spPr>
          <a:xfrm>
            <a:off x="3407937" y="2828024"/>
            <a:ext cx="939817" cy="996327"/>
          </a:xfrm>
          <a:custGeom>
            <a:rect b="b" l="l" r="r" t="t"/>
            <a:pathLst>
              <a:path extrusionOk="0" h="996327" w="939817">
                <a:moveTo>
                  <a:pt x="0" y="0"/>
                </a:moveTo>
                <a:lnTo>
                  <a:pt x="939816" y="0"/>
                </a:lnTo>
                <a:lnTo>
                  <a:pt x="939816" y="996327"/>
                </a:lnTo>
                <a:lnTo>
                  <a:pt x="0" y="996327"/>
                </a:lnTo>
                <a:lnTo>
                  <a:pt x="0" y="0"/>
                </a:lnTo>
                <a:close/>
              </a:path>
            </a:pathLst>
          </a:custGeom>
          <a:blipFill rotWithShape="1">
            <a:blip r:embed="rId21">
              <a:alphaModFix/>
            </a:blip>
            <a:stretch>
              <a:fillRect b="0" l="0" r="0" t="0"/>
            </a:stretch>
          </a:blipFill>
          <a:ln>
            <a:noFill/>
          </a:ln>
        </p:spPr>
      </p:sp>
      <p:sp>
        <p:nvSpPr>
          <p:cNvPr id="1051" name="Google Shape;1051;p38"/>
          <p:cNvSpPr/>
          <p:nvPr/>
        </p:nvSpPr>
        <p:spPr>
          <a:xfrm>
            <a:off x="7292228" y="7985873"/>
            <a:ext cx="1207740" cy="958743"/>
          </a:xfrm>
          <a:custGeom>
            <a:rect b="b" l="l" r="r" t="t"/>
            <a:pathLst>
              <a:path extrusionOk="0" h="958743" w="1207740">
                <a:moveTo>
                  <a:pt x="0" y="0"/>
                </a:moveTo>
                <a:lnTo>
                  <a:pt x="1207740" y="0"/>
                </a:lnTo>
                <a:lnTo>
                  <a:pt x="1207740" y="958743"/>
                </a:lnTo>
                <a:lnTo>
                  <a:pt x="0" y="958743"/>
                </a:lnTo>
                <a:lnTo>
                  <a:pt x="0" y="0"/>
                </a:lnTo>
                <a:close/>
              </a:path>
            </a:pathLst>
          </a:custGeom>
          <a:blipFill rotWithShape="1">
            <a:blip r:embed="rId22">
              <a:alphaModFix/>
            </a:blip>
            <a:stretch>
              <a:fillRect b="0" l="0" r="0" t="0"/>
            </a:stretch>
          </a:blipFill>
          <a:ln>
            <a:noFill/>
          </a:ln>
        </p:spPr>
      </p:sp>
      <p:sp>
        <p:nvSpPr>
          <p:cNvPr id="1052" name="Google Shape;1052;p38"/>
          <p:cNvSpPr/>
          <p:nvPr/>
        </p:nvSpPr>
        <p:spPr>
          <a:xfrm>
            <a:off x="13754867" y="6040148"/>
            <a:ext cx="1110605" cy="1256958"/>
          </a:xfrm>
          <a:custGeom>
            <a:rect b="b" l="l" r="r" t="t"/>
            <a:pathLst>
              <a:path extrusionOk="0" h="1256958" w="1110605">
                <a:moveTo>
                  <a:pt x="0" y="0"/>
                </a:moveTo>
                <a:lnTo>
                  <a:pt x="1110605" y="0"/>
                </a:lnTo>
                <a:lnTo>
                  <a:pt x="1110605" y="1256958"/>
                </a:lnTo>
                <a:lnTo>
                  <a:pt x="0" y="1256958"/>
                </a:lnTo>
                <a:lnTo>
                  <a:pt x="0" y="0"/>
                </a:lnTo>
                <a:close/>
              </a:path>
            </a:pathLst>
          </a:custGeom>
          <a:blipFill rotWithShape="1">
            <a:blip r:embed="rId23">
              <a:alphaModFix/>
            </a:blip>
            <a:stretch>
              <a:fillRect b="0" l="0" r="0" t="0"/>
            </a:stretch>
          </a:blipFill>
          <a:ln>
            <a:noFill/>
          </a:ln>
        </p:spPr>
      </p:sp>
      <p:sp>
        <p:nvSpPr>
          <p:cNvPr id="1053" name="Google Shape;1053;p38"/>
          <p:cNvSpPr/>
          <p:nvPr/>
        </p:nvSpPr>
        <p:spPr>
          <a:xfrm>
            <a:off x="1471093" y="7905010"/>
            <a:ext cx="981937" cy="1120468"/>
          </a:xfrm>
          <a:custGeom>
            <a:rect b="b" l="l" r="r" t="t"/>
            <a:pathLst>
              <a:path extrusionOk="0" h="1120468" w="981937">
                <a:moveTo>
                  <a:pt x="0" y="0"/>
                </a:moveTo>
                <a:lnTo>
                  <a:pt x="981937" y="0"/>
                </a:lnTo>
                <a:lnTo>
                  <a:pt x="981937" y="1120468"/>
                </a:lnTo>
                <a:lnTo>
                  <a:pt x="0" y="1120468"/>
                </a:lnTo>
                <a:lnTo>
                  <a:pt x="0" y="0"/>
                </a:lnTo>
                <a:close/>
              </a:path>
            </a:pathLst>
          </a:custGeom>
          <a:blipFill rotWithShape="1">
            <a:blip r:embed="rId24">
              <a:alphaModFix/>
            </a:blip>
            <a:stretch>
              <a:fillRect b="0" l="0" r="0" t="0"/>
            </a:stretch>
          </a:blipFill>
          <a:ln>
            <a:noFill/>
          </a:ln>
        </p:spPr>
      </p:sp>
      <p:sp>
        <p:nvSpPr>
          <p:cNvPr id="1054" name="Google Shape;1054;p38"/>
          <p:cNvSpPr/>
          <p:nvPr/>
        </p:nvSpPr>
        <p:spPr>
          <a:xfrm>
            <a:off x="15863529" y="4595239"/>
            <a:ext cx="1323968" cy="793674"/>
          </a:xfrm>
          <a:custGeom>
            <a:rect b="b" l="l" r="r" t="t"/>
            <a:pathLst>
              <a:path extrusionOk="0" h="793674" w="1323968">
                <a:moveTo>
                  <a:pt x="0" y="0"/>
                </a:moveTo>
                <a:lnTo>
                  <a:pt x="1323968" y="0"/>
                </a:lnTo>
                <a:lnTo>
                  <a:pt x="1323968" y="793674"/>
                </a:lnTo>
                <a:lnTo>
                  <a:pt x="0" y="793674"/>
                </a:lnTo>
                <a:lnTo>
                  <a:pt x="0" y="0"/>
                </a:lnTo>
                <a:close/>
              </a:path>
            </a:pathLst>
          </a:custGeom>
          <a:blipFill rotWithShape="1">
            <a:blip r:embed="rId25">
              <a:alphaModFix/>
            </a:blip>
            <a:stretch>
              <a:fillRect b="0" l="0" r="0" t="0"/>
            </a:stretch>
          </a:blipFill>
          <a:ln>
            <a:noFill/>
          </a:ln>
        </p:spPr>
      </p:sp>
      <p:sp>
        <p:nvSpPr>
          <p:cNvPr id="1055" name="Google Shape;1055;p38"/>
          <p:cNvSpPr/>
          <p:nvPr/>
        </p:nvSpPr>
        <p:spPr>
          <a:xfrm flipH="1">
            <a:off x="2941307" y="4537649"/>
            <a:ext cx="2023762" cy="908853"/>
          </a:xfrm>
          <a:custGeom>
            <a:rect b="b" l="l" r="r" t="t"/>
            <a:pathLst>
              <a:path extrusionOk="0" h="908853" w="2023762">
                <a:moveTo>
                  <a:pt x="2023762" y="0"/>
                </a:moveTo>
                <a:lnTo>
                  <a:pt x="0" y="0"/>
                </a:lnTo>
                <a:lnTo>
                  <a:pt x="0" y="908854"/>
                </a:lnTo>
                <a:lnTo>
                  <a:pt x="2023762" y="908854"/>
                </a:lnTo>
                <a:lnTo>
                  <a:pt x="2023762" y="0"/>
                </a:lnTo>
                <a:close/>
              </a:path>
            </a:pathLst>
          </a:custGeom>
          <a:blipFill rotWithShape="1">
            <a:blip r:embed="rId26">
              <a:alphaModFix/>
            </a:blip>
            <a:stretch>
              <a:fillRect b="0" l="0" r="0" t="0"/>
            </a:stretch>
          </a:blipFill>
          <a:ln>
            <a:noFill/>
          </a:ln>
        </p:spPr>
      </p:sp>
      <p:sp>
        <p:nvSpPr>
          <p:cNvPr id="1056" name="Google Shape;1056;p38"/>
          <p:cNvSpPr/>
          <p:nvPr/>
        </p:nvSpPr>
        <p:spPr>
          <a:xfrm>
            <a:off x="14758641" y="2738170"/>
            <a:ext cx="808257" cy="1176036"/>
          </a:xfrm>
          <a:custGeom>
            <a:rect b="b" l="l" r="r" t="t"/>
            <a:pathLst>
              <a:path extrusionOk="0" h="1176036" w="808257">
                <a:moveTo>
                  <a:pt x="0" y="0"/>
                </a:moveTo>
                <a:lnTo>
                  <a:pt x="808258" y="0"/>
                </a:lnTo>
                <a:lnTo>
                  <a:pt x="808258" y="1176036"/>
                </a:lnTo>
                <a:lnTo>
                  <a:pt x="0" y="1176036"/>
                </a:lnTo>
                <a:lnTo>
                  <a:pt x="0" y="0"/>
                </a:lnTo>
                <a:close/>
              </a:path>
            </a:pathLst>
          </a:custGeom>
          <a:blipFill rotWithShape="1">
            <a:blip r:embed="rId27">
              <a:alphaModFix/>
            </a:blip>
            <a:stretch>
              <a:fillRect b="0" l="0" r="0" t="0"/>
            </a:stretch>
          </a:blipFill>
          <a:ln>
            <a:noFill/>
          </a:ln>
        </p:spPr>
      </p:sp>
      <p:sp>
        <p:nvSpPr>
          <p:cNvPr id="1057" name="Google Shape;1057;p38"/>
          <p:cNvSpPr/>
          <p:nvPr/>
        </p:nvSpPr>
        <p:spPr>
          <a:xfrm>
            <a:off x="10103268" y="4488748"/>
            <a:ext cx="1252627" cy="1006657"/>
          </a:xfrm>
          <a:custGeom>
            <a:rect b="b" l="l" r="r" t="t"/>
            <a:pathLst>
              <a:path extrusionOk="0" h="1006657" w="1252627">
                <a:moveTo>
                  <a:pt x="0" y="0"/>
                </a:moveTo>
                <a:lnTo>
                  <a:pt x="1252627" y="0"/>
                </a:lnTo>
                <a:lnTo>
                  <a:pt x="1252627" y="1006656"/>
                </a:lnTo>
                <a:lnTo>
                  <a:pt x="0" y="1006656"/>
                </a:lnTo>
                <a:lnTo>
                  <a:pt x="0" y="0"/>
                </a:lnTo>
                <a:close/>
              </a:path>
            </a:pathLst>
          </a:custGeom>
          <a:blipFill rotWithShape="1">
            <a:blip r:embed="rId28">
              <a:alphaModFix/>
            </a:blip>
            <a:stretch>
              <a:fillRect b="0" l="0" r="0" t="0"/>
            </a:stretch>
          </a:blipFill>
          <a:ln>
            <a:noFill/>
          </a:ln>
        </p:spPr>
      </p:sp>
      <p:sp>
        <p:nvSpPr>
          <p:cNvPr id="1058" name="Google Shape;1058;p38"/>
          <p:cNvSpPr/>
          <p:nvPr/>
        </p:nvSpPr>
        <p:spPr>
          <a:xfrm>
            <a:off x="4855663" y="2816375"/>
            <a:ext cx="842564" cy="1019625"/>
          </a:xfrm>
          <a:custGeom>
            <a:rect b="b" l="l" r="r" t="t"/>
            <a:pathLst>
              <a:path extrusionOk="0" h="1019625" w="842564">
                <a:moveTo>
                  <a:pt x="0" y="0"/>
                </a:moveTo>
                <a:lnTo>
                  <a:pt x="842564" y="0"/>
                </a:lnTo>
                <a:lnTo>
                  <a:pt x="842564" y="1019625"/>
                </a:lnTo>
                <a:lnTo>
                  <a:pt x="0" y="1019625"/>
                </a:lnTo>
                <a:lnTo>
                  <a:pt x="0" y="0"/>
                </a:lnTo>
                <a:close/>
              </a:path>
            </a:pathLst>
          </a:custGeom>
          <a:blipFill rotWithShape="1">
            <a:blip r:embed="rId29">
              <a:alphaModFix/>
            </a:blip>
            <a:stretch>
              <a:fillRect b="0" l="0" r="0" t="0"/>
            </a:stretch>
          </a:blipFill>
          <a:ln>
            <a:noFill/>
          </a:ln>
        </p:spPr>
      </p:sp>
      <p:sp>
        <p:nvSpPr>
          <p:cNvPr id="1059" name="Google Shape;1059;p38"/>
          <p:cNvSpPr/>
          <p:nvPr/>
        </p:nvSpPr>
        <p:spPr>
          <a:xfrm>
            <a:off x="16074808" y="6152160"/>
            <a:ext cx="1181110" cy="1032934"/>
          </a:xfrm>
          <a:custGeom>
            <a:rect b="b" l="l" r="r" t="t"/>
            <a:pathLst>
              <a:path extrusionOk="0" h="1032934" w="1181110">
                <a:moveTo>
                  <a:pt x="0" y="0"/>
                </a:moveTo>
                <a:lnTo>
                  <a:pt x="1181110" y="0"/>
                </a:lnTo>
                <a:lnTo>
                  <a:pt x="1181110" y="1032934"/>
                </a:lnTo>
                <a:lnTo>
                  <a:pt x="0" y="1032934"/>
                </a:lnTo>
                <a:lnTo>
                  <a:pt x="0" y="0"/>
                </a:lnTo>
                <a:close/>
              </a:path>
            </a:pathLst>
          </a:custGeom>
          <a:blipFill rotWithShape="1">
            <a:blip r:embed="rId30">
              <a:alphaModFix/>
            </a:blip>
            <a:stretch>
              <a:fillRect b="0" l="0" r="0" t="0"/>
            </a:stretch>
          </a:blipFill>
          <a:ln>
            <a:noFill/>
          </a:ln>
        </p:spPr>
      </p:sp>
      <p:sp>
        <p:nvSpPr>
          <p:cNvPr id="1060" name="Google Shape;1060;p38"/>
          <p:cNvSpPr/>
          <p:nvPr/>
        </p:nvSpPr>
        <p:spPr>
          <a:xfrm>
            <a:off x="1401473" y="2770360"/>
            <a:ext cx="1498555" cy="1111655"/>
          </a:xfrm>
          <a:custGeom>
            <a:rect b="b" l="l" r="r" t="t"/>
            <a:pathLst>
              <a:path extrusionOk="0" h="1111655" w="1498555">
                <a:moveTo>
                  <a:pt x="0" y="0"/>
                </a:moveTo>
                <a:lnTo>
                  <a:pt x="1498555" y="0"/>
                </a:lnTo>
                <a:lnTo>
                  <a:pt x="1498555" y="1111655"/>
                </a:lnTo>
                <a:lnTo>
                  <a:pt x="0" y="1111655"/>
                </a:lnTo>
                <a:lnTo>
                  <a:pt x="0" y="0"/>
                </a:lnTo>
                <a:close/>
              </a:path>
            </a:pathLst>
          </a:custGeom>
          <a:blipFill rotWithShape="1">
            <a:blip r:embed="rId31">
              <a:alphaModFix/>
            </a:blip>
            <a:stretch>
              <a:fillRect b="0" l="0" r="0" t="0"/>
            </a:stretch>
          </a:blipFill>
          <a:ln>
            <a:noFill/>
          </a:ln>
        </p:spPr>
      </p:sp>
      <p:sp>
        <p:nvSpPr>
          <p:cNvPr id="1061" name="Google Shape;1061;p38"/>
          <p:cNvSpPr/>
          <p:nvPr/>
        </p:nvSpPr>
        <p:spPr>
          <a:xfrm>
            <a:off x="6185941" y="6080996"/>
            <a:ext cx="1117567" cy="1175261"/>
          </a:xfrm>
          <a:custGeom>
            <a:rect b="b" l="l" r="r" t="t"/>
            <a:pathLst>
              <a:path extrusionOk="0" h="1175261" w="1117567">
                <a:moveTo>
                  <a:pt x="0" y="0"/>
                </a:moveTo>
                <a:lnTo>
                  <a:pt x="1117567" y="0"/>
                </a:lnTo>
                <a:lnTo>
                  <a:pt x="1117567" y="1175262"/>
                </a:lnTo>
                <a:lnTo>
                  <a:pt x="0" y="1175262"/>
                </a:lnTo>
                <a:lnTo>
                  <a:pt x="0" y="0"/>
                </a:lnTo>
                <a:close/>
              </a:path>
            </a:pathLst>
          </a:custGeom>
          <a:blipFill rotWithShape="1">
            <a:blip r:embed="rId32">
              <a:alphaModFix/>
            </a:blip>
            <a:stretch>
              <a:fillRect b="0" l="0" r="0" t="0"/>
            </a:stretch>
          </a:blipFill>
          <a:ln>
            <a:noFill/>
          </a:ln>
        </p:spPr>
      </p:sp>
      <p:sp>
        <p:nvSpPr>
          <p:cNvPr id="1062" name="Google Shape;1062;p38"/>
          <p:cNvSpPr/>
          <p:nvPr/>
        </p:nvSpPr>
        <p:spPr>
          <a:xfrm>
            <a:off x="1401473" y="4336569"/>
            <a:ext cx="814855" cy="1311015"/>
          </a:xfrm>
          <a:custGeom>
            <a:rect b="b" l="l" r="r" t="t"/>
            <a:pathLst>
              <a:path extrusionOk="0" h="1311015" w="814855">
                <a:moveTo>
                  <a:pt x="0" y="0"/>
                </a:moveTo>
                <a:lnTo>
                  <a:pt x="814855" y="0"/>
                </a:lnTo>
                <a:lnTo>
                  <a:pt x="814855" y="1311014"/>
                </a:lnTo>
                <a:lnTo>
                  <a:pt x="0" y="1311014"/>
                </a:lnTo>
                <a:lnTo>
                  <a:pt x="0" y="0"/>
                </a:lnTo>
                <a:close/>
              </a:path>
            </a:pathLst>
          </a:custGeom>
          <a:blipFill rotWithShape="1">
            <a:blip r:embed="rId33">
              <a:alphaModFix/>
            </a:blip>
            <a:stretch>
              <a:fillRect b="0" l="0" r="0" t="0"/>
            </a:stretch>
          </a:blipFill>
          <a:ln>
            <a:noFill/>
          </a:ln>
        </p:spPr>
      </p:sp>
      <p:sp>
        <p:nvSpPr>
          <p:cNvPr id="1063" name="Google Shape;1063;p38"/>
          <p:cNvSpPr/>
          <p:nvPr/>
        </p:nvSpPr>
        <p:spPr>
          <a:xfrm>
            <a:off x="3317952" y="7838401"/>
            <a:ext cx="1196453" cy="1253686"/>
          </a:xfrm>
          <a:custGeom>
            <a:rect b="b" l="l" r="r" t="t"/>
            <a:pathLst>
              <a:path extrusionOk="0" h="1253686" w="1196453">
                <a:moveTo>
                  <a:pt x="0" y="0"/>
                </a:moveTo>
                <a:lnTo>
                  <a:pt x="1196452" y="0"/>
                </a:lnTo>
                <a:lnTo>
                  <a:pt x="1196452" y="1253686"/>
                </a:lnTo>
                <a:lnTo>
                  <a:pt x="0" y="1253686"/>
                </a:lnTo>
                <a:lnTo>
                  <a:pt x="0" y="0"/>
                </a:lnTo>
                <a:close/>
              </a:path>
            </a:pathLst>
          </a:custGeom>
          <a:blipFill rotWithShape="1">
            <a:blip r:embed="rId34">
              <a:alphaModFix/>
            </a:blip>
            <a:stretch>
              <a:fillRect b="0" l="0" r="0" t="0"/>
            </a:stretch>
          </a:blipFill>
          <a:ln>
            <a:noFill/>
          </a:ln>
        </p:spPr>
      </p:sp>
      <p:sp>
        <p:nvSpPr>
          <p:cNvPr id="1064" name="Google Shape;1064;p38"/>
          <p:cNvSpPr/>
          <p:nvPr/>
        </p:nvSpPr>
        <p:spPr>
          <a:xfrm>
            <a:off x="7700773" y="2828024"/>
            <a:ext cx="1316799" cy="996327"/>
          </a:xfrm>
          <a:custGeom>
            <a:rect b="b" l="l" r="r" t="t"/>
            <a:pathLst>
              <a:path extrusionOk="0" h="996327" w="1316799">
                <a:moveTo>
                  <a:pt x="0" y="0"/>
                </a:moveTo>
                <a:lnTo>
                  <a:pt x="1316799" y="0"/>
                </a:lnTo>
                <a:lnTo>
                  <a:pt x="1316799" y="996327"/>
                </a:lnTo>
                <a:lnTo>
                  <a:pt x="0" y="996327"/>
                </a:lnTo>
                <a:lnTo>
                  <a:pt x="0" y="0"/>
                </a:lnTo>
                <a:close/>
              </a:path>
            </a:pathLst>
          </a:custGeom>
          <a:blipFill rotWithShape="1">
            <a:blip r:embed="rId35">
              <a:alphaModFix/>
            </a:blip>
            <a:stretch>
              <a:fillRect b="0" l="0" r="0" t="0"/>
            </a:stretch>
          </a:blipFill>
          <a:ln>
            <a:noFill/>
          </a:ln>
        </p:spPr>
      </p:sp>
      <p:sp>
        <p:nvSpPr>
          <p:cNvPr id="1065" name="Google Shape;1065;p38"/>
          <p:cNvSpPr/>
          <p:nvPr/>
        </p:nvSpPr>
        <p:spPr>
          <a:xfrm>
            <a:off x="16074808" y="2670680"/>
            <a:ext cx="901410" cy="1311015"/>
          </a:xfrm>
          <a:custGeom>
            <a:rect b="b" l="l" r="r" t="t"/>
            <a:pathLst>
              <a:path extrusionOk="0" h="1311015" w="901410">
                <a:moveTo>
                  <a:pt x="0" y="0"/>
                </a:moveTo>
                <a:lnTo>
                  <a:pt x="901410" y="0"/>
                </a:lnTo>
                <a:lnTo>
                  <a:pt x="901410" y="1311015"/>
                </a:lnTo>
                <a:lnTo>
                  <a:pt x="0" y="1311015"/>
                </a:lnTo>
                <a:lnTo>
                  <a:pt x="0" y="0"/>
                </a:lnTo>
                <a:close/>
              </a:path>
            </a:pathLst>
          </a:custGeom>
          <a:blipFill rotWithShape="1">
            <a:blip r:embed="rId36">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1069" name="Shape 1069"/>
        <p:cNvGrpSpPr/>
        <p:nvPr/>
      </p:nvGrpSpPr>
      <p:grpSpPr>
        <a:xfrm>
          <a:off x="0" y="0"/>
          <a:ext cx="0" cy="0"/>
          <a:chOff x="0" y="0"/>
          <a:chExt cx="0" cy="0"/>
        </a:xfrm>
      </p:grpSpPr>
      <p:grpSp>
        <p:nvGrpSpPr>
          <p:cNvPr id="1070" name="Google Shape;1070;p39"/>
          <p:cNvGrpSpPr/>
          <p:nvPr/>
        </p:nvGrpSpPr>
        <p:grpSpPr>
          <a:xfrm>
            <a:off x="261199" y="224722"/>
            <a:ext cx="17765602" cy="9765225"/>
            <a:chOff x="0" y="-19050"/>
            <a:chExt cx="4679006" cy="2571911"/>
          </a:xfrm>
        </p:grpSpPr>
        <p:sp>
          <p:nvSpPr>
            <p:cNvPr id="1071" name="Google Shape;1071;p39"/>
            <p:cNvSpPr/>
            <p:nvPr/>
          </p:nvSpPr>
          <p:spPr>
            <a:xfrm>
              <a:off x="0" y="0"/>
              <a:ext cx="4679006" cy="2552861"/>
            </a:xfrm>
            <a:custGeom>
              <a:rect b="b" l="l" r="r" t="t"/>
              <a:pathLst>
                <a:path extrusionOk="0" h="2552861" w="4679006">
                  <a:moveTo>
                    <a:pt x="22225" y="0"/>
                  </a:moveTo>
                  <a:lnTo>
                    <a:pt x="4656781" y="0"/>
                  </a:lnTo>
                  <a:cubicBezTo>
                    <a:pt x="4662676" y="0"/>
                    <a:pt x="4668329" y="2342"/>
                    <a:pt x="4672497" y="6510"/>
                  </a:cubicBezTo>
                  <a:cubicBezTo>
                    <a:pt x="4676665" y="10677"/>
                    <a:pt x="4679006" y="16330"/>
                    <a:pt x="4679006" y="22225"/>
                  </a:cubicBezTo>
                  <a:lnTo>
                    <a:pt x="4679006" y="2530637"/>
                  </a:lnTo>
                  <a:cubicBezTo>
                    <a:pt x="4679006" y="2542911"/>
                    <a:pt x="4669056" y="2552861"/>
                    <a:pt x="4656781" y="2552861"/>
                  </a:cubicBezTo>
                  <a:lnTo>
                    <a:pt x="22225" y="2552861"/>
                  </a:lnTo>
                  <a:cubicBezTo>
                    <a:pt x="9950" y="2552861"/>
                    <a:pt x="0" y="2542911"/>
                    <a:pt x="0" y="2530637"/>
                  </a:cubicBezTo>
                  <a:lnTo>
                    <a:pt x="0" y="22225"/>
                  </a:lnTo>
                  <a:cubicBezTo>
                    <a:pt x="0" y="9950"/>
                    <a:pt x="9950" y="0"/>
                    <a:pt x="2222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9"/>
            <p:cNvSpPr txBox="1"/>
            <p:nvPr/>
          </p:nvSpPr>
          <p:spPr>
            <a:xfrm>
              <a:off x="0" y="-19050"/>
              <a:ext cx="4679006"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3" name="Google Shape;1073;p39"/>
          <p:cNvGrpSpPr/>
          <p:nvPr/>
        </p:nvGrpSpPr>
        <p:grpSpPr>
          <a:xfrm>
            <a:off x="310811" y="270024"/>
            <a:ext cx="17666378" cy="9674621"/>
            <a:chOff x="0" y="-19050"/>
            <a:chExt cx="4652873" cy="2548049"/>
          </a:xfrm>
        </p:grpSpPr>
        <p:sp>
          <p:nvSpPr>
            <p:cNvPr id="1074" name="Google Shape;1074;p39"/>
            <p:cNvSpPr/>
            <p:nvPr/>
          </p:nvSpPr>
          <p:spPr>
            <a:xfrm>
              <a:off x="0" y="0"/>
              <a:ext cx="4652873" cy="2528999"/>
            </a:xfrm>
            <a:custGeom>
              <a:rect b="b" l="l" r="r" t="t"/>
              <a:pathLst>
                <a:path extrusionOk="0" h="2528999" w="4652873">
                  <a:moveTo>
                    <a:pt x="21035" y="0"/>
                  </a:moveTo>
                  <a:lnTo>
                    <a:pt x="4631838" y="0"/>
                  </a:lnTo>
                  <a:cubicBezTo>
                    <a:pt x="4637417" y="0"/>
                    <a:pt x="4642767" y="2216"/>
                    <a:pt x="4646712" y="6161"/>
                  </a:cubicBezTo>
                  <a:cubicBezTo>
                    <a:pt x="4650657" y="10106"/>
                    <a:pt x="4652873" y="15456"/>
                    <a:pt x="4652873" y="21035"/>
                  </a:cubicBezTo>
                  <a:lnTo>
                    <a:pt x="4652873" y="2507964"/>
                  </a:lnTo>
                  <a:cubicBezTo>
                    <a:pt x="4652873" y="2519581"/>
                    <a:pt x="4643456" y="2528999"/>
                    <a:pt x="4631838" y="2528999"/>
                  </a:cubicBezTo>
                  <a:lnTo>
                    <a:pt x="21035" y="2528999"/>
                  </a:lnTo>
                  <a:cubicBezTo>
                    <a:pt x="9418" y="2528999"/>
                    <a:pt x="0" y="2519581"/>
                    <a:pt x="0" y="2507964"/>
                  </a:cubicBezTo>
                  <a:lnTo>
                    <a:pt x="0" y="21035"/>
                  </a:lnTo>
                  <a:cubicBezTo>
                    <a:pt x="0" y="9418"/>
                    <a:pt x="9418" y="0"/>
                    <a:pt x="21035" y="0"/>
                  </a:cubicBezTo>
                  <a:close/>
                </a:path>
              </a:pathLst>
            </a:custGeom>
            <a:solidFill>
              <a:srgbClr val="E1DE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9"/>
            <p:cNvSpPr txBox="1"/>
            <p:nvPr/>
          </p:nvSpPr>
          <p:spPr>
            <a:xfrm>
              <a:off x="0" y="-19050"/>
              <a:ext cx="465287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39"/>
          <p:cNvGrpSpPr/>
          <p:nvPr/>
        </p:nvGrpSpPr>
        <p:grpSpPr>
          <a:xfrm>
            <a:off x="5995272" y="3105241"/>
            <a:ext cx="6297456" cy="2647778"/>
            <a:chOff x="0" y="-38100"/>
            <a:chExt cx="1658589" cy="697357"/>
          </a:xfrm>
        </p:grpSpPr>
        <p:sp>
          <p:nvSpPr>
            <p:cNvPr id="1077" name="Google Shape;1077;p3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9"/>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9" name="Google Shape;1079;p39"/>
          <p:cNvGrpSpPr/>
          <p:nvPr/>
        </p:nvGrpSpPr>
        <p:grpSpPr>
          <a:xfrm>
            <a:off x="5995272" y="6179858"/>
            <a:ext cx="6297456" cy="2647778"/>
            <a:chOff x="0" y="-38100"/>
            <a:chExt cx="1658589" cy="697357"/>
          </a:xfrm>
        </p:grpSpPr>
        <p:sp>
          <p:nvSpPr>
            <p:cNvPr id="1080" name="Google Shape;1080;p3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9"/>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2" name="Google Shape;1082;p39"/>
          <p:cNvSpPr/>
          <p:nvPr/>
        </p:nvSpPr>
        <p:spPr>
          <a:xfrm>
            <a:off x="1036844" y="4365617"/>
            <a:ext cx="3872578" cy="5624331"/>
          </a:xfrm>
          <a:custGeom>
            <a:rect b="b" l="l" r="r" t="t"/>
            <a:pathLst>
              <a:path extrusionOk="0" h="5624331" w="3872578">
                <a:moveTo>
                  <a:pt x="0" y="0"/>
                </a:moveTo>
                <a:lnTo>
                  <a:pt x="3872578" y="0"/>
                </a:lnTo>
                <a:lnTo>
                  <a:pt x="3872578" y="5624331"/>
                </a:lnTo>
                <a:lnTo>
                  <a:pt x="0" y="5624331"/>
                </a:lnTo>
                <a:lnTo>
                  <a:pt x="0" y="0"/>
                </a:lnTo>
                <a:close/>
              </a:path>
            </a:pathLst>
          </a:custGeom>
          <a:blipFill rotWithShape="1">
            <a:blip r:embed="rId3">
              <a:alphaModFix/>
            </a:blip>
            <a:stretch>
              <a:fillRect b="0" l="0" r="0" t="0"/>
            </a:stretch>
          </a:blipFill>
          <a:ln>
            <a:noFill/>
          </a:ln>
        </p:spPr>
      </p:sp>
      <p:sp>
        <p:nvSpPr>
          <p:cNvPr id="1083" name="Google Shape;1083;p39"/>
          <p:cNvSpPr/>
          <p:nvPr/>
        </p:nvSpPr>
        <p:spPr>
          <a:xfrm>
            <a:off x="11819622" y="5871182"/>
            <a:ext cx="2935158" cy="4073463"/>
          </a:xfrm>
          <a:custGeom>
            <a:rect b="b" l="l" r="r" t="t"/>
            <a:pathLst>
              <a:path extrusionOk="0" h="4073463" w="2935158">
                <a:moveTo>
                  <a:pt x="0" y="0"/>
                </a:moveTo>
                <a:lnTo>
                  <a:pt x="2935159" y="0"/>
                </a:lnTo>
                <a:lnTo>
                  <a:pt x="2935159" y="4073464"/>
                </a:lnTo>
                <a:lnTo>
                  <a:pt x="0" y="4073464"/>
                </a:lnTo>
                <a:lnTo>
                  <a:pt x="0" y="0"/>
                </a:lnTo>
                <a:close/>
              </a:path>
            </a:pathLst>
          </a:custGeom>
          <a:blipFill rotWithShape="1">
            <a:blip r:embed="rId4">
              <a:alphaModFix/>
            </a:blip>
            <a:stretch>
              <a:fillRect b="-4796" l="0" r="0" t="0"/>
            </a:stretch>
          </a:blipFill>
          <a:ln>
            <a:noFill/>
          </a:ln>
        </p:spPr>
      </p:sp>
      <p:sp>
        <p:nvSpPr>
          <p:cNvPr id="1084" name="Google Shape;1084;p39"/>
          <p:cNvSpPr/>
          <p:nvPr/>
        </p:nvSpPr>
        <p:spPr>
          <a:xfrm>
            <a:off x="13545328" y="6212872"/>
            <a:ext cx="4137186" cy="3731774"/>
          </a:xfrm>
          <a:custGeom>
            <a:rect b="b" l="l" r="r" t="t"/>
            <a:pathLst>
              <a:path extrusionOk="0" h="3731774" w="4137186">
                <a:moveTo>
                  <a:pt x="0" y="0"/>
                </a:moveTo>
                <a:lnTo>
                  <a:pt x="4137186" y="0"/>
                </a:lnTo>
                <a:lnTo>
                  <a:pt x="4137186" y="3731774"/>
                </a:lnTo>
                <a:lnTo>
                  <a:pt x="0" y="3731774"/>
                </a:lnTo>
                <a:lnTo>
                  <a:pt x="0" y="0"/>
                </a:lnTo>
                <a:close/>
              </a:path>
            </a:pathLst>
          </a:custGeom>
          <a:blipFill rotWithShape="1">
            <a:blip r:embed="rId5">
              <a:alphaModFix/>
            </a:blip>
            <a:stretch>
              <a:fillRect b="-11562" l="0" r="0" t="0"/>
            </a:stretch>
          </a:blipFill>
          <a:ln>
            <a:noFill/>
          </a:ln>
        </p:spPr>
      </p:sp>
      <p:sp>
        <p:nvSpPr>
          <p:cNvPr id="1085" name="Google Shape;1085;p39"/>
          <p:cNvSpPr txBox="1"/>
          <p:nvPr/>
        </p:nvSpPr>
        <p:spPr>
          <a:xfrm>
            <a:off x="2509248" y="2145463"/>
            <a:ext cx="13269503" cy="532939"/>
          </a:xfrm>
          <a:prstGeom prst="rect">
            <a:avLst/>
          </a:prstGeom>
          <a:noFill/>
          <a:ln>
            <a:noFill/>
          </a:ln>
        </p:spPr>
        <p:txBody>
          <a:bodyPr anchorCtr="0" anchor="t" bIns="0" lIns="0" spcFirstLastPara="1" rIns="0" wrap="square" tIns="0">
            <a:spAutoFit/>
          </a:bodyPr>
          <a:lstStyle/>
          <a:p>
            <a:pPr indent="0" lvl="0" marL="0" marR="0" rtl="0" algn="ctr">
              <a:lnSpc>
                <a:spcPct val="160014"/>
              </a:lnSpc>
              <a:spcBef>
                <a:spcPts val="0"/>
              </a:spcBef>
              <a:spcAft>
                <a:spcPts val="0"/>
              </a:spcAft>
              <a:buNone/>
            </a:pPr>
            <a:r>
              <a:rPr b="0" i="0" lang="en-US" sz="2761"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1086" name="Google Shape;1086;p39"/>
          <p:cNvSpPr txBox="1"/>
          <p:nvPr/>
        </p:nvSpPr>
        <p:spPr>
          <a:xfrm>
            <a:off x="5641184" y="4986038"/>
            <a:ext cx="7005600" cy="354000"/>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000000"/>
                </a:solidFill>
                <a:latin typeface="Lato"/>
                <a:ea typeface="Lato"/>
                <a:cs typeface="Lato"/>
                <a:sym typeface="Lato"/>
              </a:rPr>
              <a:t>for the presentation template</a:t>
            </a:r>
            <a:endParaRPr/>
          </a:p>
        </p:txBody>
      </p:sp>
      <p:sp>
        <p:nvSpPr>
          <p:cNvPr id="1087" name="Google Shape;1087;p39"/>
          <p:cNvSpPr txBox="1"/>
          <p:nvPr/>
        </p:nvSpPr>
        <p:spPr>
          <a:xfrm>
            <a:off x="4210005" y="7875320"/>
            <a:ext cx="9867990" cy="365633"/>
          </a:xfrm>
          <a:prstGeom prst="rect">
            <a:avLst/>
          </a:prstGeom>
          <a:noFill/>
          <a:ln>
            <a:noFill/>
          </a:ln>
        </p:spPr>
        <p:txBody>
          <a:bodyPr anchorCtr="0" anchor="t" bIns="0" lIns="0" spcFirstLastPara="1" rIns="0" wrap="square" tIns="0">
            <a:spAutoFit/>
          </a:bodyPr>
          <a:lstStyle/>
          <a:p>
            <a:pPr indent="0" lvl="1" marL="0" marR="0" rtl="0" algn="ctr">
              <a:lnSpc>
                <a:spcPct val="122009"/>
              </a:lnSpc>
              <a:spcBef>
                <a:spcPts val="0"/>
              </a:spcBef>
              <a:spcAft>
                <a:spcPts val="0"/>
              </a:spcAft>
              <a:buNone/>
            </a:pPr>
            <a:r>
              <a:rPr b="0" i="0" lang="en-US" sz="2299" u="none" cap="none" strike="noStrike">
                <a:solidFill>
                  <a:srgbClr val="000000"/>
                </a:solidFill>
                <a:latin typeface="Lato"/>
                <a:ea typeface="Lato"/>
                <a:cs typeface="Lato"/>
                <a:sym typeface="Lato"/>
              </a:rPr>
              <a:t>for the photos</a:t>
            </a:r>
            <a:endParaRPr/>
          </a:p>
        </p:txBody>
      </p:sp>
      <p:sp>
        <p:nvSpPr>
          <p:cNvPr id="1088" name="Google Shape;1088;p39"/>
          <p:cNvSpPr txBox="1"/>
          <p:nvPr/>
        </p:nvSpPr>
        <p:spPr>
          <a:xfrm>
            <a:off x="6110027" y="497953"/>
            <a:ext cx="6067800" cy="1725600"/>
          </a:xfrm>
          <a:prstGeom prst="rect">
            <a:avLst/>
          </a:prstGeom>
          <a:noFill/>
          <a:ln>
            <a:noFill/>
          </a:ln>
        </p:spPr>
        <p:txBody>
          <a:bodyPr anchorCtr="0" anchor="t" bIns="0" lIns="0" spcFirstLastPara="1" rIns="0" wrap="square" tIns="0">
            <a:spAutoFit/>
          </a:bodyPr>
          <a:lstStyle/>
          <a:p>
            <a:pPr indent="0" lvl="0" marL="0" marR="0" rtl="0" algn="ctr">
              <a:lnSpc>
                <a:spcPct val="114004"/>
              </a:lnSpc>
              <a:spcBef>
                <a:spcPts val="0"/>
              </a:spcBef>
              <a:spcAft>
                <a:spcPts val="0"/>
              </a:spcAft>
              <a:buNone/>
            </a:pPr>
            <a:r>
              <a:rPr b="1" i="0" lang="en-US" sz="11211" u="none" cap="none" strike="noStrike">
                <a:solidFill>
                  <a:srgbClr val="000000"/>
                </a:solidFill>
                <a:latin typeface="Passion One"/>
                <a:ea typeface="Passion One"/>
                <a:cs typeface="Passion One"/>
                <a:sym typeface="Passion One"/>
              </a:rPr>
              <a:t>CREDITS</a:t>
            </a:r>
            <a:endParaRPr/>
          </a:p>
        </p:txBody>
      </p:sp>
      <p:sp>
        <p:nvSpPr>
          <p:cNvPr id="1089" name="Google Shape;1089;p39"/>
          <p:cNvSpPr txBox="1"/>
          <p:nvPr/>
        </p:nvSpPr>
        <p:spPr>
          <a:xfrm>
            <a:off x="5641184" y="6976021"/>
            <a:ext cx="7005632" cy="735930"/>
          </a:xfrm>
          <a:prstGeom prst="rect">
            <a:avLst/>
          </a:prstGeom>
          <a:noFill/>
          <a:ln>
            <a:noFill/>
          </a:ln>
        </p:spPr>
        <p:txBody>
          <a:bodyPr anchorCtr="0" anchor="t" bIns="0" lIns="0" spcFirstLastPara="1" rIns="0" wrap="square" tIns="0">
            <a:spAutoFit/>
          </a:bodyPr>
          <a:lstStyle/>
          <a:p>
            <a:pPr indent="0" lvl="0" marL="0" marR="0" rtl="0" algn="ctr">
              <a:lnSpc>
                <a:spcPct val="114018"/>
              </a:lnSpc>
              <a:spcBef>
                <a:spcPts val="0"/>
              </a:spcBef>
              <a:spcAft>
                <a:spcPts val="0"/>
              </a:spcAft>
              <a:buNone/>
            </a:pPr>
            <a:r>
              <a:rPr b="1" i="0" lang="en-US" sz="5079" u="none" cap="none" strike="noStrike">
                <a:solidFill>
                  <a:srgbClr val="000000"/>
                </a:solidFill>
                <a:latin typeface="Passion One"/>
                <a:ea typeface="Passion One"/>
                <a:cs typeface="Passion One"/>
                <a:sym typeface="Passion One"/>
              </a:rPr>
              <a:t>PEXELS, PIXABAY</a:t>
            </a:r>
            <a:endParaRPr/>
          </a:p>
        </p:txBody>
      </p:sp>
      <p:pic>
        <p:nvPicPr>
          <p:cNvPr id="1090" name="Google Shape;1090;p39"/>
          <p:cNvPicPr preferRelativeResize="0"/>
          <p:nvPr/>
        </p:nvPicPr>
        <p:blipFill>
          <a:blip r:embed="rId6">
            <a:alphaModFix/>
          </a:blip>
          <a:stretch>
            <a:fillRect/>
          </a:stretch>
        </p:blipFill>
        <p:spPr>
          <a:xfrm>
            <a:off x="6799628" y="3647788"/>
            <a:ext cx="4688744" cy="1184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451" name="Shape 451"/>
        <p:cNvGrpSpPr/>
        <p:nvPr/>
      </p:nvGrpSpPr>
      <p:grpSpPr>
        <a:xfrm>
          <a:off x="0" y="0"/>
          <a:ext cx="0" cy="0"/>
          <a:chOff x="0" y="0"/>
          <a:chExt cx="0" cy="0"/>
        </a:xfrm>
      </p:grpSpPr>
      <p:cxnSp>
        <p:nvCxnSpPr>
          <p:cNvPr id="452" name="Google Shape;452;p21"/>
          <p:cNvCxnSpPr/>
          <p:nvPr/>
        </p:nvCxnSpPr>
        <p:spPr>
          <a:xfrm>
            <a:off x="302046" y="5394121"/>
            <a:ext cx="17683907" cy="0"/>
          </a:xfrm>
          <a:prstGeom prst="straightConnector1">
            <a:avLst/>
          </a:prstGeom>
          <a:noFill/>
          <a:ln cap="flat" cmpd="sng" w="38100">
            <a:solidFill>
              <a:srgbClr val="000000"/>
            </a:solidFill>
            <a:prstDash val="solid"/>
            <a:round/>
            <a:headEnd len="sm" w="sm" type="none"/>
            <a:tailEnd len="sm" w="sm" type="none"/>
          </a:ln>
        </p:spPr>
      </p:cxnSp>
      <p:grpSp>
        <p:nvGrpSpPr>
          <p:cNvPr id="453" name="Google Shape;453;p21"/>
          <p:cNvGrpSpPr/>
          <p:nvPr/>
        </p:nvGrpSpPr>
        <p:grpSpPr>
          <a:xfrm>
            <a:off x="750949" y="2950502"/>
            <a:ext cx="3782313" cy="4982488"/>
            <a:chOff x="0" y="0"/>
            <a:chExt cx="996165" cy="1312260"/>
          </a:xfrm>
        </p:grpSpPr>
        <p:sp>
          <p:nvSpPr>
            <p:cNvPr id="454" name="Google Shape;454;p21"/>
            <p:cNvSpPr/>
            <p:nvPr/>
          </p:nvSpPr>
          <p:spPr>
            <a:xfrm>
              <a:off x="0" y="0"/>
              <a:ext cx="996165" cy="1312260"/>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txBox="1"/>
            <p:nvPr/>
          </p:nvSpPr>
          <p:spPr>
            <a:xfrm>
              <a:off x="93390" y="103974"/>
              <a:ext cx="809384" cy="10852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6" name="Google Shape;456;p21"/>
          <p:cNvPicPr preferRelativeResize="0"/>
          <p:nvPr/>
        </p:nvPicPr>
        <p:blipFill>
          <a:blip r:embed="rId3">
            <a:alphaModFix/>
          </a:blip>
          <a:stretch>
            <a:fillRect/>
          </a:stretch>
        </p:blipFill>
        <p:spPr>
          <a:xfrm>
            <a:off x="780388" y="2991207"/>
            <a:ext cx="3723600" cy="4901100"/>
          </a:xfrm>
          <a:prstGeom prst="ellipse">
            <a:avLst/>
          </a:prstGeom>
          <a:noFill/>
          <a:ln>
            <a:noFill/>
          </a:ln>
        </p:spPr>
      </p:pic>
      <p:grpSp>
        <p:nvGrpSpPr>
          <p:cNvPr id="457" name="Google Shape;457;p21"/>
          <p:cNvGrpSpPr/>
          <p:nvPr/>
        </p:nvGrpSpPr>
        <p:grpSpPr>
          <a:xfrm>
            <a:off x="5085545" y="2950502"/>
            <a:ext cx="3782313" cy="4982488"/>
            <a:chOff x="0" y="0"/>
            <a:chExt cx="996165" cy="1312260"/>
          </a:xfrm>
        </p:grpSpPr>
        <p:sp>
          <p:nvSpPr>
            <p:cNvPr id="458" name="Google Shape;458;p21"/>
            <p:cNvSpPr/>
            <p:nvPr/>
          </p:nvSpPr>
          <p:spPr>
            <a:xfrm>
              <a:off x="0" y="0"/>
              <a:ext cx="996165" cy="1312260"/>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txBox="1"/>
            <p:nvPr/>
          </p:nvSpPr>
          <p:spPr>
            <a:xfrm>
              <a:off x="93390" y="103974"/>
              <a:ext cx="809384" cy="10852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0" name="Google Shape;460;p21"/>
          <p:cNvPicPr preferRelativeResize="0"/>
          <p:nvPr/>
        </p:nvPicPr>
        <p:blipFill>
          <a:blip r:embed="rId4">
            <a:alphaModFix/>
          </a:blip>
          <a:stretch>
            <a:fillRect/>
          </a:stretch>
        </p:blipFill>
        <p:spPr>
          <a:xfrm>
            <a:off x="5121375" y="2991200"/>
            <a:ext cx="3710700" cy="4901100"/>
          </a:xfrm>
          <a:prstGeom prst="ellipse">
            <a:avLst/>
          </a:prstGeom>
          <a:noFill/>
          <a:ln>
            <a:noFill/>
          </a:ln>
        </p:spPr>
      </p:pic>
      <p:grpSp>
        <p:nvGrpSpPr>
          <p:cNvPr id="461" name="Google Shape;461;p21"/>
          <p:cNvGrpSpPr/>
          <p:nvPr/>
        </p:nvGrpSpPr>
        <p:grpSpPr>
          <a:xfrm>
            <a:off x="9420141" y="2950502"/>
            <a:ext cx="3782313" cy="4982488"/>
            <a:chOff x="0" y="0"/>
            <a:chExt cx="996165" cy="1312260"/>
          </a:xfrm>
        </p:grpSpPr>
        <p:sp>
          <p:nvSpPr>
            <p:cNvPr id="462" name="Google Shape;462;p21"/>
            <p:cNvSpPr/>
            <p:nvPr/>
          </p:nvSpPr>
          <p:spPr>
            <a:xfrm>
              <a:off x="0" y="0"/>
              <a:ext cx="996165" cy="1312260"/>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
            <p:cNvSpPr txBox="1"/>
            <p:nvPr/>
          </p:nvSpPr>
          <p:spPr>
            <a:xfrm>
              <a:off x="93390" y="103974"/>
              <a:ext cx="809384" cy="10852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4" name="Google Shape;464;p21"/>
          <p:cNvPicPr preferRelativeResize="0"/>
          <p:nvPr/>
        </p:nvPicPr>
        <p:blipFill>
          <a:blip r:embed="rId5">
            <a:alphaModFix/>
          </a:blip>
          <a:stretch>
            <a:fillRect/>
          </a:stretch>
        </p:blipFill>
        <p:spPr>
          <a:xfrm>
            <a:off x="9455950" y="2991200"/>
            <a:ext cx="3710700" cy="4901400"/>
          </a:xfrm>
          <a:prstGeom prst="ellipse">
            <a:avLst/>
          </a:prstGeom>
          <a:noFill/>
          <a:ln>
            <a:noFill/>
          </a:ln>
        </p:spPr>
      </p:pic>
      <p:grpSp>
        <p:nvGrpSpPr>
          <p:cNvPr id="465" name="Google Shape;465;p21"/>
          <p:cNvGrpSpPr/>
          <p:nvPr/>
        </p:nvGrpSpPr>
        <p:grpSpPr>
          <a:xfrm>
            <a:off x="13754737" y="2950502"/>
            <a:ext cx="3782313" cy="4982488"/>
            <a:chOff x="0" y="0"/>
            <a:chExt cx="996165" cy="1312260"/>
          </a:xfrm>
        </p:grpSpPr>
        <p:sp>
          <p:nvSpPr>
            <p:cNvPr id="466" name="Google Shape;466;p21"/>
            <p:cNvSpPr/>
            <p:nvPr/>
          </p:nvSpPr>
          <p:spPr>
            <a:xfrm>
              <a:off x="0" y="0"/>
              <a:ext cx="996165" cy="1312260"/>
            </a:xfrm>
            <a:custGeom>
              <a:rect b="b" l="l" r="r" t="t"/>
              <a:pathLst>
                <a:path extrusionOk="0" h="1312260" w="996165">
                  <a:moveTo>
                    <a:pt x="498082" y="0"/>
                  </a:moveTo>
                  <a:cubicBezTo>
                    <a:pt x="222999" y="0"/>
                    <a:pt x="0" y="293759"/>
                    <a:pt x="0" y="656130"/>
                  </a:cubicBezTo>
                  <a:cubicBezTo>
                    <a:pt x="0" y="1018501"/>
                    <a:pt x="222999" y="1312260"/>
                    <a:pt x="498082" y="1312260"/>
                  </a:cubicBezTo>
                  <a:cubicBezTo>
                    <a:pt x="773166" y="1312260"/>
                    <a:pt x="996165" y="1018501"/>
                    <a:pt x="996165" y="656130"/>
                  </a:cubicBezTo>
                  <a:cubicBezTo>
                    <a:pt x="996165" y="293759"/>
                    <a:pt x="773166" y="0"/>
                    <a:pt x="4980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1"/>
            <p:cNvSpPr txBox="1"/>
            <p:nvPr/>
          </p:nvSpPr>
          <p:spPr>
            <a:xfrm>
              <a:off x="93390" y="103974"/>
              <a:ext cx="809384" cy="108526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21"/>
          <p:cNvPicPr preferRelativeResize="0"/>
          <p:nvPr/>
        </p:nvPicPr>
        <p:blipFill>
          <a:blip r:embed="rId6">
            <a:alphaModFix/>
          </a:blip>
          <a:stretch>
            <a:fillRect/>
          </a:stretch>
        </p:blipFill>
        <p:spPr>
          <a:xfrm>
            <a:off x="13784025" y="2991038"/>
            <a:ext cx="3723600" cy="4901400"/>
          </a:xfrm>
          <a:prstGeom prst="ellipse">
            <a:avLst/>
          </a:prstGeom>
          <a:noFill/>
          <a:ln>
            <a:noFill/>
          </a:ln>
        </p:spPr>
      </p:pic>
      <p:grpSp>
        <p:nvGrpSpPr>
          <p:cNvPr id="469" name="Google Shape;469;p21"/>
          <p:cNvGrpSpPr/>
          <p:nvPr/>
        </p:nvGrpSpPr>
        <p:grpSpPr>
          <a:xfrm>
            <a:off x="1720746" y="5075516"/>
            <a:ext cx="1842720" cy="660130"/>
            <a:chOff x="0" y="-19050"/>
            <a:chExt cx="485326" cy="173862"/>
          </a:xfrm>
        </p:grpSpPr>
        <p:sp>
          <p:nvSpPr>
            <p:cNvPr id="470" name="Google Shape;470;p21"/>
            <p:cNvSpPr/>
            <p:nvPr/>
          </p:nvSpPr>
          <p:spPr>
            <a:xfrm>
              <a:off x="0" y="0"/>
              <a:ext cx="485326" cy="154812"/>
            </a:xfrm>
            <a:custGeom>
              <a:rect b="b" l="l" r="r" t="t"/>
              <a:pathLst>
                <a:path extrusionOk="0" h="154812" w="485326">
                  <a:moveTo>
                    <a:pt x="0" y="0"/>
                  </a:moveTo>
                  <a:lnTo>
                    <a:pt x="485326" y="0"/>
                  </a:lnTo>
                  <a:lnTo>
                    <a:pt x="485326" y="154812"/>
                  </a:lnTo>
                  <a:lnTo>
                    <a:pt x="0" y="154812"/>
                  </a:lnTo>
                  <a:close/>
                </a:path>
              </a:pathLst>
            </a:custGeom>
            <a:solidFill>
              <a:srgbClr val="D9E8F4"/>
            </a:solidFill>
            <a:ln cap="sq" cmpd="sng" w="38100">
              <a:solidFill>
                <a:srgbClr val="000000"/>
              </a:solidFill>
              <a:prstDash val="solid"/>
              <a:miter lim="8000"/>
              <a:headEnd len="sm" w="sm" type="none"/>
              <a:tailEnd len="sm" w="sm" type="none"/>
            </a:ln>
          </p:spPr>
        </p:sp>
        <p:sp>
          <p:nvSpPr>
            <p:cNvPr id="471" name="Google Shape;471;p21"/>
            <p:cNvSpPr txBox="1"/>
            <p:nvPr/>
          </p:nvSpPr>
          <p:spPr>
            <a:xfrm>
              <a:off x="0" y="-19050"/>
              <a:ext cx="485326" cy="173862"/>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1"/>
          <p:cNvGrpSpPr/>
          <p:nvPr/>
        </p:nvGrpSpPr>
        <p:grpSpPr>
          <a:xfrm>
            <a:off x="6055342" y="5075516"/>
            <a:ext cx="1842720" cy="660130"/>
            <a:chOff x="0" y="-19050"/>
            <a:chExt cx="485326" cy="173862"/>
          </a:xfrm>
        </p:grpSpPr>
        <p:sp>
          <p:nvSpPr>
            <p:cNvPr id="473" name="Google Shape;473;p21"/>
            <p:cNvSpPr/>
            <p:nvPr/>
          </p:nvSpPr>
          <p:spPr>
            <a:xfrm>
              <a:off x="0" y="0"/>
              <a:ext cx="485326" cy="154812"/>
            </a:xfrm>
            <a:custGeom>
              <a:rect b="b" l="l" r="r" t="t"/>
              <a:pathLst>
                <a:path extrusionOk="0" h="154812" w="485326">
                  <a:moveTo>
                    <a:pt x="0" y="0"/>
                  </a:moveTo>
                  <a:lnTo>
                    <a:pt x="485326" y="0"/>
                  </a:lnTo>
                  <a:lnTo>
                    <a:pt x="485326" y="154812"/>
                  </a:lnTo>
                  <a:lnTo>
                    <a:pt x="0" y="154812"/>
                  </a:lnTo>
                  <a:close/>
                </a:path>
              </a:pathLst>
            </a:custGeom>
            <a:solidFill>
              <a:srgbClr val="D9E8F4"/>
            </a:solidFill>
            <a:ln cap="sq" cmpd="sng" w="38100">
              <a:solidFill>
                <a:srgbClr val="000000"/>
              </a:solidFill>
              <a:prstDash val="solid"/>
              <a:miter lim="8000"/>
              <a:headEnd len="sm" w="sm" type="none"/>
              <a:tailEnd len="sm" w="sm" type="none"/>
            </a:ln>
          </p:spPr>
        </p:sp>
        <p:sp>
          <p:nvSpPr>
            <p:cNvPr id="474" name="Google Shape;474;p21"/>
            <p:cNvSpPr txBox="1"/>
            <p:nvPr/>
          </p:nvSpPr>
          <p:spPr>
            <a:xfrm>
              <a:off x="0" y="-19050"/>
              <a:ext cx="485326" cy="173862"/>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1"/>
          <p:cNvGrpSpPr/>
          <p:nvPr/>
        </p:nvGrpSpPr>
        <p:grpSpPr>
          <a:xfrm>
            <a:off x="10389938" y="5075516"/>
            <a:ext cx="1842720" cy="660130"/>
            <a:chOff x="0" y="-19050"/>
            <a:chExt cx="485326" cy="173862"/>
          </a:xfrm>
        </p:grpSpPr>
        <p:sp>
          <p:nvSpPr>
            <p:cNvPr id="476" name="Google Shape;476;p21"/>
            <p:cNvSpPr/>
            <p:nvPr/>
          </p:nvSpPr>
          <p:spPr>
            <a:xfrm>
              <a:off x="0" y="0"/>
              <a:ext cx="485326" cy="154812"/>
            </a:xfrm>
            <a:custGeom>
              <a:rect b="b" l="l" r="r" t="t"/>
              <a:pathLst>
                <a:path extrusionOk="0" h="154812" w="485326">
                  <a:moveTo>
                    <a:pt x="0" y="0"/>
                  </a:moveTo>
                  <a:lnTo>
                    <a:pt x="485326" y="0"/>
                  </a:lnTo>
                  <a:lnTo>
                    <a:pt x="485326" y="154812"/>
                  </a:lnTo>
                  <a:lnTo>
                    <a:pt x="0" y="154812"/>
                  </a:lnTo>
                  <a:close/>
                </a:path>
              </a:pathLst>
            </a:custGeom>
            <a:solidFill>
              <a:srgbClr val="D9E8F4"/>
            </a:solidFill>
            <a:ln cap="sq" cmpd="sng" w="38100">
              <a:solidFill>
                <a:srgbClr val="000000"/>
              </a:solidFill>
              <a:prstDash val="solid"/>
              <a:miter lim="8000"/>
              <a:headEnd len="sm" w="sm" type="none"/>
              <a:tailEnd len="sm" w="sm" type="none"/>
            </a:ln>
          </p:spPr>
        </p:sp>
        <p:sp>
          <p:nvSpPr>
            <p:cNvPr id="477" name="Google Shape;477;p21"/>
            <p:cNvSpPr txBox="1"/>
            <p:nvPr/>
          </p:nvSpPr>
          <p:spPr>
            <a:xfrm>
              <a:off x="0" y="-19050"/>
              <a:ext cx="485326" cy="173862"/>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21"/>
          <p:cNvGrpSpPr/>
          <p:nvPr/>
        </p:nvGrpSpPr>
        <p:grpSpPr>
          <a:xfrm>
            <a:off x="14586758" y="5075516"/>
            <a:ext cx="2118272" cy="660130"/>
            <a:chOff x="0" y="-19050"/>
            <a:chExt cx="557899" cy="173862"/>
          </a:xfrm>
        </p:grpSpPr>
        <p:sp>
          <p:nvSpPr>
            <p:cNvPr id="479" name="Google Shape;479;p21"/>
            <p:cNvSpPr/>
            <p:nvPr/>
          </p:nvSpPr>
          <p:spPr>
            <a:xfrm>
              <a:off x="0" y="0"/>
              <a:ext cx="557899" cy="154812"/>
            </a:xfrm>
            <a:custGeom>
              <a:rect b="b" l="l" r="r" t="t"/>
              <a:pathLst>
                <a:path extrusionOk="0" h="154812" w="557899">
                  <a:moveTo>
                    <a:pt x="0" y="0"/>
                  </a:moveTo>
                  <a:lnTo>
                    <a:pt x="557899" y="0"/>
                  </a:lnTo>
                  <a:lnTo>
                    <a:pt x="557899" y="154812"/>
                  </a:lnTo>
                  <a:lnTo>
                    <a:pt x="0" y="154812"/>
                  </a:lnTo>
                  <a:close/>
                </a:path>
              </a:pathLst>
            </a:custGeom>
            <a:solidFill>
              <a:srgbClr val="D9E8F4"/>
            </a:solidFill>
            <a:ln cap="sq" cmpd="sng" w="38100">
              <a:solidFill>
                <a:srgbClr val="000000"/>
              </a:solidFill>
              <a:prstDash val="solid"/>
              <a:miter lim="8000"/>
              <a:headEnd len="sm" w="sm" type="none"/>
              <a:tailEnd len="sm" w="sm" type="none"/>
            </a:ln>
          </p:spPr>
        </p:sp>
        <p:sp>
          <p:nvSpPr>
            <p:cNvPr id="480" name="Google Shape;480;p21"/>
            <p:cNvSpPr txBox="1"/>
            <p:nvPr/>
          </p:nvSpPr>
          <p:spPr>
            <a:xfrm>
              <a:off x="0" y="-19050"/>
              <a:ext cx="557899" cy="173862"/>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21"/>
          <p:cNvSpPr txBox="1"/>
          <p:nvPr/>
        </p:nvSpPr>
        <p:spPr>
          <a:xfrm>
            <a:off x="1954974" y="5214725"/>
            <a:ext cx="1374300" cy="416700"/>
          </a:xfrm>
          <a:prstGeom prst="rect">
            <a:avLst/>
          </a:prstGeom>
          <a:noFill/>
          <a:ln>
            <a:noFill/>
          </a:ln>
        </p:spPr>
        <p:txBody>
          <a:bodyPr anchorCtr="0" anchor="t" bIns="0" lIns="0" spcFirstLastPara="1" rIns="0" wrap="square" tIns="0">
            <a:spAutoFit/>
          </a:bodyPr>
          <a:lstStyle/>
          <a:p>
            <a:pPr indent="0" lvl="0" marL="0" marR="0" rtl="0" algn="ctr">
              <a:lnSpc>
                <a:spcPct val="119977"/>
              </a:lnSpc>
              <a:spcBef>
                <a:spcPts val="0"/>
              </a:spcBef>
              <a:spcAft>
                <a:spcPts val="0"/>
              </a:spcAft>
              <a:buNone/>
            </a:pPr>
            <a:r>
              <a:rPr b="1" i="0" lang="en-US" sz="2708" u="none" cap="none" strike="noStrike">
                <a:solidFill>
                  <a:srgbClr val="000000"/>
                </a:solidFill>
                <a:latin typeface="Lato"/>
                <a:ea typeface="Lato"/>
                <a:cs typeface="Lato"/>
                <a:sym typeface="Lato"/>
              </a:rPr>
              <a:t>Forests</a:t>
            </a:r>
            <a:endParaRPr/>
          </a:p>
        </p:txBody>
      </p:sp>
      <p:sp>
        <p:nvSpPr>
          <p:cNvPr id="482" name="Google Shape;482;p21"/>
          <p:cNvSpPr txBox="1"/>
          <p:nvPr/>
        </p:nvSpPr>
        <p:spPr>
          <a:xfrm>
            <a:off x="6289574" y="5214734"/>
            <a:ext cx="1374300" cy="416700"/>
          </a:xfrm>
          <a:prstGeom prst="rect">
            <a:avLst/>
          </a:prstGeom>
          <a:noFill/>
          <a:ln>
            <a:noFill/>
          </a:ln>
        </p:spPr>
        <p:txBody>
          <a:bodyPr anchorCtr="0" anchor="t" bIns="0" lIns="0" spcFirstLastPara="1" rIns="0" wrap="square" tIns="0">
            <a:spAutoFit/>
          </a:bodyPr>
          <a:lstStyle/>
          <a:p>
            <a:pPr indent="0" lvl="0" marL="0" marR="0" rtl="0" algn="ctr">
              <a:lnSpc>
                <a:spcPct val="119977"/>
              </a:lnSpc>
              <a:spcBef>
                <a:spcPts val="0"/>
              </a:spcBef>
              <a:spcAft>
                <a:spcPts val="0"/>
              </a:spcAft>
              <a:buNone/>
            </a:pPr>
            <a:r>
              <a:rPr b="1" i="0" lang="en-US" sz="2708" u="none" cap="none" strike="noStrike">
                <a:solidFill>
                  <a:srgbClr val="000000"/>
                </a:solidFill>
                <a:latin typeface="Lato"/>
                <a:ea typeface="Lato"/>
                <a:cs typeface="Lato"/>
                <a:sym typeface="Lato"/>
              </a:rPr>
              <a:t>Deserts</a:t>
            </a:r>
            <a:endParaRPr/>
          </a:p>
        </p:txBody>
      </p:sp>
      <p:sp>
        <p:nvSpPr>
          <p:cNvPr id="483" name="Google Shape;483;p21"/>
          <p:cNvSpPr txBox="1"/>
          <p:nvPr/>
        </p:nvSpPr>
        <p:spPr>
          <a:xfrm>
            <a:off x="10624170" y="5214734"/>
            <a:ext cx="1374300" cy="416700"/>
          </a:xfrm>
          <a:prstGeom prst="rect">
            <a:avLst/>
          </a:prstGeom>
          <a:noFill/>
          <a:ln>
            <a:noFill/>
          </a:ln>
        </p:spPr>
        <p:txBody>
          <a:bodyPr anchorCtr="0" anchor="t" bIns="0" lIns="0" spcFirstLastPara="1" rIns="0" wrap="square" tIns="0">
            <a:spAutoFit/>
          </a:bodyPr>
          <a:lstStyle/>
          <a:p>
            <a:pPr indent="0" lvl="0" marL="0" marR="0" rtl="0" algn="ctr">
              <a:lnSpc>
                <a:spcPct val="119977"/>
              </a:lnSpc>
              <a:spcBef>
                <a:spcPts val="0"/>
              </a:spcBef>
              <a:spcAft>
                <a:spcPts val="0"/>
              </a:spcAft>
              <a:buNone/>
            </a:pPr>
            <a:r>
              <a:rPr b="1" i="0" lang="en-US" sz="2708" u="none" cap="none" strike="noStrike">
                <a:solidFill>
                  <a:srgbClr val="000000"/>
                </a:solidFill>
                <a:latin typeface="Lato"/>
                <a:ea typeface="Lato"/>
                <a:cs typeface="Lato"/>
                <a:sym typeface="Lato"/>
              </a:rPr>
              <a:t>Oceans</a:t>
            </a:r>
            <a:endParaRPr/>
          </a:p>
        </p:txBody>
      </p:sp>
      <p:sp>
        <p:nvSpPr>
          <p:cNvPr id="484" name="Google Shape;484;p21"/>
          <p:cNvSpPr txBox="1"/>
          <p:nvPr/>
        </p:nvSpPr>
        <p:spPr>
          <a:xfrm>
            <a:off x="14724534" y="5214734"/>
            <a:ext cx="1842600" cy="416700"/>
          </a:xfrm>
          <a:prstGeom prst="rect">
            <a:avLst/>
          </a:prstGeom>
          <a:noFill/>
          <a:ln>
            <a:noFill/>
          </a:ln>
        </p:spPr>
        <p:txBody>
          <a:bodyPr anchorCtr="0" anchor="t" bIns="0" lIns="0" spcFirstLastPara="1" rIns="0" wrap="square" tIns="0">
            <a:spAutoFit/>
          </a:bodyPr>
          <a:lstStyle/>
          <a:p>
            <a:pPr indent="0" lvl="0" marL="0" marR="0" rtl="0" algn="ctr">
              <a:lnSpc>
                <a:spcPct val="119977"/>
              </a:lnSpc>
              <a:spcBef>
                <a:spcPts val="0"/>
              </a:spcBef>
              <a:spcAft>
                <a:spcPts val="0"/>
              </a:spcAft>
              <a:buNone/>
            </a:pPr>
            <a:r>
              <a:rPr b="1" i="0" lang="en-US" sz="2708" u="none" cap="none" strike="noStrike">
                <a:solidFill>
                  <a:srgbClr val="000000"/>
                </a:solidFill>
                <a:latin typeface="Lato"/>
                <a:ea typeface="Lato"/>
                <a:cs typeface="Lato"/>
                <a:sym typeface="Lato"/>
              </a:rPr>
              <a:t>Grasslands</a:t>
            </a:r>
            <a:endParaRPr/>
          </a:p>
        </p:txBody>
      </p:sp>
      <p:sp>
        <p:nvSpPr>
          <p:cNvPr id="485" name="Google Shape;485;p21"/>
          <p:cNvSpPr txBox="1"/>
          <p:nvPr/>
        </p:nvSpPr>
        <p:spPr>
          <a:xfrm>
            <a:off x="1720746" y="881154"/>
            <a:ext cx="14846508" cy="1489058"/>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b="0" i="0" lang="en-US" sz="9996" u="none" cap="none" strike="noStrike">
                <a:solidFill>
                  <a:srgbClr val="000000"/>
                </a:solidFill>
                <a:latin typeface="Passion One"/>
                <a:ea typeface="Passion One"/>
                <a:cs typeface="Passion One"/>
                <a:sym typeface="Passion One"/>
              </a:rPr>
              <a:t>INTRODUCTION TO HABITATS</a:t>
            </a:r>
            <a:endParaRPr/>
          </a:p>
        </p:txBody>
      </p:sp>
      <p:sp>
        <p:nvSpPr>
          <p:cNvPr id="486" name="Google Shape;486;p21"/>
          <p:cNvSpPr txBox="1"/>
          <p:nvPr/>
        </p:nvSpPr>
        <p:spPr>
          <a:xfrm>
            <a:off x="1202614" y="8175280"/>
            <a:ext cx="2878983" cy="827913"/>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Write a description</a:t>
            </a:r>
            <a:endParaRPr/>
          </a:p>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of this image here</a:t>
            </a:r>
            <a:endParaRPr/>
          </a:p>
        </p:txBody>
      </p:sp>
      <p:sp>
        <p:nvSpPr>
          <p:cNvPr id="487" name="Google Shape;487;p21"/>
          <p:cNvSpPr txBox="1"/>
          <p:nvPr/>
        </p:nvSpPr>
        <p:spPr>
          <a:xfrm>
            <a:off x="5537210" y="8175280"/>
            <a:ext cx="2878983" cy="827913"/>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Write a description</a:t>
            </a:r>
            <a:endParaRPr/>
          </a:p>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of this image here</a:t>
            </a:r>
            <a:endParaRPr/>
          </a:p>
        </p:txBody>
      </p:sp>
      <p:sp>
        <p:nvSpPr>
          <p:cNvPr id="488" name="Google Shape;488;p21"/>
          <p:cNvSpPr txBox="1"/>
          <p:nvPr/>
        </p:nvSpPr>
        <p:spPr>
          <a:xfrm>
            <a:off x="9871806" y="8175280"/>
            <a:ext cx="2878983" cy="827913"/>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Write a description</a:t>
            </a:r>
            <a:endParaRPr/>
          </a:p>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of this image here</a:t>
            </a:r>
            <a:endParaRPr/>
          </a:p>
        </p:txBody>
      </p:sp>
      <p:sp>
        <p:nvSpPr>
          <p:cNvPr id="489" name="Google Shape;489;p21"/>
          <p:cNvSpPr txBox="1"/>
          <p:nvPr/>
        </p:nvSpPr>
        <p:spPr>
          <a:xfrm>
            <a:off x="14206402" y="8175280"/>
            <a:ext cx="2878983" cy="827913"/>
          </a:xfrm>
          <a:prstGeom prst="rect">
            <a:avLst/>
          </a:prstGeom>
          <a:noFill/>
          <a:ln>
            <a:noFill/>
          </a:ln>
        </p:spPr>
        <p:txBody>
          <a:bodyPr anchorCtr="0" anchor="t" bIns="0" lIns="0" spcFirstLastPara="1" rIns="0" wrap="square" tIns="0">
            <a:spAutoFit/>
          </a:bodyPr>
          <a:lstStyle/>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Write a description</a:t>
            </a:r>
            <a:endParaRPr/>
          </a:p>
          <a:p>
            <a:pPr indent="0" lvl="0" marL="0" marR="0" rtl="0" algn="ctr">
              <a:lnSpc>
                <a:spcPct val="139000"/>
              </a:lnSpc>
              <a:spcBef>
                <a:spcPts val="0"/>
              </a:spcBef>
              <a:spcAft>
                <a:spcPts val="0"/>
              </a:spcAft>
              <a:buNone/>
            </a:pPr>
            <a:r>
              <a:rPr b="0" i="0" lang="en-US" sz="2400" u="none" cap="none" strike="noStrike">
                <a:solidFill>
                  <a:srgbClr val="000000"/>
                </a:solidFill>
                <a:latin typeface="Lato"/>
                <a:ea typeface="Lato"/>
                <a:cs typeface="Lato"/>
                <a:sym typeface="Lato"/>
              </a:rPr>
              <a:t>of this image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493" name="Shape 493"/>
        <p:cNvGrpSpPr/>
        <p:nvPr/>
      </p:nvGrpSpPr>
      <p:grpSpPr>
        <a:xfrm>
          <a:off x="0" y="0"/>
          <a:ext cx="0" cy="0"/>
          <a:chOff x="0" y="0"/>
          <a:chExt cx="0" cy="0"/>
        </a:xfrm>
      </p:grpSpPr>
      <p:sp>
        <p:nvSpPr>
          <p:cNvPr id="494" name="Google Shape;494;p22"/>
          <p:cNvSpPr/>
          <p:nvPr/>
        </p:nvSpPr>
        <p:spPr>
          <a:xfrm>
            <a:off x="12535018" y="1877795"/>
            <a:ext cx="5450936" cy="4912922"/>
          </a:xfrm>
          <a:custGeom>
            <a:rect b="b" l="l" r="r" t="t"/>
            <a:pathLst>
              <a:path extrusionOk="0" h="4912922" w="5450936">
                <a:moveTo>
                  <a:pt x="0" y="0"/>
                </a:moveTo>
                <a:lnTo>
                  <a:pt x="5450936" y="0"/>
                </a:lnTo>
                <a:lnTo>
                  <a:pt x="5450936" y="4912922"/>
                </a:lnTo>
                <a:lnTo>
                  <a:pt x="0" y="4912922"/>
                </a:lnTo>
                <a:lnTo>
                  <a:pt x="0" y="0"/>
                </a:lnTo>
                <a:close/>
              </a:path>
            </a:pathLst>
          </a:custGeom>
          <a:blipFill rotWithShape="1">
            <a:blip r:embed="rId3">
              <a:alphaModFix/>
            </a:blip>
            <a:stretch>
              <a:fillRect b="0" l="0" r="-12268" t="0"/>
            </a:stretch>
          </a:blipFill>
          <a:ln>
            <a:noFill/>
          </a:ln>
        </p:spPr>
      </p:sp>
      <p:sp>
        <p:nvSpPr>
          <p:cNvPr id="495" name="Google Shape;495;p22"/>
          <p:cNvSpPr/>
          <p:nvPr/>
        </p:nvSpPr>
        <p:spPr>
          <a:xfrm>
            <a:off x="519449" y="5287147"/>
            <a:ext cx="6343295" cy="4668929"/>
          </a:xfrm>
          <a:custGeom>
            <a:rect b="b" l="l" r="r" t="t"/>
            <a:pathLst>
              <a:path extrusionOk="0" h="4668929" w="6343295">
                <a:moveTo>
                  <a:pt x="0" y="0"/>
                </a:moveTo>
                <a:lnTo>
                  <a:pt x="6343295" y="0"/>
                </a:lnTo>
                <a:lnTo>
                  <a:pt x="6343295" y="4668929"/>
                </a:lnTo>
                <a:lnTo>
                  <a:pt x="0" y="4668929"/>
                </a:lnTo>
                <a:lnTo>
                  <a:pt x="0" y="0"/>
                </a:lnTo>
                <a:close/>
              </a:path>
            </a:pathLst>
          </a:custGeom>
          <a:blipFill rotWithShape="1">
            <a:blip r:embed="rId4">
              <a:alphaModFix/>
            </a:blip>
            <a:stretch>
              <a:fillRect b="-27164" l="0" r="0" t="0"/>
            </a:stretch>
          </a:blipFill>
          <a:ln>
            <a:noFill/>
          </a:ln>
        </p:spPr>
      </p:sp>
      <p:sp>
        <p:nvSpPr>
          <p:cNvPr id="496" name="Google Shape;496;p22"/>
          <p:cNvSpPr/>
          <p:nvPr/>
        </p:nvSpPr>
        <p:spPr>
          <a:xfrm>
            <a:off x="13302988" y="7986617"/>
            <a:ext cx="3956312" cy="1969459"/>
          </a:xfrm>
          <a:custGeom>
            <a:rect b="b" l="l" r="r" t="t"/>
            <a:pathLst>
              <a:path extrusionOk="0" h="1969459" w="3956312">
                <a:moveTo>
                  <a:pt x="0" y="0"/>
                </a:moveTo>
                <a:lnTo>
                  <a:pt x="3956312" y="0"/>
                </a:lnTo>
                <a:lnTo>
                  <a:pt x="3956312" y="1969459"/>
                </a:lnTo>
                <a:lnTo>
                  <a:pt x="0" y="1969459"/>
                </a:lnTo>
                <a:lnTo>
                  <a:pt x="0" y="0"/>
                </a:lnTo>
                <a:close/>
              </a:path>
            </a:pathLst>
          </a:custGeom>
          <a:blipFill rotWithShape="1">
            <a:blip r:embed="rId5">
              <a:alphaModFix/>
            </a:blip>
            <a:stretch>
              <a:fillRect b="-15074" l="0" r="0" t="0"/>
            </a:stretch>
          </a:blipFill>
          <a:ln>
            <a:noFill/>
          </a:ln>
        </p:spPr>
      </p:sp>
      <p:sp>
        <p:nvSpPr>
          <p:cNvPr id="497" name="Google Shape;497;p22"/>
          <p:cNvSpPr/>
          <p:nvPr/>
        </p:nvSpPr>
        <p:spPr>
          <a:xfrm>
            <a:off x="7261491" y="2587426"/>
            <a:ext cx="4275842" cy="3120824"/>
          </a:xfrm>
          <a:custGeom>
            <a:rect b="b" l="l" r="r" t="t"/>
            <a:pathLst>
              <a:path extrusionOk="0" h="3120824" w="4275842">
                <a:moveTo>
                  <a:pt x="0" y="0"/>
                </a:moveTo>
                <a:lnTo>
                  <a:pt x="4275842" y="0"/>
                </a:lnTo>
                <a:lnTo>
                  <a:pt x="4275842" y="3120824"/>
                </a:lnTo>
                <a:lnTo>
                  <a:pt x="0" y="3120824"/>
                </a:lnTo>
                <a:lnTo>
                  <a:pt x="0" y="0"/>
                </a:lnTo>
                <a:close/>
              </a:path>
            </a:pathLst>
          </a:custGeom>
          <a:blipFill rotWithShape="1">
            <a:blip r:embed="rId6">
              <a:alphaModFix/>
            </a:blip>
            <a:stretch>
              <a:fillRect b="0" l="0" r="0" t="0"/>
            </a:stretch>
          </a:blipFill>
          <a:ln>
            <a:noFill/>
          </a:ln>
        </p:spPr>
      </p:sp>
      <p:grpSp>
        <p:nvGrpSpPr>
          <p:cNvPr id="498" name="Google Shape;498;p22"/>
          <p:cNvGrpSpPr/>
          <p:nvPr/>
        </p:nvGrpSpPr>
        <p:grpSpPr>
          <a:xfrm>
            <a:off x="1296410" y="2515096"/>
            <a:ext cx="4789372" cy="2968526"/>
            <a:chOff x="0" y="-19050"/>
            <a:chExt cx="1261398" cy="781834"/>
          </a:xfrm>
        </p:grpSpPr>
        <p:sp>
          <p:nvSpPr>
            <p:cNvPr id="499" name="Google Shape;499;p22"/>
            <p:cNvSpPr/>
            <p:nvPr/>
          </p:nvSpPr>
          <p:spPr>
            <a:xfrm>
              <a:off x="0" y="0"/>
              <a:ext cx="1261398" cy="762784"/>
            </a:xfrm>
            <a:custGeom>
              <a:rect b="b" l="l" r="r" t="t"/>
              <a:pathLst>
                <a:path extrusionOk="0" h="762784" w="1261398">
                  <a:moveTo>
                    <a:pt x="1261398" y="0"/>
                  </a:moveTo>
                  <a:lnTo>
                    <a:pt x="0" y="0"/>
                  </a:lnTo>
                  <a:lnTo>
                    <a:pt x="0" y="574824"/>
                  </a:lnTo>
                  <a:lnTo>
                    <a:pt x="157480" y="574824"/>
                  </a:lnTo>
                  <a:lnTo>
                    <a:pt x="157480" y="762784"/>
                  </a:lnTo>
                  <a:lnTo>
                    <a:pt x="463550" y="574824"/>
                  </a:lnTo>
                  <a:lnTo>
                    <a:pt x="1261398" y="574824"/>
                  </a:lnTo>
                  <a:lnTo>
                    <a:pt x="1261398" y="0"/>
                  </a:lnTo>
                  <a:close/>
                </a:path>
              </a:pathLst>
            </a:custGeom>
            <a:solidFill>
              <a:srgbClr val="FFFBF1"/>
            </a:solidFill>
            <a:ln cap="sq" cmpd="sng" w="38100">
              <a:solidFill>
                <a:srgbClr val="000000"/>
              </a:solidFill>
              <a:prstDash val="solid"/>
              <a:miter lim="8000"/>
              <a:headEnd len="sm" w="sm" type="none"/>
              <a:tailEnd len="sm" w="sm" type="none"/>
            </a:ln>
          </p:spPr>
        </p:sp>
        <p:sp>
          <p:nvSpPr>
            <p:cNvPr id="500" name="Google Shape;500;p22"/>
            <p:cNvSpPr txBox="1"/>
            <p:nvPr/>
          </p:nvSpPr>
          <p:spPr>
            <a:xfrm>
              <a:off x="0" y="-19050"/>
              <a:ext cx="1261398" cy="59133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1" name="Google Shape;501;p22"/>
          <p:cNvSpPr/>
          <p:nvPr/>
        </p:nvSpPr>
        <p:spPr>
          <a:xfrm>
            <a:off x="7112797" y="8232320"/>
            <a:ext cx="2213299" cy="1712325"/>
          </a:xfrm>
          <a:custGeom>
            <a:rect b="b" l="l" r="r" t="t"/>
            <a:pathLst>
              <a:path extrusionOk="0" h="1712325" w="2213299">
                <a:moveTo>
                  <a:pt x="0" y="0"/>
                </a:moveTo>
                <a:lnTo>
                  <a:pt x="2213298" y="0"/>
                </a:lnTo>
                <a:lnTo>
                  <a:pt x="2213298" y="1712326"/>
                </a:lnTo>
                <a:lnTo>
                  <a:pt x="0" y="1712326"/>
                </a:lnTo>
                <a:lnTo>
                  <a:pt x="0" y="0"/>
                </a:lnTo>
                <a:close/>
              </a:path>
            </a:pathLst>
          </a:custGeom>
          <a:blipFill rotWithShape="1">
            <a:blip r:embed="rId7">
              <a:alphaModFix/>
            </a:blip>
            <a:stretch>
              <a:fillRect b="-7736" l="0" r="0" t="0"/>
            </a:stretch>
          </a:blipFill>
          <a:ln>
            <a:noFill/>
          </a:ln>
        </p:spPr>
      </p:sp>
      <p:sp>
        <p:nvSpPr>
          <p:cNvPr id="502" name="Google Shape;502;p22"/>
          <p:cNvSpPr/>
          <p:nvPr/>
        </p:nvSpPr>
        <p:spPr>
          <a:xfrm>
            <a:off x="11039611" y="5483621"/>
            <a:ext cx="2263377" cy="2277657"/>
          </a:xfrm>
          <a:custGeom>
            <a:rect b="b" l="l" r="r" t="t"/>
            <a:pathLst>
              <a:path extrusionOk="0" h="2277657" w="2263377">
                <a:moveTo>
                  <a:pt x="0" y="0"/>
                </a:moveTo>
                <a:lnTo>
                  <a:pt x="2263377" y="0"/>
                </a:lnTo>
                <a:lnTo>
                  <a:pt x="2263377" y="2277657"/>
                </a:lnTo>
                <a:lnTo>
                  <a:pt x="0" y="2277657"/>
                </a:lnTo>
                <a:lnTo>
                  <a:pt x="0" y="0"/>
                </a:lnTo>
                <a:close/>
              </a:path>
            </a:pathLst>
          </a:custGeom>
          <a:blipFill rotWithShape="1">
            <a:blip r:embed="rId8">
              <a:alphaModFix/>
            </a:blip>
            <a:stretch>
              <a:fillRect b="0" l="0" r="0" t="0"/>
            </a:stretch>
          </a:blipFill>
          <a:ln>
            <a:noFill/>
          </a:ln>
        </p:spPr>
      </p:sp>
      <p:grpSp>
        <p:nvGrpSpPr>
          <p:cNvPr id="503" name="Google Shape;503;p22"/>
          <p:cNvGrpSpPr/>
          <p:nvPr/>
        </p:nvGrpSpPr>
        <p:grpSpPr>
          <a:xfrm>
            <a:off x="12535018" y="6360910"/>
            <a:ext cx="5491783" cy="1292382"/>
            <a:chOff x="0" y="-19050"/>
            <a:chExt cx="1564670" cy="368214"/>
          </a:xfrm>
        </p:grpSpPr>
        <p:sp>
          <p:nvSpPr>
            <p:cNvPr id="504" name="Google Shape;504;p22"/>
            <p:cNvSpPr/>
            <p:nvPr/>
          </p:nvSpPr>
          <p:spPr>
            <a:xfrm>
              <a:off x="0" y="0"/>
              <a:ext cx="1564670" cy="349164"/>
            </a:xfrm>
            <a:custGeom>
              <a:rect b="b" l="l" r="r" t="t"/>
              <a:pathLst>
                <a:path extrusionOk="0" h="349164" w="1564670">
                  <a:moveTo>
                    <a:pt x="0" y="0"/>
                  </a:moveTo>
                  <a:lnTo>
                    <a:pt x="1564670" y="0"/>
                  </a:lnTo>
                  <a:lnTo>
                    <a:pt x="1564670" y="349164"/>
                  </a:lnTo>
                  <a:lnTo>
                    <a:pt x="0" y="349164"/>
                  </a:lnTo>
                  <a:close/>
                </a:path>
              </a:pathLst>
            </a:custGeom>
            <a:solidFill>
              <a:srgbClr val="D9E8F4"/>
            </a:solidFill>
            <a:ln cap="sq" cmpd="sng" w="38100">
              <a:solidFill>
                <a:srgbClr val="000000"/>
              </a:solidFill>
              <a:prstDash val="solid"/>
              <a:miter lim="8000"/>
              <a:headEnd len="sm" w="sm" type="none"/>
              <a:tailEnd len="sm" w="sm" type="none"/>
            </a:ln>
          </p:spPr>
        </p:sp>
        <p:sp>
          <p:nvSpPr>
            <p:cNvPr id="505" name="Google Shape;505;p22"/>
            <p:cNvSpPr txBox="1"/>
            <p:nvPr/>
          </p:nvSpPr>
          <p:spPr>
            <a:xfrm>
              <a:off x="0" y="-19050"/>
              <a:ext cx="1564670" cy="368214"/>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6" name="Google Shape;506;p22"/>
          <p:cNvSpPr txBox="1"/>
          <p:nvPr/>
        </p:nvSpPr>
        <p:spPr>
          <a:xfrm>
            <a:off x="12917792" y="6605746"/>
            <a:ext cx="4724700" cy="81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000000"/>
                </a:solidFill>
                <a:latin typeface="Lato"/>
                <a:ea typeface="Lato"/>
                <a:cs typeface="Lato"/>
                <a:sym typeface="Lato"/>
              </a:rPr>
              <a:t>These habitats can be found on every continent except Antarctica.</a:t>
            </a:r>
            <a:endParaRPr/>
          </a:p>
        </p:txBody>
      </p:sp>
      <p:sp>
        <p:nvSpPr>
          <p:cNvPr id="507" name="Google Shape;507;p22"/>
          <p:cNvSpPr txBox="1"/>
          <p:nvPr/>
        </p:nvSpPr>
        <p:spPr>
          <a:xfrm>
            <a:off x="1442641" y="2790731"/>
            <a:ext cx="4497000" cy="169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000000"/>
                </a:solidFill>
                <a:latin typeface="Lato"/>
                <a:ea typeface="Lato"/>
                <a:cs typeface="Lato"/>
                <a:sym typeface="Lato"/>
              </a:rPr>
              <a:t>Grasslands are vast areas covered with grasses and few trees. They're also known as prairies, savannas, or steppes.</a:t>
            </a:r>
            <a:endParaRPr/>
          </a:p>
        </p:txBody>
      </p:sp>
      <p:sp>
        <p:nvSpPr>
          <p:cNvPr id="508" name="Google Shape;508;p22"/>
          <p:cNvSpPr txBox="1"/>
          <p:nvPr/>
        </p:nvSpPr>
        <p:spPr>
          <a:xfrm>
            <a:off x="2696989" y="883537"/>
            <a:ext cx="12894022" cy="1370513"/>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10096" u="none" cap="none" strike="noStrike">
                <a:solidFill>
                  <a:srgbClr val="000000"/>
                </a:solidFill>
                <a:latin typeface="Passion One"/>
                <a:ea typeface="Passion One"/>
                <a:cs typeface="Passion One"/>
                <a:sym typeface="Passion One"/>
              </a:rPr>
              <a:t>GRASSLANDS HABITAT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512" name="Shape 512"/>
        <p:cNvGrpSpPr/>
        <p:nvPr/>
      </p:nvGrpSpPr>
      <p:grpSpPr>
        <a:xfrm>
          <a:off x="0" y="0"/>
          <a:ext cx="0" cy="0"/>
          <a:chOff x="0" y="0"/>
          <a:chExt cx="0" cy="0"/>
        </a:xfrm>
      </p:grpSpPr>
      <p:grpSp>
        <p:nvGrpSpPr>
          <p:cNvPr id="513" name="Google Shape;513;p23"/>
          <p:cNvGrpSpPr/>
          <p:nvPr/>
        </p:nvGrpSpPr>
        <p:grpSpPr>
          <a:xfrm>
            <a:off x="9500449" y="1301966"/>
            <a:ext cx="9001596" cy="9765225"/>
            <a:chOff x="0" y="-19050"/>
            <a:chExt cx="2370791" cy="2571911"/>
          </a:xfrm>
        </p:grpSpPr>
        <p:sp>
          <p:nvSpPr>
            <p:cNvPr id="514" name="Google Shape;514;p23"/>
            <p:cNvSpPr/>
            <p:nvPr/>
          </p:nvSpPr>
          <p:spPr>
            <a:xfrm>
              <a:off x="0" y="0"/>
              <a:ext cx="2370791" cy="2552861"/>
            </a:xfrm>
            <a:custGeom>
              <a:rect b="b" l="l" r="r" t="t"/>
              <a:pathLst>
                <a:path extrusionOk="0" h="2552861" w="2370791">
                  <a:moveTo>
                    <a:pt x="43863" y="0"/>
                  </a:moveTo>
                  <a:lnTo>
                    <a:pt x="2326928" y="0"/>
                  </a:lnTo>
                  <a:cubicBezTo>
                    <a:pt x="2338561" y="0"/>
                    <a:pt x="2349718" y="4621"/>
                    <a:pt x="2357943" y="12847"/>
                  </a:cubicBezTo>
                  <a:cubicBezTo>
                    <a:pt x="2366170" y="21073"/>
                    <a:pt x="2370791" y="32230"/>
                    <a:pt x="2370791" y="43863"/>
                  </a:cubicBezTo>
                  <a:lnTo>
                    <a:pt x="2370791" y="2508998"/>
                  </a:lnTo>
                  <a:cubicBezTo>
                    <a:pt x="2370791" y="2533223"/>
                    <a:pt x="2351153" y="2552861"/>
                    <a:pt x="2326928" y="2552861"/>
                  </a:cubicBezTo>
                  <a:lnTo>
                    <a:pt x="43863" y="2552861"/>
                  </a:lnTo>
                  <a:cubicBezTo>
                    <a:pt x="19638" y="2552861"/>
                    <a:pt x="0" y="2533223"/>
                    <a:pt x="0" y="2508998"/>
                  </a:cubicBezTo>
                  <a:lnTo>
                    <a:pt x="0" y="43863"/>
                  </a:lnTo>
                  <a:cubicBezTo>
                    <a:pt x="0" y="19638"/>
                    <a:pt x="19638" y="0"/>
                    <a:pt x="438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
            <p:cNvSpPr txBox="1"/>
            <p:nvPr/>
          </p:nvSpPr>
          <p:spPr>
            <a:xfrm>
              <a:off x="0" y="-19050"/>
              <a:ext cx="2370791"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3"/>
          <p:cNvGrpSpPr/>
          <p:nvPr/>
        </p:nvGrpSpPr>
        <p:grpSpPr>
          <a:xfrm>
            <a:off x="9541296" y="1347268"/>
            <a:ext cx="8960749" cy="9674621"/>
            <a:chOff x="0" y="-19050"/>
            <a:chExt cx="2360033" cy="2548049"/>
          </a:xfrm>
        </p:grpSpPr>
        <p:sp>
          <p:nvSpPr>
            <p:cNvPr id="517" name="Google Shape;517;p23"/>
            <p:cNvSpPr/>
            <p:nvPr/>
          </p:nvSpPr>
          <p:spPr>
            <a:xfrm>
              <a:off x="0" y="0"/>
              <a:ext cx="2360033" cy="2528999"/>
            </a:xfrm>
            <a:custGeom>
              <a:rect b="b" l="l" r="r" t="t"/>
              <a:pathLst>
                <a:path extrusionOk="0" h="2528999" w="2360033">
                  <a:moveTo>
                    <a:pt x="41471" y="0"/>
                  </a:moveTo>
                  <a:lnTo>
                    <a:pt x="2318562" y="0"/>
                  </a:lnTo>
                  <a:cubicBezTo>
                    <a:pt x="2341465" y="0"/>
                    <a:pt x="2360033" y="18567"/>
                    <a:pt x="2360033" y="41471"/>
                  </a:cubicBezTo>
                  <a:lnTo>
                    <a:pt x="2360033" y="2487527"/>
                  </a:lnTo>
                  <a:cubicBezTo>
                    <a:pt x="2360033" y="2510431"/>
                    <a:pt x="2341465" y="2528999"/>
                    <a:pt x="2318562" y="2528999"/>
                  </a:cubicBezTo>
                  <a:lnTo>
                    <a:pt x="41471" y="2528999"/>
                  </a:lnTo>
                  <a:cubicBezTo>
                    <a:pt x="18567" y="2528999"/>
                    <a:pt x="0" y="2510431"/>
                    <a:pt x="0" y="2487527"/>
                  </a:cubicBezTo>
                  <a:lnTo>
                    <a:pt x="0" y="41471"/>
                  </a:lnTo>
                  <a:cubicBezTo>
                    <a:pt x="0" y="18567"/>
                    <a:pt x="18567" y="0"/>
                    <a:pt x="41471" y="0"/>
                  </a:cubicBezTo>
                  <a:close/>
                </a:path>
              </a:pathLst>
            </a:custGeom>
            <a:solidFill>
              <a:srgbClr val="E8A1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txBox="1"/>
            <p:nvPr/>
          </p:nvSpPr>
          <p:spPr>
            <a:xfrm>
              <a:off x="0" y="-19050"/>
              <a:ext cx="2360033"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9" name="Google Shape;519;p23"/>
          <p:cNvSpPr/>
          <p:nvPr/>
        </p:nvSpPr>
        <p:spPr>
          <a:xfrm>
            <a:off x="9987164" y="1795497"/>
            <a:ext cx="8028215" cy="6463789"/>
          </a:xfrm>
          <a:custGeom>
            <a:rect b="b" l="l" r="r" t="t"/>
            <a:pathLst>
              <a:path extrusionOk="0" h="1702117" w="2114079">
                <a:moveTo>
                  <a:pt x="25077" y="0"/>
                </a:moveTo>
                <a:lnTo>
                  <a:pt x="2089002" y="0"/>
                </a:lnTo>
                <a:cubicBezTo>
                  <a:pt x="2095652" y="0"/>
                  <a:pt x="2102031" y="2642"/>
                  <a:pt x="2106734" y="7345"/>
                </a:cubicBezTo>
                <a:cubicBezTo>
                  <a:pt x="2111436" y="12048"/>
                  <a:pt x="2114079" y="18426"/>
                  <a:pt x="2114079" y="25077"/>
                </a:cubicBezTo>
                <a:lnTo>
                  <a:pt x="2114079" y="1677040"/>
                </a:lnTo>
                <a:cubicBezTo>
                  <a:pt x="2114079" y="1690889"/>
                  <a:pt x="2102851" y="1702117"/>
                  <a:pt x="2089002" y="1702117"/>
                </a:cubicBezTo>
                <a:lnTo>
                  <a:pt x="25077" y="1702117"/>
                </a:lnTo>
                <a:cubicBezTo>
                  <a:pt x="11227" y="1702117"/>
                  <a:pt x="0" y="1690889"/>
                  <a:pt x="0" y="1677040"/>
                </a:cubicBezTo>
                <a:lnTo>
                  <a:pt x="0" y="25077"/>
                </a:lnTo>
                <a:cubicBezTo>
                  <a:pt x="0" y="11227"/>
                  <a:pt x="11227" y="0"/>
                  <a:pt x="250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0" name="Google Shape;520;p23"/>
          <p:cNvPicPr preferRelativeResize="0"/>
          <p:nvPr/>
        </p:nvPicPr>
        <p:blipFill rotWithShape="1">
          <a:blip r:embed="rId3">
            <a:alphaModFix/>
          </a:blip>
          <a:srcRect b="1772" l="324" r="1414" t="323"/>
          <a:stretch/>
        </p:blipFill>
        <p:spPr>
          <a:xfrm>
            <a:off x="10031938" y="1837492"/>
            <a:ext cx="7937400" cy="6379800"/>
          </a:xfrm>
          <a:prstGeom prst="roundRect">
            <a:avLst>
              <a:gd fmla="val 1363" name="adj"/>
            </a:avLst>
          </a:prstGeom>
          <a:noFill/>
          <a:ln>
            <a:noFill/>
          </a:ln>
        </p:spPr>
      </p:pic>
      <p:sp>
        <p:nvSpPr>
          <p:cNvPr id="521" name="Google Shape;521;p23"/>
          <p:cNvSpPr txBox="1"/>
          <p:nvPr/>
        </p:nvSpPr>
        <p:spPr>
          <a:xfrm>
            <a:off x="2513836" y="8330602"/>
            <a:ext cx="7270500" cy="392100"/>
          </a:xfrm>
          <a:prstGeom prst="rect">
            <a:avLst/>
          </a:prstGeom>
          <a:noFill/>
          <a:ln>
            <a:noFill/>
          </a:ln>
        </p:spPr>
        <p:txBody>
          <a:bodyPr anchorCtr="0" anchor="t" bIns="0" lIns="0" spcFirstLastPara="1" rIns="0" wrap="square" tIns="0">
            <a:spAutoFit/>
          </a:bodyPr>
          <a:lstStyle/>
          <a:p>
            <a:pPr indent="0" lvl="0" marL="0" marR="0" rtl="0" algn="l">
              <a:lnSpc>
                <a:spcPct val="130023"/>
              </a:lnSpc>
              <a:spcBef>
                <a:spcPts val="0"/>
              </a:spcBef>
              <a:spcAft>
                <a:spcPts val="0"/>
              </a:spcAft>
              <a:buNone/>
            </a:pPr>
            <a:r>
              <a:rPr b="0" i="0" lang="en-US" sz="2548" u="none" cap="none" strike="noStrike">
                <a:solidFill>
                  <a:srgbClr val="000000"/>
                </a:solidFill>
                <a:latin typeface="Lato"/>
                <a:ea typeface="Lato"/>
                <a:cs typeface="Lato"/>
                <a:sym typeface="Lato"/>
              </a:rPr>
              <a:t>Name the animals that live in a grassland.</a:t>
            </a:r>
            <a:endParaRPr/>
          </a:p>
        </p:txBody>
      </p:sp>
      <p:sp>
        <p:nvSpPr>
          <p:cNvPr id="522" name="Google Shape;522;p23"/>
          <p:cNvSpPr/>
          <p:nvPr/>
        </p:nvSpPr>
        <p:spPr>
          <a:xfrm>
            <a:off x="16196238" y="-251126"/>
            <a:ext cx="5169971" cy="3590780"/>
          </a:xfrm>
          <a:custGeom>
            <a:rect b="b" l="l" r="r" t="t"/>
            <a:pathLst>
              <a:path extrusionOk="0" h="3590780" w="5169971">
                <a:moveTo>
                  <a:pt x="0" y="0"/>
                </a:moveTo>
                <a:lnTo>
                  <a:pt x="5169972" y="0"/>
                </a:lnTo>
                <a:lnTo>
                  <a:pt x="5169972" y="3590780"/>
                </a:lnTo>
                <a:lnTo>
                  <a:pt x="0" y="3590780"/>
                </a:lnTo>
                <a:lnTo>
                  <a:pt x="0" y="0"/>
                </a:lnTo>
                <a:close/>
              </a:path>
            </a:pathLst>
          </a:custGeom>
          <a:blipFill rotWithShape="1">
            <a:blip r:embed="rId4">
              <a:alphaModFix/>
            </a:blip>
            <a:stretch>
              <a:fillRect b="0" l="0" r="0" t="0"/>
            </a:stretch>
          </a:blipFill>
          <a:ln>
            <a:noFill/>
          </a:ln>
        </p:spPr>
      </p:sp>
      <p:sp>
        <p:nvSpPr>
          <p:cNvPr id="523" name="Google Shape;523;p23"/>
          <p:cNvSpPr/>
          <p:nvPr/>
        </p:nvSpPr>
        <p:spPr>
          <a:xfrm>
            <a:off x="6548072" y="8634890"/>
            <a:ext cx="3768375" cy="2619511"/>
          </a:xfrm>
          <a:custGeom>
            <a:rect b="b" l="l" r="r" t="t"/>
            <a:pathLst>
              <a:path extrusionOk="0" h="2619511" w="3768375">
                <a:moveTo>
                  <a:pt x="0" y="0"/>
                </a:moveTo>
                <a:lnTo>
                  <a:pt x="3768375" y="0"/>
                </a:lnTo>
                <a:lnTo>
                  <a:pt x="3768375" y="2619511"/>
                </a:lnTo>
                <a:lnTo>
                  <a:pt x="0" y="2619511"/>
                </a:lnTo>
                <a:lnTo>
                  <a:pt x="0" y="0"/>
                </a:lnTo>
                <a:close/>
              </a:path>
            </a:pathLst>
          </a:custGeom>
          <a:blipFill rotWithShape="1">
            <a:blip r:embed="rId5">
              <a:alphaModFix/>
            </a:blip>
            <a:stretch>
              <a:fillRect b="0" l="0" r="0" t="0"/>
            </a:stretch>
          </a:blipFill>
          <a:ln>
            <a:noFill/>
          </a:ln>
        </p:spPr>
      </p:sp>
      <p:sp>
        <p:nvSpPr>
          <p:cNvPr id="524" name="Google Shape;524;p23"/>
          <p:cNvSpPr txBox="1"/>
          <p:nvPr/>
        </p:nvSpPr>
        <p:spPr>
          <a:xfrm>
            <a:off x="1254981" y="1315732"/>
            <a:ext cx="7793700" cy="2741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TODAY, YOU'LL BE ABLE TO:</a:t>
            </a:r>
            <a:endParaRPr/>
          </a:p>
        </p:txBody>
      </p:sp>
      <p:sp>
        <p:nvSpPr>
          <p:cNvPr id="525" name="Google Shape;525;p23"/>
          <p:cNvSpPr txBox="1"/>
          <p:nvPr/>
        </p:nvSpPr>
        <p:spPr>
          <a:xfrm>
            <a:off x="851345" y="4625029"/>
            <a:ext cx="1662490" cy="1347146"/>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01</a:t>
            </a:r>
            <a:endParaRPr/>
          </a:p>
        </p:txBody>
      </p:sp>
      <p:sp>
        <p:nvSpPr>
          <p:cNvPr id="526" name="Google Shape;526;p23"/>
          <p:cNvSpPr txBox="1"/>
          <p:nvPr/>
        </p:nvSpPr>
        <p:spPr>
          <a:xfrm>
            <a:off x="851345" y="6124575"/>
            <a:ext cx="1662490" cy="1347146"/>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02</a:t>
            </a:r>
            <a:endParaRPr/>
          </a:p>
        </p:txBody>
      </p:sp>
      <p:sp>
        <p:nvSpPr>
          <p:cNvPr id="527" name="Google Shape;527;p23"/>
          <p:cNvSpPr txBox="1"/>
          <p:nvPr/>
        </p:nvSpPr>
        <p:spPr>
          <a:xfrm>
            <a:off x="851345" y="7776521"/>
            <a:ext cx="1662490" cy="1347146"/>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03</a:t>
            </a:r>
            <a:endParaRPr/>
          </a:p>
        </p:txBody>
      </p:sp>
      <p:sp>
        <p:nvSpPr>
          <p:cNvPr id="528" name="Google Shape;528;p23"/>
          <p:cNvSpPr txBox="1"/>
          <p:nvPr/>
        </p:nvSpPr>
        <p:spPr>
          <a:xfrm>
            <a:off x="2513836" y="5250133"/>
            <a:ext cx="2912400" cy="392100"/>
          </a:xfrm>
          <a:prstGeom prst="rect">
            <a:avLst/>
          </a:prstGeom>
          <a:noFill/>
          <a:ln>
            <a:noFill/>
          </a:ln>
        </p:spPr>
        <p:txBody>
          <a:bodyPr anchorCtr="0" anchor="t" bIns="0" lIns="0" spcFirstLastPara="1" rIns="0" wrap="square" tIns="0">
            <a:spAutoFit/>
          </a:bodyPr>
          <a:lstStyle/>
          <a:p>
            <a:pPr indent="0" lvl="0" marL="0" marR="0" rtl="0" algn="l">
              <a:lnSpc>
                <a:spcPct val="130023"/>
              </a:lnSpc>
              <a:spcBef>
                <a:spcPts val="0"/>
              </a:spcBef>
              <a:spcAft>
                <a:spcPts val="0"/>
              </a:spcAft>
              <a:buNone/>
            </a:pPr>
            <a:r>
              <a:rPr b="0" i="0" lang="en-US" sz="2548" u="none" cap="none" strike="noStrike">
                <a:solidFill>
                  <a:srgbClr val="000001"/>
                </a:solidFill>
                <a:latin typeface="Lato"/>
                <a:ea typeface="Lato"/>
                <a:cs typeface="Lato"/>
                <a:sym typeface="Lato"/>
              </a:rPr>
              <a:t>Describe a grassland</a:t>
            </a:r>
            <a:endParaRPr/>
          </a:p>
        </p:txBody>
      </p:sp>
      <p:sp>
        <p:nvSpPr>
          <p:cNvPr id="529" name="Google Shape;529;p23"/>
          <p:cNvSpPr txBox="1"/>
          <p:nvPr/>
        </p:nvSpPr>
        <p:spPr>
          <a:xfrm>
            <a:off x="2513836" y="6714167"/>
            <a:ext cx="5918400" cy="392100"/>
          </a:xfrm>
          <a:prstGeom prst="rect">
            <a:avLst/>
          </a:prstGeom>
          <a:noFill/>
          <a:ln>
            <a:noFill/>
          </a:ln>
        </p:spPr>
        <p:txBody>
          <a:bodyPr anchorCtr="0" anchor="t" bIns="0" lIns="0" spcFirstLastPara="1" rIns="0" wrap="square" tIns="0">
            <a:spAutoFit/>
          </a:bodyPr>
          <a:lstStyle/>
          <a:p>
            <a:pPr indent="0" lvl="0" marL="0" marR="0" rtl="0" algn="l">
              <a:lnSpc>
                <a:spcPct val="130023"/>
              </a:lnSpc>
              <a:spcBef>
                <a:spcPts val="0"/>
              </a:spcBef>
              <a:spcAft>
                <a:spcPts val="0"/>
              </a:spcAft>
              <a:buNone/>
            </a:pPr>
            <a:r>
              <a:rPr b="0" i="0" lang="en-US" sz="2548" u="none" cap="none" strike="noStrike">
                <a:solidFill>
                  <a:srgbClr val="000000"/>
                </a:solidFill>
                <a:latin typeface="Lato"/>
                <a:ea typeface="Lato"/>
                <a:cs typeface="Lato"/>
                <a:sym typeface="Lato"/>
              </a:rPr>
              <a:t>Name the plants found in a grassland.</a:t>
            </a:r>
            <a:endParaRPr/>
          </a:p>
        </p:txBody>
      </p:sp>
      <p:sp>
        <p:nvSpPr>
          <p:cNvPr id="530" name="Google Shape;530;p23"/>
          <p:cNvSpPr txBox="1"/>
          <p:nvPr/>
        </p:nvSpPr>
        <p:spPr>
          <a:xfrm>
            <a:off x="16509671" y="1076325"/>
            <a:ext cx="1476282" cy="983504"/>
          </a:xfrm>
          <a:prstGeom prst="rect">
            <a:avLst/>
          </a:prstGeom>
          <a:noFill/>
          <a:ln>
            <a:noFill/>
          </a:ln>
        </p:spPr>
        <p:txBody>
          <a:bodyPr anchorCtr="0" anchor="t" bIns="0" lIns="0" spcFirstLastPara="1" rIns="0" wrap="square" tIns="0">
            <a:spAutoFit/>
          </a:bodyPr>
          <a:lstStyle/>
          <a:p>
            <a:pPr indent="0" lvl="0" marL="0" marR="0" rtl="0" algn="r">
              <a:lnSpc>
                <a:spcPct val="103021"/>
              </a:lnSpc>
              <a:spcBef>
                <a:spcPts val="0"/>
              </a:spcBef>
              <a:spcAft>
                <a:spcPts val="0"/>
              </a:spcAft>
              <a:buNone/>
            </a:pPr>
            <a:r>
              <a:rPr b="0" i="0" lang="en-US" sz="3641" u="none" cap="none" strike="noStrike">
                <a:solidFill>
                  <a:srgbClr val="000000"/>
                </a:solidFill>
                <a:latin typeface="Passion One"/>
                <a:ea typeface="Passion One"/>
                <a:cs typeface="Passion One"/>
                <a:sym typeface="Passion One"/>
              </a:rPr>
              <a:t>DID YOU KNOW?</a:t>
            </a:r>
            <a:endParaRPr/>
          </a:p>
        </p:txBody>
      </p:sp>
      <p:sp>
        <p:nvSpPr>
          <p:cNvPr id="531" name="Google Shape;531;p23"/>
          <p:cNvSpPr txBox="1"/>
          <p:nvPr/>
        </p:nvSpPr>
        <p:spPr>
          <a:xfrm>
            <a:off x="10784042" y="8586787"/>
            <a:ext cx="6475200" cy="1000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499" u="none" cap="none" strike="noStrike">
                <a:solidFill>
                  <a:srgbClr val="000000"/>
                </a:solidFill>
                <a:latin typeface="Lato"/>
                <a:ea typeface="Lato"/>
                <a:cs typeface="Lato"/>
                <a:sym typeface="Lato"/>
              </a:rPr>
              <a:t>Grasslands are home to some of the </a:t>
            </a:r>
            <a:r>
              <a:rPr b="1" i="0" lang="en-US" sz="2499" u="none" cap="none" strike="noStrike">
                <a:solidFill>
                  <a:srgbClr val="000000"/>
                </a:solidFill>
                <a:latin typeface="Lato"/>
                <a:ea typeface="Lato"/>
                <a:cs typeface="Lato"/>
                <a:sym typeface="Lato"/>
              </a:rPr>
              <a:t>fastest</a:t>
            </a:r>
            <a:r>
              <a:rPr b="0" i="0" lang="en-US" sz="2499" u="none" cap="none" strike="noStrike">
                <a:solidFill>
                  <a:srgbClr val="000000"/>
                </a:solidFill>
                <a:latin typeface="Lato"/>
                <a:ea typeface="Lato"/>
                <a:cs typeface="Lato"/>
                <a:sym typeface="Lato"/>
              </a:rPr>
              <a:t> land animals on Earth, including the cheetah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535" name="Shape 535"/>
        <p:cNvGrpSpPr/>
        <p:nvPr/>
      </p:nvGrpSpPr>
      <p:grpSpPr>
        <a:xfrm>
          <a:off x="0" y="0"/>
          <a:ext cx="0" cy="0"/>
          <a:chOff x="0" y="0"/>
          <a:chExt cx="0" cy="0"/>
        </a:xfrm>
      </p:grpSpPr>
      <p:grpSp>
        <p:nvGrpSpPr>
          <p:cNvPr id="536" name="Google Shape;536;p24"/>
          <p:cNvGrpSpPr/>
          <p:nvPr/>
        </p:nvGrpSpPr>
        <p:grpSpPr>
          <a:xfrm>
            <a:off x="6463694" y="1871241"/>
            <a:ext cx="5360616" cy="7889305"/>
            <a:chOff x="0" y="-19050"/>
            <a:chExt cx="1411849" cy="2077842"/>
          </a:xfrm>
        </p:grpSpPr>
        <p:sp>
          <p:nvSpPr>
            <p:cNvPr id="537" name="Google Shape;537;p24"/>
            <p:cNvSpPr/>
            <p:nvPr/>
          </p:nvSpPr>
          <p:spPr>
            <a:xfrm>
              <a:off x="0" y="0"/>
              <a:ext cx="1411849" cy="2058792"/>
            </a:xfrm>
            <a:custGeom>
              <a:rect b="b" l="l" r="r" t="t"/>
              <a:pathLst>
                <a:path extrusionOk="0" h="2058792" w="1411849">
                  <a:moveTo>
                    <a:pt x="0" y="0"/>
                  </a:moveTo>
                  <a:lnTo>
                    <a:pt x="1411849" y="0"/>
                  </a:lnTo>
                  <a:lnTo>
                    <a:pt x="1411849" y="2058792"/>
                  </a:lnTo>
                  <a:lnTo>
                    <a:pt x="0" y="2058792"/>
                  </a:lnTo>
                  <a:close/>
                </a:path>
              </a:pathLst>
            </a:custGeom>
            <a:solidFill>
              <a:srgbClr val="000000"/>
            </a:solidFill>
            <a:ln>
              <a:noFill/>
            </a:ln>
          </p:spPr>
        </p:sp>
        <p:sp>
          <p:nvSpPr>
            <p:cNvPr id="538" name="Google Shape;538;p24"/>
            <p:cNvSpPr txBox="1"/>
            <p:nvPr/>
          </p:nvSpPr>
          <p:spPr>
            <a:xfrm>
              <a:off x="0" y="-19050"/>
              <a:ext cx="1411848" cy="2077842"/>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9" name="Google Shape;539;p24"/>
          <p:cNvSpPr/>
          <p:nvPr/>
        </p:nvSpPr>
        <p:spPr>
          <a:xfrm>
            <a:off x="6502465" y="1991354"/>
            <a:ext cx="5283070" cy="7721409"/>
          </a:xfrm>
          <a:custGeom>
            <a:rect b="b" l="l" r="r" t="t"/>
            <a:pathLst>
              <a:path extrusionOk="0" h="7721409" w="5283070">
                <a:moveTo>
                  <a:pt x="0" y="0"/>
                </a:moveTo>
                <a:lnTo>
                  <a:pt x="5283070" y="0"/>
                </a:lnTo>
                <a:lnTo>
                  <a:pt x="5283070" y="7721409"/>
                </a:lnTo>
                <a:lnTo>
                  <a:pt x="0" y="7721409"/>
                </a:lnTo>
                <a:lnTo>
                  <a:pt x="0" y="0"/>
                </a:lnTo>
                <a:close/>
              </a:path>
            </a:pathLst>
          </a:custGeom>
          <a:blipFill rotWithShape="1">
            <a:blip r:embed="rId3">
              <a:alphaModFix/>
            </a:blip>
            <a:stretch>
              <a:fillRect b="0" l="0" r="0" t="0"/>
            </a:stretch>
          </a:blipFill>
          <a:ln>
            <a:noFill/>
          </a:ln>
        </p:spPr>
      </p:sp>
      <p:sp>
        <p:nvSpPr>
          <p:cNvPr id="540" name="Google Shape;540;p24"/>
          <p:cNvSpPr/>
          <p:nvPr/>
        </p:nvSpPr>
        <p:spPr>
          <a:xfrm>
            <a:off x="5255336" y="7064649"/>
            <a:ext cx="3957479" cy="419899"/>
          </a:xfrm>
          <a:custGeom>
            <a:rect b="b" l="l" r="r" t="t"/>
            <a:pathLst>
              <a:path extrusionOk="0" h="419899" w="3957479">
                <a:moveTo>
                  <a:pt x="0" y="0"/>
                </a:moveTo>
                <a:lnTo>
                  <a:pt x="3957479" y="0"/>
                </a:lnTo>
                <a:lnTo>
                  <a:pt x="3957479" y="419899"/>
                </a:lnTo>
                <a:lnTo>
                  <a:pt x="0" y="419899"/>
                </a:lnTo>
                <a:lnTo>
                  <a:pt x="0" y="0"/>
                </a:lnTo>
                <a:close/>
              </a:path>
            </a:pathLst>
          </a:custGeom>
          <a:blipFill rotWithShape="1">
            <a:blip r:embed="rId4">
              <a:alphaModFix/>
            </a:blip>
            <a:stretch>
              <a:fillRect b="0" l="0" r="0" t="0"/>
            </a:stretch>
          </a:blipFill>
          <a:ln>
            <a:noFill/>
          </a:ln>
        </p:spPr>
      </p:sp>
      <p:sp>
        <p:nvSpPr>
          <p:cNvPr id="541" name="Google Shape;541;p24"/>
          <p:cNvSpPr/>
          <p:nvPr/>
        </p:nvSpPr>
        <p:spPr>
          <a:xfrm flipH="1">
            <a:off x="9144000" y="3376985"/>
            <a:ext cx="3957479" cy="419899"/>
          </a:xfrm>
          <a:custGeom>
            <a:rect b="b" l="l" r="r" t="t"/>
            <a:pathLst>
              <a:path extrusionOk="0" h="419899" w="3957479">
                <a:moveTo>
                  <a:pt x="3957479" y="0"/>
                </a:moveTo>
                <a:lnTo>
                  <a:pt x="0" y="0"/>
                </a:lnTo>
                <a:lnTo>
                  <a:pt x="0" y="419899"/>
                </a:lnTo>
                <a:lnTo>
                  <a:pt x="3957479" y="419899"/>
                </a:lnTo>
                <a:lnTo>
                  <a:pt x="3957479" y="0"/>
                </a:lnTo>
                <a:close/>
              </a:path>
            </a:pathLst>
          </a:custGeom>
          <a:blipFill rotWithShape="1">
            <a:blip r:embed="rId5">
              <a:alphaModFix/>
            </a:blip>
            <a:stretch>
              <a:fillRect b="0" l="0" r="0" t="0"/>
            </a:stretch>
          </a:blipFill>
          <a:ln>
            <a:noFill/>
          </a:ln>
        </p:spPr>
      </p:sp>
      <p:sp>
        <p:nvSpPr>
          <p:cNvPr id="542" name="Google Shape;542;p24"/>
          <p:cNvSpPr/>
          <p:nvPr/>
        </p:nvSpPr>
        <p:spPr>
          <a:xfrm>
            <a:off x="13072904" y="2052299"/>
            <a:ext cx="4350771" cy="3069271"/>
          </a:xfrm>
          <a:custGeom>
            <a:rect b="b" l="l" r="r" t="t"/>
            <a:pathLst>
              <a:path extrusionOk="0" h="3069271" w="4350771">
                <a:moveTo>
                  <a:pt x="0" y="0"/>
                </a:moveTo>
                <a:lnTo>
                  <a:pt x="4350771" y="0"/>
                </a:lnTo>
                <a:lnTo>
                  <a:pt x="4350771" y="3069271"/>
                </a:lnTo>
                <a:lnTo>
                  <a:pt x="0" y="3069271"/>
                </a:lnTo>
                <a:lnTo>
                  <a:pt x="0" y="0"/>
                </a:lnTo>
                <a:close/>
              </a:path>
            </a:pathLst>
          </a:custGeom>
          <a:blipFill rotWithShape="1">
            <a:blip r:embed="rId6">
              <a:alphaModFix/>
            </a:blip>
            <a:stretch>
              <a:fillRect b="0" l="0" r="0" t="0"/>
            </a:stretch>
          </a:blipFill>
          <a:ln>
            <a:noFill/>
          </a:ln>
        </p:spPr>
      </p:sp>
      <p:sp>
        <p:nvSpPr>
          <p:cNvPr id="543" name="Google Shape;543;p24"/>
          <p:cNvSpPr/>
          <p:nvPr/>
        </p:nvSpPr>
        <p:spPr>
          <a:xfrm rot="1804720">
            <a:off x="5484169" y="1801657"/>
            <a:ext cx="2635256" cy="2539369"/>
          </a:xfrm>
          <a:custGeom>
            <a:rect b="b" l="l" r="r" t="t"/>
            <a:pathLst>
              <a:path extrusionOk="0" h="2539369" w="2635256">
                <a:moveTo>
                  <a:pt x="0" y="0"/>
                </a:moveTo>
                <a:lnTo>
                  <a:pt x="2635257" y="0"/>
                </a:lnTo>
                <a:lnTo>
                  <a:pt x="2635257" y="2539369"/>
                </a:lnTo>
                <a:lnTo>
                  <a:pt x="0" y="2539369"/>
                </a:lnTo>
                <a:lnTo>
                  <a:pt x="0" y="0"/>
                </a:lnTo>
                <a:close/>
              </a:path>
            </a:pathLst>
          </a:custGeom>
          <a:blipFill rotWithShape="1">
            <a:blip r:embed="rId7">
              <a:alphaModFix/>
            </a:blip>
            <a:stretch>
              <a:fillRect b="0" l="0" r="0" t="0"/>
            </a:stretch>
          </a:blipFill>
          <a:ln>
            <a:noFill/>
          </a:ln>
        </p:spPr>
      </p:sp>
      <p:sp>
        <p:nvSpPr>
          <p:cNvPr id="544" name="Google Shape;544;p24"/>
          <p:cNvSpPr/>
          <p:nvPr/>
        </p:nvSpPr>
        <p:spPr>
          <a:xfrm>
            <a:off x="1040117" y="2052299"/>
            <a:ext cx="4350771" cy="3069271"/>
          </a:xfrm>
          <a:custGeom>
            <a:rect b="b" l="l" r="r" t="t"/>
            <a:pathLst>
              <a:path extrusionOk="0" h="3069271" w="4350771">
                <a:moveTo>
                  <a:pt x="0" y="0"/>
                </a:moveTo>
                <a:lnTo>
                  <a:pt x="4350771" y="0"/>
                </a:lnTo>
                <a:lnTo>
                  <a:pt x="4350771" y="3069271"/>
                </a:lnTo>
                <a:lnTo>
                  <a:pt x="0" y="3069271"/>
                </a:lnTo>
                <a:lnTo>
                  <a:pt x="0" y="0"/>
                </a:lnTo>
                <a:close/>
              </a:path>
            </a:pathLst>
          </a:custGeom>
          <a:blipFill rotWithShape="1">
            <a:blip r:embed="rId6">
              <a:alphaModFix/>
            </a:blip>
            <a:stretch>
              <a:fillRect b="0" l="0" r="0" t="0"/>
            </a:stretch>
          </a:blipFill>
          <a:ln>
            <a:noFill/>
          </a:ln>
        </p:spPr>
      </p:sp>
      <p:sp>
        <p:nvSpPr>
          <p:cNvPr id="545" name="Google Shape;545;p24"/>
          <p:cNvSpPr/>
          <p:nvPr/>
        </p:nvSpPr>
        <p:spPr>
          <a:xfrm>
            <a:off x="1040117" y="6344118"/>
            <a:ext cx="4350771" cy="3069271"/>
          </a:xfrm>
          <a:custGeom>
            <a:rect b="b" l="l" r="r" t="t"/>
            <a:pathLst>
              <a:path extrusionOk="0" h="3069271" w="4350771">
                <a:moveTo>
                  <a:pt x="0" y="0"/>
                </a:moveTo>
                <a:lnTo>
                  <a:pt x="4350771" y="0"/>
                </a:lnTo>
                <a:lnTo>
                  <a:pt x="4350771" y="3069272"/>
                </a:lnTo>
                <a:lnTo>
                  <a:pt x="0" y="3069272"/>
                </a:lnTo>
                <a:lnTo>
                  <a:pt x="0" y="0"/>
                </a:lnTo>
                <a:close/>
              </a:path>
            </a:pathLst>
          </a:custGeom>
          <a:blipFill rotWithShape="1">
            <a:blip r:embed="rId6">
              <a:alphaModFix/>
            </a:blip>
            <a:stretch>
              <a:fillRect b="0" l="0" r="0" t="0"/>
            </a:stretch>
          </a:blipFill>
          <a:ln>
            <a:noFill/>
          </a:ln>
        </p:spPr>
      </p:sp>
      <p:sp>
        <p:nvSpPr>
          <p:cNvPr id="546" name="Google Shape;546;p24"/>
          <p:cNvSpPr/>
          <p:nvPr/>
        </p:nvSpPr>
        <p:spPr>
          <a:xfrm rot="-8426080">
            <a:off x="8231013" y="6136730"/>
            <a:ext cx="4214874" cy="4114800"/>
          </a:xfrm>
          <a:custGeom>
            <a:rect b="b" l="l" r="r" t="t"/>
            <a:pathLst>
              <a:path extrusionOk="0" h="4114800" w="4214874">
                <a:moveTo>
                  <a:pt x="4214874" y="4114800"/>
                </a:moveTo>
                <a:lnTo>
                  <a:pt x="0" y="4114800"/>
                </a:lnTo>
                <a:lnTo>
                  <a:pt x="0" y="0"/>
                </a:lnTo>
                <a:lnTo>
                  <a:pt x="4214874" y="0"/>
                </a:lnTo>
                <a:lnTo>
                  <a:pt x="4214874" y="4114800"/>
                </a:lnTo>
                <a:close/>
              </a:path>
            </a:pathLst>
          </a:custGeom>
          <a:blipFill rotWithShape="1">
            <a:blip r:embed="rId8">
              <a:alphaModFix/>
            </a:blip>
            <a:stretch>
              <a:fillRect b="0" l="0" r="0" t="0"/>
            </a:stretch>
          </a:blipFill>
          <a:ln>
            <a:noFill/>
          </a:ln>
        </p:spPr>
      </p:sp>
      <p:sp>
        <p:nvSpPr>
          <p:cNvPr id="547" name="Google Shape;547;p24"/>
          <p:cNvSpPr/>
          <p:nvPr/>
        </p:nvSpPr>
        <p:spPr>
          <a:xfrm>
            <a:off x="13072904" y="6344118"/>
            <a:ext cx="4350771" cy="3069271"/>
          </a:xfrm>
          <a:custGeom>
            <a:rect b="b" l="l" r="r" t="t"/>
            <a:pathLst>
              <a:path extrusionOk="0" h="3069271" w="4350771">
                <a:moveTo>
                  <a:pt x="0" y="0"/>
                </a:moveTo>
                <a:lnTo>
                  <a:pt x="4350771" y="0"/>
                </a:lnTo>
                <a:lnTo>
                  <a:pt x="4350771" y="3069272"/>
                </a:lnTo>
                <a:lnTo>
                  <a:pt x="0" y="3069272"/>
                </a:lnTo>
                <a:lnTo>
                  <a:pt x="0" y="0"/>
                </a:lnTo>
                <a:close/>
              </a:path>
            </a:pathLst>
          </a:custGeom>
          <a:blipFill rotWithShape="1">
            <a:blip r:embed="rId6">
              <a:alphaModFix/>
            </a:blip>
            <a:stretch>
              <a:fillRect b="0" l="0" r="0" t="0"/>
            </a:stretch>
          </a:blipFill>
          <a:ln>
            <a:noFill/>
          </a:ln>
        </p:spPr>
      </p:sp>
      <p:sp>
        <p:nvSpPr>
          <p:cNvPr id="548" name="Google Shape;548;p24"/>
          <p:cNvSpPr txBox="1"/>
          <p:nvPr/>
        </p:nvSpPr>
        <p:spPr>
          <a:xfrm>
            <a:off x="2312162" y="566600"/>
            <a:ext cx="13663676" cy="1331072"/>
          </a:xfrm>
          <a:prstGeom prst="rect">
            <a:avLst/>
          </a:prstGeom>
          <a:noFill/>
          <a:ln>
            <a:noFill/>
          </a:ln>
        </p:spPr>
        <p:txBody>
          <a:bodyPr anchorCtr="0" anchor="t" bIns="0" lIns="0" spcFirstLastPara="1" rIns="0" wrap="square" tIns="0">
            <a:spAutoFit/>
          </a:bodyPr>
          <a:lstStyle/>
          <a:p>
            <a:pPr indent="0" lvl="0" marL="0" marR="0" rtl="0" algn="ctr">
              <a:lnSpc>
                <a:spcPct val="115994"/>
              </a:lnSpc>
              <a:spcBef>
                <a:spcPts val="0"/>
              </a:spcBef>
              <a:spcAft>
                <a:spcPts val="0"/>
              </a:spcAft>
              <a:buNone/>
            </a:pPr>
            <a:r>
              <a:rPr b="0" i="0" lang="en-US" sz="8897" u="none" cap="none" strike="noStrike">
                <a:solidFill>
                  <a:srgbClr val="000000"/>
                </a:solidFill>
                <a:latin typeface="Passion One"/>
                <a:ea typeface="Passion One"/>
                <a:cs typeface="Passion One"/>
                <a:sym typeface="Passion One"/>
              </a:rPr>
              <a:t>LAYERS OF THE RAINFOREST</a:t>
            </a:r>
            <a:endParaRPr/>
          </a:p>
        </p:txBody>
      </p:sp>
      <p:sp>
        <p:nvSpPr>
          <p:cNvPr id="549" name="Google Shape;549;p24"/>
          <p:cNvSpPr txBox="1"/>
          <p:nvPr/>
        </p:nvSpPr>
        <p:spPr>
          <a:xfrm>
            <a:off x="13837953" y="3577410"/>
            <a:ext cx="28206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00001"/>
                </a:solidFill>
                <a:latin typeface="Lato"/>
                <a:ea typeface="Lato"/>
                <a:cs typeface="Lato"/>
                <a:sym typeface="Lato"/>
              </a:rPr>
              <a:t>has dense branches and leaves</a:t>
            </a:r>
            <a:endParaRPr/>
          </a:p>
        </p:txBody>
      </p:sp>
      <p:sp>
        <p:nvSpPr>
          <p:cNvPr id="550" name="Google Shape;550;p24"/>
          <p:cNvSpPr txBox="1"/>
          <p:nvPr/>
        </p:nvSpPr>
        <p:spPr>
          <a:xfrm>
            <a:off x="13388273" y="7613105"/>
            <a:ext cx="36195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00001"/>
                </a:solidFill>
                <a:latin typeface="Lato"/>
                <a:ea typeface="Lato"/>
                <a:cs typeface="Lato"/>
                <a:sym typeface="Lato"/>
              </a:rPr>
              <a:t>is where you can find decomposing fallen leaves and matter</a:t>
            </a:r>
            <a:endParaRPr/>
          </a:p>
        </p:txBody>
      </p:sp>
      <p:sp>
        <p:nvSpPr>
          <p:cNvPr id="551" name="Google Shape;551;p24"/>
          <p:cNvSpPr txBox="1"/>
          <p:nvPr/>
        </p:nvSpPr>
        <p:spPr>
          <a:xfrm>
            <a:off x="1405752" y="7613105"/>
            <a:ext cx="36195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00001"/>
                </a:solidFill>
                <a:latin typeface="Lato"/>
                <a:ea typeface="Lato"/>
                <a:cs typeface="Lato"/>
                <a:sym typeface="Lato"/>
              </a:rPr>
              <a:t>is home to smaller trees and plants with large leaves</a:t>
            </a:r>
            <a:endParaRPr/>
          </a:p>
        </p:txBody>
      </p:sp>
      <p:sp>
        <p:nvSpPr>
          <p:cNvPr id="552" name="Google Shape;552;p24"/>
          <p:cNvSpPr txBox="1"/>
          <p:nvPr/>
        </p:nvSpPr>
        <p:spPr>
          <a:xfrm>
            <a:off x="1667990" y="3577410"/>
            <a:ext cx="3095025"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00001"/>
                </a:solidFill>
                <a:latin typeface="Lato"/>
                <a:ea typeface="Lato"/>
                <a:cs typeface="Lato"/>
                <a:sym typeface="Lato"/>
              </a:rPr>
              <a:t>hosts the tallest trees and flying animals</a:t>
            </a:r>
            <a:endParaRPr/>
          </a:p>
        </p:txBody>
      </p:sp>
      <p:sp>
        <p:nvSpPr>
          <p:cNvPr id="553" name="Google Shape;553;p24"/>
          <p:cNvSpPr txBox="1"/>
          <p:nvPr/>
        </p:nvSpPr>
        <p:spPr>
          <a:xfrm>
            <a:off x="2284322" y="2785465"/>
            <a:ext cx="1862361" cy="571754"/>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US" sz="3799" u="none" cap="none" strike="noStrike">
                <a:solidFill>
                  <a:srgbClr val="000000"/>
                </a:solidFill>
                <a:latin typeface="Passion One"/>
                <a:ea typeface="Passion One"/>
                <a:cs typeface="Passion One"/>
                <a:sym typeface="Passion One"/>
              </a:rPr>
              <a:t>EMERGENT</a:t>
            </a:r>
            <a:endParaRPr/>
          </a:p>
        </p:txBody>
      </p:sp>
      <p:sp>
        <p:nvSpPr>
          <p:cNvPr id="554" name="Google Shape;554;p24"/>
          <p:cNvSpPr txBox="1"/>
          <p:nvPr/>
        </p:nvSpPr>
        <p:spPr>
          <a:xfrm>
            <a:off x="2047388" y="6991878"/>
            <a:ext cx="2336229" cy="571754"/>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US" sz="3799" u="none" cap="none" strike="noStrike">
                <a:solidFill>
                  <a:srgbClr val="000000"/>
                </a:solidFill>
                <a:latin typeface="Passion One"/>
                <a:ea typeface="Passion One"/>
                <a:cs typeface="Passion One"/>
                <a:sym typeface="Passion One"/>
              </a:rPr>
              <a:t>UNDERSTORY</a:t>
            </a:r>
            <a:endParaRPr/>
          </a:p>
        </p:txBody>
      </p:sp>
      <p:sp>
        <p:nvSpPr>
          <p:cNvPr id="555" name="Google Shape;555;p24"/>
          <p:cNvSpPr txBox="1"/>
          <p:nvPr/>
        </p:nvSpPr>
        <p:spPr>
          <a:xfrm>
            <a:off x="14544890" y="2785465"/>
            <a:ext cx="1406798" cy="571754"/>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US" sz="3799" u="none" cap="none" strike="noStrike">
                <a:solidFill>
                  <a:srgbClr val="000000"/>
                </a:solidFill>
                <a:latin typeface="Passion One"/>
                <a:ea typeface="Passion One"/>
                <a:cs typeface="Passion One"/>
                <a:sym typeface="Passion One"/>
              </a:rPr>
              <a:t>CANOPY</a:t>
            </a:r>
            <a:endParaRPr/>
          </a:p>
        </p:txBody>
      </p:sp>
      <p:sp>
        <p:nvSpPr>
          <p:cNvPr id="556" name="Google Shape;556;p24"/>
          <p:cNvSpPr txBox="1"/>
          <p:nvPr/>
        </p:nvSpPr>
        <p:spPr>
          <a:xfrm>
            <a:off x="13946899" y="6991878"/>
            <a:ext cx="2502247" cy="571754"/>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US" sz="3799" u="none" cap="none" strike="noStrike">
                <a:solidFill>
                  <a:srgbClr val="000000"/>
                </a:solidFill>
                <a:latin typeface="Passion One"/>
                <a:ea typeface="Passion One"/>
                <a:cs typeface="Passion One"/>
                <a:sym typeface="Passion One"/>
              </a:rPr>
              <a:t>FOREST FLOOR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560" name="Shape 560"/>
        <p:cNvGrpSpPr/>
        <p:nvPr/>
      </p:nvGrpSpPr>
      <p:grpSpPr>
        <a:xfrm>
          <a:off x="0" y="0"/>
          <a:ext cx="0" cy="0"/>
          <a:chOff x="0" y="0"/>
          <a:chExt cx="0" cy="0"/>
        </a:xfrm>
      </p:grpSpPr>
      <p:grpSp>
        <p:nvGrpSpPr>
          <p:cNvPr id="561" name="Google Shape;561;p25"/>
          <p:cNvGrpSpPr/>
          <p:nvPr/>
        </p:nvGrpSpPr>
        <p:grpSpPr>
          <a:xfrm>
            <a:off x="1330654" y="2246371"/>
            <a:ext cx="2250110" cy="471794"/>
            <a:chOff x="0" y="-8166"/>
            <a:chExt cx="592622" cy="124259"/>
          </a:xfrm>
        </p:grpSpPr>
        <p:sp>
          <p:nvSpPr>
            <p:cNvPr id="562" name="Google Shape;562;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25"/>
          <p:cNvGrpSpPr/>
          <p:nvPr/>
        </p:nvGrpSpPr>
        <p:grpSpPr>
          <a:xfrm>
            <a:off x="14710033" y="2246371"/>
            <a:ext cx="2250110" cy="471794"/>
            <a:chOff x="0" y="-8166"/>
            <a:chExt cx="592622" cy="124259"/>
          </a:xfrm>
        </p:grpSpPr>
        <p:sp>
          <p:nvSpPr>
            <p:cNvPr id="565" name="Google Shape;565;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25"/>
          <p:cNvGrpSpPr/>
          <p:nvPr/>
        </p:nvGrpSpPr>
        <p:grpSpPr>
          <a:xfrm>
            <a:off x="1330654" y="3952526"/>
            <a:ext cx="2250110" cy="471794"/>
            <a:chOff x="0" y="-8166"/>
            <a:chExt cx="592622" cy="124259"/>
          </a:xfrm>
        </p:grpSpPr>
        <p:sp>
          <p:nvSpPr>
            <p:cNvPr id="568" name="Google Shape;568;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25"/>
          <p:cNvGrpSpPr/>
          <p:nvPr/>
        </p:nvGrpSpPr>
        <p:grpSpPr>
          <a:xfrm>
            <a:off x="14710033" y="3952526"/>
            <a:ext cx="2250110" cy="471794"/>
            <a:chOff x="0" y="-8166"/>
            <a:chExt cx="592622" cy="124259"/>
          </a:xfrm>
        </p:grpSpPr>
        <p:sp>
          <p:nvSpPr>
            <p:cNvPr id="571" name="Google Shape;571;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5"/>
          <p:cNvGrpSpPr/>
          <p:nvPr/>
        </p:nvGrpSpPr>
        <p:grpSpPr>
          <a:xfrm>
            <a:off x="1330654" y="5658682"/>
            <a:ext cx="2250110" cy="471794"/>
            <a:chOff x="0" y="-8166"/>
            <a:chExt cx="592622" cy="124259"/>
          </a:xfrm>
        </p:grpSpPr>
        <p:sp>
          <p:nvSpPr>
            <p:cNvPr id="574" name="Google Shape;574;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5"/>
          <p:cNvGrpSpPr/>
          <p:nvPr/>
        </p:nvGrpSpPr>
        <p:grpSpPr>
          <a:xfrm>
            <a:off x="14710033" y="5658682"/>
            <a:ext cx="2250110" cy="471794"/>
            <a:chOff x="0" y="-8166"/>
            <a:chExt cx="592622" cy="124259"/>
          </a:xfrm>
        </p:grpSpPr>
        <p:sp>
          <p:nvSpPr>
            <p:cNvPr id="577" name="Google Shape;577;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5"/>
          <p:cNvGrpSpPr/>
          <p:nvPr/>
        </p:nvGrpSpPr>
        <p:grpSpPr>
          <a:xfrm>
            <a:off x="1330654" y="7364838"/>
            <a:ext cx="2250110" cy="471794"/>
            <a:chOff x="0" y="-8166"/>
            <a:chExt cx="592622" cy="124259"/>
          </a:xfrm>
        </p:grpSpPr>
        <p:sp>
          <p:nvSpPr>
            <p:cNvPr id="580" name="Google Shape;580;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25"/>
          <p:cNvGrpSpPr/>
          <p:nvPr/>
        </p:nvGrpSpPr>
        <p:grpSpPr>
          <a:xfrm>
            <a:off x="14710033" y="7364838"/>
            <a:ext cx="2250110" cy="471794"/>
            <a:chOff x="0" y="-8166"/>
            <a:chExt cx="592622" cy="124259"/>
          </a:xfrm>
        </p:grpSpPr>
        <p:sp>
          <p:nvSpPr>
            <p:cNvPr id="583" name="Google Shape;583;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5"/>
          <p:cNvGrpSpPr/>
          <p:nvPr/>
        </p:nvGrpSpPr>
        <p:grpSpPr>
          <a:xfrm>
            <a:off x="1330654" y="9070993"/>
            <a:ext cx="2250110" cy="471794"/>
            <a:chOff x="0" y="-8166"/>
            <a:chExt cx="592622" cy="124259"/>
          </a:xfrm>
        </p:grpSpPr>
        <p:sp>
          <p:nvSpPr>
            <p:cNvPr id="586" name="Google Shape;586;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25"/>
          <p:cNvGrpSpPr/>
          <p:nvPr/>
        </p:nvGrpSpPr>
        <p:grpSpPr>
          <a:xfrm>
            <a:off x="14710033" y="9070993"/>
            <a:ext cx="2250110" cy="471794"/>
            <a:chOff x="0" y="-8166"/>
            <a:chExt cx="592622" cy="124259"/>
          </a:xfrm>
        </p:grpSpPr>
        <p:sp>
          <p:nvSpPr>
            <p:cNvPr id="589" name="Google Shape;589;p25"/>
            <p:cNvSpPr/>
            <p:nvPr/>
          </p:nvSpPr>
          <p:spPr>
            <a:xfrm>
              <a:off x="0" y="0"/>
              <a:ext cx="592622" cy="116093"/>
            </a:xfrm>
            <a:custGeom>
              <a:rect b="b" l="l" r="r" t="t"/>
              <a:pathLst>
                <a:path extrusionOk="0" h="116093" w="592622">
                  <a:moveTo>
                    <a:pt x="296311" y="0"/>
                  </a:moveTo>
                  <a:cubicBezTo>
                    <a:pt x="132663" y="0"/>
                    <a:pt x="0" y="25988"/>
                    <a:pt x="0" y="58046"/>
                  </a:cubicBezTo>
                  <a:cubicBezTo>
                    <a:pt x="0" y="90104"/>
                    <a:pt x="132663" y="116093"/>
                    <a:pt x="296311" y="116093"/>
                  </a:cubicBezTo>
                  <a:cubicBezTo>
                    <a:pt x="459959" y="116093"/>
                    <a:pt x="592622" y="90104"/>
                    <a:pt x="592622" y="58046"/>
                  </a:cubicBezTo>
                  <a:cubicBezTo>
                    <a:pt x="592622" y="25988"/>
                    <a:pt x="459959" y="0"/>
                    <a:pt x="296311" y="0"/>
                  </a:cubicBezTo>
                  <a:close/>
                </a:path>
              </a:pathLst>
            </a:custGeom>
            <a:solidFill>
              <a:srgbClr val="CBC6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5"/>
            <p:cNvSpPr txBox="1"/>
            <p:nvPr/>
          </p:nvSpPr>
          <p:spPr>
            <a:xfrm>
              <a:off x="55558" y="-8166"/>
              <a:ext cx="481505" cy="113375"/>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1" name="Google Shape;591;p25"/>
          <p:cNvSpPr/>
          <p:nvPr/>
        </p:nvSpPr>
        <p:spPr>
          <a:xfrm>
            <a:off x="1831243" y="1067105"/>
            <a:ext cx="1166867" cy="1512082"/>
          </a:xfrm>
          <a:custGeom>
            <a:rect b="b" l="l" r="r" t="t"/>
            <a:pathLst>
              <a:path extrusionOk="0" h="1512082" w="1166867">
                <a:moveTo>
                  <a:pt x="0" y="0"/>
                </a:moveTo>
                <a:lnTo>
                  <a:pt x="1166867" y="0"/>
                </a:lnTo>
                <a:lnTo>
                  <a:pt x="1166867" y="1512083"/>
                </a:lnTo>
                <a:lnTo>
                  <a:pt x="0" y="1512083"/>
                </a:lnTo>
                <a:lnTo>
                  <a:pt x="0" y="0"/>
                </a:lnTo>
                <a:close/>
              </a:path>
            </a:pathLst>
          </a:custGeom>
          <a:blipFill rotWithShape="1">
            <a:blip r:embed="rId3">
              <a:alphaModFix/>
            </a:blip>
            <a:stretch>
              <a:fillRect b="0" l="0" r="0" t="0"/>
            </a:stretch>
          </a:blipFill>
          <a:ln>
            <a:noFill/>
          </a:ln>
        </p:spPr>
      </p:sp>
      <p:sp>
        <p:nvSpPr>
          <p:cNvPr id="592" name="Google Shape;592;p25"/>
          <p:cNvSpPr/>
          <p:nvPr/>
        </p:nvSpPr>
        <p:spPr>
          <a:xfrm>
            <a:off x="14981290" y="2896550"/>
            <a:ext cx="1784571" cy="1302511"/>
          </a:xfrm>
          <a:custGeom>
            <a:rect b="b" l="l" r="r" t="t"/>
            <a:pathLst>
              <a:path extrusionOk="0" h="1302511" w="1784571">
                <a:moveTo>
                  <a:pt x="0" y="0"/>
                </a:moveTo>
                <a:lnTo>
                  <a:pt x="1784571" y="0"/>
                </a:lnTo>
                <a:lnTo>
                  <a:pt x="1784571" y="1302511"/>
                </a:lnTo>
                <a:lnTo>
                  <a:pt x="0" y="1302511"/>
                </a:lnTo>
                <a:lnTo>
                  <a:pt x="0" y="0"/>
                </a:lnTo>
                <a:close/>
              </a:path>
            </a:pathLst>
          </a:custGeom>
          <a:blipFill rotWithShape="1">
            <a:blip r:embed="rId4">
              <a:alphaModFix/>
            </a:blip>
            <a:stretch>
              <a:fillRect b="0" l="0" r="0" t="0"/>
            </a:stretch>
          </a:blipFill>
          <a:ln>
            <a:noFill/>
          </a:ln>
        </p:spPr>
      </p:sp>
      <p:sp>
        <p:nvSpPr>
          <p:cNvPr id="593" name="Google Shape;593;p25"/>
          <p:cNvSpPr/>
          <p:nvPr/>
        </p:nvSpPr>
        <p:spPr>
          <a:xfrm>
            <a:off x="15116133" y="1117926"/>
            <a:ext cx="1649727" cy="1410441"/>
          </a:xfrm>
          <a:custGeom>
            <a:rect b="b" l="l" r="r" t="t"/>
            <a:pathLst>
              <a:path extrusionOk="0" h="1410441" w="1649727">
                <a:moveTo>
                  <a:pt x="0" y="0"/>
                </a:moveTo>
                <a:lnTo>
                  <a:pt x="1649728" y="0"/>
                </a:lnTo>
                <a:lnTo>
                  <a:pt x="1649728" y="1410441"/>
                </a:lnTo>
                <a:lnTo>
                  <a:pt x="0" y="1410441"/>
                </a:lnTo>
                <a:lnTo>
                  <a:pt x="0" y="0"/>
                </a:lnTo>
                <a:close/>
              </a:path>
            </a:pathLst>
          </a:custGeom>
          <a:blipFill rotWithShape="1">
            <a:blip r:embed="rId5">
              <a:alphaModFix/>
            </a:blip>
            <a:stretch>
              <a:fillRect b="0" l="0" r="0" t="0"/>
            </a:stretch>
          </a:blipFill>
          <a:ln>
            <a:noFill/>
          </a:ln>
        </p:spPr>
      </p:sp>
      <p:sp>
        <p:nvSpPr>
          <p:cNvPr id="594" name="Google Shape;594;p25"/>
          <p:cNvSpPr/>
          <p:nvPr/>
        </p:nvSpPr>
        <p:spPr>
          <a:xfrm flipH="1">
            <a:off x="1562106" y="2787431"/>
            <a:ext cx="1787207" cy="1520750"/>
          </a:xfrm>
          <a:custGeom>
            <a:rect b="b" l="l" r="r" t="t"/>
            <a:pathLst>
              <a:path extrusionOk="0" h="1520750" w="1787207">
                <a:moveTo>
                  <a:pt x="1787206" y="0"/>
                </a:moveTo>
                <a:lnTo>
                  <a:pt x="0" y="0"/>
                </a:lnTo>
                <a:lnTo>
                  <a:pt x="0" y="1520750"/>
                </a:lnTo>
                <a:lnTo>
                  <a:pt x="1787206" y="1520750"/>
                </a:lnTo>
                <a:lnTo>
                  <a:pt x="1787206" y="0"/>
                </a:lnTo>
                <a:close/>
              </a:path>
            </a:pathLst>
          </a:custGeom>
          <a:blipFill rotWithShape="1">
            <a:blip r:embed="rId6">
              <a:alphaModFix/>
            </a:blip>
            <a:stretch>
              <a:fillRect b="0" l="0" r="0" t="0"/>
            </a:stretch>
          </a:blipFill>
          <a:ln>
            <a:noFill/>
          </a:ln>
        </p:spPr>
      </p:sp>
      <p:sp>
        <p:nvSpPr>
          <p:cNvPr id="595" name="Google Shape;595;p25"/>
          <p:cNvSpPr/>
          <p:nvPr/>
        </p:nvSpPr>
        <p:spPr>
          <a:xfrm>
            <a:off x="14892779" y="4194458"/>
            <a:ext cx="1608804" cy="1898084"/>
          </a:xfrm>
          <a:custGeom>
            <a:rect b="b" l="l" r="r" t="t"/>
            <a:pathLst>
              <a:path extrusionOk="0" h="1898084" w="1608804">
                <a:moveTo>
                  <a:pt x="0" y="0"/>
                </a:moveTo>
                <a:lnTo>
                  <a:pt x="1608805" y="0"/>
                </a:lnTo>
                <a:lnTo>
                  <a:pt x="1608805" y="1898084"/>
                </a:lnTo>
                <a:lnTo>
                  <a:pt x="0" y="1898084"/>
                </a:lnTo>
                <a:lnTo>
                  <a:pt x="0" y="0"/>
                </a:lnTo>
                <a:close/>
              </a:path>
            </a:pathLst>
          </a:custGeom>
          <a:blipFill rotWithShape="1">
            <a:blip r:embed="rId7">
              <a:alphaModFix/>
            </a:blip>
            <a:stretch>
              <a:fillRect b="0" l="0" r="0" t="0"/>
            </a:stretch>
          </a:blipFill>
          <a:ln>
            <a:noFill/>
          </a:ln>
        </p:spPr>
      </p:sp>
      <p:sp>
        <p:nvSpPr>
          <p:cNvPr id="596" name="Google Shape;596;p25"/>
          <p:cNvSpPr/>
          <p:nvPr/>
        </p:nvSpPr>
        <p:spPr>
          <a:xfrm>
            <a:off x="1753353" y="4933624"/>
            <a:ext cx="1404713" cy="976458"/>
          </a:xfrm>
          <a:custGeom>
            <a:rect b="b" l="l" r="r" t="t"/>
            <a:pathLst>
              <a:path extrusionOk="0" h="976458" w="1404713">
                <a:moveTo>
                  <a:pt x="0" y="0"/>
                </a:moveTo>
                <a:lnTo>
                  <a:pt x="1404712" y="0"/>
                </a:lnTo>
                <a:lnTo>
                  <a:pt x="1404712" y="976458"/>
                </a:lnTo>
                <a:lnTo>
                  <a:pt x="0" y="976458"/>
                </a:lnTo>
                <a:lnTo>
                  <a:pt x="0" y="0"/>
                </a:lnTo>
                <a:close/>
              </a:path>
            </a:pathLst>
          </a:custGeom>
          <a:blipFill rotWithShape="1">
            <a:blip r:embed="rId8">
              <a:alphaModFix/>
            </a:blip>
            <a:stretch>
              <a:fillRect b="0" l="0" r="0" t="0"/>
            </a:stretch>
          </a:blipFill>
          <a:ln>
            <a:noFill/>
          </a:ln>
        </p:spPr>
      </p:sp>
      <p:sp>
        <p:nvSpPr>
          <p:cNvPr id="597" name="Google Shape;597;p25"/>
          <p:cNvSpPr/>
          <p:nvPr/>
        </p:nvSpPr>
        <p:spPr>
          <a:xfrm>
            <a:off x="14690934" y="7768144"/>
            <a:ext cx="2016543" cy="1618858"/>
          </a:xfrm>
          <a:custGeom>
            <a:rect b="b" l="l" r="r" t="t"/>
            <a:pathLst>
              <a:path extrusionOk="0" h="1618858" w="2016543">
                <a:moveTo>
                  <a:pt x="0" y="0"/>
                </a:moveTo>
                <a:lnTo>
                  <a:pt x="2016543" y="0"/>
                </a:lnTo>
                <a:lnTo>
                  <a:pt x="2016543" y="1618858"/>
                </a:lnTo>
                <a:lnTo>
                  <a:pt x="0" y="1618858"/>
                </a:lnTo>
                <a:lnTo>
                  <a:pt x="0" y="0"/>
                </a:lnTo>
                <a:close/>
              </a:path>
            </a:pathLst>
          </a:custGeom>
          <a:blipFill rotWithShape="1">
            <a:blip r:embed="rId9">
              <a:alphaModFix/>
            </a:blip>
            <a:stretch>
              <a:fillRect b="0" l="0" r="0" t="0"/>
            </a:stretch>
          </a:blipFill>
          <a:ln>
            <a:noFill/>
          </a:ln>
        </p:spPr>
      </p:sp>
      <p:sp>
        <p:nvSpPr>
          <p:cNvPr id="598" name="Google Shape;598;p25"/>
          <p:cNvSpPr/>
          <p:nvPr/>
        </p:nvSpPr>
        <p:spPr>
          <a:xfrm>
            <a:off x="15141977" y="6379940"/>
            <a:ext cx="1359607" cy="1207229"/>
          </a:xfrm>
          <a:custGeom>
            <a:rect b="b" l="l" r="r" t="t"/>
            <a:pathLst>
              <a:path extrusionOk="0" h="1207229" w="1359607">
                <a:moveTo>
                  <a:pt x="0" y="0"/>
                </a:moveTo>
                <a:lnTo>
                  <a:pt x="1359607" y="0"/>
                </a:lnTo>
                <a:lnTo>
                  <a:pt x="1359607" y="1207229"/>
                </a:lnTo>
                <a:lnTo>
                  <a:pt x="0" y="1207229"/>
                </a:lnTo>
                <a:lnTo>
                  <a:pt x="0" y="0"/>
                </a:lnTo>
                <a:close/>
              </a:path>
            </a:pathLst>
          </a:custGeom>
          <a:blipFill rotWithShape="1">
            <a:blip r:embed="rId10">
              <a:alphaModFix/>
            </a:blip>
            <a:stretch>
              <a:fillRect b="0" l="0" r="0" t="0"/>
            </a:stretch>
          </a:blipFill>
          <a:ln>
            <a:noFill/>
          </a:ln>
        </p:spPr>
      </p:sp>
      <p:sp>
        <p:nvSpPr>
          <p:cNvPr id="599" name="Google Shape;599;p25"/>
          <p:cNvSpPr/>
          <p:nvPr/>
        </p:nvSpPr>
        <p:spPr>
          <a:xfrm>
            <a:off x="1713625" y="5599484"/>
            <a:ext cx="1867139" cy="2078799"/>
          </a:xfrm>
          <a:custGeom>
            <a:rect b="b" l="l" r="r" t="t"/>
            <a:pathLst>
              <a:path extrusionOk="0" h="2078799" w="1867139">
                <a:moveTo>
                  <a:pt x="0" y="0"/>
                </a:moveTo>
                <a:lnTo>
                  <a:pt x="1867139" y="0"/>
                </a:lnTo>
                <a:lnTo>
                  <a:pt x="1867139" y="2078799"/>
                </a:lnTo>
                <a:lnTo>
                  <a:pt x="0" y="2078799"/>
                </a:lnTo>
                <a:lnTo>
                  <a:pt x="0" y="0"/>
                </a:lnTo>
                <a:close/>
              </a:path>
            </a:pathLst>
          </a:custGeom>
          <a:blipFill rotWithShape="1">
            <a:blip r:embed="rId11">
              <a:alphaModFix/>
            </a:blip>
            <a:stretch>
              <a:fillRect b="0" l="0" r="0" t="0"/>
            </a:stretch>
          </a:blipFill>
          <a:ln>
            <a:noFill/>
          </a:ln>
        </p:spPr>
      </p:sp>
      <p:sp>
        <p:nvSpPr>
          <p:cNvPr id="600" name="Google Shape;600;p25"/>
          <p:cNvSpPr/>
          <p:nvPr/>
        </p:nvSpPr>
        <p:spPr>
          <a:xfrm>
            <a:off x="1652307" y="7835705"/>
            <a:ext cx="1606804" cy="1551296"/>
          </a:xfrm>
          <a:custGeom>
            <a:rect b="b" l="l" r="r" t="t"/>
            <a:pathLst>
              <a:path extrusionOk="0" h="1551296" w="1606804">
                <a:moveTo>
                  <a:pt x="0" y="0"/>
                </a:moveTo>
                <a:lnTo>
                  <a:pt x="1606804" y="0"/>
                </a:lnTo>
                <a:lnTo>
                  <a:pt x="1606804" y="1551297"/>
                </a:lnTo>
                <a:lnTo>
                  <a:pt x="0" y="1551297"/>
                </a:lnTo>
                <a:lnTo>
                  <a:pt x="0" y="0"/>
                </a:lnTo>
                <a:close/>
              </a:path>
            </a:pathLst>
          </a:custGeom>
          <a:blipFill rotWithShape="1">
            <a:blip r:embed="rId12">
              <a:alphaModFix/>
            </a:blip>
            <a:stretch>
              <a:fillRect b="0" l="0" r="0" t="0"/>
            </a:stretch>
          </a:blipFill>
          <a:ln>
            <a:noFill/>
          </a:ln>
        </p:spPr>
      </p:sp>
      <p:sp>
        <p:nvSpPr>
          <p:cNvPr id="601" name="Google Shape;601;p25"/>
          <p:cNvSpPr/>
          <p:nvPr/>
        </p:nvSpPr>
        <p:spPr>
          <a:xfrm>
            <a:off x="4650690" y="2359634"/>
            <a:ext cx="8986620" cy="6479700"/>
          </a:xfrm>
          <a:custGeom>
            <a:rect b="b" l="l" r="r" t="t"/>
            <a:pathLst>
              <a:path extrusionOk="0" h="6479700" w="8986620">
                <a:moveTo>
                  <a:pt x="0" y="0"/>
                </a:moveTo>
                <a:lnTo>
                  <a:pt x="8986620" y="0"/>
                </a:lnTo>
                <a:lnTo>
                  <a:pt x="8986620" y="6479700"/>
                </a:lnTo>
                <a:lnTo>
                  <a:pt x="0" y="6479700"/>
                </a:lnTo>
                <a:lnTo>
                  <a:pt x="0" y="0"/>
                </a:lnTo>
                <a:close/>
              </a:path>
            </a:pathLst>
          </a:custGeom>
          <a:blipFill rotWithShape="1">
            <a:blip r:embed="rId13">
              <a:alphaModFix/>
            </a:blip>
            <a:stretch>
              <a:fillRect b="0" l="0" r="0" t="0"/>
            </a:stretch>
          </a:blipFill>
          <a:ln>
            <a:noFill/>
          </a:ln>
        </p:spPr>
      </p:sp>
      <p:grpSp>
        <p:nvGrpSpPr>
          <p:cNvPr id="602" name="Google Shape;602;p25"/>
          <p:cNvGrpSpPr/>
          <p:nvPr/>
        </p:nvGrpSpPr>
        <p:grpSpPr>
          <a:xfrm>
            <a:off x="4018432" y="9070283"/>
            <a:ext cx="10251136" cy="561107"/>
            <a:chOff x="0" y="-96441"/>
            <a:chExt cx="13668182" cy="748143"/>
          </a:xfrm>
        </p:grpSpPr>
        <p:grpSp>
          <p:nvGrpSpPr>
            <p:cNvPr id="603" name="Google Shape;603;p25"/>
            <p:cNvGrpSpPr/>
            <p:nvPr/>
          </p:nvGrpSpPr>
          <p:grpSpPr>
            <a:xfrm>
              <a:off x="0" y="-96441"/>
              <a:ext cx="13668182" cy="748143"/>
              <a:chOff x="0" y="-19050"/>
              <a:chExt cx="2699888" cy="147781"/>
            </a:xfrm>
          </p:grpSpPr>
          <p:sp>
            <p:nvSpPr>
              <p:cNvPr id="604" name="Google Shape;604;p25"/>
              <p:cNvSpPr/>
              <p:nvPr/>
            </p:nvSpPr>
            <p:spPr>
              <a:xfrm>
                <a:off x="0" y="0"/>
                <a:ext cx="2699888" cy="128731"/>
              </a:xfrm>
              <a:custGeom>
                <a:rect b="b" l="l" r="r" t="t"/>
                <a:pathLst>
                  <a:path extrusionOk="0" h="128731" w="2699888">
                    <a:moveTo>
                      <a:pt x="0" y="0"/>
                    </a:moveTo>
                    <a:lnTo>
                      <a:pt x="2699888" y="0"/>
                    </a:lnTo>
                    <a:lnTo>
                      <a:pt x="2699888" y="128731"/>
                    </a:lnTo>
                    <a:lnTo>
                      <a:pt x="0" y="128731"/>
                    </a:lnTo>
                    <a:close/>
                  </a:path>
                </a:pathLst>
              </a:custGeom>
              <a:solidFill>
                <a:srgbClr val="E8A18B"/>
              </a:solidFill>
              <a:ln cap="sq" cmpd="sng" w="28575">
                <a:solidFill>
                  <a:srgbClr val="000000"/>
                </a:solidFill>
                <a:prstDash val="solid"/>
                <a:miter lim="8000"/>
                <a:headEnd len="sm" w="sm" type="none"/>
                <a:tailEnd len="sm" w="sm" type="none"/>
              </a:ln>
            </p:spPr>
          </p:sp>
          <p:sp>
            <p:nvSpPr>
              <p:cNvPr id="605" name="Google Shape;605;p25"/>
              <p:cNvSpPr txBox="1"/>
              <p:nvPr/>
            </p:nvSpPr>
            <p:spPr>
              <a:xfrm>
                <a:off x="0" y="-19050"/>
                <a:ext cx="2699888" cy="14778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6" name="Google Shape;606;p25"/>
            <p:cNvSpPr txBox="1"/>
            <p:nvPr/>
          </p:nvSpPr>
          <p:spPr>
            <a:xfrm>
              <a:off x="205687" y="59644"/>
              <a:ext cx="13256808" cy="47392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00" u="none" cap="none" strike="noStrike">
                  <a:solidFill>
                    <a:srgbClr val="000001"/>
                  </a:solidFill>
                  <a:latin typeface="Lato"/>
                  <a:ea typeface="Lato"/>
                  <a:cs typeface="Lato"/>
                  <a:sym typeface="Lato"/>
                </a:rPr>
                <a:t>Examine the plants and animals. Then, place and arrange them in the grassland.</a:t>
              </a:r>
              <a:endParaRPr/>
            </a:p>
          </p:txBody>
        </p:sp>
      </p:grpSp>
      <p:sp>
        <p:nvSpPr>
          <p:cNvPr id="607" name="Google Shape;607;p25"/>
          <p:cNvSpPr txBox="1"/>
          <p:nvPr/>
        </p:nvSpPr>
        <p:spPr>
          <a:xfrm>
            <a:off x="4226835" y="671461"/>
            <a:ext cx="9834300" cy="1403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5700" u="none" cap="none" strike="noStrike">
                <a:solidFill>
                  <a:srgbClr val="000001"/>
                </a:solidFill>
                <a:latin typeface="Passion One"/>
                <a:ea typeface="Passion One"/>
                <a:cs typeface="Passion One"/>
                <a:sym typeface="Passion One"/>
              </a:rPr>
              <a:t>Grassland Habitat:</a:t>
            </a:r>
            <a:endParaRPr/>
          </a:p>
          <a:p>
            <a:pPr indent="0" lvl="0" marL="0" marR="0" rtl="0" algn="ctr">
              <a:lnSpc>
                <a:spcPct val="80000"/>
              </a:lnSpc>
              <a:spcBef>
                <a:spcPts val="0"/>
              </a:spcBef>
              <a:spcAft>
                <a:spcPts val="0"/>
              </a:spcAft>
              <a:buNone/>
            </a:pPr>
            <a:r>
              <a:rPr b="1" i="0" lang="en-US" sz="5700" u="none" cap="none" strike="noStrike">
                <a:solidFill>
                  <a:srgbClr val="000001"/>
                </a:solidFill>
                <a:latin typeface="Passion One"/>
                <a:ea typeface="Passion One"/>
                <a:cs typeface="Passion One"/>
                <a:sym typeface="Passion One"/>
              </a:rPr>
              <a:t>Examine and Arrange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611" name="Shape 611"/>
        <p:cNvGrpSpPr/>
        <p:nvPr/>
      </p:nvGrpSpPr>
      <p:grpSpPr>
        <a:xfrm>
          <a:off x="0" y="0"/>
          <a:ext cx="0" cy="0"/>
          <a:chOff x="0" y="0"/>
          <a:chExt cx="0" cy="0"/>
        </a:xfrm>
      </p:grpSpPr>
      <p:pic>
        <p:nvPicPr>
          <p:cNvPr id="612" name="Google Shape;612;p26"/>
          <p:cNvPicPr preferRelativeResize="0"/>
          <p:nvPr/>
        </p:nvPicPr>
        <p:blipFill>
          <a:blip r:embed="rId3">
            <a:alphaModFix/>
          </a:blip>
          <a:stretch>
            <a:fillRect/>
          </a:stretch>
        </p:blipFill>
        <p:spPr>
          <a:xfrm>
            <a:off x="313113" y="348562"/>
            <a:ext cx="17661901" cy="9589874"/>
          </a:xfrm>
          <a:prstGeom prst="rect">
            <a:avLst/>
          </a:prstGeom>
          <a:noFill/>
          <a:ln>
            <a:noFill/>
          </a:ln>
        </p:spPr>
      </p:pic>
      <p:sp>
        <p:nvSpPr>
          <p:cNvPr id="613" name="Google Shape;613;p26"/>
          <p:cNvSpPr/>
          <p:nvPr/>
        </p:nvSpPr>
        <p:spPr>
          <a:xfrm rot="1829871">
            <a:off x="-1307655" y="2548007"/>
            <a:ext cx="4672709" cy="5512912"/>
          </a:xfrm>
          <a:custGeom>
            <a:rect b="b" l="l" r="r" t="t"/>
            <a:pathLst>
              <a:path extrusionOk="0" h="5512912" w="4672709">
                <a:moveTo>
                  <a:pt x="0" y="0"/>
                </a:moveTo>
                <a:lnTo>
                  <a:pt x="4672710" y="0"/>
                </a:lnTo>
                <a:lnTo>
                  <a:pt x="4672710" y="5512913"/>
                </a:lnTo>
                <a:lnTo>
                  <a:pt x="0" y="5512913"/>
                </a:lnTo>
                <a:lnTo>
                  <a:pt x="0" y="0"/>
                </a:lnTo>
                <a:close/>
              </a:path>
            </a:pathLst>
          </a:custGeom>
          <a:blipFill rotWithShape="1">
            <a:blip r:embed="rId4">
              <a:alphaModFix/>
            </a:blip>
            <a:stretch>
              <a:fillRect b="0" l="0" r="0" t="0"/>
            </a:stretch>
          </a:blipFill>
          <a:ln>
            <a:noFill/>
          </a:ln>
        </p:spPr>
      </p:sp>
      <p:grpSp>
        <p:nvGrpSpPr>
          <p:cNvPr id="614" name="Google Shape;614;p26"/>
          <p:cNvGrpSpPr/>
          <p:nvPr/>
        </p:nvGrpSpPr>
        <p:grpSpPr>
          <a:xfrm rot="5400000">
            <a:off x="1268725" y="2476778"/>
            <a:ext cx="3797818" cy="9765225"/>
            <a:chOff x="0" y="-19050"/>
            <a:chExt cx="1000248" cy="2571911"/>
          </a:xfrm>
        </p:grpSpPr>
        <p:sp>
          <p:nvSpPr>
            <p:cNvPr id="615" name="Google Shape;615;p26"/>
            <p:cNvSpPr/>
            <p:nvPr/>
          </p:nvSpPr>
          <p:spPr>
            <a:xfrm>
              <a:off x="0" y="0"/>
              <a:ext cx="1000248" cy="2552861"/>
            </a:xfrm>
            <a:custGeom>
              <a:rect b="b" l="l" r="r" t="t"/>
              <a:pathLst>
                <a:path extrusionOk="0" h="2552861" w="1000248">
                  <a:moveTo>
                    <a:pt x="103964" y="0"/>
                  </a:moveTo>
                  <a:lnTo>
                    <a:pt x="896284" y="0"/>
                  </a:lnTo>
                  <a:cubicBezTo>
                    <a:pt x="923857" y="0"/>
                    <a:pt x="950301" y="10953"/>
                    <a:pt x="969798" y="30450"/>
                  </a:cubicBezTo>
                  <a:cubicBezTo>
                    <a:pt x="989295" y="49948"/>
                    <a:pt x="1000248" y="76391"/>
                    <a:pt x="1000248" y="103964"/>
                  </a:cubicBezTo>
                  <a:lnTo>
                    <a:pt x="1000248" y="2448897"/>
                  </a:lnTo>
                  <a:cubicBezTo>
                    <a:pt x="1000248" y="2476470"/>
                    <a:pt x="989295" y="2502914"/>
                    <a:pt x="969798" y="2522411"/>
                  </a:cubicBezTo>
                  <a:cubicBezTo>
                    <a:pt x="950301" y="2541908"/>
                    <a:pt x="923857" y="2552861"/>
                    <a:pt x="896284" y="2552861"/>
                  </a:cubicBezTo>
                  <a:lnTo>
                    <a:pt x="103964" y="2552861"/>
                  </a:lnTo>
                  <a:cubicBezTo>
                    <a:pt x="76391" y="2552861"/>
                    <a:pt x="49948" y="2541908"/>
                    <a:pt x="30450" y="2522411"/>
                  </a:cubicBezTo>
                  <a:cubicBezTo>
                    <a:pt x="10953" y="2502914"/>
                    <a:pt x="0" y="2476470"/>
                    <a:pt x="0" y="2448897"/>
                  </a:cubicBezTo>
                  <a:lnTo>
                    <a:pt x="0" y="103964"/>
                  </a:lnTo>
                  <a:cubicBezTo>
                    <a:pt x="0" y="76391"/>
                    <a:pt x="10953" y="49948"/>
                    <a:pt x="30450" y="30450"/>
                  </a:cubicBezTo>
                  <a:cubicBezTo>
                    <a:pt x="49948" y="10953"/>
                    <a:pt x="76391" y="0"/>
                    <a:pt x="10396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6"/>
            <p:cNvSpPr txBox="1"/>
            <p:nvPr/>
          </p:nvSpPr>
          <p:spPr>
            <a:xfrm>
              <a:off x="0" y="-19050"/>
              <a:ext cx="1000248" cy="2571911"/>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6"/>
          <p:cNvGrpSpPr/>
          <p:nvPr/>
        </p:nvGrpSpPr>
        <p:grpSpPr>
          <a:xfrm rot="5400000">
            <a:off x="1318049" y="2519319"/>
            <a:ext cx="3699171" cy="9674621"/>
            <a:chOff x="0" y="-19050"/>
            <a:chExt cx="974267" cy="2548049"/>
          </a:xfrm>
        </p:grpSpPr>
        <p:sp>
          <p:nvSpPr>
            <p:cNvPr id="618" name="Google Shape;618;p26"/>
            <p:cNvSpPr/>
            <p:nvPr/>
          </p:nvSpPr>
          <p:spPr>
            <a:xfrm>
              <a:off x="0" y="0"/>
              <a:ext cx="974267" cy="2528999"/>
            </a:xfrm>
            <a:custGeom>
              <a:rect b="b" l="l" r="r" t="t"/>
              <a:pathLst>
                <a:path extrusionOk="0" h="2528999" w="974267">
                  <a:moveTo>
                    <a:pt x="100458" y="0"/>
                  </a:moveTo>
                  <a:lnTo>
                    <a:pt x="873809" y="0"/>
                  </a:lnTo>
                  <a:cubicBezTo>
                    <a:pt x="929291" y="0"/>
                    <a:pt x="974267" y="44977"/>
                    <a:pt x="974267" y="100458"/>
                  </a:cubicBezTo>
                  <a:lnTo>
                    <a:pt x="974267" y="2428540"/>
                  </a:lnTo>
                  <a:cubicBezTo>
                    <a:pt x="974267" y="2455183"/>
                    <a:pt x="963683" y="2480735"/>
                    <a:pt x="944844" y="2499575"/>
                  </a:cubicBezTo>
                  <a:cubicBezTo>
                    <a:pt x="926004" y="2518414"/>
                    <a:pt x="900452" y="2528999"/>
                    <a:pt x="873809" y="2528999"/>
                  </a:cubicBezTo>
                  <a:lnTo>
                    <a:pt x="100458" y="2528999"/>
                  </a:lnTo>
                  <a:cubicBezTo>
                    <a:pt x="44977" y="2528999"/>
                    <a:pt x="0" y="2484022"/>
                    <a:pt x="0" y="2428540"/>
                  </a:cubicBezTo>
                  <a:lnTo>
                    <a:pt x="0" y="100458"/>
                  </a:lnTo>
                  <a:cubicBezTo>
                    <a:pt x="0" y="44977"/>
                    <a:pt x="44977" y="0"/>
                    <a:pt x="100458" y="0"/>
                  </a:cubicBezTo>
                  <a:close/>
                </a:path>
              </a:pathLst>
            </a:custGeom>
            <a:solidFill>
              <a:srgbClr val="F2DD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txBox="1"/>
            <p:nvPr/>
          </p:nvSpPr>
          <p:spPr>
            <a:xfrm>
              <a:off x="0" y="-19050"/>
              <a:ext cx="974267" cy="2548049"/>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6"/>
          <p:cNvGrpSpPr/>
          <p:nvPr/>
        </p:nvGrpSpPr>
        <p:grpSpPr>
          <a:xfrm>
            <a:off x="11782544" y="703343"/>
            <a:ext cx="7315200" cy="2513769"/>
            <a:chOff x="0" y="0"/>
            <a:chExt cx="9753600" cy="3351692"/>
          </a:xfrm>
        </p:grpSpPr>
        <p:sp>
          <p:nvSpPr>
            <p:cNvPr id="621" name="Google Shape;621;p26"/>
            <p:cNvSpPr/>
            <p:nvPr/>
          </p:nvSpPr>
          <p:spPr>
            <a:xfrm>
              <a:off x="0" y="0"/>
              <a:ext cx="9753600" cy="3351692"/>
            </a:xfrm>
            <a:custGeom>
              <a:rect b="b" l="l" r="r" t="t"/>
              <a:pathLst>
                <a:path extrusionOk="0" h="3351692" w="9753600">
                  <a:moveTo>
                    <a:pt x="0" y="0"/>
                  </a:moveTo>
                  <a:lnTo>
                    <a:pt x="9753600" y="0"/>
                  </a:lnTo>
                  <a:lnTo>
                    <a:pt x="9753600" y="3351692"/>
                  </a:lnTo>
                  <a:lnTo>
                    <a:pt x="0" y="3351692"/>
                  </a:lnTo>
                  <a:lnTo>
                    <a:pt x="0" y="0"/>
                  </a:lnTo>
                  <a:close/>
                </a:path>
              </a:pathLst>
            </a:custGeom>
            <a:blipFill rotWithShape="1">
              <a:blip r:embed="rId5">
                <a:alphaModFix/>
              </a:blip>
              <a:stretch>
                <a:fillRect b="0" l="0" r="0" t="0"/>
              </a:stretch>
            </a:blipFill>
            <a:ln>
              <a:noFill/>
            </a:ln>
          </p:spPr>
        </p:sp>
        <p:grpSp>
          <p:nvGrpSpPr>
            <p:cNvPr id="622" name="Google Shape;622;p26"/>
            <p:cNvGrpSpPr/>
            <p:nvPr/>
          </p:nvGrpSpPr>
          <p:grpSpPr>
            <a:xfrm>
              <a:off x="762000" y="588805"/>
              <a:ext cx="8391240" cy="1939382"/>
              <a:chOff x="0" y="-19050"/>
              <a:chExt cx="1657529" cy="383088"/>
            </a:xfrm>
          </p:grpSpPr>
          <p:sp>
            <p:nvSpPr>
              <p:cNvPr id="623" name="Google Shape;623;p26"/>
              <p:cNvSpPr/>
              <p:nvPr/>
            </p:nvSpPr>
            <p:spPr>
              <a:xfrm>
                <a:off x="0" y="0"/>
                <a:ext cx="1657529" cy="364038"/>
              </a:xfrm>
              <a:custGeom>
                <a:rect b="b" l="l" r="r" t="t"/>
                <a:pathLst>
                  <a:path extrusionOk="0" h="364038" w="1657529">
                    <a:moveTo>
                      <a:pt x="0" y="0"/>
                    </a:moveTo>
                    <a:lnTo>
                      <a:pt x="1657529" y="0"/>
                    </a:lnTo>
                    <a:lnTo>
                      <a:pt x="1657529" y="364038"/>
                    </a:lnTo>
                    <a:lnTo>
                      <a:pt x="0" y="364038"/>
                    </a:lnTo>
                    <a:close/>
                  </a:path>
                </a:pathLst>
              </a:custGeom>
              <a:solidFill>
                <a:srgbClr val="E8A18B"/>
              </a:solidFill>
              <a:ln>
                <a:noFill/>
              </a:ln>
            </p:spPr>
          </p:sp>
          <p:sp>
            <p:nvSpPr>
              <p:cNvPr id="624" name="Google Shape;624;p26"/>
              <p:cNvSpPr txBox="1"/>
              <p:nvPr/>
            </p:nvSpPr>
            <p:spPr>
              <a:xfrm>
                <a:off x="0" y="-19050"/>
                <a:ext cx="1657529" cy="383088"/>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26"/>
            <p:cNvGrpSpPr/>
            <p:nvPr/>
          </p:nvGrpSpPr>
          <p:grpSpPr>
            <a:xfrm>
              <a:off x="4478321" y="932447"/>
              <a:ext cx="2014763" cy="1939382"/>
              <a:chOff x="0" y="-19050"/>
              <a:chExt cx="397978" cy="383088"/>
            </a:xfrm>
          </p:grpSpPr>
          <p:sp>
            <p:nvSpPr>
              <p:cNvPr id="626" name="Google Shape;626;p26"/>
              <p:cNvSpPr/>
              <p:nvPr/>
            </p:nvSpPr>
            <p:spPr>
              <a:xfrm>
                <a:off x="0" y="0"/>
                <a:ext cx="397978" cy="364038"/>
              </a:xfrm>
              <a:custGeom>
                <a:rect b="b" l="l" r="r" t="t"/>
                <a:pathLst>
                  <a:path extrusionOk="0" h="364038" w="397978">
                    <a:moveTo>
                      <a:pt x="0" y="0"/>
                    </a:moveTo>
                    <a:lnTo>
                      <a:pt x="397978" y="0"/>
                    </a:lnTo>
                    <a:lnTo>
                      <a:pt x="397978" y="364038"/>
                    </a:lnTo>
                    <a:lnTo>
                      <a:pt x="0" y="364038"/>
                    </a:lnTo>
                    <a:close/>
                  </a:path>
                </a:pathLst>
              </a:custGeom>
              <a:solidFill>
                <a:srgbClr val="E8A18B"/>
              </a:solidFill>
              <a:ln>
                <a:noFill/>
              </a:ln>
            </p:spPr>
          </p:sp>
          <p:sp>
            <p:nvSpPr>
              <p:cNvPr id="627" name="Google Shape;627;p26"/>
              <p:cNvSpPr txBox="1"/>
              <p:nvPr/>
            </p:nvSpPr>
            <p:spPr>
              <a:xfrm>
                <a:off x="0" y="-19050"/>
                <a:ext cx="397978" cy="383088"/>
              </a:xfrm>
              <a:prstGeom prst="rect">
                <a:avLst/>
              </a:prstGeom>
              <a:noFill/>
              <a:ln>
                <a:noFill/>
              </a:ln>
            </p:spPr>
            <p:txBody>
              <a:bodyPr anchorCtr="0" anchor="ctr" bIns="50800" lIns="50800" spcFirstLastPara="1" rIns="50800" wrap="square" tIns="50800">
                <a:noAutofit/>
              </a:bodyPr>
              <a:lstStyle/>
              <a:p>
                <a:pPr indent="0" lvl="0" marL="0" marR="0" rtl="0" algn="ctr">
                  <a:lnSpc>
                    <a:spcPct val="11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28" name="Google Shape;628;p26"/>
          <p:cNvSpPr/>
          <p:nvPr/>
        </p:nvSpPr>
        <p:spPr>
          <a:xfrm>
            <a:off x="14393975" y="5849735"/>
            <a:ext cx="5260749" cy="6817130"/>
          </a:xfrm>
          <a:custGeom>
            <a:rect b="b" l="l" r="r" t="t"/>
            <a:pathLst>
              <a:path extrusionOk="0" h="6817130" w="5260749">
                <a:moveTo>
                  <a:pt x="0" y="0"/>
                </a:moveTo>
                <a:lnTo>
                  <a:pt x="5260749" y="0"/>
                </a:lnTo>
                <a:lnTo>
                  <a:pt x="5260749" y="6817130"/>
                </a:lnTo>
                <a:lnTo>
                  <a:pt x="0" y="6817130"/>
                </a:lnTo>
                <a:lnTo>
                  <a:pt x="0" y="0"/>
                </a:lnTo>
                <a:close/>
              </a:path>
            </a:pathLst>
          </a:custGeom>
          <a:blipFill rotWithShape="1">
            <a:blip r:embed="rId6">
              <a:alphaModFix/>
            </a:blip>
            <a:stretch>
              <a:fillRect b="0" l="0" r="0" t="0"/>
            </a:stretch>
          </a:blipFill>
          <a:ln>
            <a:noFill/>
          </a:ln>
        </p:spPr>
      </p:sp>
      <p:sp>
        <p:nvSpPr>
          <p:cNvPr id="629" name="Google Shape;629;p26"/>
          <p:cNvSpPr txBox="1"/>
          <p:nvPr/>
        </p:nvSpPr>
        <p:spPr>
          <a:xfrm>
            <a:off x="811355" y="5662435"/>
            <a:ext cx="6906464" cy="3000385"/>
          </a:xfrm>
          <a:prstGeom prst="rect">
            <a:avLst/>
          </a:prstGeom>
          <a:noFill/>
          <a:ln>
            <a:noFill/>
          </a:ln>
        </p:spPr>
        <p:txBody>
          <a:bodyPr anchorCtr="0" anchor="t" bIns="0" lIns="0" spcFirstLastPara="1" rIns="0" wrap="square" tIns="0">
            <a:spAutoFit/>
          </a:bodyPr>
          <a:lstStyle/>
          <a:p>
            <a:pPr indent="0" lvl="0" marL="0" marR="0" rtl="0" algn="l">
              <a:lnSpc>
                <a:spcPct val="187024"/>
              </a:lnSpc>
              <a:spcBef>
                <a:spcPts val="0"/>
              </a:spcBef>
              <a:spcAft>
                <a:spcPts val="0"/>
              </a:spcAft>
              <a:buNone/>
            </a:pPr>
            <a:r>
              <a:rPr b="0" i="0" lang="en-US" sz="2574" u="none" cap="none" strike="noStrike">
                <a:solidFill>
                  <a:srgbClr val="000001"/>
                </a:solidFill>
                <a:latin typeface="Lato"/>
                <a:ea typeface="Lato"/>
                <a:cs typeface="Lato"/>
                <a:sym typeface="Lato"/>
              </a:rPr>
              <a:t> Grasslands support a diverse array of wildlife, including some of the most iconic animals on Earth. This includes large herbivores like bison, zebras, elephants, and antelope, as well as predators like lions, cheetahs, and wolves.</a:t>
            </a:r>
            <a:endParaRPr/>
          </a:p>
        </p:txBody>
      </p:sp>
      <p:sp>
        <p:nvSpPr>
          <p:cNvPr id="630" name="Google Shape;630;p26"/>
          <p:cNvSpPr txBox="1"/>
          <p:nvPr/>
        </p:nvSpPr>
        <p:spPr>
          <a:xfrm>
            <a:off x="12813534" y="1434900"/>
            <a:ext cx="4896866" cy="9935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85" u="none" cap="none" strike="noStrike">
                <a:solidFill>
                  <a:srgbClr val="000001"/>
                </a:solidFill>
                <a:latin typeface="Lato"/>
                <a:ea typeface="Lato"/>
                <a:cs typeface="Lato"/>
                <a:sym typeface="Lato"/>
              </a:rPr>
              <a:t>Can you think of other benefits of grasslands?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0B8C1"/>
        </a:solidFill>
      </p:bgPr>
    </p:bg>
    <p:spTree>
      <p:nvGrpSpPr>
        <p:cNvPr id="634" name="Shape 634"/>
        <p:cNvGrpSpPr/>
        <p:nvPr/>
      </p:nvGrpSpPr>
      <p:grpSpPr>
        <a:xfrm>
          <a:off x="0" y="0"/>
          <a:ext cx="0" cy="0"/>
          <a:chOff x="0" y="0"/>
          <a:chExt cx="0" cy="0"/>
        </a:xfrm>
      </p:grpSpPr>
      <p:sp>
        <p:nvSpPr>
          <p:cNvPr id="635" name="Google Shape;635;p27"/>
          <p:cNvSpPr/>
          <p:nvPr/>
        </p:nvSpPr>
        <p:spPr>
          <a:xfrm>
            <a:off x="3986770" y="838200"/>
            <a:ext cx="10314459" cy="7430256"/>
          </a:xfrm>
          <a:custGeom>
            <a:rect b="b" l="l" r="r" t="t"/>
            <a:pathLst>
              <a:path extrusionOk="0" h="7430256" w="10314459">
                <a:moveTo>
                  <a:pt x="0" y="0"/>
                </a:moveTo>
                <a:lnTo>
                  <a:pt x="10314460" y="0"/>
                </a:lnTo>
                <a:lnTo>
                  <a:pt x="10314460" y="7430256"/>
                </a:lnTo>
                <a:lnTo>
                  <a:pt x="0" y="7430256"/>
                </a:lnTo>
                <a:lnTo>
                  <a:pt x="0" y="0"/>
                </a:lnTo>
                <a:close/>
              </a:path>
            </a:pathLst>
          </a:custGeom>
          <a:blipFill rotWithShape="1">
            <a:blip r:embed="rId3">
              <a:alphaModFix/>
            </a:blip>
            <a:stretch>
              <a:fillRect b="0" l="0" r="0" t="0"/>
            </a:stretch>
          </a:blipFill>
          <a:ln>
            <a:noFill/>
          </a:ln>
        </p:spPr>
      </p:sp>
      <p:sp>
        <p:nvSpPr>
          <p:cNvPr id="636" name="Google Shape;636;p27"/>
          <p:cNvSpPr/>
          <p:nvPr/>
        </p:nvSpPr>
        <p:spPr>
          <a:xfrm>
            <a:off x="5368340" y="5426117"/>
            <a:ext cx="2506060" cy="1368451"/>
          </a:xfrm>
          <a:custGeom>
            <a:rect b="b" l="l" r="r" t="t"/>
            <a:pathLst>
              <a:path extrusionOk="0" h="1368451" w="2506060">
                <a:moveTo>
                  <a:pt x="0" y="0"/>
                </a:moveTo>
                <a:lnTo>
                  <a:pt x="2506060" y="0"/>
                </a:lnTo>
                <a:lnTo>
                  <a:pt x="2506060" y="1368452"/>
                </a:lnTo>
                <a:lnTo>
                  <a:pt x="0" y="1368452"/>
                </a:lnTo>
                <a:lnTo>
                  <a:pt x="0" y="0"/>
                </a:lnTo>
                <a:close/>
              </a:path>
            </a:pathLst>
          </a:custGeom>
          <a:blipFill rotWithShape="1">
            <a:blip r:embed="rId4">
              <a:alphaModFix/>
            </a:blip>
            <a:stretch>
              <a:fillRect b="0" l="0" r="0" t="0"/>
            </a:stretch>
          </a:blipFill>
          <a:ln>
            <a:noFill/>
          </a:ln>
        </p:spPr>
      </p:sp>
      <p:sp>
        <p:nvSpPr>
          <p:cNvPr id="637" name="Google Shape;637;p27"/>
          <p:cNvSpPr/>
          <p:nvPr/>
        </p:nvSpPr>
        <p:spPr>
          <a:xfrm>
            <a:off x="4931643" y="2179068"/>
            <a:ext cx="1533088" cy="3931275"/>
          </a:xfrm>
          <a:custGeom>
            <a:rect b="b" l="l" r="r" t="t"/>
            <a:pathLst>
              <a:path extrusionOk="0" h="3931275" w="1533088">
                <a:moveTo>
                  <a:pt x="0" y="0"/>
                </a:moveTo>
                <a:lnTo>
                  <a:pt x="1533088" y="0"/>
                </a:lnTo>
                <a:lnTo>
                  <a:pt x="1533088" y="3931275"/>
                </a:lnTo>
                <a:lnTo>
                  <a:pt x="0" y="3931275"/>
                </a:lnTo>
                <a:lnTo>
                  <a:pt x="0" y="0"/>
                </a:lnTo>
                <a:close/>
              </a:path>
            </a:pathLst>
          </a:custGeom>
          <a:blipFill rotWithShape="1">
            <a:blip r:embed="rId5">
              <a:alphaModFix/>
            </a:blip>
            <a:stretch>
              <a:fillRect b="0" l="-5978" r="0" t="0"/>
            </a:stretch>
          </a:blipFill>
          <a:ln>
            <a:noFill/>
          </a:ln>
        </p:spPr>
      </p:sp>
      <p:sp>
        <p:nvSpPr>
          <p:cNvPr id="638" name="Google Shape;638;p27"/>
          <p:cNvSpPr/>
          <p:nvPr/>
        </p:nvSpPr>
        <p:spPr>
          <a:xfrm>
            <a:off x="7195777" y="2603351"/>
            <a:ext cx="4709815" cy="4191218"/>
          </a:xfrm>
          <a:custGeom>
            <a:rect b="b" l="l" r="r" t="t"/>
            <a:pathLst>
              <a:path extrusionOk="0" h="4191218" w="4709815">
                <a:moveTo>
                  <a:pt x="0" y="0"/>
                </a:moveTo>
                <a:lnTo>
                  <a:pt x="4709815" y="0"/>
                </a:lnTo>
                <a:lnTo>
                  <a:pt x="4709815" y="4191218"/>
                </a:lnTo>
                <a:lnTo>
                  <a:pt x="0" y="4191218"/>
                </a:lnTo>
                <a:lnTo>
                  <a:pt x="0" y="0"/>
                </a:lnTo>
                <a:close/>
              </a:path>
            </a:pathLst>
          </a:custGeom>
          <a:blipFill rotWithShape="1">
            <a:blip r:embed="rId6">
              <a:alphaModFix/>
            </a:blip>
            <a:stretch>
              <a:fillRect b="-5787" l="0" r="0" t="0"/>
            </a:stretch>
          </a:blipFill>
          <a:ln>
            <a:noFill/>
          </a:ln>
        </p:spPr>
      </p:sp>
      <p:sp>
        <p:nvSpPr>
          <p:cNvPr id="639" name="Google Shape;639;p27"/>
          <p:cNvSpPr/>
          <p:nvPr/>
        </p:nvSpPr>
        <p:spPr>
          <a:xfrm rot="-133734">
            <a:off x="10438080" y="3857634"/>
            <a:ext cx="2935024" cy="3628889"/>
          </a:xfrm>
          <a:custGeom>
            <a:rect b="b" l="l" r="r" t="t"/>
            <a:pathLst>
              <a:path extrusionOk="0" h="3628889" w="2935024">
                <a:moveTo>
                  <a:pt x="0" y="0"/>
                </a:moveTo>
                <a:lnTo>
                  <a:pt x="2935024" y="0"/>
                </a:lnTo>
                <a:lnTo>
                  <a:pt x="2935024" y="3628890"/>
                </a:lnTo>
                <a:lnTo>
                  <a:pt x="0" y="3628890"/>
                </a:lnTo>
                <a:lnTo>
                  <a:pt x="0" y="0"/>
                </a:lnTo>
                <a:close/>
              </a:path>
            </a:pathLst>
          </a:custGeom>
          <a:blipFill rotWithShape="1">
            <a:blip r:embed="rId7">
              <a:alphaModFix/>
            </a:blip>
            <a:stretch>
              <a:fillRect b="0" l="0" r="0" t="0"/>
            </a:stretch>
          </a:blipFill>
          <a:ln>
            <a:noFill/>
          </a:ln>
        </p:spPr>
      </p:sp>
      <p:sp>
        <p:nvSpPr>
          <p:cNvPr id="640" name="Google Shape;640;p27"/>
          <p:cNvSpPr/>
          <p:nvPr/>
        </p:nvSpPr>
        <p:spPr>
          <a:xfrm>
            <a:off x="9326440" y="6581419"/>
            <a:ext cx="1377508" cy="1424147"/>
          </a:xfrm>
          <a:custGeom>
            <a:rect b="b" l="l" r="r" t="t"/>
            <a:pathLst>
              <a:path extrusionOk="0" h="1424147" w="1377508">
                <a:moveTo>
                  <a:pt x="0" y="0"/>
                </a:moveTo>
                <a:lnTo>
                  <a:pt x="1377508" y="0"/>
                </a:lnTo>
                <a:lnTo>
                  <a:pt x="1377508" y="1424147"/>
                </a:lnTo>
                <a:lnTo>
                  <a:pt x="0" y="1424147"/>
                </a:lnTo>
                <a:lnTo>
                  <a:pt x="0" y="0"/>
                </a:lnTo>
                <a:close/>
              </a:path>
            </a:pathLst>
          </a:custGeom>
          <a:blipFill rotWithShape="1">
            <a:blip r:embed="rId8">
              <a:alphaModFix/>
            </a:blip>
            <a:stretch>
              <a:fillRect b="0" l="0" r="0" t="0"/>
            </a:stretch>
          </a:blipFill>
          <a:ln>
            <a:noFill/>
          </a:ln>
        </p:spPr>
      </p:sp>
      <p:grpSp>
        <p:nvGrpSpPr>
          <p:cNvPr id="641" name="Google Shape;641;p27"/>
          <p:cNvGrpSpPr/>
          <p:nvPr/>
        </p:nvGrpSpPr>
        <p:grpSpPr>
          <a:xfrm>
            <a:off x="509509" y="6300843"/>
            <a:ext cx="8028384" cy="4550678"/>
            <a:chOff x="0" y="0"/>
            <a:chExt cx="10704512" cy="6067571"/>
          </a:xfrm>
        </p:grpSpPr>
        <p:sp>
          <p:nvSpPr>
            <p:cNvPr id="642" name="Google Shape;642;p27"/>
            <p:cNvSpPr/>
            <p:nvPr/>
          </p:nvSpPr>
          <p:spPr>
            <a:xfrm flipH="1">
              <a:off x="0" y="874722"/>
              <a:ext cx="10704512" cy="5192849"/>
            </a:xfrm>
            <a:custGeom>
              <a:rect b="b" l="l" r="r" t="t"/>
              <a:pathLst>
                <a:path extrusionOk="0" h="5192849" w="10704512">
                  <a:moveTo>
                    <a:pt x="10704512" y="0"/>
                  </a:moveTo>
                  <a:lnTo>
                    <a:pt x="0" y="0"/>
                  </a:lnTo>
                  <a:lnTo>
                    <a:pt x="0" y="5192849"/>
                  </a:lnTo>
                  <a:lnTo>
                    <a:pt x="10704512" y="5192849"/>
                  </a:lnTo>
                  <a:lnTo>
                    <a:pt x="10704512" y="0"/>
                  </a:lnTo>
                  <a:close/>
                </a:path>
              </a:pathLst>
            </a:custGeom>
            <a:blipFill rotWithShape="1">
              <a:blip r:embed="rId9">
                <a:alphaModFix/>
              </a:blip>
              <a:stretch>
                <a:fillRect b="0" l="0" r="0" t="-142447"/>
              </a:stretch>
            </a:blipFill>
            <a:ln>
              <a:noFill/>
            </a:ln>
          </p:spPr>
        </p:sp>
        <p:sp>
          <p:nvSpPr>
            <p:cNvPr id="643" name="Google Shape;643;p27"/>
            <p:cNvSpPr/>
            <p:nvPr/>
          </p:nvSpPr>
          <p:spPr>
            <a:xfrm flipH="1">
              <a:off x="0" y="0"/>
              <a:ext cx="10704512" cy="5192849"/>
            </a:xfrm>
            <a:custGeom>
              <a:rect b="b" l="l" r="r" t="t"/>
              <a:pathLst>
                <a:path extrusionOk="0" h="5192849" w="10704512">
                  <a:moveTo>
                    <a:pt x="10704512" y="0"/>
                  </a:moveTo>
                  <a:lnTo>
                    <a:pt x="0" y="0"/>
                  </a:lnTo>
                  <a:lnTo>
                    <a:pt x="0" y="5192849"/>
                  </a:lnTo>
                  <a:lnTo>
                    <a:pt x="10704512" y="5192849"/>
                  </a:lnTo>
                  <a:lnTo>
                    <a:pt x="10704512" y="0"/>
                  </a:lnTo>
                  <a:close/>
                </a:path>
              </a:pathLst>
            </a:custGeom>
            <a:blipFill rotWithShape="1">
              <a:blip r:embed="rId9">
                <a:alphaModFix/>
              </a:blip>
              <a:stretch>
                <a:fillRect b="-142447" l="0" r="0" t="0"/>
              </a:stretch>
            </a:blipFill>
            <a:ln>
              <a:noFill/>
            </a:ln>
          </p:spPr>
        </p:sp>
      </p:grpSp>
      <p:sp>
        <p:nvSpPr>
          <p:cNvPr id="644" name="Google Shape;644;p27"/>
          <p:cNvSpPr txBox="1"/>
          <p:nvPr/>
        </p:nvSpPr>
        <p:spPr>
          <a:xfrm>
            <a:off x="9869841" y="8396371"/>
            <a:ext cx="7550051" cy="1347146"/>
          </a:xfrm>
          <a:prstGeom prst="rect">
            <a:avLst/>
          </a:prstGeom>
          <a:noFill/>
          <a:ln>
            <a:noFill/>
          </a:ln>
        </p:spPr>
        <p:txBody>
          <a:bodyPr anchorCtr="0" anchor="t" bIns="0" lIns="0" spcFirstLastPara="1" rIns="0" wrap="square" tIns="0">
            <a:spAutoFit/>
          </a:bodyPr>
          <a:lstStyle/>
          <a:p>
            <a:pPr indent="0" lvl="0" marL="0" marR="0" rtl="0" algn="r">
              <a:lnSpc>
                <a:spcPct val="103001"/>
              </a:lnSpc>
              <a:spcBef>
                <a:spcPts val="0"/>
              </a:spcBef>
              <a:spcAft>
                <a:spcPts val="0"/>
              </a:spcAft>
              <a:buNone/>
            </a:pPr>
            <a:r>
              <a:rPr b="0" i="0" lang="en-US" sz="9896" u="none" cap="none" strike="noStrike">
                <a:solidFill>
                  <a:srgbClr val="000000"/>
                </a:solidFill>
                <a:latin typeface="Passion One"/>
                <a:ea typeface="Passion One"/>
                <a:cs typeface="Passion One"/>
                <a:sym typeface="Passion One"/>
              </a:rPr>
              <a:t>DESERT HABITAT</a:t>
            </a:r>
            <a:endParaRPr/>
          </a:p>
        </p:txBody>
      </p:sp>
      <p:sp>
        <p:nvSpPr>
          <p:cNvPr id="645" name="Google Shape;645;p27"/>
          <p:cNvSpPr txBox="1"/>
          <p:nvPr/>
        </p:nvSpPr>
        <p:spPr>
          <a:xfrm>
            <a:off x="2018305" y="7725534"/>
            <a:ext cx="5010900" cy="20787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936" u="none" cap="none" strike="noStrike">
                <a:solidFill>
                  <a:srgbClr val="000001"/>
                </a:solidFill>
                <a:latin typeface="Lato"/>
                <a:ea typeface="Lato"/>
                <a:cs typeface="Lato"/>
                <a:sym typeface="Lato"/>
              </a:rPr>
              <a:t>Explanation of desert habitats and the animals adapted to survive there.</a:t>
            </a:r>
            <a:endParaRPr/>
          </a:p>
        </p:txBody>
      </p:sp>
      <p:sp>
        <p:nvSpPr>
          <p:cNvPr id="646" name="Google Shape;646;p27"/>
          <p:cNvSpPr txBox="1"/>
          <p:nvPr/>
        </p:nvSpPr>
        <p:spPr>
          <a:xfrm>
            <a:off x="14151352" y="1104453"/>
            <a:ext cx="3268540" cy="288798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647" name="Google Shape;647;p27"/>
          <p:cNvSpPr txBox="1"/>
          <p:nvPr/>
        </p:nvSpPr>
        <p:spPr>
          <a:xfrm>
            <a:off x="868109" y="1104453"/>
            <a:ext cx="3268540" cy="28879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4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