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</p:sldIdLst>
  <p:sldSz cy="10287000" cx="18288000"/>
  <p:notesSz cx="6858000" cy="9144000"/>
  <p:embeddedFontLst>
    <p:embeddedFont>
      <p:font typeface="Karma Medium"/>
      <p:regular r:id="rId34"/>
      <p:bold r:id="rId35"/>
    </p:embeddedFont>
    <p:embeddedFont>
      <p:font typeface="ABeeZee"/>
      <p:regular r:id="rId36"/>
      <p:italic r:id="rId37"/>
    </p:embeddedFont>
    <p:embeddedFont>
      <p:font typeface="Karma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D524202C-4F48-416C-B5C6-3D236BEBE6BE}">
  <a:tblStyle styleId="{D524202C-4F48-416C-B5C6-3D236BEBE6BE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KarmaMedium-bold.fntdata"/><Relationship Id="rId12" Type="http://schemas.openxmlformats.org/officeDocument/2006/relationships/slide" Target="slides/slide6.xml"/><Relationship Id="rId34" Type="http://schemas.openxmlformats.org/officeDocument/2006/relationships/font" Target="fonts/KarmaMedium-regular.fntdata"/><Relationship Id="rId15" Type="http://schemas.openxmlformats.org/officeDocument/2006/relationships/slide" Target="slides/slide9.xml"/><Relationship Id="rId37" Type="http://schemas.openxmlformats.org/officeDocument/2006/relationships/font" Target="fonts/ABeeZee-italic.fntdata"/><Relationship Id="rId14" Type="http://schemas.openxmlformats.org/officeDocument/2006/relationships/slide" Target="slides/slide8.xml"/><Relationship Id="rId36" Type="http://schemas.openxmlformats.org/officeDocument/2006/relationships/font" Target="fonts/ABeeZee-regular.fntdata"/><Relationship Id="rId17" Type="http://schemas.openxmlformats.org/officeDocument/2006/relationships/slide" Target="slides/slide11.xml"/><Relationship Id="rId39" Type="http://schemas.openxmlformats.org/officeDocument/2006/relationships/font" Target="fonts/Karma-bold.fntdata"/><Relationship Id="rId16" Type="http://schemas.openxmlformats.org/officeDocument/2006/relationships/slide" Target="slides/slide10.xml"/><Relationship Id="rId38" Type="http://schemas.openxmlformats.org/officeDocument/2006/relationships/font" Target="fonts/Karma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8" name="Google Shape;468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6" name="Google Shape;51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0" name="Google Shape;530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4" name="Google Shape;54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8" name="Google Shape;558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5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7" name="Google Shape;617;p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p2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8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p2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2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p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3" name="Google Shape;693;p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2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7" name="Google Shape;787;p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37.png"/><Relationship Id="rId4" Type="http://schemas.openxmlformats.org/officeDocument/2006/relationships/image" Target="../media/image30.png"/><Relationship Id="rId5" Type="http://schemas.openxmlformats.org/officeDocument/2006/relationships/image" Target="../media/image39.png"/><Relationship Id="rId6" Type="http://schemas.openxmlformats.org/officeDocument/2006/relationships/image" Target="../media/image2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4.png"/><Relationship Id="rId3" Type="http://schemas.openxmlformats.org/officeDocument/2006/relationships/image" Target="../media/image48.png"/><Relationship Id="rId4" Type="http://schemas.openxmlformats.org/officeDocument/2006/relationships/image" Target="../media/image3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0.png"/><Relationship Id="rId3" Type="http://schemas.openxmlformats.org/officeDocument/2006/relationships/image" Target="../media/image50.png"/><Relationship Id="rId4" Type="http://schemas.openxmlformats.org/officeDocument/2006/relationships/image" Target="../media/image55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2.png"/><Relationship Id="rId3" Type="http://schemas.openxmlformats.org/officeDocument/2006/relationships/image" Target="../media/image78.png"/><Relationship Id="rId4" Type="http://schemas.openxmlformats.org/officeDocument/2006/relationships/image" Target="../media/image47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9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9.png"/><Relationship Id="rId6" Type="http://schemas.openxmlformats.org/officeDocument/2006/relationships/image" Target="../media/image39.png"/><Relationship Id="rId7" Type="http://schemas.openxmlformats.org/officeDocument/2006/relationships/image" Target="../media/image12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Relationship Id="rId3" Type="http://schemas.openxmlformats.org/officeDocument/2006/relationships/image" Target="../media/image10.png"/><Relationship Id="rId4" Type="http://schemas.openxmlformats.org/officeDocument/2006/relationships/image" Target="../media/image14.png"/><Relationship Id="rId9" Type="http://schemas.openxmlformats.org/officeDocument/2006/relationships/image" Target="../media/image6.png"/><Relationship Id="rId5" Type="http://schemas.openxmlformats.org/officeDocument/2006/relationships/image" Target="../media/image2.png"/><Relationship Id="rId6" Type="http://schemas.openxmlformats.org/officeDocument/2006/relationships/image" Target="../media/image15.png"/><Relationship Id="rId7" Type="http://schemas.openxmlformats.org/officeDocument/2006/relationships/image" Target="../media/image7.png"/><Relationship Id="rId8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4.png"/><Relationship Id="rId7" Type="http://schemas.openxmlformats.org/officeDocument/2006/relationships/image" Target="../media/image20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25.png"/><Relationship Id="rId4" Type="http://schemas.openxmlformats.org/officeDocument/2006/relationships/image" Target="../media/image22.png"/><Relationship Id="rId5" Type="http://schemas.openxmlformats.org/officeDocument/2006/relationships/image" Target="../media/image5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33.png"/><Relationship Id="rId4" Type="http://schemas.openxmlformats.org/officeDocument/2006/relationships/image" Target="../media/image13.png"/><Relationship Id="rId5" Type="http://schemas.openxmlformats.org/officeDocument/2006/relationships/image" Target="../media/image3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Relationship Id="rId7" Type="http://schemas.openxmlformats.org/officeDocument/2006/relationships/image" Target="../media/image3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3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3">
  <p:cSld name="CUSTOM_7">
    <p:bg>
      <p:bgPr>
        <a:solidFill>
          <a:schemeClr val="accent2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1"/>
          <p:cNvSpPr/>
          <p:nvPr/>
        </p:nvSpPr>
        <p:spPr>
          <a:xfrm flipH="1" rot="-232275">
            <a:off x="534702" y="568600"/>
            <a:ext cx="4635301" cy="2553629"/>
          </a:xfrm>
          <a:custGeom>
            <a:rect b="b" l="l" r="r" t="t"/>
            <a:pathLst>
              <a:path extrusionOk="0" h="2554188" w="4636315">
                <a:moveTo>
                  <a:pt x="4636315" y="0"/>
                </a:moveTo>
                <a:lnTo>
                  <a:pt x="0" y="0"/>
                </a:lnTo>
                <a:lnTo>
                  <a:pt x="0" y="2554188"/>
                </a:lnTo>
                <a:lnTo>
                  <a:pt x="4636315" y="2554188"/>
                </a:lnTo>
                <a:lnTo>
                  <a:pt x="4636315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8" name="Google Shape;148;p11"/>
          <p:cNvSpPr/>
          <p:nvPr/>
        </p:nvSpPr>
        <p:spPr>
          <a:xfrm>
            <a:off x="1028700" y="1028700"/>
            <a:ext cx="4875789" cy="5947724"/>
          </a:xfrm>
          <a:custGeom>
            <a:rect b="b" l="l" r="r" t="t"/>
            <a:pathLst>
              <a:path extrusionOk="0" h="1566221" w="1283947">
                <a:moveTo>
                  <a:pt x="80993" y="0"/>
                </a:moveTo>
                <a:lnTo>
                  <a:pt x="1202954" y="0"/>
                </a:lnTo>
                <a:cubicBezTo>
                  <a:pt x="1247685" y="0"/>
                  <a:pt x="1283947" y="36262"/>
                  <a:pt x="1283947" y="80993"/>
                </a:cubicBezTo>
                <a:lnTo>
                  <a:pt x="1283947" y="1485229"/>
                </a:lnTo>
                <a:cubicBezTo>
                  <a:pt x="1283947" y="1529960"/>
                  <a:pt x="1247685" y="1566221"/>
                  <a:pt x="1202954" y="1566221"/>
                </a:cubicBezTo>
                <a:lnTo>
                  <a:pt x="80993" y="1566221"/>
                </a:lnTo>
                <a:cubicBezTo>
                  <a:pt x="36262" y="1566221"/>
                  <a:pt x="0" y="1529960"/>
                  <a:pt x="0" y="1485229"/>
                </a:cubicBezTo>
                <a:lnTo>
                  <a:pt x="0" y="80993"/>
                </a:lnTo>
                <a:cubicBezTo>
                  <a:pt x="0" y="36262"/>
                  <a:pt x="36262" y="0"/>
                  <a:pt x="80993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6303737" y="5933367"/>
            <a:ext cx="10957367" cy="3325482"/>
          </a:xfrm>
          <a:custGeom>
            <a:rect b="b" l="l" r="r" t="t"/>
            <a:pathLst>
              <a:path extrusionOk="0" h="875703" w="2885416">
                <a:moveTo>
                  <a:pt x="36040" y="0"/>
                </a:moveTo>
                <a:lnTo>
                  <a:pt x="2849376" y="0"/>
                </a:lnTo>
                <a:cubicBezTo>
                  <a:pt x="2858934" y="0"/>
                  <a:pt x="2868101" y="3797"/>
                  <a:pt x="2874860" y="10556"/>
                </a:cubicBezTo>
                <a:cubicBezTo>
                  <a:pt x="2881619" y="17315"/>
                  <a:pt x="2885416" y="26482"/>
                  <a:pt x="2885416" y="36040"/>
                </a:cubicBezTo>
                <a:lnTo>
                  <a:pt x="2885416" y="839663"/>
                </a:lnTo>
                <a:cubicBezTo>
                  <a:pt x="2885416" y="859567"/>
                  <a:pt x="2869280" y="875703"/>
                  <a:pt x="2849376" y="875703"/>
                </a:cubicBezTo>
                <a:lnTo>
                  <a:pt x="36040" y="875703"/>
                </a:lnTo>
                <a:cubicBezTo>
                  <a:pt x="26482" y="875703"/>
                  <a:pt x="17315" y="871906"/>
                  <a:pt x="10556" y="865147"/>
                </a:cubicBezTo>
                <a:cubicBezTo>
                  <a:pt x="3797" y="858388"/>
                  <a:pt x="0" y="849221"/>
                  <a:pt x="0" y="839663"/>
                </a:cubicBezTo>
                <a:lnTo>
                  <a:pt x="0" y="36040"/>
                </a:lnTo>
                <a:cubicBezTo>
                  <a:pt x="0" y="26482"/>
                  <a:pt x="3797" y="17315"/>
                  <a:pt x="10556" y="10556"/>
                </a:cubicBezTo>
                <a:cubicBezTo>
                  <a:pt x="17315" y="3797"/>
                  <a:pt x="26482" y="0"/>
                  <a:pt x="3604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649675" y="5933367"/>
            <a:ext cx="2566614" cy="4983717"/>
          </a:xfrm>
          <a:custGeom>
            <a:rect b="b" l="l" r="r" t="t"/>
            <a:pathLst>
              <a:path extrusionOk="0" h="4983717" w="2566614">
                <a:moveTo>
                  <a:pt x="0" y="0"/>
                </a:moveTo>
                <a:lnTo>
                  <a:pt x="2566614" y="0"/>
                </a:lnTo>
                <a:lnTo>
                  <a:pt x="2566614" y="4983717"/>
                </a:lnTo>
                <a:lnTo>
                  <a:pt x="0" y="4983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1" name="Google Shape;151;p11"/>
          <p:cNvSpPr/>
          <p:nvPr/>
        </p:nvSpPr>
        <p:spPr>
          <a:xfrm>
            <a:off x="6303737" y="1062562"/>
            <a:ext cx="10957367" cy="4081610"/>
          </a:xfrm>
          <a:custGeom>
            <a:rect b="b" l="l" r="r" t="t"/>
            <a:pathLst>
              <a:path extrusionOk="0" h="1074815" w="2885416">
                <a:moveTo>
                  <a:pt x="36040" y="0"/>
                </a:moveTo>
                <a:lnTo>
                  <a:pt x="2849376" y="0"/>
                </a:lnTo>
                <a:cubicBezTo>
                  <a:pt x="2858934" y="0"/>
                  <a:pt x="2868101" y="3797"/>
                  <a:pt x="2874860" y="10556"/>
                </a:cubicBezTo>
                <a:cubicBezTo>
                  <a:pt x="2881619" y="17315"/>
                  <a:pt x="2885416" y="26482"/>
                  <a:pt x="2885416" y="36040"/>
                </a:cubicBezTo>
                <a:lnTo>
                  <a:pt x="2885416" y="1038775"/>
                </a:lnTo>
                <a:cubicBezTo>
                  <a:pt x="2885416" y="1048334"/>
                  <a:pt x="2881619" y="1057500"/>
                  <a:pt x="2874860" y="1064259"/>
                </a:cubicBezTo>
                <a:cubicBezTo>
                  <a:pt x="2868101" y="1071018"/>
                  <a:pt x="2858934" y="1074815"/>
                  <a:pt x="2849376" y="1074815"/>
                </a:cubicBezTo>
                <a:lnTo>
                  <a:pt x="36040" y="1074815"/>
                </a:lnTo>
                <a:cubicBezTo>
                  <a:pt x="26482" y="1074815"/>
                  <a:pt x="17315" y="1071018"/>
                  <a:pt x="10556" y="1064259"/>
                </a:cubicBezTo>
                <a:cubicBezTo>
                  <a:pt x="3797" y="1057500"/>
                  <a:pt x="0" y="1048334"/>
                  <a:pt x="0" y="1038775"/>
                </a:cubicBezTo>
                <a:lnTo>
                  <a:pt x="0" y="36040"/>
                </a:lnTo>
                <a:cubicBezTo>
                  <a:pt x="0" y="26482"/>
                  <a:pt x="3797" y="17315"/>
                  <a:pt x="10556" y="10556"/>
                </a:cubicBezTo>
                <a:cubicBezTo>
                  <a:pt x="17315" y="3797"/>
                  <a:pt x="26482" y="0"/>
                  <a:pt x="3604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"/>
          <p:cNvSpPr/>
          <p:nvPr/>
        </p:nvSpPr>
        <p:spPr>
          <a:xfrm flipH="1" rot="-172174">
            <a:off x="10393460" y="3149702"/>
            <a:ext cx="2779129" cy="282966"/>
          </a:xfrm>
          <a:custGeom>
            <a:rect b="b" l="l" r="r" t="t"/>
            <a:pathLst>
              <a:path extrusionOk="0" h="283319" w="2782601">
                <a:moveTo>
                  <a:pt x="2782601" y="0"/>
                </a:moveTo>
                <a:lnTo>
                  <a:pt x="0" y="0"/>
                </a:lnTo>
                <a:lnTo>
                  <a:pt x="0" y="283319"/>
                </a:lnTo>
                <a:lnTo>
                  <a:pt x="2782601" y="283319"/>
                </a:lnTo>
                <a:lnTo>
                  <a:pt x="2782601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3" name="Google Shape;153;p11"/>
          <p:cNvSpPr/>
          <p:nvPr/>
        </p:nvSpPr>
        <p:spPr>
          <a:xfrm>
            <a:off x="6303737" y="5357059"/>
            <a:ext cx="5659600" cy="1417030"/>
          </a:xfrm>
          <a:custGeom>
            <a:rect b="b" l="l" r="r" t="t"/>
            <a:pathLst>
              <a:path extrusionOk="0" h="373148" w="1490349">
                <a:moveTo>
                  <a:pt x="69776" y="0"/>
                </a:moveTo>
                <a:lnTo>
                  <a:pt x="1420573" y="0"/>
                </a:lnTo>
                <a:cubicBezTo>
                  <a:pt x="1439079" y="0"/>
                  <a:pt x="1456826" y="7351"/>
                  <a:pt x="1469912" y="20437"/>
                </a:cubicBezTo>
                <a:cubicBezTo>
                  <a:pt x="1482997" y="33522"/>
                  <a:pt x="1490349" y="51270"/>
                  <a:pt x="1490349" y="69776"/>
                </a:cubicBezTo>
                <a:lnTo>
                  <a:pt x="1490349" y="303372"/>
                </a:lnTo>
                <a:cubicBezTo>
                  <a:pt x="1490349" y="341908"/>
                  <a:pt x="1459109" y="373148"/>
                  <a:pt x="1420573" y="373148"/>
                </a:cubicBezTo>
                <a:lnTo>
                  <a:pt x="69776" y="373148"/>
                </a:lnTo>
                <a:cubicBezTo>
                  <a:pt x="51270" y="373148"/>
                  <a:pt x="33522" y="365797"/>
                  <a:pt x="20437" y="352711"/>
                </a:cubicBezTo>
                <a:cubicBezTo>
                  <a:pt x="7351" y="339626"/>
                  <a:pt x="0" y="321878"/>
                  <a:pt x="0" y="303372"/>
                </a:cubicBezTo>
                <a:lnTo>
                  <a:pt x="0" y="69776"/>
                </a:lnTo>
                <a:cubicBezTo>
                  <a:pt x="0" y="51270"/>
                  <a:pt x="7351" y="33522"/>
                  <a:pt x="20437" y="20437"/>
                </a:cubicBezTo>
                <a:cubicBezTo>
                  <a:pt x="33522" y="7351"/>
                  <a:pt x="51270" y="0"/>
                  <a:pt x="69776" y="0"/>
                </a:cubicBezTo>
                <a:close/>
              </a:path>
            </a:pathLst>
          </a:custGeom>
          <a:solidFill>
            <a:srgbClr val="C4CAF0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1"/>
          <p:cNvSpPr/>
          <p:nvPr/>
        </p:nvSpPr>
        <p:spPr>
          <a:xfrm>
            <a:off x="11318564" y="7978103"/>
            <a:ext cx="1859676" cy="179205"/>
          </a:xfrm>
          <a:custGeom>
            <a:rect b="b" l="l" r="r" t="t"/>
            <a:pathLst>
              <a:path extrusionOk="0" h="179205" w="1859676">
                <a:moveTo>
                  <a:pt x="0" y="0"/>
                </a:moveTo>
                <a:lnTo>
                  <a:pt x="1859676" y="0"/>
                </a:lnTo>
                <a:lnTo>
                  <a:pt x="1859676" y="179205"/>
                </a:lnTo>
                <a:lnTo>
                  <a:pt x="0" y="179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5" name="Google Shape;155;p11"/>
          <p:cNvSpPr/>
          <p:nvPr/>
        </p:nvSpPr>
        <p:spPr>
          <a:xfrm>
            <a:off x="3498686" y="7242158"/>
            <a:ext cx="1319852" cy="1183067"/>
          </a:xfrm>
          <a:custGeom>
            <a:rect b="b" l="l" r="r" t="t"/>
            <a:pathLst>
              <a:path extrusionOk="0" h="1183067" w="1319852">
                <a:moveTo>
                  <a:pt x="0" y="0"/>
                </a:moveTo>
                <a:lnTo>
                  <a:pt x="1319852" y="0"/>
                </a:lnTo>
                <a:lnTo>
                  <a:pt x="1319852" y="1183067"/>
                </a:lnTo>
                <a:lnTo>
                  <a:pt x="0" y="118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56" name="Google Shape;156;p11"/>
          <p:cNvSpPr txBox="1"/>
          <p:nvPr>
            <p:ph idx="1" type="body"/>
          </p:nvPr>
        </p:nvSpPr>
        <p:spPr>
          <a:xfrm>
            <a:off x="1448075" y="1647851"/>
            <a:ext cx="4171200" cy="4218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>
                <a:solidFill>
                  <a:schemeClr val="dk2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900"/>
              <a:buChar char="–"/>
              <a:defRPr sz="2900">
                <a:solidFill>
                  <a:schemeClr val="dk2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500"/>
              <a:buChar char="•"/>
              <a:defRPr sz="2500">
                <a:solidFill>
                  <a:schemeClr val="dk2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>
                <a:solidFill>
                  <a:schemeClr val="dk2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7" name="Google Shape;157;p11"/>
          <p:cNvSpPr txBox="1"/>
          <p:nvPr>
            <p:ph idx="2" type="subTitle"/>
          </p:nvPr>
        </p:nvSpPr>
        <p:spPr>
          <a:xfrm>
            <a:off x="6736250" y="5596475"/>
            <a:ext cx="4719900" cy="954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 b="1" sz="290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58" name="Google Shape;158;p11"/>
          <p:cNvSpPr txBox="1"/>
          <p:nvPr>
            <p:ph idx="3" type="body"/>
          </p:nvPr>
        </p:nvSpPr>
        <p:spPr>
          <a:xfrm>
            <a:off x="9456550" y="2440841"/>
            <a:ext cx="4171200" cy="63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>
                <a:solidFill>
                  <a:schemeClr val="dk2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900"/>
              <a:buChar char="–"/>
              <a:defRPr sz="2900">
                <a:solidFill>
                  <a:schemeClr val="dk2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500"/>
              <a:buChar char="•"/>
              <a:defRPr sz="2500">
                <a:solidFill>
                  <a:schemeClr val="dk2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>
                <a:solidFill>
                  <a:schemeClr val="dk2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9" name="Google Shape;159;p11"/>
          <p:cNvSpPr txBox="1"/>
          <p:nvPr>
            <p:ph idx="4" type="body"/>
          </p:nvPr>
        </p:nvSpPr>
        <p:spPr>
          <a:xfrm>
            <a:off x="9816700" y="7276316"/>
            <a:ext cx="4171200" cy="639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>
                <a:solidFill>
                  <a:schemeClr val="dk2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900"/>
              <a:buChar char="–"/>
              <a:defRPr sz="2900">
                <a:solidFill>
                  <a:schemeClr val="dk2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500"/>
              <a:buChar char="•"/>
              <a:defRPr sz="2500">
                <a:solidFill>
                  <a:schemeClr val="dk2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>
                <a:solidFill>
                  <a:schemeClr val="dk2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">
  <p:cSld name="CUSTOM_8">
    <p:bg>
      <p:bgPr>
        <a:solidFill>
          <a:schemeClr val="accent5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2"/>
          <p:cNvSpPr/>
          <p:nvPr/>
        </p:nvSpPr>
        <p:spPr>
          <a:xfrm>
            <a:off x="9295532" y="5283553"/>
            <a:ext cx="7965078" cy="1640919"/>
          </a:xfrm>
          <a:custGeom>
            <a:rect b="b" l="l" r="r" t="t"/>
            <a:pathLst>
              <a:path extrusionOk="0" h="432105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382526"/>
                </a:lnTo>
                <a:cubicBezTo>
                  <a:pt x="2097453" y="409908"/>
                  <a:pt x="2075256" y="432105"/>
                  <a:pt x="2047874" y="432105"/>
                </a:cubicBezTo>
                <a:lnTo>
                  <a:pt x="49579" y="432105"/>
                </a:lnTo>
                <a:cubicBezTo>
                  <a:pt x="22197" y="432105"/>
                  <a:pt x="0" y="409908"/>
                  <a:pt x="0" y="382526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2" name="Google Shape;162;p12"/>
          <p:cNvPicPr preferRelativeResize="0"/>
          <p:nvPr/>
        </p:nvPicPr>
        <p:blipFill rotWithShape="1">
          <a:blip r:embed="rId2">
            <a:alphaModFix/>
          </a:blip>
          <a:srcRect b="37284" l="0" r="0" t="0"/>
          <a:stretch/>
        </p:blipFill>
        <p:spPr>
          <a:xfrm>
            <a:off x="-3705950" y="1154175"/>
            <a:ext cx="13516075" cy="9187551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/>
          <p:nvPr/>
        </p:nvSpPr>
        <p:spPr>
          <a:xfrm flipH="1">
            <a:off x="5505919" y="919645"/>
            <a:ext cx="3504097" cy="1280588"/>
          </a:xfrm>
          <a:custGeom>
            <a:rect b="b" l="l" r="r" t="t"/>
            <a:pathLst>
              <a:path extrusionOk="0" h="1280588" w="3504097">
                <a:moveTo>
                  <a:pt x="3504097" y="0"/>
                </a:moveTo>
                <a:lnTo>
                  <a:pt x="0" y="0"/>
                </a:lnTo>
                <a:lnTo>
                  <a:pt x="0" y="1280588"/>
                </a:lnTo>
                <a:lnTo>
                  <a:pt x="3504097" y="1280588"/>
                </a:lnTo>
                <a:lnTo>
                  <a:pt x="350409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4" name="Google Shape;164;p12"/>
          <p:cNvSpPr/>
          <p:nvPr/>
        </p:nvSpPr>
        <p:spPr>
          <a:xfrm>
            <a:off x="9295532" y="3856280"/>
            <a:ext cx="7965078" cy="1132183"/>
          </a:xfrm>
          <a:custGeom>
            <a:rect b="b" l="l" r="r" t="t"/>
            <a:pathLst>
              <a:path extrusionOk="0" h="298139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248560"/>
                </a:lnTo>
                <a:cubicBezTo>
                  <a:pt x="2097453" y="261709"/>
                  <a:pt x="2092230" y="274320"/>
                  <a:pt x="2082932" y="283618"/>
                </a:cubicBezTo>
                <a:cubicBezTo>
                  <a:pt x="2073634" y="292916"/>
                  <a:pt x="2061023" y="298139"/>
                  <a:pt x="2047874" y="298139"/>
                </a:cubicBezTo>
                <a:lnTo>
                  <a:pt x="49579" y="298139"/>
                </a:lnTo>
                <a:cubicBezTo>
                  <a:pt x="36430" y="298139"/>
                  <a:pt x="23819" y="292916"/>
                  <a:pt x="14521" y="283618"/>
                </a:cubicBezTo>
                <a:cubicBezTo>
                  <a:pt x="5224" y="274320"/>
                  <a:pt x="0" y="261709"/>
                  <a:pt x="0" y="248560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2"/>
          <p:cNvSpPr/>
          <p:nvPr/>
        </p:nvSpPr>
        <p:spPr>
          <a:xfrm>
            <a:off x="9295532" y="7219476"/>
            <a:ext cx="7965078" cy="1640919"/>
          </a:xfrm>
          <a:custGeom>
            <a:rect b="b" l="l" r="r" t="t"/>
            <a:pathLst>
              <a:path extrusionOk="0" h="432105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382526"/>
                </a:lnTo>
                <a:cubicBezTo>
                  <a:pt x="2097453" y="409908"/>
                  <a:pt x="2075256" y="432105"/>
                  <a:pt x="2047874" y="432105"/>
                </a:cubicBezTo>
                <a:lnTo>
                  <a:pt x="49579" y="432105"/>
                </a:lnTo>
                <a:cubicBezTo>
                  <a:pt x="22197" y="432105"/>
                  <a:pt x="0" y="409908"/>
                  <a:pt x="0" y="382526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12"/>
          <p:cNvPicPr preferRelativeResize="0"/>
          <p:nvPr/>
        </p:nvPicPr>
        <p:blipFill rotWithShape="1">
          <a:blip r:embed="rId4">
            <a:alphaModFix/>
          </a:blip>
          <a:srcRect b="15782" l="0" r="0" t="0"/>
          <a:stretch/>
        </p:blipFill>
        <p:spPr>
          <a:xfrm>
            <a:off x="903900" y="1015249"/>
            <a:ext cx="7771025" cy="9271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>
            <p:ph type="title"/>
          </p:nvPr>
        </p:nvSpPr>
        <p:spPr>
          <a:xfrm>
            <a:off x="9402325" y="1126075"/>
            <a:ext cx="8693100" cy="22209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04320"/>
              </a:buClr>
              <a:buSzPts val="9000"/>
              <a:buNone/>
              <a:defRPr sz="9000">
                <a:solidFill>
                  <a:srgbClr val="F043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12"/>
          <p:cNvSpPr txBox="1"/>
          <p:nvPr>
            <p:ph idx="1" type="subTitle"/>
          </p:nvPr>
        </p:nvSpPr>
        <p:spPr>
          <a:xfrm>
            <a:off x="9810125" y="4057675"/>
            <a:ext cx="72531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69" name="Google Shape;169;p12"/>
          <p:cNvSpPr txBox="1"/>
          <p:nvPr>
            <p:ph idx="2" type="subTitle"/>
          </p:nvPr>
        </p:nvSpPr>
        <p:spPr>
          <a:xfrm>
            <a:off x="9810125" y="5537875"/>
            <a:ext cx="66528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0" name="Google Shape;170;p12"/>
          <p:cNvSpPr txBox="1"/>
          <p:nvPr>
            <p:ph idx="3" type="subTitle"/>
          </p:nvPr>
        </p:nvSpPr>
        <p:spPr>
          <a:xfrm>
            <a:off x="9810125" y="7655188"/>
            <a:ext cx="66528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ctivity">
  <p:cSld name="CUSTOM_9">
    <p:bg>
      <p:bgPr>
        <a:solidFill>
          <a:schemeClr val="accent3"/>
        </a:solid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oogle Shape;172;p13"/>
          <p:cNvGrpSpPr/>
          <p:nvPr/>
        </p:nvGrpSpPr>
        <p:grpSpPr>
          <a:xfrm>
            <a:off x="3285928" y="7653701"/>
            <a:ext cx="5144257" cy="1451181"/>
            <a:chOff x="0" y="-76200"/>
            <a:chExt cx="1354866" cy="382204"/>
          </a:xfrm>
        </p:grpSpPr>
        <p:sp>
          <p:nvSpPr>
            <p:cNvPr id="173" name="Google Shape;173;p13"/>
            <p:cNvSpPr/>
            <p:nvPr/>
          </p:nvSpPr>
          <p:spPr>
            <a:xfrm>
              <a:off x="0" y="0"/>
              <a:ext cx="1354866" cy="306004"/>
            </a:xfrm>
            <a:custGeom>
              <a:rect b="b" l="l" r="r" t="t"/>
              <a:pathLst>
                <a:path extrusionOk="0" h="306004" w="1354866">
                  <a:moveTo>
                    <a:pt x="46654" y="0"/>
                  </a:moveTo>
                  <a:lnTo>
                    <a:pt x="1308212" y="0"/>
                  </a:lnTo>
                  <a:cubicBezTo>
                    <a:pt x="1333978" y="0"/>
                    <a:pt x="1354866" y="20888"/>
                    <a:pt x="1354866" y="46654"/>
                  </a:cubicBezTo>
                  <a:lnTo>
                    <a:pt x="1354866" y="259350"/>
                  </a:lnTo>
                  <a:cubicBezTo>
                    <a:pt x="1354866" y="285116"/>
                    <a:pt x="1333978" y="306004"/>
                    <a:pt x="1308212" y="306004"/>
                  </a:cubicBezTo>
                  <a:lnTo>
                    <a:pt x="46654" y="306004"/>
                  </a:lnTo>
                  <a:cubicBezTo>
                    <a:pt x="20888" y="306004"/>
                    <a:pt x="0" y="285116"/>
                    <a:pt x="0" y="259350"/>
                  </a:cubicBezTo>
                  <a:lnTo>
                    <a:pt x="0" y="46654"/>
                  </a:lnTo>
                  <a:cubicBezTo>
                    <a:pt x="0" y="20888"/>
                    <a:pt x="20888" y="0"/>
                    <a:pt x="46654" y="0"/>
                  </a:cubicBezTo>
                  <a:close/>
                </a:path>
              </a:pathLst>
            </a:custGeom>
            <a:solidFill>
              <a:srgbClr val="CADFDF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13"/>
            <p:cNvSpPr txBox="1"/>
            <p:nvPr/>
          </p:nvSpPr>
          <p:spPr>
            <a:xfrm>
              <a:off x="0" y="-76200"/>
              <a:ext cx="1354800" cy="38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1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5" name="Google Shape;175;p13"/>
          <p:cNvSpPr txBox="1"/>
          <p:nvPr>
            <p:ph idx="1" type="subTitle"/>
          </p:nvPr>
        </p:nvSpPr>
        <p:spPr>
          <a:xfrm>
            <a:off x="3685300" y="8175950"/>
            <a:ext cx="43455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2200"/>
              <a:buNone/>
              <a:defRPr sz="2200"/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176" name="Google Shape;176;p13"/>
          <p:cNvSpPr txBox="1"/>
          <p:nvPr>
            <p:ph type="title"/>
          </p:nvPr>
        </p:nvSpPr>
        <p:spPr>
          <a:xfrm>
            <a:off x="1243125" y="927900"/>
            <a:ext cx="163776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None/>
              <a:defRPr sz="4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7" name="Google Shape;177;p13"/>
          <p:cNvSpPr txBox="1"/>
          <p:nvPr>
            <p:ph idx="2" type="subTitle"/>
          </p:nvPr>
        </p:nvSpPr>
        <p:spPr>
          <a:xfrm>
            <a:off x="2958900" y="1805625"/>
            <a:ext cx="123702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2200">
                <a:solidFill>
                  <a:schemeClr val="lt1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 algn="ctr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 algn="ctr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4">
  <p:cSld name="CUSTOM_10">
    <p:bg>
      <p:bgPr>
        <a:solidFill>
          <a:schemeClr val="lt2"/>
        </a:solidFill>
      </p:bgPr>
    </p:bg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14"/>
          <p:cNvPicPr preferRelativeResize="0"/>
          <p:nvPr/>
        </p:nvPicPr>
        <p:blipFill rotWithShape="1">
          <a:blip r:embed="rId2">
            <a:alphaModFix/>
          </a:blip>
          <a:srcRect b="0" l="3056" r="2905" t="48250"/>
          <a:stretch/>
        </p:blipFill>
        <p:spPr>
          <a:xfrm>
            <a:off x="0" y="0"/>
            <a:ext cx="18288002" cy="63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14"/>
          <p:cNvSpPr/>
          <p:nvPr/>
        </p:nvSpPr>
        <p:spPr>
          <a:xfrm>
            <a:off x="9614376" y="5484260"/>
            <a:ext cx="7120950" cy="3510963"/>
          </a:xfrm>
          <a:custGeom>
            <a:rect b="b" l="l" r="r" t="t"/>
            <a:pathLst>
              <a:path extrusionOk="0" h="924546" w="1875168">
                <a:moveTo>
                  <a:pt x="55456" y="0"/>
                </a:moveTo>
                <a:lnTo>
                  <a:pt x="1819711" y="0"/>
                </a:lnTo>
                <a:cubicBezTo>
                  <a:pt x="1834419" y="0"/>
                  <a:pt x="1848525" y="5843"/>
                  <a:pt x="1858925" y="16243"/>
                </a:cubicBezTo>
                <a:cubicBezTo>
                  <a:pt x="1869325" y="26643"/>
                  <a:pt x="1875168" y="40749"/>
                  <a:pt x="1875168" y="55456"/>
                </a:cubicBezTo>
                <a:lnTo>
                  <a:pt x="1875168" y="869090"/>
                </a:lnTo>
                <a:cubicBezTo>
                  <a:pt x="1875168" y="883798"/>
                  <a:pt x="1869325" y="897903"/>
                  <a:pt x="1858925" y="908303"/>
                </a:cubicBezTo>
                <a:cubicBezTo>
                  <a:pt x="1848525" y="918703"/>
                  <a:pt x="1834419" y="924546"/>
                  <a:pt x="1819711" y="924546"/>
                </a:cubicBezTo>
                <a:lnTo>
                  <a:pt x="55456" y="924546"/>
                </a:lnTo>
                <a:cubicBezTo>
                  <a:pt x="40749" y="924546"/>
                  <a:pt x="26643" y="918703"/>
                  <a:pt x="16243" y="908303"/>
                </a:cubicBezTo>
                <a:cubicBezTo>
                  <a:pt x="5843" y="897903"/>
                  <a:pt x="0" y="883798"/>
                  <a:pt x="0" y="869090"/>
                </a:cubicBezTo>
                <a:lnTo>
                  <a:pt x="0" y="55456"/>
                </a:lnTo>
                <a:cubicBezTo>
                  <a:pt x="0" y="40749"/>
                  <a:pt x="5843" y="26643"/>
                  <a:pt x="16243" y="16243"/>
                </a:cubicBezTo>
                <a:cubicBezTo>
                  <a:pt x="26643" y="5843"/>
                  <a:pt x="40749" y="0"/>
                  <a:pt x="55456" y="0"/>
                </a:cubicBezTo>
                <a:close/>
              </a:path>
            </a:pathLst>
          </a:custGeom>
          <a:solidFill>
            <a:srgbClr val="F043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4"/>
          <p:cNvSpPr/>
          <p:nvPr/>
        </p:nvSpPr>
        <p:spPr>
          <a:xfrm>
            <a:off x="1490851" y="5466408"/>
            <a:ext cx="7120950" cy="3510963"/>
          </a:xfrm>
          <a:custGeom>
            <a:rect b="b" l="l" r="r" t="t"/>
            <a:pathLst>
              <a:path extrusionOk="0" h="924546" w="1875168">
                <a:moveTo>
                  <a:pt x="55456" y="0"/>
                </a:moveTo>
                <a:lnTo>
                  <a:pt x="1819711" y="0"/>
                </a:lnTo>
                <a:cubicBezTo>
                  <a:pt x="1834419" y="0"/>
                  <a:pt x="1848525" y="5843"/>
                  <a:pt x="1858925" y="16243"/>
                </a:cubicBezTo>
                <a:cubicBezTo>
                  <a:pt x="1869325" y="26643"/>
                  <a:pt x="1875168" y="40749"/>
                  <a:pt x="1875168" y="55456"/>
                </a:cubicBezTo>
                <a:lnTo>
                  <a:pt x="1875168" y="869090"/>
                </a:lnTo>
                <a:cubicBezTo>
                  <a:pt x="1875168" y="883798"/>
                  <a:pt x="1869325" y="897903"/>
                  <a:pt x="1858925" y="908303"/>
                </a:cubicBezTo>
                <a:cubicBezTo>
                  <a:pt x="1848525" y="918703"/>
                  <a:pt x="1834419" y="924546"/>
                  <a:pt x="1819711" y="924546"/>
                </a:cubicBezTo>
                <a:lnTo>
                  <a:pt x="55456" y="924546"/>
                </a:lnTo>
                <a:cubicBezTo>
                  <a:pt x="40749" y="924546"/>
                  <a:pt x="26643" y="918703"/>
                  <a:pt x="16243" y="908303"/>
                </a:cubicBezTo>
                <a:cubicBezTo>
                  <a:pt x="5843" y="897903"/>
                  <a:pt x="0" y="883798"/>
                  <a:pt x="0" y="869090"/>
                </a:cubicBezTo>
                <a:lnTo>
                  <a:pt x="0" y="55456"/>
                </a:lnTo>
                <a:cubicBezTo>
                  <a:pt x="0" y="40749"/>
                  <a:pt x="5843" y="26643"/>
                  <a:pt x="16243" y="16243"/>
                </a:cubicBezTo>
                <a:cubicBezTo>
                  <a:pt x="26643" y="5843"/>
                  <a:pt x="40749" y="0"/>
                  <a:pt x="55456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4"/>
          <p:cNvSpPr/>
          <p:nvPr/>
        </p:nvSpPr>
        <p:spPr>
          <a:xfrm>
            <a:off x="15353413" y="4583861"/>
            <a:ext cx="949494" cy="1540477"/>
          </a:xfrm>
          <a:custGeom>
            <a:rect b="b" l="l" r="r" t="t"/>
            <a:pathLst>
              <a:path extrusionOk="0" h="1540477" w="949494">
                <a:moveTo>
                  <a:pt x="0" y="0"/>
                </a:moveTo>
                <a:lnTo>
                  <a:pt x="949494" y="0"/>
                </a:lnTo>
                <a:lnTo>
                  <a:pt x="949494" y="1540477"/>
                </a:lnTo>
                <a:lnTo>
                  <a:pt x="0" y="1540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3" name="Google Shape;183;p14"/>
          <p:cNvSpPr/>
          <p:nvPr/>
        </p:nvSpPr>
        <p:spPr>
          <a:xfrm>
            <a:off x="-702974" y="7370417"/>
            <a:ext cx="2782948" cy="6597506"/>
          </a:xfrm>
          <a:custGeom>
            <a:rect b="b" l="l" r="r" t="t"/>
            <a:pathLst>
              <a:path extrusionOk="0" h="6597506" w="2782948">
                <a:moveTo>
                  <a:pt x="0" y="0"/>
                </a:moveTo>
                <a:lnTo>
                  <a:pt x="2782948" y="0"/>
                </a:lnTo>
                <a:lnTo>
                  <a:pt x="2782948" y="6597506"/>
                </a:lnTo>
                <a:lnTo>
                  <a:pt x="0" y="6597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4" name="Google Shape;184;p14"/>
          <p:cNvSpPr/>
          <p:nvPr/>
        </p:nvSpPr>
        <p:spPr>
          <a:xfrm>
            <a:off x="1305088" y="4879298"/>
            <a:ext cx="1303294" cy="1209923"/>
          </a:xfrm>
          <a:custGeom>
            <a:rect b="b" l="l" r="r" t="t"/>
            <a:pathLst>
              <a:path extrusionOk="0" h="1209923" w="1303294">
                <a:moveTo>
                  <a:pt x="0" y="0"/>
                </a:moveTo>
                <a:lnTo>
                  <a:pt x="1303294" y="0"/>
                </a:lnTo>
                <a:lnTo>
                  <a:pt x="1303294" y="1209923"/>
                </a:lnTo>
                <a:lnTo>
                  <a:pt x="0" y="1209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85" name="Google Shape;185;p14"/>
          <p:cNvPicPr preferRelativeResize="0"/>
          <p:nvPr/>
        </p:nvPicPr>
        <p:blipFill rotWithShape="1">
          <a:blip r:embed="rId6">
            <a:alphaModFix/>
          </a:blip>
          <a:srcRect b="0" l="0" r="13956" t="66745"/>
          <a:stretch/>
        </p:blipFill>
        <p:spPr>
          <a:xfrm>
            <a:off x="8230200" y="-1"/>
            <a:ext cx="10057800" cy="2806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4"/>
          <p:cNvSpPr txBox="1"/>
          <p:nvPr>
            <p:ph type="title"/>
          </p:nvPr>
        </p:nvSpPr>
        <p:spPr>
          <a:xfrm>
            <a:off x="1687550" y="1371000"/>
            <a:ext cx="14886300" cy="3020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0"/>
              <a:buNone/>
              <a:defRPr sz="9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7" name="Google Shape;187;p14"/>
          <p:cNvSpPr txBox="1"/>
          <p:nvPr>
            <p:ph idx="1" type="subTitle"/>
          </p:nvPr>
        </p:nvSpPr>
        <p:spPr>
          <a:xfrm>
            <a:off x="2218225" y="6124350"/>
            <a:ext cx="5728500" cy="239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>
                <a:solidFill>
                  <a:schemeClr val="dk2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8" name="Google Shape;188;p14"/>
          <p:cNvSpPr txBox="1"/>
          <p:nvPr>
            <p:ph idx="2" type="subTitle"/>
          </p:nvPr>
        </p:nvSpPr>
        <p:spPr>
          <a:xfrm>
            <a:off x="10310600" y="6124350"/>
            <a:ext cx="5728500" cy="2391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5">
  <p:cSld name="CUSTOM_11">
    <p:bg>
      <p:bgPr>
        <a:solidFill>
          <a:schemeClr val="accent3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5"/>
          <p:cNvSpPr txBox="1"/>
          <p:nvPr/>
        </p:nvSpPr>
        <p:spPr>
          <a:xfrm>
            <a:off x="9560893" y="3737101"/>
            <a:ext cx="85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01</a:t>
            </a:r>
            <a:endParaRPr/>
          </a:p>
        </p:txBody>
      </p:sp>
      <p:cxnSp>
        <p:nvCxnSpPr>
          <p:cNvPr id="191" name="Google Shape;191;p15"/>
          <p:cNvCxnSpPr/>
          <p:nvPr/>
        </p:nvCxnSpPr>
        <p:spPr>
          <a:xfrm>
            <a:off x="1756406" y="2946526"/>
            <a:ext cx="11232600" cy="0"/>
          </a:xfrm>
          <a:prstGeom prst="straightConnector1">
            <a:avLst/>
          </a:prstGeom>
          <a:noFill/>
          <a:ln cap="rnd" cmpd="sng" w="76200">
            <a:solidFill>
              <a:srgbClr val="CADFD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2" name="Google Shape;192;p15"/>
          <p:cNvSpPr txBox="1"/>
          <p:nvPr/>
        </p:nvSpPr>
        <p:spPr>
          <a:xfrm>
            <a:off x="9560893" y="5230392"/>
            <a:ext cx="85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02</a:t>
            </a:r>
            <a:endParaRPr/>
          </a:p>
        </p:txBody>
      </p:sp>
      <p:sp>
        <p:nvSpPr>
          <p:cNvPr id="193" name="Google Shape;193;p15"/>
          <p:cNvSpPr txBox="1"/>
          <p:nvPr/>
        </p:nvSpPr>
        <p:spPr>
          <a:xfrm>
            <a:off x="9560893" y="6696379"/>
            <a:ext cx="85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03</a:t>
            </a:r>
            <a:endParaRPr/>
          </a:p>
        </p:txBody>
      </p:sp>
      <p:sp>
        <p:nvSpPr>
          <p:cNvPr id="194" name="Google Shape;194;p15"/>
          <p:cNvSpPr txBox="1"/>
          <p:nvPr/>
        </p:nvSpPr>
        <p:spPr>
          <a:xfrm>
            <a:off x="9560893" y="8162365"/>
            <a:ext cx="8511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04</a:t>
            </a:r>
            <a:endParaRPr/>
          </a:p>
        </p:txBody>
      </p:sp>
      <p:grpSp>
        <p:nvGrpSpPr>
          <p:cNvPr id="195" name="Google Shape;195;p15"/>
          <p:cNvGrpSpPr/>
          <p:nvPr/>
        </p:nvGrpSpPr>
        <p:grpSpPr>
          <a:xfrm>
            <a:off x="915479" y="3756151"/>
            <a:ext cx="7515084" cy="6530849"/>
            <a:chOff x="0" y="0"/>
            <a:chExt cx="10020112" cy="8707799"/>
          </a:xfrm>
        </p:grpSpPr>
        <p:sp>
          <p:nvSpPr>
            <p:cNvPr id="196" name="Google Shape;196;p15"/>
            <p:cNvSpPr/>
            <p:nvPr/>
          </p:nvSpPr>
          <p:spPr>
            <a:xfrm>
              <a:off x="0" y="0"/>
              <a:ext cx="6777202" cy="6456825"/>
            </a:xfrm>
            <a:custGeom>
              <a:rect b="b" l="l" r="r" t="t"/>
              <a:pathLst>
                <a:path extrusionOk="0" h="6456825" w="6777202">
                  <a:moveTo>
                    <a:pt x="0" y="0"/>
                  </a:moveTo>
                  <a:lnTo>
                    <a:pt x="6777202" y="0"/>
                  </a:lnTo>
                  <a:lnTo>
                    <a:pt x="6777202" y="6456825"/>
                  </a:lnTo>
                  <a:lnTo>
                    <a:pt x="0" y="64568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7" name="Google Shape;197;p15"/>
            <p:cNvSpPr/>
            <p:nvPr/>
          </p:nvSpPr>
          <p:spPr>
            <a:xfrm flipH="1">
              <a:off x="949488" y="0"/>
              <a:ext cx="9070624" cy="8707799"/>
            </a:xfrm>
            <a:custGeom>
              <a:rect b="b" l="l" r="r" t="t"/>
              <a:pathLst>
                <a:path extrusionOk="0" h="8707799" w="9070624">
                  <a:moveTo>
                    <a:pt x="9070624" y="0"/>
                  </a:moveTo>
                  <a:lnTo>
                    <a:pt x="0" y="0"/>
                  </a:lnTo>
                  <a:lnTo>
                    <a:pt x="0" y="8707799"/>
                  </a:lnTo>
                  <a:lnTo>
                    <a:pt x="9070624" y="8707799"/>
                  </a:lnTo>
                  <a:lnTo>
                    <a:pt x="9070624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98" name="Google Shape;198;p15"/>
            <p:cNvSpPr/>
            <p:nvPr/>
          </p:nvSpPr>
          <p:spPr>
            <a:xfrm rot="-335793">
              <a:off x="6827252" y="4938264"/>
              <a:ext cx="1029788" cy="1076774"/>
            </a:xfrm>
            <a:custGeom>
              <a:rect b="b" l="l" r="r" t="t"/>
              <a:pathLst>
                <a:path extrusionOk="0" h="1077026" w="1030029">
                  <a:moveTo>
                    <a:pt x="0" y="0"/>
                  </a:moveTo>
                  <a:lnTo>
                    <a:pt x="1030029" y="0"/>
                  </a:lnTo>
                  <a:lnTo>
                    <a:pt x="1030029" y="1077026"/>
                  </a:lnTo>
                  <a:lnTo>
                    <a:pt x="0" y="10770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99" name="Google Shape;199;p15"/>
          <p:cNvSpPr txBox="1"/>
          <p:nvPr>
            <p:ph type="title"/>
          </p:nvPr>
        </p:nvSpPr>
        <p:spPr>
          <a:xfrm>
            <a:off x="1687550" y="1181600"/>
            <a:ext cx="14886300" cy="153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9000"/>
              <a:buNone/>
              <a:defRPr sz="9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15"/>
          <p:cNvSpPr txBox="1"/>
          <p:nvPr>
            <p:ph idx="1" type="body"/>
          </p:nvPr>
        </p:nvSpPr>
        <p:spPr>
          <a:xfrm>
            <a:off x="10808950" y="3698999"/>
            <a:ext cx="4171200" cy="10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15"/>
          <p:cNvSpPr txBox="1"/>
          <p:nvPr>
            <p:ph idx="2" type="body"/>
          </p:nvPr>
        </p:nvSpPr>
        <p:spPr>
          <a:xfrm>
            <a:off x="10808950" y="5293749"/>
            <a:ext cx="4171200" cy="10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15"/>
          <p:cNvSpPr txBox="1"/>
          <p:nvPr>
            <p:ph idx="3" type="body"/>
          </p:nvPr>
        </p:nvSpPr>
        <p:spPr>
          <a:xfrm>
            <a:off x="10808950" y="6696374"/>
            <a:ext cx="4171200" cy="10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3" name="Google Shape;203;p15"/>
          <p:cNvSpPr txBox="1"/>
          <p:nvPr>
            <p:ph idx="4" type="body"/>
          </p:nvPr>
        </p:nvSpPr>
        <p:spPr>
          <a:xfrm>
            <a:off x="10808950" y="8162374"/>
            <a:ext cx="4171200" cy="1033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6">
  <p:cSld name="CUSTOM_12">
    <p:bg>
      <p:bgPr>
        <a:solidFill>
          <a:schemeClr val="lt2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6"/>
          <p:cNvPicPr preferRelativeResize="0"/>
          <p:nvPr/>
        </p:nvPicPr>
        <p:blipFill rotWithShape="1">
          <a:blip r:embed="rId2">
            <a:alphaModFix/>
          </a:blip>
          <a:srcRect b="0" l="0" r="18844" t="32705"/>
          <a:stretch/>
        </p:blipFill>
        <p:spPr>
          <a:xfrm>
            <a:off x="8932698" y="-94050"/>
            <a:ext cx="9355299" cy="5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16"/>
          <p:cNvPicPr preferRelativeResize="0"/>
          <p:nvPr/>
        </p:nvPicPr>
        <p:blipFill rotWithShape="1">
          <a:blip r:embed="rId3">
            <a:alphaModFix/>
          </a:blip>
          <a:srcRect b="22943" l="0" r="0" t="25406"/>
          <a:stretch/>
        </p:blipFill>
        <p:spPr>
          <a:xfrm>
            <a:off x="2903200" y="0"/>
            <a:ext cx="1248162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6"/>
          <p:cNvSpPr/>
          <p:nvPr/>
        </p:nvSpPr>
        <p:spPr>
          <a:xfrm rot="7378553">
            <a:off x="-1405400" y="8590502"/>
            <a:ext cx="5235969" cy="7403040"/>
          </a:xfrm>
          <a:custGeom>
            <a:rect b="b" l="l" r="r" t="t"/>
            <a:pathLst>
              <a:path extrusionOk="0" h="7393343" w="5229110">
                <a:moveTo>
                  <a:pt x="0" y="0"/>
                </a:moveTo>
                <a:lnTo>
                  <a:pt x="5229110" y="0"/>
                </a:lnTo>
                <a:lnTo>
                  <a:pt x="5229110" y="7393343"/>
                </a:lnTo>
                <a:lnTo>
                  <a:pt x="0" y="7393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8" name="Google Shape;208;p16"/>
          <p:cNvSpPr/>
          <p:nvPr/>
        </p:nvSpPr>
        <p:spPr>
          <a:xfrm>
            <a:off x="12012020" y="3484106"/>
            <a:ext cx="1535806" cy="1376640"/>
          </a:xfrm>
          <a:custGeom>
            <a:rect b="b" l="l" r="r" t="t"/>
            <a:pathLst>
              <a:path extrusionOk="0" h="1376640" w="1535806">
                <a:moveTo>
                  <a:pt x="0" y="0"/>
                </a:moveTo>
                <a:lnTo>
                  <a:pt x="1535805" y="0"/>
                </a:lnTo>
                <a:lnTo>
                  <a:pt x="1535805" y="1376640"/>
                </a:lnTo>
                <a:lnTo>
                  <a:pt x="0" y="1376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09" name="Google Shape;209;p16"/>
          <p:cNvSpPr/>
          <p:nvPr/>
        </p:nvSpPr>
        <p:spPr>
          <a:xfrm>
            <a:off x="4033934" y="2822616"/>
            <a:ext cx="3981988" cy="383719"/>
          </a:xfrm>
          <a:custGeom>
            <a:rect b="b" l="l" r="r" t="t"/>
            <a:pathLst>
              <a:path extrusionOk="0" h="383719" w="3981988">
                <a:moveTo>
                  <a:pt x="0" y="0"/>
                </a:moveTo>
                <a:lnTo>
                  <a:pt x="3981989" y="0"/>
                </a:lnTo>
                <a:lnTo>
                  <a:pt x="3981989" y="383719"/>
                </a:lnTo>
                <a:lnTo>
                  <a:pt x="0" y="383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210" name="Google Shape;210;p16"/>
          <p:cNvPicPr preferRelativeResize="0"/>
          <p:nvPr/>
        </p:nvPicPr>
        <p:blipFill rotWithShape="1">
          <a:blip r:embed="rId7">
            <a:alphaModFix/>
          </a:blip>
          <a:srcRect b="32014" l="0" r="0" t="0"/>
          <a:stretch/>
        </p:blipFill>
        <p:spPr>
          <a:xfrm>
            <a:off x="11232150" y="4728675"/>
            <a:ext cx="5221150" cy="56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16"/>
          <p:cNvSpPr txBox="1"/>
          <p:nvPr>
            <p:ph type="title"/>
          </p:nvPr>
        </p:nvSpPr>
        <p:spPr>
          <a:xfrm>
            <a:off x="3699575" y="1053800"/>
            <a:ext cx="10479300" cy="1537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16"/>
          <p:cNvSpPr txBox="1"/>
          <p:nvPr>
            <p:ph idx="1" type="body"/>
          </p:nvPr>
        </p:nvSpPr>
        <p:spPr>
          <a:xfrm>
            <a:off x="3699575" y="3597525"/>
            <a:ext cx="6851400" cy="600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>
                <a:solidFill>
                  <a:schemeClr val="dk2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900"/>
              <a:buChar char="–"/>
              <a:defRPr sz="2900">
                <a:solidFill>
                  <a:schemeClr val="dk2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500"/>
              <a:buChar char="•"/>
              <a:defRPr sz="2500">
                <a:solidFill>
                  <a:schemeClr val="dk2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>
                <a:solidFill>
                  <a:schemeClr val="dk2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40220" l="8273" r="34267" t="10513"/>
          <a:stretch/>
        </p:blipFill>
        <p:spPr>
          <a:xfrm>
            <a:off x="0" y="-102400"/>
            <a:ext cx="18288000" cy="1038939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/>
          <p:nvPr/>
        </p:nvSpPr>
        <p:spPr>
          <a:xfrm rot="-10636830">
            <a:off x="10065738" y="1539046"/>
            <a:ext cx="5330509" cy="2936626"/>
          </a:xfrm>
          <a:custGeom>
            <a:rect b="b" l="l" r="r" t="t"/>
            <a:pathLst>
              <a:path extrusionOk="0" h="2933319" w="5324506">
                <a:moveTo>
                  <a:pt x="0" y="0"/>
                </a:moveTo>
                <a:lnTo>
                  <a:pt x="5324507" y="0"/>
                </a:lnTo>
                <a:lnTo>
                  <a:pt x="5324507" y="2933319"/>
                </a:lnTo>
                <a:lnTo>
                  <a:pt x="0" y="2933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8" name="Google Shape;18;p3"/>
          <p:cNvSpPr/>
          <p:nvPr/>
        </p:nvSpPr>
        <p:spPr>
          <a:xfrm>
            <a:off x="3545459" y="1631241"/>
            <a:ext cx="11197082" cy="7024518"/>
          </a:xfrm>
          <a:custGeom>
            <a:rect b="b" l="l" r="r" t="t"/>
            <a:pathLst>
              <a:path extrusionOk="0" h="7024518" w="11197082">
                <a:moveTo>
                  <a:pt x="0" y="0"/>
                </a:moveTo>
                <a:lnTo>
                  <a:pt x="11197082" y="0"/>
                </a:lnTo>
                <a:lnTo>
                  <a:pt x="11197082" y="7024518"/>
                </a:lnTo>
                <a:lnTo>
                  <a:pt x="0" y="7024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5324453" y="7089927"/>
            <a:ext cx="7640350" cy="1964663"/>
          </a:xfrm>
          <a:custGeom>
            <a:rect b="b" l="l" r="r" t="t"/>
            <a:pathLst>
              <a:path extrusionOk="0" h="517357" w="2011942">
                <a:moveTo>
                  <a:pt x="51686" y="0"/>
                </a:moveTo>
                <a:lnTo>
                  <a:pt x="1960256" y="0"/>
                </a:lnTo>
                <a:cubicBezTo>
                  <a:pt x="1973964" y="0"/>
                  <a:pt x="1987111" y="5446"/>
                  <a:pt x="1996804" y="15139"/>
                </a:cubicBezTo>
                <a:cubicBezTo>
                  <a:pt x="2006497" y="24832"/>
                  <a:pt x="2011942" y="37978"/>
                  <a:pt x="2011942" y="51686"/>
                </a:cubicBezTo>
                <a:lnTo>
                  <a:pt x="2011942" y="465671"/>
                </a:lnTo>
                <a:cubicBezTo>
                  <a:pt x="2011942" y="494217"/>
                  <a:pt x="1988801" y="517357"/>
                  <a:pt x="1960256" y="517357"/>
                </a:cubicBezTo>
                <a:lnTo>
                  <a:pt x="51686" y="517357"/>
                </a:lnTo>
                <a:cubicBezTo>
                  <a:pt x="37978" y="517357"/>
                  <a:pt x="24832" y="511912"/>
                  <a:pt x="15139" y="502219"/>
                </a:cubicBezTo>
                <a:cubicBezTo>
                  <a:pt x="5446" y="492526"/>
                  <a:pt x="0" y="479379"/>
                  <a:pt x="0" y="465671"/>
                </a:cubicBezTo>
                <a:lnTo>
                  <a:pt x="0" y="51686"/>
                </a:lnTo>
                <a:cubicBezTo>
                  <a:pt x="0" y="37978"/>
                  <a:pt x="5446" y="24832"/>
                  <a:pt x="15139" y="15139"/>
                </a:cubicBezTo>
                <a:cubicBezTo>
                  <a:pt x="24832" y="5446"/>
                  <a:pt x="37978" y="0"/>
                  <a:pt x="51686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3"/>
          <p:cNvSpPr/>
          <p:nvPr/>
        </p:nvSpPr>
        <p:spPr>
          <a:xfrm rot="-675222">
            <a:off x="1585592" y="5939788"/>
            <a:ext cx="2566373" cy="2300403"/>
          </a:xfrm>
          <a:custGeom>
            <a:rect b="b" l="l" r="r" t="t"/>
            <a:pathLst>
              <a:path extrusionOk="0" h="2302217" w="2568396">
                <a:moveTo>
                  <a:pt x="0" y="0"/>
                </a:moveTo>
                <a:lnTo>
                  <a:pt x="2568396" y="0"/>
                </a:lnTo>
                <a:lnTo>
                  <a:pt x="2568396" y="2302217"/>
                </a:lnTo>
                <a:lnTo>
                  <a:pt x="0" y="2302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" name="Google Shape;21;p3"/>
          <p:cNvSpPr/>
          <p:nvPr/>
        </p:nvSpPr>
        <p:spPr>
          <a:xfrm>
            <a:off x="13470197" y="6041867"/>
            <a:ext cx="4258567" cy="3414597"/>
          </a:xfrm>
          <a:custGeom>
            <a:rect b="b" l="l" r="r" t="t"/>
            <a:pathLst>
              <a:path extrusionOk="0" h="3414597" w="4258567">
                <a:moveTo>
                  <a:pt x="0" y="0"/>
                </a:moveTo>
                <a:lnTo>
                  <a:pt x="4258567" y="0"/>
                </a:lnTo>
                <a:lnTo>
                  <a:pt x="4258567" y="3414597"/>
                </a:lnTo>
                <a:lnTo>
                  <a:pt x="0" y="3414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" name="Google Shape;22;p3"/>
          <p:cNvSpPr/>
          <p:nvPr/>
        </p:nvSpPr>
        <p:spPr>
          <a:xfrm>
            <a:off x="13281670" y="245548"/>
            <a:ext cx="2817374" cy="2684189"/>
          </a:xfrm>
          <a:custGeom>
            <a:rect b="b" l="l" r="r" t="t"/>
            <a:pathLst>
              <a:path extrusionOk="0" h="2684189" w="2817374">
                <a:moveTo>
                  <a:pt x="0" y="0"/>
                </a:moveTo>
                <a:lnTo>
                  <a:pt x="2817373" y="0"/>
                </a:lnTo>
                <a:lnTo>
                  <a:pt x="2817373" y="2684189"/>
                </a:lnTo>
                <a:lnTo>
                  <a:pt x="0" y="2684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" name="Google Shape;23;p3"/>
          <p:cNvSpPr/>
          <p:nvPr/>
        </p:nvSpPr>
        <p:spPr>
          <a:xfrm rot="1517095">
            <a:off x="13653017" y="872277"/>
            <a:ext cx="1463453" cy="2596449"/>
          </a:xfrm>
          <a:custGeom>
            <a:rect b="b" l="l" r="r" t="t"/>
            <a:pathLst>
              <a:path extrusionOk="0" h="2594140" w="1462151">
                <a:moveTo>
                  <a:pt x="0" y="0"/>
                </a:moveTo>
                <a:lnTo>
                  <a:pt x="1462152" y="0"/>
                </a:lnTo>
                <a:lnTo>
                  <a:pt x="1462152" y="2594140"/>
                </a:lnTo>
                <a:lnTo>
                  <a:pt x="0" y="2594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4" name="Google Shape;24;p3"/>
          <p:cNvSpPr/>
          <p:nvPr/>
        </p:nvSpPr>
        <p:spPr>
          <a:xfrm rot="-6832517">
            <a:off x="1665058" y="5670854"/>
            <a:ext cx="708929" cy="741275"/>
          </a:xfrm>
          <a:custGeom>
            <a:rect b="b" l="l" r="r" t="t"/>
            <a:pathLst>
              <a:path extrusionOk="0" h="740812" w="708486">
                <a:moveTo>
                  <a:pt x="0" y="0"/>
                </a:moveTo>
                <a:lnTo>
                  <a:pt x="708485" y="0"/>
                </a:lnTo>
                <a:lnTo>
                  <a:pt x="708485" y="740812"/>
                </a:lnTo>
                <a:lnTo>
                  <a:pt x="0" y="740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" name="Google Shape;25;p3"/>
          <p:cNvSpPr txBox="1"/>
          <p:nvPr>
            <p:ph type="title"/>
          </p:nvPr>
        </p:nvSpPr>
        <p:spPr>
          <a:xfrm>
            <a:off x="4439875" y="1932800"/>
            <a:ext cx="9356100" cy="576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800"/>
              <a:buNone/>
              <a:defRPr>
                <a:solidFill>
                  <a:schemeClr val="accent4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idx="1" type="subTitle"/>
          </p:nvPr>
        </p:nvSpPr>
        <p:spPr>
          <a:xfrm>
            <a:off x="5871750" y="7349400"/>
            <a:ext cx="6544500" cy="1705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000"/>
              <a:buNone/>
              <a:defRPr b="1" sz="4000"/>
            </a:lvl1pPr>
            <a:lvl2pPr lvl="1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esson Outline">
  <p:cSld name="CUSTOM">
    <p:bg>
      <p:bgPr>
        <a:solidFill>
          <a:schemeClr val="accent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4"/>
          <p:cNvPicPr preferRelativeResize="0"/>
          <p:nvPr/>
        </p:nvPicPr>
        <p:blipFill rotWithShape="1">
          <a:blip r:embed="rId2">
            <a:alphaModFix/>
          </a:blip>
          <a:srcRect b="0" l="0" r="47794" t="0"/>
          <a:stretch/>
        </p:blipFill>
        <p:spPr>
          <a:xfrm>
            <a:off x="14157095" y="2233200"/>
            <a:ext cx="4482800" cy="7505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Google Shape;29;p4"/>
          <p:cNvCxnSpPr/>
          <p:nvPr/>
        </p:nvCxnSpPr>
        <p:spPr>
          <a:xfrm>
            <a:off x="1028700" y="4327711"/>
            <a:ext cx="9954000" cy="0"/>
          </a:xfrm>
          <a:prstGeom prst="straightConnector1">
            <a:avLst/>
          </a:prstGeom>
          <a:noFill/>
          <a:ln cap="rnd" cmpd="sng" w="76200">
            <a:solidFill>
              <a:srgbClr val="2F54A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4"/>
          <p:cNvSpPr/>
          <p:nvPr/>
        </p:nvSpPr>
        <p:spPr>
          <a:xfrm rot="1782558">
            <a:off x="13019384" y="646043"/>
            <a:ext cx="2043891" cy="2133093"/>
          </a:xfrm>
          <a:custGeom>
            <a:rect b="b" l="l" r="r" t="t"/>
            <a:pathLst>
              <a:path extrusionOk="0" h="2135677" w="2046367">
                <a:moveTo>
                  <a:pt x="0" y="0"/>
                </a:moveTo>
                <a:lnTo>
                  <a:pt x="2046367" y="0"/>
                </a:lnTo>
                <a:lnTo>
                  <a:pt x="2046367" y="2135678"/>
                </a:lnTo>
                <a:lnTo>
                  <a:pt x="0" y="2135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" name="Google Shape;31;p4"/>
          <p:cNvSpPr/>
          <p:nvPr/>
        </p:nvSpPr>
        <p:spPr>
          <a:xfrm rot="-1566986">
            <a:off x="13883468" y="3249752"/>
            <a:ext cx="4850781" cy="4356883"/>
          </a:xfrm>
          <a:custGeom>
            <a:rect b="b" l="l" r="r" t="t"/>
            <a:pathLst>
              <a:path extrusionOk="0" h="4358831" w="4852950">
                <a:moveTo>
                  <a:pt x="0" y="0"/>
                </a:moveTo>
                <a:lnTo>
                  <a:pt x="4852950" y="0"/>
                </a:lnTo>
                <a:lnTo>
                  <a:pt x="4852950" y="4358831"/>
                </a:lnTo>
                <a:lnTo>
                  <a:pt x="0" y="4358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2" name="Google Shape;32;p4"/>
          <p:cNvSpPr/>
          <p:nvPr/>
        </p:nvSpPr>
        <p:spPr>
          <a:xfrm>
            <a:off x="-2151777" y="7461941"/>
            <a:ext cx="3606061" cy="4114800"/>
          </a:xfrm>
          <a:custGeom>
            <a:rect b="b" l="l" r="r" t="t"/>
            <a:pathLst>
              <a:path extrusionOk="0" h="4114800" w="3606061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1028700" y="949425"/>
            <a:ext cx="11246400" cy="1446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"/>
          <p:cNvSpPr txBox="1"/>
          <p:nvPr>
            <p:ph idx="1" type="subTitle"/>
          </p:nvPr>
        </p:nvSpPr>
        <p:spPr>
          <a:xfrm>
            <a:off x="1006100" y="3558200"/>
            <a:ext cx="8157600" cy="769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35" name="Google Shape;35;p4"/>
          <p:cNvSpPr txBox="1"/>
          <p:nvPr>
            <p:ph idx="2" type="subTitle"/>
          </p:nvPr>
        </p:nvSpPr>
        <p:spPr>
          <a:xfrm>
            <a:off x="2027175" y="4682800"/>
            <a:ext cx="5454000" cy="159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" name="Google Shape;36;p4"/>
          <p:cNvSpPr txBox="1"/>
          <p:nvPr/>
        </p:nvSpPr>
        <p:spPr>
          <a:xfrm>
            <a:off x="929275" y="4682800"/>
            <a:ext cx="9504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accent1"/>
                </a:solidFill>
                <a:latin typeface="ABeeZee"/>
                <a:ea typeface="ABeeZee"/>
                <a:cs typeface="ABeeZee"/>
                <a:sym typeface="ABeeZee"/>
              </a:rPr>
              <a:t>01</a:t>
            </a:r>
            <a:endParaRPr b="1" sz="5000">
              <a:solidFill>
                <a:schemeClr val="accen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7" name="Google Shape;37;p4"/>
          <p:cNvSpPr txBox="1"/>
          <p:nvPr/>
        </p:nvSpPr>
        <p:spPr>
          <a:xfrm>
            <a:off x="929275" y="6863100"/>
            <a:ext cx="9504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accent1"/>
                </a:solidFill>
                <a:latin typeface="ABeeZee"/>
                <a:ea typeface="ABeeZee"/>
                <a:cs typeface="ABeeZee"/>
                <a:sym typeface="ABeeZee"/>
              </a:rPr>
              <a:t>02</a:t>
            </a:r>
            <a:endParaRPr b="1" sz="5000">
              <a:solidFill>
                <a:schemeClr val="accen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8" name="Google Shape;38;p4"/>
          <p:cNvSpPr txBox="1"/>
          <p:nvPr>
            <p:ph idx="3" type="subTitle"/>
          </p:nvPr>
        </p:nvSpPr>
        <p:spPr>
          <a:xfrm>
            <a:off x="2027175" y="6858875"/>
            <a:ext cx="5454000" cy="159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" name="Google Shape;39;p4"/>
          <p:cNvSpPr txBox="1"/>
          <p:nvPr>
            <p:ph idx="4" type="subTitle"/>
          </p:nvPr>
        </p:nvSpPr>
        <p:spPr>
          <a:xfrm>
            <a:off x="8778800" y="4731500"/>
            <a:ext cx="5454000" cy="159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" name="Google Shape;40;p4"/>
          <p:cNvSpPr txBox="1"/>
          <p:nvPr/>
        </p:nvSpPr>
        <p:spPr>
          <a:xfrm>
            <a:off x="7680900" y="4682800"/>
            <a:ext cx="9504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accent1"/>
                </a:solidFill>
                <a:latin typeface="ABeeZee"/>
                <a:ea typeface="ABeeZee"/>
                <a:cs typeface="ABeeZee"/>
                <a:sym typeface="ABeeZee"/>
              </a:rPr>
              <a:t>03</a:t>
            </a:r>
            <a:endParaRPr b="1" sz="5000">
              <a:solidFill>
                <a:schemeClr val="accen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1" name="Google Shape;41;p4"/>
          <p:cNvSpPr txBox="1"/>
          <p:nvPr/>
        </p:nvSpPr>
        <p:spPr>
          <a:xfrm>
            <a:off x="7680900" y="6863100"/>
            <a:ext cx="950400" cy="98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000">
                <a:solidFill>
                  <a:schemeClr val="accent1"/>
                </a:solidFill>
                <a:latin typeface="ABeeZee"/>
                <a:ea typeface="ABeeZee"/>
                <a:cs typeface="ABeeZee"/>
                <a:sym typeface="ABeeZee"/>
              </a:rPr>
              <a:t>04</a:t>
            </a:r>
            <a:endParaRPr b="1" sz="5000">
              <a:solidFill>
                <a:schemeClr val="accen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2" name="Google Shape;42;p4"/>
          <p:cNvSpPr txBox="1"/>
          <p:nvPr>
            <p:ph idx="5" type="subTitle"/>
          </p:nvPr>
        </p:nvSpPr>
        <p:spPr>
          <a:xfrm>
            <a:off x="8778800" y="6858875"/>
            <a:ext cx="5454000" cy="1593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Slide 1">
  <p:cSld name="CUSTOM_1">
    <p:bg>
      <p:bgPr>
        <a:solidFill>
          <a:schemeClr val="accent3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066662" y="1854900"/>
            <a:ext cx="10520800" cy="674124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5"/>
          <p:cNvSpPr/>
          <p:nvPr/>
        </p:nvSpPr>
        <p:spPr>
          <a:xfrm flipH="1" rot="263922">
            <a:off x="8709310" y="2361589"/>
            <a:ext cx="3566953" cy="1965066"/>
          </a:xfrm>
          <a:custGeom>
            <a:rect b="b" l="l" r="r" t="t"/>
            <a:pathLst>
              <a:path extrusionOk="0" h="2621108" w="4757788">
                <a:moveTo>
                  <a:pt x="4757788" y="0"/>
                </a:moveTo>
                <a:lnTo>
                  <a:pt x="0" y="0"/>
                </a:lnTo>
                <a:lnTo>
                  <a:pt x="0" y="2621109"/>
                </a:lnTo>
                <a:lnTo>
                  <a:pt x="4757788" y="2621109"/>
                </a:lnTo>
                <a:lnTo>
                  <a:pt x="4757788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6" name="Google Shape;46;p5"/>
          <p:cNvGrpSpPr/>
          <p:nvPr/>
        </p:nvGrpSpPr>
        <p:grpSpPr>
          <a:xfrm>
            <a:off x="15211607" y="7543397"/>
            <a:ext cx="1599590" cy="1734866"/>
            <a:chOff x="0" y="0"/>
            <a:chExt cx="2132787" cy="2313155"/>
          </a:xfrm>
        </p:grpSpPr>
        <p:grpSp>
          <p:nvGrpSpPr>
            <p:cNvPr id="47" name="Google Shape;47;p5"/>
            <p:cNvGrpSpPr/>
            <p:nvPr/>
          </p:nvGrpSpPr>
          <p:grpSpPr>
            <a:xfrm>
              <a:off x="0" y="180365"/>
              <a:ext cx="2132787" cy="2132787"/>
              <a:chOff x="0" y="0"/>
              <a:chExt cx="812800" cy="812800"/>
            </a:xfrm>
          </p:grpSpPr>
          <p:sp>
            <p:nvSpPr>
              <p:cNvPr id="48" name="Google Shape;48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122026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" name="Google Shape;49;p5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09250" lIns="109250" spcFirstLastPara="1" rIns="109250" wrap="square" tIns="10925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0" name="Google Shape;50;p5"/>
            <p:cNvGrpSpPr/>
            <p:nvPr/>
          </p:nvGrpSpPr>
          <p:grpSpPr>
            <a:xfrm>
              <a:off x="753426" y="933792"/>
              <a:ext cx="625937" cy="625937"/>
              <a:chOff x="0" y="0"/>
              <a:chExt cx="812800" cy="812800"/>
            </a:xfrm>
          </p:grpSpPr>
          <p:sp>
            <p:nvSpPr>
              <p:cNvPr id="51" name="Google Shape;51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3BC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5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Google Shape;53;p5"/>
            <p:cNvSpPr/>
            <p:nvPr/>
          </p:nvSpPr>
          <p:spPr>
            <a:xfrm>
              <a:off x="860787" y="1046473"/>
              <a:ext cx="417291" cy="400600"/>
            </a:xfrm>
            <a:custGeom>
              <a:rect b="b" l="l" r="r" t="t"/>
              <a:pathLst>
                <a:path extrusionOk="0" h="400600" w="417291">
                  <a:moveTo>
                    <a:pt x="0" y="0"/>
                  </a:moveTo>
                  <a:lnTo>
                    <a:pt x="417292" y="0"/>
                  </a:lnTo>
                  <a:lnTo>
                    <a:pt x="417292" y="400600"/>
                  </a:lnTo>
                  <a:lnTo>
                    <a:pt x="0" y="400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4" name="Google Shape;54;p5"/>
            <p:cNvGrpSpPr/>
            <p:nvPr/>
          </p:nvGrpSpPr>
          <p:grpSpPr>
            <a:xfrm>
              <a:off x="0" y="1687218"/>
              <a:ext cx="625937" cy="625937"/>
              <a:chOff x="0" y="0"/>
              <a:chExt cx="812800" cy="812800"/>
            </a:xfrm>
          </p:grpSpPr>
          <p:sp>
            <p:nvSpPr>
              <p:cNvPr id="55" name="Google Shape;55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5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" name="Google Shape;57;p5"/>
            <p:cNvSpPr/>
            <p:nvPr/>
          </p:nvSpPr>
          <p:spPr>
            <a:xfrm>
              <a:off x="69115" y="1923061"/>
              <a:ext cx="461154" cy="154277"/>
            </a:xfrm>
            <a:custGeom>
              <a:rect b="b" l="l" r="r" t="t"/>
              <a:pathLst>
                <a:path extrusionOk="0" h="154277" w="461154">
                  <a:moveTo>
                    <a:pt x="0" y="0"/>
                  </a:moveTo>
                  <a:lnTo>
                    <a:pt x="461154" y="0"/>
                  </a:lnTo>
                  <a:lnTo>
                    <a:pt x="461154" y="154277"/>
                  </a:lnTo>
                  <a:lnTo>
                    <a:pt x="0" y="1542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58" name="Google Shape;58;p5"/>
            <p:cNvGrpSpPr/>
            <p:nvPr/>
          </p:nvGrpSpPr>
          <p:grpSpPr>
            <a:xfrm>
              <a:off x="753426" y="0"/>
              <a:ext cx="625937" cy="625937"/>
              <a:chOff x="0" y="0"/>
              <a:chExt cx="812800" cy="812800"/>
            </a:xfrm>
          </p:grpSpPr>
          <p:sp>
            <p:nvSpPr>
              <p:cNvPr id="59" name="Google Shape;59;p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5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Google Shape;61;p5"/>
            <p:cNvSpPr/>
            <p:nvPr/>
          </p:nvSpPr>
          <p:spPr>
            <a:xfrm>
              <a:off x="822541" y="235843"/>
              <a:ext cx="461154" cy="154277"/>
            </a:xfrm>
            <a:custGeom>
              <a:rect b="b" l="l" r="r" t="t"/>
              <a:pathLst>
                <a:path extrusionOk="0" h="154277" w="461154">
                  <a:moveTo>
                    <a:pt x="0" y="0"/>
                  </a:moveTo>
                  <a:lnTo>
                    <a:pt x="461154" y="0"/>
                  </a:lnTo>
                  <a:lnTo>
                    <a:pt x="461154" y="154277"/>
                  </a:lnTo>
                  <a:lnTo>
                    <a:pt x="0" y="1542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62" name="Google Shape;62;p5"/>
          <p:cNvSpPr/>
          <p:nvPr/>
        </p:nvSpPr>
        <p:spPr>
          <a:xfrm>
            <a:off x="13285389" y="2560518"/>
            <a:ext cx="1662584" cy="1565852"/>
          </a:xfrm>
          <a:custGeom>
            <a:rect b="b" l="l" r="r" t="t"/>
            <a:pathLst>
              <a:path extrusionOk="0" h="1565852" w="1662584">
                <a:moveTo>
                  <a:pt x="0" y="0"/>
                </a:moveTo>
                <a:lnTo>
                  <a:pt x="1662584" y="0"/>
                </a:lnTo>
                <a:lnTo>
                  <a:pt x="1662584" y="1565852"/>
                </a:lnTo>
                <a:lnTo>
                  <a:pt x="0" y="15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" name="Google Shape;63;p5"/>
          <p:cNvSpPr/>
          <p:nvPr/>
        </p:nvSpPr>
        <p:spPr>
          <a:xfrm rot="2864157">
            <a:off x="15917645" y="2400949"/>
            <a:ext cx="2162480" cy="703788"/>
          </a:xfrm>
          <a:custGeom>
            <a:rect b="b" l="l" r="r" t="t"/>
            <a:pathLst>
              <a:path extrusionOk="0" h="703839" w="2162635">
                <a:moveTo>
                  <a:pt x="0" y="0"/>
                </a:moveTo>
                <a:lnTo>
                  <a:pt x="2162635" y="0"/>
                </a:lnTo>
                <a:lnTo>
                  <a:pt x="2162635" y="703839"/>
                </a:lnTo>
                <a:lnTo>
                  <a:pt x="0" y="703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" name="Google Shape;64;p5"/>
          <p:cNvSpPr/>
          <p:nvPr>
            <p:ph idx="2" type="pic"/>
          </p:nvPr>
        </p:nvSpPr>
        <p:spPr>
          <a:xfrm>
            <a:off x="-306550" y="631350"/>
            <a:ext cx="8142900" cy="9024300"/>
          </a:xfrm>
          <a:prstGeom prst="roundRect">
            <a:avLst>
              <a:gd fmla="val 1887" name="adj"/>
            </a:avLst>
          </a:prstGeom>
          <a:noFill/>
          <a:ln>
            <a:noFill/>
          </a:ln>
        </p:spPr>
      </p:sp>
      <p:sp>
        <p:nvSpPr>
          <p:cNvPr id="65" name="Google Shape;65;p5"/>
          <p:cNvSpPr txBox="1"/>
          <p:nvPr>
            <p:ph idx="1" type="subTitle"/>
          </p:nvPr>
        </p:nvSpPr>
        <p:spPr>
          <a:xfrm rot="264342">
            <a:off x="9266899" y="2885164"/>
            <a:ext cx="2636089" cy="965847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900"/>
              <a:buNone/>
              <a:defRPr b="1" sz="4900">
                <a:solidFill>
                  <a:schemeClr val="dk2"/>
                </a:solidFill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type="title"/>
          </p:nvPr>
        </p:nvSpPr>
        <p:spPr>
          <a:xfrm>
            <a:off x="8801788" y="3927425"/>
            <a:ext cx="9921000" cy="259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rgbClr val="F04320"/>
              </a:buClr>
              <a:buSzPts val="10800"/>
              <a:buNone/>
              <a:defRPr>
                <a:solidFill>
                  <a:srgbClr val="F0432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"/>
          <p:cNvSpPr txBox="1"/>
          <p:nvPr>
            <p:ph idx="3" type="body"/>
          </p:nvPr>
        </p:nvSpPr>
        <p:spPr>
          <a:xfrm>
            <a:off x="8801800" y="6937550"/>
            <a:ext cx="5438400" cy="11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76250" lvl="1" marL="914400">
              <a:spcBef>
                <a:spcPts val="560"/>
              </a:spcBef>
              <a:spcAft>
                <a:spcPts val="0"/>
              </a:spcAft>
              <a:buSzPts val="3900"/>
              <a:buChar char="–"/>
              <a:defRPr/>
            </a:lvl2pPr>
            <a:lvl3pPr indent="-412750" lvl="2" marL="1371600">
              <a:spcBef>
                <a:spcPts val="480"/>
              </a:spcBef>
              <a:spcAft>
                <a:spcPts val="0"/>
              </a:spcAft>
              <a:buSzPts val="2900"/>
              <a:buChar char="•"/>
              <a:defRPr/>
            </a:lvl3pPr>
            <a:lvl4pPr indent="-368300" lvl="3" marL="182880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1">
  <p:cSld name="CUSTOM_2">
    <p:bg>
      <p:bgPr>
        <a:solidFill>
          <a:schemeClr val="accent3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6"/>
          <p:cNvPicPr preferRelativeResize="0"/>
          <p:nvPr/>
        </p:nvPicPr>
        <p:blipFill rotWithShape="1">
          <a:blip r:embed="rId2">
            <a:alphaModFix/>
          </a:blip>
          <a:srcRect b="56555" l="4698" r="0" t="0"/>
          <a:stretch/>
        </p:blipFill>
        <p:spPr>
          <a:xfrm>
            <a:off x="-199175" y="7013200"/>
            <a:ext cx="10907525" cy="3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6"/>
          <p:cNvSpPr/>
          <p:nvPr/>
        </p:nvSpPr>
        <p:spPr>
          <a:xfrm>
            <a:off x="1028700" y="3050889"/>
            <a:ext cx="5089527" cy="6208434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6"/>
          <p:cNvSpPr/>
          <p:nvPr/>
        </p:nvSpPr>
        <p:spPr>
          <a:xfrm>
            <a:off x="6599654" y="3050889"/>
            <a:ext cx="5089527" cy="6208434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4C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6"/>
          <p:cNvSpPr/>
          <p:nvPr/>
        </p:nvSpPr>
        <p:spPr>
          <a:xfrm>
            <a:off x="12170609" y="3050889"/>
            <a:ext cx="5089527" cy="6208434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6"/>
          <p:cNvSpPr/>
          <p:nvPr/>
        </p:nvSpPr>
        <p:spPr>
          <a:xfrm rot="-1517095">
            <a:off x="16598716" y="1886266"/>
            <a:ext cx="1322312" cy="1382646"/>
          </a:xfrm>
          <a:custGeom>
            <a:rect b="b" l="l" r="r" t="t"/>
            <a:pathLst>
              <a:path extrusionOk="0" h="1381416" w="1321136">
                <a:moveTo>
                  <a:pt x="0" y="0"/>
                </a:moveTo>
                <a:lnTo>
                  <a:pt x="1321136" y="0"/>
                </a:lnTo>
                <a:lnTo>
                  <a:pt x="1321136" y="1381416"/>
                </a:lnTo>
                <a:lnTo>
                  <a:pt x="0" y="1381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" name="Google Shape;74;p6"/>
          <p:cNvSpPr/>
          <p:nvPr/>
        </p:nvSpPr>
        <p:spPr>
          <a:xfrm>
            <a:off x="10594801" y="1943100"/>
            <a:ext cx="3151616" cy="320892"/>
          </a:xfrm>
          <a:custGeom>
            <a:rect b="b" l="l" r="r" t="t"/>
            <a:pathLst>
              <a:path extrusionOk="0" h="320892" w="3151616">
                <a:moveTo>
                  <a:pt x="0" y="0"/>
                </a:moveTo>
                <a:lnTo>
                  <a:pt x="3151616" y="0"/>
                </a:lnTo>
                <a:lnTo>
                  <a:pt x="3151616" y="320892"/>
                </a:lnTo>
                <a:lnTo>
                  <a:pt x="0" y="320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" name="Google Shape;75;p6"/>
          <p:cNvSpPr/>
          <p:nvPr/>
        </p:nvSpPr>
        <p:spPr>
          <a:xfrm>
            <a:off x="1487090" y="1943100"/>
            <a:ext cx="949494" cy="1540477"/>
          </a:xfrm>
          <a:custGeom>
            <a:rect b="b" l="l" r="r" t="t"/>
            <a:pathLst>
              <a:path extrusionOk="0" h="1540477" w="949494">
                <a:moveTo>
                  <a:pt x="0" y="0"/>
                </a:moveTo>
                <a:lnTo>
                  <a:pt x="949494" y="0"/>
                </a:lnTo>
                <a:lnTo>
                  <a:pt x="949494" y="1540477"/>
                </a:lnTo>
                <a:lnTo>
                  <a:pt x="0" y="1540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" name="Google Shape;76;p6"/>
          <p:cNvSpPr txBox="1"/>
          <p:nvPr>
            <p:ph type="title"/>
          </p:nvPr>
        </p:nvSpPr>
        <p:spPr>
          <a:xfrm>
            <a:off x="3349650" y="904875"/>
            <a:ext cx="11588700" cy="1815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AB40D"/>
              </a:buClr>
              <a:buSzPts val="6000"/>
              <a:buNone/>
              <a:defRPr sz="6000">
                <a:solidFill>
                  <a:srgbClr val="FAB40D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"/>
          <p:cNvSpPr txBox="1"/>
          <p:nvPr>
            <p:ph idx="1" type="subTitle"/>
          </p:nvPr>
        </p:nvSpPr>
        <p:spPr>
          <a:xfrm>
            <a:off x="1403875" y="3483575"/>
            <a:ext cx="4339200" cy="145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4500"/>
              <a:buFont typeface="ABeeZee"/>
              <a:buNone/>
              <a:defRPr b="1" sz="4500"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8" name="Google Shape;78;p6"/>
          <p:cNvSpPr txBox="1"/>
          <p:nvPr>
            <p:ph idx="2" type="subTitle"/>
          </p:nvPr>
        </p:nvSpPr>
        <p:spPr>
          <a:xfrm>
            <a:off x="6974825" y="3501175"/>
            <a:ext cx="4339200" cy="1452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4500"/>
              <a:buFont typeface="ABeeZee"/>
              <a:buNone/>
              <a:defRPr b="1" sz="4500"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79" name="Google Shape;79;p6"/>
          <p:cNvSpPr txBox="1"/>
          <p:nvPr>
            <p:ph idx="3" type="subTitle"/>
          </p:nvPr>
        </p:nvSpPr>
        <p:spPr>
          <a:xfrm>
            <a:off x="12598275" y="3656700"/>
            <a:ext cx="4339200" cy="1379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SzPts val="4500"/>
              <a:buFont typeface="ABeeZee"/>
              <a:buNone/>
              <a:defRPr b="1" sz="4500"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80" name="Google Shape;80;p6"/>
          <p:cNvSpPr txBox="1"/>
          <p:nvPr>
            <p:ph idx="4" type="body"/>
          </p:nvPr>
        </p:nvSpPr>
        <p:spPr>
          <a:xfrm>
            <a:off x="1487875" y="6937550"/>
            <a:ext cx="4171200" cy="192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1" name="Google Shape;81;p6"/>
          <p:cNvSpPr txBox="1"/>
          <p:nvPr>
            <p:ph idx="5" type="body"/>
          </p:nvPr>
        </p:nvSpPr>
        <p:spPr>
          <a:xfrm>
            <a:off x="7142813" y="6937550"/>
            <a:ext cx="4171200" cy="192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82" name="Google Shape;82;p6"/>
          <p:cNvSpPr txBox="1"/>
          <p:nvPr>
            <p:ph idx="6" type="body"/>
          </p:nvPr>
        </p:nvSpPr>
        <p:spPr>
          <a:xfrm>
            <a:off x="12682263" y="6937550"/>
            <a:ext cx="4171200" cy="192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2">
  <p:cSld name="CUSTOM_3">
    <p:bg>
      <p:bgPr>
        <a:solidFill>
          <a:schemeClr val="accent3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7"/>
          <p:cNvPicPr preferRelativeResize="0"/>
          <p:nvPr/>
        </p:nvPicPr>
        <p:blipFill rotWithShape="1">
          <a:blip r:embed="rId2">
            <a:alphaModFix/>
          </a:blip>
          <a:srcRect b="36398" l="0" r="55249" t="0"/>
          <a:stretch/>
        </p:blipFill>
        <p:spPr>
          <a:xfrm>
            <a:off x="11537400" y="1121350"/>
            <a:ext cx="7221826" cy="94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7"/>
          <p:cNvSpPr/>
          <p:nvPr/>
        </p:nvSpPr>
        <p:spPr>
          <a:xfrm>
            <a:off x="9336656" y="1104697"/>
            <a:ext cx="7890153" cy="3833926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C4C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7"/>
          <p:cNvSpPr/>
          <p:nvPr/>
        </p:nvSpPr>
        <p:spPr>
          <a:xfrm>
            <a:off x="1028700" y="5425005"/>
            <a:ext cx="7890153" cy="3833926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727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7"/>
          <p:cNvSpPr/>
          <p:nvPr/>
        </p:nvSpPr>
        <p:spPr>
          <a:xfrm>
            <a:off x="1028700" y="1104697"/>
            <a:ext cx="7890153" cy="3833926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9336656" y="5425005"/>
            <a:ext cx="7890153" cy="3833926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7"/>
          <p:cNvSpPr txBox="1"/>
          <p:nvPr>
            <p:ph idx="1" type="subTitle"/>
          </p:nvPr>
        </p:nvSpPr>
        <p:spPr>
          <a:xfrm>
            <a:off x="1403875" y="1434750"/>
            <a:ext cx="4339200" cy="142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0" name="Google Shape;90;p7"/>
          <p:cNvSpPr txBox="1"/>
          <p:nvPr>
            <p:ph idx="2" type="body"/>
          </p:nvPr>
        </p:nvSpPr>
        <p:spPr>
          <a:xfrm>
            <a:off x="1403875" y="3704075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91" name="Google Shape;91;p7"/>
          <p:cNvSpPr txBox="1"/>
          <p:nvPr>
            <p:ph idx="3" type="subTitle"/>
          </p:nvPr>
        </p:nvSpPr>
        <p:spPr>
          <a:xfrm>
            <a:off x="9815475" y="1374100"/>
            <a:ext cx="4339200" cy="142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2" name="Google Shape;92;p7"/>
          <p:cNvSpPr txBox="1"/>
          <p:nvPr>
            <p:ph idx="4" type="body"/>
          </p:nvPr>
        </p:nvSpPr>
        <p:spPr>
          <a:xfrm>
            <a:off x="9815475" y="3643425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93" name="Google Shape;93;p7"/>
          <p:cNvSpPr txBox="1"/>
          <p:nvPr>
            <p:ph idx="5" type="subTitle"/>
          </p:nvPr>
        </p:nvSpPr>
        <p:spPr>
          <a:xfrm>
            <a:off x="9815475" y="5761950"/>
            <a:ext cx="4339200" cy="142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500"/>
              <a:buFont typeface="ABeeZee"/>
              <a:buNone/>
              <a:defRPr b="1" sz="4500">
                <a:solidFill>
                  <a:schemeClr val="dk2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94" name="Google Shape;94;p7"/>
          <p:cNvSpPr txBox="1"/>
          <p:nvPr>
            <p:ph idx="6" type="body"/>
          </p:nvPr>
        </p:nvSpPr>
        <p:spPr>
          <a:xfrm>
            <a:off x="9815475" y="8031275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SzPts val="3600"/>
              <a:buChar char="•"/>
              <a:defRPr/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SzPts val="2900"/>
              <a:buChar char="–"/>
              <a:defRPr sz="2900"/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SzPts val="2500"/>
              <a:buChar char="•"/>
              <a:defRPr sz="2500"/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SzPts val="2200"/>
              <a:buChar char="–"/>
              <a:defRPr/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SzPts val="2000"/>
              <a:buChar char="»"/>
              <a:defRPr/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9pPr>
          </a:lstStyle>
          <a:p/>
        </p:txBody>
      </p:sp>
      <p:sp>
        <p:nvSpPr>
          <p:cNvPr id="95" name="Google Shape;95;p7"/>
          <p:cNvSpPr txBox="1"/>
          <p:nvPr>
            <p:ph idx="7" type="subTitle"/>
          </p:nvPr>
        </p:nvSpPr>
        <p:spPr>
          <a:xfrm>
            <a:off x="1403875" y="5761950"/>
            <a:ext cx="4339200" cy="1424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BeeZee"/>
              <a:buNone/>
              <a:defRPr b="1" sz="45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7"/>
          <p:cNvSpPr txBox="1"/>
          <p:nvPr>
            <p:ph idx="8" type="body"/>
          </p:nvPr>
        </p:nvSpPr>
        <p:spPr>
          <a:xfrm>
            <a:off x="1403875" y="8031275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Photo">
  <p:cSld name="CUSTOM_4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8"/>
          <p:cNvSpPr/>
          <p:nvPr>
            <p:ph idx="2" type="pic"/>
          </p:nvPr>
        </p:nvSpPr>
        <p:spPr>
          <a:xfrm>
            <a:off x="9897000" y="0"/>
            <a:ext cx="8472300" cy="10554000"/>
          </a:xfrm>
          <a:prstGeom prst="rect">
            <a:avLst/>
          </a:prstGeom>
          <a:noFill/>
          <a:ln>
            <a:noFill/>
          </a:ln>
        </p:spPr>
      </p:sp>
      <p:pic>
        <p:nvPicPr>
          <p:cNvPr id="99" name="Google Shape;99;p8"/>
          <p:cNvPicPr preferRelativeResize="0"/>
          <p:nvPr/>
        </p:nvPicPr>
        <p:blipFill rotWithShape="1">
          <a:blip r:embed="rId2">
            <a:alphaModFix/>
          </a:blip>
          <a:srcRect b="21852" l="0" r="0" t="21885"/>
          <a:stretch/>
        </p:blipFill>
        <p:spPr>
          <a:xfrm>
            <a:off x="-444575" y="-109725"/>
            <a:ext cx="11894700" cy="106635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" name="Google Shape;100;p8"/>
          <p:cNvGrpSpPr/>
          <p:nvPr/>
        </p:nvGrpSpPr>
        <p:grpSpPr>
          <a:xfrm>
            <a:off x="1557927" y="2073875"/>
            <a:ext cx="591495" cy="591495"/>
            <a:chOff x="1738152" y="2412550"/>
            <a:chExt cx="591495" cy="591495"/>
          </a:xfrm>
        </p:grpSpPr>
        <p:grpSp>
          <p:nvGrpSpPr>
            <p:cNvPr id="101" name="Google Shape;101;p8"/>
            <p:cNvGrpSpPr/>
            <p:nvPr/>
          </p:nvGrpSpPr>
          <p:grpSpPr>
            <a:xfrm>
              <a:off x="1738152" y="2412550"/>
              <a:ext cx="591495" cy="591495"/>
              <a:chOff x="0" y="0"/>
              <a:chExt cx="812800" cy="812800"/>
            </a:xfrm>
          </p:grpSpPr>
          <p:sp>
            <p:nvSpPr>
              <p:cNvPr id="102" name="Google Shape;102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8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4" name="Google Shape;104;p8"/>
            <p:cNvSpPr/>
            <p:nvPr/>
          </p:nvSpPr>
          <p:spPr>
            <a:xfrm>
              <a:off x="1858565" y="2519581"/>
              <a:ext cx="350684" cy="377449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05" name="Google Shape;105;p8"/>
          <p:cNvSpPr/>
          <p:nvPr/>
        </p:nvSpPr>
        <p:spPr>
          <a:xfrm flipH="1" rot="858832">
            <a:off x="8867973" y="760616"/>
            <a:ext cx="1140915" cy="1190709"/>
          </a:xfrm>
          <a:custGeom>
            <a:rect b="b" l="l" r="r" t="t"/>
            <a:pathLst>
              <a:path extrusionOk="0" h="1189427" w="1139687">
                <a:moveTo>
                  <a:pt x="1139687" y="0"/>
                </a:moveTo>
                <a:lnTo>
                  <a:pt x="0" y="0"/>
                </a:lnTo>
                <a:lnTo>
                  <a:pt x="0" y="1189426"/>
                </a:lnTo>
                <a:lnTo>
                  <a:pt x="1139687" y="1189426"/>
                </a:lnTo>
                <a:lnTo>
                  <a:pt x="113968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6" name="Google Shape;106;p8"/>
          <p:cNvSpPr/>
          <p:nvPr/>
        </p:nvSpPr>
        <p:spPr>
          <a:xfrm>
            <a:off x="-328655" y="7790404"/>
            <a:ext cx="5408280" cy="4114800"/>
          </a:xfrm>
          <a:custGeom>
            <a:rect b="b" l="l" r="r" t="t"/>
            <a:pathLst>
              <a:path extrusionOk="0" h="4114800" w="5408280">
                <a:moveTo>
                  <a:pt x="0" y="0"/>
                </a:moveTo>
                <a:lnTo>
                  <a:pt x="5408280" y="0"/>
                </a:lnTo>
                <a:lnTo>
                  <a:pt x="5408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07" name="Google Shape;107;p8"/>
          <p:cNvSpPr txBox="1"/>
          <p:nvPr>
            <p:ph idx="1" type="subTitle"/>
          </p:nvPr>
        </p:nvSpPr>
        <p:spPr>
          <a:xfrm>
            <a:off x="2209250" y="2073875"/>
            <a:ext cx="3737400" cy="14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BeeZee"/>
              <a:buNone/>
              <a:defRPr b="1" sz="45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8"/>
          <p:cNvSpPr txBox="1"/>
          <p:nvPr>
            <p:ph idx="3" type="body"/>
          </p:nvPr>
        </p:nvSpPr>
        <p:spPr>
          <a:xfrm>
            <a:off x="2209250" y="3599150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09" name="Google Shape;109;p8"/>
          <p:cNvGrpSpPr/>
          <p:nvPr/>
        </p:nvGrpSpPr>
        <p:grpSpPr>
          <a:xfrm>
            <a:off x="6292627" y="2073875"/>
            <a:ext cx="591475" cy="591475"/>
            <a:chOff x="1738152" y="2412550"/>
            <a:chExt cx="591475" cy="591475"/>
          </a:xfrm>
        </p:grpSpPr>
        <p:grpSp>
          <p:nvGrpSpPr>
            <p:cNvPr id="110" name="Google Shape;110;p8"/>
            <p:cNvGrpSpPr/>
            <p:nvPr/>
          </p:nvGrpSpPr>
          <p:grpSpPr>
            <a:xfrm>
              <a:off x="1738152" y="2412550"/>
              <a:ext cx="591475" cy="591475"/>
              <a:chOff x="0" y="0"/>
              <a:chExt cx="812800" cy="812800"/>
            </a:xfrm>
          </p:grpSpPr>
          <p:sp>
            <p:nvSpPr>
              <p:cNvPr id="111" name="Google Shape;111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8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>
              <a:off x="1858565" y="2519581"/>
              <a:ext cx="350684" cy="377449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14" name="Google Shape;114;p8"/>
          <p:cNvSpPr txBox="1"/>
          <p:nvPr>
            <p:ph idx="4" type="subTitle"/>
          </p:nvPr>
        </p:nvSpPr>
        <p:spPr>
          <a:xfrm>
            <a:off x="6943950" y="2073875"/>
            <a:ext cx="3737400" cy="14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BeeZee"/>
              <a:buNone/>
              <a:defRPr b="1" sz="45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8"/>
          <p:cNvSpPr txBox="1"/>
          <p:nvPr>
            <p:ph idx="5" type="body"/>
          </p:nvPr>
        </p:nvSpPr>
        <p:spPr>
          <a:xfrm>
            <a:off x="6943950" y="3599150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6" name="Google Shape;116;p8"/>
          <p:cNvGrpSpPr/>
          <p:nvPr/>
        </p:nvGrpSpPr>
        <p:grpSpPr>
          <a:xfrm>
            <a:off x="1557927" y="4932138"/>
            <a:ext cx="591475" cy="591475"/>
            <a:chOff x="1738152" y="2412550"/>
            <a:chExt cx="591475" cy="591475"/>
          </a:xfrm>
        </p:grpSpPr>
        <p:grpSp>
          <p:nvGrpSpPr>
            <p:cNvPr id="117" name="Google Shape;117;p8"/>
            <p:cNvGrpSpPr/>
            <p:nvPr/>
          </p:nvGrpSpPr>
          <p:grpSpPr>
            <a:xfrm>
              <a:off x="1738152" y="2412550"/>
              <a:ext cx="591475" cy="591475"/>
              <a:chOff x="0" y="0"/>
              <a:chExt cx="812800" cy="812800"/>
            </a:xfrm>
          </p:grpSpPr>
          <p:sp>
            <p:nvSpPr>
              <p:cNvPr id="118" name="Google Shape;118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8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0" name="Google Shape;120;p8"/>
            <p:cNvSpPr/>
            <p:nvPr/>
          </p:nvSpPr>
          <p:spPr>
            <a:xfrm>
              <a:off x="1858565" y="2519581"/>
              <a:ext cx="350684" cy="377449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1" name="Google Shape;121;p8"/>
          <p:cNvSpPr txBox="1"/>
          <p:nvPr>
            <p:ph idx="6" type="subTitle"/>
          </p:nvPr>
        </p:nvSpPr>
        <p:spPr>
          <a:xfrm>
            <a:off x="2209250" y="4932138"/>
            <a:ext cx="3737400" cy="14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BeeZee"/>
              <a:buNone/>
              <a:defRPr b="1" sz="45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2" name="Google Shape;122;p8"/>
          <p:cNvSpPr txBox="1"/>
          <p:nvPr>
            <p:ph idx="7" type="body"/>
          </p:nvPr>
        </p:nvSpPr>
        <p:spPr>
          <a:xfrm>
            <a:off x="2209250" y="6457413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23" name="Google Shape;123;p8"/>
          <p:cNvGrpSpPr/>
          <p:nvPr/>
        </p:nvGrpSpPr>
        <p:grpSpPr>
          <a:xfrm>
            <a:off x="6401377" y="4932138"/>
            <a:ext cx="591475" cy="591475"/>
            <a:chOff x="1738152" y="2412550"/>
            <a:chExt cx="591475" cy="591475"/>
          </a:xfrm>
        </p:grpSpPr>
        <p:grpSp>
          <p:nvGrpSpPr>
            <p:cNvPr id="124" name="Google Shape;124;p8"/>
            <p:cNvGrpSpPr/>
            <p:nvPr/>
          </p:nvGrpSpPr>
          <p:grpSpPr>
            <a:xfrm>
              <a:off x="1738152" y="2412550"/>
              <a:ext cx="591475" cy="591475"/>
              <a:chOff x="0" y="0"/>
              <a:chExt cx="812800" cy="812800"/>
            </a:xfrm>
          </p:grpSpPr>
          <p:sp>
            <p:nvSpPr>
              <p:cNvPr id="125" name="Google Shape;125;p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6" name="Google Shape;126;p8"/>
              <p:cNvSpPr txBox="1"/>
              <p:nvPr/>
            </p:nvSpPr>
            <p:spPr>
              <a:xfrm>
                <a:off x="76200" y="28575"/>
                <a:ext cx="660300" cy="708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7" name="Google Shape;127;p8"/>
            <p:cNvSpPr/>
            <p:nvPr/>
          </p:nvSpPr>
          <p:spPr>
            <a:xfrm>
              <a:off x="1858565" y="2519581"/>
              <a:ext cx="350684" cy="377449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128" name="Google Shape;128;p8"/>
          <p:cNvSpPr txBox="1"/>
          <p:nvPr>
            <p:ph idx="8" type="subTitle"/>
          </p:nvPr>
        </p:nvSpPr>
        <p:spPr>
          <a:xfrm>
            <a:off x="7052700" y="4932138"/>
            <a:ext cx="3737400" cy="14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ABeeZee"/>
              <a:buNone/>
              <a:defRPr b="1" sz="45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8"/>
          <p:cNvSpPr txBox="1"/>
          <p:nvPr>
            <p:ph idx="9" type="body"/>
          </p:nvPr>
        </p:nvSpPr>
        <p:spPr>
          <a:xfrm>
            <a:off x="7052700" y="6457413"/>
            <a:ext cx="4171200" cy="8907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600"/>
              <a:buChar char="•"/>
              <a:defRPr>
                <a:solidFill>
                  <a:schemeClr val="lt1"/>
                </a:solidFill>
              </a:defRPr>
            </a:lvl1pPr>
            <a:lvl2pPr indent="-412750" lvl="1" marL="91440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900"/>
              <a:buChar char="–"/>
              <a:defRPr sz="2900">
                <a:solidFill>
                  <a:schemeClr val="lt1"/>
                </a:solidFill>
              </a:defRPr>
            </a:lvl2pPr>
            <a:lvl3pPr indent="-387350" lvl="2" marL="137160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500"/>
              <a:buChar char="•"/>
              <a:defRPr sz="2500">
                <a:solidFill>
                  <a:schemeClr val="lt1"/>
                </a:solidFill>
              </a:defRPr>
            </a:lvl3pPr>
            <a:lvl4pPr indent="-368300" lvl="3" marL="1828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Char char="–"/>
              <a:defRPr>
                <a:solidFill>
                  <a:schemeClr val="lt1"/>
                </a:solidFill>
              </a:defRPr>
            </a:lvl4pPr>
            <a:lvl5pPr indent="-355600" lvl="4" marL="22860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»"/>
              <a:defRPr>
                <a:solidFill>
                  <a:schemeClr val="lt1"/>
                </a:solidFill>
              </a:defRPr>
            </a:lvl5pPr>
            <a:lvl6pPr indent="-355600" lvl="5" marL="27432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6pPr>
            <a:lvl7pPr indent="-355600" lvl="6" marL="32004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7pPr>
            <a:lvl8pPr indent="-355600" lvl="7" marL="36576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8pPr>
            <a:lvl9pPr indent="-355600" lvl="8" marL="411480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and Data Slide">
  <p:cSld name="CUSTOM_5">
    <p:bg>
      <p:bgPr>
        <a:solidFill>
          <a:schemeClr val="accent6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1" name="Google Shape;131;p9"/>
          <p:cNvCxnSpPr/>
          <p:nvPr/>
        </p:nvCxnSpPr>
        <p:spPr>
          <a:xfrm>
            <a:off x="1028700" y="4773768"/>
            <a:ext cx="4076100" cy="0"/>
          </a:xfrm>
          <a:prstGeom prst="straightConnector1">
            <a:avLst/>
          </a:prstGeom>
          <a:noFill/>
          <a:ln cap="rnd" cmpd="sng" w="76200">
            <a:solidFill>
              <a:srgbClr val="2F54A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2" name="Google Shape;132;p9"/>
          <p:cNvSpPr/>
          <p:nvPr/>
        </p:nvSpPr>
        <p:spPr>
          <a:xfrm rot="-1632312">
            <a:off x="297203" y="2079207"/>
            <a:ext cx="1050040" cy="988947"/>
          </a:xfrm>
          <a:custGeom>
            <a:rect b="b" l="l" r="r" t="t"/>
            <a:pathLst>
              <a:path extrusionOk="0" h="988252" w="1049302">
                <a:moveTo>
                  <a:pt x="0" y="0"/>
                </a:moveTo>
                <a:lnTo>
                  <a:pt x="1049302" y="0"/>
                </a:lnTo>
                <a:lnTo>
                  <a:pt x="1049302" y="988252"/>
                </a:lnTo>
                <a:lnTo>
                  <a:pt x="0" y="988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3" name="Google Shape;133;p9"/>
          <p:cNvSpPr txBox="1"/>
          <p:nvPr>
            <p:ph idx="1" type="subTitle"/>
          </p:nvPr>
        </p:nvSpPr>
        <p:spPr>
          <a:xfrm>
            <a:off x="1028700" y="2852250"/>
            <a:ext cx="4076100" cy="1435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ABeeZee"/>
              <a:buNone/>
              <a:defRPr b="1" sz="4500">
                <a:solidFill>
                  <a:schemeClr val="accent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39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9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9"/>
          <p:cNvSpPr txBox="1"/>
          <p:nvPr>
            <p:ph idx="2" type="body"/>
          </p:nvPr>
        </p:nvSpPr>
        <p:spPr>
          <a:xfrm>
            <a:off x="1028700" y="6457465"/>
            <a:ext cx="4171200" cy="3709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600"/>
              <a:buChar char="•"/>
              <a:defRPr>
                <a:solidFill>
                  <a:schemeClr val="dk2"/>
                </a:solidFill>
              </a:defRPr>
            </a:lvl1pPr>
            <a:lvl2pPr indent="-412750" lvl="1" marL="914400" rtl="0"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900"/>
              <a:buChar char="–"/>
              <a:defRPr sz="2900">
                <a:solidFill>
                  <a:schemeClr val="dk2"/>
                </a:solidFill>
              </a:defRPr>
            </a:lvl2pPr>
            <a:lvl3pPr indent="-387350" lvl="2" marL="1371600" rtl="0"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500"/>
              <a:buChar char="•"/>
              <a:defRPr sz="2500">
                <a:solidFill>
                  <a:schemeClr val="dk2"/>
                </a:solidFill>
              </a:defRPr>
            </a:lvl3pPr>
            <a:lvl4pPr indent="-368300" lvl="3" marL="1828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200"/>
              <a:buChar char="–"/>
              <a:defRPr>
                <a:solidFill>
                  <a:schemeClr val="dk2"/>
                </a:solidFill>
              </a:defRPr>
            </a:lvl4pPr>
            <a:lvl5pPr indent="-355600" lvl="4" marL="22860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»"/>
              <a:defRPr>
                <a:solidFill>
                  <a:schemeClr val="dk2"/>
                </a:solidFill>
              </a:defRPr>
            </a:lvl5pPr>
            <a:lvl6pPr indent="-355600" lvl="5" marL="27432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6pPr>
            <a:lvl7pPr indent="-355600" lvl="6" marL="32004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7pPr>
            <a:lvl8pPr indent="-355600" lvl="7" marL="36576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8pPr>
            <a:lvl9pPr indent="-355600" lvl="8" marL="4114800" rtl="0"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35" name="Google Shape;135;p9"/>
          <p:cNvSpPr txBox="1"/>
          <p:nvPr>
            <p:ph idx="3" type="subTitle"/>
          </p:nvPr>
        </p:nvSpPr>
        <p:spPr>
          <a:xfrm>
            <a:off x="1028700" y="5319300"/>
            <a:ext cx="3687900" cy="1090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2900"/>
              <a:buNone/>
              <a:defRPr b="1" sz="290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Slide 2">
  <p:cSld name="CUSTOM_6">
    <p:bg>
      <p:bgPr>
        <a:solidFill>
          <a:schemeClr val="accent3"/>
        </a:solidFill>
      </p:bgPr>
    </p:bg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"/>
          <p:cNvSpPr/>
          <p:nvPr/>
        </p:nvSpPr>
        <p:spPr>
          <a:xfrm rot="5494514">
            <a:off x="3103481" y="-335459"/>
            <a:ext cx="6603892" cy="10589331"/>
          </a:xfrm>
          <a:custGeom>
            <a:rect b="b" l="l" r="r" t="t"/>
            <a:pathLst>
              <a:path extrusionOk="0" h="10585329" w="6601396">
                <a:moveTo>
                  <a:pt x="0" y="0"/>
                </a:moveTo>
                <a:lnTo>
                  <a:pt x="6601396" y="0"/>
                </a:lnTo>
                <a:lnTo>
                  <a:pt x="6601396" y="10585330"/>
                </a:lnTo>
                <a:lnTo>
                  <a:pt x="0" y="1058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8" name="Google Shape;138;p10"/>
          <p:cNvSpPr/>
          <p:nvPr/>
        </p:nvSpPr>
        <p:spPr>
          <a:xfrm rot="249423">
            <a:off x="11976841" y="5207039"/>
            <a:ext cx="1822042" cy="1901562"/>
          </a:xfrm>
          <a:custGeom>
            <a:rect b="b" l="l" r="r" t="t"/>
            <a:pathLst>
              <a:path extrusionOk="0" h="1901312" w="1821803">
                <a:moveTo>
                  <a:pt x="0" y="0"/>
                </a:moveTo>
                <a:lnTo>
                  <a:pt x="1821803" y="0"/>
                </a:lnTo>
                <a:lnTo>
                  <a:pt x="1821803" y="1901313"/>
                </a:lnTo>
                <a:lnTo>
                  <a:pt x="0" y="190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9" name="Google Shape;139;p10"/>
          <p:cNvSpPr/>
          <p:nvPr/>
        </p:nvSpPr>
        <p:spPr>
          <a:xfrm flipH="1" rot="128855">
            <a:off x="4329159" y="6994858"/>
            <a:ext cx="3885691" cy="2140663"/>
          </a:xfrm>
          <a:custGeom>
            <a:rect b="b" l="l" r="r" t="t"/>
            <a:pathLst>
              <a:path extrusionOk="0" h="2852212" w="5177283">
                <a:moveTo>
                  <a:pt x="5177283" y="0"/>
                </a:moveTo>
                <a:lnTo>
                  <a:pt x="0" y="0"/>
                </a:lnTo>
                <a:lnTo>
                  <a:pt x="0" y="2852212"/>
                </a:lnTo>
                <a:lnTo>
                  <a:pt x="5177283" y="2852212"/>
                </a:lnTo>
                <a:lnTo>
                  <a:pt x="5177283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0" name="Google Shape;140;p10"/>
          <p:cNvSpPr/>
          <p:nvPr/>
        </p:nvSpPr>
        <p:spPr>
          <a:xfrm rot="-2095297">
            <a:off x="494166" y="1537066"/>
            <a:ext cx="2919703" cy="950230"/>
          </a:xfrm>
          <a:custGeom>
            <a:rect b="b" l="l" r="r" t="t"/>
            <a:pathLst>
              <a:path extrusionOk="0" h="950156" w="2919475">
                <a:moveTo>
                  <a:pt x="0" y="0"/>
                </a:moveTo>
                <a:lnTo>
                  <a:pt x="2919474" y="0"/>
                </a:lnTo>
                <a:lnTo>
                  <a:pt x="2919474" y="950156"/>
                </a:lnTo>
                <a:lnTo>
                  <a:pt x="0" y="950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141" name="Google Shape;141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9358375"/>
            <a:ext cx="2981325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0"/>
          <p:cNvSpPr/>
          <p:nvPr>
            <p:ph idx="2" type="pic"/>
          </p:nvPr>
        </p:nvSpPr>
        <p:spPr>
          <a:xfrm>
            <a:off x="11096625" y="631350"/>
            <a:ext cx="8142900" cy="9024300"/>
          </a:xfrm>
          <a:prstGeom prst="roundRect">
            <a:avLst>
              <a:gd fmla="val 1887" name="adj"/>
            </a:avLst>
          </a:prstGeom>
          <a:noFill/>
          <a:ln>
            <a:noFill/>
          </a:ln>
        </p:spPr>
      </p:sp>
      <p:sp>
        <p:nvSpPr>
          <p:cNvPr id="143" name="Google Shape;143;p10"/>
          <p:cNvSpPr/>
          <p:nvPr/>
        </p:nvSpPr>
        <p:spPr>
          <a:xfrm rot="344346">
            <a:off x="9598789" y="647799"/>
            <a:ext cx="1945713" cy="1708689"/>
          </a:xfrm>
          <a:custGeom>
            <a:rect b="b" l="l" r="r" t="t"/>
            <a:pathLst>
              <a:path extrusionOk="0" h="1708668" w="1945689">
                <a:moveTo>
                  <a:pt x="0" y="0"/>
                </a:moveTo>
                <a:lnTo>
                  <a:pt x="1945688" y="0"/>
                </a:lnTo>
                <a:lnTo>
                  <a:pt x="1945688" y="1708668"/>
                </a:lnTo>
                <a:lnTo>
                  <a:pt x="0" y="1708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44" name="Google Shape;144;p10"/>
          <p:cNvSpPr txBox="1"/>
          <p:nvPr>
            <p:ph type="title"/>
          </p:nvPr>
        </p:nvSpPr>
        <p:spPr>
          <a:xfrm>
            <a:off x="1704050" y="2252175"/>
            <a:ext cx="8693100" cy="3963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04320"/>
              </a:buClr>
              <a:buSzPts val="9000"/>
              <a:buNone/>
              <a:defRPr sz="9000">
                <a:solidFill>
                  <a:srgbClr val="F04320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10"/>
          <p:cNvSpPr txBox="1"/>
          <p:nvPr>
            <p:ph idx="1" type="subTitle"/>
          </p:nvPr>
        </p:nvSpPr>
        <p:spPr>
          <a:xfrm rot="256093">
            <a:off x="4717671" y="7576068"/>
            <a:ext cx="3212610" cy="965965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4900"/>
              <a:buNone/>
              <a:defRPr b="1" sz="4900">
                <a:solidFill>
                  <a:schemeClr val="dk2"/>
                </a:solidFill>
              </a:defRPr>
            </a:lvl1pPr>
            <a:lvl2pPr lvl="1" rtl="0">
              <a:spcBef>
                <a:spcPts val="56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480"/>
              </a:spcBef>
              <a:spcAft>
                <a:spcPts val="0"/>
              </a:spcAft>
              <a:buSzPts val="2900"/>
              <a:buNone/>
              <a:defRPr/>
            </a:lvl3pPr>
            <a:lvl4pPr lvl="3" rtl="0">
              <a:spcBef>
                <a:spcPts val="400"/>
              </a:spcBef>
              <a:spcAft>
                <a:spcPts val="0"/>
              </a:spcAft>
              <a:buSzPts val="2200"/>
              <a:buNone/>
              <a:defRPr/>
            </a:lvl4pPr>
            <a:lvl5pPr lvl="4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00"/>
              <a:buFont typeface="ABeeZee"/>
              <a:buNone/>
              <a:defRPr b="1" i="0" sz="10800" u="none" cap="none" strike="noStrike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572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Karma"/>
              <a:buChar char="•"/>
              <a:defRPr i="0" sz="36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1pPr>
            <a:lvl2pPr indent="-47625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Karma"/>
              <a:buChar char="–"/>
              <a:defRPr i="0" sz="39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2pPr>
            <a:lvl3pPr indent="-41275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Karma"/>
              <a:buChar char="•"/>
              <a:defRPr i="0" sz="29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3pPr>
            <a:lvl4pPr indent="-3683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Karma"/>
              <a:buChar char="–"/>
              <a:defRPr i="0" sz="22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ma"/>
              <a:buChar char="»"/>
              <a:defRPr i="0" sz="20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ma"/>
              <a:buChar char="•"/>
              <a:defRPr i="0" sz="20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ma"/>
              <a:buChar char="•"/>
              <a:defRPr i="0" sz="20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ma"/>
              <a:buChar char="•"/>
              <a:defRPr i="0" sz="20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Karma"/>
              <a:buChar char="•"/>
              <a:defRPr i="0" sz="20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Font typeface="Karma"/>
              <a:buNone/>
              <a:defRPr i="0" sz="1800" u="none" cap="none" strike="noStrike">
                <a:solidFill>
                  <a:schemeClr val="dk1"/>
                </a:solidFill>
                <a:latin typeface="Karma"/>
                <a:ea typeface="Karma"/>
                <a:cs typeface="Karma"/>
                <a:sym typeface="Karma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1pPr>
            <a:lvl2pPr indent="0" lvl="1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2pPr>
            <a:lvl3pPr indent="0" lvl="2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3pPr>
            <a:lvl4pPr indent="0" lvl="3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4pPr>
            <a:lvl5pPr indent="0" lvl="4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5pPr>
            <a:lvl6pPr indent="0" lvl="5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6pPr>
            <a:lvl7pPr indent="0" lvl="6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7pPr>
            <a:lvl8pPr indent="0" lvl="7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8pPr>
            <a:lvl9pPr indent="0" lvl="8" marL="0" marR="0" rtl="0" algn="r">
              <a:spcBef>
                <a:spcPts val="0"/>
              </a:spcBef>
              <a:buNone/>
              <a:defRPr i="0" sz="1200" u="none" cap="none" strike="noStrike">
                <a:solidFill>
                  <a:srgbClr val="888888"/>
                </a:solidFill>
                <a:latin typeface="Karma"/>
                <a:ea typeface="Karma"/>
                <a:cs typeface="Karma"/>
                <a:sym typeface="Karm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mc:AlternateContent>
    <mc:Choice Requires="p14">
      <p:transition spd="slow" p14:dur="900">
        <p:push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0.png"/><Relationship Id="rId9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2.png"/><Relationship Id="rId7" Type="http://schemas.openxmlformats.org/officeDocument/2006/relationships/image" Target="../media/image15.png"/><Relationship Id="rId8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4.png"/><Relationship Id="rId4" Type="http://schemas.openxmlformats.org/officeDocument/2006/relationships/image" Target="../media/image75.png"/><Relationship Id="rId9" Type="http://schemas.openxmlformats.org/officeDocument/2006/relationships/image" Target="../media/image89.png"/><Relationship Id="rId5" Type="http://schemas.openxmlformats.org/officeDocument/2006/relationships/image" Target="../media/image83.png"/><Relationship Id="rId6" Type="http://schemas.openxmlformats.org/officeDocument/2006/relationships/image" Target="../media/image86.png"/><Relationship Id="rId7" Type="http://schemas.openxmlformats.org/officeDocument/2006/relationships/image" Target="../media/image80.png"/><Relationship Id="rId8" Type="http://schemas.openxmlformats.org/officeDocument/2006/relationships/image" Target="../media/image72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Relationship Id="rId5" Type="http://schemas.openxmlformats.org/officeDocument/2006/relationships/image" Target="../media/image114.png"/><Relationship Id="rId6" Type="http://schemas.openxmlformats.org/officeDocument/2006/relationships/image" Target="../media/image101.png"/><Relationship Id="rId7" Type="http://schemas.openxmlformats.org/officeDocument/2006/relationships/image" Target="../media/image32.png"/><Relationship Id="rId8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0.png"/><Relationship Id="rId6" Type="http://schemas.openxmlformats.org/officeDocument/2006/relationships/image" Target="../media/image39.png"/><Relationship Id="rId7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0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0.png"/><Relationship Id="rId4" Type="http://schemas.openxmlformats.org/officeDocument/2006/relationships/image" Target="../media/image82.png"/><Relationship Id="rId9" Type="http://schemas.openxmlformats.org/officeDocument/2006/relationships/image" Target="../media/image112.png"/><Relationship Id="rId5" Type="http://schemas.openxmlformats.org/officeDocument/2006/relationships/image" Target="../media/image87.png"/><Relationship Id="rId6" Type="http://schemas.openxmlformats.org/officeDocument/2006/relationships/image" Target="../media/image10.png"/><Relationship Id="rId7" Type="http://schemas.openxmlformats.org/officeDocument/2006/relationships/image" Target="../media/image20.png"/><Relationship Id="rId8" Type="http://schemas.openxmlformats.org/officeDocument/2006/relationships/image" Target="../media/image9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Relationship Id="rId4" Type="http://schemas.openxmlformats.org/officeDocument/2006/relationships/image" Target="../media/image50.png"/><Relationship Id="rId5" Type="http://schemas.openxmlformats.org/officeDocument/2006/relationships/image" Target="../media/image55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4.png"/><Relationship Id="rId4" Type="http://schemas.openxmlformats.org/officeDocument/2006/relationships/image" Target="../media/image48.png"/><Relationship Id="rId5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99.png"/><Relationship Id="rId4" Type="http://schemas.openxmlformats.org/officeDocument/2006/relationships/image" Target="../media/image107.png"/><Relationship Id="rId9" Type="http://schemas.openxmlformats.org/officeDocument/2006/relationships/image" Target="../media/image117.png"/><Relationship Id="rId5" Type="http://schemas.openxmlformats.org/officeDocument/2006/relationships/image" Target="../media/image103.png"/><Relationship Id="rId6" Type="http://schemas.openxmlformats.org/officeDocument/2006/relationships/image" Target="../media/image75.png"/><Relationship Id="rId7" Type="http://schemas.openxmlformats.org/officeDocument/2006/relationships/image" Target="../media/image56.png"/><Relationship Id="rId8" Type="http://schemas.openxmlformats.org/officeDocument/2006/relationships/image" Target="../media/image1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8.png"/><Relationship Id="rId4" Type="http://schemas.openxmlformats.org/officeDocument/2006/relationships/image" Target="../media/image23.png"/><Relationship Id="rId5" Type="http://schemas.openxmlformats.org/officeDocument/2006/relationships/image" Target="../media/image57.png"/><Relationship Id="rId6" Type="http://schemas.openxmlformats.org/officeDocument/2006/relationships/image" Target="../media/image102.png"/><Relationship Id="rId7" Type="http://schemas.openxmlformats.org/officeDocument/2006/relationships/image" Target="../media/image109.png"/><Relationship Id="rId8" Type="http://schemas.openxmlformats.org/officeDocument/2006/relationships/image" Target="../media/image1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2.png"/><Relationship Id="rId4" Type="http://schemas.openxmlformats.org/officeDocument/2006/relationships/image" Target="../media/image78.png"/><Relationship Id="rId5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Relationship Id="rId5" Type="http://schemas.openxmlformats.org/officeDocument/2006/relationships/image" Target="../media/image111.png"/><Relationship Id="rId6" Type="http://schemas.openxmlformats.org/officeDocument/2006/relationships/image" Target="../media/image104.png"/><Relationship Id="rId7" Type="http://schemas.openxmlformats.org/officeDocument/2006/relationships/image" Target="../media/image132.png"/><Relationship Id="rId8" Type="http://schemas.openxmlformats.org/officeDocument/2006/relationships/image" Target="../media/image1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Relationship Id="rId5" Type="http://schemas.openxmlformats.org/officeDocument/2006/relationships/image" Target="../media/image111.png"/><Relationship Id="rId6" Type="http://schemas.openxmlformats.org/officeDocument/2006/relationships/image" Target="../media/image104.png"/><Relationship Id="rId7" Type="http://schemas.openxmlformats.org/officeDocument/2006/relationships/image" Target="../media/image132.png"/><Relationship Id="rId8" Type="http://schemas.openxmlformats.org/officeDocument/2006/relationships/image" Target="../media/image1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Relationship Id="rId5" Type="http://schemas.openxmlformats.org/officeDocument/2006/relationships/image" Target="../media/image111.png"/><Relationship Id="rId6" Type="http://schemas.openxmlformats.org/officeDocument/2006/relationships/image" Target="../media/image104.png"/><Relationship Id="rId7" Type="http://schemas.openxmlformats.org/officeDocument/2006/relationships/image" Target="../media/image132.png"/><Relationship Id="rId8" Type="http://schemas.openxmlformats.org/officeDocument/2006/relationships/image" Target="../media/image1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Relationship Id="rId5" Type="http://schemas.openxmlformats.org/officeDocument/2006/relationships/image" Target="../media/image111.png"/><Relationship Id="rId6" Type="http://schemas.openxmlformats.org/officeDocument/2006/relationships/image" Target="../media/image104.png"/><Relationship Id="rId7" Type="http://schemas.openxmlformats.org/officeDocument/2006/relationships/image" Target="../media/image132.png"/><Relationship Id="rId8" Type="http://schemas.openxmlformats.org/officeDocument/2006/relationships/image" Target="../media/image1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66.png"/><Relationship Id="rId4" Type="http://schemas.openxmlformats.org/officeDocument/2006/relationships/image" Target="../media/image106.png"/><Relationship Id="rId5" Type="http://schemas.openxmlformats.org/officeDocument/2006/relationships/image" Target="../media/image111.png"/><Relationship Id="rId6" Type="http://schemas.openxmlformats.org/officeDocument/2006/relationships/image" Target="../media/image104.png"/><Relationship Id="rId7" Type="http://schemas.openxmlformats.org/officeDocument/2006/relationships/image" Target="../media/image132.png"/><Relationship Id="rId8" Type="http://schemas.openxmlformats.org/officeDocument/2006/relationships/image" Target="../media/image1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0.png"/><Relationship Id="rId4" Type="http://schemas.openxmlformats.org/officeDocument/2006/relationships/image" Target="../media/image128.png"/><Relationship Id="rId5" Type="http://schemas.openxmlformats.org/officeDocument/2006/relationships/image" Target="../media/image122.png"/><Relationship Id="rId6" Type="http://schemas.openxmlformats.org/officeDocument/2006/relationships/image" Target="../media/image127.png"/><Relationship Id="rId7" Type="http://schemas.openxmlformats.org/officeDocument/2006/relationships/image" Target="../media/image134.png"/><Relationship Id="rId8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5.png"/><Relationship Id="rId10" Type="http://schemas.openxmlformats.org/officeDocument/2006/relationships/image" Target="../media/image155.png"/><Relationship Id="rId13" Type="http://schemas.openxmlformats.org/officeDocument/2006/relationships/image" Target="../media/image162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26.png"/><Relationship Id="rId4" Type="http://schemas.openxmlformats.org/officeDocument/2006/relationships/image" Target="../media/image135.png"/><Relationship Id="rId9" Type="http://schemas.openxmlformats.org/officeDocument/2006/relationships/image" Target="../media/image167.png"/><Relationship Id="rId15" Type="http://schemas.openxmlformats.org/officeDocument/2006/relationships/image" Target="../media/image39.png"/><Relationship Id="rId14" Type="http://schemas.openxmlformats.org/officeDocument/2006/relationships/image" Target="../media/image48.png"/><Relationship Id="rId5" Type="http://schemas.openxmlformats.org/officeDocument/2006/relationships/image" Target="../media/image130.png"/><Relationship Id="rId6" Type="http://schemas.openxmlformats.org/officeDocument/2006/relationships/image" Target="../media/image142.png"/><Relationship Id="rId7" Type="http://schemas.openxmlformats.org/officeDocument/2006/relationships/image" Target="../media/image172.png"/><Relationship Id="rId8" Type="http://schemas.openxmlformats.org/officeDocument/2006/relationships/image" Target="../media/image125.png"/></Relationships>
</file>

<file path=ppt/slides/_rels/slide26.xml.rels><?xml version="1.0" encoding="UTF-8" standalone="yes"?><Relationships xmlns="http://schemas.openxmlformats.org/package/2006/relationships"><Relationship Id="rId40" Type="http://schemas.openxmlformats.org/officeDocument/2006/relationships/image" Target="../media/image86.png"/><Relationship Id="rId20" Type="http://schemas.openxmlformats.org/officeDocument/2006/relationships/image" Target="../media/image158.png"/><Relationship Id="rId42" Type="http://schemas.openxmlformats.org/officeDocument/2006/relationships/image" Target="../media/image89.png"/><Relationship Id="rId41" Type="http://schemas.openxmlformats.org/officeDocument/2006/relationships/image" Target="../media/image80.png"/><Relationship Id="rId22" Type="http://schemas.openxmlformats.org/officeDocument/2006/relationships/image" Target="../media/image4.png"/><Relationship Id="rId21" Type="http://schemas.openxmlformats.org/officeDocument/2006/relationships/image" Target="../media/image157.png"/><Relationship Id="rId43" Type="http://schemas.openxmlformats.org/officeDocument/2006/relationships/image" Target="../media/image154.png"/><Relationship Id="rId24" Type="http://schemas.openxmlformats.org/officeDocument/2006/relationships/image" Target="../media/image132.png"/><Relationship Id="rId23" Type="http://schemas.openxmlformats.org/officeDocument/2006/relationships/image" Target="../media/image15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3.png"/><Relationship Id="rId4" Type="http://schemas.openxmlformats.org/officeDocument/2006/relationships/image" Target="../media/image136.png"/><Relationship Id="rId9" Type="http://schemas.openxmlformats.org/officeDocument/2006/relationships/image" Target="../media/image133.png"/><Relationship Id="rId26" Type="http://schemas.openxmlformats.org/officeDocument/2006/relationships/image" Target="../media/image102.png"/><Relationship Id="rId25" Type="http://schemas.openxmlformats.org/officeDocument/2006/relationships/image" Target="../media/image108.png"/><Relationship Id="rId28" Type="http://schemas.openxmlformats.org/officeDocument/2006/relationships/image" Target="../media/image148.png"/><Relationship Id="rId27" Type="http://schemas.openxmlformats.org/officeDocument/2006/relationships/image" Target="../media/image50.png"/><Relationship Id="rId5" Type="http://schemas.openxmlformats.org/officeDocument/2006/relationships/image" Target="../media/image23.png"/><Relationship Id="rId6" Type="http://schemas.openxmlformats.org/officeDocument/2006/relationships/image" Target="../media/image138.png"/><Relationship Id="rId29" Type="http://schemas.openxmlformats.org/officeDocument/2006/relationships/image" Target="../media/image29.png"/><Relationship Id="rId7" Type="http://schemas.openxmlformats.org/officeDocument/2006/relationships/image" Target="../media/image166.png"/><Relationship Id="rId8" Type="http://schemas.openxmlformats.org/officeDocument/2006/relationships/image" Target="../media/image76.png"/><Relationship Id="rId31" Type="http://schemas.openxmlformats.org/officeDocument/2006/relationships/image" Target="../media/image37.png"/><Relationship Id="rId30" Type="http://schemas.openxmlformats.org/officeDocument/2006/relationships/image" Target="../media/image160.png"/><Relationship Id="rId11" Type="http://schemas.openxmlformats.org/officeDocument/2006/relationships/image" Target="../media/image94.png"/><Relationship Id="rId33" Type="http://schemas.openxmlformats.org/officeDocument/2006/relationships/image" Target="../media/image147.png"/><Relationship Id="rId10" Type="http://schemas.openxmlformats.org/officeDocument/2006/relationships/image" Target="../media/image53.png"/><Relationship Id="rId32" Type="http://schemas.openxmlformats.org/officeDocument/2006/relationships/image" Target="../media/image95.png"/><Relationship Id="rId13" Type="http://schemas.openxmlformats.org/officeDocument/2006/relationships/image" Target="../media/image7.png"/><Relationship Id="rId35" Type="http://schemas.openxmlformats.org/officeDocument/2006/relationships/image" Target="../media/image31.png"/><Relationship Id="rId12" Type="http://schemas.openxmlformats.org/officeDocument/2006/relationships/image" Target="../media/image161.png"/><Relationship Id="rId34" Type="http://schemas.openxmlformats.org/officeDocument/2006/relationships/image" Target="../media/image82.png"/><Relationship Id="rId15" Type="http://schemas.openxmlformats.org/officeDocument/2006/relationships/image" Target="../media/image104.png"/><Relationship Id="rId37" Type="http://schemas.openxmlformats.org/officeDocument/2006/relationships/image" Target="../media/image5.png"/><Relationship Id="rId14" Type="http://schemas.openxmlformats.org/officeDocument/2006/relationships/image" Target="../media/image103.png"/><Relationship Id="rId36" Type="http://schemas.openxmlformats.org/officeDocument/2006/relationships/image" Target="../media/image8.png"/><Relationship Id="rId17" Type="http://schemas.openxmlformats.org/officeDocument/2006/relationships/image" Target="../media/image170.png"/><Relationship Id="rId39" Type="http://schemas.openxmlformats.org/officeDocument/2006/relationships/image" Target="../media/image164.png"/><Relationship Id="rId16" Type="http://schemas.openxmlformats.org/officeDocument/2006/relationships/image" Target="../media/image159.png"/><Relationship Id="rId38" Type="http://schemas.openxmlformats.org/officeDocument/2006/relationships/image" Target="../media/image56.png"/><Relationship Id="rId19" Type="http://schemas.openxmlformats.org/officeDocument/2006/relationships/image" Target="../media/image169.png"/><Relationship Id="rId18" Type="http://schemas.openxmlformats.org/officeDocument/2006/relationships/image" Target="../media/image1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1.png"/><Relationship Id="rId4" Type="http://schemas.openxmlformats.org/officeDocument/2006/relationships/image" Target="../media/image165.png"/><Relationship Id="rId5" Type="http://schemas.openxmlformats.org/officeDocument/2006/relationships/image" Target="../media/image173.png"/><Relationship Id="rId6" Type="http://schemas.openxmlformats.org/officeDocument/2006/relationships/image" Target="../media/image82.png"/><Relationship Id="rId7" Type="http://schemas.openxmlformats.org/officeDocument/2006/relationships/image" Target="../media/image1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4.png"/><Relationship Id="rId4" Type="http://schemas.openxmlformats.org/officeDocument/2006/relationships/image" Target="../media/image42.png"/><Relationship Id="rId5" Type="http://schemas.openxmlformats.org/officeDocument/2006/relationships/image" Target="../media/image46.png"/><Relationship Id="rId6" Type="http://schemas.openxmlformats.org/officeDocument/2006/relationships/image" Target="../media/image57.png"/><Relationship Id="rId7" Type="http://schemas.openxmlformats.org/officeDocument/2006/relationships/image" Target="../media/image7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59.png"/><Relationship Id="rId5" Type="http://schemas.openxmlformats.org/officeDocument/2006/relationships/image" Target="../media/image8.png"/><Relationship Id="rId6" Type="http://schemas.openxmlformats.org/officeDocument/2006/relationships/image" Target="../media/image5.png"/><Relationship Id="rId7" Type="http://schemas.openxmlformats.org/officeDocument/2006/relationships/image" Target="../media/image24.png"/><Relationship Id="rId8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Relationship Id="rId4" Type="http://schemas.openxmlformats.org/officeDocument/2006/relationships/image" Target="../media/image25.png"/><Relationship Id="rId9" Type="http://schemas.openxmlformats.org/officeDocument/2006/relationships/image" Target="../media/image60.png"/><Relationship Id="rId5" Type="http://schemas.openxmlformats.org/officeDocument/2006/relationships/image" Target="../media/image22.png"/><Relationship Id="rId6" Type="http://schemas.openxmlformats.org/officeDocument/2006/relationships/image" Target="../media/image50.png"/><Relationship Id="rId7" Type="http://schemas.openxmlformats.org/officeDocument/2006/relationships/image" Target="../media/image56.png"/><Relationship Id="rId8" Type="http://schemas.openxmlformats.org/officeDocument/2006/relationships/image" Target="../media/image66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4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Relationship Id="rId5" Type="http://schemas.openxmlformats.org/officeDocument/2006/relationships/image" Target="../media/image72.png"/><Relationship Id="rId6" Type="http://schemas.openxmlformats.org/officeDocument/2006/relationships/image" Target="../media/image63.png"/><Relationship Id="rId7" Type="http://schemas.openxmlformats.org/officeDocument/2006/relationships/image" Target="../media/image60.png"/><Relationship Id="rId8" Type="http://schemas.openxmlformats.org/officeDocument/2006/relationships/image" Target="../media/image6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5.png"/><Relationship Id="rId4" Type="http://schemas.openxmlformats.org/officeDocument/2006/relationships/image" Target="../media/image16.png"/><Relationship Id="rId5" Type="http://schemas.openxmlformats.org/officeDocument/2006/relationships/image" Target="../media/image33.png"/><Relationship Id="rId6" Type="http://schemas.openxmlformats.org/officeDocument/2006/relationships/image" Target="../media/image13.png"/><Relationship Id="rId7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1.png"/><Relationship Id="rId4" Type="http://schemas.openxmlformats.org/officeDocument/2006/relationships/image" Target="../media/image10.png"/><Relationship Id="rId5" Type="http://schemas.openxmlformats.org/officeDocument/2006/relationships/image" Target="../media/image53.png"/><Relationship Id="rId6" Type="http://schemas.openxmlformats.org/officeDocument/2006/relationships/image" Target="../media/image20.png"/><Relationship Id="rId7" Type="http://schemas.openxmlformats.org/officeDocument/2006/relationships/image" Target="../media/image88.png"/><Relationship Id="rId8" Type="http://schemas.openxmlformats.org/officeDocument/2006/relationships/image" Target="../media/image8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9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29.png"/><Relationship Id="rId7" Type="http://schemas.openxmlformats.org/officeDocument/2006/relationships/image" Target="../media/image39.png"/><Relationship Id="rId8" Type="http://schemas.openxmlformats.org/officeDocument/2006/relationships/image" Target="../media/image1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7"/>
          <p:cNvPicPr preferRelativeResize="0"/>
          <p:nvPr/>
        </p:nvPicPr>
        <p:blipFill rotWithShape="1">
          <a:blip r:embed="rId3">
            <a:alphaModFix/>
          </a:blip>
          <a:srcRect b="40220" l="8273" r="34267" t="10513"/>
          <a:stretch/>
        </p:blipFill>
        <p:spPr>
          <a:xfrm>
            <a:off x="0" y="-102400"/>
            <a:ext cx="18288000" cy="1038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7"/>
          <p:cNvSpPr/>
          <p:nvPr/>
        </p:nvSpPr>
        <p:spPr>
          <a:xfrm rot="-10639115">
            <a:off x="10070602" y="1544216"/>
            <a:ext cx="5324506" cy="2933319"/>
          </a:xfrm>
          <a:custGeom>
            <a:rect b="b" l="l" r="r" t="t"/>
            <a:pathLst>
              <a:path extrusionOk="0" h="2933319" w="5324506">
                <a:moveTo>
                  <a:pt x="0" y="0"/>
                </a:moveTo>
                <a:lnTo>
                  <a:pt x="5324507" y="0"/>
                </a:lnTo>
                <a:lnTo>
                  <a:pt x="5324507" y="2933319"/>
                </a:lnTo>
                <a:lnTo>
                  <a:pt x="0" y="29333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19" name="Google Shape;219;p17"/>
          <p:cNvSpPr/>
          <p:nvPr/>
        </p:nvSpPr>
        <p:spPr>
          <a:xfrm>
            <a:off x="3545459" y="1631241"/>
            <a:ext cx="11197082" cy="7024518"/>
          </a:xfrm>
          <a:custGeom>
            <a:rect b="b" l="l" r="r" t="t"/>
            <a:pathLst>
              <a:path extrusionOk="0" h="7024518" w="11197082">
                <a:moveTo>
                  <a:pt x="0" y="0"/>
                </a:moveTo>
                <a:lnTo>
                  <a:pt x="11197082" y="0"/>
                </a:lnTo>
                <a:lnTo>
                  <a:pt x="11197082" y="7024518"/>
                </a:lnTo>
                <a:lnTo>
                  <a:pt x="0" y="7024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0" name="Google Shape;220;p17"/>
          <p:cNvSpPr/>
          <p:nvPr/>
        </p:nvSpPr>
        <p:spPr>
          <a:xfrm>
            <a:off x="5324453" y="7089927"/>
            <a:ext cx="7639094" cy="1964341"/>
          </a:xfrm>
          <a:custGeom>
            <a:rect b="b" l="l" r="r" t="t"/>
            <a:pathLst>
              <a:path extrusionOk="0" h="517357" w="2011942">
                <a:moveTo>
                  <a:pt x="51686" y="0"/>
                </a:moveTo>
                <a:lnTo>
                  <a:pt x="1960256" y="0"/>
                </a:lnTo>
                <a:cubicBezTo>
                  <a:pt x="1973964" y="0"/>
                  <a:pt x="1987111" y="5446"/>
                  <a:pt x="1996804" y="15139"/>
                </a:cubicBezTo>
                <a:cubicBezTo>
                  <a:pt x="2006497" y="24832"/>
                  <a:pt x="2011942" y="37978"/>
                  <a:pt x="2011942" y="51686"/>
                </a:cubicBezTo>
                <a:lnTo>
                  <a:pt x="2011942" y="465671"/>
                </a:lnTo>
                <a:cubicBezTo>
                  <a:pt x="2011942" y="494217"/>
                  <a:pt x="1988801" y="517357"/>
                  <a:pt x="1960256" y="517357"/>
                </a:cubicBezTo>
                <a:lnTo>
                  <a:pt x="51686" y="517357"/>
                </a:lnTo>
                <a:cubicBezTo>
                  <a:pt x="37978" y="517357"/>
                  <a:pt x="24832" y="511912"/>
                  <a:pt x="15139" y="502219"/>
                </a:cubicBezTo>
                <a:cubicBezTo>
                  <a:pt x="5446" y="492526"/>
                  <a:pt x="0" y="479379"/>
                  <a:pt x="0" y="465671"/>
                </a:cubicBezTo>
                <a:lnTo>
                  <a:pt x="0" y="51686"/>
                </a:lnTo>
                <a:cubicBezTo>
                  <a:pt x="0" y="37978"/>
                  <a:pt x="5446" y="24832"/>
                  <a:pt x="15139" y="15139"/>
                </a:cubicBezTo>
                <a:cubicBezTo>
                  <a:pt x="24832" y="5446"/>
                  <a:pt x="37978" y="0"/>
                  <a:pt x="51686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7"/>
          <p:cNvSpPr/>
          <p:nvPr/>
        </p:nvSpPr>
        <p:spPr>
          <a:xfrm rot="-676968">
            <a:off x="1586195" y="5938819"/>
            <a:ext cx="2568396" cy="2302217"/>
          </a:xfrm>
          <a:custGeom>
            <a:rect b="b" l="l" r="r" t="t"/>
            <a:pathLst>
              <a:path extrusionOk="0" h="2302217" w="2568396">
                <a:moveTo>
                  <a:pt x="0" y="0"/>
                </a:moveTo>
                <a:lnTo>
                  <a:pt x="2568396" y="0"/>
                </a:lnTo>
                <a:lnTo>
                  <a:pt x="2568396" y="2302217"/>
                </a:lnTo>
                <a:lnTo>
                  <a:pt x="0" y="2302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2" name="Google Shape;222;p17"/>
          <p:cNvSpPr/>
          <p:nvPr/>
        </p:nvSpPr>
        <p:spPr>
          <a:xfrm>
            <a:off x="13470197" y="6041867"/>
            <a:ext cx="4258567" cy="3414597"/>
          </a:xfrm>
          <a:custGeom>
            <a:rect b="b" l="l" r="r" t="t"/>
            <a:pathLst>
              <a:path extrusionOk="0" h="3414597" w="4258567">
                <a:moveTo>
                  <a:pt x="0" y="0"/>
                </a:moveTo>
                <a:lnTo>
                  <a:pt x="4258567" y="0"/>
                </a:lnTo>
                <a:lnTo>
                  <a:pt x="4258567" y="3414597"/>
                </a:lnTo>
                <a:lnTo>
                  <a:pt x="0" y="3414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3" name="Google Shape;223;p17"/>
          <p:cNvSpPr/>
          <p:nvPr/>
        </p:nvSpPr>
        <p:spPr>
          <a:xfrm>
            <a:off x="13281670" y="245548"/>
            <a:ext cx="2817374" cy="2684189"/>
          </a:xfrm>
          <a:custGeom>
            <a:rect b="b" l="l" r="r" t="t"/>
            <a:pathLst>
              <a:path extrusionOk="0" h="2684189" w="2817374">
                <a:moveTo>
                  <a:pt x="0" y="0"/>
                </a:moveTo>
                <a:lnTo>
                  <a:pt x="2817373" y="0"/>
                </a:lnTo>
                <a:lnTo>
                  <a:pt x="2817373" y="2684189"/>
                </a:lnTo>
                <a:lnTo>
                  <a:pt x="0" y="26841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4" name="Google Shape;224;p17"/>
          <p:cNvSpPr/>
          <p:nvPr/>
        </p:nvSpPr>
        <p:spPr>
          <a:xfrm rot="1518235">
            <a:off x="13653080" y="872145"/>
            <a:ext cx="1462151" cy="2594140"/>
          </a:xfrm>
          <a:custGeom>
            <a:rect b="b" l="l" r="r" t="t"/>
            <a:pathLst>
              <a:path extrusionOk="0" h="2594140" w="1462151">
                <a:moveTo>
                  <a:pt x="0" y="0"/>
                </a:moveTo>
                <a:lnTo>
                  <a:pt x="1462152" y="0"/>
                </a:lnTo>
                <a:lnTo>
                  <a:pt x="1462152" y="2594140"/>
                </a:lnTo>
                <a:lnTo>
                  <a:pt x="0" y="25941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5" name="Google Shape;225;p17"/>
          <p:cNvSpPr/>
          <p:nvPr/>
        </p:nvSpPr>
        <p:spPr>
          <a:xfrm rot="-6831121">
            <a:off x="1665350" y="5671461"/>
            <a:ext cx="708486" cy="740812"/>
          </a:xfrm>
          <a:custGeom>
            <a:rect b="b" l="l" r="r" t="t"/>
            <a:pathLst>
              <a:path extrusionOk="0" h="740812" w="708486">
                <a:moveTo>
                  <a:pt x="0" y="0"/>
                </a:moveTo>
                <a:lnTo>
                  <a:pt x="708485" y="0"/>
                </a:lnTo>
                <a:lnTo>
                  <a:pt x="708485" y="740812"/>
                </a:lnTo>
                <a:lnTo>
                  <a:pt x="0" y="7408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26" name="Google Shape;226;p17"/>
          <p:cNvSpPr txBox="1"/>
          <p:nvPr/>
        </p:nvSpPr>
        <p:spPr>
          <a:xfrm>
            <a:off x="3933029" y="3049687"/>
            <a:ext cx="102111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Introduction </a:t>
            </a:r>
            <a:endParaRPr b="1" sz="108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to Electricity</a:t>
            </a:r>
            <a:endParaRPr b="1" sz="10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7" name="Google Shape;227;p17"/>
          <p:cNvSpPr txBox="1"/>
          <p:nvPr/>
        </p:nvSpPr>
        <p:spPr>
          <a:xfrm>
            <a:off x="5324453" y="7317718"/>
            <a:ext cx="7639200" cy="1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Lesson for </a:t>
            </a:r>
            <a:endParaRPr sz="4000"/>
          </a:p>
          <a:p>
            <a:pPr indent="0" lvl="0" marL="0" marR="0" rtl="0" algn="ctr">
              <a:lnSpc>
                <a:spcPct val="138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Elementary Worksheets</a:t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DFDF"/>
        </a:solidFill>
      </p:bgPr>
    </p:bg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8" name="Google Shape;428;p26"/>
          <p:cNvGraphicFramePr/>
          <p:nvPr/>
        </p:nvGraphicFramePr>
        <p:xfrm>
          <a:off x="5447794" y="102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{D524202C-4F48-416C-B5C6-3D236BEBE6BE}</a:tableStyleId>
              </a:tblPr>
              <a:tblGrid>
                <a:gridCol w="4353475"/>
                <a:gridCol w="3729000"/>
                <a:gridCol w="3729000"/>
              </a:tblGrid>
              <a:tr h="1371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FFFFFF"/>
                          </a:solidFill>
                          <a:latin typeface="ABeeZee"/>
                          <a:ea typeface="ABeeZee"/>
                          <a:cs typeface="ABeeZee"/>
                          <a:sym typeface="ABeeZee"/>
                        </a:rPr>
                        <a:t>Conductor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3500" u="none" cap="none" strike="noStrike">
                          <a:solidFill>
                            <a:srgbClr val="FFFFFF"/>
                          </a:solidFill>
                          <a:latin typeface="ABeeZee"/>
                          <a:ea typeface="ABeeZee"/>
                          <a:cs typeface="ABeeZee"/>
                          <a:sym typeface="ABeeZee"/>
                        </a:rPr>
                        <a:t>Insulator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E5394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Copper Wire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Explain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Explain here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Steel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Wood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Plastic Bottle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</a:tr>
              <a:tr h="1371600">
                <a:tc>
                  <a:txBody>
                    <a:bodyPr/>
                    <a:lstStyle/>
                    <a:p>
                      <a:pPr indent="0" lvl="0" marL="0" marR="0" rtl="0" algn="just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u="none" cap="none" strike="noStrike">
                          <a:solidFill>
                            <a:srgbClr val="000000"/>
                          </a:solidFill>
                          <a:latin typeface="Karma"/>
                          <a:ea typeface="Karma"/>
                          <a:cs typeface="Karma"/>
                          <a:sym typeface="Karma"/>
                        </a:rPr>
                        <a:t>Gold bars</a:t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69363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190500" marB="190500" marR="190500" marL="190500" anchor="ctr">
                    <a:lnL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ADFDF"/>
                    </a:solidFill>
                  </a:tcPr>
                </a:tc>
              </a:tr>
            </a:tbl>
          </a:graphicData>
        </a:graphic>
      </p:graphicFrame>
      <p:grpSp>
        <p:nvGrpSpPr>
          <p:cNvPr id="429" name="Google Shape;429;p26"/>
          <p:cNvGrpSpPr/>
          <p:nvPr/>
        </p:nvGrpSpPr>
        <p:grpSpPr>
          <a:xfrm>
            <a:off x="13167630" y="2731181"/>
            <a:ext cx="742950" cy="742950"/>
            <a:chOff x="0" y="0"/>
            <a:chExt cx="990600" cy="990600"/>
          </a:xfrm>
        </p:grpSpPr>
        <p:grpSp>
          <p:nvGrpSpPr>
            <p:cNvPr id="430" name="Google Shape;430;p26"/>
            <p:cNvGrpSpPr/>
            <p:nvPr/>
          </p:nvGrpSpPr>
          <p:grpSpPr>
            <a:xfrm>
              <a:off x="0" y="0"/>
              <a:ext cx="990600" cy="990600"/>
              <a:chOff x="0" y="0"/>
              <a:chExt cx="812800" cy="812800"/>
            </a:xfrm>
          </p:grpSpPr>
          <p:sp>
            <p:nvSpPr>
              <p:cNvPr id="431" name="Google Shape;431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3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3" name="Google Shape;433;p26"/>
            <p:cNvSpPr/>
            <p:nvPr/>
          </p:nvSpPr>
          <p:spPr>
            <a:xfrm>
              <a:off x="201655" y="179244"/>
              <a:ext cx="587290" cy="632112"/>
            </a:xfrm>
            <a:custGeom>
              <a:rect b="b" l="l" r="r" t="t"/>
              <a:pathLst>
                <a:path extrusionOk="0" h="632112" w="587290">
                  <a:moveTo>
                    <a:pt x="0" y="0"/>
                  </a:moveTo>
                  <a:lnTo>
                    <a:pt x="587290" y="0"/>
                  </a:lnTo>
                  <a:lnTo>
                    <a:pt x="587290" y="632112"/>
                  </a:lnTo>
                  <a:lnTo>
                    <a:pt x="0" y="6321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cxnSp>
        <p:nvCxnSpPr>
          <p:cNvPr id="434" name="Google Shape;434;p26"/>
          <p:cNvCxnSpPr/>
          <p:nvPr/>
        </p:nvCxnSpPr>
        <p:spPr>
          <a:xfrm>
            <a:off x="1028700" y="4773768"/>
            <a:ext cx="4075965" cy="0"/>
          </a:xfrm>
          <a:prstGeom prst="straightConnector1">
            <a:avLst/>
          </a:prstGeom>
          <a:noFill/>
          <a:ln cap="rnd" cmpd="sng" w="76200">
            <a:solidFill>
              <a:srgbClr val="2F54AE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435" name="Google Shape;435;p26"/>
          <p:cNvGrpSpPr/>
          <p:nvPr/>
        </p:nvGrpSpPr>
        <p:grpSpPr>
          <a:xfrm>
            <a:off x="13167630" y="4052476"/>
            <a:ext cx="742950" cy="742950"/>
            <a:chOff x="0" y="0"/>
            <a:chExt cx="990600" cy="990600"/>
          </a:xfrm>
        </p:grpSpPr>
        <p:grpSp>
          <p:nvGrpSpPr>
            <p:cNvPr id="436" name="Google Shape;436;p26"/>
            <p:cNvGrpSpPr/>
            <p:nvPr/>
          </p:nvGrpSpPr>
          <p:grpSpPr>
            <a:xfrm>
              <a:off x="0" y="0"/>
              <a:ext cx="990600" cy="990600"/>
              <a:chOff x="0" y="0"/>
              <a:chExt cx="812800" cy="812800"/>
            </a:xfrm>
          </p:grpSpPr>
          <p:sp>
            <p:nvSpPr>
              <p:cNvPr id="437" name="Google Shape;43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3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39" name="Google Shape;439;p26"/>
            <p:cNvSpPr/>
            <p:nvPr/>
          </p:nvSpPr>
          <p:spPr>
            <a:xfrm>
              <a:off x="201655" y="179244"/>
              <a:ext cx="587290" cy="632112"/>
            </a:xfrm>
            <a:custGeom>
              <a:rect b="b" l="l" r="r" t="t"/>
              <a:pathLst>
                <a:path extrusionOk="0" h="632112" w="587290">
                  <a:moveTo>
                    <a:pt x="0" y="0"/>
                  </a:moveTo>
                  <a:lnTo>
                    <a:pt x="587290" y="0"/>
                  </a:lnTo>
                  <a:lnTo>
                    <a:pt x="587290" y="632112"/>
                  </a:lnTo>
                  <a:lnTo>
                    <a:pt x="0" y="6321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40" name="Google Shape;440;p26"/>
          <p:cNvGrpSpPr/>
          <p:nvPr/>
        </p:nvGrpSpPr>
        <p:grpSpPr>
          <a:xfrm>
            <a:off x="13167630" y="5376451"/>
            <a:ext cx="742950" cy="742950"/>
            <a:chOff x="0" y="0"/>
            <a:chExt cx="990600" cy="990600"/>
          </a:xfrm>
        </p:grpSpPr>
        <p:grpSp>
          <p:nvGrpSpPr>
            <p:cNvPr id="441" name="Google Shape;441;p26"/>
            <p:cNvGrpSpPr/>
            <p:nvPr/>
          </p:nvGrpSpPr>
          <p:grpSpPr>
            <a:xfrm>
              <a:off x="0" y="0"/>
              <a:ext cx="990600" cy="990600"/>
              <a:chOff x="0" y="0"/>
              <a:chExt cx="812800" cy="812800"/>
            </a:xfrm>
          </p:grpSpPr>
          <p:sp>
            <p:nvSpPr>
              <p:cNvPr id="442" name="Google Shape;44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3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3" name="Google Shape;44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4" name="Google Shape;444;p26"/>
            <p:cNvSpPr/>
            <p:nvPr/>
          </p:nvSpPr>
          <p:spPr>
            <a:xfrm>
              <a:off x="201655" y="179244"/>
              <a:ext cx="587290" cy="632112"/>
            </a:xfrm>
            <a:custGeom>
              <a:rect b="b" l="l" r="r" t="t"/>
              <a:pathLst>
                <a:path extrusionOk="0" h="632112" w="587290">
                  <a:moveTo>
                    <a:pt x="0" y="0"/>
                  </a:moveTo>
                  <a:lnTo>
                    <a:pt x="587290" y="0"/>
                  </a:lnTo>
                  <a:lnTo>
                    <a:pt x="587290" y="632112"/>
                  </a:lnTo>
                  <a:lnTo>
                    <a:pt x="0" y="6321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45" name="Google Shape;445;p26"/>
          <p:cNvGrpSpPr/>
          <p:nvPr/>
        </p:nvGrpSpPr>
        <p:grpSpPr>
          <a:xfrm>
            <a:off x="13167630" y="6819147"/>
            <a:ext cx="742950" cy="742950"/>
            <a:chOff x="0" y="0"/>
            <a:chExt cx="990600" cy="990600"/>
          </a:xfrm>
        </p:grpSpPr>
        <p:grpSp>
          <p:nvGrpSpPr>
            <p:cNvPr id="446" name="Google Shape;446;p26"/>
            <p:cNvGrpSpPr/>
            <p:nvPr/>
          </p:nvGrpSpPr>
          <p:grpSpPr>
            <a:xfrm>
              <a:off x="0" y="0"/>
              <a:ext cx="990600" cy="990600"/>
              <a:chOff x="0" y="0"/>
              <a:chExt cx="812800" cy="812800"/>
            </a:xfrm>
          </p:grpSpPr>
          <p:sp>
            <p:nvSpPr>
              <p:cNvPr id="447" name="Google Shape;447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3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8" name="Google Shape;448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9" name="Google Shape;449;p26"/>
            <p:cNvSpPr/>
            <p:nvPr/>
          </p:nvSpPr>
          <p:spPr>
            <a:xfrm>
              <a:off x="201655" y="179244"/>
              <a:ext cx="587290" cy="632112"/>
            </a:xfrm>
            <a:custGeom>
              <a:rect b="b" l="l" r="r" t="t"/>
              <a:pathLst>
                <a:path extrusionOk="0" h="632112" w="587290">
                  <a:moveTo>
                    <a:pt x="0" y="0"/>
                  </a:moveTo>
                  <a:lnTo>
                    <a:pt x="587290" y="0"/>
                  </a:lnTo>
                  <a:lnTo>
                    <a:pt x="587290" y="632112"/>
                  </a:lnTo>
                  <a:lnTo>
                    <a:pt x="0" y="6321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450" name="Google Shape;450;p26"/>
          <p:cNvGrpSpPr/>
          <p:nvPr/>
        </p:nvGrpSpPr>
        <p:grpSpPr>
          <a:xfrm>
            <a:off x="13167630" y="8143122"/>
            <a:ext cx="742950" cy="742950"/>
            <a:chOff x="0" y="0"/>
            <a:chExt cx="990600" cy="990600"/>
          </a:xfrm>
        </p:grpSpPr>
        <p:grpSp>
          <p:nvGrpSpPr>
            <p:cNvPr id="451" name="Google Shape;451;p26"/>
            <p:cNvGrpSpPr/>
            <p:nvPr/>
          </p:nvGrpSpPr>
          <p:grpSpPr>
            <a:xfrm>
              <a:off x="0" y="0"/>
              <a:ext cx="990600" cy="990600"/>
              <a:chOff x="0" y="0"/>
              <a:chExt cx="812800" cy="812800"/>
            </a:xfrm>
          </p:grpSpPr>
          <p:sp>
            <p:nvSpPr>
              <p:cNvPr id="452" name="Google Shape;452;p2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0432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3" name="Google Shape;453;p26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54" name="Google Shape;454;p26"/>
            <p:cNvSpPr/>
            <p:nvPr/>
          </p:nvSpPr>
          <p:spPr>
            <a:xfrm>
              <a:off x="201655" y="179244"/>
              <a:ext cx="587290" cy="632112"/>
            </a:xfrm>
            <a:custGeom>
              <a:rect b="b" l="l" r="r" t="t"/>
              <a:pathLst>
                <a:path extrusionOk="0" h="632112" w="587290">
                  <a:moveTo>
                    <a:pt x="0" y="0"/>
                  </a:moveTo>
                  <a:lnTo>
                    <a:pt x="587290" y="0"/>
                  </a:lnTo>
                  <a:lnTo>
                    <a:pt x="587290" y="632112"/>
                  </a:lnTo>
                  <a:lnTo>
                    <a:pt x="0" y="63211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455" name="Google Shape;455;p26"/>
          <p:cNvSpPr/>
          <p:nvPr/>
        </p:nvSpPr>
        <p:spPr>
          <a:xfrm rot="-1238002">
            <a:off x="4607525" y="999317"/>
            <a:ext cx="2960757" cy="775180"/>
          </a:xfrm>
          <a:custGeom>
            <a:rect b="b" l="l" r="r" t="t"/>
            <a:pathLst>
              <a:path extrusionOk="0" h="775180" w="2960757">
                <a:moveTo>
                  <a:pt x="0" y="0"/>
                </a:moveTo>
                <a:lnTo>
                  <a:pt x="2960757" y="0"/>
                </a:lnTo>
                <a:lnTo>
                  <a:pt x="2960757" y="775180"/>
                </a:lnTo>
                <a:lnTo>
                  <a:pt x="0" y="7751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6" name="Google Shape;456;p26"/>
          <p:cNvSpPr/>
          <p:nvPr/>
        </p:nvSpPr>
        <p:spPr>
          <a:xfrm rot="5400000">
            <a:off x="8199929" y="6199201"/>
            <a:ext cx="646478" cy="2079314"/>
          </a:xfrm>
          <a:custGeom>
            <a:rect b="b" l="l" r="r" t="t"/>
            <a:pathLst>
              <a:path extrusionOk="0" h="2079314" w="646478">
                <a:moveTo>
                  <a:pt x="0" y="0"/>
                </a:moveTo>
                <a:lnTo>
                  <a:pt x="646477" y="0"/>
                </a:lnTo>
                <a:lnTo>
                  <a:pt x="646477" y="2079314"/>
                </a:lnTo>
                <a:lnTo>
                  <a:pt x="0" y="20793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7" name="Google Shape;457;p26"/>
          <p:cNvSpPr/>
          <p:nvPr/>
        </p:nvSpPr>
        <p:spPr>
          <a:xfrm>
            <a:off x="7560785" y="5196604"/>
            <a:ext cx="1810940" cy="1205098"/>
          </a:xfrm>
          <a:custGeom>
            <a:rect b="b" l="l" r="r" t="t"/>
            <a:pathLst>
              <a:path extrusionOk="0" h="1205098" w="1810940">
                <a:moveTo>
                  <a:pt x="0" y="0"/>
                </a:moveTo>
                <a:lnTo>
                  <a:pt x="1810941" y="0"/>
                </a:lnTo>
                <a:lnTo>
                  <a:pt x="1810941" y="1205099"/>
                </a:lnTo>
                <a:lnTo>
                  <a:pt x="0" y="12050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8" name="Google Shape;458;p26"/>
          <p:cNvSpPr/>
          <p:nvPr/>
        </p:nvSpPr>
        <p:spPr>
          <a:xfrm>
            <a:off x="7609904" y="7948015"/>
            <a:ext cx="1707278" cy="1042992"/>
          </a:xfrm>
          <a:custGeom>
            <a:rect b="b" l="l" r="r" t="t"/>
            <a:pathLst>
              <a:path extrusionOk="0" h="1042992" w="1707278">
                <a:moveTo>
                  <a:pt x="0" y="0"/>
                </a:moveTo>
                <a:lnTo>
                  <a:pt x="1707279" y="0"/>
                </a:lnTo>
                <a:lnTo>
                  <a:pt x="1707279" y="1042992"/>
                </a:lnTo>
                <a:lnTo>
                  <a:pt x="0" y="10429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59" name="Google Shape;459;p26"/>
          <p:cNvSpPr/>
          <p:nvPr/>
        </p:nvSpPr>
        <p:spPr>
          <a:xfrm>
            <a:off x="7874926" y="2573215"/>
            <a:ext cx="1687899" cy="900916"/>
          </a:xfrm>
          <a:custGeom>
            <a:rect b="b" l="l" r="r" t="t"/>
            <a:pathLst>
              <a:path extrusionOk="0" h="900916" w="1687899">
                <a:moveTo>
                  <a:pt x="0" y="0"/>
                </a:moveTo>
                <a:lnTo>
                  <a:pt x="1687898" y="0"/>
                </a:lnTo>
                <a:lnTo>
                  <a:pt x="1687898" y="900916"/>
                </a:lnTo>
                <a:lnTo>
                  <a:pt x="0" y="9009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0" name="Google Shape;460;p26"/>
          <p:cNvSpPr txBox="1"/>
          <p:nvPr/>
        </p:nvSpPr>
        <p:spPr>
          <a:xfrm>
            <a:off x="1028700" y="2842801"/>
            <a:ext cx="4201500" cy="14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Conductors and Insulators</a:t>
            </a:r>
            <a:endParaRPr/>
          </a:p>
        </p:txBody>
      </p:sp>
      <p:sp>
        <p:nvSpPr>
          <p:cNvPr id="461" name="Google Shape;461;p26"/>
          <p:cNvSpPr txBox="1"/>
          <p:nvPr/>
        </p:nvSpPr>
        <p:spPr>
          <a:xfrm>
            <a:off x="1028700" y="6534666"/>
            <a:ext cx="4076100" cy="18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Drag the electricity icon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under its correct category. Research to explain your answer in the space provided.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00" u="none" cap="none" strike="noStrike">
              <a:solidFill>
                <a:srgbClr val="0F1A38"/>
              </a:solidFill>
              <a:latin typeface="Karma"/>
              <a:ea typeface="Karma"/>
              <a:cs typeface="Karma"/>
              <a:sym typeface="Karma"/>
            </a:endParaRPr>
          </a:p>
        </p:txBody>
      </p:sp>
      <p:sp>
        <p:nvSpPr>
          <p:cNvPr id="462" name="Google Shape;462;p26"/>
          <p:cNvSpPr txBox="1"/>
          <p:nvPr/>
        </p:nvSpPr>
        <p:spPr>
          <a:xfrm>
            <a:off x="1028700" y="5319301"/>
            <a:ext cx="40761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Will the electricity flow through these objects?</a:t>
            </a:r>
            <a:endParaRPr/>
          </a:p>
        </p:txBody>
      </p:sp>
      <p:sp>
        <p:nvSpPr>
          <p:cNvPr id="463" name="Google Shape;463;p26"/>
          <p:cNvSpPr/>
          <p:nvPr/>
        </p:nvSpPr>
        <p:spPr>
          <a:xfrm>
            <a:off x="7090736" y="3978764"/>
            <a:ext cx="1038337" cy="890374"/>
          </a:xfrm>
          <a:custGeom>
            <a:rect b="b" l="l" r="r" t="t"/>
            <a:pathLst>
              <a:path extrusionOk="0" h="890374" w="1038337">
                <a:moveTo>
                  <a:pt x="0" y="0"/>
                </a:moveTo>
                <a:lnTo>
                  <a:pt x="1038337" y="0"/>
                </a:lnTo>
                <a:lnTo>
                  <a:pt x="1038337" y="890374"/>
                </a:lnTo>
                <a:lnTo>
                  <a:pt x="0" y="890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4" name="Google Shape;464;p26"/>
          <p:cNvSpPr/>
          <p:nvPr/>
        </p:nvSpPr>
        <p:spPr>
          <a:xfrm>
            <a:off x="8278845" y="4052476"/>
            <a:ext cx="1038337" cy="890374"/>
          </a:xfrm>
          <a:custGeom>
            <a:rect b="b" l="l" r="r" t="t"/>
            <a:pathLst>
              <a:path extrusionOk="0" h="890374" w="1038337">
                <a:moveTo>
                  <a:pt x="0" y="0"/>
                </a:moveTo>
                <a:lnTo>
                  <a:pt x="1038338" y="0"/>
                </a:lnTo>
                <a:lnTo>
                  <a:pt x="1038338" y="890374"/>
                </a:lnTo>
                <a:lnTo>
                  <a:pt x="0" y="8903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65" name="Google Shape;465;p26"/>
          <p:cNvSpPr/>
          <p:nvPr/>
        </p:nvSpPr>
        <p:spPr>
          <a:xfrm rot="-1633924">
            <a:off x="297179" y="2079089"/>
            <a:ext cx="1049302" cy="988252"/>
          </a:xfrm>
          <a:custGeom>
            <a:rect b="b" l="l" r="r" t="t"/>
            <a:pathLst>
              <a:path extrusionOk="0" h="988252" w="1049302">
                <a:moveTo>
                  <a:pt x="0" y="0"/>
                </a:moveTo>
                <a:lnTo>
                  <a:pt x="1049302" y="0"/>
                </a:lnTo>
                <a:lnTo>
                  <a:pt x="1049302" y="988252"/>
                </a:lnTo>
                <a:lnTo>
                  <a:pt x="0" y="9882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7"/>
          <p:cNvSpPr/>
          <p:nvPr/>
        </p:nvSpPr>
        <p:spPr>
          <a:xfrm rot="5497717">
            <a:off x="3103827" y="-339665"/>
            <a:ext cx="6601396" cy="10585329"/>
          </a:xfrm>
          <a:custGeom>
            <a:rect b="b" l="l" r="r" t="t"/>
            <a:pathLst>
              <a:path extrusionOk="0" h="10585329" w="6601396">
                <a:moveTo>
                  <a:pt x="0" y="0"/>
                </a:moveTo>
                <a:lnTo>
                  <a:pt x="6601396" y="0"/>
                </a:lnTo>
                <a:lnTo>
                  <a:pt x="6601396" y="10585330"/>
                </a:lnTo>
                <a:lnTo>
                  <a:pt x="0" y="105853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1" name="Google Shape;471;p27"/>
          <p:cNvSpPr txBox="1"/>
          <p:nvPr/>
        </p:nvSpPr>
        <p:spPr>
          <a:xfrm>
            <a:off x="1582814" y="2346906"/>
            <a:ext cx="93789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What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Static Electricity Can You See?</a:t>
            </a:r>
            <a:endParaRPr/>
          </a:p>
        </p:txBody>
      </p:sp>
      <p:sp>
        <p:nvSpPr>
          <p:cNvPr id="472" name="Google Shape;472;p27"/>
          <p:cNvSpPr/>
          <p:nvPr/>
        </p:nvSpPr>
        <p:spPr>
          <a:xfrm rot="248811">
            <a:off x="11977031" y="5206881"/>
            <a:ext cx="1821803" cy="1901312"/>
          </a:xfrm>
          <a:custGeom>
            <a:rect b="b" l="l" r="r" t="t"/>
            <a:pathLst>
              <a:path extrusionOk="0" h="1901312" w="1821803">
                <a:moveTo>
                  <a:pt x="0" y="0"/>
                </a:moveTo>
                <a:lnTo>
                  <a:pt x="1821803" y="0"/>
                </a:lnTo>
                <a:lnTo>
                  <a:pt x="1821803" y="1901313"/>
                </a:lnTo>
                <a:lnTo>
                  <a:pt x="0" y="19013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73" name="Google Shape;473;p27"/>
          <p:cNvPicPr preferRelativeResize="0"/>
          <p:nvPr/>
        </p:nvPicPr>
        <p:blipFill rotWithShape="1">
          <a:blip r:embed="rId5">
            <a:alphaModFix/>
          </a:blip>
          <a:srcRect b="0" l="0" r="18791" t="0"/>
          <a:stretch/>
        </p:blipFill>
        <p:spPr>
          <a:xfrm>
            <a:off x="11155825" y="605175"/>
            <a:ext cx="7370700" cy="9063900"/>
          </a:xfrm>
          <a:prstGeom prst="roundRect">
            <a:avLst>
              <a:gd fmla="val 2444" name="adj"/>
            </a:avLst>
          </a:prstGeom>
          <a:noFill/>
          <a:ln>
            <a:noFill/>
          </a:ln>
        </p:spPr>
      </p:pic>
      <p:sp>
        <p:nvSpPr>
          <p:cNvPr id="474" name="Google Shape;474;p27"/>
          <p:cNvSpPr/>
          <p:nvPr/>
        </p:nvSpPr>
        <p:spPr>
          <a:xfrm>
            <a:off x="1778199" y="5143500"/>
            <a:ext cx="3976291" cy="404859"/>
          </a:xfrm>
          <a:custGeom>
            <a:rect b="b" l="l" r="r" t="t"/>
            <a:pathLst>
              <a:path extrusionOk="0" h="404859" w="3976291">
                <a:moveTo>
                  <a:pt x="0" y="0"/>
                </a:moveTo>
                <a:lnTo>
                  <a:pt x="3976290" y="0"/>
                </a:lnTo>
                <a:lnTo>
                  <a:pt x="3976290" y="404859"/>
                </a:lnTo>
                <a:lnTo>
                  <a:pt x="0" y="4048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75" name="Google Shape;475;p27"/>
          <p:cNvSpPr/>
          <p:nvPr/>
        </p:nvSpPr>
        <p:spPr>
          <a:xfrm rot="348555">
            <a:off x="9597630" y="648878"/>
            <a:ext cx="1945689" cy="1708668"/>
          </a:xfrm>
          <a:custGeom>
            <a:rect b="b" l="l" r="r" t="t"/>
            <a:pathLst>
              <a:path extrusionOk="0" h="1708668" w="1945689">
                <a:moveTo>
                  <a:pt x="0" y="0"/>
                </a:moveTo>
                <a:lnTo>
                  <a:pt x="1945688" y="0"/>
                </a:lnTo>
                <a:lnTo>
                  <a:pt x="1945688" y="1708668"/>
                </a:lnTo>
                <a:lnTo>
                  <a:pt x="0" y="17086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476" name="Google Shape;476;p27"/>
          <p:cNvGrpSpPr/>
          <p:nvPr/>
        </p:nvGrpSpPr>
        <p:grpSpPr>
          <a:xfrm>
            <a:off x="4290842" y="6918312"/>
            <a:ext cx="3962752" cy="2287663"/>
            <a:chOff x="0" y="1"/>
            <a:chExt cx="5283670" cy="3050217"/>
          </a:xfrm>
        </p:grpSpPr>
        <p:sp>
          <p:nvSpPr>
            <p:cNvPr id="477" name="Google Shape;477;p27"/>
            <p:cNvSpPr/>
            <p:nvPr/>
          </p:nvSpPr>
          <p:spPr>
            <a:xfrm flipH="1" rot="132925">
              <a:off x="53194" y="99003"/>
              <a:ext cx="5177283" cy="2852212"/>
            </a:xfrm>
            <a:custGeom>
              <a:rect b="b" l="l" r="r" t="t"/>
              <a:pathLst>
                <a:path extrusionOk="0" h="2852212" w="5177283">
                  <a:moveTo>
                    <a:pt x="5177283" y="0"/>
                  </a:moveTo>
                  <a:lnTo>
                    <a:pt x="0" y="0"/>
                  </a:lnTo>
                  <a:lnTo>
                    <a:pt x="0" y="2852212"/>
                  </a:lnTo>
                  <a:lnTo>
                    <a:pt x="5177283" y="2852212"/>
                  </a:lnTo>
                  <a:lnTo>
                    <a:pt x="5177283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78" name="Google Shape;478;p27"/>
            <p:cNvSpPr txBox="1"/>
            <p:nvPr/>
          </p:nvSpPr>
          <p:spPr>
            <a:xfrm rot="32354">
              <a:off x="362160" y="1072207"/>
              <a:ext cx="4810567" cy="1144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29" u="none" cap="none" strike="noStrike">
                  <a:solidFill>
                    <a:srgbClr val="000000"/>
                  </a:solidFill>
                  <a:latin typeface="Karma"/>
                  <a:ea typeface="Karma"/>
                  <a:cs typeface="Karma"/>
                  <a:sym typeface="Karma"/>
                </a:rPr>
                <a:t>Worksheet</a:t>
              </a:r>
              <a:endParaRPr/>
            </a:p>
          </p:txBody>
        </p:sp>
      </p:grpSp>
      <p:sp>
        <p:nvSpPr>
          <p:cNvPr id="479" name="Google Shape;479;p27"/>
          <p:cNvSpPr/>
          <p:nvPr/>
        </p:nvSpPr>
        <p:spPr>
          <a:xfrm rot="-2094474">
            <a:off x="494272" y="1537490"/>
            <a:ext cx="2919475" cy="950156"/>
          </a:xfrm>
          <a:custGeom>
            <a:rect b="b" l="l" r="r" t="t"/>
            <a:pathLst>
              <a:path extrusionOk="0" h="950156" w="2919475">
                <a:moveTo>
                  <a:pt x="0" y="0"/>
                </a:moveTo>
                <a:lnTo>
                  <a:pt x="2919474" y="0"/>
                </a:lnTo>
                <a:lnTo>
                  <a:pt x="2919474" y="950156"/>
                </a:lnTo>
                <a:lnTo>
                  <a:pt x="0" y="9501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80" name="Google Shape;480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2400" y="9358375"/>
            <a:ext cx="2981325" cy="30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CAF0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8"/>
          <p:cNvSpPr/>
          <p:nvPr/>
        </p:nvSpPr>
        <p:spPr>
          <a:xfrm flipH="1" rot="-236425">
            <a:off x="535436" y="571320"/>
            <a:ext cx="4636315" cy="2554188"/>
          </a:xfrm>
          <a:custGeom>
            <a:rect b="b" l="l" r="r" t="t"/>
            <a:pathLst>
              <a:path extrusionOk="0" h="2554188" w="4636315">
                <a:moveTo>
                  <a:pt x="4636315" y="0"/>
                </a:moveTo>
                <a:lnTo>
                  <a:pt x="0" y="0"/>
                </a:lnTo>
                <a:lnTo>
                  <a:pt x="0" y="2554188"/>
                </a:lnTo>
                <a:lnTo>
                  <a:pt x="4636315" y="2554188"/>
                </a:lnTo>
                <a:lnTo>
                  <a:pt x="4636315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6" name="Google Shape;486;p28"/>
          <p:cNvSpPr/>
          <p:nvPr/>
        </p:nvSpPr>
        <p:spPr>
          <a:xfrm>
            <a:off x="1028700" y="1028700"/>
            <a:ext cx="4874987" cy="5946746"/>
          </a:xfrm>
          <a:custGeom>
            <a:rect b="b" l="l" r="r" t="t"/>
            <a:pathLst>
              <a:path extrusionOk="0" h="1566221" w="1283947">
                <a:moveTo>
                  <a:pt x="80993" y="0"/>
                </a:moveTo>
                <a:lnTo>
                  <a:pt x="1202954" y="0"/>
                </a:lnTo>
                <a:cubicBezTo>
                  <a:pt x="1247685" y="0"/>
                  <a:pt x="1283947" y="36262"/>
                  <a:pt x="1283947" y="80993"/>
                </a:cubicBezTo>
                <a:lnTo>
                  <a:pt x="1283947" y="1485229"/>
                </a:lnTo>
                <a:cubicBezTo>
                  <a:pt x="1283947" y="1529960"/>
                  <a:pt x="1247685" y="1566221"/>
                  <a:pt x="1202954" y="1566221"/>
                </a:cubicBezTo>
                <a:lnTo>
                  <a:pt x="80993" y="1566221"/>
                </a:lnTo>
                <a:cubicBezTo>
                  <a:pt x="36262" y="1566221"/>
                  <a:pt x="0" y="1529960"/>
                  <a:pt x="0" y="1485229"/>
                </a:cubicBezTo>
                <a:lnTo>
                  <a:pt x="0" y="80993"/>
                </a:lnTo>
                <a:cubicBezTo>
                  <a:pt x="0" y="36262"/>
                  <a:pt x="36262" y="0"/>
                  <a:pt x="80993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28"/>
          <p:cNvSpPr/>
          <p:nvPr/>
        </p:nvSpPr>
        <p:spPr>
          <a:xfrm>
            <a:off x="6303737" y="5933367"/>
            <a:ext cx="10955563" cy="3324933"/>
          </a:xfrm>
          <a:custGeom>
            <a:rect b="b" l="l" r="r" t="t"/>
            <a:pathLst>
              <a:path extrusionOk="0" h="875703" w="2885416">
                <a:moveTo>
                  <a:pt x="36040" y="0"/>
                </a:moveTo>
                <a:lnTo>
                  <a:pt x="2849376" y="0"/>
                </a:lnTo>
                <a:cubicBezTo>
                  <a:pt x="2858934" y="0"/>
                  <a:pt x="2868101" y="3797"/>
                  <a:pt x="2874860" y="10556"/>
                </a:cubicBezTo>
                <a:cubicBezTo>
                  <a:pt x="2881619" y="17315"/>
                  <a:pt x="2885416" y="26482"/>
                  <a:pt x="2885416" y="36040"/>
                </a:cubicBezTo>
                <a:lnTo>
                  <a:pt x="2885416" y="839663"/>
                </a:lnTo>
                <a:cubicBezTo>
                  <a:pt x="2885416" y="859567"/>
                  <a:pt x="2869280" y="875703"/>
                  <a:pt x="2849376" y="875703"/>
                </a:cubicBezTo>
                <a:lnTo>
                  <a:pt x="36040" y="875703"/>
                </a:lnTo>
                <a:cubicBezTo>
                  <a:pt x="26482" y="875703"/>
                  <a:pt x="17315" y="871906"/>
                  <a:pt x="10556" y="865147"/>
                </a:cubicBezTo>
                <a:cubicBezTo>
                  <a:pt x="3797" y="858388"/>
                  <a:pt x="0" y="849221"/>
                  <a:pt x="0" y="839663"/>
                </a:cubicBezTo>
                <a:lnTo>
                  <a:pt x="0" y="36040"/>
                </a:lnTo>
                <a:cubicBezTo>
                  <a:pt x="0" y="26482"/>
                  <a:pt x="3797" y="17315"/>
                  <a:pt x="10556" y="10556"/>
                </a:cubicBezTo>
                <a:cubicBezTo>
                  <a:pt x="17315" y="3797"/>
                  <a:pt x="26482" y="0"/>
                  <a:pt x="3604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28"/>
          <p:cNvSpPr/>
          <p:nvPr/>
        </p:nvSpPr>
        <p:spPr>
          <a:xfrm>
            <a:off x="649675" y="5933367"/>
            <a:ext cx="2566614" cy="4983717"/>
          </a:xfrm>
          <a:custGeom>
            <a:rect b="b" l="l" r="r" t="t"/>
            <a:pathLst>
              <a:path extrusionOk="0" h="4983717" w="2566614">
                <a:moveTo>
                  <a:pt x="0" y="0"/>
                </a:moveTo>
                <a:lnTo>
                  <a:pt x="2566614" y="0"/>
                </a:lnTo>
                <a:lnTo>
                  <a:pt x="2566614" y="4983717"/>
                </a:lnTo>
                <a:lnTo>
                  <a:pt x="0" y="49837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89" name="Google Shape;489;p28"/>
          <p:cNvSpPr/>
          <p:nvPr/>
        </p:nvSpPr>
        <p:spPr>
          <a:xfrm>
            <a:off x="6303737" y="1062562"/>
            <a:ext cx="10955563" cy="4080938"/>
          </a:xfrm>
          <a:custGeom>
            <a:rect b="b" l="l" r="r" t="t"/>
            <a:pathLst>
              <a:path extrusionOk="0" h="1074815" w="2885416">
                <a:moveTo>
                  <a:pt x="36040" y="0"/>
                </a:moveTo>
                <a:lnTo>
                  <a:pt x="2849376" y="0"/>
                </a:lnTo>
                <a:cubicBezTo>
                  <a:pt x="2858934" y="0"/>
                  <a:pt x="2868101" y="3797"/>
                  <a:pt x="2874860" y="10556"/>
                </a:cubicBezTo>
                <a:cubicBezTo>
                  <a:pt x="2881619" y="17315"/>
                  <a:pt x="2885416" y="26482"/>
                  <a:pt x="2885416" y="36040"/>
                </a:cubicBezTo>
                <a:lnTo>
                  <a:pt x="2885416" y="1038775"/>
                </a:lnTo>
                <a:cubicBezTo>
                  <a:pt x="2885416" y="1048334"/>
                  <a:pt x="2881619" y="1057500"/>
                  <a:pt x="2874860" y="1064259"/>
                </a:cubicBezTo>
                <a:cubicBezTo>
                  <a:pt x="2868101" y="1071018"/>
                  <a:pt x="2858934" y="1074815"/>
                  <a:pt x="2849376" y="1074815"/>
                </a:cubicBezTo>
                <a:lnTo>
                  <a:pt x="36040" y="1074815"/>
                </a:lnTo>
                <a:cubicBezTo>
                  <a:pt x="26482" y="1074815"/>
                  <a:pt x="17315" y="1071018"/>
                  <a:pt x="10556" y="1064259"/>
                </a:cubicBezTo>
                <a:cubicBezTo>
                  <a:pt x="3797" y="1057500"/>
                  <a:pt x="0" y="1048334"/>
                  <a:pt x="0" y="1038775"/>
                </a:cubicBezTo>
                <a:lnTo>
                  <a:pt x="0" y="36040"/>
                </a:lnTo>
                <a:cubicBezTo>
                  <a:pt x="0" y="26482"/>
                  <a:pt x="3797" y="17315"/>
                  <a:pt x="10556" y="10556"/>
                </a:cubicBezTo>
                <a:cubicBezTo>
                  <a:pt x="17315" y="3797"/>
                  <a:pt x="26482" y="0"/>
                  <a:pt x="3604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28"/>
          <p:cNvSpPr/>
          <p:nvPr/>
        </p:nvSpPr>
        <p:spPr>
          <a:xfrm flipH="1" rot="-175718">
            <a:off x="10390218" y="3151214"/>
            <a:ext cx="2782601" cy="283319"/>
          </a:xfrm>
          <a:custGeom>
            <a:rect b="b" l="l" r="r" t="t"/>
            <a:pathLst>
              <a:path extrusionOk="0" h="283319" w="2782601">
                <a:moveTo>
                  <a:pt x="2782601" y="0"/>
                </a:moveTo>
                <a:lnTo>
                  <a:pt x="0" y="0"/>
                </a:lnTo>
                <a:lnTo>
                  <a:pt x="0" y="283319"/>
                </a:lnTo>
                <a:lnTo>
                  <a:pt x="2782601" y="283319"/>
                </a:lnTo>
                <a:lnTo>
                  <a:pt x="2782601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1" name="Google Shape;491;p28"/>
          <p:cNvSpPr txBox="1"/>
          <p:nvPr/>
        </p:nvSpPr>
        <p:spPr>
          <a:xfrm>
            <a:off x="1386021" y="1755251"/>
            <a:ext cx="4225200" cy="14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Think of a real-life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example of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static electricity. </a:t>
            </a:r>
            <a:endParaRPr/>
          </a:p>
        </p:txBody>
      </p:sp>
      <p:sp>
        <p:nvSpPr>
          <p:cNvPr id="492" name="Google Shape;492;p28"/>
          <p:cNvSpPr txBox="1"/>
          <p:nvPr/>
        </p:nvSpPr>
        <p:spPr>
          <a:xfrm>
            <a:off x="9929237" y="2662525"/>
            <a:ext cx="369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Place your illustrations here.</a:t>
            </a:r>
            <a:endParaRPr/>
          </a:p>
        </p:txBody>
      </p:sp>
      <p:sp>
        <p:nvSpPr>
          <p:cNvPr id="493" name="Google Shape;493;p28"/>
          <p:cNvSpPr txBox="1"/>
          <p:nvPr/>
        </p:nvSpPr>
        <p:spPr>
          <a:xfrm>
            <a:off x="9935351" y="7557725"/>
            <a:ext cx="3692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Write an explanation here.</a:t>
            </a:r>
            <a:endParaRPr/>
          </a:p>
        </p:txBody>
      </p:sp>
      <p:sp>
        <p:nvSpPr>
          <p:cNvPr id="494" name="Google Shape;494;p28"/>
          <p:cNvSpPr txBox="1"/>
          <p:nvPr/>
        </p:nvSpPr>
        <p:spPr>
          <a:xfrm>
            <a:off x="1386021" y="3689403"/>
            <a:ext cx="4225200" cy="19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Create a collage or scene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in the space to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represent your answer </a:t>
            </a:r>
            <a:endParaRPr/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and describe it briefly. </a:t>
            </a:r>
            <a:endParaRPr/>
          </a:p>
        </p:txBody>
      </p:sp>
      <p:sp>
        <p:nvSpPr>
          <p:cNvPr id="495" name="Google Shape;495;p28"/>
          <p:cNvSpPr/>
          <p:nvPr/>
        </p:nvSpPr>
        <p:spPr>
          <a:xfrm>
            <a:off x="6303737" y="5357059"/>
            <a:ext cx="5658668" cy="1416797"/>
          </a:xfrm>
          <a:custGeom>
            <a:rect b="b" l="l" r="r" t="t"/>
            <a:pathLst>
              <a:path extrusionOk="0" h="373148" w="1490349">
                <a:moveTo>
                  <a:pt x="69776" y="0"/>
                </a:moveTo>
                <a:lnTo>
                  <a:pt x="1420573" y="0"/>
                </a:lnTo>
                <a:cubicBezTo>
                  <a:pt x="1439079" y="0"/>
                  <a:pt x="1456826" y="7351"/>
                  <a:pt x="1469912" y="20437"/>
                </a:cubicBezTo>
                <a:cubicBezTo>
                  <a:pt x="1482997" y="33522"/>
                  <a:pt x="1490349" y="51270"/>
                  <a:pt x="1490349" y="69776"/>
                </a:cubicBezTo>
                <a:lnTo>
                  <a:pt x="1490349" y="303372"/>
                </a:lnTo>
                <a:cubicBezTo>
                  <a:pt x="1490349" y="341908"/>
                  <a:pt x="1459109" y="373148"/>
                  <a:pt x="1420573" y="373148"/>
                </a:cubicBezTo>
                <a:lnTo>
                  <a:pt x="69776" y="373148"/>
                </a:lnTo>
                <a:cubicBezTo>
                  <a:pt x="51270" y="373148"/>
                  <a:pt x="33522" y="365797"/>
                  <a:pt x="20437" y="352711"/>
                </a:cubicBezTo>
                <a:cubicBezTo>
                  <a:pt x="7351" y="339626"/>
                  <a:pt x="0" y="321878"/>
                  <a:pt x="0" y="303372"/>
                </a:cubicBezTo>
                <a:lnTo>
                  <a:pt x="0" y="69776"/>
                </a:lnTo>
                <a:cubicBezTo>
                  <a:pt x="0" y="51270"/>
                  <a:pt x="7351" y="33522"/>
                  <a:pt x="20437" y="20437"/>
                </a:cubicBezTo>
                <a:cubicBezTo>
                  <a:pt x="33522" y="7351"/>
                  <a:pt x="51270" y="0"/>
                  <a:pt x="69776" y="0"/>
                </a:cubicBezTo>
                <a:close/>
              </a:path>
            </a:pathLst>
          </a:custGeom>
          <a:solidFill>
            <a:srgbClr val="C4CAF0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28"/>
          <p:cNvSpPr txBox="1"/>
          <p:nvPr/>
        </p:nvSpPr>
        <p:spPr>
          <a:xfrm>
            <a:off x="6790263" y="5537827"/>
            <a:ext cx="48915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How do these objects produce static electricity?</a:t>
            </a:r>
            <a:endParaRPr/>
          </a:p>
        </p:txBody>
      </p:sp>
      <p:sp>
        <p:nvSpPr>
          <p:cNvPr id="497" name="Google Shape;497;p28"/>
          <p:cNvSpPr/>
          <p:nvPr/>
        </p:nvSpPr>
        <p:spPr>
          <a:xfrm>
            <a:off x="11318564" y="7978103"/>
            <a:ext cx="1859676" cy="179205"/>
          </a:xfrm>
          <a:custGeom>
            <a:rect b="b" l="l" r="r" t="t"/>
            <a:pathLst>
              <a:path extrusionOk="0" h="179205" w="1859676">
                <a:moveTo>
                  <a:pt x="0" y="0"/>
                </a:moveTo>
                <a:lnTo>
                  <a:pt x="1859676" y="0"/>
                </a:lnTo>
                <a:lnTo>
                  <a:pt x="1859676" y="179205"/>
                </a:lnTo>
                <a:lnTo>
                  <a:pt x="0" y="1792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98" name="Google Shape;498;p28"/>
          <p:cNvSpPr/>
          <p:nvPr/>
        </p:nvSpPr>
        <p:spPr>
          <a:xfrm>
            <a:off x="3498686" y="7242158"/>
            <a:ext cx="1319852" cy="1183067"/>
          </a:xfrm>
          <a:custGeom>
            <a:rect b="b" l="l" r="r" t="t"/>
            <a:pathLst>
              <a:path extrusionOk="0" h="1183067" w="1319852">
                <a:moveTo>
                  <a:pt x="0" y="0"/>
                </a:moveTo>
                <a:lnTo>
                  <a:pt x="1319852" y="0"/>
                </a:lnTo>
                <a:lnTo>
                  <a:pt x="1319852" y="1183067"/>
                </a:lnTo>
                <a:lnTo>
                  <a:pt x="0" y="11830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Google Shape;50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24150" y="1874375"/>
            <a:ext cx="10203326" cy="653827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29"/>
          <p:cNvSpPr txBox="1"/>
          <p:nvPr/>
        </p:nvSpPr>
        <p:spPr>
          <a:xfrm>
            <a:off x="7707604" y="3177693"/>
            <a:ext cx="7905900" cy="37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Let’s Build Circuits!</a:t>
            </a:r>
            <a:endParaRPr sz="10800"/>
          </a:p>
        </p:txBody>
      </p:sp>
      <p:sp>
        <p:nvSpPr>
          <p:cNvPr id="505" name="Google Shape;505;p29"/>
          <p:cNvSpPr/>
          <p:nvPr/>
        </p:nvSpPr>
        <p:spPr>
          <a:xfrm rot="2992955">
            <a:off x="14188293" y="2193625"/>
            <a:ext cx="7634503" cy="1345581"/>
          </a:xfrm>
          <a:custGeom>
            <a:rect b="b" l="l" r="r" t="t"/>
            <a:pathLst>
              <a:path extrusionOk="0" h="1345581" w="7634503">
                <a:moveTo>
                  <a:pt x="0" y="0"/>
                </a:moveTo>
                <a:lnTo>
                  <a:pt x="7634502" y="0"/>
                </a:lnTo>
                <a:lnTo>
                  <a:pt x="7634502" y="1345581"/>
                </a:lnTo>
                <a:lnTo>
                  <a:pt x="0" y="134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06" name="Google Shape;506;p29"/>
          <p:cNvSpPr/>
          <p:nvPr/>
        </p:nvSpPr>
        <p:spPr>
          <a:xfrm rot="661925">
            <a:off x="13229037" y="5561135"/>
            <a:ext cx="1177128" cy="1315896"/>
          </a:xfrm>
          <a:custGeom>
            <a:rect b="b" l="l" r="r" t="t"/>
            <a:pathLst>
              <a:path extrusionOk="0" h="1315896" w="1177128">
                <a:moveTo>
                  <a:pt x="0" y="0"/>
                </a:moveTo>
                <a:lnTo>
                  <a:pt x="1177128" y="0"/>
                </a:lnTo>
                <a:lnTo>
                  <a:pt x="1177128" y="1315896"/>
                </a:lnTo>
                <a:lnTo>
                  <a:pt x="0" y="13158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507" name="Google Shape;507;p29"/>
          <p:cNvGrpSpPr/>
          <p:nvPr/>
        </p:nvGrpSpPr>
        <p:grpSpPr>
          <a:xfrm>
            <a:off x="7582931" y="6923727"/>
            <a:ext cx="3060083" cy="1845815"/>
            <a:chOff x="0" y="0"/>
            <a:chExt cx="4080110" cy="2461088"/>
          </a:xfrm>
        </p:grpSpPr>
        <p:sp>
          <p:nvSpPr>
            <p:cNvPr id="508" name="Google Shape;508;p29"/>
            <p:cNvSpPr/>
            <p:nvPr/>
          </p:nvSpPr>
          <p:spPr>
            <a:xfrm flipH="1" rot="268637">
              <a:off x="78378" y="149838"/>
              <a:ext cx="3923355" cy="2161412"/>
            </a:xfrm>
            <a:custGeom>
              <a:rect b="b" l="l" r="r" t="t"/>
              <a:pathLst>
                <a:path extrusionOk="0" h="2161412" w="3923355">
                  <a:moveTo>
                    <a:pt x="3923355" y="0"/>
                  </a:moveTo>
                  <a:lnTo>
                    <a:pt x="0" y="0"/>
                  </a:lnTo>
                  <a:lnTo>
                    <a:pt x="0" y="2161412"/>
                  </a:lnTo>
                  <a:lnTo>
                    <a:pt x="3923355" y="2161412"/>
                  </a:lnTo>
                  <a:lnTo>
                    <a:pt x="3923355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09" name="Google Shape;509;p29"/>
            <p:cNvSpPr txBox="1"/>
            <p:nvPr/>
          </p:nvSpPr>
          <p:spPr>
            <a:xfrm rot="142741">
              <a:off x="509549" y="806390"/>
              <a:ext cx="3140869" cy="1144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29" u="none" cap="none" strike="noStrike">
                  <a:solidFill>
                    <a:srgbClr val="000000"/>
                  </a:solidFill>
                  <a:latin typeface="Karma"/>
                  <a:ea typeface="Karma"/>
                  <a:cs typeface="Karma"/>
                  <a:sym typeface="Karma"/>
                </a:rPr>
                <a:t>Activity</a:t>
              </a:r>
              <a:endParaRPr/>
            </a:p>
          </p:txBody>
        </p:sp>
      </p:grpSp>
      <p:sp>
        <p:nvSpPr>
          <p:cNvPr id="510" name="Google Shape;510;p29"/>
          <p:cNvSpPr/>
          <p:nvPr/>
        </p:nvSpPr>
        <p:spPr>
          <a:xfrm rot="1994578">
            <a:off x="14332551" y="1995444"/>
            <a:ext cx="3136890" cy="1020915"/>
          </a:xfrm>
          <a:custGeom>
            <a:rect b="b" l="l" r="r" t="t"/>
            <a:pathLst>
              <a:path extrusionOk="0" h="1020915" w="3136890">
                <a:moveTo>
                  <a:pt x="0" y="0"/>
                </a:moveTo>
                <a:lnTo>
                  <a:pt x="3136890" y="0"/>
                </a:lnTo>
                <a:lnTo>
                  <a:pt x="3136890" y="1020915"/>
                </a:lnTo>
                <a:lnTo>
                  <a:pt x="0" y="10209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11" name="Google Shape;511;p29"/>
          <p:cNvSpPr/>
          <p:nvPr/>
        </p:nvSpPr>
        <p:spPr>
          <a:xfrm rot="1446698">
            <a:off x="15381748" y="7536256"/>
            <a:ext cx="1471565" cy="3444088"/>
          </a:xfrm>
          <a:custGeom>
            <a:rect b="b" l="l" r="r" t="t"/>
            <a:pathLst>
              <a:path extrusionOk="0" h="3444088" w="1471565">
                <a:moveTo>
                  <a:pt x="0" y="0"/>
                </a:moveTo>
                <a:lnTo>
                  <a:pt x="1471565" y="0"/>
                </a:lnTo>
                <a:lnTo>
                  <a:pt x="1471565" y="3444088"/>
                </a:lnTo>
                <a:lnTo>
                  <a:pt x="0" y="344408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12" name="Google Shape;512;p29"/>
          <p:cNvPicPr preferRelativeResize="0"/>
          <p:nvPr/>
        </p:nvPicPr>
        <p:blipFill rotWithShape="1">
          <a:blip r:embed="rId9">
            <a:alphaModFix/>
          </a:blip>
          <a:srcRect b="0" l="18046" r="0" t="0"/>
          <a:stretch/>
        </p:blipFill>
        <p:spPr>
          <a:xfrm>
            <a:off x="-215325" y="610975"/>
            <a:ext cx="7038900" cy="9071100"/>
          </a:xfrm>
          <a:prstGeom prst="roundRect">
            <a:avLst>
              <a:gd fmla="val 2723" name="adj"/>
            </a:avLst>
          </a:prstGeom>
          <a:noFill/>
          <a:ln>
            <a:noFill/>
          </a:ln>
        </p:spPr>
      </p:pic>
      <p:sp>
        <p:nvSpPr>
          <p:cNvPr id="513" name="Google Shape;513;p29"/>
          <p:cNvSpPr/>
          <p:nvPr/>
        </p:nvSpPr>
        <p:spPr>
          <a:xfrm rot="-7108106">
            <a:off x="5814791" y="-531912"/>
            <a:ext cx="2016911" cy="2913710"/>
          </a:xfrm>
          <a:custGeom>
            <a:rect b="b" l="l" r="r" t="t"/>
            <a:pathLst>
              <a:path extrusionOk="0" h="2913710" w="2016911">
                <a:moveTo>
                  <a:pt x="0" y="0"/>
                </a:moveTo>
                <a:lnTo>
                  <a:pt x="2016911" y="0"/>
                </a:lnTo>
                <a:lnTo>
                  <a:pt x="2016911" y="2913709"/>
                </a:lnTo>
                <a:lnTo>
                  <a:pt x="0" y="291370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" name="Google Shape;518;p30"/>
          <p:cNvPicPr preferRelativeResize="0"/>
          <p:nvPr/>
        </p:nvPicPr>
        <p:blipFill rotWithShape="1">
          <a:blip r:embed="rId3">
            <a:alphaModFix/>
          </a:blip>
          <a:srcRect b="0" l="3056" r="2905" t="48250"/>
          <a:stretch/>
        </p:blipFill>
        <p:spPr>
          <a:xfrm>
            <a:off x="0" y="0"/>
            <a:ext cx="18288002" cy="6316951"/>
          </a:xfrm>
          <a:prstGeom prst="rect">
            <a:avLst/>
          </a:prstGeom>
          <a:noFill/>
          <a:ln>
            <a:noFill/>
          </a:ln>
        </p:spPr>
      </p:pic>
      <p:sp>
        <p:nvSpPr>
          <p:cNvPr id="519" name="Google Shape;519;p30"/>
          <p:cNvSpPr/>
          <p:nvPr/>
        </p:nvSpPr>
        <p:spPr>
          <a:xfrm>
            <a:off x="9614376" y="5484260"/>
            <a:ext cx="7119777" cy="3510386"/>
          </a:xfrm>
          <a:custGeom>
            <a:rect b="b" l="l" r="r" t="t"/>
            <a:pathLst>
              <a:path extrusionOk="0" h="924546" w="1875168">
                <a:moveTo>
                  <a:pt x="55456" y="0"/>
                </a:moveTo>
                <a:lnTo>
                  <a:pt x="1819711" y="0"/>
                </a:lnTo>
                <a:cubicBezTo>
                  <a:pt x="1834419" y="0"/>
                  <a:pt x="1848525" y="5843"/>
                  <a:pt x="1858925" y="16243"/>
                </a:cubicBezTo>
                <a:cubicBezTo>
                  <a:pt x="1869325" y="26643"/>
                  <a:pt x="1875168" y="40749"/>
                  <a:pt x="1875168" y="55456"/>
                </a:cubicBezTo>
                <a:lnTo>
                  <a:pt x="1875168" y="869090"/>
                </a:lnTo>
                <a:cubicBezTo>
                  <a:pt x="1875168" y="883798"/>
                  <a:pt x="1869325" y="897903"/>
                  <a:pt x="1858925" y="908303"/>
                </a:cubicBezTo>
                <a:cubicBezTo>
                  <a:pt x="1848525" y="918703"/>
                  <a:pt x="1834419" y="924546"/>
                  <a:pt x="1819711" y="924546"/>
                </a:cubicBezTo>
                <a:lnTo>
                  <a:pt x="55456" y="924546"/>
                </a:lnTo>
                <a:cubicBezTo>
                  <a:pt x="40749" y="924546"/>
                  <a:pt x="26643" y="918703"/>
                  <a:pt x="16243" y="908303"/>
                </a:cubicBezTo>
                <a:cubicBezTo>
                  <a:pt x="5843" y="897903"/>
                  <a:pt x="0" y="883798"/>
                  <a:pt x="0" y="869090"/>
                </a:cubicBezTo>
                <a:lnTo>
                  <a:pt x="0" y="55456"/>
                </a:lnTo>
                <a:cubicBezTo>
                  <a:pt x="0" y="40749"/>
                  <a:pt x="5843" y="26643"/>
                  <a:pt x="16243" y="16243"/>
                </a:cubicBezTo>
                <a:cubicBezTo>
                  <a:pt x="26643" y="5843"/>
                  <a:pt x="40749" y="0"/>
                  <a:pt x="55456" y="0"/>
                </a:cubicBezTo>
                <a:close/>
              </a:path>
            </a:pathLst>
          </a:custGeom>
          <a:solidFill>
            <a:srgbClr val="F043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30"/>
          <p:cNvSpPr txBox="1"/>
          <p:nvPr/>
        </p:nvSpPr>
        <p:spPr>
          <a:xfrm>
            <a:off x="5438356" y="1431086"/>
            <a:ext cx="73809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Electricity and Circuits</a:t>
            </a:r>
            <a:endParaRPr/>
          </a:p>
        </p:txBody>
      </p:sp>
      <p:sp>
        <p:nvSpPr>
          <p:cNvPr id="521" name="Google Shape;521;p30"/>
          <p:cNvSpPr txBox="1"/>
          <p:nvPr/>
        </p:nvSpPr>
        <p:spPr>
          <a:xfrm>
            <a:off x="10520369" y="6316947"/>
            <a:ext cx="53079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Circuits</a:t>
            </a:r>
            <a:r>
              <a:rPr b="0" i="0" lang="en-US" sz="36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 in electrical devices allow electricity use with a flip of a switch.</a:t>
            </a:r>
            <a:endParaRPr sz="3600"/>
          </a:p>
        </p:txBody>
      </p:sp>
      <p:sp>
        <p:nvSpPr>
          <p:cNvPr id="522" name="Google Shape;522;p30"/>
          <p:cNvSpPr/>
          <p:nvPr/>
        </p:nvSpPr>
        <p:spPr>
          <a:xfrm>
            <a:off x="1490851" y="5466408"/>
            <a:ext cx="7119777" cy="3510386"/>
          </a:xfrm>
          <a:custGeom>
            <a:rect b="b" l="l" r="r" t="t"/>
            <a:pathLst>
              <a:path extrusionOk="0" h="924546" w="1875168">
                <a:moveTo>
                  <a:pt x="55456" y="0"/>
                </a:moveTo>
                <a:lnTo>
                  <a:pt x="1819711" y="0"/>
                </a:lnTo>
                <a:cubicBezTo>
                  <a:pt x="1834419" y="0"/>
                  <a:pt x="1848525" y="5843"/>
                  <a:pt x="1858925" y="16243"/>
                </a:cubicBezTo>
                <a:cubicBezTo>
                  <a:pt x="1869325" y="26643"/>
                  <a:pt x="1875168" y="40749"/>
                  <a:pt x="1875168" y="55456"/>
                </a:cubicBezTo>
                <a:lnTo>
                  <a:pt x="1875168" y="869090"/>
                </a:lnTo>
                <a:cubicBezTo>
                  <a:pt x="1875168" y="883798"/>
                  <a:pt x="1869325" y="897903"/>
                  <a:pt x="1858925" y="908303"/>
                </a:cubicBezTo>
                <a:cubicBezTo>
                  <a:pt x="1848525" y="918703"/>
                  <a:pt x="1834419" y="924546"/>
                  <a:pt x="1819711" y="924546"/>
                </a:cubicBezTo>
                <a:lnTo>
                  <a:pt x="55456" y="924546"/>
                </a:lnTo>
                <a:cubicBezTo>
                  <a:pt x="40749" y="924546"/>
                  <a:pt x="26643" y="918703"/>
                  <a:pt x="16243" y="908303"/>
                </a:cubicBezTo>
                <a:cubicBezTo>
                  <a:pt x="5843" y="897903"/>
                  <a:pt x="0" y="883798"/>
                  <a:pt x="0" y="869090"/>
                </a:cubicBezTo>
                <a:lnTo>
                  <a:pt x="0" y="55456"/>
                </a:lnTo>
                <a:cubicBezTo>
                  <a:pt x="0" y="40749"/>
                  <a:pt x="5843" y="26643"/>
                  <a:pt x="16243" y="16243"/>
                </a:cubicBezTo>
                <a:cubicBezTo>
                  <a:pt x="26643" y="5843"/>
                  <a:pt x="40749" y="0"/>
                  <a:pt x="55456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30"/>
          <p:cNvSpPr txBox="1"/>
          <p:nvPr/>
        </p:nvSpPr>
        <p:spPr>
          <a:xfrm>
            <a:off x="1956735" y="6334798"/>
            <a:ext cx="61881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Electrical energy</a:t>
            </a:r>
            <a:r>
              <a:rPr b="0" i="0" lang="en-US" sz="36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 is one of the most common and most useful forms of energy. </a:t>
            </a:r>
            <a:endParaRPr sz="3600"/>
          </a:p>
        </p:txBody>
      </p:sp>
      <p:sp>
        <p:nvSpPr>
          <p:cNvPr id="524" name="Google Shape;524;p30"/>
          <p:cNvSpPr/>
          <p:nvPr/>
        </p:nvSpPr>
        <p:spPr>
          <a:xfrm>
            <a:off x="15353413" y="4583861"/>
            <a:ext cx="949494" cy="1540477"/>
          </a:xfrm>
          <a:custGeom>
            <a:rect b="b" l="l" r="r" t="t"/>
            <a:pathLst>
              <a:path extrusionOk="0" h="1540477" w="949494">
                <a:moveTo>
                  <a:pt x="0" y="0"/>
                </a:moveTo>
                <a:lnTo>
                  <a:pt x="949494" y="0"/>
                </a:lnTo>
                <a:lnTo>
                  <a:pt x="949494" y="1540477"/>
                </a:lnTo>
                <a:lnTo>
                  <a:pt x="0" y="1540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5" name="Google Shape;525;p30"/>
          <p:cNvSpPr/>
          <p:nvPr/>
        </p:nvSpPr>
        <p:spPr>
          <a:xfrm>
            <a:off x="-362774" y="7370417"/>
            <a:ext cx="2782948" cy="6597506"/>
          </a:xfrm>
          <a:custGeom>
            <a:rect b="b" l="l" r="r" t="t"/>
            <a:pathLst>
              <a:path extrusionOk="0" h="6597506" w="2782948">
                <a:moveTo>
                  <a:pt x="0" y="0"/>
                </a:moveTo>
                <a:lnTo>
                  <a:pt x="2782948" y="0"/>
                </a:lnTo>
                <a:lnTo>
                  <a:pt x="2782948" y="6597506"/>
                </a:lnTo>
                <a:lnTo>
                  <a:pt x="0" y="65975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26" name="Google Shape;526;p30"/>
          <p:cNvSpPr/>
          <p:nvPr/>
        </p:nvSpPr>
        <p:spPr>
          <a:xfrm>
            <a:off x="1305088" y="4879298"/>
            <a:ext cx="1303294" cy="1209923"/>
          </a:xfrm>
          <a:custGeom>
            <a:rect b="b" l="l" r="r" t="t"/>
            <a:pathLst>
              <a:path extrusionOk="0" h="1209923" w="1303294">
                <a:moveTo>
                  <a:pt x="0" y="0"/>
                </a:moveTo>
                <a:lnTo>
                  <a:pt x="1303294" y="0"/>
                </a:lnTo>
                <a:lnTo>
                  <a:pt x="1303294" y="1209923"/>
                </a:lnTo>
                <a:lnTo>
                  <a:pt x="0" y="120992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27" name="Google Shape;527;p30"/>
          <p:cNvPicPr preferRelativeResize="0"/>
          <p:nvPr/>
        </p:nvPicPr>
        <p:blipFill rotWithShape="1">
          <a:blip r:embed="rId7">
            <a:alphaModFix/>
          </a:blip>
          <a:srcRect b="0" l="0" r="13956" t="66745"/>
          <a:stretch/>
        </p:blipFill>
        <p:spPr>
          <a:xfrm>
            <a:off x="8230200" y="-1"/>
            <a:ext cx="10057800" cy="280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D088"/>
        </a:solidFill>
      </p:bgPr>
    </p:bg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1"/>
          <p:cNvSpPr/>
          <p:nvPr/>
        </p:nvSpPr>
        <p:spPr>
          <a:xfrm>
            <a:off x="9295532" y="5283553"/>
            <a:ext cx="7963819" cy="1640659"/>
          </a:xfrm>
          <a:custGeom>
            <a:rect b="b" l="l" r="r" t="t"/>
            <a:pathLst>
              <a:path extrusionOk="0" h="432105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382526"/>
                </a:lnTo>
                <a:cubicBezTo>
                  <a:pt x="2097453" y="409908"/>
                  <a:pt x="2075256" y="432105"/>
                  <a:pt x="2047874" y="432105"/>
                </a:cubicBezTo>
                <a:lnTo>
                  <a:pt x="49579" y="432105"/>
                </a:lnTo>
                <a:cubicBezTo>
                  <a:pt x="22197" y="432105"/>
                  <a:pt x="0" y="409908"/>
                  <a:pt x="0" y="382526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33" name="Google Shape;533;p31"/>
          <p:cNvPicPr preferRelativeResize="0"/>
          <p:nvPr/>
        </p:nvPicPr>
        <p:blipFill rotWithShape="1">
          <a:blip r:embed="rId3">
            <a:alphaModFix/>
          </a:blip>
          <a:srcRect b="37284" l="0" r="0" t="0"/>
          <a:stretch/>
        </p:blipFill>
        <p:spPr>
          <a:xfrm>
            <a:off x="-3705950" y="1154175"/>
            <a:ext cx="13516075" cy="9187551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1"/>
          <p:cNvSpPr/>
          <p:nvPr/>
        </p:nvSpPr>
        <p:spPr>
          <a:xfrm flipH="1">
            <a:off x="5505919" y="919645"/>
            <a:ext cx="3504097" cy="1280588"/>
          </a:xfrm>
          <a:custGeom>
            <a:rect b="b" l="l" r="r" t="t"/>
            <a:pathLst>
              <a:path extrusionOk="0" h="1280588" w="3504097">
                <a:moveTo>
                  <a:pt x="3504097" y="0"/>
                </a:moveTo>
                <a:lnTo>
                  <a:pt x="0" y="0"/>
                </a:lnTo>
                <a:lnTo>
                  <a:pt x="0" y="1280588"/>
                </a:lnTo>
                <a:lnTo>
                  <a:pt x="3504097" y="1280588"/>
                </a:lnTo>
                <a:lnTo>
                  <a:pt x="3504097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5" name="Google Shape;535;p31"/>
          <p:cNvSpPr txBox="1"/>
          <p:nvPr/>
        </p:nvSpPr>
        <p:spPr>
          <a:xfrm>
            <a:off x="9295532" y="2019258"/>
            <a:ext cx="7686540" cy="155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Think About it</a:t>
            </a:r>
            <a:endParaRPr/>
          </a:p>
        </p:txBody>
      </p:sp>
      <p:sp>
        <p:nvSpPr>
          <p:cNvPr id="536" name="Google Shape;536;p31"/>
          <p:cNvSpPr/>
          <p:nvPr/>
        </p:nvSpPr>
        <p:spPr>
          <a:xfrm>
            <a:off x="9295532" y="3856280"/>
            <a:ext cx="7963819" cy="1132004"/>
          </a:xfrm>
          <a:custGeom>
            <a:rect b="b" l="l" r="r" t="t"/>
            <a:pathLst>
              <a:path extrusionOk="0" h="298139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248560"/>
                </a:lnTo>
                <a:cubicBezTo>
                  <a:pt x="2097453" y="261709"/>
                  <a:pt x="2092230" y="274320"/>
                  <a:pt x="2082932" y="283618"/>
                </a:cubicBezTo>
                <a:cubicBezTo>
                  <a:pt x="2073634" y="292916"/>
                  <a:pt x="2061023" y="298139"/>
                  <a:pt x="2047874" y="298139"/>
                </a:cubicBezTo>
                <a:lnTo>
                  <a:pt x="49579" y="298139"/>
                </a:lnTo>
                <a:cubicBezTo>
                  <a:pt x="36430" y="298139"/>
                  <a:pt x="23819" y="292916"/>
                  <a:pt x="14521" y="283618"/>
                </a:cubicBezTo>
                <a:cubicBezTo>
                  <a:pt x="5224" y="274320"/>
                  <a:pt x="0" y="261709"/>
                  <a:pt x="0" y="248560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7" name="Google Shape;537;p31"/>
          <p:cNvSpPr txBox="1"/>
          <p:nvPr/>
        </p:nvSpPr>
        <p:spPr>
          <a:xfrm>
            <a:off x="9673950" y="4141767"/>
            <a:ext cx="5588100" cy="5541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93192" lvl="1" marL="77724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F1A38"/>
                </a:solidFill>
                <a:latin typeface="Karma Medium"/>
                <a:ea typeface="Karma Medium"/>
                <a:cs typeface="Karma Medium"/>
                <a:sym typeface="Karma Medium"/>
              </a:rPr>
              <a:t>How do circuits work?</a:t>
            </a:r>
            <a:endParaRPr sz="3600"/>
          </a:p>
        </p:txBody>
      </p:sp>
      <p:sp>
        <p:nvSpPr>
          <p:cNvPr id="538" name="Google Shape;538;p31"/>
          <p:cNvSpPr txBox="1"/>
          <p:nvPr/>
        </p:nvSpPr>
        <p:spPr>
          <a:xfrm>
            <a:off x="9673950" y="5497786"/>
            <a:ext cx="5588100" cy="1191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8682" lvl="1" marL="7772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F1A38"/>
                </a:solidFill>
                <a:latin typeface="Karma Medium"/>
                <a:ea typeface="Karma Medium"/>
                <a:cs typeface="Karma Medium"/>
                <a:sym typeface="Karma Medium"/>
              </a:rPr>
              <a:t>What are the different type of circuits?</a:t>
            </a:r>
            <a:endParaRPr sz="3600"/>
          </a:p>
        </p:txBody>
      </p:sp>
      <p:sp>
        <p:nvSpPr>
          <p:cNvPr id="539" name="Google Shape;539;p31"/>
          <p:cNvSpPr/>
          <p:nvPr/>
        </p:nvSpPr>
        <p:spPr>
          <a:xfrm>
            <a:off x="9295532" y="7219476"/>
            <a:ext cx="7963819" cy="1640659"/>
          </a:xfrm>
          <a:custGeom>
            <a:rect b="b" l="l" r="r" t="t"/>
            <a:pathLst>
              <a:path extrusionOk="0" h="432105" w="2097453">
                <a:moveTo>
                  <a:pt x="49579" y="0"/>
                </a:moveTo>
                <a:lnTo>
                  <a:pt x="2047874" y="0"/>
                </a:lnTo>
                <a:cubicBezTo>
                  <a:pt x="2075256" y="0"/>
                  <a:pt x="2097453" y="22197"/>
                  <a:pt x="2097453" y="49579"/>
                </a:cubicBezTo>
                <a:lnTo>
                  <a:pt x="2097453" y="382526"/>
                </a:lnTo>
                <a:cubicBezTo>
                  <a:pt x="2097453" y="409908"/>
                  <a:pt x="2075256" y="432105"/>
                  <a:pt x="2047874" y="432105"/>
                </a:cubicBezTo>
                <a:lnTo>
                  <a:pt x="49579" y="432105"/>
                </a:lnTo>
                <a:cubicBezTo>
                  <a:pt x="22197" y="432105"/>
                  <a:pt x="0" y="409908"/>
                  <a:pt x="0" y="382526"/>
                </a:cubicBezTo>
                <a:lnTo>
                  <a:pt x="0" y="49579"/>
                </a:lnTo>
                <a:cubicBezTo>
                  <a:pt x="0" y="22197"/>
                  <a:pt x="22197" y="0"/>
                  <a:pt x="49579" y="0"/>
                </a:cubicBezTo>
                <a:close/>
              </a:path>
            </a:pathLst>
          </a:custGeom>
          <a:solidFill>
            <a:srgbClr val="CADFD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p31"/>
          <p:cNvSpPr txBox="1"/>
          <p:nvPr/>
        </p:nvSpPr>
        <p:spPr>
          <a:xfrm>
            <a:off x="9673950" y="7433709"/>
            <a:ext cx="6540975" cy="11913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88682" lvl="1" marL="777238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F1A38"/>
              </a:buClr>
              <a:buSzPts val="3600"/>
              <a:buFont typeface="Arial"/>
              <a:buChar char="•"/>
            </a:pPr>
            <a:r>
              <a:rPr b="0" i="0" lang="en-US" sz="3600" u="none" cap="none" strike="noStrike">
                <a:solidFill>
                  <a:srgbClr val="0F1A38"/>
                </a:solidFill>
                <a:latin typeface="Karma Medium"/>
                <a:ea typeface="Karma Medium"/>
                <a:cs typeface="Karma Medium"/>
                <a:sym typeface="Karma Medium"/>
              </a:rPr>
              <a:t>What are the components of different circuit types?</a:t>
            </a:r>
            <a:endParaRPr sz="3600"/>
          </a:p>
        </p:txBody>
      </p:sp>
      <p:pic>
        <p:nvPicPr>
          <p:cNvPr id="541" name="Google Shape;541;p31"/>
          <p:cNvPicPr preferRelativeResize="0"/>
          <p:nvPr/>
        </p:nvPicPr>
        <p:blipFill rotWithShape="1">
          <a:blip r:embed="rId5">
            <a:alphaModFix/>
          </a:blip>
          <a:srcRect b="15782" l="0" r="0" t="0"/>
          <a:stretch/>
        </p:blipFill>
        <p:spPr>
          <a:xfrm>
            <a:off x="903900" y="1015249"/>
            <a:ext cx="7771025" cy="92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4475" y="2251875"/>
            <a:ext cx="9030324" cy="57832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7" name="Google Shape;547;p32"/>
          <p:cNvGrpSpPr/>
          <p:nvPr/>
        </p:nvGrpSpPr>
        <p:grpSpPr>
          <a:xfrm>
            <a:off x="2071192" y="2966624"/>
            <a:ext cx="5118822" cy="2362304"/>
            <a:chOff x="1" y="0"/>
            <a:chExt cx="6825097" cy="3149739"/>
          </a:xfrm>
        </p:grpSpPr>
        <p:sp>
          <p:nvSpPr>
            <p:cNvPr id="548" name="Google Shape;548;p32"/>
            <p:cNvSpPr/>
            <p:nvPr/>
          </p:nvSpPr>
          <p:spPr>
            <a:xfrm rot="-229201">
              <a:off x="82947" y="218814"/>
              <a:ext cx="6659204" cy="2712112"/>
            </a:xfrm>
            <a:custGeom>
              <a:rect b="b" l="l" r="r" t="t"/>
              <a:pathLst>
                <a:path extrusionOk="0" h="2712112" w="6659204">
                  <a:moveTo>
                    <a:pt x="0" y="0"/>
                  </a:moveTo>
                  <a:lnTo>
                    <a:pt x="6659204" y="0"/>
                  </a:lnTo>
                  <a:lnTo>
                    <a:pt x="6659204" y="2712113"/>
                  </a:lnTo>
                  <a:lnTo>
                    <a:pt x="0" y="271211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49" name="Google Shape;549;p32"/>
            <p:cNvSpPr txBox="1"/>
            <p:nvPr/>
          </p:nvSpPr>
          <p:spPr>
            <a:xfrm rot="-229192">
              <a:off x="644650" y="1422306"/>
              <a:ext cx="5921655" cy="10114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29" u="none" cap="none" strike="noStrike">
                  <a:solidFill>
                    <a:srgbClr val="000000"/>
                  </a:solidFill>
                  <a:latin typeface="Karma"/>
                  <a:ea typeface="Karma"/>
                  <a:cs typeface="Karma"/>
                  <a:sym typeface="Karma"/>
                </a:rPr>
                <a:t>What makes a</a:t>
              </a:r>
              <a:endParaRPr/>
            </a:p>
          </p:txBody>
        </p:sp>
      </p:grpSp>
      <p:sp>
        <p:nvSpPr>
          <p:cNvPr id="550" name="Google Shape;550;p32"/>
          <p:cNvSpPr/>
          <p:nvPr/>
        </p:nvSpPr>
        <p:spPr>
          <a:xfrm rot="1386274">
            <a:off x="7690137" y="5034285"/>
            <a:ext cx="790584" cy="826657"/>
          </a:xfrm>
          <a:custGeom>
            <a:rect b="b" l="l" r="r" t="t"/>
            <a:pathLst>
              <a:path extrusionOk="0" h="826468" w="790404">
                <a:moveTo>
                  <a:pt x="0" y="0"/>
                </a:moveTo>
                <a:lnTo>
                  <a:pt x="790404" y="0"/>
                </a:lnTo>
                <a:lnTo>
                  <a:pt x="790404" y="826468"/>
                </a:lnTo>
                <a:lnTo>
                  <a:pt x="0" y="826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32"/>
          <p:cNvSpPr txBox="1"/>
          <p:nvPr/>
        </p:nvSpPr>
        <p:spPr>
          <a:xfrm>
            <a:off x="2458518" y="4855172"/>
            <a:ext cx="7905900" cy="16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83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Circuit?</a:t>
            </a:r>
            <a:endParaRPr/>
          </a:p>
        </p:txBody>
      </p:sp>
      <p:sp>
        <p:nvSpPr>
          <p:cNvPr id="552" name="Google Shape;552;p32"/>
          <p:cNvSpPr/>
          <p:nvPr/>
        </p:nvSpPr>
        <p:spPr>
          <a:xfrm rot="2700000">
            <a:off x="685454" y="6961792"/>
            <a:ext cx="2329954" cy="610024"/>
          </a:xfrm>
          <a:custGeom>
            <a:rect b="b" l="l" r="r" t="t"/>
            <a:pathLst>
              <a:path extrusionOk="0" h="610024" w="2329954">
                <a:moveTo>
                  <a:pt x="0" y="0"/>
                </a:moveTo>
                <a:lnTo>
                  <a:pt x="2329954" y="0"/>
                </a:lnTo>
                <a:lnTo>
                  <a:pt x="2329954" y="610024"/>
                </a:lnTo>
                <a:lnTo>
                  <a:pt x="0" y="6100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32"/>
          <p:cNvSpPr/>
          <p:nvPr/>
        </p:nvSpPr>
        <p:spPr>
          <a:xfrm rot="1537295">
            <a:off x="4168615" y="8778797"/>
            <a:ext cx="5021358" cy="1240694"/>
          </a:xfrm>
          <a:custGeom>
            <a:rect b="b" l="l" r="r" t="t"/>
            <a:pathLst>
              <a:path extrusionOk="0" h="1240694" w="5021358">
                <a:moveTo>
                  <a:pt x="0" y="0"/>
                </a:moveTo>
                <a:lnTo>
                  <a:pt x="5021359" y="0"/>
                </a:lnTo>
                <a:lnTo>
                  <a:pt x="5021359" y="1240694"/>
                </a:lnTo>
                <a:lnTo>
                  <a:pt x="0" y="12406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32"/>
          <p:cNvSpPr/>
          <p:nvPr/>
        </p:nvSpPr>
        <p:spPr>
          <a:xfrm>
            <a:off x="1166778" y="605176"/>
            <a:ext cx="2583481" cy="2071482"/>
          </a:xfrm>
          <a:custGeom>
            <a:rect b="b" l="l" r="r" t="t"/>
            <a:pathLst>
              <a:path extrusionOk="0" h="2071482" w="2583481">
                <a:moveTo>
                  <a:pt x="0" y="0"/>
                </a:moveTo>
                <a:lnTo>
                  <a:pt x="2583480" y="0"/>
                </a:lnTo>
                <a:lnTo>
                  <a:pt x="2583480" y="2071482"/>
                </a:lnTo>
                <a:lnTo>
                  <a:pt x="0" y="207148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555" name="Google Shape;555;p32"/>
          <p:cNvPicPr preferRelativeResize="0"/>
          <p:nvPr/>
        </p:nvPicPr>
        <p:blipFill rotWithShape="1">
          <a:blip r:embed="rId9">
            <a:alphaModFix/>
          </a:blip>
          <a:srcRect b="0" l="0" r="1623" t="0"/>
          <a:stretch/>
        </p:blipFill>
        <p:spPr>
          <a:xfrm>
            <a:off x="9153375" y="460725"/>
            <a:ext cx="9134625" cy="92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33"/>
          <p:cNvSpPr/>
          <p:nvPr/>
        </p:nvSpPr>
        <p:spPr>
          <a:xfrm>
            <a:off x="1028700" y="3179349"/>
            <a:ext cx="4681069" cy="6078993"/>
          </a:xfrm>
          <a:custGeom>
            <a:rect b="b" l="l" r="r" t="t"/>
            <a:pathLst>
              <a:path extrusionOk="0" h="1601041" w="1232866">
                <a:moveTo>
                  <a:pt x="84348" y="0"/>
                </a:moveTo>
                <a:lnTo>
                  <a:pt x="1148517" y="0"/>
                </a:lnTo>
                <a:cubicBezTo>
                  <a:pt x="1195102" y="0"/>
                  <a:pt x="1232866" y="37764"/>
                  <a:pt x="1232866" y="84348"/>
                </a:cubicBezTo>
                <a:lnTo>
                  <a:pt x="1232866" y="1516692"/>
                </a:lnTo>
                <a:cubicBezTo>
                  <a:pt x="1232866" y="1563277"/>
                  <a:pt x="1195102" y="1601041"/>
                  <a:pt x="1148517" y="1601041"/>
                </a:cubicBezTo>
                <a:lnTo>
                  <a:pt x="84348" y="1601041"/>
                </a:lnTo>
                <a:cubicBezTo>
                  <a:pt x="37764" y="1601041"/>
                  <a:pt x="0" y="1563277"/>
                  <a:pt x="0" y="1516692"/>
                </a:cubicBezTo>
                <a:lnTo>
                  <a:pt x="0" y="84348"/>
                </a:lnTo>
                <a:cubicBezTo>
                  <a:pt x="0" y="37764"/>
                  <a:pt x="37764" y="0"/>
                  <a:pt x="84348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1" name="Google Shape;561;p33"/>
          <p:cNvSpPr/>
          <p:nvPr/>
        </p:nvSpPr>
        <p:spPr>
          <a:xfrm>
            <a:off x="2483408" y="4106600"/>
            <a:ext cx="1582185" cy="1644994"/>
          </a:xfrm>
          <a:custGeom>
            <a:rect b="b" l="l" r="r" t="t"/>
            <a:pathLst>
              <a:path extrusionOk="0" h="1644994" w="1582185">
                <a:moveTo>
                  <a:pt x="0" y="0"/>
                </a:moveTo>
                <a:lnTo>
                  <a:pt x="1582185" y="0"/>
                </a:lnTo>
                <a:lnTo>
                  <a:pt x="1582185" y="1644993"/>
                </a:lnTo>
                <a:lnTo>
                  <a:pt x="0" y="1644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33"/>
          <p:cNvSpPr txBox="1"/>
          <p:nvPr/>
        </p:nvSpPr>
        <p:spPr>
          <a:xfrm>
            <a:off x="12174121" y="6891853"/>
            <a:ext cx="508517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Switch</a:t>
            </a:r>
            <a:endParaRPr/>
          </a:p>
        </p:txBody>
      </p:sp>
      <p:sp>
        <p:nvSpPr>
          <p:cNvPr id="563" name="Google Shape;563;p33"/>
          <p:cNvSpPr/>
          <p:nvPr/>
        </p:nvSpPr>
        <p:spPr>
          <a:xfrm rot="5576765">
            <a:off x="9139075" y="1312854"/>
            <a:ext cx="1226681" cy="1155310"/>
          </a:xfrm>
          <a:custGeom>
            <a:rect b="b" l="l" r="r" t="t"/>
            <a:pathLst>
              <a:path extrusionOk="0" h="1155310" w="1226681">
                <a:moveTo>
                  <a:pt x="0" y="0"/>
                </a:moveTo>
                <a:lnTo>
                  <a:pt x="1226680" y="0"/>
                </a:lnTo>
                <a:lnTo>
                  <a:pt x="1226680" y="1155310"/>
                </a:lnTo>
                <a:lnTo>
                  <a:pt x="0" y="115531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33"/>
          <p:cNvSpPr/>
          <p:nvPr/>
        </p:nvSpPr>
        <p:spPr>
          <a:xfrm>
            <a:off x="5979619" y="3179349"/>
            <a:ext cx="4681038" cy="6078951"/>
          </a:xfrm>
          <a:custGeom>
            <a:rect b="b" l="l" r="r" t="t"/>
            <a:pathLst>
              <a:path extrusionOk="0" h="1601041" w="1232866">
                <a:moveTo>
                  <a:pt x="84348" y="0"/>
                </a:moveTo>
                <a:lnTo>
                  <a:pt x="1148517" y="0"/>
                </a:lnTo>
                <a:cubicBezTo>
                  <a:pt x="1195102" y="0"/>
                  <a:pt x="1232866" y="37764"/>
                  <a:pt x="1232866" y="84348"/>
                </a:cubicBezTo>
                <a:lnTo>
                  <a:pt x="1232866" y="1516692"/>
                </a:lnTo>
                <a:cubicBezTo>
                  <a:pt x="1232866" y="1563277"/>
                  <a:pt x="1195102" y="1601041"/>
                  <a:pt x="1148517" y="1601041"/>
                </a:cubicBezTo>
                <a:lnTo>
                  <a:pt x="84348" y="1601041"/>
                </a:lnTo>
                <a:cubicBezTo>
                  <a:pt x="37764" y="1601041"/>
                  <a:pt x="0" y="1563277"/>
                  <a:pt x="0" y="1516692"/>
                </a:cubicBezTo>
                <a:lnTo>
                  <a:pt x="0" y="84348"/>
                </a:lnTo>
                <a:cubicBezTo>
                  <a:pt x="0" y="37764"/>
                  <a:pt x="37764" y="0"/>
                  <a:pt x="84348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33"/>
          <p:cNvSpPr/>
          <p:nvPr/>
        </p:nvSpPr>
        <p:spPr>
          <a:xfrm>
            <a:off x="10936881" y="1033270"/>
            <a:ext cx="6322419" cy="3491106"/>
          </a:xfrm>
          <a:custGeom>
            <a:rect b="b" l="l" r="r" t="t"/>
            <a:pathLst>
              <a:path extrusionOk="0" h="919468" w="1665164">
                <a:moveTo>
                  <a:pt x="62450" y="0"/>
                </a:moveTo>
                <a:lnTo>
                  <a:pt x="1602713" y="0"/>
                </a:lnTo>
                <a:cubicBezTo>
                  <a:pt x="1619276" y="0"/>
                  <a:pt x="1635161" y="6580"/>
                  <a:pt x="1646873" y="18291"/>
                </a:cubicBezTo>
                <a:cubicBezTo>
                  <a:pt x="1658584" y="30003"/>
                  <a:pt x="1665164" y="45888"/>
                  <a:pt x="1665164" y="62450"/>
                </a:cubicBezTo>
                <a:lnTo>
                  <a:pt x="1665164" y="857018"/>
                </a:lnTo>
                <a:cubicBezTo>
                  <a:pt x="1665164" y="873580"/>
                  <a:pt x="1658584" y="889465"/>
                  <a:pt x="1646873" y="901177"/>
                </a:cubicBezTo>
                <a:cubicBezTo>
                  <a:pt x="1635161" y="912889"/>
                  <a:pt x="1619276" y="919468"/>
                  <a:pt x="1602713" y="919468"/>
                </a:cubicBezTo>
                <a:lnTo>
                  <a:pt x="62450" y="919468"/>
                </a:lnTo>
                <a:cubicBezTo>
                  <a:pt x="45888" y="919468"/>
                  <a:pt x="30003" y="912889"/>
                  <a:pt x="18291" y="901177"/>
                </a:cubicBezTo>
                <a:cubicBezTo>
                  <a:pt x="6580" y="889465"/>
                  <a:pt x="0" y="873580"/>
                  <a:pt x="0" y="857018"/>
                </a:cubicBezTo>
                <a:lnTo>
                  <a:pt x="0" y="62450"/>
                </a:lnTo>
                <a:cubicBezTo>
                  <a:pt x="0" y="45888"/>
                  <a:pt x="6580" y="30003"/>
                  <a:pt x="18291" y="18291"/>
                </a:cubicBezTo>
                <a:cubicBezTo>
                  <a:pt x="30003" y="6580"/>
                  <a:pt x="45888" y="0"/>
                  <a:pt x="6245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6" name="Google Shape;566;p33"/>
          <p:cNvSpPr/>
          <p:nvPr/>
        </p:nvSpPr>
        <p:spPr>
          <a:xfrm>
            <a:off x="10936881" y="4717786"/>
            <a:ext cx="6322419" cy="4540514"/>
          </a:xfrm>
          <a:custGeom>
            <a:rect b="b" l="l" r="r" t="t"/>
            <a:pathLst>
              <a:path extrusionOk="0" h="1195856" w="1665164">
                <a:moveTo>
                  <a:pt x="62450" y="0"/>
                </a:moveTo>
                <a:lnTo>
                  <a:pt x="1602713" y="0"/>
                </a:lnTo>
                <a:cubicBezTo>
                  <a:pt x="1619276" y="0"/>
                  <a:pt x="1635161" y="6580"/>
                  <a:pt x="1646873" y="18291"/>
                </a:cubicBezTo>
                <a:cubicBezTo>
                  <a:pt x="1658584" y="30003"/>
                  <a:pt x="1665164" y="45888"/>
                  <a:pt x="1665164" y="62450"/>
                </a:cubicBezTo>
                <a:lnTo>
                  <a:pt x="1665164" y="1133405"/>
                </a:lnTo>
                <a:cubicBezTo>
                  <a:pt x="1665164" y="1149968"/>
                  <a:pt x="1658584" y="1165853"/>
                  <a:pt x="1646873" y="1177564"/>
                </a:cubicBezTo>
                <a:cubicBezTo>
                  <a:pt x="1635161" y="1189276"/>
                  <a:pt x="1619276" y="1195856"/>
                  <a:pt x="1602713" y="1195856"/>
                </a:cubicBezTo>
                <a:lnTo>
                  <a:pt x="62450" y="1195856"/>
                </a:lnTo>
                <a:cubicBezTo>
                  <a:pt x="45888" y="1195856"/>
                  <a:pt x="30003" y="1189276"/>
                  <a:pt x="18291" y="1177564"/>
                </a:cubicBezTo>
                <a:cubicBezTo>
                  <a:pt x="6580" y="1165853"/>
                  <a:pt x="0" y="1149968"/>
                  <a:pt x="0" y="1133405"/>
                </a:cubicBezTo>
                <a:lnTo>
                  <a:pt x="0" y="62450"/>
                </a:lnTo>
                <a:cubicBezTo>
                  <a:pt x="0" y="45888"/>
                  <a:pt x="6580" y="30003"/>
                  <a:pt x="18291" y="18291"/>
                </a:cubicBezTo>
                <a:cubicBezTo>
                  <a:pt x="30003" y="6580"/>
                  <a:pt x="45888" y="0"/>
                  <a:pt x="6245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7" name="Google Shape;567;p33"/>
          <p:cNvSpPr/>
          <p:nvPr/>
        </p:nvSpPr>
        <p:spPr>
          <a:xfrm>
            <a:off x="11850031" y="5689772"/>
            <a:ext cx="1616148" cy="2415438"/>
          </a:xfrm>
          <a:custGeom>
            <a:rect b="b" l="l" r="r" t="t"/>
            <a:pathLst>
              <a:path extrusionOk="0" h="2415438" w="1616148">
                <a:moveTo>
                  <a:pt x="0" y="0"/>
                </a:moveTo>
                <a:lnTo>
                  <a:pt x="1616148" y="0"/>
                </a:lnTo>
                <a:lnTo>
                  <a:pt x="1616148" y="2415439"/>
                </a:lnTo>
                <a:lnTo>
                  <a:pt x="0" y="24154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33"/>
          <p:cNvSpPr/>
          <p:nvPr/>
        </p:nvSpPr>
        <p:spPr>
          <a:xfrm rot="1173926">
            <a:off x="12373608" y="1470792"/>
            <a:ext cx="568993" cy="2616061"/>
          </a:xfrm>
          <a:custGeom>
            <a:rect b="b" l="l" r="r" t="t"/>
            <a:pathLst>
              <a:path extrusionOk="0" h="2616061" w="568993">
                <a:moveTo>
                  <a:pt x="0" y="0"/>
                </a:moveTo>
                <a:lnTo>
                  <a:pt x="568993" y="0"/>
                </a:lnTo>
                <a:lnTo>
                  <a:pt x="568993" y="2616061"/>
                </a:lnTo>
                <a:lnTo>
                  <a:pt x="0" y="26160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33"/>
          <p:cNvSpPr txBox="1"/>
          <p:nvPr/>
        </p:nvSpPr>
        <p:spPr>
          <a:xfrm>
            <a:off x="1188850" y="6139749"/>
            <a:ext cx="4360737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Electrical Device </a:t>
            </a:r>
            <a:endParaRPr/>
          </a:p>
        </p:txBody>
      </p:sp>
      <p:sp>
        <p:nvSpPr>
          <p:cNvPr id="570" name="Google Shape;570;p33"/>
          <p:cNvSpPr txBox="1"/>
          <p:nvPr/>
        </p:nvSpPr>
        <p:spPr>
          <a:xfrm>
            <a:off x="1028700" y="7026282"/>
            <a:ext cx="46791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produced when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converts electrical energy into another form</a:t>
            </a:r>
            <a:endParaRPr/>
          </a:p>
        </p:txBody>
      </p:sp>
      <p:sp>
        <p:nvSpPr>
          <p:cNvPr id="571" name="Google Shape;571;p33"/>
          <p:cNvSpPr txBox="1"/>
          <p:nvPr/>
        </p:nvSpPr>
        <p:spPr>
          <a:xfrm>
            <a:off x="6105977" y="6139749"/>
            <a:ext cx="4360737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Voltage Source</a:t>
            </a:r>
            <a:endParaRPr/>
          </a:p>
        </p:txBody>
      </p:sp>
      <p:sp>
        <p:nvSpPr>
          <p:cNvPr id="572" name="Google Shape;572;p33"/>
          <p:cNvSpPr txBox="1"/>
          <p:nvPr/>
        </p:nvSpPr>
        <p:spPr>
          <a:xfrm>
            <a:off x="5945827" y="7174257"/>
            <a:ext cx="46809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source of electricity,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such as batteries or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electric outlets</a:t>
            </a:r>
            <a:endParaRPr/>
          </a:p>
        </p:txBody>
      </p:sp>
      <p:sp>
        <p:nvSpPr>
          <p:cNvPr id="573" name="Google Shape;573;p33"/>
          <p:cNvSpPr txBox="1"/>
          <p:nvPr/>
        </p:nvSpPr>
        <p:spPr>
          <a:xfrm>
            <a:off x="13475388" y="1760251"/>
            <a:ext cx="3508531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Conductor</a:t>
            </a:r>
            <a:endParaRPr/>
          </a:p>
        </p:txBody>
      </p:sp>
      <p:sp>
        <p:nvSpPr>
          <p:cNvPr id="574" name="Google Shape;574;p33"/>
          <p:cNvSpPr txBox="1"/>
          <p:nvPr/>
        </p:nvSpPr>
        <p:spPr>
          <a:xfrm>
            <a:off x="13346536" y="2532728"/>
            <a:ext cx="3766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material that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allows current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to flow</a:t>
            </a:r>
            <a:endParaRPr/>
          </a:p>
        </p:txBody>
      </p:sp>
      <p:sp>
        <p:nvSpPr>
          <p:cNvPr id="575" name="Google Shape;575;p33"/>
          <p:cNvSpPr/>
          <p:nvPr/>
        </p:nvSpPr>
        <p:spPr>
          <a:xfrm>
            <a:off x="6938034" y="4106600"/>
            <a:ext cx="2770550" cy="1491060"/>
          </a:xfrm>
          <a:custGeom>
            <a:rect b="b" l="l" r="r" t="t"/>
            <a:pathLst>
              <a:path extrusionOk="0" h="1491060" w="2770550">
                <a:moveTo>
                  <a:pt x="0" y="0"/>
                </a:moveTo>
                <a:lnTo>
                  <a:pt x="2770550" y="0"/>
                </a:lnTo>
                <a:lnTo>
                  <a:pt x="2770550" y="1491059"/>
                </a:lnTo>
                <a:lnTo>
                  <a:pt x="0" y="149105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6" name="Google Shape;576;p33"/>
          <p:cNvSpPr txBox="1"/>
          <p:nvPr/>
        </p:nvSpPr>
        <p:spPr>
          <a:xfrm>
            <a:off x="13621917" y="6183784"/>
            <a:ext cx="3508531" cy="501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Switch</a:t>
            </a:r>
            <a:endParaRPr/>
          </a:p>
        </p:txBody>
      </p:sp>
      <p:sp>
        <p:nvSpPr>
          <p:cNvPr id="577" name="Google Shape;577;p33"/>
          <p:cNvSpPr txBox="1"/>
          <p:nvPr/>
        </p:nvSpPr>
        <p:spPr>
          <a:xfrm>
            <a:off x="13493064" y="6956261"/>
            <a:ext cx="37662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controls the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current flow</a:t>
            </a:r>
            <a:endParaRPr/>
          </a:p>
        </p:txBody>
      </p:sp>
      <p:sp>
        <p:nvSpPr>
          <p:cNvPr id="578" name="Google Shape;578;p33"/>
          <p:cNvSpPr txBox="1"/>
          <p:nvPr/>
        </p:nvSpPr>
        <p:spPr>
          <a:xfrm>
            <a:off x="1028700" y="958563"/>
            <a:ext cx="7967514" cy="1038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What makes a circuit?</a:t>
            </a:r>
            <a:endParaRPr/>
          </a:p>
        </p:txBody>
      </p:sp>
      <p:pic>
        <p:nvPicPr>
          <p:cNvPr id="579" name="Google Shape;579;p33"/>
          <p:cNvPicPr preferRelativeResize="0"/>
          <p:nvPr/>
        </p:nvPicPr>
        <p:blipFill rotWithShape="1">
          <a:blip r:embed="rId8">
            <a:alphaModFix/>
          </a:blip>
          <a:srcRect b="0" l="44432" r="0" t="67272"/>
          <a:stretch/>
        </p:blipFill>
        <p:spPr>
          <a:xfrm>
            <a:off x="-142550" y="-188900"/>
            <a:ext cx="6170575" cy="218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34"/>
          <p:cNvSpPr txBox="1"/>
          <p:nvPr/>
        </p:nvSpPr>
        <p:spPr>
          <a:xfrm>
            <a:off x="1756406" y="1181597"/>
            <a:ext cx="11667869" cy="155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Activity Instructions</a:t>
            </a:r>
            <a:endParaRPr/>
          </a:p>
        </p:txBody>
      </p:sp>
      <p:sp>
        <p:nvSpPr>
          <p:cNvPr id="585" name="Google Shape;585;p34"/>
          <p:cNvSpPr txBox="1"/>
          <p:nvPr/>
        </p:nvSpPr>
        <p:spPr>
          <a:xfrm>
            <a:off x="10808944" y="3699001"/>
            <a:ext cx="64911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Build a diagram of the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different kinds of circuits.</a:t>
            </a:r>
            <a:endParaRPr/>
          </a:p>
        </p:txBody>
      </p:sp>
      <p:sp>
        <p:nvSpPr>
          <p:cNvPr id="586" name="Google Shape;586;p34"/>
          <p:cNvSpPr txBox="1"/>
          <p:nvPr/>
        </p:nvSpPr>
        <p:spPr>
          <a:xfrm>
            <a:off x="9560893" y="3737101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01</a:t>
            </a:r>
            <a:endParaRPr/>
          </a:p>
        </p:txBody>
      </p:sp>
      <p:sp>
        <p:nvSpPr>
          <p:cNvPr id="587" name="Google Shape;587;p34"/>
          <p:cNvSpPr txBox="1"/>
          <p:nvPr/>
        </p:nvSpPr>
        <p:spPr>
          <a:xfrm>
            <a:off x="10808944" y="5192292"/>
            <a:ext cx="66948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Use the illustrations on the page. Duplicate them as needed.</a:t>
            </a:r>
            <a:endParaRPr/>
          </a:p>
        </p:txBody>
      </p:sp>
      <p:sp>
        <p:nvSpPr>
          <p:cNvPr id="588" name="Google Shape;588;p34"/>
          <p:cNvSpPr txBox="1"/>
          <p:nvPr/>
        </p:nvSpPr>
        <p:spPr>
          <a:xfrm>
            <a:off x="10808944" y="6658279"/>
            <a:ext cx="52308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Use arrows to show </a:t>
            </a:r>
            <a:endParaRPr/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the flow of energy.</a:t>
            </a:r>
            <a:endParaRPr/>
          </a:p>
        </p:txBody>
      </p:sp>
      <p:sp>
        <p:nvSpPr>
          <p:cNvPr id="589" name="Google Shape;589;p34"/>
          <p:cNvSpPr txBox="1"/>
          <p:nvPr/>
        </p:nvSpPr>
        <p:spPr>
          <a:xfrm>
            <a:off x="10808944" y="8124265"/>
            <a:ext cx="58728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Identify the type of energy the electric energy is converted to. </a:t>
            </a:r>
            <a:endParaRPr/>
          </a:p>
        </p:txBody>
      </p:sp>
      <p:cxnSp>
        <p:nvCxnSpPr>
          <p:cNvPr id="590" name="Google Shape;590;p34"/>
          <p:cNvCxnSpPr/>
          <p:nvPr/>
        </p:nvCxnSpPr>
        <p:spPr>
          <a:xfrm>
            <a:off x="1756406" y="2946526"/>
            <a:ext cx="11232730" cy="0"/>
          </a:xfrm>
          <a:prstGeom prst="straightConnector1">
            <a:avLst/>
          </a:prstGeom>
          <a:noFill/>
          <a:ln cap="rnd" cmpd="sng" w="76200">
            <a:solidFill>
              <a:srgbClr val="CADFD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91" name="Google Shape;591;p34"/>
          <p:cNvSpPr txBox="1"/>
          <p:nvPr/>
        </p:nvSpPr>
        <p:spPr>
          <a:xfrm>
            <a:off x="9560893" y="5230392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02</a:t>
            </a:r>
            <a:endParaRPr/>
          </a:p>
        </p:txBody>
      </p:sp>
      <p:sp>
        <p:nvSpPr>
          <p:cNvPr id="592" name="Google Shape;592;p34"/>
          <p:cNvSpPr txBox="1"/>
          <p:nvPr/>
        </p:nvSpPr>
        <p:spPr>
          <a:xfrm>
            <a:off x="9560893" y="6696379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03</a:t>
            </a:r>
            <a:endParaRPr/>
          </a:p>
        </p:txBody>
      </p:sp>
      <p:sp>
        <p:nvSpPr>
          <p:cNvPr id="593" name="Google Shape;593;p34"/>
          <p:cNvSpPr txBox="1"/>
          <p:nvPr/>
        </p:nvSpPr>
        <p:spPr>
          <a:xfrm>
            <a:off x="9560893" y="8162365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04</a:t>
            </a:r>
            <a:endParaRPr/>
          </a:p>
        </p:txBody>
      </p:sp>
      <p:grpSp>
        <p:nvGrpSpPr>
          <p:cNvPr id="594" name="Google Shape;594;p34"/>
          <p:cNvGrpSpPr/>
          <p:nvPr/>
        </p:nvGrpSpPr>
        <p:grpSpPr>
          <a:xfrm>
            <a:off x="915479" y="3756151"/>
            <a:ext cx="7515084" cy="6530849"/>
            <a:chOff x="0" y="0"/>
            <a:chExt cx="10020112" cy="8707799"/>
          </a:xfrm>
        </p:grpSpPr>
        <p:sp>
          <p:nvSpPr>
            <p:cNvPr id="595" name="Google Shape;595;p34"/>
            <p:cNvSpPr/>
            <p:nvPr/>
          </p:nvSpPr>
          <p:spPr>
            <a:xfrm>
              <a:off x="0" y="0"/>
              <a:ext cx="6777202" cy="6456825"/>
            </a:xfrm>
            <a:custGeom>
              <a:rect b="b" l="l" r="r" t="t"/>
              <a:pathLst>
                <a:path extrusionOk="0" h="6456825" w="6777202">
                  <a:moveTo>
                    <a:pt x="0" y="0"/>
                  </a:moveTo>
                  <a:lnTo>
                    <a:pt x="6777202" y="0"/>
                  </a:lnTo>
                  <a:lnTo>
                    <a:pt x="6777202" y="6456825"/>
                  </a:lnTo>
                  <a:lnTo>
                    <a:pt x="0" y="645682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6" name="Google Shape;596;p34"/>
            <p:cNvSpPr/>
            <p:nvPr/>
          </p:nvSpPr>
          <p:spPr>
            <a:xfrm flipH="1">
              <a:off x="949488" y="0"/>
              <a:ext cx="9070624" cy="8707799"/>
            </a:xfrm>
            <a:custGeom>
              <a:rect b="b" l="l" r="r" t="t"/>
              <a:pathLst>
                <a:path extrusionOk="0" h="8707799" w="9070624">
                  <a:moveTo>
                    <a:pt x="9070624" y="0"/>
                  </a:moveTo>
                  <a:lnTo>
                    <a:pt x="0" y="0"/>
                  </a:lnTo>
                  <a:lnTo>
                    <a:pt x="0" y="8707799"/>
                  </a:lnTo>
                  <a:lnTo>
                    <a:pt x="9070624" y="8707799"/>
                  </a:lnTo>
                  <a:lnTo>
                    <a:pt x="9070624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597" name="Google Shape;597;p34"/>
            <p:cNvSpPr/>
            <p:nvPr/>
          </p:nvSpPr>
          <p:spPr>
            <a:xfrm rot="-339814">
              <a:off x="6827832" y="4937590"/>
              <a:ext cx="1030029" cy="1077026"/>
            </a:xfrm>
            <a:custGeom>
              <a:rect b="b" l="l" r="r" t="t"/>
              <a:pathLst>
                <a:path extrusionOk="0" h="1077026" w="1030029">
                  <a:moveTo>
                    <a:pt x="0" y="0"/>
                  </a:moveTo>
                  <a:lnTo>
                    <a:pt x="1030029" y="0"/>
                  </a:lnTo>
                  <a:lnTo>
                    <a:pt x="1030029" y="1077026"/>
                  </a:lnTo>
                  <a:lnTo>
                    <a:pt x="0" y="10770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5"/>
          <p:cNvSpPr txBox="1"/>
          <p:nvPr/>
        </p:nvSpPr>
        <p:spPr>
          <a:xfrm>
            <a:off x="5772548" y="927908"/>
            <a:ext cx="642056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Switch Open Circuit</a:t>
            </a:r>
            <a:endParaRPr/>
          </a:p>
        </p:txBody>
      </p:sp>
      <p:sp>
        <p:nvSpPr>
          <p:cNvPr id="603" name="Google Shape;603;p35"/>
          <p:cNvSpPr txBox="1"/>
          <p:nvPr/>
        </p:nvSpPr>
        <p:spPr>
          <a:xfrm>
            <a:off x="2548488" y="1815696"/>
            <a:ext cx="1319102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The switch is off, no current flows and no energy is converted.</a:t>
            </a:r>
            <a:endParaRPr/>
          </a:p>
        </p:txBody>
      </p:sp>
      <p:grpSp>
        <p:nvGrpSpPr>
          <p:cNvPr id="604" name="Google Shape;604;p35"/>
          <p:cNvGrpSpPr/>
          <p:nvPr/>
        </p:nvGrpSpPr>
        <p:grpSpPr>
          <a:xfrm>
            <a:off x="3285928" y="7653701"/>
            <a:ext cx="11716144" cy="1604599"/>
            <a:chOff x="0" y="-279248"/>
            <a:chExt cx="15621526" cy="2139465"/>
          </a:xfrm>
        </p:grpSpPr>
        <p:sp>
          <p:nvSpPr>
            <p:cNvPr id="605" name="Google Shape;605;p35"/>
            <p:cNvSpPr/>
            <p:nvPr/>
          </p:nvSpPr>
          <p:spPr>
            <a:xfrm>
              <a:off x="8333949" y="0"/>
              <a:ext cx="889522" cy="1860217"/>
            </a:xfrm>
            <a:custGeom>
              <a:rect b="b" l="l" r="r" t="t"/>
              <a:pathLst>
                <a:path extrusionOk="0" h="1860217" w="889522">
                  <a:moveTo>
                    <a:pt x="0" y="0"/>
                  </a:moveTo>
                  <a:lnTo>
                    <a:pt x="889522" y="0"/>
                  </a:lnTo>
                  <a:lnTo>
                    <a:pt x="889522" y="1860217"/>
                  </a:lnTo>
                  <a:lnTo>
                    <a:pt x="0" y="1860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6" name="Google Shape;606;p35"/>
            <p:cNvSpPr/>
            <p:nvPr/>
          </p:nvSpPr>
          <p:spPr>
            <a:xfrm>
              <a:off x="13344873" y="106514"/>
              <a:ext cx="928416" cy="1647189"/>
            </a:xfrm>
            <a:custGeom>
              <a:rect b="b" l="l" r="r" t="t"/>
              <a:pathLst>
                <a:path extrusionOk="0" h="1647189" w="928416">
                  <a:moveTo>
                    <a:pt x="0" y="0"/>
                  </a:moveTo>
                  <a:lnTo>
                    <a:pt x="928416" y="0"/>
                  </a:lnTo>
                  <a:lnTo>
                    <a:pt x="928416" y="1647189"/>
                  </a:lnTo>
                  <a:lnTo>
                    <a:pt x="0" y="16471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7" name="Google Shape;607;p35"/>
            <p:cNvSpPr/>
            <p:nvPr/>
          </p:nvSpPr>
          <p:spPr>
            <a:xfrm>
              <a:off x="14491781" y="106514"/>
              <a:ext cx="1129745" cy="1688478"/>
            </a:xfrm>
            <a:custGeom>
              <a:rect b="b" l="l" r="r" t="t"/>
              <a:pathLst>
                <a:path extrusionOk="0" h="1688478" w="1129745">
                  <a:moveTo>
                    <a:pt x="0" y="0"/>
                  </a:moveTo>
                  <a:lnTo>
                    <a:pt x="1129745" y="0"/>
                  </a:lnTo>
                  <a:lnTo>
                    <a:pt x="1129745" y="1688478"/>
                  </a:lnTo>
                  <a:lnTo>
                    <a:pt x="0" y="16884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8" name="Google Shape;608;p35"/>
            <p:cNvSpPr/>
            <p:nvPr/>
          </p:nvSpPr>
          <p:spPr>
            <a:xfrm>
              <a:off x="9727684" y="285865"/>
              <a:ext cx="2394148" cy="1288487"/>
            </a:xfrm>
            <a:custGeom>
              <a:rect b="b" l="l" r="r" t="t"/>
              <a:pathLst>
                <a:path extrusionOk="0" h="1288487" w="2394148">
                  <a:moveTo>
                    <a:pt x="0" y="0"/>
                  </a:moveTo>
                  <a:lnTo>
                    <a:pt x="2394148" y="0"/>
                  </a:lnTo>
                  <a:lnTo>
                    <a:pt x="2394148" y="1288487"/>
                  </a:lnTo>
                  <a:lnTo>
                    <a:pt x="0" y="12884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09" name="Google Shape;609;p35"/>
            <p:cNvSpPr/>
            <p:nvPr/>
          </p:nvSpPr>
          <p:spPr>
            <a:xfrm rot="-5400000">
              <a:off x="12023955" y="537621"/>
              <a:ext cx="1417713" cy="784975"/>
            </a:xfrm>
            <a:custGeom>
              <a:rect b="b" l="l" r="r" t="t"/>
              <a:pathLst>
                <a:path extrusionOk="0" h="784975" w="1417713">
                  <a:moveTo>
                    <a:pt x="0" y="0"/>
                  </a:moveTo>
                  <a:lnTo>
                    <a:pt x="1417713" y="0"/>
                  </a:lnTo>
                  <a:lnTo>
                    <a:pt x="1417713" y="784975"/>
                  </a:lnTo>
                  <a:lnTo>
                    <a:pt x="0" y="7849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1166" l="-175344" r="-37664" t="-354601"/>
              </a:stretch>
            </a:blipFill>
            <a:ln>
              <a:noFill/>
            </a:ln>
          </p:spPr>
        </p:sp>
        <p:sp>
          <p:nvSpPr>
            <p:cNvPr id="610" name="Google Shape;610;p35"/>
            <p:cNvSpPr/>
            <p:nvPr/>
          </p:nvSpPr>
          <p:spPr>
            <a:xfrm>
              <a:off x="7151107" y="0"/>
              <a:ext cx="889522" cy="1860217"/>
            </a:xfrm>
            <a:custGeom>
              <a:rect b="b" l="l" r="r" t="t"/>
              <a:pathLst>
                <a:path extrusionOk="0" h="1860217" w="889522">
                  <a:moveTo>
                    <a:pt x="0" y="0"/>
                  </a:moveTo>
                  <a:lnTo>
                    <a:pt x="889522" y="0"/>
                  </a:lnTo>
                  <a:lnTo>
                    <a:pt x="889522" y="1860217"/>
                  </a:lnTo>
                  <a:lnTo>
                    <a:pt x="0" y="1860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611" name="Google Shape;611;p35"/>
            <p:cNvGrpSpPr/>
            <p:nvPr/>
          </p:nvGrpSpPr>
          <p:grpSpPr>
            <a:xfrm>
              <a:off x="0" y="-279248"/>
              <a:ext cx="6859007" cy="1934906"/>
              <a:chOff x="0" y="-76200"/>
              <a:chExt cx="1354866" cy="382204"/>
            </a:xfrm>
          </p:grpSpPr>
          <p:sp>
            <p:nvSpPr>
              <p:cNvPr id="612" name="Google Shape;612;p35"/>
              <p:cNvSpPr/>
              <p:nvPr/>
            </p:nvSpPr>
            <p:spPr>
              <a:xfrm>
                <a:off x="0" y="0"/>
                <a:ext cx="1354866" cy="306004"/>
              </a:xfrm>
              <a:custGeom>
                <a:rect b="b" l="l" r="r" t="t"/>
                <a:pathLst>
                  <a:path extrusionOk="0" h="306004" w="1354866">
                    <a:moveTo>
                      <a:pt x="46654" y="0"/>
                    </a:moveTo>
                    <a:lnTo>
                      <a:pt x="1308212" y="0"/>
                    </a:lnTo>
                    <a:cubicBezTo>
                      <a:pt x="1333978" y="0"/>
                      <a:pt x="1354866" y="20888"/>
                      <a:pt x="1354866" y="46654"/>
                    </a:cubicBezTo>
                    <a:lnTo>
                      <a:pt x="1354866" y="259350"/>
                    </a:lnTo>
                    <a:cubicBezTo>
                      <a:pt x="1354866" y="285116"/>
                      <a:pt x="1333978" y="306004"/>
                      <a:pt x="1308212" y="306004"/>
                    </a:cubicBezTo>
                    <a:lnTo>
                      <a:pt x="46654" y="306004"/>
                    </a:lnTo>
                    <a:cubicBezTo>
                      <a:pt x="20888" y="306004"/>
                      <a:pt x="0" y="285116"/>
                      <a:pt x="0" y="259350"/>
                    </a:cubicBezTo>
                    <a:lnTo>
                      <a:pt x="0" y="46654"/>
                    </a:lnTo>
                    <a:cubicBezTo>
                      <a:pt x="0" y="20888"/>
                      <a:pt x="20888" y="0"/>
                      <a:pt x="46654" y="0"/>
                    </a:cubicBezTo>
                    <a:close/>
                  </a:path>
                </a:pathLst>
              </a:custGeom>
              <a:solidFill>
                <a:srgbClr val="CADFDF"/>
              </a:solidFill>
              <a:ln cap="rnd" cmpd="sng" w="47625">
                <a:solidFill>
                  <a:srgbClr val="2E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35"/>
              <p:cNvSpPr txBox="1"/>
              <p:nvPr/>
            </p:nvSpPr>
            <p:spPr>
              <a:xfrm>
                <a:off x="0" y="-76200"/>
                <a:ext cx="1354866" cy="3822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31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4" name="Google Shape;614;p35"/>
            <p:cNvSpPr txBox="1"/>
            <p:nvPr/>
          </p:nvSpPr>
          <p:spPr>
            <a:xfrm>
              <a:off x="839213" y="420733"/>
              <a:ext cx="53502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F1A38"/>
                  </a:solidFill>
                  <a:latin typeface="Karma"/>
                  <a:ea typeface="Karma"/>
                  <a:cs typeface="Karma"/>
                  <a:sym typeface="Karma"/>
                </a:rPr>
                <a:t>Press the "/" key and look for the draw tool to create your wires.</a:t>
              </a: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4CAF0"/>
        </a:solidFill>
      </p:bgPr>
    </p:bg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8"/>
          <p:cNvSpPr txBox="1"/>
          <p:nvPr/>
        </p:nvSpPr>
        <p:spPr>
          <a:xfrm>
            <a:off x="1028700" y="1009650"/>
            <a:ext cx="12753867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Today We’ll learn:</a:t>
            </a:r>
            <a:endParaRPr/>
          </a:p>
        </p:txBody>
      </p:sp>
      <p:pic>
        <p:nvPicPr>
          <p:cNvPr id="233" name="Google Shape;233;p18"/>
          <p:cNvPicPr preferRelativeResize="0"/>
          <p:nvPr/>
        </p:nvPicPr>
        <p:blipFill rotWithShape="1">
          <a:blip r:embed="rId3">
            <a:alphaModFix/>
          </a:blip>
          <a:srcRect b="0" l="0" r="47794" t="0"/>
          <a:stretch/>
        </p:blipFill>
        <p:spPr>
          <a:xfrm>
            <a:off x="13957395" y="2233200"/>
            <a:ext cx="4482800" cy="7505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18"/>
          <p:cNvSpPr txBox="1"/>
          <p:nvPr/>
        </p:nvSpPr>
        <p:spPr>
          <a:xfrm>
            <a:off x="1028700" y="2593204"/>
            <a:ext cx="12753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600" u="none" cap="none" strike="noStrike">
                <a:solidFill>
                  <a:srgbClr val="0F1A38"/>
                </a:solidFill>
                <a:latin typeface="Karma Medium"/>
                <a:ea typeface="Karma Medium"/>
                <a:cs typeface="Karma Medium"/>
                <a:sym typeface="Karma Medium"/>
              </a:rPr>
              <a:t>Elaborate on what you want to discuss</a:t>
            </a:r>
            <a:endParaRPr sz="3600"/>
          </a:p>
        </p:txBody>
      </p:sp>
      <p:cxnSp>
        <p:nvCxnSpPr>
          <p:cNvPr id="235" name="Google Shape;235;p18"/>
          <p:cNvCxnSpPr/>
          <p:nvPr/>
        </p:nvCxnSpPr>
        <p:spPr>
          <a:xfrm>
            <a:off x="1028700" y="3344485"/>
            <a:ext cx="9953883" cy="0"/>
          </a:xfrm>
          <a:prstGeom prst="straightConnector1">
            <a:avLst/>
          </a:prstGeom>
          <a:noFill/>
          <a:ln cap="rnd" cmpd="sng" w="76200">
            <a:solidFill>
              <a:srgbClr val="2F54AE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6" name="Google Shape;236;p18"/>
          <p:cNvSpPr/>
          <p:nvPr/>
        </p:nvSpPr>
        <p:spPr>
          <a:xfrm rot="1782558">
            <a:off x="11483084" y="646043"/>
            <a:ext cx="2043891" cy="2133093"/>
          </a:xfrm>
          <a:custGeom>
            <a:rect b="b" l="l" r="r" t="t"/>
            <a:pathLst>
              <a:path extrusionOk="0" h="2135677" w="2046367">
                <a:moveTo>
                  <a:pt x="0" y="0"/>
                </a:moveTo>
                <a:lnTo>
                  <a:pt x="2046367" y="0"/>
                </a:lnTo>
                <a:lnTo>
                  <a:pt x="2046367" y="2135678"/>
                </a:lnTo>
                <a:lnTo>
                  <a:pt x="0" y="21356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7" name="Google Shape;237;p18"/>
          <p:cNvSpPr/>
          <p:nvPr/>
        </p:nvSpPr>
        <p:spPr>
          <a:xfrm rot="-1569561">
            <a:off x="13684751" y="3246824"/>
            <a:ext cx="4852950" cy="4358831"/>
          </a:xfrm>
          <a:custGeom>
            <a:rect b="b" l="l" r="r" t="t"/>
            <a:pathLst>
              <a:path extrusionOk="0" h="4358831" w="4852950">
                <a:moveTo>
                  <a:pt x="0" y="0"/>
                </a:moveTo>
                <a:lnTo>
                  <a:pt x="4852950" y="0"/>
                </a:lnTo>
                <a:lnTo>
                  <a:pt x="4852950" y="4358831"/>
                </a:lnTo>
                <a:lnTo>
                  <a:pt x="0" y="43588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8" name="Google Shape;238;p18"/>
          <p:cNvSpPr/>
          <p:nvPr/>
        </p:nvSpPr>
        <p:spPr>
          <a:xfrm>
            <a:off x="-2151777" y="7461941"/>
            <a:ext cx="3606061" cy="4114800"/>
          </a:xfrm>
          <a:custGeom>
            <a:rect b="b" l="l" r="r" t="t"/>
            <a:pathLst>
              <a:path extrusionOk="0" h="4114800" w="3606061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39" name="Google Shape;239;p18"/>
          <p:cNvSpPr txBox="1"/>
          <p:nvPr/>
        </p:nvSpPr>
        <p:spPr>
          <a:xfrm>
            <a:off x="1028700" y="4813378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01</a:t>
            </a:r>
            <a:endParaRPr/>
          </a:p>
        </p:txBody>
      </p:sp>
      <p:sp>
        <p:nvSpPr>
          <p:cNvPr id="240" name="Google Shape;240;p18"/>
          <p:cNvSpPr txBox="1"/>
          <p:nvPr/>
        </p:nvSpPr>
        <p:spPr>
          <a:xfrm>
            <a:off x="2255782" y="4775278"/>
            <a:ext cx="36531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Electrical Terms</a:t>
            </a:r>
            <a:endParaRPr/>
          </a:p>
        </p:txBody>
      </p:sp>
      <p:sp>
        <p:nvSpPr>
          <p:cNvPr id="241" name="Google Shape;241;p18"/>
          <p:cNvSpPr txBox="1"/>
          <p:nvPr/>
        </p:nvSpPr>
        <p:spPr>
          <a:xfrm>
            <a:off x="7719072" y="4813378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03</a:t>
            </a:r>
            <a:endParaRPr/>
          </a:p>
        </p:txBody>
      </p:sp>
      <p:sp>
        <p:nvSpPr>
          <p:cNvPr id="242" name="Google Shape;242;p18"/>
          <p:cNvSpPr txBox="1"/>
          <p:nvPr/>
        </p:nvSpPr>
        <p:spPr>
          <a:xfrm>
            <a:off x="8946154" y="4775278"/>
            <a:ext cx="47811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Static Electricity Worksheet</a:t>
            </a:r>
            <a:endParaRPr/>
          </a:p>
        </p:txBody>
      </p:sp>
      <p:sp>
        <p:nvSpPr>
          <p:cNvPr id="243" name="Google Shape;243;p18"/>
          <p:cNvSpPr txBox="1"/>
          <p:nvPr/>
        </p:nvSpPr>
        <p:spPr>
          <a:xfrm>
            <a:off x="1028700" y="6728516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02</a:t>
            </a:r>
            <a:endParaRPr/>
          </a:p>
        </p:txBody>
      </p:sp>
      <p:sp>
        <p:nvSpPr>
          <p:cNvPr id="244" name="Google Shape;244;p18"/>
          <p:cNvSpPr txBox="1"/>
          <p:nvPr/>
        </p:nvSpPr>
        <p:spPr>
          <a:xfrm>
            <a:off x="2255782" y="6690416"/>
            <a:ext cx="41370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Conductors and Insulators</a:t>
            </a:r>
            <a:endParaRPr/>
          </a:p>
        </p:txBody>
      </p:sp>
      <p:sp>
        <p:nvSpPr>
          <p:cNvPr id="245" name="Google Shape;245;p18"/>
          <p:cNvSpPr txBox="1"/>
          <p:nvPr/>
        </p:nvSpPr>
        <p:spPr>
          <a:xfrm>
            <a:off x="7755678" y="6680891"/>
            <a:ext cx="85116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04</a:t>
            </a:r>
            <a:endParaRPr/>
          </a:p>
        </p:txBody>
      </p:sp>
      <p:sp>
        <p:nvSpPr>
          <p:cNvPr id="246" name="Google Shape;246;p18"/>
          <p:cNvSpPr txBox="1"/>
          <p:nvPr/>
        </p:nvSpPr>
        <p:spPr>
          <a:xfrm>
            <a:off x="8982761" y="6642791"/>
            <a:ext cx="48822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Building Circuits Activity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9" name="Google Shape;619;p36"/>
          <p:cNvGrpSpPr/>
          <p:nvPr/>
        </p:nvGrpSpPr>
        <p:grpSpPr>
          <a:xfrm>
            <a:off x="3285928" y="7653701"/>
            <a:ext cx="11716144" cy="1604599"/>
            <a:chOff x="0" y="-279248"/>
            <a:chExt cx="15621526" cy="2139465"/>
          </a:xfrm>
        </p:grpSpPr>
        <p:sp>
          <p:nvSpPr>
            <p:cNvPr id="620" name="Google Shape;620;p36"/>
            <p:cNvSpPr/>
            <p:nvPr/>
          </p:nvSpPr>
          <p:spPr>
            <a:xfrm>
              <a:off x="8333949" y="0"/>
              <a:ext cx="889522" cy="1860217"/>
            </a:xfrm>
            <a:custGeom>
              <a:rect b="b" l="l" r="r" t="t"/>
              <a:pathLst>
                <a:path extrusionOk="0" h="1860217" w="889522">
                  <a:moveTo>
                    <a:pt x="0" y="0"/>
                  </a:moveTo>
                  <a:lnTo>
                    <a:pt x="889522" y="0"/>
                  </a:lnTo>
                  <a:lnTo>
                    <a:pt x="889522" y="1860217"/>
                  </a:lnTo>
                  <a:lnTo>
                    <a:pt x="0" y="1860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1" name="Google Shape;621;p36"/>
            <p:cNvSpPr/>
            <p:nvPr/>
          </p:nvSpPr>
          <p:spPr>
            <a:xfrm>
              <a:off x="13344873" y="106514"/>
              <a:ext cx="928416" cy="1647189"/>
            </a:xfrm>
            <a:custGeom>
              <a:rect b="b" l="l" r="r" t="t"/>
              <a:pathLst>
                <a:path extrusionOk="0" h="1647189" w="928416">
                  <a:moveTo>
                    <a:pt x="0" y="0"/>
                  </a:moveTo>
                  <a:lnTo>
                    <a:pt x="928416" y="0"/>
                  </a:lnTo>
                  <a:lnTo>
                    <a:pt x="928416" y="1647189"/>
                  </a:lnTo>
                  <a:lnTo>
                    <a:pt x="0" y="164718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2" name="Google Shape;622;p36"/>
            <p:cNvSpPr/>
            <p:nvPr/>
          </p:nvSpPr>
          <p:spPr>
            <a:xfrm>
              <a:off x="14491781" y="106514"/>
              <a:ext cx="1129745" cy="1688478"/>
            </a:xfrm>
            <a:custGeom>
              <a:rect b="b" l="l" r="r" t="t"/>
              <a:pathLst>
                <a:path extrusionOk="0" h="1688478" w="1129745">
                  <a:moveTo>
                    <a:pt x="0" y="0"/>
                  </a:moveTo>
                  <a:lnTo>
                    <a:pt x="1129745" y="0"/>
                  </a:lnTo>
                  <a:lnTo>
                    <a:pt x="1129745" y="1688478"/>
                  </a:lnTo>
                  <a:lnTo>
                    <a:pt x="0" y="168847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3" name="Google Shape;623;p36"/>
            <p:cNvSpPr/>
            <p:nvPr/>
          </p:nvSpPr>
          <p:spPr>
            <a:xfrm>
              <a:off x="9727684" y="285865"/>
              <a:ext cx="2394148" cy="1288487"/>
            </a:xfrm>
            <a:custGeom>
              <a:rect b="b" l="l" r="r" t="t"/>
              <a:pathLst>
                <a:path extrusionOk="0" h="1288487" w="2394148">
                  <a:moveTo>
                    <a:pt x="0" y="0"/>
                  </a:moveTo>
                  <a:lnTo>
                    <a:pt x="2394148" y="0"/>
                  </a:lnTo>
                  <a:lnTo>
                    <a:pt x="2394148" y="1288487"/>
                  </a:lnTo>
                  <a:lnTo>
                    <a:pt x="0" y="128848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624" name="Google Shape;624;p36"/>
            <p:cNvSpPr/>
            <p:nvPr/>
          </p:nvSpPr>
          <p:spPr>
            <a:xfrm rot="-5400000">
              <a:off x="12023955" y="537621"/>
              <a:ext cx="1417713" cy="784975"/>
            </a:xfrm>
            <a:custGeom>
              <a:rect b="b" l="l" r="r" t="t"/>
              <a:pathLst>
                <a:path extrusionOk="0" h="784975" w="1417713">
                  <a:moveTo>
                    <a:pt x="0" y="0"/>
                  </a:moveTo>
                  <a:lnTo>
                    <a:pt x="1417713" y="0"/>
                  </a:lnTo>
                  <a:lnTo>
                    <a:pt x="1417713" y="784975"/>
                  </a:lnTo>
                  <a:lnTo>
                    <a:pt x="0" y="78497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1166" l="-175344" r="-37664" t="-354601"/>
              </a:stretch>
            </a:blipFill>
            <a:ln>
              <a:noFill/>
            </a:ln>
          </p:spPr>
        </p:sp>
        <p:sp>
          <p:nvSpPr>
            <p:cNvPr id="625" name="Google Shape;625;p36"/>
            <p:cNvSpPr/>
            <p:nvPr/>
          </p:nvSpPr>
          <p:spPr>
            <a:xfrm>
              <a:off x="7151107" y="0"/>
              <a:ext cx="889522" cy="1860217"/>
            </a:xfrm>
            <a:custGeom>
              <a:rect b="b" l="l" r="r" t="t"/>
              <a:pathLst>
                <a:path extrusionOk="0" h="1860217" w="889522">
                  <a:moveTo>
                    <a:pt x="0" y="0"/>
                  </a:moveTo>
                  <a:lnTo>
                    <a:pt x="889522" y="0"/>
                  </a:lnTo>
                  <a:lnTo>
                    <a:pt x="889522" y="1860217"/>
                  </a:lnTo>
                  <a:lnTo>
                    <a:pt x="0" y="186021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626" name="Google Shape;626;p36"/>
            <p:cNvGrpSpPr/>
            <p:nvPr/>
          </p:nvGrpSpPr>
          <p:grpSpPr>
            <a:xfrm>
              <a:off x="0" y="-279248"/>
              <a:ext cx="6859007" cy="1934906"/>
              <a:chOff x="0" y="-76200"/>
              <a:chExt cx="1354866" cy="382204"/>
            </a:xfrm>
          </p:grpSpPr>
          <p:sp>
            <p:nvSpPr>
              <p:cNvPr id="627" name="Google Shape;627;p36"/>
              <p:cNvSpPr/>
              <p:nvPr/>
            </p:nvSpPr>
            <p:spPr>
              <a:xfrm>
                <a:off x="0" y="0"/>
                <a:ext cx="1354866" cy="306004"/>
              </a:xfrm>
              <a:custGeom>
                <a:rect b="b" l="l" r="r" t="t"/>
                <a:pathLst>
                  <a:path extrusionOk="0" h="306004" w="1354866">
                    <a:moveTo>
                      <a:pt x="46654" y="0"/>
                    </a:moveTo>
                    <a:lnTo>
                      <a:pt x="1308212" y="0"/>
                    </a:lnTo>
                    <a:cubicBezTo>
                      <a:pt x="1333978" y="0"/>
                      <a:pt x="1354866" y="20888"/>
                      <a:pt x="1354866" y="46654"/>
                    </a:cubicBezTo>
                    <a:lnTo>
                      <a:pt x="1354866" y="259350"/>
                    </a:lnTo>
                    <a:cubicBezTo>
                      <a:pt x="1354866" y="285116"/>
                      <a:pt x="1333978" y="306004"/>
                      <a:pt x="1308212" y="306004"/>
                    </a:cubicBezTo>
                    <a:lnTo>
                      <a:pt x="46654" y="306004"/>
                    </a:lnTo>
                    <a:cubicBezTo>
                      <a:pt x="20888" y="306004"/>
                      <a:pt x="0" y="285116"/>
                      <a:pt x="0" y="259350"/>
                    </a:cubicBezTo>
                    <a:lnTo>
                      <a:pt x="0" y="46654"/>
                    </a:lnTo>
                    <a:cubicBezTo>
                      <a:pt x="0" y="20888"/>
                      <a:pt x="20888" y="0"/>
                      <a:pt x="46654" y="0"/>
                    </a:cubicBezTo>
                    <a:close/>
                  </a:path>
                </a:pathLst>
              </a:custGeom>
              <a:solidFill>
                <a:srgbClr val="CADFDF"/>
              </a:solidFill>
              <a:ln cap="rnd" cmpd="sng" w="47625">
                <a:solidFill>
                  <a:srgbClr val="2E5394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36"/>
              <p:cNvSpPr txBox="1"/>
              <p:nvPr/>
            </p:nvSpPr>
            <p:spPr>
              <a:xfrm>
                <a:off x="0" y="-76200"/>
                <a:ext cx="1354866" cy="38220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l">
                  <a:lnSpc>
                    <a:spcPct val="311055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29" name="Google Shape;629;p36"/>
            <p:cNvSpPr txBox="1"/>
            <p:nvPr/>
          </p:nvSpPr>
          <p:spPr>
            <a:xfrm>
              <a:off x="839213" y="420733"/>
              <a:ext cx="5350200" cy="97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00" u="none" cap="none" strike="noStrike">
                  <a:solidFill>
                    <a:srgbClr val="0F1A38"/>
                  </a:solidFill>
                  <a:latin typeface="Karma"/>
                  <a:ea typeface="Karma"/>
                  <a:cs typeface="Karma"/>
                  <a:sym typeface="Karma"/>
                </a:rPr>
                <a:t>Press the "/" key and look for the draw tool to create your wires.</a:t>
              </a:r>
              <a:endParaRPr/>
            </a:p>
          </p:txBody>
        </p:sp>
      </p:grpSp>
      <p:sp>
        <p:nvSpPr>
          <p:cNvPr id="630" name="Google Shape;630;p36"/>
          <p:cNvSpPr txBox="1"/>
          <p:nvPr/>
        </p:nvSpPr>
        <p:spPr>
          <a:xfrm>
            <a:off x="5933719" y="927908"/>
            <a:ext cx="642056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Switch Closed Circuit</a:t>
            </a:r>
            <a:endParaRPr/>
          </a:p>
        </p:txBody>
      </p:sp>
      <p:sp>
        <p:nvSpPr>
          <p:cNvPr id="631" name="Google Shape;631;p36"/>
          <p:cNvSpPr txBox="1"/>
          <p:nvPr/>
        </p:nvSpPr>
        <p:spPr>
          <a:xfrm>
            <a:off x="2548488" y="1815696"/>
            <a:ext cx="1319102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The switch is on, allowing the current to flow and use energy to power a device.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7"/>
          <p:cNvSpPr txBox="1"/>
          <p:nvPr/>
        </p:nvSpPr>
        <p:spPr>
          <a:xfrm>
            <a:off x="5933719" y="927908"/>
            <a:ext cx="642056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Series Circuit</a:t>
            </a:r>
            <a:endParaRPr/>
          </a:p>
        </p:txBody>
      </p:sp>
      <p:sp>
        <p:nvSpPr>
          <p:cNvPr id="637" name="Google Shape;637;p37"/>
          <p:cNvSpPr txBox="1"/>
          <p:nvPr/>
        </p:nvSpPr>
        <p:spPr>
          <a:xfrm>
            <a:off x="2548488" y="1815696"/>
            <a:ext cx="1319102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It has a single loop where current flows. All devices are connected in the loop.</a:t>
            </a:r>
            <a:endParaRPr/>
          </a:p>
        </p:txBody>
      </p:sp>
      <p:sp>
        <p:nvSpPr>
          <p:cNvPr id="638" name="Google Shape;638;p37"/>
          <p:cNvSpPr/>
          <p:nvPr/>
        </p:nvSpPr>
        <p:spPr>
          <a:xfrm>
            <a:off x="9536390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39" name="Google Shape;639;p37"/>
          <p:cNvSpPr/>
          <p:nvPr/>
        </p:nvSpPr>
        <p:spPr>
          <a:xfrm>
            <a:off x="13294583" y="7943023"/>
            <a:ext cx="696312" cy="1235392"/>
          </a:xfrm>
          <a:custGeom>
            <a:rect b="b" l="l" r="r" t="t"/>
            <a:pathLst>
              <a:path extrusionOk="0" h="1235392" w="696312">
                <a:moveTo>
                  <a:pt x="0" y="0"/>
                </a:moveTo>
                <a:lnTo>
                  <a:pt x="696311" y="0"/>
                </a:lnTo>
                <a:lnTo>
                  <a:pt x="696311" y="1235392"/>
                </a:lnTo>
                <a:lnTo>
                  <a:pt x="0" y="1235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0" name="Google Shape;640;p37"/>
          <p:cNvSpPr/>
          <p:nvPr/>
        </p:nvSpPr>
        <p:spPr>
          <a:xfrm>
            <a:off x="14154763" y="7943023"/>
            <a:ext cx="847309" cy="1266358"/>
          </a:xfrm>
          <a:custGeom>
            <a:rect b="b" l="l" r="r" t="t"/>
            <a:pathLst>
              <a:path extrusionOk="0" h="1266358" w="847309">
                <a:moveTo>
                  <a:pt x="0" y="0"/>
                </a:moveTo>
                <a:lnTo>
                  <a:pt x="847309" y="0"/>
                </a:lnTo>
                <a:lnTo>
                  <a:pt x="847309" y="1266358"/>
                </a:lnTo>
                <a:lnTo>
                  <a:pt x="0" y="1266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1" name="Google Shape;641;p37"/>
          <p:cNvSpPr/>
          <p:nvPr/>
        </p:nvSpPr>
        <p:spPr>
          <a:xfrm>
            <a:off x="10581691" y="8077536"/>
            <a:ext cx="1795611" cy="966365"/>
          </a:xfrm>
          <a:custGeom>
            <a:rect b="b" l="l" r="r" t="t"/>
            <a:pathLst>
              <a:path extrusionOk="0" h="966365" w="1795611">
                <a:moveTo>
                  <a:pt x="0" y="0"/>
                </a:moveTo>
                <a:lnTo>
                  <a:pt x="1795611" y="0"/>
                </a:lnTo>
                <a:lnTo>
                  <a:pt x="1795611" y="966365"/>
                </a:lnTo>
                <a:lnTo>
                  <a:pt x="0" y="96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42" name="Google Shape;642;p37"/>
          <p:cNvSpPr/>
          <p:nvPr/>
        </p:nvSpPr>
        <p:spPr>
          <a:xfrm rot="-5400000">
            <a:off x="12303894" y="8266353"/>
            <a:ext cx="1063285" cy="588731"/>
          </a:xfrm>
          <a:custGeom>
            <a:rect b="b" l="l" r="r" t="t"/>
            <a:pathLst>
              <a:path extrusionOk="0" h="588731" w="1063285">
                <a:moveTo>
                  <a:pt x="0" y="0"/>
                </a:moveTo>
                <a:lnTo>
                  <a:pt x="1063285" y="0"/>
                </a:lnTo>
                <a:lnTo>
                  <a:pt x="1063285" y="588731"/>
                </a:lnTo>
                <a:lnTo>
                  <a:pt x="0" y="588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66" l="-175344" r="-37664" t="-354601"/>
            </a:stretch>
          </a:blipFill>
          <a:ln>
            <a:noFill/>
          </a:ln>
        </p:spPr>
      </p:sp>
      <p:sp>
        <p:nvSpPr>
          <p:cNvPr id="643" name="Google Shape;643;p37"/>
          <p:cNvSpPr/>
          <p:nvPr/>
        </p:nvSpPr>
        <p:spPr>
          <a:xfrm>
            <a:off x="8649258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44" name="Google Shape;644;p37"/>
          <p:cNvGrpSpPr/>
          <p:nvPr/>
        </p:nvGrpSpPr>
        <p:grpSpPr>
          <a:xfrm>
            <a:off x="3285928" y="7653701"/>
            <a:ext cx="5144255" cy="1451180"/>
            <a:chOff x="0" y="-76200"/>
            <a:chExt cx="1354866" cy="382204"/>
          </a:xfrm>
        </p:grpSpPr>
        <p:sp>
          <p:nvSpPr>
            <p:cNvPr id="645" name="Google Shape;645;p37"/>
            <p:cNvSpPr/>
            <p:nvPr/>
          </p:nvSpPr>
          <p:spPr>
            <a:xfrm>
              <a:off x="0" y="0"/>
              <a:ext cx="1354866" cy="306004"/>
            </a:xfrm>
            <a:custGeom>
              <a:rect b="b" l="l" r="r" t="t"/>
              <a:pathLst>
                <a:path extrusionOk="0" h="306004" w="1354866">
                  <a:moveTo>
                    <a:pt x="46654" y="0"/>
                  </a:moveTo>
                  <a:lnTo>
                    <a:pt x="1308212" y="0"/>
                  </a:lnTo>
                  <a:cubicBezTo>
                    <a:pt x="1333978" y="0"/>
                    <a:pt x="1354866" y="20888"/>
                    <a:pt x="1354866" y="46654"/>
                  </a:cubicBezTo>
                  <a:lnTo>
                    <a:pt x="1354866" y="259350"/>
                  </a:lnTo>
                  <a:cubicBezTo>
                    <a:pt x="1354866" y="285116"/>
                    <a:pt x="1333978" y="306004"/>
                    <a:pt x="1308212" y="306004"/>
                  </a:cubicBezTo>
                  <a:lnTo>
                    <a:pt x="46654" y="306004"/>
                  </a:lnTo>
                  <a:cubicBezTo>
                    <a:pt x="20888" y="306004"/>
                    <a:pt x="0" y="285116"/>
                    <a:pt x="0" y="259350"/>
                  </a:cubicBezTo>
                  <a:lnTo>
                    <a:pt x="0" y="46654"/>
                  </a:lnTo>
                  <a:cubicBezTo>
                    <a:pt x="0" y="20888"/>
                    <a:pt x="20888" y="0"/>
                    <a:pt x="46654" y="0"/>
                  </a:cubicBezTo>
                  <a:close/>
                </a:path>
              </a:pathLst>
            </a:custGeom>
            <a:solidFill>
              <a:srgbClr val="CADFDF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7"/>
            <p:cNvSpPr txBox="1"/>
            <p:nvPr/>
          </p:nvSpPr>
          <p:spPr>
            <a:xfrm>
              <a:off x="0" y="-76200"/>
              <a:ext cx="1354866" cy="382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1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7" name="Google Shape;647;p37"/>
          <p:cNvSpPr txBox="1"/>
          <p:nvPr/>
        </p:nvSpPr>
        <p:spPr>
          <a:xfrm>
            <a:off x="3915337" y="8169162"/>
            <a:ext cx="40125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Press the "/" key and look for the draw tool to create your wires.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8"/>
          <p:cNvSpPr txBox="1"/>
          <p:nvPr/>
        </p:nvSpPr>
        <p:spPr>
          <a:xfrm>
            <a:off x="5933719" y="927908"/>
            <a:ext cx="642056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Parallel Circuit</a:t>
            </a:r>
            <a:endParaRPr/>
          </a:p>
        </p:txBody>
      </p:sp>
      <p:sp>
        <p:nvSpPr>
          <p:cNvPr id="653" name="Google Shape;653;p38"/>
          <p:cNvSpPr txBox="1"/>
          <p:nvPr/>
        </p:nvSpPr>
        <p:spPr>
          <a:xfrm>
            <a:off x="2548488" y="1815696"/>
            <a:ext cx="1319102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It has two or more loops where current flows. Each loop is independent of the other.</a:t>
            </a:r>
            <a:endParaRPr/>
          </a:p>
        </p:txBody>
      </p:sp>
      <p:sp>
        <p:nvSpPr>
          <p:cNvPr id="654" name="Google Shape;654;p38"/>
          <p:cNvSpPr/>
          <p:nvPr/>
        </p:nvSpPr>
        <p:spPr>
          <a:xfrm>
            <a:off x="9536390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5" name="Google Shape;655;p38"/>
          <p:cNvSpPr/>
          <p:nvPr/>
        </p:nvSpPr>
        <p:spPr>
          <a:xfrm>
            <a:off x="13294583" y="7943023"/>
            <a:ext cx="696312" cy="1235392"/>
          </a:xfrm>
          <a:custGeom>
            <a:rect b="b" l="l" r="r" t="t"/>
            <a:pathLst>
              <a:path extrusionOk="0" h="1235392" w="696312">
                <a:moveTo>
                  <a:pt x="0" y="0"/>
                </a:moveTo>
                <a:lnTo>
                  <a:pt x="696311" y="0"/>
                </a:lnTo>
                <a:lnTo>
                  <a:pt x="696311" y="1235392"/>
                </a:lnTo>
                <a:lnTo>
                  <a:pt x="0" y="1235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6" name="Google Shape;656;p38"/>
          <p:cNvSpPr/>
          <p:nvPr/>
        </p:nvSpPr>
        <p:spPr>
          <a:xfrm>
            <a:off x="14154763" y="7943023"/>
            <a:ext cx="847309" cy="1266358"/>
          </a:xfrm>
          <a:custGeom>
            <a:rect b="b" l="l" r="r" t="t"/>
            <a:pathLst>
              <a:path extrusionOk="0" h="1266358" w="847309">
                <a:moveTo>
                  <a:pt x="0" y="0"/>
                </a:moveTo>
                <a:lnTo>
                  <a:pt x="847309" y="0"/>
                </a:lnTo>
                <a:lnTo>
                  <a:pt x="847309" y="1266358"/>
                </a:lnTo>
                <a:lnTo>
                  <a:pt x="0" y="1266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7" name="Google Shape;657;p38"/>
          <p:cNvSpPr/>
          <p:nvPr/>
        </p:nvSpPr>
        <p:spPr>
          <a:xfrm>
            <a:off x="10581691" y="8077536"/>
            <a:ext cx="1795611" cy="966365"/>
          </a:xfrm>
          <a:custGeom>
            <a:rect b="b" l="l" r="r" t="t"/>
            <a:pathLst>
              <a:path extrusionOk="0" h="966365" w="1795611">
                <a:moveTo>
                  <a:pt x="0" y="0"/>
                </a:moveTo>
                <a:lnTo>
                  <a:pt x="1795611" y="0"/>
                </a:lnTo>
                <a:lnTo>
                  <a:pt x="1795611" y="966365"/>
                </a:lnTo>
                <a:lnTo>
                  <a:pt x="0" y="96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58" name="Google Shape;658;p38"/>
          <p:cNvSpPr/>
          <p:nvPr/>
        </p:nvSpPr>
        <p:spPr>
          <a:xfrm rot="-5400000">
            <a:off x="12303894" y="8266353"/>
            <a:ext cx="1063285" cy="588731"/>
          </a:xfrm>
          <a:custGeom>
            <a:rect b="b" l="l" r="r" t="t"/>
            <a:pathLst>
              <a:path extrusionOk="0" h="588731" w="1063285">
                <a:moveTo>
                  <a:pt x="0" y="0"/>
                </a:moveTo>
                <a:lnTo>
                  <a:pt x="1063285" y="0"/>
                </a:lnTo>
                <a:lnTo>
                  <a:pt x="1063285" y="588731"/>
                </a:lnTo>
                <a:lnTo>
                  <a:pt x="0" y="588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66" l="-175344" r="-37664" t="-354601"/>
            </a:stretch>
          </a:blipFill>
          <a:ln>
            <a:noFill/>
          </a:ln>
        </p:spPr>
      </p:sp>
      <p:sp>
        <p:nvSpPr>
          <p:cNvPr id="659" name="Google Shape;659;p38"/>
          <p:cNvSpPr/>
          <p:nvPr/>
        </p:nvSpPr>
        <p:spPr>
          <a:xfrm>
            <a:off x="8649258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60" name="Google Shape;660;p38"/>
          <p:cNvGrpSpPr/>
          <p:nvPr/>
        </p:nvGrpSpPr>
        <p:grpSpPr>
          <a:xfrm>
            <a:off x="3285928" y="7653701"/>
            <a:ext cx="5144255" cy="1451180"/>
            <a:chOff x="0" y="-76200"/>
            <a:chExt cx="1354866" cy="382204"/>
          </a:xfrm>
        </p:grpSpPr>
        <p:sp>
          <p:nvSpPr>
            <p:cNvPr id="661" name="Google Shape;661;p38"/>
            <p:cNvSpPr/>
            <p:nvPr/>
          </p:nvSpPr>
          <p:spPr>
            <a:xfrm>
              <a:off x="0" y="0"/>
              <a:ext cx="1354866" cy="306004"/>
            </a:xfrm>
            <a:custGeom>
              <a:rect b="b" l="l" r="r" t="t"/>
              <a:pathLst>
                <a:path extrusionOk="0" h="306004" w="1354866">
                  <a:moveTo>
                    <a:pt x="46654" y="0"/>
                  </a:moveTo>
                  <a:lnTo>
                    <a:pt x="1308212" y="0"/>
                  </a:lnTo>
                  <a:cubicBezTo>
                    <a:pt x="1333978" y="0"/>
                    <a:pt x="1354866" y="20888"/>
                    <a:pt x="1354866" y="46654"/>
                  </a:cubicBezTo>
                  <a:lnTo>
                    <a:pt x="1354866" y="259350"/>
                  </a:lnTo>
                  <a:cubicBezTo>
                    <a:pt x="1354866" y="285116"/>
                    <a:pt x="1333978" y="306004"/>
                    <a:pt x="1308212" y="306004"/>
                  </a:cubicBezTo>
                  <a:lnTo>
                    <a:pt x="46654" y="306004"/>
                  </a:lnTo>
                  <a:cubicBezTo>
                    <a:pt x="20888" y="306004"/>
                    <a:pt x="0" y="285116"/>
                    <a:pt x="0" y="259350"/>
                  </a:cubicBezTo>
                  <a:lnTo>
                    <a:pt x="0" y="46654"/>
                  </a:lnTo>
                  <a:cubicBezTo>
                    <a:pt x="0" y="20888"/>
                    <a:pt x="20888" y="0"/>
                    <a:pt x="46654" y="0"/>
                  </a:cubicBezTo>
                  <a:close/>
                </a:path>
              </a:pathLst>
            </a:custGeom>
            <a:solidFill>
              <a:srgbClr val="CADFDF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38"/>
            <p:cNvSpPr txBox="1"/>
            <p:nvPr/>
          </p:nvSpPr>
          <p:spPr>
            <a:xfrm>
              <a:off x="0" y="-76200"/>
              <a:ext cx="1354866" cy="382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1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3" name="Google Shape;663;p38"/>
          <p:cNvSpPr txBox="1"/>
          <p:nvPr/>
        </p:nvSpPr>
        <p:spPr>
          <a:xfrm>
            <a:off x="3915337" y="8169162"/>
            <a:ext cx="40125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Press the "/" key and look for the draw tool to create your wires.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39"/>
          <p:cNvSpPr txBox="1"/>
          <p:nvPr/>
        </p:nvSpPr>
        <p:spPr>
          <a:xfrm>
            <a:off x="5933719" y="927908"/>
            <a:ext cx="642056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Short Circuit</a:t>
            </a:r>
            <a:endParaRPr/>
          </a:p>
        </p:txBody>
      </p:sp>
      <p:sp>
        <p:nvSpPr>
          <p:cNvPr id="669" name="Google Shape;669;p39"/>
          <p:cNvSpPr txBox="1"/>
          <p:nvPr/>
        </p:nvSpPr>
        <p:spPr>
          <a:xfrm>
            <a:off x="2548488" y="1815696"/>
            <a:ext cx="13191025" cy="3917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2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It has two or more loops where current flows. Each loop is independent of the other.</a:t>
            </a:r>
            <a:endParaRPr/>
          </a:p>
        </p:txBody>
      </p:sp>
      <p:sp>
        <p:nvSpPr>
          <p:cNvPr id="670" name="Google Shape;670;p39"/>
          <p:cNvSpPr/>
          <p:nvPr/>
        </p:nvSpPr>
        <p:spPr>
          <a:xfrm>
            <a:off x="9536390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1" name="Google Shape;671;p39"/>
          <p:cNvSpPr/>
          <p:nvPr/>
        </p:nvSpPr>
        <p:spPr>
          <a:xfrm>
            <a:off x="13294583" y="7943023"/>
            <a:ext cx="696312" cy="1235392"/>
          </a:xfrm>
          <a:custGeom>
            <a:rect b="b" l="l" r="r" t="t"/>
            <a:pathLst>
              <a:path extrusionOk="0" h="1235392" w="696312">
                <a:moveTo>
                  <a:pt x="0" y="0"/>
                </a:moveTo>
                <a:lnTo>
                  <a:pt x="696311" y="0"/>
                </a:lnTo>
                <a:lnTo>
                  <a:pt x="696311" y="1235392"/>
                </a:lnTo>
                <a:lnTo>
                  <a:pt x="0" y="12353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2" name="Google Shape;672;p39"/>
          <p:cNvSpPr/>
          <p:nvPr/>
        </p:nvSpPr>
        <p:spPr>
          <a:xfrm>
            <a:off x="14154763" y="7943023"/>
            <a:ext cx="847309" cy="1266358"/>
          </a:xfrm>
          <a:custGeom>
            <a:rect b="b" l="l" r="r" t="t"/>
            <a:pathLst>
              <a:path extrusionOk="0" h="1266358" w="847309">
                <a:moveTo>
                  <a:pt x="0" y="0"/>
                </a:moveTo>
                <a:lnTo>
                  <a:pt x="847309" y="0"/>
                </a:lnTo>
                <a:lnTo>
                  <a:pt x="847309" y="1266358"/>
                </a:lnTo>
                <a:lnTo>
                  <a:pt x="0" y="12663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3" name="Google Shape;673;p39"/>
          <p:cNvSpPr/>
          <p:nvPr/>
        </p:nvSpPr>
        <p:spPr>
          <a:xfrm>
            <a:off x="10581691" y="8077536"/>
            <a:ext cx="1795611" cy="966365"/>
          </a:xfrm>
          <a:custGeom>
            <a:rect b="b" l="l" r="r" t="t"/>
            <a:pathLst>
              <a:path extrusionOk="0" h="966365" w="1795611">
                <a:moveTo>
                  <a:pt x="0" y="0"/>
                </a:moveTo>
                <a:lnTo>
                  <a:pt x="1795611" y="0"/>
                </a:lnTo>
                <a:lnTo>
                  <a:pt x="1795611" y="966365"/>
                </a:lnTo>
                <a:lnTo>
                  <a:pt x="0" y="9663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74" name="Google Shape;674;p39"/>
          <p:cNvSpPr/>
          <p:nvPr/>
        </p:nvSpPr>
        <p:spPr>
          <a:xfrm rot="-5400000">
            <a:off x="12303894" y="8266353"/>
            <a:ext cx="1063285" cy="588731"/>
          </a:xfrm>
          <a:custGeom>
            <a:rect b="b" l="l" r="r" t="t"/>
            <a:pathLst>
              <a:path extrusionOk="0" h="588731" w="1063285">
                <a:moveTo>
                  <a:pt x="0" y="0"/>
                </a:moveTo>
                <a:lnTo>
                  <a:pt x="1063285" y="0"/>
                </a:lnTo>
                <a:lnTo>
                  <a:pt x="1063285" y="588731"/>
                </a:lnTo>
                <a:lnTo>
                  <a:pt x="0" y="5887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1166" l="-175344" r="-37664" t="-354601"/>
            </a:stretch>
          </a:blipFill>
          <a:ln>
            <a:noFill/>
          </a:ln>
        </p:spPr>
      </p:sp>
      <p:sp>
        <p:nvSpPr>
          <p:cNvPr id="675" name="Google Shape;675;p39"/>
          <p:cNvSpPr/>
          <p:nvPr/>
        </p:nvSpPr>
        <p:spPr>
          <a:xfrm>
            <a:off x="8649258" y="7863137"/>
            <a:ext cx="667141" cy="1395163"/>
          </a:xfrm>
          <a:custGeom>
            <a:rect b="b" l="l" r="r" t="t"/>
            <a:pathLst>
              <a:path extrusionOk="0" h="1395163" w="667141">
                <a:moveTo>
                  <a:pt x="0" y="0"/>
                </a:moveTo>
                <a:lnTo>
                  <a:pt x="667141" y="0"/>
                </a:lnTo>
                <a:lnTo>
                  <a:pt x="667141" y="1395163"/>
                </a:lnTo>
                <a:lnTo>
                  <a:pt x="0" y="13951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676" name="Google Shape;676;p39"/>
          <p:cNvGrpSpPr/>
          <p:nvPr/>
        </p:nvGrpSpPr>
        <p:grpSpPr>
          <a:xfrm>
            <a:off x="3285928" y="7653701"/>
            <a:ext cx="5144255" cy="1451180"/>
            <a:chOff x="0" y="-76200"/>
            <a:chExt cx="1354866" cy="382204"/>
          </a:xfrm>
        </p:grpSpPr>
        <p:sp>
          <p:nvSpPr>
            <p:cNvPr id="677" name="Google Shape;677;p39"/>
            <p:cNvSpPr/>
            <p:nvPr/>
          </p:nvSpPr>
          <p:spPr>
            <a:xfrm>
              <a:off x="0" y="0"/>
              <a:ext cx="1354866" cy="306004"/>
            </a:xfrm>
            <a:custGeom>
              <a:rect b="b" l="l" r="r" t="t"/>
              <a:pathLst>
                <a:path extrusionOk="0" h="306004" w="1354866">
                  <a:moveTo>
                    <a:pt x="46654" y="0"/>
                  </a:moveTo>
                  <a:lnTo>
                    <a:pt x="1308212" y="0"/>
                  </a:lnTo>
                  <a:cubicBezTo>
                    <a:pt x="1333978" y="0"/>
                    <a:pt x="1354866" y="20888"/>
                    <a:pt x="1354866" y="46654"/>
                  </a:cubicBezTo>
                  <a:lnTo>
                    <a:pt x="1354866" y="259350"/>
                  </a:lnTo>
                  <a:cubicBezTo>
                    <a:pt x="1354866" y="285116"/>
                    <a:pt x="1333978" y="306004"/>
                    <a:pt x="1308212" y="306004"/>
                  </a:cubicBezTo>
                  <a:lnTo>
                    <a:pt x="46654" y="306004"/>
                  </a:lnTo>
                  <a:cubicBezTo>
                    <a:pt x="20888" y="306004"/>
                    <a:pt x="0" y="285116"/>
                    <a:pt x="0" y="259350"/>
                  </a:cubicBezTo>
                  <a:lnTo>
                    <a:pt x="0" y="46654"/>
                  </a:lnTo>
                  <a:cubicBezTo>
                    <a:pt x="0" y="20888"/>
                    <a:pt x="20888" y="0"/>
                    <a:pt x="46654" y="0"/>
                  </a:cubicBezTo>
                  <a:close/>
                </a:path>
              </a:pathLst>
            </a:custGeom>
            <a:solidFill>
              <a:srgbClr val="CADFDF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9"/>
            <p:cNvSpPr txBox="1"/>
            <p:nvPr/>
          </p:nvSpPr>
          <p:spPr>
            <a:xfrm>
              <a:off x="0" y="-76200"/>
              <a:ext cx="1354866" cy="38220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l">
                <a:lnSpc>
                  <a:spcPct val="3110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79" name="Google Shape;679;p39"/>
          <p:cNvSpPr txBox="1"/>
          <p:nvPr/>
        </p:nvSpPr>
        <p:spPr>
          <a:xfrm>
            <a:off x="3915337" y="8169162"/>
            <a:ext cx="40125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Press the "/" key and look for the draw tool to create your wires.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40"/>
          <p:cNvSpPr/>
          <p:nvPr/>
        </p:nvSpPr>
        <p:spPr>
          <a:xfrm flipH="1" rot="10716619">
            <a:off x="9186090" y="1278288"/>
            <a:ext cx="6723986" cy="3704305"/>
          </a:xfrm>
          <a:custGeom>
            <a:rect b="b" l="l" r="r" t="t"/>
            <a:pathLst>
              <a:path extrusionOk="0" h="3704305" w="6723986">
                <a:moveTo>
                  <a:pt x="6723987" y="0"/>
                </a:moveTo>
                <a:lnTo>
                  <a:pt x="0" y="0"/>
                </a:lnTo>
                <a:lnTo>
                  <a:pt x="0" y="3704305"/>
                </a:lnTo>
                <a:lnTo>
                  <a:pt x="6723987" y="3704305"/>
                </a:lnTo>
                <a:lnTo>
                  <a:pt x="6723987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685" name="Google Shape;68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9725" y="1281250"/>
            <a:ext cx="11608550" cy="7413728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p40"/>
          <p:cNvSpPr txBox="1"/>
          <p:nvPr/>
        </p:nvSpPr>
        <p:spPr>
          <a:xfrm>
            <a:off x="3431983" y="3245753"/>
            <a:ext cx="11424034" cy="3286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83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Thank you </a:t>
            </a:r>
            <a:endParaRPr/>
          </a:p>
          <a:p>
            <a:pPr indent="0" lvl="0" marL="0" marR="0" rtl="0" algn="ctr">
              <a:lnSpc>
                <a:spcPct val="11999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783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for listening!</a:t>
            </a:r>
            <a:endParaRPr/>
          </a:p>
        </p:txBody>
      </p:sp>
      <p:sp>
        <p:nvSpPr>
          <p:cNvPr id="687" name="Google Shape;687;p40"/>
          <p:cNvSpPr/>
          <p:nvPr/>
        </p:nvSpPr>
        <p:spPr>
          <a:xfrm rot="-1269556">
            <a:off x="3013928" y="1462553"/>
            <a:ext cx="2559453" cy="832986"/>
          </a:xfrm>
          <a:custGeom>
            <a:rect b="b" l="l" r="r" t="t"/>
            <a:pathLst>
              <a:path extrusionOk="0" h="832986" w="2559453">
                <a:moveTo>
                  <a:pt x="0" y="0"/>
                </a:moveTo>
                <a:lnTo>
                  <a:pt x="2559453" y="0"/>
                </a:lnTo>
                <a:lnTo>
                  <a:pt x="2559453" y="832985"/>
                </a:lnTo>
                <a:lnTo>
                  <a:pt x="0" y="8329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8" name="Google Shape;688;p40"/>
          <p:cNvSpPr/>
          <p:nvPr/>
        </p:nvSpPr>
        <p:spPr>
          <a:xfrm>
            <a:off x="-1394940" y="-1385409"/>
            <a:ext cx="3606061" cy="4114800"/>
          </a:xfrm>
          <a:custGeom>
            <a:rect b="b" l="l" r="r" t="t"/>
            <a:pathLst>
              <a:path extrusionOk="0" h="4114800" w="3606061">
                <a:moveTo>
                  <a:pt x="0" y="0"/>
                </a:moveTo>
                <a:lnTo>
                  <a:pt x="3606061" y="0"/>
                </a:lnTo>
                <a:lnTo>
                  <a:pt x="36060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89" name="Google Shape;689;p40"/>
          <p:cNvSpPr/>
          <p:nvPr/>
        </p:nvSpPr>
        <p:spPr>
          <a:xfrm rot="-860998">
            <a:off x="13555560" y="7186791"/>
            <a:ext cx="2193916" cy="1926657"/>
          </a:xfrm>
          <a:custGeom>
            <a:rect b="b" l="l" r="r" t="t"/>
            <a:pathLst>
              <a:path extrusionOk="0" h="1926657" w="2193916">
                <a:moveTo>
                  <a:pt x="0" y="0"/>
                </a:moveTo>
                <a:lnTo>
                  <a:pt x="2193916" y="0"/>
                </a:lnTo>
                <a:lnTo>
                  <a:pt x="2193916" y="1926657"/>
                </a:lnTo>
                <a:lnTo>
                  <a:pt x="0" y="192665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0" name="Google Shape;690;p40"/>
          <p:cNvSpPr/>
          <p:nvPr/>
        </p:nvSpPr>
        <p:spPr>
          <a:xfrm>
            <a:off x="2047198" y="6531878"/>
            <a:ext cx="1805341" cy="1618242"/>
          </a:xfrm>
          <a:custGeom>
            <a:rect b="b" l="l" r="r" t="t"/>
            <a:pathLst>
              <a:path extrusionOk="0" h="1618242" w="1805341">
                <a:moveTo>
                  <a:pt x="0" y="0"/>
                </a:moveTo>
                <a:lnTo>
                  <a:pt x="1805341" y="0"/>
                </a:lnTo>
                <a:lnTo>
                  <a:pt x="1805341" y="1618242"/>
                </a:lnTo>
                <a:lnTo>
                  <a:pt x="0" y="16182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DFDF"/>
        </a:solidFill>
      </p:bgPr>
    </p:bg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1"/>
          <p:cNvSpPr/>
          <p:nvPr/>
        </p:nvSpPr>
        <p:spPr>
          <a:xfrm>
            <a:off x="1028700" y="3160891"/>
            <a:ext cx="7639143" cy="8052788"/>
          </a:xfrm>
          <a:custGeom>
            <a:rect b="b" l="l" r="r" t="t"/>
            <a:pathLst>
              <a:path extrusionOk="0" h="2120885" w="2011942">
                <a:moveTo>
                  <a:pt x="51686" y="0"/>
                </a:moveTo>
                <a:lnTo>
                  <a:pt x="1960256" y="0"/>
                </a:lnTo>
                <a:cubicBezTo>
                  <a:pt x="1973964" y="0"/>
                  <a:pt x="1987111" y="5446"/>
                  <a:pt x="1996804" y="15139"/>
                </a:cubicBezTo>
                <a:cubicBezTo>
                  <a:pt x="2006497" y="24832"/>
                  <a:pt x="2011942" y="37978"/>
                  <a:pt x="2011942" y="51686"/>
                </a:cubicBezTo>
                <a:lnTo>
                  <a:pt x="2011942" y="2069199"/>
                </a:lnTo>
                <a:cubicBezTo>
                  <a:pt x="2011942" y="2097744"/>
                  <a:pt x="1988801" y="2120885"/>
                  <a:pt x="1960256" y="2120885"/>
                </a:cubicBezTo>
                <a:lnTo>
                  <a:pt x="51686" y="2120885"/>
                </a:lnTo>
                <a:cubicBezTo>
                  <a:pt x="37978" y="2120885"/>
                  <a:pt x="24832" y="2115439"/>
                  <a:pt x="15139" y="2105746"/>
                </a:cubicBezTo>
                <a:cubicBezTo>
                  <a:pt x="5446" y="2096053"/>
                  <a:pt x="0" y="2082907"/>
                  <a:pt x="0" y="2069199"/>
                </a:cubicBezTo>
                <a:lnTo>
                  <a:pt x="0" y="51686"/>
                </a:lnTo>
                <a:cubicBezTo>
                  <a:pt x="0" y="37978"/>
                  <a:pt x="5446" y="24832"/>
                  <a:pt x="15139" y="15139"/>
                </a:cubicBezTo>
                <a:cubicBezTo>
                  <a:pt x="24832" y="5446"/>
                  <a:pt x="37978" y="0"/>
                  <a:pt x="51686" y="0"/>
                </a:cubicBezTo>
                <a:close/>
              </a:path>
            </a:pathLst>
          </a:custGeom>
          <a:solidFill>
            <a:srgbClr val="FFFFFF"/>
          </a:solidFill>
          <a:ln cap="rnd" cmpd="sng" w="47625">
            <a:solidFill>
              <a:srgbClr val="2E539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41"/>
          <p:cNvSpPr/>
          <p:nvPr/>
        </p:nvSpPr>
        <p:spPr>
          <a:xfrm>
            <a:off x="9549646" y="4606946"/>
            <a:ext cx="2427407" cy="1337281"/>
          </a:xfrm>
          <a:custGeom>
            <a:rect b="b" l="l" r="r" t="t"/>
            <a:pathLst>
              <a:path extrusionOk="0" h="1337281" w="2427407">
                <a:moveTo>
                  <a:pt x="0" y="0"/>
                </a:moveTo>
                <a:lnTo>
                  <a:pt x="2427407" y="0"/>
                </a:lnTo>
                <a:lnTo>
                  <a:pt x="2427407" y="1337280"/>
                </a:lnTo>
                <a:lnTo>
                  <a:pt x="0" y="1337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7" name="Google Shape;697;p41"/>
          <p:cNvSpPr/>
          <p:nvPr/>
        </p:nvSpPr>
        <p:spPr>
          <a:xfrm>
            <a:off x="9406145" y="6040748"/>
            <a:ext cx="2714409" cy="1551737"/>
          </a:xfrm>
          <a:custGeom>
            <a:rect b="b" l="l" r="r" t="t"/>
            <a:pathLst>
              <a:path extrusionOk="0" h="1551737" w="2714409">
                <a:moveTo>
                  <a:pt x="0" y="0"/>
                </a:moveTo>
                <a:lnTo>
                  <a:pt x="2714409" y="0"/>
                </a:lnTo>
                <a:lnTo>
                  <a:pt x="2714409" y="1551738"/>
                </a:lnTo>
                <a:lnTo>
                  <a:pt x="0" y="15517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8" name="Google Shape;698;p41"/>
          <p:cNvSpPr/>
          <p:nvPr/>
        </p:nvSpPr>
        <p:spPr>
          <a:xfrm rot="5400000">
            <a:off x="15073658" y="2934400"/>
            <a:ext cx="1418693" cy="2005863"/>
          </a:xfrm>
          <a:custGeom>
            <a:rect b="b" l="l" r="r" t="t"/>
            <a:pathLst>
              <a:path extrusionOk="0" h="2005863" w="1418693">
                <a:moveTo>
                  <a:pt x="0" y="0"/>
                </a:moveTo>
                <a:lnTo>
                  <a:pt x="1418692" y="0"/>
                </a:lnTo>
                <a:lnTo>
                  <a:pt x="1418692" y="2005864"/>
                </a:lnTo>
                <a:lnTo>
                  <a:pt x="0" y="20058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699" name="Google Shape;699;p41"/>
          <p:cNvSpPr/>
          <p:nvPr/>
        </p:nvSpPr>
        <p:spPr>
          <a:xfrm rot="5400000">
            <a:off x="12767198" y="2983020"/>
            <a:ext cx="1614018" cy="2106386"/>
          </a:xfrm>
          <a:custGeom>
            <a:rect b="b" l="l" r="r" t="t"/>
            <a:pathLst>
              <a:path extrusionOk="0" h="2106386" w="1614018">
                <a:moveTo>
                  <a:pt x="0" y="0"/>
                </a:moveTo>
                <a:lnTo>
                  <a:pt x="1614018" y="0"/>
                </a:lnTo>
                <a:lnTo>
                  <a:pt x="1614018" y="2106386"/>
                </a:lnTo>
                <a:lnTo>
                  <a:pt x="0" y="21063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0" name="Google Shape;700;p41"/>
          <p:cNvSpPr/>
          <p:nvPr/>
        </p:nvSpPr>
        <p:spPr>
          <a:xfrm>
            <a:off x="3446462" y="7747200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0432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1" name="Google Shape;701;p41"/>
          <p:cNvSpPr/>
          <p:nvPr/>
        </p:nvSpPr>
        <p:spPr>
          <a:xfrm>
            <a:off x="3446462" y="8610279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p41"/>
          <p:cNvSpPr/>
          <p:nvPr/>
        </p:nvSpPr>
        <p:spPr>
          <a:xfrm>
            <a:off x="4254145" y="7747200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2E539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3" name="Google Shape;703;p41"/>
          <p:cNvSpPr/>
          <p:nvPr/>
        </p:nvSpPr>
        <p:spPr>
          <a:xfrm>
            <a:off x="4254145" y="8592397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AB40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4" name="Google Shape;704;p41"/>
          <p:cNvSpPr/>
          <p:nvPr/>
        </p:nvSpPr>
        <p:spPr>
          <a:xfrm>
            <a:off x="5061520" y="8592397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5" name="Google Shape;705;p41"/>
          <p:cNvSpPr/>
          <p:nvPr/>
        </p:nvSpPr>
        <p:spPr>
          <a:xfrm>
            <a:off x="5061828" y="7747200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727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6" name="Google Shape;706;p41"/>
          <p:cNvSpPr/>
          <p:nvPr/>
        </p:nvSpPr>
        <p:spPr>
          <a:xfrm>
            <a:off x="5869511" y="7747200"/>
            <a:ext cx="651072" cy="651072"/>
          </a:xfrm>
          <a:custGeom>
            <a:rect b="b" l="l" r="r" t="t"/>
            <a:pathLst>
              <a:path extrusionOk="0" h="812800" w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41"/>
          <p:cNvSpPr/>
          <p:nvPr/>
        </p:nvSpPr>
        <p:spPr>
          <a:xfrm>
            <a:off x="14594842" y="7592486"/>
            <a:ext cx="2260096" cy="1813727"/>
          </a:xfrm>
          <a:custGeom>
            <a:rect b="b" l="l" r="r" t="t"/>
            <a:pathLst>
              <a:path extrusionOk="0" h="1813727" w="2260096">
                <a:moveTo>
                  <a:pt x="0" y="0"/>
                </a:moveTo>
                <a:lnTo>
                  <a:pt x="2260096" y="0"/>
                </a:lnTo>
                <a:lnTo>
                  <a:pt x="2260096" y="1813727"/>
                </a:lnTo>
                <a:lnTo>
                  <a:pt x="0" y="1813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8" name="Google Shape;708;p41"/>
          <p:cNvSpPr/>
          <p:nvPr/>
        </p:nvSpPr>
        <p:spPr>
          <a:xfrm>
            <a:off x="9334892" y="3160891"/>
            <a:ext cx="2856914" cy="1163543"/>
          </a:xfrm>
          <a:custGeom>
            <a:rect b="b" l="l" r="r" t="t"/>
            <a:pathLst>
              <a:path extrusionOk="0" h="1163543" w="2856914">
                <a:moveTo>
                  <a:pt x="0" y="0"/>
                </a:moveTo>
                <a:lnTo>
                  <a:pt x="2856914" y="0"/>
                </a:lnTo>
                <a:lnTo>
                  <a:pt x="2856914" y="1163544"/>
                </a:lnTo>
                <a:lnTo>
                  <a:pt x="0" y="116354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09" name="Google Shape;709;p41"/>
          <p:cNvSpPr/>
          <p:nvPr/>
        </p:nvSpPr>
        <p:spPr>
          <a:xfrm rot="-5400000">
            <a:off x="9774645" y="7523346"/>
            <a:ext cx="1529997" cy="1979997"/>
          </a:xfrm>
          <a:custGeom>
            <a:rect b="b" l="l" r="r" t="t"/>
            <a:pathLst>
              <a:path extrusionOk="0" h="1979997" w="1529997">
                <a:moveTo>
                  <a:pt x="0" y="0"/>
                </a:moveTo>
                <a:lnTo>
                  <a:pt x="1529998" y="0"/>
                </a:lnTo>
                <a:lnTo>
                  <a:pt x="1529998" y="1979996"/>
                </a:lnTo>
                <a:lnTo>
                  <a:pt x="0" y="19799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0" name="Google Shape;710;p41"/>
          <p:cNvSpPr/>
          <p:nvPr/>
        </p:nvSpPr>
        <p:spPr>
          <a:xfrm rot="5400000">
            <a:off x="12438728" y="7286686"/>
            <a:ext cx="1529997" cy="2453349"/>
          </a:xfrm>
          <a:custGeom>
            <a:rect b="b" l="l" r="r" t="t"/>
            <a:pathLst>
              <a:path extrusionOk="0" h="2453349" w="1529997">
                <a:moveTo>
                  <a:pt x="0" y="0"/>
                </a:moveTo>
                <a:lnTo>
                  <a:pt x="1529998" y="0"/>
                </a:lnTo>
                <a:lnTo>
                  <a:pt x="1529998" y="2453348"/>
                </a:lnTo>
                <a:lnTo>
                  <a:pt x="0" y="24533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1" name="Google Shape;711;p41"/>
          <p:cNvSpPr/>
          <p:nvPr/>
        </p:nvSpPr>
        <p:spPr>
          <a:xfrm rot="110781">
            <a:off x="12528268" y="6867047"/>
            <a:ext cx="1832726" cy="479841"/>
          </a:xfrm>
          <a:custGeom>
            <a:rect b="b" l="l" r="r" t="t"/>
            <a:pathLst>
              <a:path extrusionOk="0" h="479841" w="1832726">
                <a:moveTo>
                  <a:pt x="0" y="0"/>
                </a:moveTo>
                <a:lnTo>
                  <a:pt x="1832726" y="0"/>
                </a:lnTo>
                <a:lnTo>
                  <a:pt x="1832726" y="479841"/>
                </a:lnTo>
                <a:lnTo>
                  <a:pt x="0" y="479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2" name="Google Shape;712;p41"/>
          <p:cNvSpPr/>
          <p:nvPr/>
        </p:nvSpPr>
        <p:spPr>
          <a:xfrm>
            <a:off x="14778353" y="6455911"/>
            <a:ext cx="2076585" cy="211434"/>
          </a:xfrm>
          <a:custGeom>
            <a:rect b="b" l="l" r="r" t="t"/>
            <a:pathLst>
              <a:path extrusionOk="0" h="211434" w="2076585">
                <a:moveTo>
                  <a:pt x="0" y="0"/>
                </a:moveTo>
                <a:lnTo>
                  <a:pt x="2076585" y="0"/>
                </a:lnTo>
                <a:lnTo>
                  <a:pt x="2076585" y="211435"/>
                </a:lnTo>
                <a:lnTo>
                  <a:pt x="0" y="211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3" name="Google Shape;713;p41"/>
          <p:cNvSpPr/>
          <p:nvPr/>
        </p:nvSpPr>
        <p:spPr>
          <a:xfrm rot="353540">
            <a:off x="12574864" y="6171175"/>
            <a:ext cx="1824337" cy="593739"/>
          </a:xfrm>
          <a:custGeom>
            <a:rect b="b" l="l" r="r" t="t"/>
            <a:pathLst>
              <a:path extrusionOk="0" h="593739" w="1824337">
                <a:moveTo>
                  <a:pt x="0" y="0"/>
                </a:moveTo>
                <a:lnTo>
                  <a:pt x="1824338" y="0"/>
                </a:lnTo>
                <a:lnTo>
                  <a:pt x="1824338" y="593739"/>
                </a:lnTo>
                <a:lnTo>
                  <a:pt x="0" y="5937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4" name="Google Shape;714;p41"/>
          <p:cNvSpPr/>
          <p:nvPr/>
        </p:nvSpPr>
        <p:spPr>
          <a:xfrm flipH="1">
            <a:off x="13270442" y="5245409"/>
            <a:ext cx="2308833" cy="843774"/>
          </a:xfrm>
          <a:custGeom>
            <a:rect b="b" l="l" r="r" t="t"/>
            <a:pathLst>
              <a:path extrusionOk="0" h="843774" w="2308833">
                <a:moveTo>
                  <a:pt x="2308834" y="0"/>
                </a:moveTo>
                <a:lnTo>
                  <a:pt x="0" y="0"/>
                </a:lnTo>
                <a:lnTo>
                  <a:pt x="0" y="843774"/>
                </a:lnTo>
                <a:lnTo>
                  <a:pt x="2308834" y="843774"/>
                </a:lnTo>
                <a:lnTo>
                  <a:pt x="2308834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5" name="Google Shape;715;p41"/>
          <p:cNvSpPr/>
          <p:nvPr/>
        </p:nvSpPr>
        <p:spPr>
          <a:xfrm>
            <a:off x="14778353" y="6816810"/>
            <a:ext cx="1790017" cy="172493"/>
          </a:xfrm>
          <a:custGeom>
            <a:rect b="b" l="l" r="r" t="t"/>
            <a:pathLst>
              <a:path extrusionOk="0" h="172493" w="1790017">
                <a:moveTo>
                  <a:pt x="0" y="0"/>
                </a:moveTo>
                <a:lnTo>
                  <a:pt x="1790017" y="0"/>
                </a:lnTo>
                <a:lnTo>
                  <a:pt x="1790017" y="172493"/>
                </a:lnTo>
                <a:lnTo>
                  <a:pt x="0" y="1724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16" name="Google Shape;716;p41"/>
          <p:cNvSpPr txBox="1"/>
          <p:nvPr/>
        </p:nvSpPr>
        <p:spPr>
          <a:xfrm>
            <a:off x="1807261" y="3648309"/>
            <a:ext cx="1477276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Fonts</a:t>
            </a:r>
            <a:endParaRPr/>
          </a:p>
        </p:txBody>
      </p:sp>
      <p:sp>
        <p:nvSpPr>
          <p:cNvPr id="717" name="Google Shape;717;p41"/>
          <p:cNvSpPr txBox="1"/>
          <p:nvPr/>
        </p:nvSpPr>
        <p:spPr>
          <a:xfrm>
            <a:off x="5007529" y="840705"/>
            <a:ext cx="7933486" cy="1552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Resource Page</a:t>
            </a:r>
            <a:endParaRPr/>
          </a:p>
        </p:txBody>
      </p:sp>
      <p:sp>
        <p:nvSpPr>
          <p:cNvPr id="718" name="Google Shape;718;p41"/>
          <p:cNvSpPr txBox="1"/>
          <p:nvPr/>
        </p:nvSpPr>
        <p:spPr>
          <a:xfrm>
            <a:off x="3446462" y="3743508"/>
            <a:ext cx="4068782" cy="7632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This presentation template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uses the following free fonts:</a:t>
            </a:r>
            <a:endParaRPr/>
          </a:p>
        </p:txBody>
      </p:sp>
      <p:sp>
        <p:nvSpPr>
          <p:cNvPr id="719" name="Google Shape;719;p41"/>
          <p:cNvSpPr txBox="1"/>
          <p:nvPr/>
        </p:nvSpPr>
        <p:spPr>
          <a:xfrm>
            <a:off x="1652832" y="7554565"/>
            <a:ext cx="1612654" cy="6064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Colors</a:t>
            </a:r>
            <a:endParaRPr/>
          </a:p>
        </p:txBody>
      </p:sp>
      <p:sp>
        <p:nvSpPr>
          <p:cNvPr id="720" name="Google Shape;720;p41"/>
          <p:cNvSpPr txBox="1"/>
          <p:nvPr/>
        </p:nvSpPr>
        <p:spPr>
          <a:xfrm>
            <a:off x="3446462" y="4823956"/>
            <a:ext cx="4678893" cy="57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Title: ABeeZee</a:t>
            </a:r>
            <a:endParaRPr/>
          </a:p>
        </p:txBody>
      </p:sp>
      <p:sp>
        <p:nvSpPr>
          <p:cNvPr id="721" name="Google Shape;721;p41"/>
          <p:cNvSpPr txBox="1"/>
          <p:nvPr/>
        </p:nvSpPr>
        <p:spPr>
          <a:xfrm>
            <a:off x="3446462" y="6296041"/>
            <a:ext cx="3211998" cy="497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04320"/>
                </a:solidFill>
                <a:latin typeface="Karma"/>
                <a:ea typeface="Karma"/>
                <a:cs typeface="Karma"/>
                <a:sym typeface="Karma"/>
              </a:rPr>
              <a:t>Body: ABeeZee</a:t>
            </a:r>
            <a:endParaRPr/>
          </a:p>
        </p:txBody>
      </p:sp>
      <p:sp>
        <p:nvSpPr>
          <p:cNvPr id="722" name="Google Shape;722;p41"/>
          <p:cNvSpPr txBox="1"/>
          <p:nvPr/>
        </p:nvSpPr>
        <p:spPr>
          <a:xfrm>
            <a:off x="3446462" y="5469426"/>
            <a:ext cx="4889135" cy="57340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3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Subheading: ABeeZee</a:t>
            </a:r>
            <a:endParaRPr/>
          </a:p>
        </p:txBody>
      </p:sp>
      <p:sp>
        <p:nvSpPr>
          <p:cNvPr id="723" name="Google Shape;723;p41"/>
          <p:cNvSpPr txBox="1"/>
          <p:nvPr/>
        </p:nvSpPr>
        <p:spPr>
          <a:xfrm>
            <a:off x="3446462" y="7003543"/>
            <a:ext cx="4068782" cy="3727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You can find these online too.</a:t>
            </a:r>
            <a:endParaRPr/>
          </a:p>
        </p:txBody>
      </p:sp>
      <p:sp>
        <p:nvSpPr>
          <p:cNvPr id="724" name="Google Shape;724;p41"/>
          <p:cNvSpPr txBox="1"/>
          <p:nvPr/>
        </p:nvSpPr>
        <p:spPr>
          <a:xfrm>
            <a:off x="4384050" y="2491600"/>
            <a:ext cx="9519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Use these design resources in your Canva Presentation.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ADFDF"/>
        </a:solidFill>
      </p:bgPr>
    </p:bg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42"/>
          <p:cNvSpPr/>
          <p:nvPr/>
        </p:nvSpPr>
        <p:spPr>
          <a:xfrm>
            <a:off x="6584784" y="2358485"/>
            <a:ext cx="1391103" cy="1548799"/>
          </a:xfrm>
          <a:custGeom>
            <a:rect b="b" l="l" r="r" t="t"/>
            <a:pathLst>
              <a:path extrusionOk="0" h="1548799" w="1391103">
                <a:moveTo>
                  <a:pt x="0" y="0"/>
                </a:moveTo>
                <a:lnTo>
                  <a:pt x="1391104" y="0"/>
                </a:lnTo>
                <a:lnTo>
                  <a:pt x="1391104" y="1548799"/>
                </a:lnTo>
                <a:lnTo>
                  <a:pt x="0" y="1548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0" name="Google Shape;730;p42"/>
          <p:cNvSpPr/>
          <p:nvPr/>
        </p:nvSpPr>
        <p:spPr>
          <a:xfrm rot="-7674929">
            <a:off x="4701806" y="5695629"/>
            <a:ext cx="1015347" cy="1135042"/>
          </a:xfrm>
          <a:custGeom>
            <a:rect b="b" l="l" r="r" t="t"/>
            <a:pathLst>
              <a:path extrusionOk="0" h="1135042" w="1015347">
                <a:moveTo>
                  <a:pt x="0" y="0"/>
                </a:moveTo>
                <a:lnTo>
                  <a:pt x="1015348" y="0"/>
                </a:lnTo>
                <a:lnTo>
                  <a:pt x="1015348" y="1135042"/>
                </a:lnTo>
                <a:lnTo>
                  <a:pt x="0" y="113504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1" name="Google Shape;731;p42"/>
          <p:cNvSpPr/>
          <p:nvPr/>
        </p:nvSpPr>
        <p:spPr>
          <a:xfrm>
            <a:off x="13407252" y="5894896"/>
            <a:ext cx="981221" cy="924132"/>
          </a:xfrm>
          <a:custGeom>
            <a:rect b="b" l="l" r="r" t="t"/>
            <a:pathLst>
              <a:path extrusionOk="0" h="924132" w="981221">
                <a:moveTo>
                  <a:pt x="0" y="0"/>
                </a:moveTo>
                <a:lnTo>
                  <a:pt x="981221" y="0"/>
                </a:lnTo>
                <a:lnTo>
                  <a:pt x="981221" y="924132"/>
                </a:lnTo>
                <a:lnTo>
                  <a:pt x="0" y="92413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2" name="Google Shape;732;p42"/>
          <p:cNvSpPr/>
          <p:nvPr/>
        </p:nvSpPr>
        <p:spPr>
          <a:xfrm>
            <a:off x="6227093" y="4239184"/>
            <a:ext cx="1017874" cy="1062298"/>
          </a:xfrm>
          <a:custGeom>
            <a:rect b="b" l="l" r="r" t="t"/>
            <a:pathLst>
              <a:path extrusionOk="0" h="1062298" w="1017874">
                <a:moveTo>
                  <a:pt x="0" y="0"/>
                </a:moveTo>
                <a:lnTo>
                  <a:pt x="1017875" y="0"/>
                </a:lnTo>
                <a:lnTo>
                  <a:pt x="1017875" y="1062297"/>
                </a:lnTo>
                <a:lnTo>
                  <a:pt x="0" y="10622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3" name="Google Shape;733;p42"/>
          <p:cNvSpPr/>
          <p:nvPr/>
        </p:nvSpPr>
        <p:spPr>
          <a:xfrm>
            <a:off x="1227979" y="6352714"/>
            <a:ext cx="1228848" cy="2913217"/>
          </a:xfrm>
          <a:custGeom>
            <a:rect b="b" l="l" r="r" t="t"/>
            <a:pathLst>
              <a:path extrusionOk="0" h="2913217" w="1228848">
                <a:moveTo>
                  <a:pt x="0" y="0"/>
                </a:moveTo>
                <a:lnTo>
                  <a:pt x="1228848" y="0"/>
                </a:lnTo>
                <a:lnTo>
                  <a:pt x="1228848" y="2913217"/>
                </a:lnTo>
                <a:lnTo>
                  <a:pt x="0" y="29132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4" name="Google Shape;734;p42"/>
          <p:cNvSpPr/>
          <p:nvPr/>
        </p:nvSpPr>
        <p:spPr>
          <a:xfrm>
            <a:off x="10668844" y="4131841"/>
            <a:ext cx="1186501" cy="1231274"/>
          </a:xfrm>
          <a:custGeom>
            <a:rect b="b" l="l" r="r" t="t"/>
            <a:pathLst>
              <a:path extrusionOk="0" h="1231274" w="1186501">
                <a:moveTo>
                  <a:pt x="0" y="0"/>
                </a:moveTo>
                <a:lnTo>
                  <a:pt x="1186501" y="0"/>
                </a:lnTo>
                <a:lnTo>
                  <a:pt x="1186501" y="1231274"/>
                </a:lnTo>
                <a:lnTo>
                  <a:pt x="0" y="12312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5" name="Google Shape;735;p42"/>
          <p:cNvSpPr/>
          <p:nvPr/>
        </p:nvSpPr>
        <p:spPr>
          <a:xfrm>
            <a:off x="3028327" y="6329319"/>
            <a:ext cx="904148" cy="2960007"/>
          </a:xfrm>
          <a:custGeom>
            <a:rect b="b" l="l" r="r" t="t"/>
            <a:pathLst>
              <a:path extrusionOk="0" h="2960007" w="904148">
                <a:moveTo>
                  <a:pt x="0" y="0"/>
                </a:moveTo>
                <a:lnTo>
                  <a:pt x="904147" y="0"/>
                </a:lnTo>
                <a:lnTo>
                  <a:pt x="904147" y="2960007"/>
                </a:lnTo>
                <a:lnTo>
                  <a:pt x="0" y="296000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6" name="Google Shape;736;p42"/>
          <p:cNvSpPr/>
          <p:nvPr/>
        </p:nvSpPr>
        <p:spPr>
          <a:xfrm>
            <a:off x="10468847" y="5912083"/>
            <a:ext cx="898869" cy="834472"/>
          </a:xfrm>
          <a:custGeom>
            <a:rect b="b" l="l" r="r" t="t"/>
            <a:pathLst>
              <a:path extrusionOk="0" h="834472" w="898869">
                <a:moveTo>
                  <a:pt x="0" y="0"/>
                </a:moveTo>
                <a:lnTo>
                  <a:pt x="898868" y="0"/>
                </a:lnTo>
                <a:lnTo>
                  <a:pt x="898868" y="834472"/>
                </a:lnTo>
                <a:lnTo>
                  <a:pt x="0" y="834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7" name="Google Shape;737;p42"/>
          <p:cNvSpPr/>
          <p:nvPr/>
        </p:nvSpPr>
        <p:spPr>
          <a:xfrm>
            <a:off x="4973524" y="4287556"/>
            <a:ext cx="1053544" cy="1133951"/>
          </a:xfrm>
          <a:custGeom>
            <a:rect b="b" l="l" r="r" t="t"/>
            <a:pathLst>
              <a:path extrusionOk="0" h="1133951" w="1053544">
                <a:moveTo>
                  <a:pt x="0" y="0"/>
                </a:moveTo>
                <a:lnTo>
                  <a:pt x="1053544" y="0"/>
                </a:lnTo>
                <a:lnTo>
                  <a:pt x="1053544" y="1133951"/>
                </a:lnTo>
                <a:lnTo>
                  <a:pt x="0" y="113395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8" name="Google Shape;738;p42"/>
          <p:cNvSpPr/>
          <p:nvPr/>
        </p:nvSpPr>
        <p:spPr>
          <a:xfrm>
            <a:off x="3205995" y="2441941"/>
            <a:ext cx="1388590" cy="1219435"/>
          </a:xfrm>
          <a:custGeom>
            <a:rect b="b" l="l" r="r" t="t"/>
            <a:pathLst>
              <a:path extrusionOk="0" h="1219435" w="1388590">
                <a:moveTo>
                  <a:pt x="0" y="0"/>
                </a:moveTo>
                <a:lnTo>
                  <a:pt x="1388590" y="0"/>
                </a:lnTo>
                <a:lnTo>
                  <a:pt x="1388590" y="1219435"/>
                </a:lnTo>
                <a:lnTo>
                  <a:pt x="0" y="12194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39" name="Google Shape;739;p42"/>
          <p:cNvSpPr/>
          <p:nvPr/>
        </p:nvSpPr>
        <p:spPr>
          <a:xfrm>
            <a:off x="8869038" y="5792706"/>
            <a:ext cx="1335327" cy="1272202"/>
          </a:xfrm>
          <a:custGeom>
            <a:rect b="b" l="l" r="r" t="t"/>
            <a:pathLst>
              <a:path extrusionOk="0" h="1272202" w="1335327">
                <a:moveTo>
                  <a:pt x="0" y="0"/>
                </a:moveTo>
                <a:lnTo>
                  <a:pt x="1335327" y="0"/>
                </a:lnTo>
                <a:lnTo>
                  <a:pt x="1335327" y="1272202"/>
                </a:lnTo>
                <a:lnTo>
                  <a:pt x="0" y="12722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0" name="Google Shape;740;p42"/>
          <p:cNvSpPr/>
          <p:nvPr/>
        </p:nvSpPr>
        <p:spPr>
          <a:xfrm rot="-6831121">
            <a:off x="6277007" y="5908022"/>
            <a:ext cx="790404" cy="826468"/>
          </a:xfrm>
          <a:custGeom>
            <a:rect b="b" l="l" r="r" t="t"/>
            <a:pathLst>
              <a:path extrusionOk="0" h="826468" w="790404">
                <a:moveTo>
                  <a:pt x="0" y="0"/>
                </a:moveTo>
                <a:lnTo>
                  <a:pt x="790404" y="0"/>
                </a:lnTo>
                <a:lnTo>
                  <a:pt x="790404" y="826468"/>
                </a:lnTo>
                <a:lnTo>
                  <a:pt x="0" y="8264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1" name="Google Shape;741;p42"/>
          <p:cNvSpPr/>
          <p:nvPr/>
        </p:nvSpPr>
        <p:spPr>
          <a:xfrm>
            <a:off x="1028700" y="2530520"/>
            <a:ext cx="1936664" cy="1042277"/>
          </a:xfrm>
          <a:custGeom>
            <a:rect b="b" l="l" r="r" t="t"/>
            <a:pathLst>
              <a:path extrusionOk="0" h="1042277" w="1936664">
                <a:moveTo>
                  <a:pt x="0" y="0"/>
                </a:moveTo>
                <a:lnTo>
                  <a:pt x="1936664" y="0"/>
                </a:lnTo>
                <a:lnTo>
                  <a:pt x="1936664" y="1042277"/>
                </a:lnTo>
                <a:lnTo>
                  <a:pt x="0" y="10422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2" name="Google Shape;742;p42"/>
          <p:cNvSpPr/>
          <p:nvPr/>
        </p:nvSpPr>
        <p:spPr>
          <a:xfrm>
            <a:off x="4833367" y="2495126"/>
            <a:ext cx="1301090" cy="1166250"/>
          </a:xfrm>
          <a:custGeom>
            <a:rect b="b" l="l" r="r" t="t"/>
            <a:pathLst>
              <a:path extrusionOk="0" h="1166250" w="1301090">
                <a:moveTo>
                  <a:pt x="0" y="0"/>
                </a:moveTo>
                <a:lnTo>
                  <a:pt x="1301091" y="0"/>
                </a:lnTo>
                <a:lnTo>
                  <a:pt x="1301091" y="1166250"/>
                </a:lnTo>
                <a:lnTo>
                  <a:pt x="0" y="116625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3" name="Google Shape;743;p42"/>
          <p:cNvSpPr/>
          <p:nvPr/>
        </p:nvSpPr>
        <p:spPr>
          <a:xfrm>
            <a:off x="8360605" y="2331892"/>
            <a:ext cx="688358" cy="1439532"/>
          </a:xfrm>
          <a:custGeom>
            <a:rect b="b" l="l" r="r" t="t"/>
            <a:pathLst>
              <a:path extrusionOk="0" h="1439532" w="688358">
                <a:moveTo>
                  <a:pt x="0" y="0"/>
                </a:moveTo>
                <a:lnTo>
                  <a:pt x="688359" y="0"/>
                </a:lnTo>
                <a:lnTo>
                  <a:pt x="688359" y="1439533"/>
                </a:lnTo>
                <a:lnTo>
                  <a:pt x="0" y="143953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4" name="Google Shape;744;p42"/>
          <p:cNvSpPr/>
          <p:nvPr/>
        </p:nvSpPr>
        <p:spPr>
          <a:xfrm flipH="1">
            <a:off x="11574462" y="7326569"/>
            <a:ext cx="1981697" cy="1902429"/>
          </a:xfrm>
          <a:custGeom>
            <a:rect b="b" l="l" r="r" t="t"/>
            <a:pathLst>
              <a:path extrusionOk="0" h="1902429" w="1981697">
                <a:moveTo>
                  <a:pt x="1981698" y="0"/>
                </a:moveTo>
                <a:lnTo>
                  <a:pt x="0" y="0"/>
                </a:lnTo>
                <a:lnTo>
                  <a:pt x="0" y="1902429"/>
                </a:lnTo>
                <a:lnTo>
                  <a:pt x="1981698" y="1902429"/>
                </a:lnTo>
                <a:lnTo>
                  <a:pt x="1981698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5" name="Google Shape;745;p42"/>
          <p:cNvSpPr/>
          <p:nvPr/>
        </p:nvSpPr>
        <p:spPr>
          <a:xfrm rot="89449">
            <a:off x="12043357" y="2359611"/>
            <a:ext cx="2159847" cy="1437280"/>
          </a:xfrm>
          <a:custGeom>
            <a:rect b="b" l="l" r="r" t="t"/>
            <a:pathLst>
              <a:path extrusionOk="0" h="1437280" w="2159847">
                <a:moveTo>
                  <a:pt x="0" y="0"/>
                </a:moveTo>
                <a:lnTo>
                  <a:pt x="2159847" y="0"/>
                </a:lnTo>
                <a:lnTo>
                  <a:pt x="2159847" y="1437280"/>
                </a:lnTo>
                <a:lnTo>
                  <a:pt x="0" y="14372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6" name="Google Shape;746;p42"/>
          <p:cNvSpPr/>
          <p:nvPr/>
        </p:nvSpPr>
        <p:spPr>
          <a:xfrm>
            <a:off x="14959973" y="5092261"/>
            <a:ext cx="1738136" cy="1393669"/>
          </a:xfrm>
          <a:custGeom>
            <a:rect b="b" l="l" r="r" t="t"/>
            <a:pathLst>
              <a:path extrusionOk="0" h="1393669" w="1738136">
                <a:moveTo>
                  <a:pt x="0" y="0"/>
                </a:moveTo>
                <a:lnTo>
                  <a:pt x="1738136" y="0"/>
                </a:lnTo>
                <a:lnTo>
                  <a:pt x="1738136" y="1393669"/>
                </a:lnTo>
                <a:lnTo>
                  <a:pt x="0" y="13936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7" name="Google Shape;747;p42"/>
          <p:cNvSpPr/>
          <p:nvPr/>
        </p:nvSpPr>
        <p:spPr>
          <a:xfrm rot="1902026">
            <a:off x="7275222" y="7466920"/>
            <a:ext cx="2330382" cy="2093106"/>
          </a:xfrm>
          <a:custGeom>
            <a:rect b="b" l="l" r="r" t="t"/>
            <a:pathLst>
              <a:path extrusionOk="0" h="2093106" w="2330382">
                <a:moveTo>
                  <a:pt x="0" y="0"/>
                </a:moveTo>
                <a:lnTo>
                  <a:pt x="2330382" y="0"/>
                </a:lnTo>
                <a:lnTo>
                  <a:pt x="2330382" y="2093106"/>
                </a:lnTo>
                <a:lnTo>
                  <a:pt x="0" y="209310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8" name="Google Shape;748;p42"/>
          <p:cNvSpPr/>
          <p:nvPr/>
        </p:nvSpPr>
        <p:spPr>
          <a:xfrm>
            <a:off x="9187667" y="4198055"/>
            <a:ext cx="1153156" cy="1315841"/>
          </a:xfrm>
          <a:custGeom>
            <a:rect b="b" l="l" r="r" t="t"/>
            <a:pathLst>
              <a:path extrusionOk="0" h="1315841" w="1153156">
                <a:moveTo>
                  <a:pt x="0" y="0"/>
                </a:moveTo>
                <a:lnTo>
                  <a:pt x="1153156" y="0"/>
                </a:lnTo>
                <a:lnTo>
                  <a:pt x="1153156" y="1315841"/>
                </a:lnTo>
                <a:lnTo>
                  <a:pt x="0" y="13158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49" name="Google Shape;749;p42"/>
          <p:cNvSpPr/>
          <p:nvPr/>
        </p:nvSpPr>
        <p:spPr>
          <a:xfrm>
            <a:off x="12455420" y="4131841"/>
            <a:ext cx="924721" cy="1382055"/>
          </a:xfrm>
          <a:custGeom>
            <a:rect b="b" l="l" r="r" t="t"/>
            <a:pathLst>
              <a:path extrusionOk="0" h="1382055" w="924721">
                <a:moveTo>
                  <a:pt x="0" y="0"/>
                </a:moveTo>
                <a:lnTo>
                  <a:pt x="924720" y="0"/>
                </a:lnTo>
                <a:lnTo>
                  <a:pt x="924720" y="1382055"/>
                </a:lnTo>
                <a:lnTo>
                  <a:pt x="0" y="1382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0" name="Google Shape;750;p42"/>
          <p:cNvSpPr/>
          <p:nvPr/>
        </p:nvSpPr>
        <p:spPr>
          <a:xfrm>
            <a:off x="3145804" y="4069982"/>
            <a:ext cx="1419554" cy="785994"/>
          </a:xfrm>
          <a:custGeom>
            <a:rect b="b" l="l" r="r" t="t"/>
            <a:pathLst>
              <a:path extrusionOk="0" h="785994" w="1419554">
                <a:moveTo>
                  <a:pt x="0" y="0"/>
                </a:moveTo>
                <a:lnTo>
                  <a:pt x="1419554" y="0"/>
                </a:lnTo>
                <a:lnTo>
                  <a:pt x="1419554" y="785994"/>
                </a:lnTo>
                <a:lnTo>
                  <a:pt x="0" y="78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-1166" l="-175344" r="-37664" t="-354601"/>
            </a:stretch>
          </a:blipFill>
          <a:ln>
            <a:noFill/>
          </a:ln>
        </p:spPr>
      </p:sp>
      <p:sp>
        <p:nvSpPr>
          <p:cNvPr id="751" name="Google Shape;751;p42"/>
          <p:cNvSpPr/>
          <p:nvPr/>
        </p:nvSpPr>
        <p:spPr>
          <a:xfrm>
            <a:off x="9497545" y="2394804"/>
            <a:ext cx="1278721" cy="1329484"/>
          </a:xfrm>
          <a:custGeom>
            <a:rect b="b" l="l" r="r" t="t"/>
            <a:pathLst>
              <a:path extrusionOk="0" h="1329484" w="1278721">
                <a:moveTo>
                  <a:pt x="0" y="0"/>
                </a:moveTo>
                <a:lnTo>
                  <a:pt x="1278722" y="0"/>
                </a:lnTo>
                <a:lnTo>
                  <a:pt x="1278722" y="1329483"/>
                </a:lnTo>
                <a:lnTo>
                  <a:pt x="0" y="13294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2" name="Google Shape;752;p42"/>
          <p:cNvSpPr/>
          <p:nvPr/>
        </p:nvSpPr>
        <p:spPr>
          <a:xfrm>
            <a:off x="11428179" y="2426287"/>
            <a:ext cx="292567" cy="1345138"/>
          </a:xfrm>
          <a:custGeom>
            <a:rect b="b" l="l" r="r" t="t"/>
            <a:pathLst>
              <a:path extrusionOk="0" h="1345138" w="292567">
                <a:moveTo>
                  <a:pt x="0" y="0"/>
                </a:moveTo>
                <a:lnTo>
                  <a:pt x="292567" y="0"/>
                </a:lnTo>
                <a:lnTo>
                  <a:pt x="292567" y="1345138"/>
                </a:lnTo>
                <a:lnTo>
                  <a:pt x="0" y="13451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3" name="Google Shape;753;p42"/>
          <p:cNvSpPr/>
          <p:nvPr/>
        </p:nvSpPr>
        <p:spPr>
          <a:xfrm>
            <a:off x="1166098" y="3982696"/>
            <a:ext cx="603287" cy="978785"/>
          </a:xfrm>
          <a:custGeom>
            <a:rect b="b" l="l" r="r" t="t"/>
            <a:pathLst>
              <a:path extrusionOk="0" h="978785" w="603287">
                <a:moveTo>
                  <a:pt x="0" y="0"/>
                </a:moveTo>
                <a:lnTo>
                  <a:pt x="603287" y="0"/>
                </a:lnTo>
                <a:lnTo>
                  <a:pt x="603287" y="978785"/>
                </a:lnTo>
                <a:lnTo>
                  <a:pt x="0" y="9787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4" name="Google Shape;754;p42"/>
          <p:cNvSpPr/>
          <p:nvPr/>
        </p:nvSpPr>
        <p:spPr>
          <a:xfrm flipH="1">
            <a:off x="15793079" y="6817145"/>
            <a:ext cx="1532423" cy="2421933"/>
          </a:xfrm>
          <a:custGeom>
            <a:rect b="b" l="l" r="r" t="t"/>
            <a:pathLst>
              <a:path extrusionOk="0" h="2421933" w="1532423">
                <a:moveTo>
                  <a:pt x="1532424" y="0"/>
                </a:moveTo>
                <a:lnTo>
                  <a:pt x="0" y="0"/>
                </a:lnTo>
                <a:lnTo>
                  <a:pt x="0" y="2421933"/>
                </a:lnTo>
                <a:lnTo>
                  <a:pt x="1532424" y="2421933"/>
                </a:lnTo>
                <a:lnTo>
                  <a:pt x="1532424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5" name="Google Shape;755;p42"/>
          <p:cNvSpPr/>
          <p:nvPr/>
        </p:nvSpPr>
        <p:spPr>
          <a:xfrm>
            <a:off x="11858088" y="5939600"/>
            <a:ext cx="981107" cy="879429"/>
          </a:xfrm>
          <a:custGeom>
            <a:rect b="b" l="l" r="r" t="t"/>
            <a:pathLst>
              <a:path extrusionOk="0" h="879429" w="981107">
                <a:moveTo>
                  <a:pt x="0" y="0"/>
                </a:moveTo>
                <a:lnTo>
                  <a:pt x="981107" y="0"/>
                </a:lnTo>
                <a:lnTo>
                  <a:pt x="981107" y="879428"/>
                </a:lnTo>
                <a:lnTo>
                  <a:pt x="0" y="8794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6" name="Google Shape;756;p42"/>
          <p:cNvSpPr/>
          <p:nvPr/>
        </p:nvSpPr>
        <p:spPr>
          <a:xfrm>
            <a:off x="13813335" y="6767075"/>
            <a:ext cx="1757446" cy="2491225"/>
          </a:xfrm>
          <a:custGeom>
            <a:rect b="b" l="l" r="r" t="t"/>
            <a:pathLst>
              <a:path extrusionOk="0" h="2491225" w="1757446">
                <a:moveTo>
                  <a:pt x="0" y="0"/>
                </a:moveTo>
                <a:lnTo>
                  <a:pt x="1757446" y="0"/>
                </a:lnTo>
                <a:lnTo>
                  <a:pt x="1757446" y="2491225"/>
                </a:lnTo>
                <a:lnTo>
                  <a:pt x="0" y="249122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7" name="Google Shape;757;p42"/>
          <p:cNvSpPr/>
          <p:nvPr/>
        </p:nvSpPr>
        <p:spPr>
          <a:xfrm>
            <a:off x="10068274" y="6880486"/>
            <a:ext cx="1214675" cy="2358592"/>
          </a:xfrm>
          <a:custGeom>
            <a:rect b="b" l="l" r="r" t="t"/>
            <a:pathLst>
              <a:path extrusionOk="0" h="2358592" w="1214675">
                <a:moveTo>
                  <a:pt x="0" y="0"/>
                </a:moveTo>
                <a:lnTo>
                  <a:pt x="1214675" y="0"/>
                </a:lnTo>
                <a:lnTo>
                  <a:pt x="1214675" y="2358592"/>
                </a:lnTo>
                <a:lnTo>
                  <a:pt x="0" y="23585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8" name="Google Shape;758;p42"/>
          <p:cNvSpPr/>
          <p:nvPr/>
        </p:nvSpPr>
        <p:spPr>
          <a:xfrm rot="-7364604">
            <a:off x="15125573" y="3840775"/>
            <a:ext cx="1310062" cy="1892567"/>
          </a:xfrm>
          <a:custGeom>
            <a:rect b="b" l="l" r="r" t="t"/>
            <a:pathLst>
              <a:path extrusionOk="0" h="1892567" w="1310062">
                <a:moveTo>
                  <a:pt x="0" y="0"/>
                </a:moveTo>
                <a:lnTo>
                  <a:pt x="1310061" y="0"/>
                </a:lnTo>
                <a:lnTo>
                  <a:pt x="1310061" y="1892567"/>
                </a:lnTo>
                <a:lnTo>
                  <a:pt x="0" y="18925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59" name="Google Shape;759;p42"/>
          <p:cNvSpPr/>
          <p:nvPr/>
        </p:nvSpPr>
        <p:spPr>
          <a:xfrm rot="-105725">
            <a:off x="13674876" y="4054923"/>
            <a:ext cx="611350" cy="1430819"/>
          </a:xfrm>
          <a:custGeom>
            <a:rect b="b" l="l" r="r" t="t"/>
            <a:pathLst>
              <a:path extrusionOk="0" h="1430819" w="611350">
                <a:moveTo>
                  <a:pt x="0" y="0"/>
                </a:moveTo>
                <a:lnTo>
                  <a:pt x="611350" y="0"/>
                </a:lnTo>
                <a:lnTo>
                  <a:pt x="611350" y="1430819"/>
                </a:lnTo>
                <a:lnTo>
                  <a:pt x="0" y="14308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0" name="Google Shape;760;p42"/>
          <p:cNvSpPr/>
          <p:nvPr/>
        </p:nvSpPr>
        <p:spPr>
          <a:xfrm rot="75802">
            <a:off x="14577894" y="2521866"/>
            <a:ext cx="2430371" cy="428353"/>
          </a:xfrm>
          <a:custGeom>
            <a:rect b="b" l="l" r="r" t="t"/>
            <a:pathLst>
              <a:path extrusionOk="0" h="428353" w="2430371">
                <a:moveTo>
                  <a:pt x="0" y="0"/>
                </a:moveTo>
                <a:lnTo>
                  <a:pt x="2430371" y="0"/>
                </a:lnTo>
                <a:lnTo>
                  <a:pt x="2430371" y="428353"/>
                </a:lnTo>
                <a:lnTo>
                  <a:pt x="0" y="4283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61" name="Google Shape;761;p42"/>
          <p:cNvSpPr/>
          <p:nvPr/>
        </p:nvSpPr>
        <p:spPr>
          <a:xfrm>
            <a:off x="4227749" y="7164413"/>
            <a:ext cx="2792876" cy="2124913"/>
          </a:xfrm>
          <a:custGeom>
            <a:rect b="b" l="l" r="r" t="t"/>
            <a:pathLst>
              <a:path extrusionOk="0" h="2124913" w="2792876">
                <a:moveTo>
                  <a:pt x="0" y="0"/>
                </a:moveTo>
                <a:lnTo>
                  <a:pt x="2792877" y="0"/>
                </a:lnTo>
                <a:lnTo>
                  <a:pt x="2792877" y="2124913"/>
                </a:lnTo>
                <a:lnTo>
                  <a:pt x="0" y="21249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762" name="Google Shape;762;p42"/>
          <p:cNvGrpSpPr/>
          <p:nvPr/>
        </p:nvGrpSpPr>
        <p:grpSpPr>
          <a:xfrm>
            <a:off x="7545497" y="4167915"/>
            <a:ext cx="1175446" cy="1274849"/>
            <a:chOff x="0" y="0"/>
            <a:chExt cx="1567261" cy="1699799"/>
          </a:xfrm>
        </p:grpSpPr>
        <p:grpSp>
          <p:nvGrpSpPr>
            <p:cNvPr id="763" name="Google Shape;763;p42"/>
            <p:cNvGrpSpPr/>
            <p:nvPr/>
          </p:nvGrpSpPr>
          <p:grpSpPr>
            <a:xfrm>
              <a:off x="0" y="132538"/>
              <a:ext cx="1567261" cy="1567261"/>
              <a:chOff x="0" y="0"/>
              <a:chExt cx="812800" cy="812800"/>
            </a:xfrm>
          </p:grpSpPr>
          <p:sp>
            <p:nvSpPr>
              <p:cNvPr id="764" name="Google Shape;764;p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2E539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09250" lIns="109250" spcFirstLastPara="1" rIns="109250" wrap="square" tIns="10925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6" name="Google Shape;766;p42"/>
            <p:cNvGrpSpPr/>
            <p:nvPr/>
          </p:nvGrpSpPr>
          <p:grpSpPr>
            <a:xfrm>
              <a:off x="553642" y="686180"/>
              <a:ext cx="459978" cy="459978"/>
              <a:chOff x="0" y="0"/>
              <a:chExt cx="812800" cy="812800"/>
            </a:xfrm>
          </p:grpSpPr>
          <p:sp>
            <p:nvSpPr>
              <p:cNvPr id="767" name="Google Shape;767;p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3BC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9" name="Google Shape;769;p42"/>
            <p:cNvSpPr/>
            <p:nvPr/>
          </p:nvSpPr>
          <p:spPr>
            <a:xfrm>
              <a:off x="632534" y="768982"/>
              <a:ext cx="306639" cy="294374"/>
            </a:xfrm>
            <a:custGeom>
              <a:rect b="b" l="l" r="r" t="t"/>
              <a:pathLst>
                <a:path extrusionOk="0" h="294374" w="306639">
                  <a:moveTo>
                    <a:pt x="0" y="0"/>
                  </a:moveTo>
                  <a:lnTo>
                    <a:pt x="306639" y="0"/>
                  </a:lnTo>
                  <a:lnTo>
                    <a:pt x="306639" y="294373"/>
                  </a:lnTo>
                  <a:lnTo>
                    <a:pt x="0" y="29437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770" name="Google Shape;770;p42"/>
            <p:cNvGrpSpPr/>
            <p:nvPr/>
          </p:nvGrpSpPr>
          <p:grpSpPr>
            <a:xfrm>
              <a:off x="0" y="1239821"/>
              <a:ext cx="459978" cy="459978"/>
              <a:chOff x="0" y="0"/>
              <a:chExt cx="812800" cy="812800"/>
            </a:xfrm>
          </p:grpSpPr>
          <p:sp>
            <p:nvSpPr>
              <p:cNvPr id="771" name="Google Shape;771;p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2" name="Google Shape;772;p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3" name="Google Shape;773;p42"/>
            <p:cNvSpPr/>
            <p:nvPr/>
          </p:nvSpPr>
          <p:spPr>
            <a:xfrm>
              <a:off x="50788" y="1413126"/>
              <a:ext cx="338871" cy="113368"/>
            </a:xfrm>
            <a:custGeom>
              <a:rect b="b" l="l" r="r" t="t"/>
              <a:pathLst>
                <a:path extrusionOk="0" h="113368" w="338871">
                  <a:moveTo>
                    <a:pt x="0" y="0"/>
                  </a:moveTo>
                  <a:lnTo>
                    <a:pt x="338870" y="0"/>
                  </a:lnTo>
                  <a:lnTo>
                    <a:pt x="338870" y="113368"/>
                  </a:lnTo>
                  <a:lnTo>
                    <a:pt x="0" y="1133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774" name="Google Shape;774;p42"/>
            <p:cNvGrpSpPr/>
            <p:nvPr/>
          </p:nvGrpSpPr>
          <p:grpSpPr>
            <a:xfrm>
              <a:off x="553642" y="0"/>
              <a:ext cx="459978" cy="459978"/>
              <a:chOff x="0" y="0"/>
              <a:chExt cx="812800" cy="812800"/>
            </a:xfrm>
          </p:grpSpPr>
          <p:sp>
            <p:nvSpPr>
              <p:cNvPr id="775" name="Google Shape;775;p4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4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7" name="Google Shape;777;p42"/>
            <p:cNvSpPr/>
            <p:nvPr/>
          </p:nvSpPr>
          <p:spPr>
            <a:xfrm>
              <a:off x="604429" y="173305"/>
              <a:ext cx="338871" cy="113368"/>
            </a:xfrm>
            <a:custGeom>
              <a:rect b="b" l="l" r="r" t="t"/>
              <a:pathLst>
                <a:path extrusionOk="0" h="113368" w="338871">
                  <a:moveTo>
                    <a:pt x="0" y="0"/>
                  </a:moveTo>
                  <a:lnTo>
                    <a:pt x="338871" y="0"/>
                  </a:lnTo>
                  <a:lnTo>
                    <a:pt x="338871" y="113368"/>
                  </a:lnTo>
                  <a:lnTo>
                    <a:pt x="0" y="11336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778" name="Google Shape;778;p42"/>
          <p:cNvSpPr txBox="1"/>
          <p:nvPr/>
        </p:nvSpPr>
        <p:spPr>
          <a:xfrm>
            <a:off x="6920285" y="933450"/>
            <a:ext cx="4447431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Design Elements</a:t>
            </a:r>
            <a:endParaRPr/>
          </a:p>
        </p:txBody>
      </p:sp>
      <p:sp>
        <p:nvSpPr>
          <p:cNvPr id="779" name="Google Shape;779;p42"/>
          <p:cNvSpPr/>
          <p:nvPr/>
        </p:nvSpPr>
        <p:spPr>
          <a:xfrm>
            <a:off x="14869235" y="3051658"/>
            <a:ext cx="2055461" cy="507870"/>
          </a:xfrm>
          <a:custGeom>
            <a:rect b="b" l="l" r="r" t="t"/>
            <a:pathLst>
              <a:path extrusionOk="0" h="507870" w="2055461">
                <a:moveTo>
                  <a:pt x="0" y="0"/>
                </a:moveTo>
                <a:lnTo>
                  <a:pt x="2055462" y="0"/>
                </a:lnTo>
                <a:lnTo>
                  <a:pt x="2055462" y="507871"/>
                </a:lnTo>
                <a:lnTo>
                  <a:pt x="0" y="507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0" name="Google Shape;780;p42"/>
          <p:cNvSpPr/>
          <p:nvPr/>
        </p:nvSpPr>
        <p:spPr>
          <a:xfrm rot="5400000">
            <a:off x="3423704" y="4823746"/>
            <a:ext cx="486714" cy="1565453"/>
          </a:xfrm>
          <a:custGeom>
            <a:rect b="b" l="l" r="r" t="t"/>
            <a:pathLst>
              <a:path extrusionOk="0" h="1565453" w="486714">
                <a:moveTo>
                  <a:pt x="0" y="0"/>
                </a:moveTo>
                <a:lnTo>
                  <a:pt x="486714" y="0"/>
                </a:lnTo>
                <a:lnTo>
                  <a:pt x="486714" y="1565453"/>
                </a:lnTo>
                <a:lnTo>
                  <a:pt x="0" y="15654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1" name="Google Shape;781;p42"/>
          <p:cNvSpPr/>
          <p:nvPr/>
        </p:nvSpPr>
        <p:spPr>
          <a:xfrm>
            <a:off x="1227979" y="5203456"/>
            <a:ext cx="1363403" cy="907282"/>
          </a:xfrm>
          <a:custGeom>
            <a:rect b="b" l="l" r="r" t="t"/>
            <a:pathLst>
              <a:path extrusionOk="0" h="907282" w="1363403">
                <a:moveTo>
                  <a:pt x="0" y="0"/>
                </a:moveTo>
                <a:lnTo>
                  <a:pt x="1363403" y="0"/>
                </a:lnTo>
                <a:lnTo>
                  <a:pt x="1363403" y="907283"/>
                </a:lnTo>
                <a:lnTo>
                  <a:pt x="0" y="90728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2" name="Google Shape;782;p42"/>
          <p:cNvSpPr/>
          <p:nvPr/>
        </p:nvSpPr>
        <p:spPr>
          <a:xfrm>
            <a:off x="7155055" y="6093311"/>
            <a:ext cx="1285359" cy="785237"/>
          </a:xfrm>
          <a:custGeom>
            <a:rect b="b" l="l" r="r" t="t"/>
            <a:pathLst>
              <a:path extrusionOk="0" h="785237" w="1285359">
                <a:moveTo>
                  <a:pt x="0" y="0"/>
                </a:moveTo>
                <a:lnTo>
                  <a:pt x="1285358" y="0"/>
                </a:lnTo>
                <a:lnTo>
                  <a:pt x="1285358" y="785238"/>
                </a:lnTo>
                <a:lnTo>
                  <a:pt x="0" y="78523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3" name="Google Shape;783;p42"/>
          <p:cNvSpPr/>
          <p:nvPr/>
        </p:nvSpPr>
        <p:spPr>
          <a:xfrm>
            <a:off x="2040221" y="4127811"/>
            <a:ext cx="781733" cy="670336"/>
          </a:xfrm>
          <a:custGeom>
            <a:rect b="b" l="l" r="r" t="t"/>
            <a:pathLst>
              <a:path extrusionOk="0" h="670336" w="781733">
                <a:moveTo>
                  <a:pt x="0" y="0"/>
                </a:moveTo>
                <a:lnTo>
                  <a:pt x="781733" y="0"/>
                </a:lnTo>
                <a:lnTo>
                  <a:pt x="781733" y="670336"/>
                </a:lnTo>
                <a:lnTo>
                  <a:pt x="0" y="67033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784" name="Google Shape;784;p42"/>
          <p:cNvSpPr/>
          <p:nvPr/>
        </p:nvSpPr>
        <p:spPr>
          <a:xfrm rot="-5400000">
            <a:off x="15579858" y="2939665"/>
            <a:ext cx="361701" cy="2260634"/>
          </a:xfrm>
          <a:custGeom>
            <a:rect b="b" l="l" r="r" t="t"/>
            <a:pathLst>
              <a:path extrusionOk="0" h="2260634" w="361701">
                <a:moveTo>
                  <a:pt x="361702" y="2260634"/>
                </a:moveTo>
                <a:lnTo>
                  <a:pt x="0" y="2260634"/>
                </a:lnTo>
                <a:lnTo>
                  <a:pt x="0" y="0"/>
                </a:lnTo>
                <a:lnTo>
                  <a:pt x="361702" y="0"/>
                </a:lnTo>
                <a:lnTo>
                  <a:pt x="361702" y="2260634"/>
                </a:lnTo>
                <a:close/>
              </a:path>
            </a:pathLst>
          </a:custGeom>
          <a:blipFill rotWithShape="1">
            <a:blip r:embed="rId43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9" name="Google Shape;789;p43"/>
          <p:cNvPicPr preferRelativeResize="0"/>
          <p:nvPr/>
        </p:nvPicPr>
        <p:blipFill rotWithShape="1">
          <a:blip r:embed="rId3">
            <a:alphaModFix/>
          </a:blip>
          <a:srcRect b="63851" l="6600" r="4566" t="0"/>
          <a:stretch/>
        </p:blipFill>
        <p:spPr>
          <a:xfrm>
            <a:off x="0" y="5645675"/>
            <a:ext cx="18288000" cy="4641324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43"/>
          <p:cNvSpPr txBox="1"/>
          <p:nvPr/>
        </p:nvSpPr>
        <p:spPr>
          <a:xfrm>
            <a:off x="10709015" y="7547173"/>
            <a:ext cx="5318301" cy="7905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Pexels and Pixabay</a:t>
            </a:r>
            <a:endParaRPr/>
          </a:p>
        </p:txBody>
      </p:sp>
      <p:sp>
        <p:nvSpPr>
          <p:cNvPr id="791" name="Google Shape;791;p43"/>
          <p:cNvSpPr txBox="1"/>
          <p:nvPr/>
        </p:nvSpPr>
        <p:spPr>
          <a:xfrm>
            <a:off x="2298012" y="2927555"/>
            <a:ext cx="136920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This presentation template is free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for everyone to use thanks to the following:</a:t>
            </a:r>
            <a:endParaRPr/>
          </a:p>
        </p:txBody>
      </p:sp>
      <p:sp>
        <p:nvSpPr>
          <p:cNvPr id="792" name="Google Shape;792;p43"/>
          <p:cNvSpPr txBox="1"/>
          <p:nvPr/>
        </p:nvSpPr>
        <p:spPr>
          <a:xfrm>
            <a:off x="2360659" y="1422902"/>
            <a:ext cx="13566681" cy="1428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90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Credits</a:t>
            </a:r>
            <a:endParaRPr/>
          </a:p>
        </p:txBody>
      </p:sp>
      <p:grpSp>
        <p:nvGrpSpPr>
          <p:cNvPr id="793" name="Google Shape;793;p43"/>
          <p:cNvGrpSpPr/>
          <p:nvPr/>
        </p:nvGrpSpPr>
        <p:grpSpPr>
          <a:xfrm>
            <a:off x="1947251" y="5364606"/>
            <a:ext cx="7196749" cy="1159114"/>
            <a:chOff x="0" y="0"/>
            <a:chExt cx="9595665" cy="1545486"/>
          </a:xfrm>
        </p:grpSpPr>
        <p:sp>
          <p:nvSpPr>
            <p:cNvPr id="794" name="Google Shape;794;p43"/>
            <p:cNvSpPr/>
            <p:nvPr/>
          </p:nvSpPr>
          <p:spPr>
            <a:xfrm>
              <a:off x="0" y="0"/>
              <a:ext cx="9595665" cy="1545486"/>
            </a:xfrm>
            <a:custGeom>
              <a:rect b="b" l="l" r="r" t="t"/>
              <a:pathLst>
                <a:path extrusionOk="0" h="305281" w="1895440">
                  <a:moveTo>
                    <a:pt x="54863" y="0"/>
                  </a:moveTo>
                  <a:lnTo>
                    <a:pt x="1840577" y="0"/>
                  </a:lnTo>
                  <a:cubicBezTo>
                    <a:pt x="1855127" y="0"/>
                    <a:pt x="1869082" y="5780"/>
                    <a:pt x="1879371" y="16069"/>
                  </a:cubicBezTo>
                  <a:cubicBezTo>
                    <a:pt x="1889660" y="26358"/>
                    <a:pt x="1895440" y="40313"/>
                    <a:pt x="1895440" y="54863"/>
                  </a:cubicBezTo>
                  <a:lnTo>
                    <a:pt x="1895440" y="250418"/>
                  </a:lnTo>
                  <a:cubicBezTo>
                    <a:pt x="1895440" y="264968"/>
                    <a:pt x="1889660" y="278923"/>
                    <a:pt x="1879371" y="289212"/>
                  </a:cubicBezTo>
                  <a:cubicBezTo>
                    <a:pt x="1869082" y="299501"/>
                    <a:pt x="1855127" y="305281"/>
                    <a:pt x="1840577" y="305281"/>
                  </a:cubicBezTo>
                  <a:lnTo>
                    <a:pt x="54863" y="305281"/>
                  </a:lnTo>
                  <a:cubicBezTo>
                    <a:pt x="40313" y="305281"/>
                    <a:pt x="26358" y="299501"/>
                    <a:pt x="16069" y="289212"/>
                  </a:cubicBezTo>
                  <a:cubicBezTo>
                    <a:pt x="5780" y="278923"/>
                    <a:pt x="0" y="264968"/>
                    <a:pt x="0" y="250418"/>
                  </a:cubicBezTo>
                  <a:lnTo>
                    <a:pt x="0" y="54863"/>
                  </a:lnTo>
                  <a:cubicBezTo>
                    <a:pt x="0" y="40313"/>
                    <a:pt x="5780" y="26358"/>
                    <a:pt x="16069" y="16069"/>
                  </a:cubicBezTo>
                  <a:cubicBezTo>
                    <a:pt x="26358" y="5780"/>
                    <a:pt x="40313" y="0"/>
                    <a:pt x="54863" y="0"/>
                  </a:cubicBezTo>
                  <a:close/>
                </a:path>
              </a:pathLst>
            </a:custGeom>
            <a:solidFill>
              <a:srgbClr val="727FD5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3"/>
            <p:cNvSpPr txBox="1"/>
            <p:nvPr/>
          </p:nvSpPr>
          <p:spPr>
            <a:xfrm>
              <a:off x="0" y="335228"/>
              <a:ext cx="9595665" cy="8083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FFFFFF"/>
                  </a:solidFill>
                  <a:latin typeface="Karma Medium"/>
                  <a:ea typeface="Karma Medium"/>
                  <a:cs typeface="Karma Medium"/>
                  <a:sym typeface="Karma Medium"/>
                </a:rPr>
                <a:t>For the presentation template</a:t>
              </a:r>
              <a:endParaRPr/>
            </a:p>
          </p:txBody>
        </p:sp>
      </p:grpSp>
      <p:grpSp>
        <p:nvGrpSpPr>
          <p:cNvPr id="796" name="Google Shape;796;p43"/>
          <p:cNvGrpSpPr/>
          <p:nvPr/>
        </p:nvGrpSpPr>
        <p:grpSpPr>
          <a:xfrm>
            <a:off x="11011059" y="5364606"/>
            <a:ext cx="4714213" cy="1159114"/>
            <a:chOff x="0" y="0"/>
            <a:chExt cx="6285617" cy="1545486"/>
          </a:xfrm>
        </p:grpSpPr>
        <p:sp>
          <p:nvSpPr>
            <p:cNvPr id="797" name="Google Shape;797;p43"/>
            <p:cNvSpPr/>
            <p:nvPr/>
          </p:nvSpPr>
          <p:spPr>
            <a:xfrm>
              <a:off x="0" y="0"/>
              <a:ext cx="6285617" cy="1545486"/>
            </a:xfrm>
            <a:custGeom>
              <a:rect b="b" l="l" r="r" t="t"/>
              <a:pathLst>
                <a:path extrusionOk="0" h="305281" w="1241603">
                  <a:moveTo>
                    <a:pt x="83755" y="0"/>
                  </a:moveTo>
                  <a:lnTo>
                    <a:pt x="1157849" y="0"/>
                  </a:lnTo>
                  <a:cubicBezTo>
                    <a:pt x="1180062" y="0"/>
                    <a:pt x="1201365" y="8824"/>
                    <a:pt x="1217072" y="24531"/>
                  </a:cubicBezTo>
                  <a:cubicBezTo>
                    <a:pt x="1232779" y="40238"/>
                    <a:pt x="1241603" y="61542"/>
                    <a:pt x="1241603" y="83755"/>
                  </a:cubicBezTo>
                  <a:lnTo>
                    <a:pt x="1241603" y="221526"/>
                  </a:lnTo>
                  <a:cubicBezTo>
                    <a:pt x="1241603" y="267783"/>
                    <a:pt x="1204105" y="305281"/>
                    <a:pt x="1157849" y="305281"/>
                  </a:cubicBezTo>
                  <a:lnTo>
                    <a:pt x="83755" y="305281"/>
                  </a:lnTo>
                  <a:cubicBezTo>
                    <a:pt x="37498" y="305281"/>
                    <a:pt x="0" y="267783"/>
                    <a:pt x="0" y="221526"/>
                  </a:cubicBezTo>
                  <a:lnTo>
                    <a:pt x="0" y="83755"/>
                  </a:lnTo>
                  <a:cubicBezTo>
                    <a:pt x="0" y="37498"/>
                    <a:pt x="37498" y="0"/>
                    <a:pt x="83755" y="0"/>
                  </a:cubicBezTo>
                  <a:close/>
                </a:path>
              </a:pathLst>
            </a:custGeom>
            <a:solidFill>
              <a:srgbClr val="727FD5"/>
            </a:solidFill>
            <a:ln cap="rnd" cmpd="sng" w="47625">
              <a:solidFill>
                <a:srgbClr val="2E5394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3"/>
            <p:cNvSpPr txBox="1"/>
            <p:nvPr/>
          </p:nvSpPr>
          <p:spPr>
            <a:xfrm>
              <a:off x="0" y="335228"/>
              <a:ext cx="6285617" cy="80835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599" u="none" cap="none" strike="noStrike">
                  <a:solidFill>
                    <a:srgbClr val="FFFFFF"/>
                  </a:solidFill>
                  <a:latin typeface="Karma Medium"/>
                  <a:ea typeface="Karma Medium"/>
                  <a:cs typeface="Karma Medium"/>
                  <a:sym typeface="Karma Medium"/>
                </a:rPr>
                <a:t>For the photos</a:t>
              </a:r>
              <a:endParaRPr/>
            </a:p>
          </p:txBody>
        </p:sp>
      </p:grpSp>
      <p:sp>
        <p:nvSpPr>
          <p:cNvPr id="799" name="Google Shape;799;p43"/>
          <p:cNvSpPr/>
          <p:nvPr/>
        </p:nvSpPr>
        <p:spPr>
          <a:xfrm rot="-6831121">
            <a:off x="6645542" y="1387379"/>
            <a:ext cx="565159" cy="590946"/>
          </a:xfrm>
          <a:custGeom>
            <a:rect b="b" l="l" r="r" t="t"/>
            <a:pathLst>
              <a:path extrusionOk="0" h="590946" w="565159">
                <a:moveTo>
                  <a:pt x="0" y="0"/>
                </a:moveTo>
                <a:lnTo>
                  <a:pt x="565159" y="0"/>
                </a:lnTo>
                <a:lnTo>
                  <a:pt x="565159" y="590947"/>
                </a:lnTo>
                <a:lnTo>
                  <a:pt x="0" y="5909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0" name="Google Shape;800;p43"/>
          <p:cNvSpPr/>
          <p:nvPr/>
        </p:nvSpPr>
        <p:spPr>
          <a:xfrm rot="9263732">
            <a:off x="15321120" y="-1326885"/>
            <a:ext cx="842179" cy="5263620"/>
          </a:xfrm>
          <a:custGeom>
            <a:rect b="b" l="l" r="r" t="t"/>
            <a:pathLst>
              <a:path extrusionOk="0" h="5263620" w="842179">
                <a:moveTo>
                  <a:pt x="0" y="0"/>
                </a:moveTo>
                <a:lnTo>
                  <a:pt x="842179" y="0"/>
                </a:lnTo>
                <a:lnTo>
                  <a:pt x="842179" y="5263620"/>
                </a:lnTo>
                <a:lnTo>
                  <a:pt x="0" y="526362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801" name="Google Shape;801;p43"/>
          <p:cNvSpPr/>
          <p:nvPr/>
        </p:nvSpPr>
        <p:spPr>
          <a:xfrm rot="-2057148">
            <a:off x="-3087171" y="2499978"/>
            <a:ext cx="7634503" cy="1345581"/>
          </a:xfrm>
          <a:custGeom>
            <a:rect b="b" l="l" r="r" t="t"/>
            <a:pathLst>
              <a:path extrusionOk="0" h="1345581" w="7634503">
                <a:moveTo>
                  <a:pt x="0" y="0"/>
                </a:moveTo>
                <a:lnTo>
                  <a:pt x="7634503" y="0"/>
                </a:lnTo>
                <a:lnTo>
                  <a:pt x="7634503" y="1345581"/>
                </a:lnTo>
                <a:lnTo>
                  <a:pt x="0" y="13455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802" name="Google Shape;80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748646" y="7245046"/>
            <a:ext cx="5566700" cy="1394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9"/>
          <p:cNvPicPr preferRelativeResize="0"/>
          <p:nvPr/>
        </p:nvPicPr>
        <p:blipFill rotWithShape="1">
          <a:blip r:embed="rId3">
            <a:alphaModFix/>
          </a:blip>
          <a:srcRect b="36398" l="0" r="55249" t="0"/>
          <a:stretch/>
        </p:blipFill>
        <p:spPr>
          <a:xfrm>
            <a:off x="11537400" y="1121350"/>
            <a:ext cx="7221826" cy="946205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9"/>
          <p:cNvSpPr/>
          <p:nvPr/>
        </p:nvSpPr>
        <p:spPr>
          <a:xfrm>
            <a:off x="9336656" y="1104697"/>
            <a:ext cx="7888856" cy="3833295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C4C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9"/>
          <p:cNvSpPr/>
          <p:nvPr/>
        </p:nvSpPr>
        <p:spPr>
          <a:xfrm>
            <a:off x="1028700" y="5425005"/>
            <a:ext cx="7888856" cy="3833295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727FD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9"/>
          <p:cNvSpPr/>
          <p:nvPr/>
        </p:nvSpPr>
        <p:spPr>
          <a:xfrm>
            <a:off x="1028700" y="1104697"/>
            <a:ext cx="7888856" cy="3833295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9"/>
          <p:cNvSpPr/>
          <p:nvPr/>
        </p:nvSpPr>
        <p:spPr>
          <a:xfrm>
            <a:off x="9336656" y="5425005"/>
            <a:ext cx="7888856" cy="3833295"/>
          </a:xfrm>
          <a:custGeom>
            <a:rect b="b" l="l" r="r" t="t"/>
            <a:pathLst>
              <a:path extrusionOk="0" h="1009592" w="2077723">
                <a:moveTo>
                  <a:pt x="50050" y="0"/>
                </a:moveTo>
                <a:lnTo>
                  <a:pt x="2027673" y="0"/>
                </a:lnTo>
                <a:cubicBezTo>
                  <a:pt x="2055315" y="0"/>
                  <a:pt x="2077723" y="22408"/>
                  <a:pt x="2077723" y="50050"/>
                </a:cubicBezTo>
                <a:lnTo>
                  <a:pt x="2077723" y="959542"/>
                </a:lnTo>
                <a:cubicBezTo>
                  <a:pt x="2077723" y="987184"/>
                  <a:pt x="2055315" y="1009592"/>
                  <a:pt x="2027673" y="1009592"/>
                </a:cubicBezTo>
                <a:lnTo>
                  <a:pt x="50050" y="1009592"/>
                </a:lnTo>
                <a:cubicBezTo>
                  <a:pt x="36776" y="1009592"/>
                  <a:pt x="24046" y="1004319"/>
                  <a:pt x="14659" y="994933"/>
                </a:cubicBezTo>
                <a:cubicBezTo>
                  <a:pt x="5273" y="985547"/>
                  <a:pt x="0" y="972816"/>
                  <a:pt x="0" y="959542"/>
                </a:cubicBezTo>
                <a:lnTo>
                  <a:pt x="0" y="50050"/>
                </a:lnTo>
                <a:cubicBezTo>
                  <a:pt x="0" y="22408"/>
                  <a:pt x="22408" y="0"/>
                  <a:pt x="50050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9"/>
          <p:cNvSpPr/>
          <p:nvPr/>
        </p:nvSpPr>
        <p:spPr>
          <a:xfrm>
            <a:off x="5556154" y="6525066"/>
            <a:ext cx="2933904" cy="685800"/>
          </a:xfrm>
          <a:custGeom>
            <a:rect b="b" l="l" r="r" t="t"/>
            <a:pathLst>
              <a:path extrusionOk="0" h="685800" w="2933904">
                <a:moveTo>
                  <a:pt x="0" y="0"/>
                </a:moveTo>
                <a:lnTo>
                  <a:pt x="2933904" y="0"/>
                </a:lnTo>
                <a:lnTo>
                  <a:pt x="293390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7" name="Google Shape;257;p19"/>
          <p:cNvSpPr/>
          <p:nvPr/>
        </p:nvSpPr>
        <p:spPr>
          <a:xfrm>
            <a:off x="5481312" y="1847728"/>
            <a:ext cx="3008746" cy="2312973"/>
          </a:xfrm>
          <a:custGeom>
            <a:rect b="b" l="l" r="r" t="t"/>
            <a:pathLst>
              <a:path extrusionOk="0" h="2312973" w="3008746">
                <a:moveTo>
                  <a:pt x="0" y="0"/>
                </a:moveTo>
                <a:lnTo>
                  <a:pt x="3008746" y="0"/>
                </a:lnTo>
                <a:lnTo>
                  <a:pt x="3008746" y="2312973"/>
                </a:lnTo>
                <a:lnTo>
                  <a:pt x="0" y="231297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8" name="Google Shape;258;p19"/>
          <p:cNvSpPr/>
          <p:nvPr/>
        </p:nvSpPr>
        <p:spPr>
          <a:xfrm>
            <a:off x="5556154" y="7472439"/>
            <a:ext cx="2933904" cy="685800"/>
          </a:xfrm>
          <a:custGeom>
            <a:rect b="b" l="l" r="r" t="t"/>
            <a:pathLst>
              <a:path extrusionOk="0" h="685800" w="2933904">
                <a:moveTo>
                  <a:pt x="0" y="0"/>
                </a:moveTo>
                <a:lnTo>
                  <a:pt x="2933904" y="0"/>
                </a:lnTo>
                <a:lnTo>
                  <a:pt x="2933904" y="685800"/>
                </a:lnTo>
                <a:lnTo>
                  <a:pt x="0" y="685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59" name="Google Shape;259;p19"/>
          <p:cNvSpPr/>
          <p:nvPr/>
        </p:nvSpPr>
        <p:spPr>
          <a:xfrm>
            <a:off x="14412229" y="6110289"/>
            <a:ext cx="1647788" cy="2462727"/>
          </a:xfrm>
          <a:custGeom>
            <a:rect b="b" l="l" r="r" t="t"/>
            <a:pathLst>
              <a:path extrusionOk="0" h="2462727" w="1647788">
                <a:moveTo>
                  <a:pt x="0" y="0"/>
                </a:moveTo>
                <a:lnTo>
                  <a:pt x="1647788" y="0"/>
                </a:lnTo>
                <a:lnTo>
                  <a:pt x="1647788" y="2462727"/>
                </a:lnTo>
                <a:lnTo>
                  <a:pt x="0" y="24627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0" name="Google Shape;260;p19"/>
          <p:cNvSpPr txBox="1"/>
          <p:nvPr/>
        </p:nvSpPr>
        <p:spPr>
          <a:xfrm>
            <a:off x="1813338" y="6112518"/>
            <a:ext cx="312059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Resistor</a:t>
            </a:r>
            <a:endParaRPr/>
          </a:p>
        </p:txBody>
      </p:sp>
      <p:sp>
        <p:nvSpPr>
          <p:cNvPr id="261" name="Google Shape;261;p19"/>
          <p:cNvSpPr txBox="1"/>
          <p:nvPr/>
        </p:nvSpPr>
        <p:spPr>
          <a:xfrm>
            <a:off x="1813338" y="1786737"/>
            <a:ext cx="312059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Wire</a:t>
            </a:r>
            <a:endParaRPr/>
          </a:p>
        </p:txBody>
      </p:sp>
      <p:sp>
        <p:nvSpPr>
          <p:cNvPr id="262" name="Google Shape;262;p19"/>
          <p:cNvSpPr txBox="1"/>
          <p:nvPr/>
        </p:nvSpPr>
        <p:spPr>
          <a:xfrm>
            <a:off x="1496450" y="2829350"/>
            <a:ext cx="3754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an object that is used to </a:t>
            </a:r>
            <a:r>
              <a:rPr b="1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distribute</a:t>
            </a: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 and </a:t>
            </a:r>
            <a:r>
              <a:rPr b="1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transit </a:t>
            </a: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electricity</a:t>
            </a:r>
            <a:endParaRPr/>
          </a:p>
        </p:txBody>
      </p:sp>
      <p:sp>
        <p:nvSpPr>
          <p:cNvPr id="263" name="Google Shape;263;p19"/>
          <p:cNvSpPr txBox="1"/>
          <p:nvPr/>
        </p:nvSpPr>
        <p:spPr>
          <a:xfrm>
            <a:off x="1422341" y="7155141"/>
            <a:ext cx="3902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an object that can </a:t>
            </a:r>
            <a:r>
              <a:rPr b="1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reduce </a:t>
            </a: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current flow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an divide voltages</a:t>
            </a:r>
            <a:endParaRPr/>
          </a:p>
        </p:txBody>
      </p:sp>
      <p:sp>
        <p:nvSpPr>
          <p:cNvPr id="264" name="Google Shape;264;p19"/>
          <p:cNvSpPr txBox="1"/>
          <p:nvPr/>
        </p:nvSpPr>
        <p:spPr>
          <a:xfrm>
            <a:off x="10137112" y="1541286"/>
            <a:ext cx="3260436" cy="1390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Mains Electricity</a:t>
            </a:r>
            <a:endParaRPr/>
          </a:p>
        </p:txBody>
      </p:sp>
      <p:sp>
        <p:nvSpPr>
          <p:cNvPr id="265" name="Google Shape;265;p19"/>
          <p:cNvSpPr txBox="1"/>
          <p:nvPr/>
        </p:nvSpPr>
        <p:spPr>
          <a:xfrm>
            <a:off x="9728592" y="3189111"/>
            <a:ext cx="40776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 type of electrical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form delivered to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businesses and homes</a:t>
            </a:r>
            <a:endParaRPr/>
          </a:p>
        </p:txBody>
      </p:sp>
      <p:sp>
        <p:nvSpPr>
          <p:cNvPr id="266" name="Google Shape;266;p19"/>
          <p:cNvSpPr txBox="1"/>
          <p:nvPr/>
        </p:nvSpPr>
        <p:spPr>
          <a:xfrm>
            <a:off x="10119590" y="6112518"/>
            <a:ext cx="3120592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Switch</a:t>
            </a:r>
            <a:endParaRPr/>
          </a:p>
        </p:txBody>
      </p:sp>
      <p:sp>
        <p:nvSpPr>
          <p:cNvPr id="267" name="Google Shape;267;p19"/>
          <p:cNvSpPr txBox="1"/>
          <p:nvPr/>
        </p:nvSpPr>
        <p:spPr>
          <a:xfrm>
            <a:off x="9728592" y="7155141"/>
            <a:ext cx="39027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an object to open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or close and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electrical circuit</a:t>
            </a: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14065996" y="1742554"/>
            <a:ext cx="883715" cy="2893114"/>
          </a:xfrm>
          <a:custGeom>
            <a:rect b="b" l="l" r="r" t="t"/>
            <a:pathLst>
              <a:path extrusionOk="0" h="2893114" w="883715">
                <a:moveTo>
                  <a:pt x="0" y="0"/>
                </a:moveTo>
                <a:lnTo>
                  <a:pt x="883715" y="0"/>
                </a:lnTo>
                <a:lnTo>
                  <a:pt x="883715" y="2893114"/>
                </a:lnTo>
                <a:lnTo>
                  <a:pt x="0" y="289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69" name="Google Shape;269;p19"/>
          <p:cNvSpPr/>
          <p:nvPr/>
        </p:nvSpPr>
        <p:spPr>
          <a:xfrm>
            <a:off x="15618160" y="1742554"/>
            <a:ext cx="883715" cy="2893114"/>
          </a:xfrm>
          <a:custGeom>
            <a:rect b="b" l="l" r="r" t="t"/>
            <a:pathLst>
              <a:path extrusionOk="0" h="2893114" w="883715">
                <a:moveTo>
                  <a:pt x="0" y="0"/>
                </a:moveTo>
                <a:lnTo>
                  <a:pt x="883714" y="0"/>
                </a:lnTo>
                <a:lnTo>
                  <a:pt x="883714" y="2893114"/>
                </a:lnTo>
                <a:lnTo>
                  <a:pt x="0" y="289311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270" name="Google Shape;270;p19"/>
          <p:cNvCxnSpPr/>
          <p:nvPr/>
        </p:nvCxnSpPr>
        <p:spPr>
          <a:xfrm>
            <a:off x="14507854" y="1742554"/>
            <a:ext cx="1552163" cy="503582"/>
          </a:xfrm>
          <a:prstGeom prst="straightConnector1">
            <a:avLst/>
          </a:prstGeom>
          <a:noFill/>
          <a:ln cap="flat" cmpd="sng" w="38100">
            <a:solidFill>
              <a:srgbClr val="FAB40D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19"/>
          <p:cNvCxnSpPr/>
          <p:nvPr/>
        </p:nvCxnSpPr>
        <p:spPr>
          <a:xfrm>
            <a:off x="14660254" y="1894954"/>
            <a:ext cx="1552163" cy="503582"/>
          </a:xfrm>
          <a:prstGeom prst="straightConnector1">
            <a:avLst/>
          </a:prstGeom>
          <a:noFill/>
          <a:ln cap="flat" cmpd="sng" w="38100">
            <a:solidFill>
              <a:srgbClr val="FAB40D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6662" y="1854900"/>
            <a:ext cx="10520800" cy="6741249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0"/>
          <p:cNvSpPr txBox="1"/>
          <p:nvPr/>
        </p:nvSpPr>
        <p:spPr>
          <a:xfrm>
            <a:off x="8801811" y="5939387"/>
            <a:ext cx="5532000" cy="16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99" u="none" cap="none" strike="noStrike">
                <a:solidFill>
                  <a:srgbClr val="000000"/>
                </a:solidFill>
                <a:latin typeface="Karma Medium"/>
                <a:ea typeface="Karma Medium"/>
                <a:cs typeface="Karma Medium"/>
                <a:sym typeface="Karma Medium"/>
              </a:rPr>
              <a:t>energy created when electrons move from one atom to another</a:t>
            </a:r>
            <a:endParaRPr/>
          </a:p>
        </p:txBody>
      </p:sp>
      <p:grpSp>
        <p:nvGrpSpPr>
          <p:cNvPr id="278" name="Google Shape;278;p20"/>
          <p:cNvGrpSpPr/>
          <p:nvPr/>
        </p:nvGrpSpPr>
        <p:grpSpPr>
          <a:xfrm>
            <a:off x="8635455" y="2534549"/>
            <a:ext cx="3710912" cy="2238391"/>
            <a:chOff x="0" y="0"/>
            <a:chExt cx="4947883" cy="2984520"/>
          </a:xfrm>
        </p:grpSpPr>
        <p:sp>
          <p:nvSpPr>
            <p:cNvPr id="279" name="Google Shape;279;p20"/>
            <p:cNvSpPr/>
            <p:nvPr/>
          </p:nvSpPr>
          <p:spPr>
            <a:xfrm flipH="1" rot="268637">
              <a:off x="95047" y="181706"/>
              <a:ext cx="4757788" cy="2621108"/>
            </a:xfrm>
            <a:custGeom>
              <a:rect b="b" l="l" r="r" t="t"/>
              <a:pathLst>
                <a:path extrusionOk="0" h="2621108" w="4757788">
                  <a:moveTo>
                    <a:pt x="4757788" y="0"/>
                  </a:moveTo>
                  <a:lnTo>
                    <a:pt x="0" y="0"/>
                  </a:lnTo>
                  <a:lnTo>
                    <a:pt x="0" y="2621109"/>
                  </a:lnTo>
                  <a:lnTo>
                    <a:pt x="4757788" y="2621109"/>
                  </a:lnTo>
                  <a:lnTo>
                    <a:pt x="4757788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80" name="Google Shape;280;p20"/>
            <p:cNvSpPr txBox="1"/>
            <p:nvPr/>
          </p:nvSpPr>
          <p:spPr>
            <a:xfrm rot="142741">
              <a:off x="905335" y="1114673"/>
              <a:ext cx="3140869" cy="1144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29" u="none" cap="none" strike="noStrike">
                  <a:solidFill>
                    <a:srgbClr val="000000"/>
                  </a:solidFill>
                  <a:latin typeface="Karma"/>
                  <a:ea typeface="Karma"/>
                  <a:cs typeface="Karma"/>
                  <a:sym typeface="Karma"/>
                </a:rPr>
                <a:t>What is</a:t>
              </a:r>
              <a:endParaRPr/>
            </a:p>
          </p:txBody>
        </p:sp>
      </p:grpSp>
      <p:sp>
        <p:nvSpPr>
          <p:cNvPr id="281" name="Google Shape;281;p20"/>
          <p:cNvSpPr txBox="1"/>
          <p:nvPr/>
        </p:nvSpPr>
        <p:spPr>
          <a:xfrm>
            <a:off x="8801811" y="4069220"/>
            <a:ext cx="7905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Electricity?</a:t>
            </a:r>
            <a:endParaRPr sz="10800"/>
          </a:p>
        </p:txBody>
      </p:sp>
      <p:grpSp>
        <p:nvGrpSpPr>
          <p:cNvPr id="282" name="Google Shape;282;p20"/>
          <p:cNvGrpSpPr/>
          <p:nvPr/>
        </p:nvGrpSpPr>
        <p:grpSpPr>
          <a:xfrm>
            <a:off x="15211607" y="7543397"/>
            <a:ext cx="1599612" cy="1734886"/>
            <a:chOff x="0" y="0"/>
            <a:chExt cx="2132815" cy="2313181"/>
          </a:xfrm>
        </p:grpSpPr>
        <p:grpSp>
          <p:nvGrpSpPr>
            <p:cNvPr id="283" name="Google Shape;283;p20"/>
            <p:cNvGrpSpPr/>
            <p:nvPr/>
          </p:nvGrpSpPr>
          <p:grpSpPr>
            <a:xfrm>
              <a:off x="0" y="180365"/>
              <a:ext cx="2132815" cy="2132815"/>
              <a:chOff x="0" y="0"/>
              <a:chExt cx="812800" cy="812800"/>
            </a:xfrm>
          </p:grpSpPr>
          <p:sp>
            <p:nvSpPr>
              <p:cNvPr id="284" name="Google Shape;284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sq" cmpd="sng" w="47625">
                <a:solidFill>
                  <a:srgbClr val="122026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09250" lIns="109250" spcFirstLastPara="1" rIns="109250" wrap="square" tIns="10925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20"/>
            <p:cNvGrpSpPr/>
            <p:nvPr/>
          </p:nvGrpSpPr>
          <p:grpSpPr>
            <a:xfrm>
              <a:off x="753426" y="933792"/>
              <a:ext cx="625963" cy="625963"/>
              <a:chOff x="0" y="0"/>
              <a:chExt cx="812800" cy="812800"/>
            </a:xfrm>
          </p:grpSpPr>
          <p:sp>
            <p:nvSpPr>
              <p:cNvPr id="287" name="Google Shape;287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A3BC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9" name="Google Shape;289;p20"/>
            <p:cNvSpPr/>
            <p:nvPr/>
          </p:nvSpPr>
          <p:spPr>
            <a:xfrm>
              <a:off x="860787" y="1046473"/>
              <a:ext cx="417291" cy="400600"/>
            </a:xfrm>
            <a:custGeom>
              <a:rect b="b" l="l" r="r" t="t"/>
              <a:pathLst>
                <a:path extrusionOk="0" h="400600" w="417291">
                  <a:moveTo>
                    <a:pt x="0" y="0"/>
                  </a:moveTo>
                  <a:lnTo>
                    <a:pt x="417292" y="0"/>
                  </a:lnTo>
                  <a:lnTo>
                    <a:pt x="417292" y="400600"/>
                  </a:lnTo>
                  <a:lnTo>
                    <a:pt x="0" y="40060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0" name="Google Shape;290;p20"/>
            <p:cNvGrpSpPr/>
            <p:nvPr/>
          </p:nvGrpSpPr>
          <p:grpSpPr>
            <a:xfrm>
              <a:off x="0" y="1687218"/>
              <a:ext cx="625963" cy="625963"/>
              <a:chOff x="0" y="0"/>
              <a:chExt cx="812800" cy="812800"/>
            </a:xfrm>
          </p:grpSpPr>
          <p:sp>
            <p:nvSpPr>
              <p:cNvPr id="291" name="Google Shape;291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2" name="Google Shape;292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3" name="Google Shape;293;p20"/>
            <p:cNvSpPr/>
            <p:nvPr/>
          </p:nvSpPr>
          <p:spPr>
            <a:xfrm>
              <a:off x="69115" y="1923061"/>
              <a:ext cx="461154" cy="154277"/>
            </a:xfrm>
            <a:custGeom>
              <a:rect b="b" l="l" r="r" t="t"/>
              <a:pathLst>
                <a:path extrusionOk="0" h="154277" w="461154">
                  <a:moveTo>
                    <a:pt x="0" y="0"/>
                  </a:moveTo>
                  <a:lnTo>
                    <a:pt x="461154" y="0"/>
                  </a:lnTo>
                  <a:lnTo>
                    <a:pt x="461154" y="154277"/>
                  </a:lnTo>
                  <a:lnTo>
                    <a:pt x="0" y="1542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grpSp>
          <p:nvGrpSpPr>
            <p:cNvPr id="294" name="Google Shape;294;p20"/>
            <p:cNvGrpSpPr/>
            <p:nvPr/>
          </p:nvGrpSpPr>
          <p:grpSpPr>
            <a:xfrm>
              <a:off x="753426" y="0"/>
              <a:ext cx="625963" cy="625963"/>
              <a:chOff x="0" y="0"/>
              <a:chExt cx="812800" cy="812800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20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822541" y="235843"/>
              <a:ext cx="461154" cy="154277"/>
            </a:xfrm>
            <a:custGeom>
              <a:rect b="b" l="l" r="r" t="t"/>
              <a:pathLst>
                <a:path extrusionOk="0" h="154277" w="461154">
                  <a:moveTo>
                    <a:pt x="0" y="0"/>
                  </a:moveTo>
                  <a:lnTo>
                    <a:pt x="461154" y="0"/>
                  </a:lnTo>
                  <a:lnTo>
                    <a:pt x="461154" y="154277"/>
                  </a:lnTo>
                  <a:lnTo>
                    <a:pt x="0" y="154277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298" name="Google Shape;298;p20"/>
          <p:cNvSpPr/>
          <p:nvPr/>
        </p:nvSpPr>
        <p:spPr>
          <a:xfrm>
            <a:off x="13285389" y="2560518"/>
            <a:ext cx="1662584" cy="1565852"/>
          </a:xfrm>
          <a:custGeom>
            <a:rect b="b" l="l" r="r" t="t"/>
            <a:pathLst>
              <a:path extrusionOk="0" h="1565852" w="1662584">
                <a:moveTo>
                  <a:pt x="0" y="0"/>
                </a:moveTo>
                <a:lnTo>
                  <a:pt x="1662584" y="0"/>
                </a:lnTo>
                <a:lnTo>
                  <a:pt x="1662584" y="1565852"/>
                </a:lnTo>
                <a:lnTo>
                  <a:pt x="0" y="15658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299" name="Google Shape;299;p20"/>
          <p:cNvSpPr/>
          <p:nvPr/>
        </p:nvSpPr>
        <p:spPr>
          <a:xfrm rot="2862914">
            <a:off x="15917976" y="2400829"/>
            <a:ext cx="2162635" cy="703839"/>
          </a:xfrm>
          <a:custGeom>
            <a:rect b="b" l="l" r="r" t="t"/>
            <a:pathLst>
              <a:path extrusionOk="0" h="703839" w="2162635">
                <a:moveTo>
                  <a:pt x="0" y="0"/>
                </a:moveTo>
                <a:lnTo>
                  <a:pt x="2162635" y="0"/>
                </a:lnTo>
                <a:lnTo>
                  <a:pt x="2162635" y="703839"/>
                </a:lnTo>
                <a:lnTo>
                  <a:pt x="0" y="70383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300" name="Google Shape;300;p20"/>
          <p:cNvPicPr preferRelativeResize="0"/>
          <p:nvPr/>
        </p:nvPicPr>
        <p:blipFill rotWithShape="1">
          <a:blip r:embed="rId9">
            <a:alphaModFix/>
          </a:blip>
          <a:srcRect b="0" l="9633" r="0" t="0"/>
          <a:stretch/>
        </p:blipFill>
        <p:spPr>
          <a:xfrm>
            <a:off x="-336400" y="605175"/>
            <a:ext cx="8202600" cy="9076800"/>
          </a:xfrm>
          <a:prstGeom prst="roundRect">
            <a:avLst>
              <a:gd fmla="val 2969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1"/>
          <p:cNvPicPr preferRelativeResize="0"/>
          <p:nvPr/>
        </p:nvPicPr>
        <p:blipFill rotWithShape="1">
          <a:blip r:embed="rId3">
            <a:alphaModFix/>
          </a:blip>
          <a:srcRect b="56555" l="4698" r="0" t="0"/>
          <a:stretch/>
        </p:blipFill>
        <p:spPr>
          <a:xfrm>
            <a:off x="-199175" y="7013200"/>
            <a:ext cx="10907525" cy="34268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21"/>
          <p:cNvSpPr/>
          <p:nvPr/>
        </p:nvSpPr>
        <p:spPr>
          <a:xfrm>
            <a:off x="1028700" y="3050889"/>
            <a:ext cx="5088691" cy="6207411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1"/>
          <p:cNvSpPr/>
          <p:nvPr/>
        </p:nvSpPr>
        <p:spPr>
          <a:xfrm>
            <a:off x="6599654" y="3050889"/>
            <a:ext cx="5088691" cy="6207411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4C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1"/>
          <p:cNvSpPr/>
          <p:nvPr/>
        </p:nvSpPr>
        <p:spPr>
          <a:xfrm>
            <a:off x="12170609" y="3050889"/>
            <a:ext cx="5088691" cy="6207411"/>
          </a:xfrm>
          <a:custGeom>
            <a:rect b="b" l="l" r="r" t="t"/>
            <a:pathLst>
              <a:path extrusionOk="0" h="163487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557282"/>
                </a:lnTo>
                <a:cubicBezTo>
                  <a:pt x="1340231" y="1600135"/>
                  <a:pt x="1305493" y="1634874"/>
                  <a:pt x="1262640" y="1634874"/>
                </a:cubicBezTo>
                <a:lnTo>
                  <a:pt x="77591" y="1634874"/>
                </a:lnTo>
                <a:cubicBezTo>
                  <a:pt x="34739" y="1634874"/>
                  <a:pt x="0" y="1600135"/>
                  <a:pt x="0" y="1557282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1"/>
          <p:cNvSpPr/>
          <p:nvPr/>
        </p:nvSpPr>
        <p:spPr>
          <a:xfrm rot="-1519324">
            <a:off x="16598732" y="1885997"/>
            <a:ext cx="1321136" cy="1381416"/>
          </a:xfrm>
          <a:custGeom>
            <a:rect b="b" l="l" r="r" t="t"/>
            <a:pathLst>
              <a:path extrusionOk="0" h="1381416" w="1321136">
                <a:moveTo>
                  <a:pt x="0" y="0"/>
                </a:moveTo>
                <a:lnTo>
                  <a:pt x="1321136" y="0"/>
                </a:lnTo>
                <a:lnTo>
                  <a:pt x="1321136" y="1381416"/>
                </a:lnTo>
                <a:lnTo>
                  <a:pt x="0" y="13814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0" name="Google Shape;310;p21"/>
          <p:cNvSpPr/>
          <p:nvPr/>
        </p:nvSpPr>
        <p:spPr>
          <a:xfrm>
            <a:off x="10594801" y="1943100"/>
            <a:ext cx="3151616" cy="320892"/>
          </a:xfrm>
          <a:custGeom>
            <a:rect b="b" l="l" r="r" t="t"/>
            <a:pathLst>
              <a:path extrusionOk="0" h="320892" w="3151616">
                <a:moveTo>
                  <a:pt x="0" y="0"/>
                </a:moveTo>
                <a:lnTo>
                  <a:pt x="3151616" y="0"/>
                </a:lnTo>
                <a:lnTo>
                  <a:pt x="3151616" y="320892"/>
                </a:lnTo>
                <a:lnTo>
                  <a:pt x="0" y="32089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1" name="Google Shape;311;p21"/>
          <p:cNvSpPr/>
          <p:nvPr/>
        </p:nvSpPr>
        <p:spPr>
          <a:xfrm>
            <a:off x="1487090" y="1943100"/>
            <a:ext cx="949494" cy="1540477"/>
          </a:xfrm>
          <a:custGeom>
            <a:rect b="b" l="l" r="r" t="t"/>
            <a:pathLst>
              <a:path extrusionOk="0" h="1540477" w="949494">
                <a:moveTo>
                  <a:pt x="0" y="0"/>
                </a:moveTo>
                <a:lnTo>
                  <a:pt x="949494" y="0"/>
                </a:lnTo>
                <a:lnTo>
                  <a:pt x="949494" y="1540477"/>
                </a:lnTo>
                <a:lnTo>
                  <a:pt x="0" y="154047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12" name="Google Shape;312;p21"/>
          <p:cNvSpPr/>
          <p:nvPr/>
        </p:nvSpPr>
        <p:spPr>
          <a:xfrm rot="1711202">
            <a:off x="13039523" y="5346828"/>
            <a:ext cx="3456744" cy="854104"/>
          </a:xfrm>
          <a:custGeom>
            <a:rect b="b" l="l" r="r" t="t"/>
            <a:pathLst>
              <a:path extrusionOk="0" h="854104" w="3456744">
                <a:moveTo>
                  <a:pt x="0" y="0"/>
                </a:moveTo>
                <a:lnTo>
                  <a:pt x="3456744" y="0"/>
                </a:lnTo>
                <a:lnTo>
                  <a:pt x="3456744" y="854103"/>
                </a:lnTo>
                <a:lnTo>
                  <a:pt x="0" y="8541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grpSp>
        <p:nvGrpSpPr>
          <p:cNvPr id="313" name="Google Shape;313;p21"/>
          <p:cNvGrpSpPr/>
          <p:nvPr/>
        </p:nvGrpSpPr>
        <p:grpSpPr>
          <a:xfrm>
            <a:off x="7553314" y="4582541"/>
            <a:ext cx="3694370" cy="3120294"/>
            <a:chOff x="0" y="0"/>
            <a:chExt cx="4925827" cy="4160392"/>
          </a:xfrm>
        </p:grpSpPr>
        <p:grpSp>
          <p:nvGrpSpPr>
            <p:cNvPr id="314" name="Google Shape;314;p21"/>
            <p:cNvGrpSpPr/>
            <p:nvPr/>
          </p:nvGrpSpPr>
          <p:grpSpPr>
            <a:xfrm>
              <a:off x="552981" y="34023"/>
              <a:ext cx="2876675" cy="3909939"/>
              <a:chOff x="0" y="-19050"/>
              <a:chExt cx="359634" cy="488810"/>
            </a:xfrm>
          </p:grpSpPr>
          <p:sp>
            <p:nvSpPr>
              <p:cNvPr id="315" name="Google Shape;315;p21"/>
              <p:cNvSpPr/>
              <p:nvPr/>
            </p:nvSpPr>
            <p:spPr>
              <a:xfrm>
                <a:off x="0" y="0"/>
                <a:ext cx="359634" cy="469760"/>
              </a:xfrm>
              <a:custGeom>
                <a:rect b="b" l="l" r="r" t="t"/>
                <a:pathLst>
                  <a:path extrusionOk="0" h="469760" w="359634">
                    <a:moveTo>
                      <a:pt x="53825" y="0"/>
                    </a:moveTo>
                    <a:lnTo>
                      <a:pt x="305809" y="0"/>
                    </a:lnTo>
                    <a:cubicBezTo>
                      <a:pt x="320084" y="0"/>
                      <a:pt x="333775" y="5671"/>
                      <a:pt x="343869" y="15765"/>
                    </a:cubicBezTo>
                    <a:cubicBezTo>
                      <a:pt x="353963" y="25859"/>
                      <a:pt x="359634" y="39550"/>
                      <a:pt x="359634" y="53825"/>
                    </a:cubicBezTo>
                    <a:lnTo>
                      <a:pt x="359634" y="415934"/>
                    </a:lnTo>
                    <a:cubicBezTo>
                      <a:pt x="359634" y="445661"/>
                      <a:pt x="335536" y="469760"/>
                      <a:pt x="305809" y="469760"/>
                    </a:cubicBezTo>
                    <a:lnTo>
                      <a:pt x="53825" y="469760"/>
                    </a:lnTo>
                    <a:cubicBezTo>
                      <a:pt x="39550" y="469760"/>
                      <a:pt x="25859" y="464089"/>
                      <a:pt x="15765" y="453995"/>
                    </a:cubicBezTo>
                    <a:cubicBezTo>
                      <a:pt x="5671" y="443901"/>
                      <a:pt x="0" y="430210"/>
                      <a:pt x="0" y="415934"/>
                    </a:cubicBezTo>
                    <a:lnTo>
                      <a:pt x="0" y="53825"/>
                    </a:lnTo>
                    <a:cubicBezTo>
                      <a:pt x="0" y="39550"/>
                      <a:pt x="5671" y="25859"/>
                      <a:pt x="15765" y="15765"/>
                    </a:cubicBezTo>
                    <a:cubicBezTo>
                      <a:pt x="25859" y="5671"/>
                      <a:pt x="39550" y="0"/>
                      <a:pt x="53825" y="0"/>
                    </a:cubicBezTo>
                    <a:close/>
                  </a:path>
                </a:pathLst>
              </a:custGeom>
              <a:solidFill>
                <a:srgbClr val="C4CAF0"/>
              </a:solidFill>
              <a:ln cap="sq" cmpd="sng" w="47625">
                <a:solidFill>
                  <a:srgbClr val="FAB40D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21"/>
              <p:cNvSpPr txBox="1"/>
              <p:nvPr/>
            </p:nvSpPr>
            <p:spPr>
              <a:xfrm>
                <a:off x="0" y="-19050"/>
                <a:ext cx="359634" cy="4888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317" name="Google Shape;317;p21"/>
            <p:cNvCxnSpPr/>
            <p:nvPr/>
          </p:nvCxnSpPr>
          <p:spPr>
            <a:xfrm>
              <a:off x="3347823" y="1340049"/>
              <a:ext cx="81833" cy="379019"/>
            </a:xfrm>
            <a:prstGeom prst="straightConnector1">
              <a:avLst/>
            </a:prstGeom>
            <a:noFill/>
            <a:ln cap="flat" cmpd="sng" w="50800">
              <a:solidFill>
                <a:srgbClr val="FAB40D"/>
              </a:solidFill>
              <a:prstDash val="solid"/>
              <a:round/>
              <a:headEnd len="sm" w="sm" type="none"/>
              <a:tailEnd len="lg" w="lg" type="oval"/>
            </a:ln>
          </p:spPr>
        </p:cxnSp>
        <p:cxnSp>
          <p:nvCxnSpPr>
            <p:cNvPr id="318" name="Google Shape;318;p21"/>
            <p:cNvCxnSpPr/>
            <p:nvPr/>
          </p:nvCxnSpPr>
          <p:spPr>
            <a:xfrm rot="10800000">
              <a:off x="3388739" y="2343767"/>
              <a:ext cx="0" cy="433035"/>
            </a:xfrm>
            <a:prstGeom prst="straightConnector1">
              <a:avLst/>
            </a:prstGeom>
            <a:noFill/>
            <a:ln cap="flat" cmpd="sng" w="50800">
              <a:solidFill>
                <a:srgbClr val="FAB40D"/>
              </a:solidFill>
              <a:prstDash val="solid"/>
              <a:round/>
              <a:headEnd len="sm" w="sm" type="none"/>
              <a:tailEnd len="lg" w="lg" type="oval"/>
            </a:ln>
          </p:spPr>
        </p:cxnSp>
        <p:cxnSp>
          <p:nvCxnSpPr>
            <p:cNvPr id="319" name="Google Shape;319;p21"/>
            <p:cNvCxnSpPr/>
            <p:nvPr/>
          </p:nvCxnSpPr>
          <p:spPr>
            <a:xfrm>
              <a:off x="1011552" y="4160392"/>
              <a:ext cx="1983946" cy="0"/>
            </a:xfrm>
            <a:prstGeom prst="straightConnector1">
              <a:avLst/>
            </a:prstGeom>
            <a:noFill/>
            <a:ln cap="flat" cmpd="sng" w="50800">
              <a:solidFill>
                <a:srgbClr val="2E539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0" name="Google Shape;320;p21"/>
            <p:cNvCxnSpPr/>
            <p:nvPr/>
          </p:nvCxnSpPr>
          <p:spPr>
            <a:xfrm>
              <a:off x="310935" y="251933"/>
              <a:ext cx="0" cy="452773"/>
            </a:xfrm>
            <a:prstGeom prst="straightConnector1">
              <a:avLst/>
            </a:prstGeom>
            <a:noFill/>
            <a:ln cap="flat" cmpd="sng" w="50800">
              <a:solidFill>
                <a:srgbClr val="2E539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1" name="Google Shape;321;p21"/>
            <p:cNvCxnSpPr/>
            <p:nvPr/>
          </p:nvCxnSpPr>
          <p:spPr>
            <a:xfrm>
              <a:off x="310935" y="3524705"/>
              <a:ext cx="0" cy="452773"/>
            </a:xfrm>
            <a:prstGeom prst="straightConnector1">
              <a:avLst/>
            </a:prstGeom>
            <a:noFill/>
            <a:ln cap="flat" cmpd="sng" w="50800">
              <a:solidFill>
                <a:srgbClr val="2E539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cxnSp>
          <p:nvCxnSpPr>
            <p:cNvPr id="322" name="Google Shape;322;p21"/>
            <p:cNvCxnSpPr/>
            <p:nvPr/>
          </p:nvCxnSpPr>
          <p:spPr>
            <a:xfrm>
              <a:off x="3649319" y="2776803"/>
              <a:ext cx="0" cy="1200675"/>
            </a:xfrm>
            <a:prstGeom prst="straightConnector1">
              <a:avLst/>
            </a:prstGeom>
            <a:noFill/>
            <a:ln cap="flat" cmpd="sng" w="50800">
              <a:solidFill>
                <a:srgbClr val="2E539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cxnSp>
          <p:nvCxnSpPr>
            <p:cNvPr id="323" name="Google Shape;323;p21"/>
            <p:cNvCxnSpPr/>
            <p:nvPr/>
          </p:nvCxnSpPr>
          <p:spPr>
            <a:xfrm>
              <a:off x="3649319" y="0"/>
              <a:ext cx="0" cy="1200675"/>
            </a:xfrm>
            <a:prstGeom prst="straightConnector1">
              <a:avLst/>
            </a:prstGeom>
            <a:noFill/>
            <a:ln cap="flat" cmpd="sng" w="50800">
              <a:solidFill>
                <a:srgbClr val="2E539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324" name="Google Shape;324;p21"/>
            <p:cNvSpPr/>
            <p:nvPr/>
          </p:nvSpPr>
          <p:spPr>
            <a:xfrm>
              <a:off x="0" y="958281"/>
              <a:ext cx="1105963" cy="2312849"/>
            </a:xfrm>
            <a:custGeom>
              <a:rect b="b" l="l" r="r" t="t"/>
              <a:pathLst>
                <a:path extrusionOk="0" h="2312849" w="1105963">
                  <a:moveTo>
                    <a:pt x="0" y="0"/>
                  </a:moveTo>
                  <a:lnTo>
                    <a:pt x="1105963" y="0"/>
                  </a:lnTo>
                  <a:lnTo>
                    <a:pt x="1105963" y="2312849"/>
                  </a:lnTo>
                  <a:lnTo>
                    <a:pt x="0" y="231284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25" name="Google Shape;325;p21"/>
            <p:cNvSpPr/>
            <p:nvPr/>
          </p:nvSpPr>
          <p:spPr>
            <a:xfrm rot="5400000">
              <a:off x="3239052" y="937628"/>
              <a:ext cx="1216047" cy="2157503"/>
            </a:xfrm>
            <a:custGeom>
              <a:rect b="b" l="l" r="r" t="t"/>
              <a:pathLst>
                <a:path extrusionOk="0" h="2157503" w="1216047">
                  <a:moveTo>
                    <a:pt x="0" y="0"/>
                  </a:moveTo>
                  <a:lnTo>
                    <a:pt x="1216048" y="0"/>
                  </a:lnTo>
                  <a:lnTo>
                    <a:pt x="1216048" y="2157503"/>
                  </a:lnTo>
                  <a:lnTo>
                    <a:pt x="0" y="21575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26" name="Google Shape;326;p21"/>
          <p:cNvSpPr txBox="1"/>
          <p:nvPr/>
        </p:nvSpPr>
        <p:spPr>
          <a:xfrm>
            <a:off x="3566152" y="904875"/>
            <a:ext cx="11155695" cy="10382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AB40D"/>
                </a:solidFill>
                <a:latin typeface="ABeeZee"/>
                <a:ea typeface="ABeeZee"/>
                <a:cs typeface="ABeeZee"/>
                <a:sym typeface="ABeeZee"/>
              </a:rPr>
              <a:t>Terms Related to Electricity</a:t>
            </a:r>
            <a:endParaRPr/>
          </a:p>
        </p:txBody>
      </p:sp>
      <p:sp>
        <p:nvSpPr>
          <p:cNvPr id="327" name="Google Shape;327;p21"/>
          <p:cNvSpPr txBox="1"/>
          <p:nvPr/>
        </p:nvSpPr>
        <p:spPr>
          <a:xfrm>
            <a:off x="1028700" y="3486089"/>
            <a:ext cx="508517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Static Electricity</a:t>
            </a:r>
            <a:endParaRPr/>
          </a:p>
        </p:txBody>
      </p:sp>
      <p:sp>
        <p:nvSpPr>
          <p:cNvPr id="328" name="Google Shape;328;p21"/>
          <p:cNvSpPr txBox="1"/>
          <p:nvPr/>
        </p:nvSpPr>
        <p:spPr>
          <a:xfrm>
            <a:off x="6599654" y="3486089"/>
            <a:ext cx="5088691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 Electric Current</a:t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13324156" y="3486089"/>
            <a:ext cx="2781598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Conductor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1028700" y="7526454"/>
            <a:ext cx="50853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produced when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two objects are rubbed together, creating friction</a:t>
            </a:r>
            <a:endParaRPr/>
          </a:p>
        </p:txBody>
      </p:sp>
      <p:sp>
        <p:nvSpPr>
          <p:cNvPr id="331" name="Google Shape;331;p21"/>
          <p:cNvSpPr txBox="1"/>
          <p:nvPr/>
        </p:nvSpPr>
        <p:spPr>
          <a:xfrm>
            <a:off x="7040316" y="8063027"/>
            <a:ext cx="4207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the flow of electric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charge in a circuit</a:t>
            </a:r>
            <a:endParaRPr/>
          </a:p>
        </p:txBody>
      </p:sp>
      <p:sp>
        <p:nvSpPr>
          <p:cNvPr id="332" name="Google Shape;332;p21"/>
          <p:cNvSpPr txBox="1"/>
          <p:nvPr/>
        </p:nvSpPr>
        <p:spPr>
          <a:xfrm>
            <a:off x="12682269" y="7526454"/>
            <a:ext cx="41712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an object that </a:t>
            </a:r>
            <a:r>
              <a:rPr b="1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allows</a:t>
            </a: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 electricity to flow through it</a:t>
            </a:r>
            <a:endParaRPr/>
          </a:p>
        </p:txBody>
      </p:sp>
      <p:sp>
        <p:nvSpPr>
          <p:cNvPr id="333" name="Google Shape;333;p21"/>
          <p:cNvSpPr/>
          <p:nvPr/>
        </p:nvSpPr>
        <p:spPr>
          <a:xfrm>
            <a:off x="2910071" y="4582541"/>
            <a:ext cx="1312163" cy="2547889"/>
          </a:xfrm>
          <a:custGeom>
            <a:rect b="b" l="l" r="r" t="t"/>
            <a:pathLst>
              <a:path extrusionOk="0" h="2547889" w="1312163">
                <a:moveTo>
                  <a:pt x="0" y="0"/>
                </a:moveTo>
                <a:lnTo>
                  <a:pt x="1312163" y="0"/>
                </a:lnTo>
                <a:lnTo>
                  <a:pt x="1312163" y="2547889"/>
                </a:lnTo>
                <a:lnTo>
                  <a:pt x="0" y="25478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2"/>
          <p:cNvPicPr preferRelativeResize="0"/>
          <p:nvPr/>
        </p:nvPicPr>
        <p:blipFill rotWithShape="1">
          <a:blip r:embed="rId3">
            <a:alphaModFix/>
          </a:blip>
          <a:srcRect b="0" l="48856" r="0" t="39664"/>
          <a:stretch/>
        </p:blipFill>
        <p:spPr>
          <a:xfrm>
            <a:off x="-120950" y="-149475"/>
            <a:ext cx="5408024" cy="383392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2"/>
          <p:cNvSpPr/>
          <p:nvPr/>
        </p:nvSpPr>
        <p:spPr>
          <a:xfrm>
            <a:off x="1028700" y="1310205"/>
            <a:ext cx="5088691" cy="7666590"/>
          </a:xfrm>
          <a:custGeom>
            <a:rect b="b" l="l" r="r" t="t"/>
            <a:pathLst>
              <a:path extrusionOk="0" h="201918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941593"/>
                </a:lnTo>
                <a:cubicBezTo>
                  <a:pt x="1340231" y="1984445"/>
                  <a:pt x="1305493" y="2019184"/>
                  <a:pt x="1262640" y="2019184"/>
                </a:cubicBezTo>
                <a:lnTo>
                  <a:pt x="77591" y="2019184"/>
                </a:lnTo>
                <a:cubicBezTo>
                  <a:pt x="34739" y="2019184"/>
                  <a:pt x="0" y="1984445"/>
                  <a:pt x="0" y="1941593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ADF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2"/>
          <p:cNvSpPr/>
          <p:nvPr/>
        </p:nvSpPr>
        <p:spPr>
          <a:xfrm>
            <a:off x="6599654" y="1310205"/>
            <a:ext cx="5088691" cy="7666590"/>
          </a:xfrm>
          <a:custGeom>
            <a:rect b="b" l="l" r="r" t="t"/>
            <a:pathLst>
              <a:path extrusionOk="0" h="201918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941593"/>
                </a:lnTo>
                <a:cubicBezTo>
                  <a:pt x="1340231" y="1984445"/>
                  <a:pt x="1305493" y="2019184"/>
                  <a:pt x="1262640" y="2019184"/>
                </a:cubicBezTo>
                <a:lnTo>
                  <a:pt x="77591" y="2019184"/>
                </a:lnTo>
                <a:cubicBezTo>
                  <a:pt x="34739" y="2019184"/>
                  <a:pt x="0" y="1984445"/>
                  <a:pt x="0" y="1941593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C4CA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2"/>
          <p:cNvSpPr/>
          <p:nvPr/>
        </p:nvSpPr>
        <p:spPr>
          <a:xfrm>
            <a:off x="16256424" y="6960906"/>
            <a:ext cx="6123250" cy="6354316"/>
          </a:xfrm>
          <a:custGeom>
            <a:rect b="b" l="l" r="r" t="t"/>
            <a:pathLst>
              <a:path extrusionOk="0" h="6354316" w="6123250">
                <a:moveTo>
                  <a:pt x="0" y="0"/>
                </a:moveTo>
                <a:lnTo>
                  <a:pt x="6123250" y="0"/>
                </a:lnTo>
                <a:lnTo>
                  <a:pt x="6123250" y="6354316"/>
                </a:lnTo>
                <a:lnTo>
                  <a:pt x="0" y="635431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2" name="Google Shape;342;p22"/>
          <p:cNvSpPr/>
          <p:nvPr/>
        </p:nvSpPr>
        <p:spPr>
          <a:xfrm>
            <a:off x="12170609" y="1310205"/>
            <a:ext cx="5088691" cy="7666590"/>
          </a:xfrm>
          <a:custGeom>
            <a:rect b="b" l="l" r="r" t="t"/>
            <a:pathLst>
              <a:path extrusionOk="0" h="2019184" w="1340231">
                <a:moveTo>
                  <a:pt x="77591" y="0"/>
                </a:moveTo>
                <a:lnTo>
                  <a:pt x="1262640" y="0"/>
                </a:lnTo>
                <a:cubicBezTo>
                  <a:pt x="1305493" y="0"/>
                  <a:pt x="1340231" y="34739"/>
                  <a:pt x="1340231" y="77591"/>
                </a:cubicBezTo>
                <a:lnTo>
                  <a:pt x="1340231" y="1941593"/>
                </a:lnTo>
                <a:cubicBezTo>
                  <a:pt x="1340231" y="1984445"/>
                  <a:pt x="1305493" y="2019184"/>
                  <a:pt x="1262640" y="2019184"/>
                </a:cubicBezTo>
                <a:lnTo>
                  <a:pt x="77591" y="2019184"/>
                </a:lnTo>
                <a:cubicBezTo>
                  <a:pt x="34739" y="2019184"/>
                  <a:pt x="0" y="1984445"/>
                  <a:pt x="0" y="1941593"/>
                </a:cubicBezTo>
                <a:lnTo>
                  <a:pt x="0" y="77591"/>
                </a:lnTo>
                <a:cubicBezTo>
                  <a:pt x="0" y="34739"/>
                  <a:pt x="34739" y="0"/>
                  <a:pt x="77591" y="0"/>
                </a:cubicBezTo>
                <a:close/>
              </a:path>
            </a:pathLst>
          </a:custGeom>
          <a:solidFill>
            <a:srgbClr val="FFD08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22"/>
          <p:cNvSpPr/>
          <p:nvPr/>
        </p:nvSpPr>
        <p:spPr>
          <a:xfrm rot="1155217">
            <a:off x="1907121" y="4012644"/>
            <a:ext cx="3182578" cy="1698701"/>
          </a:xfrm>
          <a:custGeom>
            <a:rect b="b" l="l" r="r" t="t"/>
            <a:pathLst>
              <a:path extrusionOk="0" h="1698701" w="3182578">
                <a:moveTo>
                  <a:pt x="0" y="0"/>
                </a:moveTo>
                <a:lnTo>
                  <a:pt x="3182578" y="0"/>
                </a:lnTo>
                <a:lnTo>
                  <a:pt x="3182578" y="1698701"/>
                </a:lnTo>
                <a:lnTo>
                  <a:pt x="0" y="16987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4" name="Google Shape;344;p22"/>
          <p:cNvSpPr/>
          <p:nvPr/>
        </p:nvSpPr>
        <p:spPr>
          <a:xfrm flipH="1">
            <a:off x="3186753" y="4211829"/>
            <a:ext cx="917644" cy="328058"/>
          </a:xfrm>
          <a:custGeom>
            <a:rect b="b" l="l" r="r" t="t"/>
            <a:pathLst>
              <a:path extrusionOk="0" h="328058" w="917644">
                <a:moveTo>
                  <a:pt x="917644" y="0"/>
                </a:moveTo>
                <a:lnTo>
                  <a:pt x="0" y="0"/>
                </a:lnTo>
                <a:lnTo>
                  <a:pt x="0" y="328058"/>
                </a:lnTo>
                <a:lnTo>
                  <a:pt x="917644" y="328058"/>
                </a:lnTo>
                <a:lnTo>
                  <a:pt x="917644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cxnSp>
        <p:nvCxnSpPr>
          <p:cNvPr id="345" name="Google Shape;345;p22"/>
          <p:cNvCxnSpPr/>
          <p:nvPr/>
        </p:nvCxnSpPr>
        <p:spPr>
          <a:xfrm>
            <a:off x="3850435" y="5380895"/>
            <a:ext cx="61375" cy="284264"/>
          </a:xfrm>
          <a:prstGeom prst="straightConnector1">
            <a:avLst/>
          </a:prstGeom>
          <a:noFill/>
          <a:ln cap="flat" cmpd="sng" w="38100">
            <a:solidFill>
              <a:srgbClr val="FAB40D"/>
            </a:solidFill>
            <a:prstDash val="solid"/>
            <a:round/>
            <a:headEnd len="sm" w="sm" type="none"/>
            <a:tailEnd len="lg" w="lg" type="oval"/>
          </a:ln>
        </p:spPr>
      </p:cxnSp>
      <p:grpSp>
        <p:nvGrpSpPr>
          <p:cNvPr id="346" name="Google Shape;346;p22"/>
          <p:cNvGrpSpPr/>
          <p:nvPr/>
        </p:nvGrpSpPr>
        <p:grpSpPr>
          <a:xfrm>
            <a:off x="7040316" y="3012987"/>
            <a:ext cx="3758176" cy="3483583"/>
            <a:chOff x="0" y="0"/>
            <a:chExt cx="5010901" cy="4644777"/>
          </a:xfrm>
        </p:grpSpPr>
        <p:grpSp>
          <p:nvGrpSpPr>
            <p:cNvPr id="347" name="Google Shape;347;p22"/>
            <p:cNvGrpSpPr/>
            <p:nvPr/>
          </p:nvGrpSpPr>
          <p:grpSpPr>
            <a:xfrm>
              <a:off x="616300" y="1034331"/>
              <a:ext cx="4394601" cy="3364184"/>
              <a:chOff x="0" y="-19050"/>
              <a:chExt cx="546247" cy="418167"/>
            </a:xfrm>
          </p:grpSpPr>
          <p:sp>
            <p:nvSpPr>
              <p:cNvPr id="348" name="Google Shape;348;p22"/>
              <p:cNvSpPr/>
              <p:nvPr/>
            </p:nvSpPr>
            <p:spPr>
              <a:xfrm>
                <a:off x="0" y="0"/>
                <a:ext cx="546247" cy="399117"/>
              </a:xfrm>
              <a:custGeom>
                <a:rect b="b" l="l" r="r" t="t"/>
                <a:pathLst>
                  <a:path extrusionOk="0" h="399117" w="546247">
                    <a:moveTo>
                      <a:pt x="35234" y="0"/>
                    </a:moveTo>
                    <a:lnTo>
                      <a:pt x="511014" y="0"/>
                    </a:lnTo>
                    <a:cubicBezTo>
                      <a:pt x="530473" y="0"/>
                      <a:pt x="546247" y="15775"/>
                      <a:pt x="546247" y="35234"/>
                    </a:cubicBezTo>
                    <a:lnTo>
                      <a:pt x="546247" y="363883"/>
                    </a:lnTo>
                    <a:cubicBezTo>
                      <a:pt x="546247" y="383342"/>
                      <a:pt x="530473" y="399117"/>
                      <a:pt x="511014" y="399117"/>
                    </a:cubicBezTo>
                    <a:lnTo>
                      <a:pt x="35234" y="399117"/>
                    </a:lnTo>
                    <a:cubicBezTo>
                      <a:pt x="15775" y="399117"/>
                      <a:pt x="0" y="383342"/>
                      <a:pt x="0" y="363883"/>
                    </a:cubicBezTo>
                    <a:lnTo>
                      <a:pt x="0" y="35234"/>
                    </a:lnTo>
                    <a:cubicBezTo>
                      <a:pt x="0" y="15775"/>
                      <a:pt x="15775" y="0"/>
                      <a:pt x="35234" y="0"/>
                    </a:cubicBezTo>
                    <a:close/>
                  </a:path>
                </a:pathLst>
              </a:custGeom>
              <a:solidFill>
                <a:srgbClr val="C4CAF0"/>
              </a:solidFill>
              <a:ln cap="sq" cmpd="sng" w="47625">
                <a:solidFill>
                  <a:srgbClr val="2E5394"/>
                </a:solidFill>
                <a:prstDash val="solid"/>
                <a:miter lim="8000"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22"/>
              <p:cNvSpPr txBox="1"/>
              <p:nvPr/>
            </p:nvSpPr>
            <p:spPr>
              <a:xfrm>
                <a:off x="0" y="-19050"/>
                <a:ext cx="546247" cy="41816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9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0" name="Google Shape;350;p22"/>
            <p:cNvSpPr/>
            <p:nvPr/>
          </p:nvSpPr>
          <p:spPr>
            <a:xfrm>
              <a:off x="1373433" y="0"/>
              <a:ext cx="1216047" cy="2157503"/>
            </a:xfrm>
            <a:custGeom>
              <a:rect b="b" l="l" r="r" t="t"/>
              <a:pathLst>
                <a:path extrusionOk="0" h="2157503" w="1216047">
                  <a:moveTo>
                    <a:pt x="0" y="0"/>
                  </a:moveTo>
                  <a:lnTo>
                    <a:pt x="1216047" y="0"/>
                  </a:lnTo>
                  <a:lnTo>
                    <a:pt x="1216047" y="2157503"/>
                  </a:lnTo>
                  <a:lnTo>
                    <a:pt x="0" y="21575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1" name="Google Shape;351;p22"/>
            <p:cNvSpPr/>
            <p:nvPr/>
          </p:nvSpPr>
          <p:spPr>
            <a:xfrm rot="-5400000">
              <a:off x="1593085" y="3534885"/>
              <a:ext cx="717306" cy="1500069"/>
            </a:xfrm>
            <a:custGeom>
              <a:rect b="b" l="l" r="r" t="t"/>
              <a:pathLst>
                <a:path extrusionOk="0" h="1500069" w="717306">
                  <a:moveTo>
                    <a:pt x="0" y="0"/>
                  </a:moveTo>
                  <a:lnTo>
                    <a:pt x="717306" y="0"/>
                  </a:lnTo>
                  <a:lnTo>
                    <a:pt x="717306" y="1500070"/>
                  </a:lnTo>
                  <a:lnTo>
                    <a:pt x="0" y="15000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2" name="Google Shape;352;p22"/>
            <p:cNvSpPr/>
            <p:nvPr/>
          </p:nvSpPr>
          <p:spPr>
            <a:xfrm rot="-5400000">
              <a:off x="3316811" y="3536089"/>
              <a:ext cx="717306" cy="1500069"/>
            </a:xfrm>
            <a:custGeom>
              <a:rect b="b" l="l" r="r" t="t"/>
              <a:pathLst>
                <a:path extrusionOk="0" h="1500069" w="717306">
                  <a:moveTo>
                    <a:pt x="0" y="0"/>
                  </a:moveTo>
                  <a:lnTo>
                    <a:pt x="717306" y="0"/>
                  </a:lnTo>
                  <a:lnTo>
                    <a:pt x="717306" y="1500070"/>
                  </a:lnTo>
                  <a:lnTo>
                    <a:pt x="0" y="150007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3" name="Google Shape;353;p22"/>
            <p:cNvSpPr/>
            <p:nvPr/>
          </p:nvSpPr>
          <p:spPr>
            <a:xfrm>
              <a:off x="2980840" y="0"/>
              <a:ext cx="1216047" cy="2157503"/>
            </a:xfrm>
            <a:custGeom>
              <a:rect b="b" l="l" r="r" t="t"/>
              <a:pathLst>
                <a:path extrusionOk="0" h="2157503" w="1216047">
                  <a:moveTo>
                    <a:pt x="0" y="0"/>
                  </a:moveTo>
                  <a:lnTo>
                    <a:pt x="1216047" y="0"/>
                  </a:lnTo>
                  <a:lnTo>
                    <a:pt x="1216047" y="2157503"/>
                  </a:lnTo>
                  <a:lnTo>
                    <a:pt x="0" y="215750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354" name="Google Shape;354;p22"/>
            <p:cNvSpPr/>
            <p:nvPr/>
          </p:nvSpPr>
          <p:spPr>
            <a:xfrm>
              <a:off x="0" y="1728026"/>
              <a:ext cx="1309397" cy="1956979"/>
            </a:xfrm>
            <a:custGeom>
              <a:rect b="b" l="l" r="r" t="t"/>
              <a:pathLst>
                <a:path extrusionOk="0" h="1956979" w="1309397">
                  <a:moveTo>
                    <a:pt x="0" y="0"/>
                  </a:moveTo>
                  <a:lnTo>
                    <a:pt x="1309397" y="0"/>
                  </a:lnTo>
                  <a:lnTo>
                    <a:pt x="1309397" y="1956979"/>
                  </a:lnTo>
                  <a:lnTo>
                    <a:pt x="0" y="195697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55" name="Google Shape;355;p22"/>
          <p:cNvSpPr txBox="1"/>
          <p:nvPr/>
        </p:nvSpPr>
        <p:spPr>
          <a:xfrm>
            <a:off x="1028700" y="1978872"/>
            <a:ext cx="5085179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Insulator</a:t>
            </a:r>
            <a:endParaRPr/>
          </a:p>
        </p:txBody>
      </p:sp>
      <p:sp>
        <p:nvSpPr>
          <p:cNvPr id="356" name="Google Shape;356;p22"/>
          <p:cNvSpPr txBox="1"/>
          <p:nvPr/>
        </p:nvSpPr>
        <p:spPr>
          <a:xfrm>
            <a:off x="6599654" y="1978872"/>
            <a:ext cx="5088691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Circuit</a:t>
            </a:r>
            <a:endParaRPr/>
          </a:p>
        </p:txBody>
      </p:sp>
      <p:sp>
        <p:nvSpPr>
          <p:cNvPr id="357" name="Google Shape;357;p22"/>
          <p:cNvSpPr txBox="1"/>
          <p:nvPr/>
        </p:nvSpPr>
        <p:spPr>
          <a:xfrm>
            <a:off x="14100294" y="1978872"/>
            <a:ext cx="1229320" cy="7810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7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500" u="none" cap="none" strike="noStrike">
                <a:solidFill>
                  <a:srgbClr val="0F1A38"/>
                </a:solidFill>
                <a:latin typeface="ABeeZee"/>
                <a:ea typeface="ABeeZee"/>
                <a:cs typeface="ABeeZee"/>
                <a:sym typeface="ABeeZee"/>
              </a:rPr>
              <a:t>Fuse</a:t>
            </a:r>
            <a:endParaRPr/>
          </a:p>
        </p:txBody>
      </p:sp>
      <p:sp>
        <p:nvSpPr>
          <p:cNvPr id="358" name="Google Shape;358;p22"/>
          <p:cNvSpPr txBox="1"/>
          <p:nvPr/>
        </p:nvSpPr>
        <p:spPr>
          <a:xfrm>
            <a:off x="1716051" y="6960906"/>
            <a:ext cx="3710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an object that </a:t>
            </a:r>
            <a:r>
              <a:rPr b="1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does not allow</a:t>
            </a: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 electricity flow through it </a:t>
            </a:r>
            <a:endParaRPr/>
          </a:p>
        </p:txBody>
      </p:sp>
      <p:sp>
        <p:nvSpPr>
          <p:cNvPr id="359" name="Google Shape;359;p22"/>
          <p:cNvSpPr txBox="1"/>
          <p:nvPr/>
        </p:nvSpPr>
        <p:spPr>
          <a:xfrm>
            <a:off x="7040316" y="6960906"/>
            <a:ext cx="4207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a path for electric current to flow</a:t>
            </a:r>
            <a:endParaRPr/>
          </a:p>
        </p:txBody>
      </p:sp>
      <p:sp>
        <p:nvSpPr>
          <p:cNvPr id="360" name="Google Shape;360;p22"/>
          <p:cNvSpPr txBox="1"/>
          <p:nvPr/>
        </p:nvSpPr>
        <p:spPr>
          <a:xfrm>
            <a:off x="12682269" y="6960906"/>
            <a:ext cx="41712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0F1A38"/>
                </a:solidFill>
                <a:latin typeface="Karma"/>
                <a:ea typeface="Karma"/>
                <a:cs typeface="Karma"/>
                <a:sym typeface="Karma"/>
              </a:rPr>
              <a:t>a safety device that protects an electric circuit from excessive electric current</a:t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 rot="2700000">
            <a:off x="12492325" y="4319720"/>
            <a:ext cx="4350587" cy="870117"/>
          </a:xfrm>
          <a:custGeom>
            <a:rect b="b" l="l" r="r" t="t"/>
            <a:pathLst>
              <a:path extrusionOk="0" h="870117" w="4350587">
                <a:moveTo>
                  <a:pt x="0" y="0"/>
                </a:moveTo>
                <a:lnTo>
                  <a:pt x="4350586" y="0"/>
                </a:lnTo>
                <a:lnTo>
                  <a:pt x="4350586" y="870117"/>
                </a:lnTo>
                <a:lnTo>
                  <a:pt x="0" y="8701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10104" y="-266875"/>
            <a:ext cx="8879900" cy="10823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3"/>
          <p:cNvPicPr preferRelativeResize="0"/>
          <p:nvPr/>
        </p:nvPicPr>
        <p:blipFill rotWithShape="1">
          <a:blip r:embed="rId4">
            <a:alphaModFix/>
          </a:blip>
          <a:srcRect b="21854" l="0" r="0" t="21055"/>
          <a:stretch/>
        </p:blipFill>
        <p:spPr>
          <a:xfrm>
            <a:off x="-444575" y="-266875"/>
            <a:ext cx="11894700" cy="108207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23"/>
          <p:cNvGrpSpPr/>
          <p:nvPr/>
        </p:nvGrpSpPr>
        <p:grpSpPr>
          <a:xfrm>
            <a:off x="1738152" y="2293968"/>
            <a:ext cx="3215151" cy="757238"/>
            <a:chOff x="0" y="-95250"/>
            <a:chExt cx="4286868" cy="1009650"/>
          </a:xfrm>
        </p:grpSpPr>
        <p:sp>
          <p:nvSpPr>
            <p:cNvPr id="369" name="Google Shape;369;p23"/>
            <p:cNvSpPr txBox="1"/>
            <p:nvPr/>
          </p:nvSpPr>
          <p:spPr>
            <a:xfrm>
              <a:off x="1162668" y="-95250"/>
              <a:ext cx="3124200" cy="1009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FFFFFF"/>
                  </a:solidFill>
                  <a:latin typeface="ABeeZee"/>
                  <a:ea typeface="ABeeZee"/>
                  <a:cs typeface="ABeeZee"/>
                  <a:sym typeface="ABeeZee"/>
                </a:rPr>
                <a:t>Wattage</a:t>
              </a:r>
              <a:endParaRPr/>
            </a:p>
          </p:txBody>
        </p:sp>
        <p:grpSp>
          <p:nvGrpSpPr>
            <p:cNvPr id="370" name="Google Shape;370;p23"/>
            <p:cNvGrpSpPr/>
            <p:nvPr/>
          </p:nvGrpSpPr>
          <p:grpSpPr>
            <a:xfrm>
              <a:off x="0" y="62860"/>
              <a:ext cx="788680" cy="788680"/>
              <a:chOff x="0" y="0"/>
              <a:chExt cx="812800" cy="812800"/>
            </a:xfrm>
          </p:grpSpPr>
          <p:sp>
            <p:nvSpPr>
              <p:cNvPr id="371" name="Google Shape;371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2" name="Google Shape;372;p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3" name="Google Shape;373;p23"/>
            <p:cNvSpPr/>
            <p:nvPr/>
          </p:nvSpPr>
          <p:spPr>
            <a:xfrm>
              <a:off x="160550" y="205568"/>
              <a:ext cx="467579" cy="503265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74" name="Google Shape;374;p23"/>
          <p:cNvGrpSpPr/>
          <p:nvPr/>
        </p:nvGrpSpPr>
        <p:grpSpPr>
          <a:xfrm>
            <a:off x="6152462" y="2293968"/>
            <a:ext cx="3215151" cy="757238"/>
            <a:chOff x="0" y="-95250"/>
            <a:chExt cx="4286868" cy="1009650"/>
          </a:xfrm>
        </p:grpSpPr>
        <p:sp>
          <p:nvSpPr>
            <p:cNvPr id="375" name="Google Shape;375;p23"/>
            <p:cNvSpPr txBox="1"/>
            <p:nvPr/>
          </p:nvSpPr>
          <p:spPr>
            <a:xfrm>
              <a:off x="1162668" y="-95250"/>
              <a:ext cx="3124200" cy="1009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FFFFFF"/>
                  </a:solidFill>
                  <a:latin typeface="ABeeZee"/>
                  <a:ea typeface="ABeeZee"/>
                  <a:cs typeface="ABeeZee"/>
                  <a:sym typeface="ABeeZee"/>
                </a:rPr>
                <a:t>Voltage</a:t>
              </a:r>
              <a:endParaRPr/>
            </a:p>
          </p:txBody>
        </p:sp>
        <p:grpSp>
          <p:nvGrpSpPr>
            <p:cNvPr id="376" name="Google Shape;376;p23"/>
            <p:cNvGrpSpPr/>
            <p:nvPr/>
          </p:nvGrpSpPr>
          <p:grpSpPr>
            <a:xfrm>
              <a:off x="0" y="62860"/>
              <a:ext cx="788680" cy="788680"/>
              <a:chOff x="0" y="0"/>
              <a:chExt cx="812800" cy="812800"/>
            </a:xfrm>
          </p:grpSpPr>
          <p:sp>
            <p:nvSpPr>
              <p:cNvPr id="377" name="Google Shape;377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9" name="Google Shape;379;p23"/>
            <p:cNvSpPr/>
            <p:nvPr/>
          </p:nvSpPr>
          <p:spPr>
            <a:xfrm>
              <a:off x="160550" y="205568"/>
              <a:ext cx="467579" cy="503265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0" name="Google Shape;380;p23"/>
          <p:cNvGrpSpPr/>
          <p:nvPr/>
        </p:nvGrpSpPr>
        <p:grpSpPr>
          <a:xfrm>
            <a:off x="2207101" y="5394867"/>
            <a:ext cx="3215151" cy="757238"/>
            <a:chOff x="0" y="-95250"/>
            <a:chExt cx="4286868" cy="1009650"/>
          </a:xfrm>
        </p:grpSpPr>
        <p:sp>
          <p:nvSpPr>
            <p:cNvPr id="381" name="Google Shape;381;p23"/>
            <p:cNvSpPr txBox="1"/>
            <p:nvPr/>
          </p:nvSpPr>
          <p:spPr>
            <a:xfrm>
              <a:off x="1162668" y="-95250"/>
              <a:ext cx="3124200" cy="1009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FFFFFF"/>
                  </a:solidFill>
                  <a:latin typeface="ABeeZee"/>
                  <a:ea typeface="ABeeZee"/>
                  <a:cs typeface="ABeeZee"/>
                  <a:sym typeface="ABeeZee"/>
                </a:rPr>
                <a:t>Volt</a:t>
              </a:r>
              <a:endParaRPr/>
            </a:p>
          </p:txBody>
        </p:sp>
        <p:grpSp>
          <p:nvGrpSpPr>
            <p:cNvPr id="382" name="Google Shape;382;p23"/>
            <p:cNvGrpSpPr/>
            <p:nvPr/>
          </p:nvGrpSpPr>
          <p:grpSpPr>
            <a:xfrm>
              <a:off x="0" y="62860"/>
              <a:ext cx="788680" cy="788680"/>
              <a:chOff x="0" y="0"/>
              <a:chExt cx="812800" cy="812800"/>
            </a:xfrm>
          </p:grpSpPr>
          <p:sp>
            <p:nvSpPr>
              <p:cNvPr id="383" name="Google Shape;383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4" name="Google Shape;384;p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Google Shape;385;p23"/>
            <p:cNvSpPr/>
            <p:nvPr/>
          </p:nvSpPr>
          <p:spPr>
            <a:xfrm>
              <a:off x="160550" y="205568"/>
              <a:ext cx="467579" cy="503265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grpSp>
        <p:nvGrpSpPr>
          <p:cNvPr id="386" name="Google Shape;386;p23"/>
          <p:cNvGrpSpPr/>
          <p:nvPr/>
        </p:nvGrpSpPr>
        <p:grpSpPr>
          <a:xfrm>
            <a:off x="6194959" y="5394867"/>
            <a:ext cx="3215151" cy="757238"/>
            <a:chOff x="0" y="-95250"/>
            <a:chExt cx="4286868" cy="1009650"/>
          </a:xfrm>
        </p:grpSpPr>
        <p:sp>
          <p:nvSpPr>
            <p:cNvPr id="387" name="Google Shape;387;p23"/>
            <p:cNvSpPr txBox="1"/>
            <p:nvPr/>
          </p:nvSpPr>
          <p:spPr>
            <a:xfrm>
              <a:off x="1162668" y="-95250"/>
              <a:ext cx="3124200" cy="10096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3997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500" u="none" cap="none" strike="noStrike">
                  <a:solidFill>
                    <a:srgbClr val="FFFFFF"/>
                  </a:solidFill>
                  <a:latin typeface="ABeeZee"/>
                  <a:ea typeface="ABeeZee"/>
                  <a:cs typeface="ABeeZee"/>
                  <a:sym typeface="ABeeZee"/>
                </a:rPr>
                <a:t>Ampere</a:t>
              </a:r>
              <a:endParaRPr/>
            </a:p>
          </p:txBody>
        </p:sp>
        <p:grpSp>
          <p:nvGrpSpPr>
            <p:cNvPr id="388" name="Google Shape;388;p23"/>
            <p:cNvGrpSpPr/>
            <p:nvPr/>
          </p:nvGrpSpPr>
          <p:grpSpPr>
            <a:xfrm>
              <a:off x="0" y="62860"/>
              <a:ext cx="788680" cy="788680"/>
              <a:chOff x="0" y="0"/>
              <a:chExt cx="812800" cy="812800"/>
            </a:xfrm>
          </p:grpSpPr>
          <p:sp>
            <p:nvSpPr>
              <p:cNvPr id="389" name="Google Shape;389;p23"/>
              <p:cNvSpPr/>
              <p:nvPr/>
            </p:nvSpPr>
            <p:spPr>
              <a:xfrm>
                <a:off x="0" y="0"/>
                <a:ext cx="812800" cy="812800"/>
              </a:xfrm>
              <a:custGeom>
                <a:rect b="b" l="l" r="r" t="t"/>
                <a:pathLst>
                  <a:path extrusionOk="0"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AB40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0" name="Google Shape;390;p23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16475" lIns="16475" spcFirstLastPara="1" rIns="16475" wrap="square" tIns="16475">
                <a:noAutofit/>
              </a:bodyPr>
              <a:lstStyle/>
              <a:p>
                <a:pPr indent="0" lvl="0" marL="0" marR="0" rtl="0" algn="ctr">
                  <a:lnSpc>
                    <a:spcPct val="164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1" name="Google Shape;391;p23"/>
            <p:cNvSpPr/>
            <p:nvPr/>
          </p:nvSpPr>
          <p:spPr>
            <a:xfrm>
              <a:off x="160550" y="205568"/>
              <a:ext cx="467579" cy="503265"/>
            </a:xfrm>
            <a:custGeom>
              <a:rect b="b" l="l" r="r" t="t"/>
              <a:pathLst>
                <a:path extrusionOk="0" h="503265" w="467579">
                  <a:moveTo>
                    <a:pt x="0" y="0"/>
                  </a:moveTo>
                  <a:lnTo>
                    <a:pt x="467579" y="0"/>
                  </a:lnTo>
                  <a:lnTo>
                    <a:pt x="467579" y="503264"/>
                  </a:lnTo>
                  <a:lnTo>
                    <a:pt x="0" y="503264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</p:grpSp>
      <p:sp>
        <p:nvSpPr>
          <p:cNvPr id="392" name="Google Shape;392;p23"/>
          <p:cNvSpPr/>
          <p:nvPr/>
        </p:nvSpPr>
        <p:spPr>
          <a:xfrm flipH="1" rot="857929">
            <a:off x="8869455" y="760971"/>
            <a:ext cx="1139687" cy="1189427"/>
          </a:xfrm>
          <a:custGeom>
            <a:rect b="b" l="l" r="r" t="t"/>
            <a:pathLst>
              <a:path extrusionOk="0" h="1189427" w="1139687">
                <a:moveTo>
                  <a:pt x="1139687" y="0"/>
                </a:moveTo>
                <a:lnTo>
                  <a:pt x="0" y="0"/>
                </a:lnTo>
                <a:lnTo>
                  <a:pt x="0" y="1189426"/>
                </a:lnTo>
                <a:lnTo>
                  <a:pt x="1139687" y="1189426"/>
                </a:lnTo>
                <a:lnTo>
                  <a:pt x="1139687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3" name="Google Shape;393;p23"/>
          <p:cNvSpPr/>
          <p:nvPr/>
        </p:nvSpPr>
        <p:spPr>
          <a:xfrm>
            <a:off x="-328655" y="7790404"/>
            <a:ext cx="5408280" cy="4114800"/>
          </a:xfrm>
          <a:custGeom>
            <a:rect b="b" l="l" r="r" t="t"/>
            <a:pathLst>
              <a:path extrusionOk="0" h="4114800" w="5408280">
                <a:moveTo>
                  <a:pt x="0" y="0"/>
                </a:moveTo>
                <a:lnTo>
                  <a:pt x="5408280" y="0"/>
                </a:lnTo>
                <a:lnTo>
                  <a:pt x="540828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94" name="Google Shape;394;p23"/>
          <p:cNvSpPr txBox="1"/>
          <p:nvPr/>
        </p:nvSpPr>
        <p:spPr>
          <a:xfrm>
            <a:off x="1738152" y="3526813"/>
            <a:ext cx="35634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the amount of power a device is using</a:t>
            </a:r>
            <a:endParaRPr/>
          </a:p>
        </p:txBody>
      </p:sp>
      <p:sp>
        <p:nvSpPr>
          <p:cNvPr id="395" name="Google Shape;395;p23"/>
          <p:cNvSpPr txBox="1"/>
          <p:nvPr/>
        </p:nvSpPr>
        <p:spPr>
          <a:xfrm>
            <a:off x="6020801" y="3526813"/>
            <a:ext cx="3563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the electric pressure that pushes current around a circuit</a:t>
            </a:r>
            <a:endParaRPr/>
          </a:p>
        </p:txBody>
      </p:sp>
      <p:sp>
        <p:nvSpPr>
          <p:cNvPr id="396" name="Google Shape;396;p23"/>
          <p:cNvSpPr txBox="1"/>
          <p:nvPr/>
        </p:nvSpPr>
        <p:spPr>
          <a:xfrm>
            <a:off x="1821382" y="6628354"/>
            <a:ext cx="3563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a unit used to measure electric pressure</a:t>
            </a:r>
            <a:endParaRPr/>
          </a:p>
        </p:txBody>
      </p:sp>
      <p:sp>
        <p:nvSpPr>
          <p:cNvPr id="397" name="Google Shape;397;p23"/>
          <p:cNvSpPr txBox="1"/>
          <p:nvPr/>
        </p:nvSpPr>
        <p:spPr>
          <a:xfrm>
            <a:off x="6020801" y="6628354"/>
            <a:ext cx="35634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900" u="none" cap="none" strike="noStrike">
                <a:solidFill>
                  <a:srgbClr val="FFFFFF"/>
                </a:solidFill>
                <a:latin typeface="Karma"/>
                <a:ea typeface="Karma"/>
                <a:cs typeface="Karma"/>
                <a:sym typeface="Karma"/>
              </a:rPr>
              <a:t>a unit used to measure electric current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E5394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8975" y="1470875"/>
            <a:ext cx="11400901" cy="73051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3" name="Google Shape;403;p24"/>
          <p:cNvGrpSpPr/>
          <p:nvPr/>
        </p:nvGrpSpPr>
        <p:grpSpPr>
          <a:xfrm>
            <a:off x="8192194" y="2444339"/>
            <a:ext cx="3060083" cy="1845815"/>
            <a:chOff x="0" y="0"/>
            <a:chExt cx="4080110" cy="2461088"/>
          </a:xfrm>
        </p:grpSpPr>
        <p:sp>
          <p:nvSpPr>
            <p:cNvPr id="404" name="Google Shape;404;p24"/>
            <p:cNvSpPr/>
            <p:nvPr/>
          </p:nvSpPr>
          <p:spPr>
            <a:xfrm flipH="1" rot="268637">
              <a:off x="78378" y="149838"/>
              <a:ext cx="3923355" cy="2161412"/>
            </a:xfrm>
            <a:custGeom>
              <a:rect b="b" l="l" r="r" t="t"/>
              <a:pathLst>
                <a:path extrusionOk="0" h="2161412" w="3923355">
                  <a:moveTo>
                    <a:pt x="3923355" y="0"/>
                  </a:moveTo>
                  <a:lnTo>
                    <a:pt x="0" y="0"/>
                  </a:lnTo>
                  <a:lnTo>
                    <a:pt x="0" y="2161412"/>
                  </a:lnTo>
                  <a:lnTo>
                    <a:pt x="3923355" y="2161412"/>
                  </a:lnTo>
                  <a:lnTo>
                    <a:pt x="3923355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405" name="Google Shape;405;p24"/>
            <p:cNvSpPr txBox="1"/>
            <p:nvPr/>
          </p:nvSpPr>
          <p:spPr>
            <a:xfrm rot="142741">
              <a:off x="509549" y="806390"/>
              <a:ext cx="3140869" cy="1144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4929" u="none" cap="none" strike="noStrike">
                  <a:solidFill>
                    <a:srgbClr val="000000"/>
                  </a:solidFill>
                  <a:latin typeface="Karma"/>
                  <a:ea typeface="Karma"/>
                  <a:cs typeface="Karma"/>
                  <a:sym typeface="Karma"/>
                </a:rPr>
                <a:t>Activity</a:t>
              </a:r>
              <a:endParaRPr/>
            </a:p>
          </p:txBody>
        </p:sp>
      </p:grpSp>
      <p:sp>
        <p:nvSpPr>
          <p:cNvPr id="406" name="Google Shape;406;p24"/>
          <p:cNvSpPr txBox="1"/>
          <p:nvPr/>
        </p:nvSpPr>
        <p:spPr>
          <a:xfrm>
            <a:off x="8324575" y="3936850"/>
            <a:ext cx="8511600" cy="3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08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Conductors &amp; Insulators</a:t>
            </a:r>
            <a:endParaRPr sz="10800"/>
          </a:p>
        </p:txBody>
      </p:sp>
      <p:sp>
        <p:nvSpPr>
          <p:cNvPr id="407" name="Google Shape;407;p24"/>
          <p:cNvSpPr/>
          <p:nvPr/>
        </p:nvSpPr>
        <p:spPr>
          <a:xfrm>
            <a:off x="15700973" y="3516526"/>
            <a:ext cx="898869" cy="834472"/>
          </a:xfrm>
          <a:custGeom>
            <a:rect b="b" l="l" r="r" t="t"/>
            <a:pathLst>
              <a:path extrusionOk="0" h="834472" w="898869">
                <a:moveTo>
                  <a:pt x="0" y="0"/>
                </a:moveTo>
                <a:lnTo>
                  <a:pt x="898868" y="0"/>
                </a:lnTo>
                <a:lnTo>
                  <a:pt x="898868" y="834472"/>
                </a:lnTo>
                <a:lnTo>
                  <a:pt x="0" y="8344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4"/>
          <p:cNvSpPr/>
          <p:nvPr/>
        </p:nvSpPr>
        <p:spPr>
          <a:xfrm rot="-1459067">
            <a:off x="15863124" y="7899740"/>
            <a:ext cx="2162635" cy="703839"/>
          </a:xfrm>
          <a:custGeom>
            <a:rect b="b" l="l" r="r" t="t"/>
            <a:pathLst>
              <a:path extrusionOk="0" h="703839" w="2162635">
                <a:moveTo>
                  <a:pt x="0" y="0"/>
                </a:moveTo>
                <a:lnTo>
                  <a:pt x="2162635" y="0"/>
                </a:lnTo>
                <a:lnTo>
                  <a:pt x="2162635" y="703840"/>
                </a:lnTo>
                <a:lnTo>
                  <a:pt x="0" y="7038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09" name="Google Shape;409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40531" y="608488"/>
            <a:ext cx="7866000" cy="9073200"/>
          </a:xfrm>
          <a:prstGeom prst="roundRect">
            <a:avLst>
              <a:gd fmla="val 2880" name="adj"/>
            </a:avLst>
          </a:prstGeom>
          <a:noFill/>
          <a:ln>
            <a:noFill/>
          </a:ln>
        </p:spPr>
      </p:pic>
      <p:pic>
        <p:nvPicPr>
          <p:cNvPr id="410" name="Google Shape;410;p24"/>
          <p:cNvPicPr preferRelativeResize="0"/>
          <p:nvPr/>
        </p:nvPicPr>
        <p:blipFill rotWithShape="1">
          <a:blip r:embed="rId8">
            <a:alphaModFix/>
          </a:blip>
          <a:srcRect b="0" l="0" r="36036" t="45764"/>
          <a:stretch/>
        </p:blipFill>
        <p:spPr>
          <a:xfrm>
            <a:off x="14116675" y="0"/>
            <a:ext cx="4171325" cy="407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727FD5"/>
        </a:solidFill>
      </p:bgPr>
    </p:bg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25"/>
          <p:cNvPicPr preferRelativeResize="0"/>
          <p:nvPr/>
        </p:nvPicPr>
        <p:blipFill rotWithShape="1">
          <a:blip r:embed="rId3">
            <a:alphaModFix/>
          </a:blip>
          <a:srcRect b="0" l="0" r="18844" t="32705"/>
          <a:stretch/>
        </p:blipFill>
        <p:spPr>
          <a:xfrm>
            <a:off x="8932698" y="-94050"/>
            <a:ext cx="9355299" cy="56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25"/>
          <p:cNvPicPr preferRelativeResize="0"/>
          <p:nvPr/>
        </p:nvPicPr>
        <p:blipFill rotWithShape="1">
          <a:blip r:embed="rId4">
            <a:alphaModFix/>
          </a:blip>
          <a:srcRect b="22943" l="0" r="0" t="25406"/>
          <a:stretch/>
        </p:blipFill>
        <p:spPr>
          <a:xfrm>
            <a:off x="2903200" y="0"/>
            <a:ext cx="12481625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25"/>
          <p:cNvSpPr/>
          <p:nvPr/>
        </p:nvSpPr>
        <p:spPr>
          <a:xfrm rot="7378559">
            <a:off x="-1396037" y="8595106"/>
            <a:ext cx="5229110" cy="7393343"/>
          </a:xfrm>
          <a:custGeom>
            <a:rect b="b" l="l" r="r" t="t"/>
            <a:pathLst>
              <a:path extrusionOk="0" h="7393343" w="5229110">
                <a:moveTo>
                  <a:pt x="0" y="0"/>
                </a:moveTo>
                <a:lnTo>
                  <a:pt x="5229110" y="0"/>
                </a:lnTo>
                <a:lnTo>
                  <a:pt x="5229110" y="7393343"/>
                </a:lnTo>
                <a:lnTo>
                  <a:pt x="0" y="739334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5"/>
          <p:cNvSpPr/>
          <p:nvPr/>
        </p:nvSpPr>
        <p:spPr>
          <a:xfrm>
            <a:off x="12012020" y="3484106"/>
            <a:ext cx="1535806" cy="1376640"/>
          </a:xfrm>
          <a:custGeom>
            <a:rect b="b" l="l" r="r" t="t"/>
            <a:pathLst>
              <a:path extrusionOk="0" h="1376640" w="1535806">
                <a:moveTo>
                  <a:pt x="0" y="0"/>
                </a:moveTo>
                <a:lnTo>
                  <a:pt x="1535805" y="0"/>
                </a:lnTo>
                <a:lnTo>
                  <a:pt x="1535805" y="1376640"/>
                </a:lnTo>
                <a:lnTo>
                  <a:pt x="0" y="137664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5"/>
          <p:cNvSpPr txBox="1"/>
          <p:nvPr/>
        </p:nvSpPr>
        <p:spPr>
          <a:xfrm>
            <a:off x="3729261" y="3377419"/>
            <a:ext cx="75411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Conductors</a:t>
            </a:r>
            <a:r>
              <a:rPr b="0" i="0" lang="en-US" sz="3599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 are objects that allow the electricity to flow through it.</a:t>
            </a:r>
            <a:endParaRPr/>
          </a:p>
        </p:txBody>
      </p:sp>
      <p:sp>
        <p:nvSpPr>
          <p:cNvPr id="420" name="Google Shape;420;p25"/>
          <p:cNvSpPr txBox="1"/>
          <p:nvPr/>
        </p:nvSpPr>
        <p:spPr>
          <a:xfrm>
            <a:off x="3699575" y="5080626"/>
            <a:ext cx="7349700" cy="11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99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Insulators</a:t>
            </a:r>
            <a:r>
              <a:rPr b="0" i="0" lang="en-US" sz="3599" u="none" cap="none" strike="noStrike">
                <a:solidFill>
                  <a:srgbClr val="000000"/>
                </a:solidFill>
                <a:latin typeface="Karma"/>
                <a:ea typeface="Karma"/>
                <a:cs typeface="Karma"/>
                <a:sym typeface="Karma"/>
              </a:rPr>
              <a:t> are objects that do not allow the flow of electricity.</a:t>
            </a:r>
            <a:endParaRPr/>
          </a:p>
        </p:txBody>
      </p:sp>
      <p:sp>
        <p:nvSpPr>
          <p:cNvPr id="421" name="Google Shape;421;p25"/>
          <p:cNvSpPr txBox="1"/>
          <p:nvPr/>
        </p:nvSpPr>
        <p:spPr>
          <a:xfrm>
            <a:off x="3699575" y="1566700"/>
            <a:ext cx="48234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04320"/>
                </a:solidFill>
                <a:latin typeface="ABeeZee"/>
                <a:ea typeface="ABeeZee"/>
                <a:cs typeface="ABeeZee"/>
                <a:sym typeface="ABeeZee"/>
              </a:rPr>
              <a:t>Remember!</a:t>
            </a: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4033934" y="2604916"/>
            <a:ext cx="3981988" cy="383719"/>
          </a:xfrm>
          <a:custGeom>
            <a:rect b="b" l="l" r="r" t="t"/>
            <a:pathLst>
              <a:path extrusionOk="0" h="383719" w="3981988">
                <a:moveTo>
                  <a:pt x="0" y="0"/>
                </a:moveTo>
                <a:lnTo>
                  <a:pt x="3981989" y="0"/>
                </a:lnTo>
                <a:lnTo>
                  <a:pt x="3981989" y="383719"/>
                </a:lnTo>
                <a:lnTo>
                  <a:pt x="0" y="38371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pic>
        <p:nvPicPr>
          <p:cNvPr id="423" name="Google Shape;423;p25"/>
          <p:cNvPicPr preferRelativeResize="0"/>
          <p:nvPr/>
        </p:nvPicPr>
        <p:blipFill rotWithShape="1">
          <a:blip r:embed="rId8">
            <a:alphaModFix/>
          </a:blip>
          <a:srcRect b="32014" l="0" r="0" t="0"/>
          <a:stretch/>
        </p:blipFill>
        <p:spPr>
          <a:xfrm>
            <a:off x="11232150" y="4728675"/>
            <a:ext cx="5221150" cy="56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Introduction to Electricity Lesson">
  <a:themeElements>
    <a:clrScheme name="Office">
      <a:dk1>
        <a:srgbClr val="000000"/>
      </a:dk1>
      <a:lt1>
        <a:srgbClr val="FFFFFF"/>
      </a:lt1>
      <a:dk2>
        <a:srgbClr val="0F1A38"/>
      </a:dk2>
      <a:lt2>
        <a:srgbClr val="727FD5"/>
      </a:lt2>
      <a:accent1>
        <a:srgbClr val="F04320"/>
      </a:accent1>
      <a:accent2>
        <a:srgbClr val="C4CAF0"/>
      </a:accent2>
      <a:accent3>
        <a:srgbClr val="2E5394"/>
      </a:accent3>
      <a:accent4>
        <a:srgbClr val="FAB40D"/>
      </a:accent4>
      <a:accent5>
        <a:srgbClr val="FFD088"/>
      </a:accent5>
      <a:accent6>
        <a:srgbClr val="CADFDF"/>
      </a:accent6>
      <a:hlink>
        <a:srgbClr val="FAB40D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