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Blinker Black"/>
      <p:bold r:id="rId26"/>
    </p:embeddedFont>
    <p:embeddedFont>
      <p:font typeface="Blinker"/>
      <p:regular r:id="rId27"/>
      <p:bold r:id="rId28"/>
    </p:embeddedFont>
    <p:embeddedFont>
      <p:font typeface="Prompt"/>
      <p:bold r:id="rId29"/>
      <p:boldItalic r:id="rId30"/>
    </p:embeddedFont>
    <p:embeddedFont>
      <p:font typeface="Prompt Black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linkerBlack-bold.fntdata"/><Relationship Id="rId25" Type="http://schemas.openxmlformats.org/officeDocument/2006/relationships/slide" Target="slides/slide20.xml"/><Relationship Id="rId28" Type="http://schemas.openxmlformats.org/officeDocument/2006/relationships/font" Target="fonts/Blinker-bold.fntdata"/><Relationship Id="rId27" Type="http://schemas.openxmlformats.org/officeDocument/2006/relationships/font" Target="fonts/Blink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mp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mptBlack-bold.fntdata"/><Relationship Id="rId30" Type="http://schemas.openxmlformats.org/officeDocument/2006/relationships/font" Target="fonts/Promp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PromptBlac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8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1"/>
          <p:cNvGrpSpPr/>
          <p:nvPr/>
        </p:nvGrpSpPr>
        <p:grpSpPr>
          <a:xfrm>
            <a:off x="1503811" y="3528521"/>
            <a:ext cx="4529145" cy="5253153"/>
            <a:chOff x="0" y="-76200"/>
            <a:chExt cx="1253465" cy="1453838"/>
          </a:xfrm>
        </p:grpSpPr>
        <p:sp>
          <p:nvSpPr>
            <p:cNvPr id="204" name="Google Shape;204;p11"/>
            <p:cNvSpPr/>
            <p:nvPr/>
          </p:nvSpPr>
          <p:spPr>
            <a:xfrm>
              <a:off x="0" y="0"/>
              <a:ext cx="1253465" cy="1377638"/>
            </a:xfrm>
            <a:custGeom>
              <a:rect b="b" l="l" r="r" t="t"/>
              <a:pathLst>
                <a:path extrusionOk="0" h="1377638" w="1253465">
                  <a:moveTo>
                    <a:pt x="0" y="0"/>
                  </a:moveTo>
                  <a:lnTo>
                    <a:pt x="1253465" y="0"/>
                  </a:lnTo>
                  <a:lnTo>
                    <a:pt x="1253465" y="1377638"/>
                  </a:lnTo>
                  <a:lnTo>
                    <a:pt x="0" y="1377638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5" name="Google Shape;205;p11"/>
            <p:cNvSpPr txBox="1"/>
            <p:nvPr/>
          </p:nvSpPr>
          <p:spPr>
            <a:xfrm>
              <a:off x="0" y="-76200"/>
              <a:ext cx="1253400" cy="14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1"/>
          <p:cNvSpPr/>
          <p:nvPr/>
        </p:nvSpPr>
        <p:spPr>
          <a:xfrm>
            <a:off x="12207179" y="7112872"/>
            <a:ext cx="5672307" cy="2841258"/>
          </a:xfrm>
          <a:custGeom>
            <a:rect b="b" l="l" r="r" t="t"/>
            <a:pathLst>
              <a:path extrusionOk="0" h="2841258" w="5672307">
                <a:moveTo>
                  <a:pt x="0" y="0"/>
                </a:moveTo>
                <a:lnTo>
                  <a:pt x="5672307" y="0"/>
                </a:lnTo>
                <a:lnTo>
                  <a:pt x="5672307" y="2841258"/>
                </a:lnTo>
                <a:lnTo>
                  <a:pt x="0" y="2841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39018" l="0" r="0" t="0"/>
            </a:stretch>
          </a:blipFill>
          <a:ln>
            <a:noFill/>
          </a:ln>
        </p:spPr>
      </p:sp>
      <p:sp>
        <p:nvSpPr>
          <p:cNvPr id="207" name="Google Shape;207;p11"/>
          <p:cNvSpPr/>
          <p:nvPr/>
        </p:nvSpPr>
        <p:spPr>
          <a:xfrm>
            <a:off x="1323406" y="3406386"/>
            <a:ext cx="4532127" cy="5195681"/>
          </a:xfrm>
          <a:custGeom>
            <a:rect b="b" l="l" r="r" t="t"/>
            <a:pathLst>
              <a:path extrusionOk="0" h="1652623" w="1441562">
                <a:moveTo>
                  <a:pt x="0" y="0"/>
                </a:moveTo>
                <a:lnTo>
                  <a:pt x="1441562" y="0"/>
                </a:lnTo>
                <a:lnTo>
                  <a:pt x="1441562" y="1652623"/>
                </a:lnTo>
                <a:lnTo>
                  <a:pt x="0" y="1652623"/>
                </a:lnTo>
                <a:close/>
              </a:path>
            </a:pathLst>
          </a:custGeom>
          <a:solidFill>
            <a:srgbClr val="EBEFEA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8" name="Google Shape;208;p11"/>
          <p:cNvSpPr/>
          <p:nvPr>
            <p:ph idx="2" type="pic"/>
          </p:nvPr>
        </p:nvSpPr>
        <p:spPr>
          <a:xfrm>
            <a:off x="1338975" y="3420475"/>
            <a:ext cx="4498200" cy="51636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11"/>
          <p:cNvSpPr txBox="1"/>
          <p:nvPr>
            <p:ph type="title"/>
          </p:nvPr>
        </p:nvSpPr>
        <p:spPr>
          <a:xfrm>
            <a:off x="646900" y="790600"/>
            <a:ext cx="16994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50"/>
              <a:buNone/>
              <a:defRPr sz="85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1"/>
          <p:cNvSpPr txBox="1"/>
          <p:nvPr>
            <p:ph idx="1" type="subTitle"/>
          </p:nvPr>
        </p:nvSpPr>
        <p:spPr>
          <a:xfrm>
            <a:off x="2234400" y="2192700"/>
            <a:ext cx="138192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grpSp>
        <p:nvGrpSpPr>
          <p:cNvPr id="211" name="Google Shape;211;p11"/>
          <p:cNvGrpSpPr/>
          <p:nvPr/>
        </p:nvGrpSpPr>
        <p:grpSpPr>
          <a:xfrm>
            <a:off x="6990349" y="3528521"/>
            <a:ext cx="4529145" cy="5253153"/>
            <a:chOff x="0" y="-76200"/>
            <a:chExt cx="1253465" cy="1453838"/>
          </a:xfrm>
        </p:grpSpPr>
        <p:sp>
          <p:nvSpPr>
            <p:cNvPr id="212" name="Google Shape;212;p11"/>
            <p:cNvSpPr/>
            <p:nvPr/>
          </p:nvSpPr>
          <p:spPr>
            <a:xfrm>
              <a:off x="0" y="0"/>
              <a:ext cx="1253465" cy="1377638"/>
            </a:xfrm>
            <a:custGeom>
              <a:rect b="b" l="l" r="r" t="t"/>
              <a:pathLst>
                <a:path extrusionOk="0" h="1377638" w="1253465">
                  <a:moveTo>
                    <a:pt x="0" y="0"/>
                  </a:moveTo>
                  <a:lnTo>
                    <a:pt x="1253465" y="0"/>
                  </a:lnTo>
                  <a:lnTo>
                    <a:pt x="1253465" y="1377638"/>
                  </a:lnTo>
                  <a:lnTo>
                    <a:pt x="0" y="1377638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3" name="Google Shape;213;p11"/>
            <p:cNvSpPr txBox="1"/>
            <p:nvPr/>
          </p:nvSpPr>
          <p:spPr>
            <a:xfrm>
              <a:off x="0" y="-76200"/>
              <a:ext cx="1253400" cy="14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1"/>
          <p:cNvSpPr/>
          <p:nvPr/>
        </p:nvSpPr>
        <p:spPr>
          <a:xfrm>
            <a:off x="6809944" y="3406386"/>
            <a:ext cx="4533712" cy="5197499"/>
          </a:xfrm>
          <a:custGeom>
            <a:rect b="b" l="l" r="r" t="t"/>
            <a:pathLst>
              <a:path extrusionOk="0" h="1652623" w="1441562">
                <a:moveTo>
                  <a:pt x="0" y="0"/>
                </a:moveTo>
                <a:lnTo>
                  <a:pt x="1441562" y="0"/>
                </a:lnTo>
                <a:lnTo>
                  <a:pt x="1441562" y="1652623"/>
                </a:lnTo>
                <a:lnTo>
                  <a:pt x="0" y="1652623"/>
                </a:lnTo>
                <a:close/>
              </a:path>
            </a:pathLst>
          </a:custGeom>
          <a:solidFill>
            <a:srgbClr val="EBEFEA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5" name="Google Shape;215;p11"/>
          <p:cNvSpPr/>
          <p:nvPr>
            <p:ph idx="3" type="pic"/>
          </p:nvPr>
        </p:nvSpPr>
        <p:spPr>
          <a:xfrm>
            <a:off x="6825513" y="3420475"/>
            <a:ext cx="4498200" cy="516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16" name="Google Shape;216;p11"/>
          <p:cNvGrpSpPr/>
          <p:nvPr/>
        </p:nvGrpSpPr>
        <p:grpSpPr>
          <a:xfrm>
            <a:off x="12654324" y="3528521"/>
            <a:ext cx="4529145" cy="5253153"/>
            <a:chOff x="0" y="-76200"/>
            <a:chExt cx="1253465" cy="1453838"/>
          </a:xfrm>
        </p:grpSpPr>
        <p:sp>
          <p:nvSpPr>
            <p:cNvPr id="217" name="Google Shape;217;p11"/>
            <p:cNvSpPr/>
            <p:nvPr/>
          </p:nvSpPr>
          <p:spPr>
            <a:xfrm>
              <a:off x="0" y="0"/>
              <a:ext cx="1253465" cy="1377638"/>
            </a:xfrm>
            <a:custGeom>
              <a:rect b="b" l="l" r="r" t="t"/>
              <a:pathLst>
                <a:path extrusionOk="0" h="1377638" w="1253465">
                  <a:moveTo>
                    <a:pt x="0" y="0"/>
                  </a:moveTo>
                  <a:lnTo>
                    <a:pt x="1253465" y="0"/>
                  </a:lnTo>
                  <a:lnTo>
                    <a:pt x="1253465" y="1377638"/>
                  </a:lnTo>
                  <a:lnTo>
                    <a:pt x="0" y="1377638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8" name="Google Shape;218;p11"/>
            <p:cNvSpPr txBox="1"/>
            <p:nvPr/>
          </p:nvSpPr>
          <p:spPr>
            <a:xfrm>
              <a:off x="0" y="-76200"/>
              <a:ext cx="1253400" cy="14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1"/>
          <p:cNvSpPr/>
          <p:nvPr/>
        </p:nvSpPr>
        <p:spPr>
          <a:xfrm>
            <a:off x="12473919" y="3406386"/>
            <a:ext cx="4533712" cy="5197499"/>
          </a:xfrm>
          <a:custGeom>
            <a:rect b="b" l="l" r="r" t="t"/>
            <a:pathLst>
              <a:path extrusionOk="0" h="1652623" w="1441562">
                <a:moveTo>
                  <a:pt x="0" y="0"/>
                </a:moveTo>
                <a:lnTo>
                  <a:pt x="1441562" y="0"/>
                </a:lnTo>
                <a:lnTo>
                  <a:pt x="1441562" y="1652623"/>
                </a:lnTo>
                <a:lnTo>
                  <a:pt x="0" y="1652623"/>
                </a:lnTo>
                <a:close/>
              </a:path>
            </a:pathLst>
          </a:custGeom>
          <a:solidFill>
            <a:srgbClr val="EBEFEA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0" name="Google Shape;220;p11"/>
          <p:cNvSpPr/>
          <p:nvPr>
            <p:ph idx="4" type="pic"/>
          </p:nvPr>
        </p:nvSpPr>
        <p:spPr>
          <a:xfrm>
            <a:off x="12489488" y="3420475"/>
            <a:ext cx="4498200" cy="516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9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2"/>
          <p:cNvGrpSpPr/>
          <p:nvPr/>
        </p:nvGrpSpPr>
        <p:grpSpPr>
          <a:xfrm>
            <a:off x="319214" y="4590576"/>
            <a:ext cx="17649890" cy="5377549"/>
            <a:chOff x="0" y="-76200"/>
            <a:chExt cx="4648500" cy="1416300"/>
          </a:xfrm>
        </p:grpSpPr>
        <p:sp>
          <p:nvSpPr>
            <p:cNvPr id="223" name="Google Shape;223;p12"/>
            <p:cNvSpPr/>
            <p:nvPr/>
          </p:nvSpPr>
          <p:spPr>
            <a:xfrm>
              <a:off x="0" y="0"/>
              <a:ext cx="4648447" cy="1340019"/>
            </a:xfrm>
            <a:custGeom>
              <a:rect b="b" l="l" r="r" t="t"/>
              <a:pathLst>
                <a:path extrusionOk="0" h="1340019" w="4648447">
                  <a:moveTo>
                    <a:pt x="0" y="0"/>
                  </a:moveTo>
                  <a:lnTo>
                    <a:pt x="4648447" y="0"/>
                  </a:lnTo>
                  <a:lnTo>
                    <a:pt x="4648447" y="1340019"/>
                  </a:lnTo>
                  <a:lnTo>
                    <a:pt x="0" y="1340019"/>
                  </a:ln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4" name="Google Shape;224;p12"/>
            <p:cNvSpPr txBox="1"/>
            <p:nvPr/>
          </p:nvSpPr>
          <p:spPr>
            <a:xfrm>
              <a:off x="0" y="-76200"/>
              <a:ext cx="4648500" cy="141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2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2"/>
          <p:cNvSpPr/>
          <p:nvPr/>
        </p:nvSpPr>
        <p:spPr>
          <a:xfrm>
            <a:off x="4496895" y="1028700"/>
            <a:ext cx="9294209" cy="8229600"/>
          </a:xfrm>
          <a:custGeom>
            <a:rect b="b" l="l" r="r" t="t"/>
            <a:pathLst>
              <a:path extrusionOk="0" h="8229600" w="9294209">
                <a:moveTo>
                  <a:pt x="0" y="0"/>
                </a:moveTo>
                <a:lnTo>
                  <a:pt x="9294210" y="0"/>
                </a:lnTo>
                <a:lnTo>
                  <a:pt x="92942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6" name="Google Shape;226;p12"/>
          <p:cNvGrpSpPr/>
          <p:nvPr/>
        </p:nvGrpSpPr>
        <p:grpSpPr>
          <a:xfrm>
            <a:off x="319214" y="7227110"/>
            <a:ext cx="5292549" cy="1076086"/>
            <a:chOff x="0" y="-76200"/>
            <a:chExt cx="1174582" cy="238817"/>
          </a:xfrm>
        </p:grpSpPr>
        <p:sp>
          <p:nvSpPr>
            <p:cNvPr id="227" name="Google Shape;227;p12"/>
            <p:cNvSpPr/>
            <p:nvPr/>
          </p:nvSpPr>
          <p:spPr>
            <a:xfrm>
              <a:off x="0" y="0"/>
              <a:ext cx="1174582" cy="162617"/>
            </a:xfrm>
            <a:custGeom>
              <a:rect b="b" l="l" r="r" t="t"/>
              <a:pathLst>
                <a:path extrusionOk="0" h="162617" w="1174582">
                  <a:moveTo>
                    <a:pt x="0" y="0"/>
                  </a:moveTo>
                  <a:lnTo>
                    <a:pt x="1174582" y="0"/>
                  </a:lnTo>
                  <a:lnTo>
                    <a:pt x="1174582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8" name="Google Shape;228;p12"/>
            <p:cNvSpPr txBox="1"/>
            <p:nvPr/>
          </p:nvSpPr>
          <p:spPr>
            <a:xfrm>
              <a:off x="0" y="-76200"/>
              <a:ext cx="11745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2"/>
          <p:cNvGrpSpPr/>
          <p:nvPr/>
        </p:nvGrpSpPr>
        <p:grpSpPr>
          <a:xfrm>
            <a:off x="319214" y="8182214"/>
            <a:ext cx="5086927" cy="1076086"/>
            <a:chOff x="0" y="-76200"/>
            <a:chExt cx="1128948" cy="238817"/>
          </a:xfrm>
        </p:grpSpPr>
        <p:sp>
          <p:nvSpPr>
            <p:cNvPr id="230" name="Google Shape;230;p12"/>
            <p:cNvSpPr/>
            <p:nvPr/>
          </p:nvSpPr>
          <p:spPr>
            <a:xfrm>
              <a:off x="0" y="0"/>
              <a:ext cx="1128948" cy="162617"/>
            </a:xfrm>
            <a:custGeom>
              <a:rect b="b" l="l" r="r" t="t"/>
              <a:pathLst>
                <a:path extrusionOk="0" h="162617" w="1128948">
                  <a:moveTo>
                    <a:pt x="0" y="0"/>
                  </a:moveTo>
                  <a:lnTo>
                    <a:pt x="1128948" y="0"/>
                  </a:lnTo>
                  <a:lnTo>
                    <a:pt x="1128948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1" name="Google Shape;231;p12"/>
            <p:cNvSpPr txBox="1"/>
            <p:nvPr/>
          </p:nvSpPr>
          <p:spPr>
            <a:xfrm>
              <a:off x="0" y="-76200"/>
              <a:ext cx="11289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2"/>
          <p:cNvSpPr txBox="1"/>
          <p:nvPr>
            <p:ph type="title"/>
          </p:nvPr>
        </p:nvSpPr>
        <p:spPr>
          <a:xfrm>
            <a:off x="871100" y="1591875"/>
            <a:ext cx="6207000" cy="187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233" name="Google Shape;233;p12"/>
          <p:cNvSpPr txBox="1"/>
          <p:nvPr>
            <p:ph idx="1" type="subTitle"/>
          </p:nvPr>
        </p:nvSpPr>
        <p:spPr>
          <a:xfrm>
            <a:off x="935125" y="7688190"/>
            <a:ext cx="41553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34" name="Google Shape;234;p12"/>
          <p:cNvSpPr txBox="1"/>
          <p:nvPr>
            <p:ph idx="2" type="body"/>
          </p:nvPr>
        </p:nvSpPr>
        <p:spPr>
          <a:xfrm>
            <a:off x="12475871" y="1107975"/>
            <a:ext cx="4783200" cy="264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90525" lvl="0" marL="457200" rtl="0" algn="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35" name="Google Shape;235;p12"/>
          <p:cNvSpPr txBox="1"/>
          <p:nvPr>
            <p:ph idx="3" type="body"/>
          </p:nvPr>
        </p:nvSpPr>
        <p:spPr>
          <a:xfrm>
            <a:off x="10437788" y="6133250"/>
            <a:ext cx="6821400" cy="264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90525" lvl="0" marL="457200" rtl="0" algn="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0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/>
          <p:nvPr>
            <p:ph idx="2" type="pic"/>
          </p:nvPr>
        </p:nvSpPr>
        <p:spPr>
          <a:xfrm>
            <a:off x="337775" y="333375"/>
            <a:ext cx="17568300" cy="43974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13"/>
          <p:cNvSpPr/>
          <p:nvPr/>
        </p:nvSpPr>
        <p:spPr>
          <a:xfrm>
            <a:off x="765356" y="4887151"/>
            <a:ext cx="5039497" cy="5080636"/>
          </a:xfrm>
          <a:custGeom>
            <a:rect b="b" l="l" r="r" t="t"/>
            <a:pathLst>
              <a:path extrusionOk="0" h="5080636" w="5039497">
                <a:moveTo>
                  <a:pt x="0" y="0"/>
                </a:moveTo>
                <a:lnTo>
                  <a:pt x="5039497" y="0"/>
                </a:lnTo>
                <a:lnTo>
                  <a:pt x="5039497" y="5080635"/>
                </a:lnTo>
                <a:lnTo>
                  <a:pt x="0" y="5080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779" l="-1779" r="-2178" t="-1339"/>
            </a:stretch>
          </a:blipFill>
          <a:ln>
            <a:noFill/>
          </a:ln>
        </p:spPr>
      </p:sp>
      <p:cxnSp>
        <p:nvCxnSpPr>
          <p:cNvPr id="239" name="Google Shape;239;p13"/>
          <p:cNvCxnSpPr/>
          <p:nvPr/>
        </p:nvCxnSpPr>
        <p:spPr>
          <a:xfrm>
            <a:off x="359883" y="4750398"/>
            <a:ext cx="175683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13"/>
          <p:cNvSpPr txBox="1"/>
          <p:nvPr>
            <p:ph idx="1" type="body"/>
          </p:nvPr>
        </p:nvSpPr>
        <p:spPr>
          <a:xfrm>
            <a:off x="6973656" y="5904500"/>
            <a:ext cx="10285500" cy="264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571500" lvl="0" marL="457200" rtl="0" algn="r">
              <a:spcBef>
                <a:spcPts val="640"/>
              </a:spcBef>
              <a:spcAft>
                <a:spcPts val="0"/>
              </a:spcAft>
              <a:buSzPts val="5400"/>
              <a:buFont typeface="Prompt Black"/>
              <a:buChar char="•"/>
              <a:defRPr sz="5400">
                <a:latin typeface="Prompt Black"/>
                <a:ea typeface="Prompt Black"/>
                <a:cs typeface="Prompt Black"/>
                <a:sym typeface="Prompt Black"/>
              </a:defRPr>
            </a:lvl1pPr>
            <a:lvl2pPr indent="-571500" lvl="1" marL="914400" rtl="0" algn="r">
              <a:spcBef>
                <a:spcPts val="560"/>
              </a:spcBef>
              <a:spcAft>
                <a:spcPts val="0"/>
              </a:spcAft>
              <a:buSzPts val="5400"/>
              <a:buFont typeface="Prompt Black"/>
              <a:buChar char="–"/>
              <a:defRPr sz="5400">
                <a:latin typeface="Prompt Black"/>
                <a:ea typeface="Prompt Black"/>
                <a:cs typeface="Prompt Black"/>
                <a:sym typeface="Prompt Black"/>
              </a:defRPr>
            </a:lvl2pPr>
            <a:lvl3pPr indent="-571500" lvl="2" marL="1371600" rtl="0" algn="r">
              <a:spcBef>
                <a:spcPts val="480"/>
              </a:spcBef>
              <a:spcAft>
                <a:spcPts val="0"/>
              </a:spcAft>
              <a:buSzPts val="5400"/>
              <a:buFont typeface="Prompt Black"/>
              <a:buChar char="•"/>
              <a:defRPr sz="5400">
                <a:latin typeface="Prompt Black"/>
                <a:ea typeface="Prompt Black"/>
                <a:cs typeface="Prompt Black"/>
                <a:sym typeface="Prompt Black"/>
              </a:defRPr>
            </a:lvl3pPr>
            <a:lvl4pPr indent="-571500" lvl="3" marL="1828800" rtl="0" algn="r">
              <a:spcBef>
                <a:spcPts val="400"/>
              </a:spcBef>
              <a:spcAft>
                <a:spcPts val="0"/>
              </a:spcAft>
              <a:buSzPts val="5400"/>
              <a:buFont typeface="Prompt Black"/>
              <a:buChar char="–"/>
              <a:defRPr sz="5400">
                <a:latin typeface="Prompt Black"/>
                <a:ea typeface="Prompt Black"/>
                <a:cs typeface="Prompt Black"/>
                <a:sym typeface="Prompt Black"/>
              </a:defRPr>
            </a:lvl4pPr>
            <a:lvl5pPr indent="-571500" lvl="4" marL="2286000" rtl="0" algn="r">
              <a:spcBef>
                <a:spcPts val="400"/>
              </a:spcBef>
              <a:spcAft>
                <a:spcPts val="0"/>
              </a:spcAft>
              <a:buSzPts val="5400"/>
              <a:buFont typeface="Prompt Black"/>
              <a:buChar char="»"/>
              <a:defRPr sz="5400">
                <a:latin typeface="Prompt Black"/>
                <a:ea typeface="Prompt Black"/>
                <a:cs typeface="Prompt Black"/>
                <a:sym typeface="Prompt Black"/>
              </a:defRPr>
            </a:lvl5pPr>
            <a:lvl6pPr indent="-571500" lvl="5" marL="2743200" rtl="0" algn="r">
              <a:spcBef>
                <a:spcPts val="400"/>
              </a:spcBef>
              <a:spcAft>
                <a:spcPts val="0"/>
              </a:spcAft>
              <a:buSzPts val="5400"/>
              <a:buFont typeface="Prompt Black"/>
              <a:buChar char="•"/>
              <a:defRPr sz="5400">
                <a:latin typeface="Prompt Black"/>
                <a:ea typeface="Prompt Black"/>
                <a:cs typeface="Prompt Black"/>
                <a:sym typeface="Prompt Black"/>
              </a:defRPr>
            </a:lvl6pPr>
            <a:lvl7pPr indent="-571500" lvl="6" marL="3200400" rtl="0" algn="r">
              <a:spcBef>
                <a:spcPts val="400"/>
              </a:spcBef>
              <a:spcAft>
                <a:spcPts val="0"/>
              </a:spcAft>
              <a:buSzPts val="5400"/>
              <a:buFont typeface="Prompt Black"/>
              <a:buChar char="•"/>
              <a:defRPr sz="5400">
                <a:latin typeface="Prompt Black"/>
                <a:ea typeface="Prompt Black"/>
                <a:cs typeface="Prompt Black"/>
                <a:sym typeface="Prompt Black"/>
              </a:defRPr>
            </a:lvl7pPr>
            <a:lvl8pPr indent="-571500" lvl="7" marL="3657600" rtl="0" algn="r">
              <a:spcBef>
                <a:spcPts val="400"/>
              </a:spcBef>
              <a:spcAft>
                <a:spcPts val="0"/>
              </a:spcAft>
              <a:buSzPts val="5400"/>
              <a:buFont typeface="Prompt Black"/>
              <a:buChar char="•"/>
              <a:defRPr sz="5400">
                <a:latin typeface="Prompt Black"/>
                <a:ea typeface="Prompt Black"/>
                <a:cs typeface="Prompt Black"/>
                <a:sym typeface="Prompt Black"/>
              </a:defRPr>
            </a:lvl8pPr>
            <a:lvl9pPr indent="-571500" lvl="8" marL="4114800" rtl="0" algn="r">
              <a:spcBef>
                <a:spcPts val="400"/>
              </a:spcBef>
              <a:spcAft>
                <a:spcPts val="0"/>
              </a:spcAft>
              <a:buSzPts val="5400"/>
              <a:buFont typeface="Prompt Black"/>
              <a:buChar char="•"/>
              <a:defRPr sz="5400">
                <a:latin typeface="Prompt Black"/>
                <a:ea typeface="Prompt Black"/>
                <a:cs typeface="Prompt Black"/>
                <a:sym typeface="Prompt Black"/>
              </a:defRPr>
            </a:lvl9pPr>
          </a:lstStyle>
          <a:p/>
        </p:txBody>
      </p:sp>
      <p:sp>
        <p:nvSpPr>
          <p:cNvPr id="241" name="Google Shape;241;p13"/>
          <p:cNvSpPr/>
          <p:nvPr>
            <p:ph idx="3" type="pic"/>
          </p:nvPr>
        </p:nvSpPr>
        <p:spPr>
          <a:xfrm>
            <a:off x="359875" y="398100"/>
            <a:ext cx="17568300" cy="411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4"/>
          <p:cNvGrpSpPr/>
          <p:nvPr/>
        </p:nvGrpSpPr>
        <p:grpSpPr>
          <a:xfrm>
            <a:off x="10637026" y="3630130"/>
            <a:ext cx="6803175" cy="5991213"/>
            <a:chOff x="0" y="-76200"/>
            <a:chExt cx="1882815" cy="1658100"/>
          </a:xfrm>
        </p:grpSpPr>
        <p:sp>
          <p:nvSpPr>
            <p:cNvPr id="244" name="Google Shape;244;p14"/>
            <p:cNvSpPr/>
            <p:nvPr/>
          </p:nvSpPr>
          <p:spPr>
            <a:xfrm>
              <a:off x="0" y="0"/>
              <a:ext cx="1882815" cy="1581846"/>
            </a:xfrm>
            <a:custGeom>
              <a:rect b="b" l="l" r="r" t="t"/>
              <a:pathLst>
                <a:path extrusionOk="0" h="1581846" w="1882815">
                  <a:moveTo>
                    <a:pt x="0" y="0"/>
                  </a:moveTo>
                  <a:lnTo>
                    <a:pt x="1882815" y="0"/>
                  </a:lnTo>
                  <a:lnTo>
                    <a:pt x="1882815" y="1581846"/>
                  </a:lnTo>
                  <a:lnTo>
                    <a:pt x="0" y="1581846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5" name="Google Shape;245;p14"/>
            <p:cNvSpPr txBox="1"/>
            <p:nvPr/>
          </p:nvSpPr>
          <p:spPr>
            <a:xfrm>
              <a:off x="0" y="-76200"/>
              <a:ext cx="1882800" cy="165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4"/>
          <p:cNvSpPr/>
          <p:nvPr/>
        </p:nvSpPr>
        <p:spPr>
          <a:xfrm>
            <a:off x="10420797" y="3670617"/>
            <a:ext cx="6840916" cy="5784448"/>
          </a:xfrm>
          <a:custGeom>
            <a:rect b="b" l="l" r="r" t="t"/>
            <a:pathLst>
              <a:path extrusionOk="0" h="1839252" w="2175172">
                <a:moveTo>
                  <a:pt x="0" y="0"/>
                </a:moveTo>
                <a:lnTo>
                  <a:pt x="2175172" y="0"/>
                </a:lnTo>
                <a:lnTo>
                  <a:pt x="2175172" y="1839252"/>
                </a:lnTo>
                <a:lnTo>
                  <a:pt x="0" y="1839252"/>
                </a:lnTo>
                <a:close/>
              </a:path>
            </a:pathLst>
          </a:custGeom>
          <a:solidFill>
            <a:srgbClr val="EBEFEA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7" name="Google Shape;247;p14"/>
          <p:cNvSpPr/>
          <p:nvPr>
            <p:ph idx="2" type="pic"/>
          </p:nvPr>
        </p:nvSpPr>
        <p:spPr>
          <a:xfrm>
            <a:off x="10441400" y="3687825"/>
            <a:ext cx="6803100" cy="5747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8" name="Google Shape;248;p14"/>
          <p:cNvGrpSpPr/>
          <p:nvPr/>
        </p:nvGrpSpPr>
        <p:grpSpPr>
          <a:xfrm>
            <a:off x="1028700" y="3431052"/>
            <a:ext cx="8487587" cy="4831307"/>
            <a:chOff x="0" y="-76200"/>
            <a:chExt cx="2699700" cy="1536724"/>
          </a:xfrm>
        </p:grpSpPr>
        <p:sp>
          <p:nvSpPr>
            <p:cNvPr id="249" name="Google Shape;249;p14"/>
            <p:cNvSpPr/>
            <p:nvPr/>
          </p:nvSpPr>
          <p:spPr>
            <a:xfrm>
              <a:off x="0" y="0"/>
              <a:ext cx="2699602" cy="1460524"/>
            </a:xfrm>
            <a:custGeom>
              <a:rect b="b" l="l" r="r" t="t"/>
              <a:pathLst>
                <a:path extrusionOk="0" h="1460524" w="2699602">
                  <a:moveTo>
                    <a:pt x="0" y="0"/>
                  </a:moveTo>
                  <a:lnTo>
                    <a:pt x="2699602" y="0"/>
                  </a:lnTo>
                  <a:lnTo>
                    <a:pt x="2699602" y="1460524"/>
                  </a:lnTo>
                  <a:lnTo>
                    <a:pt x="0" y="1460524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0" name="Google Shape;250;p14"/>
            <p:cNvSpPr txBox="1"/>
            <p:nvPr/>
          </p:nvSpPr>
          <p:spPr>
            <a:xfrm>
              <a:off x="0" y="-76200"/>
              <a:ext cx="2699700" cy="15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4"/>
          <p:cNvSpPr/>
          <p:nvPr/>
        </p:nvSpPr>
        <p:spPr>
          <a:xfrm>
            <a:off x="1255856" y="4048182"/>
            <a:ext cx="7994842" cy="4025265"/>
          </a:xfrm>
          <a:custGeom>
            <a:rect b="b" l="l" r="r" t="t"/>
            <a:pathLst>
              <a:path extrusionOk="0" h="4025265" w="7994842">
                <a:moveTo>
                  <a:pt x="0" y="0"/>
                </a:moveTo>
                <a:lnTo>
                  <a:pt x="7994842" y="0"/>
                </a:lnTo>
                <a:lnTo>
                  <a:pt x="7994842" y="4025265"/>
                </a:lnTo>
                <a:lnTo>
                  <a:pt x="0" y="4025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3799" l="0" r="0" t="0"/>
            </a:stretch>
          </a:blipFill>
          <a:ln>
            <a:noFill/>
          </a:ln>
        </p:spPr>
      </p:sp>
      <p:sp>
        <p:nvSpPr>
          <p:cNvPr id="252" name="Google Shape;252;p14"/>
          <p:cNvSpPr txBox="1"/>
          <p:nvPr>
            <p:ph type="title"/>
          </p:nvPr>
        </p:nvSpPr>
        <p:spPr>
          <a:xfrm>
            <a:off x="871100" y="1591875"/>
            <a:ext cx="8645100" cy="187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253" name="Google Shape;253;p14"/>
          <p:cNvSpPr txBox="1"/>
          <p:nvPr>
            <p:ph idx="1" type="body"/>
          </p:nvPr>
        </p:nvSpPr>
        <p:spPr>
          <a:xfrm>
            <a:off x="1144100" y="8434700"/>
            <a:ext cx="8099100" cy="19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54" name="Google Shape;254;p14"/>
          <p:cNvSpPr txBox="1"/>
          <p:nvPr>
            <p:ph idx="3" type="body"/>
          </p:nvPr>
        </p:nvSpPr>
        <p:spPr>
          <a:xfrm>
            <a:off x="9160625" y="976000"/>
            <a:ext cx="8099100" cy="19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55" name="Google Shape;255;p14"/>
          <p:cNvSpPr txBox="1"/>
          <p:nvPr>
            <p:ph idx="4" type="subTitle"/>
          </p:nvPr>
        </p:nvSpPr>
        <p:spPr>
          <a:xfrm>
            <a:off x="11663275" y="3871875"/>
            <a:ext cx="6305700" cy="714300"/>
          </a:xfrm>
          <a:prstGeom prst="rect">
            <a:avLst/>
          </a:prstGeom>
          <a:solidFill>
            <a:srgbClr val="ED784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365750" wrap="square" tIns="0">
            <a:noAutofit/>
          </a:bodyPr>
          <a:lstStyle>
            <a:lvl1pPr lvl="0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3050"/>
              <a:buNone/>
              <a:defRPr b="1">
                <a:highlight>
                  <a:srgbClr val="ED7843"/>
                </a:highlight>
              </a:defRPr>
            </a:lvl1pPr>
            <a:lvl2pPr lvl="1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550"/>
              <a:buNone/>
              <a:defRPr>
                <a:highlight>
                  <a:srgbClr val="ED7843"/>
                </a:highlight>
              </a:defRPr>
            </a:lvl2pPr>
            <a:lvl3pPr lvl="2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>
                <a:highlight>
                  <a:srgbClr val="ED7843"/>
                </a:highlight>
              </a:defRPr>
            </a:lvl3pPr>
            <a:lvl4pPr lvl="3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4pPr>
            <a:lvl5pPr lvl="4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5pPr>
            <a:lvl6pPr lvl="5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6pPr>
            <a:lvl7pPr lvl="6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7pPr>
            <a:lvl8pPr lvl="7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8pPr>
            <a:lvl9pPr lvl="8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3">
  <p:cSld name="CUSTOM_12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9144000" y="3084128"/>
            <a:ext cx="1743456" cy="17434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9D6F1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9144000" y="7570460"/>
            <a:ext cx="1743456" cy="17434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F9B3F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9242866" y="3299455"/>
            <a:ext cx="14322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28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01</a:t>
            </a:r>
            <a:endParaRPr/>
          </a:p>
        </p:txBody>
      </p:sp>
      <p:sp>
        <p:nvSpPr>
          <p:cNvPr id="260" name="Google Shape;260;p15"/>
          <p:cNvSpPr/>
          <p:nvPr/>
        </p:nvSpPr>
        <p:spPr>
          <a:xfrm>
            <a:off x="9144000" y="5326077"/>
            <a:ext cx="1743456" cy="17434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2CF4E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8988263" y="5541404"/>
            <a:ext cx="19416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28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02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8988263" y="7832445"/>
            <a:ext cx="19416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28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03</a:t>
            </a:r>
            <a:endParaRPr/>
          </a:p>
        </p:txBody>
      </p:sp>
      <p:sp>
        <p:nvSpPr>
          <p:cNvPr id="263" name="Google Shape;263;p15"/>
          <p:cNvSpPr txBox="1"/>
          <p:nvPr>
            <p:ph type="title"/>
          </p:nvPr>
        </p:nvSpPr>
        <p:spPr>
          <a:xfrm>
            <a:off x="646900" y="715894"/>
            <a:ext cx="16994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50"/>
              <a:buNone/>
              <a:defRPr sz="85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5"/>
          <p:cNvSpPr txBox="1"/>
          <p:nvPr>
            <p:ph idx="1" type="subTitle"/>
          </p:nvPr>
        </p:nvSpPr>
        <p:spPr>
          <a:xfrm>
            <a:off x="2234400" y="2117994"/>
            <a:ext cx="138192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265" name="Google Shape;265;p15"/>
          <p:cNvSpPr txBox="1"/>
          <p:nvPr>
            <p:ph idx="2" type="body"/>
          </p:nvPr>
        </p:nvSpPr>
        <p:spPr>
          <a:xfrm>
            <a:off x="11108525" y="3270425"/>
            <a:ext cx="6971100" cy="13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90525" lvl="0" marL="457200" rtl="0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66" name="Google Shape;266;p15"/>
          <p:cNvSpPr txBox="1"/>
          <p:nvPr>
            <p:ph idx="3" type="body"/>
          </p:nvPr>
        </p:nvSpPr>
        <p:spPr>
          <a:xfrm>
            <a:off x="11108525" y="5479150"/>
            <a:ext cx="6971100" cy="13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90525" lvl="0" marL="457200" rtl="0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67" name="Google Shape;267;p15"/>
          <p:cNvSpPr txBox="1"/>
          <p:nvPr>
            <p:ph idx="4" type="body"/>
          </p:nvPr>
        </p:nvSpPr>
        <p:spPr>
          <a:xfrm>
            <a:off x="11108525" y="7770200"/>
            <a:ext cx="6971100" cy="13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90525" lvl="0" marL="457200" rtl="0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grpSp>
        <p:nvGrpSpPr>
          <p:cNvPr id="268" name="Google Shape;268;p15"/>
          <p:cNvGrpSpPr/>
          <p:nvPr/>
        </p:nvGrpSpPr>
        <p:grpSpPr>
          <a:xfrm>
            <a:off x="319214" y="7227110"/>
            <a:ext cx="5292549" cy="1076086"/>
            <a:chOff x="0" y="-76200"/>
            <a:chExt cx="1174582" cy="238817"/>
          </a:xfrm>
        </p:grpSpPr>
        <p:sp>
          <p:nvSpPr>
            <p:cNvPr id="269" name="Google Shape;269;p15"/>
            <p:cNvSpPr/>
            <p:nvPr/>
          </p:nvSpPr>
          <p:spPr>
            <a:xfrm>
              <a:off x="0" y="0"/>
              <a:ext cx="1174582" cy="162617"/>
            </a:xfrm>
            <a:custGeom>
              <a:rect b="b" l="l" r="r" t="t"/>
              <a:pathLst>
                <a:path extrusionOk="0" h="162617" w="1174582">
                  <a:moveTo>
                    <a:pt x="0" y="0"/>
                  </a:moveTo>
                  <a:lnTo>
                    <a:pt x="1174582" y="0"/>
                  </a:lnTo>
                  <a:lnTo>
                    <a:pt x="1174582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0" name="Google Shape;270;p15"/>
            <p:cNvSpPr txBox="1"/>
            <p:nvPr/>
          </p:nvSpPr>
          <p:spPr>
            <a:xfrm>
              <a:off x="0" y="-76200"/>
              <a:ext cx="11745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5"/>
          <p:cNvGrpSpPr/>
          <p:nvPr/>
        </p:nvGrpSpPr>
        <p:grpSpPr>
          <a:xfrm>
            <a:off x="319214" y="8182214"/>
            <a:ext cx="5086927" cy="1076086"/>
            <a:chOff x="0" y="-76200"/>
            <a:chExt cx="1128948" cy="238817"/>
          </a:xfrm>
        </p:grpSpPr>
        <p:sp>
          <p:nvSpPr>
            <p:cNvPr id="272" name="Google Shape;272;p15"/>
            <p:cNvSpPr/>
            <p:nvPr/>
          </p:nvSpPr>
          <p:spPr>
            <a:xfrm>
              <a:off x="0" y="0"/>
              <a:ext cx="1128948" cy="162617"/>
            </a:xfrm>
            <a:custGeom>
              <a:rect b="b" l="l" r="r" t="t"/>
              <a:pathLst>
                <a:path extrusionOk="0" h="162617" w="1128948">
                  <a:moveTo>
                    <a:pt x="0" y="0"/>
                  </a:moveTo>
                  <a:lnTo>
                    <a:pt x="1128948" y="0"/>
                  </a:lnTo>
                  <a:lnTo>
                    <a:pt x="1128948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3" name="Google Shape;273;p15"/>
            <p:cNvSpPr txBox="1"/>
            <p:nvPr/>
          </p:nvSpPr>
          <p:spPr>
            <a:xfrm>
              <a:off x="0" y="-76200"/>
              <a:ext cx="11289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5"/>
          <p:cNvSpPr txBox="1"/>
          <p:nvPr>
            <p:ph idx="5" type="subTitle"/>
          </p:nvPr>
        </p:nvSpPr>
        <p:spPr>
          <a:xfrm>
            <a:off x="935125" y="7688190"/>
            <a:ext cx="41553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4">
  <p:cSld name="CUSTOM_13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6"/>
          <p:cNvGrpSpPr/>
          <p:nvPr/>
        </p:nvGrpSpPr>
        <p:grpSpPr>
          <a:xfrm>
            <a:off x="7847052" y="1242233"/>
            <a:ext cx="5028713" cy="6075764"/>
            <a:chOff x="0" y="-76200"/>
            <a:chExt cx="1391723" cy="1681500"/>
          </a:xfrm>
        </p:grpSpPr>
        <p:sp>
          <p:nvSpPr>
            <p:cNvPr id="277" name="Google Shape;277;p16"/>
            <p:cNvSpPr/>
            <p:nvPr/>
          </p:nvSpPr>
          <p:spPr>
            <a:xfrm>
              <a:off x="0" y="0"/>
              <a:ext cx="1391723" cy="1605256"/>
            </a:xfrm>
            <a:custGeom>
              <a:rect b="b" l="l" r="r" t="t"/>
              <a:pathLst>
                <a:path extrusionOk="0" h="1605256" w="1391723">
                  <a:moveTo>
                    <a:pt x="0" y="0"/>
                  </a:moveTo>
                  <a:lnTo>
                    <a:pt x="1391723" y="0"/>
                  </a:lnTo>
                  <a:lnTo>
                    <a:pt x="1391723" y="1605256"/>
                  </a:lnTo>
                  <a:lnTo>
                    <a:pt x="0" y="1605256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8" name="Google Shape;278;p16"/>
            <p:cNvSpPr txBox="1"/>
            <p:nvPr/>
          </p:nvSpPr>
          <p:spPr>
            <a:xfrm>
              <a:off x="0" y="-76200"/>
              <a:ext cx="1391700" cy="16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6"/>
          <p:cNvGrpSpPr/>
          <p:nvPr/>
        </p:nvGrpSpPr>
        <p:grpSpPr>
          <a:xfrm>
            <a:off x="7550587" y="1012442"/>
            <a:ext cx="5179250" cy="6147953"/>
            <a:chOff x="0" y="-76200"/>
            <a:chExt cx="1499450" cy="1779900"/>
          </a:xfrm>
        </p:grpSpPr>
        <p:sp>
          <p:nvSpPr>
            <p:cNvPr id="280" name="Google Shape;280;p16"/>
            <p:cNvSpPr/>
            <p:nvPr/>
          </p:nvSpPr>
          <p:spPr>
            <a:xfrm>
              <a:off x="0" y="0"/>
              <a:ext cx="1499450" cy="1703618"/>
            </a:xfrm>
            <a:custGeom>
              <a:rect b="b" l="l" r="r" t="t"/>
              <a:pathLst>
                <a:path extrusionOk="0" h="1703618" w="1499450">
                  <a:moveTo>
                    <a:pt x="0" y="0"/>
                  </a:moveTo>
                  <a:lnTo>
                    <a:pt x="1499450" y="0"/>
                  </a:lnTo>
                  <a:lnTo>
                    <a:pt x="1499450" y="1703618"/>
                  </a:lnTo>
                  <a:lnTo>
                    <a:pt x="0" y="1703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81" name="Google Shape;281;p16"/>
            <p:cNvSpPr txBox="1"/>
            <p:nvPr/>
          </p:nvSpPr>
          <p:spPr>
            <a:xfrm>
              <a:off x="0" y="-76200"/>
              <a:ext cx="1499400" cy="17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16"/>
          <p:cNvSpPr/>
          <p:nvPr>
            <p:ph idx="2" type="pic"/>
          </p:nvPr>
        </p:nvSpPr>
        <p:spPr>
          <a:xfrm>
            <a:off x="7602685" y="1323150"/>
            <a:ext cx="5073900" cy="57894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16"/>
          <p:cNvSpPr/>
          <p:nvPr/>
        </p:nvSpPr>
        <p:spPr>
          <a:xfrm>
            <a:off x="902427" y="2842924"/>
            <a:ext cx="5198728" cy="5283973"/>
          </a:xfrm>
          <a:custGeom>
            <a:rect b="b" l="l" r="r" t="t"/>
            <a:pathLst>
              <a:path extrusionOk="0" h="1529370" w="1504697">
                <a:moveTo>
                  <a:pt x="0" y="0"/>
                </a:moveTo>
                <a:lnTo>
                  <a:pt x="1504697" y="0"/>
                </a:lnTo>
                <a:lnTo>
                  <a:pt x="1504697" y="1529370"/>
                </a:lnTo>
                <a:lnTo>
                  <a:pt x="0" y="1529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284" name="Google Shape;284;p16"/>
          <p:cNvSpPr/>
          <p:nvPr>
            <p:ph idx="3" type="pic"/>
          </p:nvPr>
        </p:nvSpPr>
        <p:spPr>
          <a:xfrm>
            <a:off x="964800" y="2907525"/>
            <a:ext cx="5073900" cy="5153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85" name="Google Shape;285;p16"/>
          <p:cNvGrpSpPr/>
          <p:nvPr/>
        </p:nvGrpSpPr>
        <p:grpSpPr>
          <a:xfrm>
            <a:off x="-124893" y="6115514"/>
            <a:ext cx="4313014" cy="4706688"/>
            <a:chOff x="0" y="-76200"/>
            <a:chExt cx="1248665" cy="1362638"/>
          </a:xfrm>
        </p:grpSpPr>
        <p:sp>
          <p:nvSpPr>
            <p:cNvPr id="286" name="Google Shape;286;p16"/>
            <p:cNvSpPr/>
            <p:nvPr/>
          </p:nvSpPr>
          <p:spPr>
            <a:xfrm>
              <a:off x="0" y="0"/>
              <a:ext cx="1248665" cy="1286438"/>
            </a:xfrm>
            <a:custGeom>
              <a:rect b="b" l="l" r="r" t="t"/>
              <a:pathLst>
                <a:path extrusionOk="0" h="1286438" w="1248665">
                  <a:moveTo>
                    <a:pt x="0" y="0"/>
                  </a:moveTo>
                  <a:lnTo>
                    <a:pt x="1248665" y="0"/>
                  </a:lnTo>
                  <a:lnTo>
                    <a:pt x="1248665" y="1286438"/>
                  </a:lnTo>
                  <a:lnTo>
                    <a:pt x="0" y="12864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87" name="Google Shape;287;p16"/>
            <p:cNvSpPr txBox="1"/>
            <p:nvPr/>
          </p:nvSpPr>
          <p:spPr>
            <a:xfrm>
              <a:off x="0" y="-76200"/>
              <a:ext cx="1248600" cy="13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6"/>
          <p:cNvSpPr/>
          <p:nvPr/>
        </p:nvSpPr>
        <p:spPr>
          <a:xfrm>
            <a:off x="-95250" y="6410264"/>
            <a:ext cx="4253692" cy="4253692"/>
          </a:xfrm>
          <a:custGeom>
            <a:rect b="b" l="l" r="r" t="t"/>
            <a:pathLst>
              <a:path extrusionOk="0" h="4253692" w="4253692">
                <a:moveTo>
                  <a:pt x="0" y="0"/>
                </a:moveTo>
                <a:lnTo>
                  <a:pt x="4253692" y="0"/>
                </a:lnTo>
                <a:lnTo>
                  <a:pt x="4253692" y="4253692"/>
                </a:lnTo>
                <a:lnTo>
                  <a:pt x="0" y="4253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6"/>
          <p:cNvSpPr txBox="1"/>
          <p:nvPr/>
        </p:nvSpPr>
        <p:spPr>
          <a:xfrm>
            <a:off x="934143" y="1032064"/>
            <a:ext cx="66390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1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CASE STUDY</a:t>
            </a:r>
            <a:endParaRPr/>
          </a:p>
        </p:txBody>
      </p:sp>
      <p:sp>
        <p:nvSpPr>
          <p:cNvPr id="290" name="Google Shape;290;p16"/>
          <p:cNvSpPr txBox="1"/>
          <p:nvPr>
            <p:ph idx="1" type="subTitle"/>
          </p:nvPr>
        </p:nvSpPr>
        <p:spPr>
          <a:xfrm>
            <a:off x="10715625" y="1491600"/>
            <a:ext cx="7253400" cy="714300"/>
          </a:xfrm>
          <a:prstGeom prst="rect">
            <a:avLst/>
          </a:prstGeom>
          <a:solidFill>
            <a:srgbClr val="ED784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365750" wrap="square" tIns="0">
            <a:noAutofit/>
          </a:bodyPr>
          <a:lstStyle>
            <a:lvl1pPr lvl="0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3850"/>
              <a:buNone/>
              <a:defRPr b="1" sz="3850">
                <a:highlight>
                  <a:srgbClr val="ED7843"/>
                </a:highlight>
              </a:defRPr>
            </a:lvl1pPr>
            <a:lvl2pPr lvl="1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550"/>
              <a:buNone/>
              <a:defRPr>
                <a:highlight>
                  <a:srgbClr val="ED7843"/>
                </a:highlight>
              </a:defRPr>
            </a:lvl2pPr>
            <a:lvl3pPr lvl="2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>
                <a:highlight>
                  <a:srgbClr val="ED7843"/>
                </a:highlight>
              </a:defRPr>
            </a:lvl3pPr>
            <a:lvl4pPr lvl="3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4pPr>
            <a:lvl5pPr lvl="4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5pPr>
            <a:lvl6pPr lvl="5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6pPr>
            <a:lvl7pPr lvl="6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7pPr>
            <a:lvl8pPr lvl="7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8pPr>
            <a:lvl9pPr lvl="8" rtl="0" algn="r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9pPr>
          </a:lstStyle>
          <a:p/>
        </p:txBody>
      </p:sp>
      <p:sp>
        <p:nvSpPr>
          <p:cNvPr id="291" name="Google Shape;291;p16"/>
          <p:cNvSpPr txBox="1"/>
          <p:nvPr>
            <p:ph idx="4" type="body"/>
          </p:nvPr>
        </p:nvSpPr>
        <p:spPr>
          <a:xfrm>
            <a:off x="7620313" y="7649125"/>
            <a:ext cx="5482200" cy="13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92" name="Google Shape;292;p16"/>
          <p:cNvSpPr txBox="1"/>
          <p:nvPr>
            <p:ph idx="5" type="body"/>
          </p:nvPr>
        </p:nvSpPr>
        <p:spPr>
          <a:xfrm>
            <a:off x="13099225" y="3206200"/>
            <a:ext cx="4601400" cy="8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93" name="Google Shape;293;p16"/>
          <p:cNvSpPr txBox="1"/>
          <p:nvPr>
            <p:ph idx="6" type="subTitle"/>
          </p:nvPr>
        </p:nvSpPr>
        <p:spPr>
          <a:xfrm>
            <a:off x="13527763" y="2468150"/>
            <a:ext cx="3744300" cy="4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  <p:sp>
        <p:nvSpPr>
          <p:cNvPr id="294" name="Google Shape;294;p16"/>
          <p:cNvSpPr txBox="1"/>
          <p:nvPr>
            <p:ph idx="7" type="body"/>
          </p:nvPr>
        </p:nvSpPr>
        <p:spPr>
          <a:xfrm>
            <a:off x="13099225" y="5048300"/>
            <a:ext cx="4601400" cy="8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95" name="Google Shape;295;p16"/>
          <p:cNvSpPr txBox="1"/>
          <p:nvPr>
            <p:ph idx="8" type="subTitle"/>
          </p:nvPr>
        </p:nvSpPr>
        <p:spPr>
          <a:xfrm>
            <a:off x="13527763" y="4310250"/>
            <a:ext cx="3744300" cy="4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  <p:sp>
        <p:nvSpPr>
          <p:cNvPr id="296" name="Google Shape;296;p16"/>
          <p:cNvSpPr txBox="1"/>
          <p:nvPr>
            <p:ph idx="9" type="body"/>
          </p:nvPr>
        </p:nvSpPr>
        <p:spPr>
          <a:xfrm>
            <a:off x="13099225" y="6853575"/>
            <a:ext cx="4601400" cy="8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97" name="Google Shape;297;p16"/>
          <p:cNvSpPr txBox="1"/>
          <p:nvPr>
            <p:ph idx="13" type="subTitle"/>
          </p:nvPr>
        </p:nvSpPr>
        <p:spPr>
          <a:xfrm>
            <a:off x="13527763" y="6115525"/>
            <a:ext cx="3744300" cy="4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  <p:sp>
        <p:nvSpPr>
          <p:cNvPr id="298" name="Google Shape;298;p16"/>
          <p:cNvSpPr txBox="1"/>
          <p:nvPr>
            <p:ph idx="14" type="body"/>
          </p:nvPr>
        </p:nvSpPr>
        <p:spPr>
          <a:xfrm>
            <a:off x="13099225" y="8658850"/>
            <a:ext cx="4601400" cy="8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299" name="Google Shape;299;p16"/>
          <p:cNvSpPr txBox="1"/>
          <p:nvPr>
            <p:ph idx="15" type="subTitle"/>
          </p:nvPr>
        </p:nvSpPr>
        <p:spPr>
          <a:xfrm>
            <a:off x="13527763" y="7920800"/>
            <a:ext cx="3744300" cy="4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3050"/>
              <a:buFont typeface="Blinker Black"/>
              <a:buNone/>
              <a:defRPr sz="305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5">
  <p:cSld name="CUSTOM_14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428" y="335725"/>
            <a:ext cx="8174176" cy="96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7"/>
          <p:cNvGrpSpPr/>
          <p:nvPr/>
        </p:nvGrpSpPr>
        <p:grpSpPr>
          <a:xfrm>
            <a:off x="12053076" y="4992821"/>
            <a:ext cx="1868546" cy="1868546"/>
            <a:chOff x="0" y="0"/>
            <a:chExt cx="812800" cy="812800"/>
          </a:xfrm>
        </p:grpSpPr>
        <p:sp>
          <p:nvSpPr>
            <p:cNvPr id="303" name="Google Shape;30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7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7"/>
          <p:cNvGrpSpPr/>
          <p:nvPr/>
        </p:nvGrpSpPr>
        <p:grpSpPr>
          <a:xfrm>
            <a:off x="14974049" y="4992821"/>
            <a:ext cx="1868546" cy="1868546"/>
            <a:chOff x="0" y="0"/>
            <a:chExt cx="812800" cy="812800"/>
          </a:xfrm>
        </p:grpSpPr>
        <p:sp>
          <p:nvSpPr>
            <p:cNvPr id="306" name="Google Shape;30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7"/>
          <p:cNvGrpSpPr/>
          <p:nvPr/>
        </p:nvGrpSpPr>
        <p:grpSpPr>
          <a:xfrm>
            <a:off x="9132102" y="4992821"/>
            <a:ext cx="1868546" cy="1868546"/>
            <a:chOff x="0" y="0"/>
            <a:chExt cx="812800" cy="812800"/>
          </a:xfrm>
        </p:grpSpPr>
        <p:sp>
          <p:nvSpPr>
            <p:cNvPr id="309" name="Google Shape;30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7"/>
          <p:cNvSpPr txBox="1"/>
          <p:nvPr>
            <p:ph type="title"/>
          </p:nvPr>
        </p:nvSpPr>
        <p:spPr>
          <a:xfrm>
            <a:off x="8900225" y="1362875"/>
            <a:ext cx="8174100" cy="20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7"/>
          <p:cNvSpPr txBox="1"/>
          <p:nvPr>
            <p:ph idx="1" type="subTitle"/>
          </p:nvPr>
        </p:nvSpPr>
        <p:spPr>
          <a:xfrm>
            <a:off x="9027425" y="3609650"/>
            <a:ext cx="79200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313" name="Google Shape;313;p17"/>
          <p:cNvSpPr txBox="1"/>
          <p:nvPr>
            <p:ph idx="2" type="body"/>
          </p:nvPr>
        </p:nvSpPr>
        <p:spPr>
          <a:xfrm>
            <a:off x="8750375" y="7125250"/>
            <a:ext cx="2631900" cy="13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5125" lvl="0" marL="457200" rtl="0" algn="ctr"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1pPr>
            <a:lvl2pPr indent="-365125" lvl="1" marL="914400" rtl="0" algn="ctr">
              <a:spcBef>
                <a:spcPts val="560"/>
              </a:spcBef>
              <a:spcAft>
                <a:spcPts val="0"/>
              </a:spcAft>
              <a:buSzPts val="2150"/>
              <a:buChar char="–"/>
              <a:defRPr sz="2150"/>
            </a:lvl2pPr>
            <a:lvl3pPr indent="-365125" lvl="2" marL="1371600" rtl="0" algn="ctr">
              <a:spcBef>
                <a:spcPts val="480"/>
              </a:spcBef>
              <a:spcAft>
                <a:spcPts val="0"/>
              </a:spcAft>
              <a:buSzPts val="2150"/>
              <a:buChar char="•"/>
              <a:defRPr sz="2150"/>
            </a:lvl3pPr>
            <a:lvl4pPr indent="-365125" lvl="3" marL="1828800" rtl="0" algn="ctr">
              <a:spcBef>
                <a:spcPts val="400"/>
              </a:spcBef>
              <a:spcAft>
                <a:spcPts val="0"/>
              </a:spcAft>
              <a:buSzPts val="2150"/>
              <a:buChar char="–"/>
              <a:defRPr sz="2150"/>
            </a:lvl4pPr>
            <a:lvl5pPr indent="-365125" lvl="4" marL="2286000" rtl="0" algn="ctr">
              <a:spcBef>
                <a:spcPts val="400"/>
              </a:spcBef>
              <a:spcAft>
                <a:spcPts val="0"/>
              </a:spcAft>
              <a:buSzPts val="2150"/>
              <a:buChar char="»"/>
              <a:defRPr sz="2150"/>
            </a:lvl5pPr>
            <a:lvl6pPr indent="-365125" lvl="5" marL="27432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6pPr>
            <a:lvl7pPr indent="-365125" lvl="6" marL="32004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7pPr>
            <a:lvl8pPr indent="-365125" lvl="7" marL="36576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8pPr>
            <a:lvl9pPr indent="-365125" lvl="8" marL="41148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9pPr>
          </a:lstStyle>
          <a:p/>
        </p:txBody>
      </p:sp>
      <p:sp>
        <p:nvSpPr>
          <p:cNvPr id="314" name="Google Shape;314;p17"/>
          <p:cNvSpPr txBox="1"/>
          <p:nvPr>
            <p:ph idx="3" type="body"/>
          </p:nvPr>
        </p:nvSpPr>
        <p:spPr>
          <a:xfrm>
            <a:off x="11609050" y="7125250"/>
            <a:ext cx="2631900" cy="13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5125" lvl="0" marL="457200" rtl="0" algn="ctr"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1pPr>
            <a:lvl2pPr indent="-365125" lvl="1" marL="914400" rtl="0" algn="ctr">
              <a:spcBef>
                <a:spcPts val="560"/>
              </a:spcBef>
              <a:spcAft>
                <a:spcPts val="0"/>
              </a:spcAft>
              <a:buSzPts val="2150"/>
              <a:buChar char="–"/>
              <a:defRPr sz="2150"/>
            </a:lvl2pPr>
            <a:lvl3pPr indent="-365125" lvl="2" marL="1371600" rtl="0" algn="ctr">
              <a:spcBef>
                <a:spcPts val="480"/>
              </a:spcBef>
              <a:spcAft>
                <a:spcPts val="0"/>
              </a:spcAft>
              <a:buSzPts val="2150"/>
              <a:buChar char="•"/>
              <a:defRPr sz="2150"/>
            </a:lvl3pPr>
            <a:lvl4pPr indent="-365125" lvl="3" marL="1828800" rtl="0" algn="ctr">
              <a:spcBef>
                <a:spcPts val="400"/>
              </a:spcBef>
              <a:spcAft>
                <a:spcPts val="0"/>
              </a:spcAft>
              <a:buSzPts val="2150"/>
              <a:buChar char="–"/>
              <a:defRPr sz="2150"/>
            </a:lvl4pPr>
            <a:lvl5pPr indent="-365125" lvl="4" marL="2286000" rtl="0" algn="ctr">
              <a:spcBef>
                <a:spcPts val="400"/>
              </a:spcBef>
              <a:spcAft>
                <a:spcPts val="0"/>
              </a:spcAft>
              <a:buSzPts val="2150"/>
              <a:buChar char="»"/>
              <a:defRPr sz="2150"/>
            </a:lvl5pPr>
            <a:lvl6pPr indent="-365125" lvl="5" marL="27432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6pPr>
            <a:lvl7pPr indent="-365125" lvl="6" marL="32004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7pPr>
            <a:lvl8pPr indent="-365125" lvl="7" marL="36576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8pPr>
            <a:lvl9pPr indent="-365125" lvl="8" marL="41148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9pPr>
          </a:lstStyle>
          <a:p/>
        </p:txBody>
      </p:sp>
      <p:sp>
        <p:nvSpPr>
          <p:cNvPr id="315" name="Google Shape;315;p17"/>
          <p:cNvSpPr txBox="1"/>
          <p:nvPr>
            <p:ph idx="4" type="body"/>
          </p:nvPr>
        </p:nvSpPr>
        <p:spPr>
          <a:xfrm>
            <a:off x="14592375" y="7125250"/>
            <a:ext cx="2631900" cy="13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5125" lvl="0" marL="457200" rtl="0" algn="ctr"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1pPr>
            <a:lvl2pPr indent="-365125" lvl="1" marL="914400" rtl="0" algn="ctr">
              <a:spcBef>
                <a:spcPts val="560"/>
              </a:spcBef>
              <a:spcAft>
                <a:spcPts val="0"/>
              </a:spcAft>
              <a:buSzPts val="2150"/>
              <a:buChar char="–"/>
              <a:defRPr sz="2150"/>
            </a:lvl2pPr>
            <a:lvl3pPr indent="-365125" lvl="2" marL="1371600" rtl="0" algn="ctr">
              <a:spcBef>
                <a:spcPts val="480"/>
              </a:spcBef>
              <a:spcAft>
                <a:spcPts val="0"/>
              </a:spcAft>
              <a:buSzPts val="2150"/>
              <a:buChar char="•"/>
              <a:defRPr sz="2150"/>
            </a:lvl3pPr>
            <a:lvl4pPr indent="-365125" lvl="3" marL="1828800" rtl="0" algn="ctr">
              <a:spcBef>
                <a:spcPts val="400"/>
              </a:spcBef>
              <a:spcAft>
                <a:spcPts val="0"/>
              </a:spcAft>
              <a:buSzPts val="2150"/>
              <a:buChar char="–"/>
              <a:defRPr sz="2150"/>
            </a:lvl4pPr>
            <a:lvl5pPr indent="-365125" lvl="4" marL="2286000" rtl="0" algn="ctr">
              <a:spcBef>
                <a:spcPts val="400"/>
              </a:spcBef>
              <a:spcAft>
                <a:spcPts val="0"/>
              </a:spcAft>
              <a:buSzPts val="2150"/>
              <a:buChar char="»"/>
              <a:defRPr sz="2150"/>
            </a:lvl5pPr>
            <a:lvl6pPr indent="-365125" lvl="5" marL="27432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6pPr>
            <a:lvl7pPr indent="-365125" lvl="6" marL="32004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7pPr>
            <a:lvl8pPr indent="-365125" lvl="7" marL="36576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8pPr>
            <a:lvl9pPr indent="-365125" lvl="8" marL="4114800" rtl="0" algn="ctr">
              <a:spcBef>
                <a:spcPts val="400"/>
              </a:spcBef>
              <a:spcAft>
                <a:spcPts val="0"/>
              </a:spcAft>
              <a:buSzPts val="2150"/>
              <a:buChar char="•"/>
              <a:defRPr sz="215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6">
  <p:cSld name="CUSTOM_15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8"/>
          <p:cNvGrpSpPr/>
          <p:nvPr/>
        </p:nvGrpSpPr>
        <p:grpSpPr>
          <a:xfrm>
            <a:off x="1720873" y="3577241"/>
            <a:ext cx="3758931" cy="4430370"/>
            <a:chOff x="0" y="0"/>
            <a:chExt cx="660400" cy="778364"/>
          </a:xfrm>
        </p:grpSpPr>
        <p:sp>
          <p:nvSpPr>
            <p:cNvPr id="318" name="Google Shape;318;p18"/>
            <p:cNvSpPr/>
            <p:nvPr/>
          </p:nvSpPr>
          <p:spPr>
            <a:xfrm>
              <a:off x="0" y="0"/>
              <a:ext cx="660400" cy="778364"/>
            </a:xfrm>
            <a:custGeom>
              <a:rect b="b" l="l" r="r" t="t"/>
              <a:pathLst>
                <a:path extrusionOk="0" h="77836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737"/>
                  </a:cubicBezTo>
                  <a:lnTo>
                    <a:pt x="660400" y="778364"/>
                  </a:lnTo>
                  <a:lnTo>
                    <a:pt x="0" y="778364"/>
                  </a:lnTo>
                  <a:lnTo>
                    <a:pt x="0" y="32807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 txBox="1"/>
            <p:nvPr/>
          </p:nvSpPr>
          <p:spPr>
            <a:xfrm>
              <a:off x="0" y="50800"/>
              <a:ext cx="6603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8"/>
          <p:cNvGrpSpPr/>
          <p:nvPr/>
        </p:nvGrpSpPr>
        <p:grpSpPr>
          <a:xfrm>
            <a:off x="12712331" y="3577241"/>
            <a:ext cx="3758931" cy="4430370"/>
            <a:chOff x="0" y="0"/>
            <a:chExt cx="660400" cy="778364"/>
          </a:xfrm>
        </p:grpSpPr>
        <p:sp>
          <p:nvSpPr>
            <p:cNvPr id="321" name="Google Shape;321;p18"/>
            <p:cNvSpPr/>
            <p:nvPr/>
          </p:nvSpPr>
          <p:spPr>
            <a:xfrm>
              <a:off x="0" y="0"/>
              <a:ext cx="660400" cy="778364"/>
            </a:xfrm>
            <a:custGeom>
              <a:rect b="b" l="l" r="r" t="t"/>
              <a:pathLst>
                <a:path extrusionOk="0" h="77836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737"/>
                  </a:cubicBezTo>
                  <a:lnTo>
                    <a:pt x="660400" y="778364"/>
                  </a:lnTo>
                  <a:lnTo>
                    <a:pt x="0" y="778364"/>
                  </a:lnTo>
                  <a:lnTo>
                    <a:pt x="0" y="32807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8"/>
            <p:cNvSpPr txBox="1"/>
            <p:nvPr/>
          </p:nvSpPr>
          <p:spPr>
            <a:xfrm>
              <a:off x="0" y="50800"/>
              <a:ext cx="6603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18"/>
          <p:cNvGrpSpPr/>
          <p:nvPr/>
        </p:nvGrpSpPr>
        <p:grpSpPr>
          <a:xfrm>
            <a:off x="7264546" y="3577241"/>
            <a:ext cx="3758931" cy="4430370"/>
            <a:chOff x="0" y="0"/>
            <a:chExt cx="660400" cy="778364"/>
          </a:xfrm>
        </p:grpSpPr>
        <p:sp>
          <p:nvSpPr>
            <p:cNvPr id="324" name="Google Shape;324;p18"/>
            <p:cNvSpPr/>
            <p:nvPr/>
          </p:nvSpPr>
          <p:spPr>
            <a:xfrm>
              <a:off x="0" y="0"/>
              <a:ext cx="660400" cy="778364"/>
            </a:xfrm>
            <a:custGeom>
              <a:rect b="b" l="l" r="r" t="t"/>
              <a:pathLst>
                <a:path extrusionOk="0" h="77836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737"/>
                  </a:cubicBezTo>
                  <a:lnTo>
                    <a:pt x="660400" y="778364"/>
                  </a:lnTo>
                  <a:lnTo>
                    <a:pt x="0" y="778364"/>
                  </a:lnTo>
                  <a:lnTo>
                    <a:pt x="0" y="32807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8"/>
            <p:cNvSpPr txBox="1"/>
            <p:nvPr/>
          </p:nvSpPr>
          <p:spPr>
            <a:xfrm>
              <a:off x="0" y="50800"/>
              <a:ext cx="6603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18"/>
          <p:cNvSpPr/>
          <p:nvPr/>
        </p:nvSpPr>
        <p:spPr>
          <a:xfrm>
            <a:off x="7477929" y="5170866"/>
            <a:ext cx="3332142" cy="1771088"/>
          </a:xfrm>
          <a:custGeom>
            <a:rect b="b" l="l" r="r" t="t"/>
            <a:pathLst>
              <a:path extrusionOk="0" h="1771088" w="3332142">
                <a:moveTo>
                  <a:pt x="0" y="0"/>
                </a:moveTo>
                <a:lnTo>
                  <a:pt x="3332142" y="0"/>
                </a:lnTo>
                <a:lnTo>
                  <a:pt x="3332142" y="1771088"/>
                </a:lnTo>
                <a:lnTo>
                  <a:pt x="0" y="1771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8"/>
          <p:cNvSpPr/>
          <p:nvPr/>
        </p:nvSpPr>
        <p:spPr>
          <a:xfrm>
            <a:off x="7754141" y="5835052"/>
            <a:ext cx="1942300" cy="1106902"/>
          </a:xfrm>
          <a:custGeom>
            <a:rect b="b" l="l" r="r" t="t"/>
            <a:pathLst>
              <a:path extrusionOk="0" h="1106902" w="1942300">
                <a:moveTo>
                  <a:pt x="0" y="0"/>
                </a:moveTo>
                <a:lnTo>
                  <a:pt x="1942300" y="0"/>
                </a:lnTo>
                <a:lnTo>
                  <a:pt x="1942300" y="1106902"/>
                </a:lnTo>
                <a:lnTo>
                  <a:pt x="0" y="110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8"/>
          <p:cNvSpPr/>
          <p:nvPr/>
        </p:nvSpPr>
        <p:spPr>
          <a:xfrm>
            <a:off x="2653774" y="4076438"/>
            <a:ext cx="1893108" cy="3622452"/>
          </a:xfrm>
          <a:custGeom>
            <a:rect b="b" l="l" r="r" t="t"/>
            <a:pathLst>
              <a:path extrusionOk="0" h="3622452" w="1893108">
                <a:moveTo>
                  <a:pt x="0" y="0"/>
                </a:moveTo>
                <a:lnTo>
                  <a:pt x="1893108" y="0"/>
                </a:lnTo>
                <a:lnTo>
                  <a:pt x="1893108" y="3622453"/>
                </a:lnTo>
                <a:lnTo>
                  <a:pt x="0" y="3622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8"/>
          <p:cNvSpPr/>
          <p:nvPr/>
        </p:nvSpPr>
        <p:spPr>
          <a:xfrm>
            <a:off x="13179586" y="4509180"/>
            <a:ext cx="2824399" cy="3094461"/>
          </a:xfrm>
          <a:custGeom>
            <a:rect b="b" l="l" r="r" t="t"/>
            <a:pathLst>
              <a:path extrusionOk="0" h="3094461" w="2824399">
                <a:moveTo>
                  <a:pt x="0" y="0"/>
                </a:moveTo>
                <a:lnTo>
                  <a:pt x="2824399" y="0"/>
                </a:lnTo>
                <a:lnTo>
                  <a:pt x="2824399" y="3094461"/>
                </a:lnTo>
                <a:lnTo>
                  <a:pt x="0" y="3094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8"/>
          <p:cNvSpPr txBox="1"/>
          <p:nvPr>
            <p:ph type="title"/>
          </p:nvPr>
        </p:nvSpPr>
        <p:spPr>
          <a:xfrm>
            <a:off x="646900" y="890519"/>
            <a:ext cx="16994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50"/>
              <a:buNone/>
              <a:defRPr sz="85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18"/>
          <p:cNvSpPr txBox="1"/>
          <p:nvPr>
            <p:ph idx="1" type="subTitle"/>
          </p:nvPr>
        </p:nvSpPr>
        <p:spPr>
          <a:xfrm>
            <a:off x="2234400" y="2292619"/>
            <a:ext cx="138192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332" name="Google Shape;332;p18"/>
          <p:cNvSpPr txBox="1"/>
          <p:nvPr>
            <p:ph idx="2" type="body"/>
          </p:nvPr>
        </p:nvSpPr>
        <p:spPr>
          <a:xfrm>
            <a:off x="1284188" y="8279925"/>
            <a:ext cx="4632300" cy="13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5125" lvl="0" marL="4572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1pPr>
            <a:lvl2pPr indent="-365125" lvl="1" marL="9144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–"/>
              <a:defRPr sz="2150"/>
            </a:lvl2pPr>
            <a:lvl3pPr indent="-365125" lvl="2" marL="13716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3pPr>
            <a:lvl4pPr indent="-365125" lvl="3" marL="18288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–"/>
              <a:defRPr sz="2150"/>
            </a:lvl4pPr>
            <a:lvl5pPr indent="-365125" lvl="4" marL="22860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»"/>
              <a:defRPr sz="2150"/>
            </a:lvl5pPr>
            <a:lvl6pPr indent="-365125" lvl="5" marL="27432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6pPr>
            <a:lvl7pPr indent="-365125" lvl="6" marL="32004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7pPr>
            <a:lvl8pPr indent="-365125" lvl="7" marL="36576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8pPr>
            <a:lvl9pPr indent="-365125" lvl="8" marL="41148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9pPr>
          </a:lstStyle>
          <a:p/>
        </p:txBody>
      </p:sp>
      <p:sp>
        <p:nvSpPr>
          <p:cNvPr id="333" name="Google Shape;333;p18"/>
          <p:cNvSpPr txBox="1"/>
          <p:nvPr>
            <p:ph idx="3" type="body"/>
          </p:nvPr>
        </p:nvSpPr>
        <p:spPr>
          <a:xfrm>
            <a:off x="6827850" y="8279925"/>
            <a:ext cx="4632300" cy="13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5125" lvl="0" marL="4572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1pPr>
            <a:lvl2pPr indent="-365125" lvl="1" marL="9144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–"/>
              <a:defRPr sz="2150"/>
            </a:lvl2pPr>
            <a:lvl3pPr indent="-365125" lvl="2" marL="13716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3pPr>
            <a:lvl4pPr indent="-365125" lvl="3" marL="18288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–"/>
              <a:defRPr sz="2150"/>
            </a:lvl4pPr>
            <a:lvl5pPr indent="-365125" lvl="4" marL="22860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»"/>
              <a:defRPr sz="2150"/>
            </a:lvl5pPr>
            <a:lvl6pPr indent="-365125" lvl="5" marL="27432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6pPr>
            <a:lvl7pPr indent="-365125" lvl="6" marL="32004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7pPr>
            <a:lvl8pPr indent="-365125" lvl="7" marL="36576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8pPr>
            <a:lvl9pPr indent="-365125" lvl="8" marL="41148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9pPr>
          </a:lstStyle>
          <a:p/>
        </p:txBody>
      </p:sp>
      <p:sp>
        <p:nvSpPr>
          <p:cNvPr id="334" name="Google Shape;334;p18"/>
          <p:cNvSpPr txBox="1"/>
          <p:nvPr>
            <p:ph idx="4" type="body"/>
          </p:nvPr>
        </p:nvSpPr>
        <p:spPr>
          <a:xfrm>
            <a:off x="12275638" y="8279925"/>
            <a:ext cx="4632300" cy="13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5125" lvl="0" marL="4572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1pPr>
            <a:lvl2pPr indent="-365125" lvl="1" marL="9144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–"/>
              <a:defRPr sz="2150"/>
            </a:lvl2pPr>
            <a:lvl3pPr indent="-365125" lvl="2" marL="13716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3pPr>
            <a:lvl4pPr indent="-365125" lvl="3" marL="18288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–"/>
              <a:defRPr sz="2150"/>
            </a:lvl4pPr>
            <a:lvl5pPr indent="-365125" lvl="4" marL="22860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»"/>
              <a:defRPr sz="2150"/>
            </a:lvl5pPr>
            <a:lvl6pPr indent="-365125" lvl="5" marL="27432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6pPr>
            <a:lvl7pPr indent="-365125" lvl="6" marL="32004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7pPr>
            <a:lvl8pPr indent="-365125" lvl="7" marL="36576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8pPr>
            <a:lvl9pPr indent="-365125" lvl="8" marL="411480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150"/>
              <a:buChar char="•"/>
              <a:defRPr sz="215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5531" y="1973451"/>
            <a:ext cx="10498640" cy="79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3"/>
          <p:cNvGrpSpPr/>
          <p:nvPr/>
        </p:nvGrpSpPr>
        <p:grpSpPr>
          <a:xfrm>
            <a:off x="319214" y="7227110"/>
            <a:ext cx="6632252" cy="1076086"/>
            <a:chOff x="0" y="-76200"/>
            <a:chExt cx="1471904" cy="238817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1471904" cy="162617"/>
            </a:xfrm>
            <a:custGeom>
              <a:rect b="b" l="l" r="r" t="t"/>
              <a:pathLst>
                <a:path extrusionOk="0" h="162617" w="1471904">
                  <a:moveTo>
                    <a:pt x="0" y="0"/>
                  </a:moveTo>
                  <a:lnTo>
                    <a:pt x="1471904" y="0"/>
                  </a:lnTo>
                  <a:lnTo>
                    <a:pt x="1471904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" name="Google Shape;15;p3"/>
            <p:cNvSpPr txBox="1"/>
            <p:nvPr/>
          </p:nvSpPr>
          <p:spPr>
            <a:xfrm>
              <a:off x="0" y="-76200"/>
              <a:ext cx="14718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3"/>
          <p:cNvGrpSpPr/>
          <p:nvPr/>
        </p:nvGrpSpPr>
        <p:grpSpPr>
          <a:xfrm>
            <a:off x="319214" y="8182214"/>
            <a:ext cx="5946436" cy="1076086"/>
            <a:chOff x="0" y="-76200"/>
            <a:chExt cx="1319700" cy="238817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319641" cy="162617"/>
            </a:xfrm>
            <a:custGeom>
              <a:rect b="b" l="l" r="r" t="t"/>
              <a:pathLst>
                <a:path extrusionOk="0" h="162617" w="1319641">
                  <a:moveTo>
                    <a:pt x="0" y="0"/>
                  </a:moveTo>
                  <a:lnTo>
                    <a:pt x="1319641" y="0"/>
                  </a:lnTo>
                  <a:lnTo>
                    <a:pt x="1319641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76200"/>
              <a:ext cx="13197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3"/>
          <p:cNvSpPr txBox="1"/>
          <p:nvPr>
            <p:ph type="title"/>
          </p:nvPr>
        </p:nvSpPr>
        <p:spPr>
          <a:xfrm>
            <a:off x="935125" y="1147799"/>
            <a:ext cx="11398200" cy="27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Prompt Black"/>
              <a:buNone/>
              <a:defRPr i="0" sz="10800" u="none" cap="none" strike="noStrike">
                <a:solidFill>
                  <a:schemeClr val="dk1"/>
                </a:solidFill>
                <a:latin typeface="Prompt Black"/>
                <a:ea typeface="Prompt Black"/>
                <a:cs typeface="Prompt Black"/>
                <a:sym typeface="Promp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935125" y="4127525"/>
            <a:ext cx="80565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450"/>
              <a:buNone/>
              <a:defRPr sz="3450"/>
            </a:lvl1pPr>
            <a:lvl2pPr lvl="1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2" type="subTitle"/>
          </p:nvPr>
        </p:nvSpPr>
        <p:spPr>
          <a:xfrm>
            <a:off x="935125" y="7622500"/>
            <a:ext cx="41553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646900" y="810425"/>
            <a:ext cx="16994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50"/>
              <a:buNone/>
              <a:defRPr sz="84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/>
        </p:nvSpPr>
        <p:spPr>
          <a:xfrm>
            <a:off x="3794073" y="2716193"/>
            <a:ext cx="228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01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794073" y="6290023"/>
            <a:ext cx="228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03</a:t>
            </a:r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12263212" y="2716193"/>
            <a:ext cx="228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02</a:t>
            </a: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12263212" y="6290023"/>
            <a:ext cx="228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04</a:t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301454" y="3882406"/>
            <a:ext cx="7165224" cy="843169"/>
          </a:xfrm>
          <a:custGeom>
            <a:rect b="b" l="l" r="r" t="t"/>
            <a:pathLst>
              <a:path extrusionOk="0" h="162617" w="1381914">
                <a:moveTo>
                  <a:pt x="0" y="0"/>
                </a:moveTo>
                <a:lnTo>
                  <a:pt x="1381914" y="0"/>
                </a:lnTo>
                <a:lnTo>
                  <a:pt x="1381914" y="162617"/>
                </a:lnTo>
                <a:lnTo>
                  <a:pt x="0" y="162617"/>
                </a:lnTo>
                <a:close/>
              </a:path>
            </a:pathLst>
          </a:custGeom>
          <a:solidFill>
            <a:srgbClr val="ED7843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" name="Google Shape;29;p4"/>
          <p:cNvSpPr/>
          <p:nvPr/>
        </p:nvSpPr>
        <p:spPr>
          <a:xfrm>
            <a:off x="9819946" y="3882406"/>
            <a:ext cx="7165224" cy="843169"/>
          </a:xfrm>
          <a:custGeom>
            <a:rect b="b" l="l" r="r" t="t"/>
            <a:pathLst>
              <a:path extrusionOk="0" h="162617" w="1381914">
                <a:moveTo>
                  <a:pt x="0" y="0"/>
                </a:moveTo>
                <a:lnTo>
                  <a:pt x="1381914" y="0"/>
                </a:lnTo>
                <a:lnTo>
                  <a:pt x="1381914" y="162617"/>
                </a:lnTo>
                <a:lnTo>
                  <a:pt x="0" y="162617"/>
                </a:lnTo>
                <a:close/>
              </a:path>
            </a:pathLst>
          </a:custGeom>
          <a:solidFill>
            <a:srgbClr val="00935E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" name="Google Shape;30;p4"/>
          <p:cNvSpPr/>
          <p:nvPr/>
        </p:nvSpPr>
        <p:spPr>
          <a:xfrm>
            <a:off x="1301454" y="7456235"/>
            <a:ext cx="7165224" cy="843169"/>
          </a:xfrm>
          <a:custGeom>
            <a:rect b="b" l="l" r="r" t="t"/>
            <a:pathLst>
              <a:path extrusionOk="0" h="162617" w="1381914">
                <a:moveTo>
                  <a:pt x="0" y="0"/>
                </a:moveTo>
                <a:lnTo>
                  <a:pt x="1381914" y="0"/>
                </a:lnTo>
                <a:lnTo>
                  <a:pt x="1381914" y="162617"/>
                </a:lnTo>
                <a:lnTo>
                  <a:pt x="0" y="162617"/>
                </a:lnTo>
                <a:close/>
              </a:path>
            </a:pathLst>
          </a:custGeom>
          <a:solidFill>
            <a:srgbClr val="A9D6F1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" name="Google Shape;31;p4"/>
          <p:cNvSpPr/>
          <p:nvPr/>
        </p:nvSpPr>
        <p:spPr>
          <a:xfrm>
            <a:off x="9819946" y="7456235"/>
            <a:ext cx="7165224" cy="843169"/>
          </a:xfrm>
          <a:custGeom>
            <a:rect b="b" l="l" r="r" t="t"/>
            <a:pathLst>
              <a:path extrusionOk="0" h="162617" w="1381914">
                <a:moveTo>
                  <a:pt x="0" y="0"/>
                </a:moveTo>
                <a:lnTo>
                  <a:pt x="1381914" y="0"/>
                </a:lnTo>
                <a:lnTo>
                  <a:pt x="1381914" y="162617"/>
                </a:lnTo>
                <a:lnTo>
                  <a:pt x="0" y="162617"/>
                </a:lnTo>
                <a:close/>
              </a:path>
            </a:pathLst>
          </a:custGeom>
          <a:solidFill>
            <a:srgbClr val="EDBF2B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770975" y="3988263"/>
            <a:ext cx="63849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50"/>
              <a:buNone/>
              <a:defRPr b="1" sz="3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2" type="subTitle"/>
          </p:nvPr>
        </p:nvSpPr>
        <p:spPr>
          <a:xfrm>
            <a:off x="10210113" y="3988263"/>
            <a:ext cx="63849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50"/>
              <a:buNone/>
              <a:defRPr b="1" sz="3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3" type="subTitle"/>
          </p:nvPr>
        </p:nvSpPr>
        <p:spPr>
          <a:xfrm>
            <a:off x="1770975" y="7562076"/>
            <a:ext cx="63849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50"/>
              <a:buNone/>
              <a:defRPr b="1" sz="3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4" type="subTitle"/>
          </p:nvPr>
        </p:nvSpPr>
        <p:spPr>
          <a:xfrm>
            <a:off x="10210113" y="7562076"/>
            <a:ext cx="63849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50"/>
              <a:buNone/>
              <a:defRPr b="1" sz="3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5" type="body"/>
          </p:nvPr>
        </p:nvSpPr>
        <p:spPr>
          <a:xfrm>
            <a:off x="1532913" y="4861725"/>
            <a:ext cx="6702300" cy="11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37" name="Google Shape;37;p4"/>
          <p:cNvSpPr txBox="1"/>
          <p:nvPr>
            <p:ph idx="6" type="body"/>
          </p:nvPr>
        </p:nvSpPr>
        <p:spPr>
          <a:xfrm>
            <a:off x="10051400" y="4861725"/>
            <a:ext cx="6702300" cy="11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38" name="Google Shape;38;p4"/>
          <p:cNvSpPr txBox="1"/>
          <p:nvPr>
            <p:ph idx="7" type="body"/>
          </p:nvPr>
        </p:nvSpPr>
        <p:spPr>
          <a:xfrm>
            <a:off x="1532913" y="8473300"/>
            <a:ext cx="6702300" cy="11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39" name="Google Shape;39;p4"/>
          <p:cNvSpPr txBox="1"/>
          <p:nvPr>
            <p:ph idx="8" type="body"/>
          </p:nvPr>
        </p:nvSpPr>
        <p:spPr>
          <a:xfrm>
            <a:off x="10051400" y="8473300"/>
            <a:ext cx="6702300" cy="11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646900" y="651694"/>
            <a:ext cx="16994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>
            <a:off x="1913101" y="2868917"/>
            <a:ext cx="14461769" cy="7098859"/>
          </a:xfrm>
          <a:custGeom>
            <a:rect b="b" l="l" r="r" t="t"/>
            <a:pathLst>
              <a:path extrusionOk="0" h="324171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17648"/>
                </a:cubicBezTo>
                <a:lnTo>
                  <a:pt x="660400" y="324171"/>
                </a:lnTo>
                <a:lnTo>
                  <a:pt x="0" y="324171"/>
                </a:lnTo>
                <a:lnTo>
                  <a:pt x="0" y="317653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EBEFEA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12159805" y="4367765"/>
            <a:ext cx="0" cy="184560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5"/>
          <p:cNvCxnSpPr/>
          <p:nvPr/>
        </p:nvCxnSpPr>
        <p:spPr>
          <a:xfrm>
            <a:off x="4117686" y="6776091"/>
            <a:ext cx="2951700" cy="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5"/>
          <p:cNvSpPr/>
          <p:nvPr/>
        </p:nvSpPr>
        <p:spPr>
          <a:xfrm flipH="1">
            <a:off x="6128195" y="2954428"/>
            <a:ext cx="6031610" cy="6491948"/>
          </a:xfrm>
          <a:custGeom>
            <a:rect b="b" l="l" r="r" t="t"/>
            <a:pathLst>
              <a:path extrusionOk="0" h="6491948" w="6031610">
                <a:moveTo>
                  <a:pt x="6031610" y="0"/>
                </a:moveTo>
                <a:lnTo>
                  <a:pt x="0" y="0"/>
                </a:lnTo>
                <a:lnTo>
                  <a:pt x="0" y="6491948"/>
                </a:lnTo>
                <a:lnTo>
                  <a:pt x="6031610" y="6491948"/>
                </a:lnTo>
                <a:lnTo>
                  <a:pt x="603161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6" name="Google Shape;46;p5"/>
          <p:cNvCxnSpPr/>
          <p:nvPr/>
        </p:nvCxnSpPr>
        <p:spPr>
          <a:xfrm>
            <a:off x="6135339" y="6501177"/>
            <a:ext cx="1965600" cy="108120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5"/>
          <p:cNvCxnSpPr/>
          <p:nvPr/>
        </p:nvCxnSpPr>
        <p:spPr>
          <a:xfrm>
            <a:off x="7827438" y="7946582"/>
            <a:ext cx="1886700" cy="113640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5"/>
          <p:cNvCxnSpPr/>
          <p:nvPr/>
        </p:nvCxnSpPr>
        <p:spPr>
          <a:xfrm>
            <a:off x="7827438" y="8143759"/>
            <a:ext cx="1886700" cy="113640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5"/>
          <p:cNvCxnSpPr/>
          <p:nvPr/>
        </p:nvCxnSpPr>
        <p:spPr>
          <a:xfrm flipH="1" rot="10800000">
            <a:off x="9721270" y="7553839"/>
            <a:ext cx="2413800" cy="151680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5"/>
          <p:cNvCxnSpPr/>
          <p:nvPr/>
        </p:nvCxnSpPr>
        <p:spPr>
          <a:xfrm flipH="1" rot="10800000">
            <a:off x="9721270" y="7743769"/>
            <a:ext cx="2413800" cy="152430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5"/>
          <p:cNvCxnSpPr/>
          <p:nvPr/>
        </p:nvCxnSpPr>
        <p:spPr>
          <a:xfrm>
            <a:off x="6135339" y="6760257"/>
            <a:ext cx="1740000" cy="95280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" name="Google Shape;52;p5"/>
          <p:cNvGrpSpPr/>
          <p:nvPr/>
        </p:nvGrpSpPr>
        <p:grpSpPr>
          <a:xfrm>
            <a:off x="1913101" y="6088638"/>
            <a:ext cx="2204737" cy="1076086"/>
            <a:chOff x="0" y="-76200"/>
            <a:chExt cx="489300" cy="238817"/>
          </a:xfrm>
        </p:grpSpPr>
        <p:sp>
          <p:nvSpPr>
            <p:cNvPr id="53" name="Google Shape;53;p5"/>
            <p:cNvSpPr/>
            <p:nvPr/>
          </p:nvSpPr>
          <p:spPr>
            <a:xfrm>
              <a:off x="0" y="0"/>
              <a:ext cx="489266" cy="162617"/>
            </a:xfrm>
            <a:custGeom>
              <a:rect b="b" l="l" r="r" t="t"/>
              <a:pathLst>
                <a:path extrusionOk="0" h="162617" w="489266">
                  <a:moveTo>
                    <a:pt x="0" y="0"/>
                  </a:moveTo>
                  <a:lnTo>
                    <a:pt x="489266" y="0"/>
                  </a:lnTo>
                  <a:lnTo>
                    <a:pt x="489266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4" name="Google Shape;54;p5"/>
            <p:cNvSpPr txBox="1"/>
            <p:nvPr/>
          </p:nvSpPr>
          <p:spPr>
            <a:xfrm>
              <a:off x="0" y="-76200"/>
              <a:ext cx="4893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3769995" y="7800409"/>
            <a:ext cx="2204737" cy="1076086"/>
            <a:chOff x="0" y="-76200"/>
            <a:chExt cx="489300" cy="238817"/>
          </a:xfrm>
        </p:grpSpPr>
        <p:sp>
          <p:nvSpPr>
            <p:cNvPr id="56" name="Google Shape;56;p5"/>
            <p:cNvSpPr/>
            <p:nvPr/>
          </p:nvSpPr>
          <p:spPr>
            <a:xfrm>
              <a:off x="0" y="0"/>
              <a:ext cx="489266" cy="162617"/>
            </a:xfrm>
            <a:custGeom>
              <a:rect b="b" l="l" r="r" t="t"/>
              <a:pathLst>
                <a:path extrusionOk="0" h="162617" w="489266">
                  <a:moveTo>
                    <a:pt x="0" y="0"/>
                  </a:moveTo>
                  <a:lnTo>
                    <a:pt x="489266" y="0"/>
                  </a:lnTo>
                  <a:lnTo>
                    <a:pt x="489266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55ADE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" name="Google Shape;57;p5"/>
            <p:cNvSpPr txBox="1"/>
            <p:nvPr/>
          </p:nvSpPr>
          <p:spPr>
            <a:xfrm>
              <a:off x="0" y="-76200"/>
              <a:ext cx="4893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11057512" y="3456623"/>
            <a:ext cx="2204737" cy="1076086"/>
            <a:chOff x="0" y="-76200"/>
            <a:chExt cx="489300" cy="238817"/>
          </a:xfrm>
        </p:grpSpPr>
        <p:sp>
          <p:nvSpPr>
            <p:cNvPr id="59" name="Google Shape;59;p5"/>
            <p:cNvSpPr/>
            <p:nvPr/>
          </p:nvSpPr>
          <p:spPr>
            <a:xfrm>
              <a:off x="0" y="0"/>
              <a:ext cx="489266" cy="162617"/>
            </a:xfrm>
            <a:custGeom>
              <a:rect b="b" l="l" r="r" t="t"/>
              <a:pathLst>
                <a:path extrusionOk="0" h="162617" w="489266">
                  <a:moveTo>
                    <a:pt x="0" y="0"/>
                  </a:moveTo>
                  <a:lnTo>
                    <a:pt x="489266" y="0"/>
                  </a:lnTo>
                  <a:lnTo>
                    <a:pt x="489266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D7E4F4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" name="Google Shape;60;p5"/>
            <p:cNvSpPr txBox="1"/>
            <p:nvPr/>
          </p:nvSpPr>
          <p:spPr>
            <a:xfrm>
              <a:off x="0" y="-76200"/>
              <a:ext cx="4893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5"/>
          <p:cNvGrpSpPr/>
          <p:nvPr/>
        </p:nvGrpSpPr>
        <p:grpSpPr>
          <a:xfrm>
            <a:off x="7709416" y="7697445"/>
            <a:ext cx="331622" cy="331622"/>
            <a:chOff x="0" y="0"/>
            <a:chExt cx="812800" cy="812800"/>
          </a:xfrm>
        </p:grpSpPr>
        <p:sp>
          <p:nvSpPr>
            <p:cNvPr id="62" name="Google Shape;62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E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5"/>
          <p:cNvGrpSpPr/>
          <p:nvPr/>
        </p:nvGrpSpPr>
        <p:grpSpPr>
          <a:xfrm>
            <a:off x="7430437" y="7434050"/>
            <a:ext cx="889528" cy="889528"/>
            <a:chOff x="0" y="0"/>
            <a:chExt cx="812800" cy="812800"/>
          </a:xfrm>
        </p:grpSpPr>
        <p:sp>
          <p:nvSpPr>
            <p:cNvPr id="65" name="Google Shape;65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9E7D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>
            <a:off x="7088464" y="7092076"/>
            <a:ext cx="1573500" cy="1573500"/>
            <a:chOff x="0" y="0"/>
            <a:chExt cx="812800" cy="812800"/>
          </a:xfrm>
        </p:grpSpPr>
        <p:sp>
          <p:nvSpPr>
            <p:cNvPr id="68" name="Google Shape;6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9E7D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6756644" y="6760257"/>
            <a:ext cx="2237151" cy="2237151"/>
            <a:chOff x="0" y="0"/>
            <a:chExt cx="812800" cy="812800"/>
          </a:xfrm>
        </p:grpSpPr>
        <p:sp>
          <p:nvSpPr>
            <p:cNvPr id="71" name="Google Shape;7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9E7D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6497564" y="6501177"/>
            <a:ext cx="2755311" cy="2755311"/>
            <a:chOff x="0" y="0"/>
            <a:chExt cx="812800" cy="812800"/>
          </a:xfrm>
        </p:grpSpPr>
        <p:sp>
          <p:nvSpPr>
            <p:cNvPr id="74" name="Google Shape;7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9E7D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7620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6" name="Google Shape;76;p5"/>
          <p:cNvCxnSpPr/>
          <p:nvPr/>
        </p:nvCxnSpPr>
        <p:spPr>
          <a:xfrm>
            <a:off x="10437852" y="6200402"/>
            <a:ext cx="1731600" cy="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5"/>
          <p:cNvCxnSpPr/>
          <p:nvPr/>
        </p:nvCxnSpPr>
        <p:spPr>
          <a:xfrm>
            <a:off x="5955530" y="8487862"/>
            <a:ext cx="1014600" cy="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5"/>
          <p:cNvCxnSpPr/>
          <p:nvPr/>
        </p:nvCxnSpPr>
        <p:spPr>
          <a:xfrm flipH="1" rot="10800000">
            <a:off x="6935510" y="7956669"/>
            <a:ext cx="860400" cy="53730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5"/>
          <p:cNvCxnSpPr/>
          <p:nvPr/>
        </p:nvCxnSpPr>
        <p:spPr>
          <a:xfrm>
            <a:off x="8855531" y="8737977"/>
            <a:ext cx="5508900" cy="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5"/>
          <p:cNvCxnSpPr/>
          <p:nvPr/>
        </p:nvCxnSpPr>
        <p:spPr>
          <a:xfrm>
            <a:off x="14345340" y="7743697"/>
            <a:ext cx="0" cy="100380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1" name="Google Shape;81;p5"/>
          <p:cNvGrpSpPr/>
          <p:nvPr/>
        </p:nvGrpSpPr>
        <p:grpSpPr>
          <a:xfrm>
            <a:off x="13039960" y="6724332"/>
            <a:ext cx="2649469" cy="1076086"/>
            <a:chOff x="0" y="-76200"/>
            <a:chExt cx="588000" cy="238817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587865" cy="162617"/>
            </a:xfrm>
            <a:custGeom>
              <a:rect b="b" l="l" r="r" t="t"/>
              <a:pathLst>
                <a:path extrusionOk="0" h="162617" w="587865">
                  <a:moveTo>
                    <a:pt x="0" y="0"/>
                  </a:moveTo>
                  <a:lnTo>
                    <a:pt x="587865" y="0"/>
                  </a:lnTo>
                  <a:lnTo>
                    <a:pt x="587865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3" name="Google Shape;83;p5"/>
            <p:cNvSpPr txBox="1"/>
            <p:nvPr/>
          </p:nvSpPr>
          <p:spPr>
            <a:xfrm>
              <a:off x="0" y="-76200"/>
              <a:ext cx="5880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5"/>
          <p:cNvSpPr txBox="1"/>
          <p:nvPr>
            <p:ph idx="1" type="subTitle"/>
          </p:nvPr>
        </p:nvSpPr>
        <p:spPr>
          <a:xfrm>
            <a:off x="2234400" y="1874069"/>
            <a:ext cx="138192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85" name="Google Shape;85;p5"/>
          <p:cNvSpPr txBox="1"/>
          <p:nvPr>
            <p:ph idx="2" type="subTitle"/>
          </p:nvPr>
        </p:nvSpPr>
        <p:spPr>
          <a:xfrm>
            <a:off x="10952975" y="3917725"/>
            <a:ext cx="2413800" cy="47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86" name="Google Shape;86;p5"/>
          <p:cNvSpPr txBox="1"/>
          <p:nvPr>
            <p:ph idx="3" type="subTitle"/>
          </p:nvPr>
        </p:nvSpPr>
        <p:spPr>
          <a:xfrm>
            <a:off x="13138450" y="7164725"/>
            <a:ext cx="2413800" cy="47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87" name="Google Shape;87;p5"/>
          <p:cNvSpPr txBox="1"/>
          <p:nvPr>
            <p:ph idx="4" type="subTitle"/>
          </p:nvPr>
        </p:nvSpPr>
        <p:spPr>
          <a:xfrm>
            <a:off x="3665463" y="8250400"/>
            <a:ext cx="2413800" cy="47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88" name="Google Shape;88;p5"/>
          <p:cNvSpPr txBox="1"/>
          <p:nvPr>
            <p:ph idx="5" type="subTitle"/>
          </p:nvPr>
        </p:nvSpPr>
        <p:spPr>
          <a:xfrm>
            <a:off x="1808563" y="6538650"/>
            <a:ext cx="2413800" cy="47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5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89" name="Google Shape;89;p5"/>
          <p:cNvSpPr txBox="1"/>
          <p:nvPr>
            <p:ph idx="6" type="body"/>
          </p:nvPr>
        </p:nvSpPr>
        <p:spPr>
          <a:xfrm>
            <a:off x="4117667" y="5057175"/>
            <a:ext cx="2204700" cy="11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90" name="Google Shape;90;p5"/>
          <p:cNvSpPr txBox="1"/>
          <p:nvPr>
            <p:ph idx="7" type="body"/>
          </p:nvPr>
        </p:nvSpPr>
        <p:spPr>
          <a:xfrm>
            <a:off x="11547167" y="8997400"/>
            <a:ext cx="2204700" cy="11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6"/>
          <p:cNvGrpSpPr/>
          <p:nvPr/>
        </p:nvGrpSpPr>
        <p:grpSpPr>
          <a:xfrm>
            <a:off x="319214" y="5344021"/>
            <a:ext cx="17649890" cy="4623793"/>
            <a:chOff x="0" y="-76200"/>
            <a:chExt cx="4648500" cy="1217781"/>
          </a:xfrm>
        </p:grpSpPr>
        <p:sp>
          <p:nvSpPr>
            <p:cNvPr id="93" name="Google Shape;93;p6"/>
            <p:cNvSpPr/>
            <p:nvPr/>
          </p:nvSpPr>
          <p:spPr>
            <a:xfrm>
              <a:off x="0" y="0"/>
              <a:ext cx="4648447" cy="1141581"/>
            </a:xfrm>
            <a:custGeom>
              <a:rect b="b" l="l" r="r" t="t"/>
              <a:pathLst>
                <a:path extrusionOk="0" h="1141581" w="4648447">
                  <a:moveTo>
                    <a:pt x="0" y="0"/>
                  </a:moveTo>
                  <a:lnTo>
                    <a:pt x="4648447" y="0"/>
                  </a:lnTo>
                  <a:lnTo>
                    <a:pt x="4648447" y="1141581"/>
                  </a:lnTo>
                  <a:lnTo>
                    <a:pt x="0" y="1141581"/>
                  </a:ln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4" name="Google Shape;94;p6"/>
            <p:cNvSpPr txBox="1"/>
            <p:nvPr/>
          </p:nvSpPr>
          <p:spPr>
            <a:xfrm>
              <a:off x="0" y="-76200"/>
              <a:ext cx="4648500" cy="12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2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6"/>
          <p:cNvGrpSpPr/>
          <p:nvPr/>
        </p:nvGrpSpPr>
        <p:grpSpPr>
          <a:xfrm>
            <a:off x="12302587" y="3437580"/>
            <a:ext cx="5025577" cy="4007248"/>
            <a:chOff x="0" y="-76200"/>
            <a:chExt cx="1323600" cy="1055400"/>
          </a:xfrm>
        </p:grpSpPr>
        <p:sp>
          <p:nvSpPr>
            <p:cNvPr id="96" name="Google Shape;96;p6"/>
            <p:cNvSpPr/>
            <p:nvPr/>
          </p:nvSpPr>
          <p:spPr>
            <a:xfrm>
              <a:off x="0" y="0"/>
              <a:ext cx="1323457" cy="979143"/>
            </a:xfrm>
            <a:custGeom>
              <a:rect b="b" l="l" r="r" t="t"/>
              <a:pathLst>
                <a:path extrusionOk="0" h="979143" w="1323457">
                  <a:moveTo>
                    <a:pt x="0" y="0"/>
                  </a:moveTo>
                  <a:lnTo>
                    <a:pt x="1323457" y="0"/>
                  </a:lnTo>
                  <a:lnTo>
                    <a:pt x="1323457" y="979143"/>
                  </a:lnTo>
                  <a:lnTo>
                    <a:pt x="0" y="97914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7" name="Google Shape;97;p6"/>
            <p:cNvSpPr txBox="1"/>
            <p:nvPr/>
          </p:nvSpPr>
          <p:spPr>
            <a:xfrm>
              <a:off x="0" y="-76200"/>
              <a:ext cx="1323600" cy="10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960412" y="3437580"/>
            <a:ext cx="5025577" cy="4007248"/>
            <a:chOff x="0" y="-76200"/>
            <a:chExt cx="1323600" cy="1055400"/>
          </a:xfrm>
        </p:grpSpPr>
        <p:sp>
          <p:nvSpPr>
            <p:cNvPr id="99" name="Google Shape;99;p6"/>
            <p:cNvSpPr/>
            <p:nvPr/>
          </p:nvSpPr>
          <p:spPr>
            <a:xfrm>
              <a:off x="0" y="0"/>
              <a:ext cx="1323457" cy="979143"/>
            </a:xfrm>
            <a:custGeom>
              <a:rect b="b" l="l" r="r" t="t"/>
              <a:pathLst>
                <a:path extrusionOk="0" h="979143" w="1323457">
                  <a:moveTo>
                    <a:pt x="0" y="0"/>
                  </a:moveTo>
                  <a:lnTo>
                    <a:pt x="1323457" y="0"/>
                  </a:lnTo>
                  <a:lnTo>
                    <a:pt x="1323457" y="979143"/>
                  </a:lnTo>
                  <a:lnTo>
                    <a:pt x="0" y="97914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0" name="Google Shape;100;p6"/>
            <p:cNvSpPr txBox="1"/>
            <p:nvPr/>
          </p:nvSpPr>
          <p:spPr>
            <a:xfrm>
              <a:off x="0" y="-76200"/>
              <a:ext cx="1323600" cy="10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6"/>
          <p:cNvSpPr/>
          <p:nvPr/>
        </p:nvSpPr>
        <p:spPr>
          <a:xfrm>
            <a:off x="1386154" y="3975320"/>
            <a:ext cx="4173517" cy="3316049"/>
          </a:xfrm>
          <a:custGeom>
            <a:rect b="b" l="l" r="r" t="t"/>
            <a:pathLst>
              <a:path extrusionOk="0" h="3316049" w="4173517">
                <a:moveTo>
                  <a:pt x="0" y="0"/>
                </a:moveTo>
                <a:lnTo>
                  <a:pt x="4173517" y="0"/>
                </a:lnTo>
                <a:lnTo>
                  <a:pt x="4173517" y="3316049"/>
                </a:lnTo>
                <a:lnTo>
                  <a:pt x="0" y="3316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6"/>
          <p:cNvSpPr/>
          <p:nvPr/>
        </p:nvSpPr>
        <p:spPr>
          <a:xfrm>
            <a:off x="12569786" y="4147947"/>
            <a:ext cx="4490603" cy="3143422"/>
          </a:xfrm>
          <a:custGeom>
            <a:rect b="b" l="l" r="r" t="t"/>
            <a:pathLst>
              <a:path extrusionOk="0" h="3143422" w="4490603">
                <a:moveTo>
                  <a:pt x="0" y="0"/>
                </a:moveTo>
                <a:lnTo>
                  <a:pt x="4490603" y="0"/>
                </a:lnTo>
                <a:lnTo>
                  <a:pt x="4490603" y="3143422"/>
                </a:lnTo>
                <a:lnTo>
                  <a:pt x="0" y="3143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3" name="Google Shape;103;p6"/>
          <p:cNvGrpSpPr/>
          <p:nvPr/>
        </p:nvGrpSpPr>
        <p:grpSpPr>
          <a:xfrm>
            <a:off x="6631499" y="3437580"/>
            <a:ext cx="5025577" cy="4007248"/>
            <a:chOff x="0" y="-76200"/>
            <a:chExt cx="1323600" cy="1055400"/>
          </a:xfrm>
        </p:grpSpPr>
        <p:sp>
          <p:nvSpPr>
            <p:cNvPr id="104" name="Google Shape;104;p6"/>
            <p:cNvSpPr/>
            <p:nvPr/>
          </p:nvSpPr>
          <p:spPr>
            <a:xfrm>
              <a:off x="0" y="0"/>
              <a:ext cx="1323457" cy="979143"/>
            </a:xfrm>
            <a:custGeom>
              <a:rect b="b" l="l" r="r" t="t"/>
              <a:pathLst>
                <a:path extrusionOk="0" h="979143" w="1323457">
                  <a:moveTo>
                    <a:pt x="0" y="0"/>
                  </a:moveTo>
                  <a:lnTo>
                    <a:pt x="1323457" y="0"/>
                  </a:lnTo>
                  <a:lnTo>
                    <a:pt x="1323457" y="979143"/>
                  </a:lnTo>
                  <a:lnTo>
                    <a:pt x="0" y="97914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5" name="Google Shape;105;p6"/>
            <p:cNvSpPr txBox="1"/>
            <p:nvPr/>
          </p:nvSpPr>
          <p:spPr>
            <a:xfrm>
              <a:off x="0" y="-76200"/>
              <a:ext cx="1323600" cy="10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6"/>
          <p:cNvSpPr/>
          <p:nvPr/>
        </p:nvSpPr>
        <p:spPr>
          <a:xfrm>
            <a:off x="6765479" y="4359302"/>
            <a:ext cx="4757041" cy="2932067"/>
          </a:xfrm>
          <a:custGeom>
            <a:rect b="b" l="l" r="r" t="t"/>
            <a:pathLst>
              <a:path extrusionOk="0" h="2932067" w="4757041">
                <a:moveTo>
                  <a:pt x="0" y="0"/>
                </a:moveTo>
                <a:lnTo>
                  <a:pt x="4757042" y="0"/>
                </a:lnTo>
                <a:lnTo>
                  <a:pt x="4757042" y="2932067"/>
                </a:lnTo>
                <a:lnTo>
                  <a:pt x="0" y="2932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6"/>
          <p:cNvSpPr txBox="1"/>
          <p:nvPr>
            <p:ph type="title"/>
          </p:nvPr>
        </p:nvSpPr>
        <p:spPr>
          <a:xfrm>
            <a:off x="646900" y="651694"/>
            <a:ext cx="16994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50"/>
              <a:buNone/>
              <a:defRPr sz="85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"/>
          <p:cNvSpPr txBox="1"/>
          <p:nvPr>
            <p:ph idx="1" type="subTitle"/>
          </p:nvPr>
        </p:nvSpPr>
        <p:spPr>
          <a:xfrm>
            <a:off x="2234400" y="2053794"/>
            <a:ext cx="138192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109" name="Google Shape;109;p6"/>
          <p:cNvSpPr txBox="1"/>
          <p:nvPr>
            <p:ph idx="2" type="body"/>
          </p:nvPr>
        </p:nvSpPr>
        <p:spPr>
          <a:xfrm>
            <a:off x="1176746" y="8274100"/>
            <a:ext cx="4592100" cy="11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10" name="Google Shape;110;p6"/>
          <p:cNvSpPr txBox="1"/>
          <p:nvPr>
            <p:ph idx="3" type="body"/>
          </p:nvPr>
        </p:nvSpPr>
        <p:spPr>
          <a:xfrm>
            <a:off x="6847896" y="8274100"/>
            <a:ext cx="4592100" cy="11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11" name="Google Shape;111;p6"/>
          <p:cNvSpPr txBox="1"/>
          <p:nvPr>
            <p:ph idx="4" type="body"/>
          </p:nvPr>
        </p:nvSpPr>
        <p:spPr>
          <a:xfrm>
            <a:off x="12519046" y="8274100"/>
            <a:ext cx="4592100" cy="11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4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68300" lvl="1" marL="914400" rtl="0" algn="ctr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 algn="ctr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 rtl="0" algn="ctr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 algn="ctr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 rtl="0" algn="ctr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12" name="Google Shape;112;p6"/>
          <p:cNvSpPr txBox="1"/>
          <p:nvPr>
            <p:ph idx="5" type="subTitle"/>
          </p:nvPr>
        </p:nvSpPr>
        <p:spPr>
          <a:xfrm>
            <a:off x="493750" y="7622025"/>
            <a:ext cx="5958000" cy="47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 b="1" sz="3200"/>
            </a:lvl1pPr>
            <a:lvl2pPr lvl="1" rtl="0">
              <a:spcBef>
                <a:spcPts val="560"/>
              </a:spcBef>
              <a:spcAft>
                <a:spcPts val="0"/>
              </a:spcAft>
              <a:buSzPts val="3200"/>
              <a:buNone/>
              <a:defRPr b="1" sz="3200"/>
            </a:lvl2pPr>
            <a:lvl3pPr lvl="2" rtl="0">
              <a:spcBef>
                <a:spcPts val="480"/>
              </a:spcBef>
              <a:spcAft>
                <a:spcPts val="0"/>
              </a:spcAft>
              <a:buSzPts val="3200"/>
              <a:buNone/>
              <a:defRPr b="1" sz="3200"/>
            </a:lvl3pPr>
            <a:lvl4pPr lvl="3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4pPr>
            <a:lvl5pPr lvl="4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5pPr>
            <a:lvl6pPr lvl="5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6pPr>
            <a:lvl7pPr lvl="6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7pPr>
            <a:lvl8pPr lvl="7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8pPr>
            <a:lvl9pPr lvl="8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13" name="Google Shape;113;p6"/>
          <p:cNvSpPr txBox="1"/>
          <p:nvPr>
            <p:ph idx="6" type="subTitle"/>
          </p:nvPr>
        </p:nvSpPr>
        <p:spPr>
          <a:xfrm>
            <a:off x="6164950" y="7622025"/>
            <a:ext cx="5958000" cy="47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 b="1" sz="3200"/>
            </a:lvl1pPr>
            <a:lvl2pPr lvl="1" rtl="0">
              <a:spcBef>
                <a:spcPts val="560"/>
              </a:spcBef>
              <a:spcAft>
                <a:spcPts val="0"/>
              </a:spcAft>
              <a:buSzPts val="3200"/>
              <a:buNone/>
              <a:defRPr b="1" sz="3200"/>
            </a:lvl2pPr>
            <a:lvl3pPr lvl="2" rtl="0">
              <a:spcBef>
                <a:spcPts val="480"/>
              </a:spcBef>
              <a:spcAft>
                <a:spcPts val="0"/>
              </a:spcAft>
              <a:buSzPts val="3200"/>
              <a:buNone/>
              <a:defRPr b="1" sz="3200"/>
            </a:lvl3pPr>
            <a:lvl4pPr lvl="3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4pPr>
            <a:lvl5pPr lvl="4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5pPr>
            <a:lvl6pPr lvl="5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6pPr>
            <a:lvl7pPr lvl="6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7pPr>
            <a:lvl8pPr lvl="7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8pPr>
            <a:lvl9pPr lvl="8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14" name="Google Shape;114;p6"/>
          <p:cNvSpPr txBox="1"/>
          <p:nvPr>
            <p:ph idx="7" type="subTitle"/>
          </p:nvPr>
        </p:nvSpPr>
        <p:spPr>
          <a:xfrm>
            <a:off x="11836375" y="7622025"/>
            <a:ext cx="5958000" cy="47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 b="1" sz="3200"/>
            </a:lvl1pPr>
            <a:lvl2pPr lvl="1" rtl="0">
              <a:spcBef>
                <a:spcPts val="560"/>
              </a:spcBef>
              <a:spcAft>
                <a:spcPts val="0"/>
              </a:spcAft>
              <a:buSzPts val="3200"/>
              <a:buNone/>
              <a:defRPr b="1" sz="3200"/>
            </a:lvl2pPr>
            <a:lvl3pPr lvl="2" rtl="0">
              <a:spcBef>
                <a:spcPts val="480"/>
              </a:spcBef>
              <a:spcAft>
                <a:spcPts val="0"/>
              </a:spcAft>
              <a:buSzPts val="3200"/>
              <a:buNone/>
              <a:defRPr b="1" sz="3200"/>
            </a:lvl3pPr>
            <a:lvl4pPr lvl="3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4pPr>
            <a:lvl5pPr lvl="4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5pPr>
            <a:lvl6pPr lvl="5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6pPr>
            <a:lvl7pPr lvl="6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7pPr>
            <a:lvl8pPr lvl="7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8pPr>
            <a:lvl9pPr lvl="8" rtl="0">
              <a:spcBef>
                <a:spcPts val="4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2">
            <a:alphaModFix/>
          </a:blip>
          <a:srcRect b="0" l="279" r="0" t="-857"/>
          <a:stretch/>
        </p:blipFill>
        <p:spPr>
          <a:xfrm>
            <a:off x="318675" y="3723600"/>
            <a:ext cx="17657226" cy="626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7"/>
          <p:cNvGrpSpPr/>
          <p:nvPr/>
        </p:nvGrpSpPr>
        <p:grpSpPr>
          <a:xfrm>
            <a:off x="3512128" y="3175214"/>
            <a:ext cx="3950060" cy="5804868"/>
            <a:chOff x="0" y="-76200"/>
            <a:chExt cx="1093200" cy="1606528"/>
          </a:xfrm>
        </p:grpSpPr>
        <p:sp>
          <p:nvSpPr>
            <p:cNvPr id="118" name="Google Shape;118;p7"/>
            <p:cNvSpPr/>
            <p:nvPr/>
          </p:nvSpPr>
          <p:spPr>
            <a:xfrm>
              <a:off x="0" y="0"/>
              <a:ext cx="1093059" cy="1530328"/>
            </a:xfrm>
            <a:custGeom>
              <a:rect b="b" l="l" r="r" t="t"/>
              <a:pathLst>
                <a:path extrusionOk="0" h="1530328" w="1093059">
                  <a:moveTo>
                    <a:pt x="0" y="0"/>
                  </a:moveTo>
                  <a:lnTo>
                    <a:pt x="1093059" y="0"/>
                  </a:lnTo>
                  <a:lnTo>
                    <a:pt x="1093059" y="1530328"/>
                  </a:lnTo>
                  <a:lnTo>
                    <a:pt x="0" y="1530328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9" name="Google Shape;119;p7"/>
            <p:cNvSpPr txBox="1"/>
            <p:nvPr/>
          </p:nvSpPr>
          <p:spPr>
            <a:xfrm>
              <a:off x="0" y="-76200"/>
              <a:ext cx="1093200" cy="16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7"/>
          <p:cNvGrpSpPr/>
          <p:nvPr/>
        </p:nvGrpSpPr>
        <p:grpSpPr>
          <a:xfrm>
            <a:off x="9015852" y="3175214"/>
            <a:ext cx="5760323" cy="5804868"/>
            <a:chOff x="0" y="-76200"/>
            <a:chExt cx="1594200" cy="1606528"/>
          </a:xfrm>
        </p:grpSpPr>
        <p:sp>
          <p:nvSpPr>
            <p:cNvPr id="121" name="Google Shape;121;p7"/>
            <p:cNvSpPr/>
            <p:nvPr/>
          </p:nvSpPr>
          <p:spPr>
            <a:xfrm>
              <a:off x="0" y="0"/>
              <a:ext cx="1594099" cy="1530328"/>
            </a:xfrm>
            <a:custGeom>
              <a:rect b="b" l="l" r="r" t="t"/>
              <a:pathLst>
                <a:path extrusionOk="0" h="1530328" w="1594099">
                  <a:moveTo>
                    <a:pt x="0" y="0"/>
                  </a:moveTo>
                  <a:lnTo>
                    <a:pt x="1594099" y="0"/>
                  </a:lnTo>
                  <a:lnTo>
                    <a:pt x="1594099" y="1530328"/>
                  </a:lnTo>
                  <a:lnTo>
                    <a:pt x="0" y="1530328"/>
                  </a:ln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2" name="Google Shape;122;p7"/>
            <p:cNvSpPr txBox="1"/>
            <p:nvPr/>
          </p:nvSpPr>
          <p:spPr>
            <a:xfrm>
              <a:off x="0" y="-76200"/>
              <a:ext cx="1594200" cy="16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10442050" y="4285450"/>
            <a:ext cx="36063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8775" lvl="0" marL="457200" rtl="0">
              <a:spcBef>
                <a:spcPts val="640"/>
              </a:spcBef>
              <a:spcAft>
                <a:spcPts val="0"/>
              </a:spcAft>
              <a:buSzPts val="2050"/>
              <a:buChar char="•"/>
              <a:defRPr sz="2050"/>
            </a:lvl1pPr>
            <a:lvl2pPr indent="-358775" lvl="1" marL="914400" rtl="0">
              <a:spcBef>
                <a:spcPts val="560"/>
              </a:spcBef>
              <a:spcAft>
                <a:spcPts val="0"/>
              </a:spcAft>
              <a:buSzPts val="2050"/>
              <a:buChar char="–"/>
              <a:defRPr sz="2050"/>
            </a:lvl2pPr>
            <a:lvl3pPr indent="-358775" lvl="2" marL="1371600" rtl="0">
              <a:spcBef>
                <a:spcPts val="480"/>
              </a:spcBef>
              <a:spcAft>
                <a:spcPts val="0"/>
              </a:spcAft>
              <a:buSzPts val="2050"/>
              <a:buChar char="•"/>
              <a:defRPr sz="2050"/>
            </a:lvl3pPr>
            <a:lvl4pPr indent="-358775" lvl="3" marL="1828800" rtl="0">
              <a:spcBef>
                <a:spcPts val="400"/>
              </a:spcBef>
              <a:spcAft>
                <a:spcPts val="0"/>
              </a:spcAft>
              <a:buSzPts val="2050"/>
              <a:buChar char="–"/>
              <a:defRPr sz="2050"/>
            </a:lvl4pPr>
            <a:lvl5pPr indent="-358775" lvl="4" marL="2286000" rtl="0">
              <a:spcBef>
                <a:spcPts val="400"/>
              </a:spcBef>
              <a:spcAft>
                <a:spcPts val="0"/>
              </a:spcAft>
              <a:buSzPts val="2050"/>
              <a:buChar char="»"/>
              <a:defRPr sz="2050"/>
            </a:lvl5pPr>
            <a:lvl6pPr indent="-358775" lvl="5" marL="2743200" rtl="0">
              <a:spcBef>
                <a:spcPts val="400"/>
              </a:spcBef>
              <a:spcAft>
                <a:spcPts val="0"/>
              </a:spcAft>
              <a:buSzPts val="2050"/>
              <a:buChar char="•"/>
              <a:defRPr sz="2050"/>
            </a:lvl6pPr>
            <a:lvl7pPr indent="-358775" lvl="6" marL="3200400" rtl="0">
              <a:spcBef>
                <a:spcPts val="400"/>
              </a:spcBef>
              <a:spcAft>
                <a:spcPts val="0"/>
              </a:spcAft>
              <a:buSzPts val="2050"/>
              <a:buChar char="•"/>
              <a:defRPr sz="2050"/>
            </a:lvl7pPr>
            <a:lvl8pPr indent="-358775" lvl="7" marL="3657600" rtl="0">
              <a:spcBef>
                <a:spcPts val="400"/>
              </a:spcBef>
              <a:spcAft>
                <a:spcPts val="0"/>
              </a:spcAft>
              <a:buSzPts val="2050"/>
              <a:buChar char="•"/>
              <a:defRPr sz="2050"/>
            </a:lvl8pPr>
            <a:lvl9pPr indent="-358775" lvl="8" marL="4114800" rtl="0">
              <a:spcBef>
                <a:spcPts val="400"/>
              </a:spcBef>
              <a:spcAft>
                <a:spcPts val="0"/>
              </a:spcAft>
              <a:buSzPts val="2050"/>
              <a:buChar char="•"/>
              <a:defRPr sz="2050"/>
            </a:lvl9pPr>
          </a:lstStyle>
          <a:p/>
        </p:txBody>
      </p:sp>
      <p:sp>
        <p:nvSpPr>
          <p:cNvPr id="124" name="Google Shape;124;p7"/>
          <p:cNvSpPr/>
          <p:nvPr/>
        </p:nvSpPr>
        <p:spPr>
          <a:xfrm flipH="1" rot="10800000">
            <a:off x="11107640" y="5283692"/>
            <a:ext cx="2452245" cy="1988548"/>
          </a:xfrm>
          <a:custGeom>
            <a:rect b="b" l="l" r="r" t="t"/>
            <a:pathLst>
              <a:path extrusionOk="0" h="1988548" w="2452245">
                <a:moveTo>
                  <a:pt x="0" y="1988548"/>
                </a:moveTo>
                <a:lnTo>
                  <a:pt x="2452246" y="1988548"/>
                </a:lnTo>
                <a:lnTo>
                  <a:pt x="2452246" y="0"/>
                </a:lnTo>
                <a:lnTo>
                  <a:pt x="0" y="0"/>
                </a:lnTo>
                <a:lnTo>
                  <a:pt x="0" y="19885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5" name="Google Shape;125;p7"/>
          <p:cNvGrpSpPr/>
          <p:nvPr/>
        </p:nvGrpSpPr>
        <p:grpSpPr>
          <a:xfrm>
            <a:off x="9766769" y="4001913"/>
            <a:ext cx="568575" cy="1921950"/>
            <a:chOff x="0" y="0"/>
            <a:chExt cx="758100" cy="2562600"/>
          </a:xfrm>
        </p:grpSpPr>
        <p:cxnSp>
          <p:nvCxnSpPr>
            <p:cNvPr id="126" name="Google Shape;126;p7"/>
            <p:cNvCxnSpPr/>
            <p:nvPr/>
          </p:nvCxnSpPr>
          <p:spPr>
            <a:xfrm>
              <a:off x="32632" y="16316"/>
              <a:ext cx="621300" cy="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127" name="Google Shape;127;p7"/>
            <p:cNvCxnSpPr/>
            <p:nvPr/>
          </p:nvCxnSpPr>
          <p:spPr>
            <a:xfrm>
              <a:off x="0" y="2562509"/>
              <a:ext cx="758100" cy="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16316" y="0"/>
              <a:ext cx="0" cy="256260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29" name="Google Shape;129;p7"/>
          <p:cNvGrpSpPr/>
          <p:nvPr/>
        </p:nvGrpSpPr>
        <p:grpSpPr>
          <a:xfrm>
            <a:off x="13559818" y="6911740"/>
            <a:ext cx="444150" cy="920810"/>
            <a:chOff x="-91" y="16316"/>
            <a:chExt cx="592200" cy="1227747"/>
          </a:xfrm>
        </p:grpSpPr>
        <p:cxnSp>
          <p:nvCxnSpPr>
            <p:cNvPr id="130" name="Google Shape;130;p7"/>
            <p:cNvCxnSpPr/>
            <p:nvPr/>
          </p:nvCxnSpPr>
          <p:spPr>
            <a:xfrm rot="10800000">
              <a:off x="-91" y="1244063"/>
              <a:ext cx="592200" cy="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131" name="Google Shape;131;p7"/>
            <p:cNvCxnSpPr/>
            <p:nvPr/>
          </p:nvCxnSpPr>
          <p:spPr>
            <a:xfrm rot="10800000">
              <a:off x="575792" y="16346"/>
              <a:ext cx="0" cy="121140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7"/>
            <p:cNvCxnSpPr/>
            <p:nvPr/>
          </p:nvCxnSpPr>
          <p:spPr>
            <a:xfrm rot="10800000">
              <a:off x="126209" y="16316"/>
              <a:ext cx="465900" cy="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3" name="Google Shape;133;p7"/>
          <p:cNvSpPr/>
          <p:nvPr/>
        </p:nvSpPr>
        <p:spPr>
          <a:xfrm flipH="1">
            <a:off x="10442043" y="5283692"/>
            <a:ext cx="2452245" cy="1988548"/>
          </a:xfrm>
          <a:custGeom>
            <a:rect b="b" l="l" r="r" t="t"/>
            <a:pathLst>
              <a:path extrusionOk="0" h="1988548" w="2452245">
                <a:moveTo>
                  <a:pt x="2452245" y="0"/>
                </a:moveTo>
                <a:lnTo>
                  <a:pt x="0" y="0"/>
                </a:lnTo>
                <a:lnTo>
                  <a:pt x="0" y="1988548"/>
                </a:lnTo>
                <a:lnTo>
                  <a:pt x="2452245" y="1988548"/>
                </a:lnTo>
                <a:lnTo>
                  <a:pt x="245224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7"/>
          <p:cNvSpPr/>
          <p:nvPr/>
        </p:nvSpPr>
        <p:spPr>
          <a:xfrm rot="2341049">
            <a:off x="9958366" y="6080275"/>
            <a:ext cx="3918648" cy="222160"/>
          </a:xfrm>
          <a:custGeom>
            <a:rect b="b" l="l" r="r" t="t"/>
            <a:pathLst>
              <a:path extrusionOk="0" h="222004" w="3915896">
                <a:moveTo>
                  <a:pt x="0" y="0"/>
                </a:moveTo>
                <a:lnTo>
                  <a:pt x="3915896" y="0"/>
                </a:lnTo>
                <a:lnTo>
                  <a:pt x="3915896" y="222004"/>
                </a:lnTo>
                <a:lnTo>
                  <a:pt x="0" y="222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5" name="Google Shape;135;p7"/>
          <p:cNvGrpSpPr/>
          <p:nvPr/>
        </p:nvGrpSpPr>
        <p:grpSpPr>
          <a:xfrm>
            <a:off x="12962433" y="6474734"/>
            <a:ext cx="612675" cy="792285"/>
            <a:chOff x="16019" y="0"/>
            <a:chExt cx="816900" cy="1056380"/>
          </a:xfrm>
        </p:grpSpPr>
        <p:cxnSp>
          <p:nvCxnSpPr>
            <p:cNvPr id="136" name="Google Shape;136;p7"/>
            <p:cNvCxnSpPr/>
            <p:nvPr/>
          </p:nvCxnSpPr>
          <p:spPr>
            <a:xfrm>
              <a:off x="16019" y="392480"/>
              <a:ext cx="816900" cy="663900"/>
            </a:xfrm>
            <a:prstGeom prst="straightConnector1">
              <a:avLst/>
            </a:prstGeom>
            <a:noFill/>
            <a:ln cap="rnd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7"/>
            <p:cNvCxnSpPr/>
            <p:nvPr/>
          </p:nvCxnSpPr>
          <p:spPr>
            <a:xfrm>
              <a:off x="812622" y="0"/>
              <a:ext cx="0" cy="1052700"/>
            </a:xfrm>
            <a:prstGeom prst="straightConnector1">
              <a:avLst/>
            </a:prstGeom>
            <a:noFill/>
            <a:ln cap="rnd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8" name="Google Shape;138;p7"/>
          <p:cNvGrpSpPr/>
          <p:nvPr/>
        </p:nvGrpSpPr>
        <p:grpSpPr>
          <a:xfrm>
            <a:off x="13077825" y="6617018"/>
            <a:ext cx="484823" cy="267652"/>
            <a:chOff x="50800" y="50800"/>
            <a:chExt cx="646430" cy="356870"/>
          </a:xfrm>
        </p:grpSpPr>
        <p:sp>
          <p:nvSpPr>
            <p:cNvPr id="139" name="Google Shape;139;p7"/>
            <p:cNvSpPr/>
            <p:nvPr/>
          </p:nvSpPr>
          <p:spPr>
            <a:xfrm>
              <a:off x="50800" y="298450"/>
              <a:ext cx="72390" cy="109220"/>
            </a:xfrm>
            <a:custGeom>
              <a:rect b="b" l="l" r="r" t="t"/>
              <a:pathLst>
                <a:path extrusionOk="0" h="109220" w="72390">
                  <a:moveTo>
                    <a:pt x="0" y="78740"/>
                  </a:moveTo>
                  <a:cubicBezTo>
                    <a:pt x="43180" y="0"/>
                    <a:pt x="53340" y="1270"/>
                    <a:pt x="59690" y="5080"/>
                  </a:cubicBezTo>
                  <a:cubicBezTo>
                    <a:pt x="66040" y="10160"/>
                    <a:pt x="72390" y="26670"/>
                    <a:pt x="69850" y="34290"/>
                  </a:cubicBezTo>
                  <a:cubicBezTo>
                    <a:pt x="68580" y="40640"/>
                    <a:pt x="60960" y="49530"/>
                    <a:pt x="53340" y="50800"/>
                  </a:cubicBezTo>
                  <a:cubicBezTo>
                    <a:pt x="46990" y="53340"/>
                    <a:pt x="35560" y="50800"/>
                    <a:pt x="30480" y="46990"/>
                  </a:cubicBezTo>
                  <a:cubicBezTo>
                    <a:pt x="25400" y="43180"/>
                    <a:pt x="20320" y="31750"/>
                    <a:pt x="20320" y="25400"/>
                  </a:cubicBezTo>
                  <a:cubicBezTo>
                    <a:pt x="21590" y="17780"/>
                    <a:pt x="26670" y="7620"/>
                    <a:pt x="33020" y="5080"/>
                  </a:cubicBezTo>
                  <a:cubicBezTo>
                    <a:pt x="40640" y="1270"/>
                    <a:pt x="57150" y="3810"/>
                    <a:pt x="63500" y="8890"/>
                  </a:cubicBezTo>
                  <a:cubicBezTo>
                    <a:pt x="69850" y="12700"/>
                    <a:pt x="71120" y="21590"/>
                    <a:pt x="71120" y="31750"/>
                  </a:cubicBezTo>
                  <a:cubicBezTo>
                    <a:pt x="69850" y="48260"/>
                    <a:pt x="54610" y="92710"/>
                    <a:pt x="40640" y="102870"/>
                  </a:cubicBezTo>
                  <a:cubicBezTo>
                    <a:pt x="31750" y="109220"/>
                    <a:pt x="19050" y="109220"/>
                    <a:pt x="11430" y="105410"/>
                  </a:cubicBezTo>
                  <a:cubicBezTo>
                    <a:pt x="5080" y="100330"/>
                    <a:pt x="0" y="78740"/>
                    <a:pt x="0" y="787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23190" y="171450"/>
              <a:ext cx="104140" cy="115570"/>
            </a:xfrm>
            <a:custGeom>
              <a:rect b="b" l="l" r="r" t="t"/>
              <a:pathLst>
                <a:path extrusionOk="0" h="115570" w="104140">
                  <a:moveTo>
                    <a:pt x="5080" y="74930"/>
                  </a:moveTo>
                  <a:cubicBezTo>
                    <a:pt x="83820" y="0"/>
                    <a:pt x="97790" y="8890"/>
                    <a:pt x="100330" y="16510"/>
                  </a:cubicBezTo>
                  <a:cubicBezTo>
                    <a:pt x="104140" y="22860"/>
                    <a:pt x="100330" y="40640"/>
                    <a:pt x="95250" y="45720"/>
                  </a:cubicBezTo>
                  <a:cubicBezTo>
                    <a:pt x="90170" y="50800"/>
                    <a:pt x="78740" y="54610"/>
                    <a:pt x="72390" y="52070"/>
                  </a:cubicBezTo>
                  <a:cubicBezTo>
                    <a:pt x="64770" y="49530"/>
                    <a:pt x="53340" y="35560"/>
                    <a:pt x="53340" y="27940"/>
                  </a:cubicBezTo>
                  <a:cubicBezTo>
                    <a:pt x="52070" y="20320"/>
                    <a:pt x="63500" y="6350"/>
                    <a:pt x="71120" y="2540"/>
                  </a:cubicBezTo>
                  <a:cubicBezTo>
                    <a:pt x="77470" y="0"/>
                    <a:pt x="88900" y="2540"/>
                    <a:pt x="93980" y="7620"/>
                  </a:cubicBezTo>
                  <a:cubicBezTo>
                    <a:pt x="100330" y="12700"/>
                    <a:pt x="104140" y="25400"/>
                    <a:pt x="101600" y="36830"/>
                  </a:cubicBezTo>
                  <a:cubicBezTo>
                    <a:pt x="96520" y="57150"/>
                    <a:pt x="63500" y="99060"/>
                    <a:pt x="43180" y="109220"/>
                  </a:cubicBezTo>
                  <a:cubicBezTo>
                    <a:pt x="30480" y="115570"/>
                    <a:pt x="11430" y="115570"/>
                    <a:pt x="5080" y="109220"/>
                  </a:cubicBezTo>
                  <a:cubicBezTo>
                    <a:pt x="0" y="102870"/>
                    <a:pt x="5080" y="74930"/>
                    <a:pt x="5080" y="749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43840" y="107950"/>
              <a:ext cx="132080" cy="80010"/>
            </a:xfrm>
            <a:custGeom>
              <a:rect b="b" l="l" r="r" t="t"/>
              <a:pathLst>
                <a:path extrusionOk="0" h="80010" w="132080">
                  <a:moveTo>
                    <a:pt x="17780" y="31750"/>
                  </a:moveTo>
                  <a:cubicBezTo>
                    <a:pt x="115570" y="2540"/>
                    <a:pt x="127000" y="10160"/>
                    <a:pt x="129540" y="17780"/>
                  </a:cubicBezTo>
                  <a:cubicBezTo>
                    <a:pt x="132080" y="24130"/>
                    <a:pt x="130810" y="36830"/>
                    <a:pt x="125730" y="41910"/>
                  </a:cubicBezTo>
                  <a:cubicBezTo>
                    <a:pt x="120650" y="46990"/>
                    <a:pt x="104140" y="52070"/>
                    <a:pt x="96520" y="49530"/>
                  </a:cubicBezTo>
                  <a:cubicBezTo>
                    <a:pt x="88900" y="46990"/>
                    <a:pt x="81280" y="38100"/>
                    <a:pt x="81280" y="30480"/>
                  </a:cubicBezTo>
                  <a:cubicBezTo>
                    <a:pt x="80010" y="22860"/>
                    <a:pt x="86360" y="7620"/>
                    <a:pt x="93980" y="3810"/>
                  </a:cubicBezTo>
                  <a:cubicBezTo>
                    <a:pt x="101600" y="0"/>
                    <a:pt x="118110" y="2540"/>
                    <a:pt x="124460" y="8890"/>
                  </a:cubicBezTo>
                  <a:cubicBezTo>
                    <a:pt x="129540" y="13970"/>
                    <a:pt x="132080" y="30480"/>
                    <a:pt x="127000" y="39370"/>
                  </a:cubicBezTo>
                  <a:cubicBezTo>
                    <a:pt x="116840" y="55880"/>
                    <a:pt x="57150" y="80010"/>
                    <a:pt x="34290" y="80010"/>
                  </a:cubicBezTo>
                  <a:cubicBezTo>
                    <a:pt x="21590" y="80010"/>
                    <a:pt x="6350" y="74930"/>
                    <a:pt x="3810" y="67310"/>
                  </a:cubicBezTo>
                  <a:cubicBezTo>
                    <a:pt x="0" y="58420"/>
                    <a:pt x="17780" y="31750"/>
                    <a:pt x="17780" y="317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417830" y="50800"/>
              <a:ext cx="139700" cy="69850"/>
            </a:xfrm>
            <a:custGeom>
              <a:rect b="b" l="l" r="r" t="t"/>
              <a:pathLst>
                <a:path extrusionOk="0" h="69850" w="139700">
                  <a:moveTo>
                    <a:pt x="21590" y="16510"/>
                  </a:moveTo>
                  <a:cubicBezTo>
                    <a:pt x="132080" y="7620"/>
                    <a:pt x="139700" y="21590"/>
                    <a:pt x="138430" y="29210"/>
                  </a:cubicBezTo>
                  <a:cubicBezTo>
                    <a:pt x="137160" y="38100"/>
                    <a:pt x="124460" y="50800"/>
                    <a:pt x="116840" y="50800"/>
                  </a:cubicBezTo>
                  <a:cubicBezTo>
                    <a:pt x="107950" y="52070"/>
                    <a:pt x="90170" y="36830"/>
                    <a:pt x="87630" y="27940"/>
                  </a:cubicBezTo>
                  <a:cubicBezTo>
                    <a:pt x="86360" y="21590"/>
                    <a:pt x="91440" y="11430"/>
                    <a:pt x="96520" y="6350"/>
                  </a:cubicBezTo>
                  <a:cubicBezTo>
                    <a:pt x="102870" y="2540"/>
                    <a:pt x="113030" y="0"/>
                    <a:pt x="120650" y="2540"/>
                  </a:cubicBezTo>
                  <a:cubicBezTo>
                    <a:pt x="127000" y="3810"/>
                    <a:pt x="135890" y="11430"/>
                    <a:pt x="137160" y="19050"/>
                  </a:cubicBezTo>
                  <a:cubicBezTo>
                    <a:pt x="138430" y="26670"/>
                    <a:pt x="135890" y="40640"/>
                    <a:pt x="127000" y="46990"/>
                  </a:cubicBezTo>
                  <a:cubicBezTo>
                    <a:pt x="111760" y="60960"/>
                    <a:pt x="52070" y="69850"/>
                    <a:pt x="30480" y="66040"/>
                  </a:cubicBezTo>
                  <a:cubicBezTo>
                    <a:pt x="17780" y="63500"/>
                    <a:pt x="3810" y="55880"/>
                    <a:pt x="1270" y="48260"/>
                  </a:cubicBezTo>
                  <a:cubicBezTo>
                    <a:pt x="0" y="40640"/>
                    <a:pt x="21590" y="16510"/>
                    <a:pt x="21590" y="165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586740" y="50800"/>
              <a:ext cx="110490" cy="81280"/>
            </a:xfrm>
            <a:custGeom>
              <a:rect b="b" l="l" r="r" t="t"/>
              <a:pathLst>
                <a:path extrusionOk="0" h="81280" w="110490">
                  <a:moveTo>
                    <a:pt x="35560" y="0"/>
                  </a:moveTo>
                  <a:cubicBezTo>
                    <a:pt x="110490" y="52070"/>
                    <a:pt x="106680" y="67310"/>
                    <a:pt x="100330" y="72390"/>
                  </a:cubicBezTo>
                  <a:cubicBezTo>
                    <a:pt x="95250" y="77470"/>
                    <a:pt x="83820" y="81280"/>
                    <a:pt x="77470" y="77470"/>
                  </a:cubicBezTo>
                  <a:cubicBezTo>
                    <a:pt x="69850" y="73660"/>
                    <a:pt x="57150" y="53340"/>
                    <a:pt x="59690" y="45720"/>
                  </a:cubicBezTo>
                  <a:cubicBezTo>
                    <a:pt x="62230" y="36830"/>
                    <a:pt x="85090" y="26670"/>
                    <a:pt x="92710" y="29210"/>
                  </a:cubicBezTo>
                  <a:cubicBezTo>
                    <a:pt x="100330" y="31750"/>
                    <a:pt x="110490" y="48260"/>
                    <a:pt x="109220" y="55880"/>
                  </a:cubicBezTo>
                  <a:cubicBezTo>
                    <a:pt x="107950" y="63500"/>
                    <a:pt x="99060" y="76200"/>
                    <a:pt x="88900" y="78740"/>
                  </a:cubicBezTo>
                  <a:cubicBezTo>
                    <a:pt x="71120" y="81280"/>
                    <a:pt x="13970" y="53340"/>
                    <a:pt x="5080" y="38100"/>
                  </a:cubicBezTo>
                  <a:cubicBezTo>
                    <a:pt x="0" y="29210"/>
                    <a:pt x="2540" y="15240"/>
                    <a:pt x="7620" y="8890"/>
                  </a:cubicBezTo>
                  <a:cubicBezTo>
                    <a:pt x="12700" y="2540"/>
                    <a:pt x="35560" y="0"/>
                    <a:pt x="355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7"/>
          <p:cNvSpPr txBox="1"/>
          <p:nvPr>
            <p:ph type="title"/>
          </p:nvPr>
        </p:nvSpPr>
        <p:spPr>
          <a:xfrm>
            <a:off x="646900" y="651694"/>
            <a:ext cx="16994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50"/>
              <a:buNone/>
              <a:defRPr sz="85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"/>
          <p:cNvSpPr txBox="1"/>
          <p:nvPr>
            <p:ph idx="2" type="subTitle"/>
          </p:nvPr>
        </p:nvSpPr>
        <p:spPr>
          <a:xfrm>
            <a:off x="2234400" y="2053794"/>
            <a:ext cx="138192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146" name="Google Shape;146;p7"/>
          <p:cNvSpPr txBox="1"/>
          <p:nvPr>
            <p:ph idx="3" type="body"/>
          </p:nvPr>
        </p:nvSpPr>
        <p:spPr>
          <a:xfrm>
            <a:off x="3684000" y="4030175"/>
            <a:ext cx="3606300" cy="432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6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406400" lvl="1" marL="914400" rtl="0" algn="ctr"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 algn="ctr">
              <a:spcBef>
                <a:spcPts val="480"/>
              </a:spcBef>
              <a:spcAft>
                <a:spcPts val="0"/>
              </a:spcAft>
              <a:buSzPts val="2800"/>
              <a:buChar char="•"/>
              <a:defRPr sz="2800"/>
            </a:lvl3pPr>
            <a:lvl4pPr indent="-406400" lvl="3" marL="1828800" rtl="0" algn="ctr">
              <a:spcBef>
                <a:spcPts val="400"/>
              </a:spcBef>
              <a:spcAft>
                <a:spcPts val="0"/>
              </a:spcAft>
              <a:buSzPts val="2800"/>
              <a:buChar char="–"/>
              <a:defRPr sz="2800"/>
            </a:lvl4pPr>
            <a:lvl5pPr indent="-406400" lvl="4" marL="2286000" rtl="0" algn="ctr">
              <a:spcBef>
                <a:spcPts val="400"/>
              </a:spcBef>
              <a:spcAft>
                <a:spcPts val="0"/>
              </a:spcAft>
              <a:buSzPts val="2800"/>
              <a:buChar char="»"/>
              <a:defRPr sz="2800"/>
            </a:lvl5pPr>
            <a:lvl6pPr indent="-406400" lvl="5" marL="2743200" rtl="0" algn="ctr">
              <a:spcBef>
                <a:spcPts val="400"/>
              </a:spcBef>
              <a:spcAft>
                <a:spcPts val="0"/>
              </a:spcAft>
              <a:buSzPts val="2800"/>
              <a:buChar char="•"/>
              <a:defRPr sz="2800"/>
            </a:lvl6pPr>
            <a:lvl7pPr indent="-406400" lvl="6" marL="3200400" rtl="0" algn="ctr">
              <a:spcBef>
                <a:spcPts val="400"/>
              </a:spcBef>
              <a:spcAft>
                <a:spcPts val="0"/>
              </a:spcAft>
              <a:buSzPts val="2800"/>
              <a:buChar char="•"/>
              <a:defRPr sz="2800"/>
            </a:lvl7pPr>
            <a:lvl8pPr indent="-406400" lvl="7" marL="3657600" rtl="0" algn="ctr">
              <a:spcBef>
                <a:spcPts val="400"/>
              </a:spcBef>
              <a:spcAft>
                <a:spcPts val="0"/>
              </a:spcAft>
              <a:buSzPts val="2800"/>
              <a:buChar char="•"/>
              <a:defRPr sz="2800"/>
            </a:lvl8pPr>
            <a:lvl9pPr indent="-406400" lvl="8" marL="4114800" rtl="0" algn="ctr">
              <a:spcBef>
                <a:spcPts val="400"/>
              </a:spcBef>
              <a:spcAft>
                <a:spcPts val="0"/>
              </a:spcAft>
              <a:buSzPts val="2800"/>
              <a:buChar char="•"/>
              <a:defRPr sz="2800"/>
            </a:lvl9pPr>
          </a:lstStyle>
          <a:p/>
        </p:txBody>
      </p:sp>
      <p:sp>
        <p:nvSpPr>
          <p:cNvPr id="147" name="Google Shape;147;p7"/>
          <p:cNvSpPr txBox="1"/>
          <p:nvPr>
            <p:ph idx="4" type="subTitle"/>
          </p:nvPr>
        </p:nvSpPr>
        <p:spPr>
          <a:xfrm>
            <a:off x="10442050" y="3825850"/>
            <a:ext cx="48018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300"/>
              <a:buNone/>
              <a:defRPr b="1" sz="230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148" name="Google Shape;148;p7"/>
          <p:cNvSpPr txBox="1"/>
          <p:nvPr>
            <p:ph idx="5" type="subTitle"/>
          </p:nvPr>
        </p:nvSpPr>
        <p:spPr>
          <a:xfrm>
            <a:off x="8589425" y="7559125"/>
            <a:ext cx="48018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300"/>
              <a:buNone/>
              <a:defRPr b="1" sz="230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149" name="Google Shape;149;p7"/>
          <p:cNvSpPr txBox="1"/>
          <p:nvPr>
            <p:ph idx="6" type="body"/>
          </p:nvPr>
        </p:nvSpPr>
        <p:spPr>
          <a:xfrm>
            <a:off x="12026638" y="8081975"/>
            <a:ext cx="25872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8775" lvl="0" marL="457200" rtl="0">
              <a:spcBef>
                <a:spcPts val="640"/>
              </a:spcBef>
              <a:spcAft>
                <a:spcPts val="0"/>
              </a:spcAft>
              <a:buSzPts val="2050"/>
              <a:buChar char="•"/>
              <a:defRPr sz="2050"/>
            </a:lvl1pPr>
            <a:lvl2pPr indent="-358775" lvl="1" marL="914400" rtl="0">
              <a:spcBef>
                <a:spcPts val="560"/>
              </a:spcBef>
              <a:spcAft>
                <a:spcPts val="0"/>
              </a:spcAft>
              <a:buSzPts val="2050"/>
              <a:buChar char="–"/>
              <a:defRPr sz="2050"/>
            </a:lvl2pPr>
            <a:lvl3pPr indent="-358775" lvl="2" marL="1371600" rtl="0">
              <a:spcBef>
                <a:spcPts val="480"/>
              </a:spcBef>
              <a:spcAft>
                <a:spcPts val="0"/>
              </a:spcAft>
              <a:buSzPts val="2050"/>
              <a:buChar char="•"/>
              <a:defRPr sz="2050"/>
            </a:lvl3pPr>
            <a:lvl4pPr indent="-358775" lvl="3" marL="1828800" rtl="0">
              <a:spcBef>
                <a:spcPts val="400"/>
              </a:spcBef>
              <a:spcAft>
                <a:spcPts val="0"/>
              </a:spcAft>
              <a:buSzPts val="2050"/>
              <a:buChar char="–"/>
              <a:defRPr sz="2050"/>
            </a:lvl4pPr>
            <a:lvl5pPr indent="-358775" lvl="4" marL="2286000" rtl="0">
              <a:spcBef>
                <a:spcPts val="400"/>
              </a:spcBef>
              <a:spcAft>
                <a:spcPts val="0"/>
              </a:spcAft>
              <a:buSzPts val="2050"/>
              <a:buChar char="»"/>
              <a:defRPr sz="2050"/>
            </a:lvl5pPr>
            <a:lvl6pPr indent="-358775" lvl="5" marL="2743200" rtl="0">
              <a:spcBef>
                <a:spcPts val="400"/>
              </a:spcBef>
              <a:spcAft>
                <a:spcPts val="0"/>
              </a:spcAft>
              <a:buSzPts val="2050"/>
              <a:buChar char="•"/>
              <a:defRPr sz="2050"/>
            </a:lvl6pPr>
            <a:lvl7pPr indent="-358775" lvl="6" marL="3200400" rtl="0">
              <a:spcBef>
                <a:spcPts val="400"/>
              </a:spcBef>
              <a:spcAft>
                <a:spcPts val="0"/>
              </a:spcAft>
              <a:buSzPts val="2050"/>
              <a:buChar char="•"/>
              <a:defRPr sz="2050"/>
            </a:lvl7pPr>
            <a:lvl8pPr indent="-358775" lvl="7" marL="3657600" rtl="0">
              <a:spcBef>
                <a:spcPts val="400"/>
              </a:spcBef>
              <a:spcAft>
                <a:spcPts val="0"/>
              </a:spcAft>
              <a:buSzPts val="2050"/>
              <a:buChar char="•"/>
              <a:defRPr sz="2050"/>
            </a:lvl8pPr>
            <a:lvl9pPr indent="-358775" lvl="8" marL="4114800" rtl="0">
              <a:spcBef>
                <a:spcPts val="400"/>
              </a:spcBef>
              <a:spcAft>
                <a:spcPts val="0"/>
              </a:spcAft>
              <a:buSzPts val="2050"/>
              <a:buChar char="•"/>
              <a:defRPr sz="205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>
            <p:ph idx="2" type="pic"/>
          </p:nvPr>
        </p:nvSpPr>
        <p:spPr>
          <a:xfrm>
            <a:off x="337750" y="338325"/>
            <a:ext cx="17612400" cy="95898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8"/>
          <p:cNvSpPr txBox="1"/>
          <p:nvPr>
            <p:ph type="title"/>
          </p:nvPr>
        </p:nvSpPr>
        <p:spPr>
          <a:xfrm>
            <a:off x="11768207" y="1258650"/>
            <a:ext cx="6211200" cy="2211300"/>
          </a:xfrm>
          <a:prstGeom prst="rect">
            <a:avLst/>
          </a:prstGeom>
          <a:solidFill>
            <a:srgbClr val="A9D6F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365750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9850"/>
              <a:buNone/>
              <a:defRPr sz="198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8"/>
          <p:cNvSpPr txBox="1"/>
          <p:nvPr>
            <p:ph idx="1" type="subTitle"/>
          </p:nvPr>
        </p:nvSpPr>
        <p:spPr>
          <a:xfrm>
            <a:off x="317475" y="6644925"/>
            <a:ext cx="7261500" cy="714300"/>
          </a:xfrm>
          <a:prstGeom prst="rect">
            <a:avLst/>
          </a:prstGeom>
          <a:solidFill>
            <a:srgbClr val="ED784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457200" spcFirstLastPara="1" rIns="91425" wrap="square" tIns="91425">
            <a:noAutofit/>
          </a:bodyPr>
          <a:lstStyle>
            <a:lvl1pPr lvl="0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3050"/>
              <a:buNone/>
              <a:defRPr b="1">
                <a:highlight>
                  <a:srgbClr val="ED7843"/>
                </a:highlight>
              </a:defRPr>
            </a:lvl1pPr>
            <a:lvl2pPr lvl="1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550"/>
              <a:buNone/>
              <a:defRPr>
                <a:highlight>
                  <a:srgbClr val="ED7843"/>
                </a:highlight>
              </a:defRPr>
            </a:lvl2pPr>
            <a:lvl3pPr lvl="2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>
                <a:highlight>
                  <a:srgbClr val="ED7843"/>
                </a:highlight>
              </a:defRPr>
            </a:lvl3pPr>
            <a:lvl4pPr lvl="3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4pPr>
            <a:lvl5pPr lvl="4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5pPr>
            <a:lvl6pPr lvl="5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6pPr>
            <a:lvl7pPr lvl="6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7pPr>
            <a:lvl8pPr lvl="7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8pPr>
            <a:lvl9pPr lvl="8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>
                <a:highlight>
                  <a:srgbClr val="ED7843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9"/>
          <p:cNvGrpSpPr/>
          <p:nvPr/>
        </p:nvGrpSpPr>
        <p:grpSpPr>
          <a:xfrm>
            <a:off x="12589588" y="3448710"/>
            <a:ext cx="2998654" cy="892560"/>
            <a:chOff x="0" y="-76200"/>
            <a:chExt cx="665495" cy="198087"/>
          </a:xfrm>
        </p:grpSpPr>
        <p:sp>
          <p:nvSpPr>
            <p:cNvPr id="156" name="Google Shape;156;p9"/>
            <p:cNvSpPr/>
            <p:nvPr/>
          </p:nvSpPr>
          <p:spPr>
            <a:xfrm>
              <a:off x="0" y="0"/>
              <a:ext cx="665495" cy="121887"/>
            </a:xfrm>
            <a:custGeom>
              <a:rect b="b" l="l" r="r" t="t"/>
              <a:pathLst>
                <a:path extrusionOk="0" h="121887" w="665495">
                  <a:moveTo>
                    <a:pt x="0" y="0"/>
                  </a:moveTo>
                  <a:lnTo>
                    <a:pt x="665495" y="0"/>
                  </a:lnTo>
                  <a:lnTo>
                    <a:pt x="665495" y="121887"/>
                  </a:lnTo>
                  <a:lnTo>
                    <a:pt x="0" y="12188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7" name="Google Shape;157;p9"/>
            <p:cNvSpPr txBox="1"/>
            <p:nvPr/>
          </p:nvSpPr>
          <p:spPr>
            <a:xfrm>
              <a:off x="0" y="-76200"/>
              <a:ext cx="6654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1383118" y="6421004"/>
            <a:ext cx="5070489" cy="892560"/>
            <a:chOff x="0" y="-76200"/>
            <a:chExt cx="1125300" cy="198087"/>
          </a:xfrm>
        </p:grpSpPr>
        <p:sp>
          <p:nvSpPr>
            <p:cNvPr id="159" name="Google Shape;159;p9"/>
            <p:cNvSpPr/>
            <p:nvPr/>
          </p:nvSpPr>
          <p:spPr>
            <a:xfrm>
              <a:off x="0" y="0"/>
              <a:ext cx="1125191" cy="121887"/>
            </a:xfrm>
            <a:custGeom>
              <a:rect b="b" l="l" r="r" t="t"/>
              <a:pathLst>
                <a:path extrusionOk="0" h="121887" w="1125191">
                  <a:moveTo>
                    <a:pt x="0" y="0"/>
                  </a:moveTo>
                  <a:lnTo>
                    <a:pt x="1125191" y="0"/>
                  </a:lnTo>
                  <a:lnTo>
                    <a:pt x="1125191" y="121887"/>
                  </a:lnTo>
                  <a:lnTo>
                    <a:pt x="0" y="12188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0" name="Google Shape;160;p9"/>
            <p:cNvSpPr txBox="1"/>
            <p:nvPr/>
          </p:nvSpPr>
          <p:spPr>
            <a:xfrm>
              <a:off x="0" y="-76200"/>
              <a:ext cx="11253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9"/>
          <p:cNvGrpSpPr/>
          <p:nvPr/>
        </p:nvGrpSpPr>
        <p:grpSpPr>
          <a:xfrm>
            <a:off x="10738162" y="6421004"/>
            <a:ext cx="5070489" cy="892560"/>
            <a:chOff x="0" y="-76200"/>
            <a:chExt cx="1125300" cy="198087"/>
          </a:xfrm>
        </p:grpSpPr>
        <p:sp>
          <p:nvSpPr>
            <p:cNvPr id="162" name="Google Shape;162;p9"/>
            <p:cNvSpPr/>
            <p:nvPr/>
          </p:nvSpPr>
          <p:spPr>
            <a:xfrm>
              <a:off x="0" y="0"/>
              <a:ext cx="1125191" cy="121887"/>
            </a:xfrm>
            <a:custGeom>
              <a:rect b="b" l="l" r="r" t="t"/>
              <a:pathLst>
                <a:path extrusionOk="0" h="121887" w="1125191">
                  <a:moveTo>
                    <a:pt x="0" y="0"/>
                  </a:moveTo>
                  <a:lnTo>
                    <a:pt x="1125191" y="0"/>
                  </a:lnTo>
                  <a:lnTo>
                    <a:pt x="1125191" y="121887"/>
                  </a:lnTo>
                  <a:lnTo>
                    <a:pt x="0" y="12188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3" name="Google Shape;163;p9"/>
            <p:cNvSpPr txBox="1"/>
            <p:nvPr/>
          </p:nvSpPr>
          <p:spPr>
            <a:xfrm>
              <a:off x="0" y="-76200"/>
              <a:ext cx="11253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9"/>
          <p:cNvGrpSpPr/>
          <p:nvPr/>
        </p:nvGrpSpPr>
        <p:grpSpPr>
          <a:xfrm>
            <a:off x="4579365" y="3448710"/>
            <a:ext cx="2506182" cy="892560"/>
            <a:chOff x="0" y="-76200"/>
            <a:chExt cx="556200" cy="198087"/>
          </a:xfrm>
        </p:grpSpPr>
        <p:sp>
          <p:nvSpPr>
            <p:cNvPr id="165" name="Google Shape;165;p9"/>
            <p:cNvSpPr/>
            <p:nvPr/>
          </p:nvSpPr>
          <p:spPr>
            <a:xfrm>
              <a:off x="0" y="0"/>
              <a:ext cx="556119" cy="121887"/>
            </a:xfrm>
            <a:custGeom>
              <a:rect b="b" l="l" r="r" t="t"/>
              <a:pathLst>
                <a:path extrusionOk="0" h="121887" w="556119">
                  <a:moveTo>
                    <a:pt x="0" y="0"/>
                  </a:moveTo>
                  <a:lnTo>
                    <a:pt x="556119" y="0"/>
                  </a:lnTo>
                  <a:lnTo>
                    <a:pt x="556119" y="121887"/>
                  </a:lnTo>
                  <a:lnTo>
                    <a:pt x="0" y="12188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6" name="Google Shape;166;p9"/>
            <p:cNvSpPr txBox="1"/>
            <p:nvPr/>
          </p:nvSpPr>
          <p:spPr>
            <a:xfrm>
              <a:off x="0" y="-76200"/>
              <a:ext cx="5562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9"/>
          <p:cNvGrpSpPr/>
          <p:nvPr/>
        </p:nvGrpSpPr>
        <p:grpSpPr>
          <a:xfrm>
            <a:off x="8890173" y="3160209"/>
            <a:ext cx="4016596" cy="2889821"/>
            <a:chOff x="0" y="-76200"/>
            <a:chExt cx="1057862" cy="761100"/>
          </a:xfrm>
        </p:grpSpPr>
        <p:sp>
          <p:nvSpPr>
            <p:cNvPr id="168" name="Google Shape;168;p9"/>
            <p:cNvSpPr/>
            <p:nvPr/>
          </p:nvSpPr>
          <p:spPr>
            <a:xfrm>
              <a:off x="0" y="0"/>
              <a:ext cx="1057862" cy="684753"/>
            </a:xfrm>
            <a:custGeom>
              <a:rect b="b" l="l" r="r" t="t"/>
              <a:pathLst>
                <a:path extrusionOk="0" h="684753" w="1057862">
                  <a:moveTo>
                    <a:pt x="0" y="0"/>
                  </a:moveTo>
                  <a:lnTo>
                    <a:pt x="1057862" y="0"/>
                  </a:lnTo>
                  <a:lnTo>
                    <a:pt x="1057862" y="684753"/>
                  </a:lnTo>
                  <a:lnTo>
                    <a:pt x="0" y="68475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9" name="Google Shape;169;p9"/>
            <p:cNvSpPr txBox="1"/>
            <p:nvPr/>
          </p:nvSpPr>
          <p:spPr>
            <a:xfrm>
              <a:off x="0" y="-76200"/>
              <a:ext cx="1057800" cy="7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9"/>
          <p:cNvGrpSpPr/>
          <p:nvPr/>
        </p:nvGrpSpPr>
        <p:grpSpPr>
          <a:xfrm>
            <a:off x="828423" y="3160209"/>
            <a:ext cx="4016596" cy="2889821"/>
            <a:chOff x="0" y="-76200"/>
            <a:chExt cx="1057862" cy="761100"/>
          </a:xfrm>
        </p:grpSpPr>
        <p:sp>
          <p:nvSpPr>
            <p:cNvPr id="171" name="Google Shape;171;p9"/>
            <p:cNvSpPr/>
            <p:nvPr/>
          </p:nvSpPr>
          <p:spPr>
            <a:xfrm>
              <a:off x="0" y="0"/>
              <a:ext cx="1057862" cy="684753"/>
            </a:xfrm>
            <a:custGeom>
              <a:rect b="b" l="l" r="r" t="t"/>
              <a:pathLst>
                <a:path extrusionOk="0" h="684753" w="1057862">
                  <a:moveTo>
                    <a:pt x="0" y="0"/>
                  </a:moveTo>
                  <a:lnTo>
                    <a:pt x="1057862" y="0"/>
                  </a:lnTo>
                  <a:lnTo>
                    <a:pt x="1057862" y="684753"/>
                  </a:lnTo>
                  <a:lnTo>
                    <a:pt x="0" y="68475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2" name="Google Shape;172;p9"/>
            <p:cNvSpPr txBox="1"/>
            <p:nvPr/>
          </p:nvSpPr>
          <p:spPr>
            <a:xfrm>
              <a:off x="0" y="-76200"/>
              <a:ext cx="1057800" cy="7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9"/>
          <p:cNvGrpSpPr/>
          <p:nvPr/>
        </p:nvGrpSpPr>
        <p:grpSpPr>
          <a:xfrm>
            <a:off x="5797668" y="6148448"/>
            <a:ext cx="4016596" cy="2889821"/>
            <a:chOff x="0" y="-76200"/>
            <a:chExt cx="1057862" cy="761100"/>
          </a:xfrm>
        </p:grpSpPr>
        <p:sp>
          <p:nvSpPr>
            <p:cNvPr id="174" name="Google Shape;174;p9"/>
            <p:cNvSpPr/>
            <p:nvPr/>
          </p:nvSpPr>
          <p:spPr>
            <a:xfrm>
              <a:off x="0" y="0"/>
              <a:ext cx="1057862" cy="684753"/>
            </a:xfrm>
            <a:custGeom>
              <a:rect b="b" l="l" r="r" t="t"/>
              <a:pathLst>
                <a:path extrusionOk="0" h="684753" w="1057862">
                  <a:moveTo>
                    <a:pt x="0" y="0"/>
                  </a:moveTo>
                  <a:lnTo>
                    <a:pt x="1057862" y="0"/>
                  </a:lnTo>
                  <a:lnTo>
                    <a:pt x="1057862" y="684753"/>
                  </a:lnTo>
                  <a:lnTo>
                    <a:pt x="0" y="68475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5" name="Google Shape;175;p9"/>
            <p:cNvSpPr txBox="1"/>
            <p:nvPr/>
          </p:nvSpPr>
          <p:spPr>
            <a:xfrm>
              <a:off x="0" y="-76200"/>
              <a:ext cx="1057800" cy="7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9"/>
          <p:cNvGrpSpPr/>
          <p:nvPr/>
        </p:nvGrpSpPr>
        <p:grpSpPr>
          <a:xfrm>
            <a:off x="13362222" y="6148448"/>
            <a:ext cx="4016596" cy="2889821"/>
            <a:chOff x="0" y="-76200"/>
            <a:chExt cx="1057862" cy="761100"/>
          </a:xfrm>
        </p:grpSpPr>
        <p:sp>
          <p:nvSpPr>
            <p:cNvPr id="177" name="Google Shape;177;p9"/>
            <p:cNvSpPr/>
            <p:nvPr/>
          </p:nvSpPr>
          <p:spPr>
            <a:xfrm>
              <a:off x="0" y="0"/>
              <a:ext cx="1057862" cy="684753"/>
            </a:xfrm>
            <a:custGeom>
              <a:rect b="b" l="l" r="r" t="t"/>
              <a:pathLst>
                <a:path extrusionOk="0" h="684753" w="1057862">
                  <a:moveTo>
                    <a:pt x="0" y="0"/>
                  </a:moveTo>
                  <a:lnTo>
                    <a:pt x="1057862" y="0"/>
                  </a:lnTo>
                  <a:lnTo>
                    <a:pt x="1057862" y="684753"/>
                  </a:lnTo>
                  <a:lnTo>
                    <a:pt x="0" y="68475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8" name="Google Shape;178;p9"/>
            <p:cNvSpPr txBox="1"/>
            <p:nvPr/>
          </p:nvSpPr>
          <p:spPr>
            <a:xfrm>
              <a:off x="0" y="-76200"/>
              <a:ext cx="1057800" cy="7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9"/>
          <p:cNvSpPr txBox="1"/>
          <p:nvPr>
            <p:ph type="title"/>
          </p:nvPr>
        </p:nvSpPr>
        <p:spPr>
          <a:xfrm>
            <a:off x="646900" y="651694"/>
            <a:ext cx="16994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50"/>
              <a:buNone/>
              <a:defRPr sz="85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9"/>
          <p:cNvSpPr txBox="1"/>
          <p:nvPr>
            <p:ph idx="1" type="subTitle"/>
          </p:nvPr>
        </p:nvSpPr>
        <p:spPr>
          <a:xfrm>
            <a:off x="2234400" y="2053794"/>
            <a:ext cx="13819200" cy="4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 b="1"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 b="1" sz="2550"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 b="1" sz="2550"/>
            </a:lvl9pPr>
          </a:lstStyle>
          <a:p/>
        </p:txBody>
      </p:sp>
      <p:sp>
        <p:nvSpPr>
          <p:cNvPr id="181" name="Google Shape;181;p9"/>
          <p:cNvSpPr txBox="1"/>
          <p:nvPr>
            <p:ph idx="2" type="subTitle"/>
          </p:nvPr>
        </p:nvSpPr>
        <p:spPr>
          <a:xfrm>
            <a:off x="5213193" y="3821925"/>
            <a:ext cx="36771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  <p:sp>
        <p:nvSpPr>
          <p:cNvPr id="182" name="Google Shape;182;p9"/>
          <p:cNvSpPr txBox="1"/>
          <p:nvPr>
            <p:ph idx="3" type="body"/>
          </p:nvPr>
        </p:nvSpPr>
        <p:spPr>
          <a:xfrm>
            <a:off x="5248600" y="4536225"/>
            <a:ext cx="3606300" cy="161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SzPts val="2300"/>
              <a:buChar char="–"/>
              <a:defRPr sz="2300"/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SzPts val="2300"/>
              <a:buChar char="•"/>
              <a:defRPr sz="2300"/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SzPts val="2300"/>
              <a:buChar char="–"/>
              <a:defRPr sz="2300"/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SzPts val="2300"/>
              <a:buChar char="»"/>
              <a:defRPr sz="2300"/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9pPr>
          </a:lstStyle>
          <a:p/>
        </p:txBody>
      </p:sp>
      <p:sp>
        <p:nvSpPr>
          <p:cNvPr id="183" name="Google Shape;183;p9"/>
          <p:cNvSpPr txBox="1"/>
          <p:nvPr>
            <p:ph idx="4" type="subTitle"/>
          </p:nvPr>
        </p:nvSpPr>
        <p:spPr>
          <a:xfrm>
            <a:off x="13267277" y="3821925"/>
            <a:ext cx="36771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  <p:sp>
        <p:nvSpPr>
          <p:cNvPr id="184" name="Google Shape;184;p9"/>
          <p:cNvSpPr txBox="1"/>
          <p:nvPr>
            <p:ph idx="5" type="body"/>
          </p:nvPr>
        </p:nvSpPr>
        <p:spPr>
          <a:xfrm>
            <a:off x="13302684" y="4536225"/>
            <a:ext cx="3606300" cy="161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SzPts val="2300"/>
              <a:buChar char="–"/>
              <a:defRPr sz="2300"/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SzPts val="2300"/>
              <a:buChar char="•"/>
              <a:defRPr sz="2300"/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SzPts val="2300"/>
              <a:buChar char="–"/>
              <a:defRPr sz="2300"/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SzPts val="2300"/>
              <a:buChar char="»"/>
              <a:defRPr sz="2300"/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9pPr>
          </a:lstStyle>
          <a:p/>
        </p:txBody>
      </p:sp>
      <p:sp>
        <p:nvSpPr>
          <p:cNvPr id="185" name="Google Shape;185;p9"/>
          <p:cNvSpPr txBox="1"/>
          <p:nvPr>
            <p:ph idx="6" type="subTitle"/>
          </p:nvPr>
        </p:nvSpPr>
        <p:spPr>
          <a:xfrm>
            <a:off x="1783357" y="6775879"/>
            <a:ext cx="36771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  <p:sp>
        <p:nvSpPr>
          <p:cNvPr id="186" name="Google Shape;186;p9"/>
          <p:cNvSpPr txBox="1"/>
          <p:nvPr>
            <p:ph idx="7" type="body"/>
          </p:nvPr>
        </p:nvSpPr>
        <p:spPr>
          <a:xfrm>
            <a:off x="1818763" y="7490179"/>
            <a:ext cx="3606300" cy="161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r">
              <a:spcBef>
                <a:spcPts val="64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74650" lvl="1" marL="914400" rtl="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 sz="2300"/>
            </a:lvl2pPr>
            <a:lvl3pPr indent="-374650" lvl="2" marL="1371600" rtl="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 sz="2300"/>
            </a:lvl3pPr>
            <a:lvl4pPr indent="-374650" lvl="3" marL="1828800" rtl="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 sz="2300"/>
            </a:lvl4pPr>
            <a:lvl5pPr indent="-374650" lvl="4" marL="2286000" rtl="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 sz="2300"/>
            </a:lvl5pPr>
            <a:lvl6pPr indent="-374650" lvl="5" marL="27432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6pPr>
            <a:lvl7pPr indent="-374650" lvl="6" marL="32004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7pPr>
            <a:lvl8pPr indent="-374650" lvl="7" marL="36576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8pPr>
            <a:lvl9pPr indent="-374650" lvl="8" marL="41148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9pPr>
          </a:lstStyle>
          <a:p/>
        </p:txBody>
      </p:sp>
      <p:sp>
        <p:nvSpPr>
          <p:cNvPr id="187" name="Google Shape;187;p9"/>
          <p:cNvSpPr txBox="1"/>
          <p:nvPr>
            <p:ph idx="8" type="subTitle"/>
          </p:nvPr>
        </p:nvSpPr>
        <p:spPr>
          <a:xfrm>
            <a:off x="9424075" y="6775879"/>
            <a:ext cx="36771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  <p:sp>
        <p:nvSpPr>
          <p:cNvPr id="188" name="Google Shape;188;p9"/>
          <p:cNvSpPr txBox="1"/>
          <p:nvPr>
            <p:ph idx="9" type="body"/>
          </p:nvPr>
        </p:nvSpPr>
        <p:spPr>
          <a:xfrm>
            <a:off x="9459482" y="7490179"/>
            <a:ext cx="3606300" cy="161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r">
              <a:spcBef>
                <a:spcPts val="64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74650" lvl="1" marL="914400" rtl="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 sz="2300"/>
            </a:lvl2pPr>
            <a:lvl3pPr indent="-374650" lvl="2" marL="1371600" rtl="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 sz="2300"/>
            </a:lvl3pPr>
            <a:lvl4pPr indent="-374650" lvl="3" marL="1828800" rtl="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 sz="2300"/>
            </a:lvl4pPr>
            <a:lvl5pPr indent="-374650" lvl="4" marL="2286000" rtl="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 sz="2300"/>
            </a:lvl5pPr>
            <a:lvl6pPr indent="-374650" lvl="5" marL="27432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6pPr>
            <a:lvl7pPr indent="-374650" lvl="6" marL="32004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7pPr>
            <a:lvl8pPr indent="-374650" lvl="7" marL="36576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8pPr>
            <a:lvl9pPr indent="-374650" lvl="8" marL="41148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7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/>
          <p:nvPr/>
        </p:nvSpPr>
        <p:spPr>
          <a:xfrm>
            <a:off x="10052243" y="6047106"/>
            <a:ext cx="6685985" cy="3171574"/>
          </a:xfrm>
          <a:custGeom>
            <a:rect b="b" l="l" r="r" t="t"/>
            <a:pathLst>
              <a:path extrusionOk="0" h="877750" w="1850382">
                <a:moveTo>
                  <a:pt x="0" y="0"/>
                </a:moveTo>
                <a:lnTo>
                  <a:pt x="1850382" y="0"/>
                </a:lnTo>
                <a:lnTo>
                  <a:pt x="1850382" y="877750"/>
                </a:lnTo>
                <a:lnTo>
                  <a:pt x="0" y="877750"/>
                </a:lnTo>
                <a:close/>
              </a:path>
            </a:pathLst>
          </a:custGeom>
          <a:solidFill>
            <a:srgbClr val="EBEFEA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1" name="Google Shape;191;p10"/>
          <p:cNvSpPr/>
          <p:nvPr>
            <p:ph idx="2" type="pic"/>
          </p:nvPr>
        </p:nvSpPr>
        <p:spPr>
          <a:xfrm>
            <a:off x="10075725" y="6070750"/>
            <a:ext cx="6643200" cy="3128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2" name="Google Shape;192;p10"/>
          <p:cNvGrpSpPr/>
          <p:nvPr/>
        </p:nvGrpSpPr>
        <p:grpSpPr>
          <a:xfrm>
            <a:off x="10052243" y="1161844"/>
            <a:ext cx="6686050" cy="3447088"/>
            <a:chOff x="0" y="-76200"/>
            <a:chExt cx="1850400" cy="954000"/>
          </a:xfrm>
        </p:grpSpPr>
        <p:sp>
          <p:nvSpPr>
            <p:cNvPr id="193" name="Google Shape;193;p10"/>
            <p:cNvSpPr/>
            <p:nvPr/>
          </p:nvSpPr>
          <p:spPr>
            <a:xfrm>
              <a:off x="0" y="0"/>
              <a:ext cx="1850382" cy="877750"/>
            </a:xfrm>
            <a:custGeom>
              <a:rect b="b" l="l" r="r" t="t"/>
              <a:pathLst>
                <a:path extrusionOk="0" h="877750" w="1850382">
                  <a:moveTo>
                    <a:pt x="0" y="0"/>
                  </a:moveTo>
                  <a:lnTo>
                    <a:pt x="1850382" y="0"/>
                  </a:lnTo>
                  <a:lnTo>
                    <a:pt x="1850382" y="877750"/>
                  </a:lnTo>
                  <a:lnTo>
                    <a:pt x="0" y="877750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4" name="Google Shape;194;p10"/>
            <p:cNvSpPr txBox="1"/>
            <p:nvPr/>
          </p:nvSpPr>
          <p:spPr>
            <a:xfrm>
              <a:off x="0" y="-76200"/>
              <a:ext cx="18504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0"/>
          <p:cNvSpPr/>
          <p:nvPr/>
        </p:nvSpPr>
        <p:spPr>
          <a:xfrm>
            <a:off x="10100417" y="1474234"/>
            <a:ext cx="6589800" cy="3097500"/>
          </a:xfrm>
          <a:prstGeom prst="rect">
            <a:avLst/>
          </a:prstGeom>
          <a:solidFill>
            <a:srgbClr val="FEF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2182106" y="1135770"/>
            <a:ext cx="5770265" cy="3913289"/>
          </a:xfrm>
          <a:custGeom>
            <a:rect b="b" l="l" r="r" t="t"/>
            <a:pathLst>
              <a:path extrusionOk="0" h="3913289" w="5770265">
                <a:moveTo>
                  <a:pt x="0" y="0"/>
                </a:moveTo>
                <a:lnTo>
                  <a:pt x="5770265" y="0"/>
                </a:lnTo>
                <a:lnTo>
                  <a:pt x="5770265" y="3913289"/>
                </a:lnTo>
                <a:lnTo>
                  <a:pt x="0" y="3913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0"/>
          <p:cNvSpPr txBox="1"/>
          <p:nvPr>
            <p:ph type="title"/>
          </p:nvPr>
        </p:nvSpPr>
        <p:spPr>
          <a:xfrm>
            <a:off x="565600" y="5133299"/>
            <a:ext cx="9003300" cy="21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1656538" y="7637700"/>
            <a:ext cx="6821400" cy="264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2550"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 sz="2550"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 sz="2550"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 sz="2550"/>
            </a:lvl9pPr>
          </a:lstStyle>
          <a:p/>
        </p:txBody>
      </p:sp>
      <p:sp>
        <p:nvSpPr>
          <p:cNvPr id="199" name="Google Shape;199;p10"/>
          <p:cNvSpPr txBox="1"/>
          <p:nvPr>
            <p:ph idx="3" type="subTitle"/>
          </p:nvPr>
        </p:nvSpPr>
        <p:spPr>
          <a:xfrm>
            <a:off x="10163025" y="785409"/>
            <a:ext cx="6464400" cy="56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  <p:sp>
        <p:nvSpPr>
          <p:cNvPr id="200" name="Google Shape;200;p10"/>
          <p:cNvSpPr txBox="1"/>
          <p:nvPr>
            <p:ph idx="4" type="subTitle"/>
          </p:nvPr>
        </p:nvSpPr>
        <p:spPr>
          <a:xfrm>
            <a:off x="10163025" y="5382260"/>
            <a:ext cx="6464400" cy="56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3200"/>
              <a:buFont typeface="Blinker Black"/>
              <a:buNone/>
              <a:defRPr sz="3200">
                <a:latin typeface="Blinker Black"/>
                <a:ea typeface="Blinker Black"/>
                <a:cs typeface="Blinker Black"/>
                <a:sym typeface="Blinker Black"/>
              </a:defRPr>
            </a:lvl9pPr>
          </a:lstStyle>
          <a:p/>
        </p:txBody>
      </p:sp>
      <p:sp>
        <p:nvSpPr>
          <p:cNvPr id="201" name="Google Shape;201;p10"/>
          <p:cNvSpPr/>
          <p:nvPr>
            <p:ph idx="5" type="pic"/>
          </p:nvPr>
        </p:nvSpPr>
        <p:spPr>
          <a:xfrm>
            <a:off x="10075725" y="1458625"/>
            <a:ext cx="6643200" cy="312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9214" y="319214"/>
            <a:ext cx="17652477" cy="9650161"/>
          </a:xfrm>
          <a:custGeom>
            <a:rect b="b" l="l" r="r" t="t"/>
            <a:pathLst>
              <a:path extrusionOk="0" h="2541188" w="4648447">
                <a:moveTo>
                  <a:pt x="0" y="0"/>
                </a:moveTo>
                <a:lnTo>
                  <a:pt x="4648447" y="0"/>
                </a:lnTo>
                <a:lnTo>
                  <a:pt x="4648447" y="2541188"/>
                </a:lnTo>
                <a:lnTo>
                  <a:pt x="0" y="25411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46900" y="711225"/>
            <a:ext cx="16994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Prompt Black"/>
              <a:buNone/>
              <a:defRPr i="0" sz="7500" u="none" cap="none" strike="noStrike">
                <a:solidFill>
                  <a:schemeClr val="dk1"/>
                </a:solidFill>
                <a:latin typeface="Prompt Black"/>
                <a:ea typeface="Prompt Black"/>
                <a:cs typeface="Prompt Black"/>
                <a:sym typeface="Promp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469250" y="31083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22275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Blinker"/>
              <a:buChar char="•"/>
              <a:defRPr i="0" sz="3050" u="none" cap="none" strike="noStrik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indent="-390525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Blinker"/>
              <a:buChar char="–"/>
              <a:defRPr i="0" sz="2550" u="none" cap="none" strike="noStrik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linker"/>
              <a:buChar char="•"/>
              <a:defRPr i="0" sz="2400" u="none" cap="none" strike="noStrik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linker"/>
              <a:buChar char="–"/>
              <a:defRPr i="0" sz="2000" u="none" cap="none" strike="noStrik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linker"/>
              <a:buChar char="»"/>
              <a:defRPr i="0" sz="2000" u="none" cap="none" strike="noStrik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linker"/>
              <a:buChar char="•"/>
              <a:defRPr i="0" sz="2000" u="none" cap="none" strike="noStrik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linker"/>
              <a:buChar char="•"/>
              <a:defRPr i="0" sz="2000" u="none" cap="none" strike="noStrik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linker"/>
              <a:buChar char="•"/>
              <a:defRPr i="0" sz="2000" u="none" cap="none" strike="noStrik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linker"/>
              <a:buChar char="•"/>
              <a:defRPr i="0" sz="2000" u="none" cap="none" strike="noStrik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35.jpg"/><Relationship Id="rId5" Type="http://schemas.openxmlformats.org/officeDocument/2006/relationships/image" Target="../media/image23.jp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4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34.jpg"/><Relationship Id="rId5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6.jpg"/><Relationship Id="rId5" Type="http://schemas.openxmlformats.org/officeDocument/2006/relationships/image" Target="../media/image3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18.png"/><Relationship Id="rId13" Type="http://schemas.openxmlformats.org/officeDocument/2006/relationships/image" Target="../media/image25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5" Type="http://schemas.openxmlformats.org/officeDocument/2006/relationships/image" Target="../media/image47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8.png"/><Relationship Id="rId10" Type="http://schemas.openxmlformats.org/officeDocument/2006/relationships/image" Target="../media/image24.png"/><Relationship Id="rId13" Type="http://schemas.openxmlformats.org/officeDocument/2006/relationships/image" Target="../media/image72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66.png"/><Relationship Id="rId15" Type="http://schemas.openxmlformats.org/officeDocument/2006/relationships/image" Target="../media/image63.png"/><Relationship Id="rId14" Type="http://schemas.openxmlformats.org/officeDocument/2006/relationships/image" Target="../media/image61.png"/><Relationship Id="rId17" Type="http://schemas.openxmlformats.org/officeDocument/2006/relationships/image" Target="../media/image8.png"/><Relationship Id="rId16" Type="http://schemas.openxmlformats.org/officeDocument/2006/relationships/image" Target="../media/image70.png"/><Relationship Id="rId5" Type="http://schemas.openxmlformats.org/officeDocument/2006/relationships/image" Target="../media/image4.png"/><Relationship Id="rId19" Type="http://schemas.openxmlformats.org/officeDocument/2006/relationships/image" Target="../media/image1.png"/><Relationship Id="rId6" Type="http://schemas.openxmlformats.org/officeDocument/2006/relationships/image" Target="../media/image16.png"/><Relationship Id="rId18" Type="http://schemas.openxmlformats.org/officeDocument/2006/relationships/image" Target="../media/image69.png"/><Relationship Id="rId7" Type="http://schemas.openxmlformats.org/officeDocument/2006/relationships/image" Target="../media/image11.png"/><Relationship Id="rId8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Relationship Id="rId4" Type="http://schemas.openxmlformats.org/officeDocument/2006/relationships/image" Target="../media/image7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jpg"/><Relationship Id="rId4" Type="http://schemas.openxmlformats.org/officeDocument/2006/relationships/image" Target="../media/image11.png"/><Relationship Id="rId5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5531" y="1973451"/>
            <a:ext cx="10498640" cy="79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19"/>
          <p:cNvGrpSpPr/>
          <p:nvPr/>
        </p:nvGrpSpPr>
        <p:grpSpPr>
          <a:xfrm>
            <a:off x="319214" y="7227110"/>
            <a:ext cx="6632249" cy="1076086"/>
            <a:chOff x="0" y="-76200"/>
            <a:chExt cx="1471904" cy="238817"/>
          </a:xfrm>
        </p:grpSpPr>
        <p:sp>
          <p:nvSpPr>
            <p:cNvPr id="341" name="Google Shape;341;p19"/>
            <p:cNvSpPr/>
            <p:nvPr/>
          </p:nvSpPr>
          <p:spPr>
            <a:xfrm>
              <a:off x="0" y="0"/>
              <a:ext cx="1471904" cy="162617"/>
            </a:xfrm>
            <a:custGeom>
              <a:rect b="b" l="l" r="r" t="t"/>
              <a:pathLst>
                <a:path extrusionOk="0" h="162617" w="1471904">
                  <a:moveTo>
                    <a:pt x="0" y="0"/>
                  </a:moveTo>
                  <a:lnTo>
                    <a:pt x="1471904" y="0"/>
                  </a:lnTo>
                  <a:lnTo>
                    <a:pt x="1471904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p19"/>
            <p:cNvSpPr txBox="1"/>
            <p:nvPr/>
          </p:nvSpPr>
          <p:spPr>
            <a:xfrm>
              <a:off x="0" y="-76200"/>
              <a:ext cx="1471904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9"/>
          <p:cNvGrpSpPr/>
          <p:nvPr/>
        </p:nvGrpSpPr>
        <p:grpSpPr>
          <a:xfrm>
            <a:off x="319214" y="8182214"/>
            <a:ext cx="5946170" cy="1076086"/>
            <a:chOff x="0" y="-76200"/>
            <a:chExt cx="1319641" cy="238817"/>
          </a:xfrm>
        </p:grpSpPr>
        <p:sp>
          <p:nvSpPr>
            <p:cNvPr id="344" name="Google Shape;344;p19"/>
            <p:cNvSpPr/>
            <p:nvPr/>
          </p:nvSpPr>
          <p:spPr>
            <a:xfrm>
              <a:off x="0" y="0"/>
              <a:ext cx="1319641" cy="162617"/>
            </a:xfrm>
            <a:custGeom>
              <a:rect b="b" l="l" r="r" t="t"/>
              <a:pathLst>
                <a:path extrusionOk="0" h="162617" w="1319641">
                  <a:moveTo>
                    <a:pt x="0" y="0"/>
                  </a:moveTo>
                  <a:lnTo>
                    <a:pt x="1319641" y="0"/>
                  </a:lnTo>
                  <a:lnTo>
                    <a:pt x="1319641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5" name="Google Shape;345;p19"/>
            <p:cNvSpPr txBox="1"/>
            <p:nvPr/>
          </p:nvSpPr>
          <p:spPr>
            <a:xfrm>
              <a:off x="0" y="-76200"/>
              <a:ext cx="1319641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9"/>
          <p:cNvSpPr txBox="1"/>
          <p:nvPr/>
        </p:nvSpPr>
        <p:spPr>
          <a:xfrm>
            <a:off x="935115" y="7666498"/>
            <a:ext cx="57660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Exploring Earthquakes, Faults, and the Forces Shaping Our Planet</a:t>
            </a:r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935115" y="1073655"/>
            <a:ext cx="10457400" cy="29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11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EARTHQUAKES AND FAULTS 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935115" y="4081752"/>
            <a:ext cx="7500610" cy="508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62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LESSON FOR MIDDLE 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28"/>
          <p:cNvGrpSpPr/>
          <p:nvPr/>
        </p:nvGrpSpPr>
        <p:grpSpPr>
          <a:xfrm>
            <a:off x="1503811" y="3528518"/>
            <a:ext cx="4529193" cy="5253210"/>
            <a:chOff x="0" y="-76200"/>
            <a:chExt cx="1253465" cy="1453838"/>
          </a:xfrm>
        </p:grpSpPr>
        <p:sp>
          <p:nvSpPr>
            <p:cNvPr id="625" name="Google Shape;625;p28"/>
            <p:cNvSpPr/>
            <p:nvPr/>
          </p:nvSpPr>
          <p:spPr>
            <a:xfrm>
              <a:off x="0" y="0"/>
              <a:ext cx="1253465" cy="1377638"/>
            </a:xfrm>
            <a:custGeom>
              <a:rect b="b" l="l" r="r" t="t"/>
              <a:pathLst>
                <a:path extrusionOk="0" h="1377638" w="1253465">
                  <a:moveTo>
                    <a:pt x="0" y="0"/>
                  </a:moveTo>
                  <a:lnTo>
                    <a:pt x="1253465" y="0"/>
                  </a:lnTo>
                  <a:lnTo>
                    <a:pt x="1253465" y="1377638"/>
                  </a:lnTo>
                  <a:lnTo>
                    <a:pt x="0" y="1377638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26" name="Google Shape;626;p28"/>
            <p:cNvSpPr txBox="1"/>
            <p:nvPr/>
          </p:nvSpPr>
          <p:spPr>
            <a:xfrm>
              <a:off x="0" y="-76200"/>
              <a:ext cx="1253465" cy="1453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28"/>
          <p:cNvGrpSpPr/>
          <p:nvPr/>
        </p:nvGrpSpPr>
        <p:grpSpPr>
          <a:xfrm>
            <a:off x="7055810" y="3528518"/>
            <a:ext cx="4529193" cy="5253210"/>
            <a:chOff x="0" y="-76200"/>
            <a:chExt cx="1253465" cy="1453838"/>
          </a:xfrm>
        </p:grpSpPr>
        <p:sp>
          <p:nvSpPr>
            <p:cNvPr id="628" name="Google Shape;628;p28"/>
            <p:cNvSpPr/>
            <p:nvPr/>
          </p:nvSpPr>
          <p:spPr>
            <a:xfrm>
              <a:off x="0" y="0"/>
              <a:ext cx="1253465" cy="1377638"/>
            </a:xfrm>
            <a:custGeom>
              <a:rect b="b" l="l" r="r" t="t"/>
              <a:pathLst>
                <a:path extrusionOk="0" h="1377638" w="1253465">
                  <a:moveTo>
                    <a:pt x="0" y="0"/>
                  </a:moveTo>
                  <a:lnTo>
                    <a:pt x="1253465" y="0"/>
                  </a:lnTo>
                  <a:lnTo>
                    <a:pt x="1253465" y="1377638"/>
                  </a:lnTo>
                  <a:lnTo>
                    <a:pt x="0" y="1377638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29" name="Google Shape;629;p28"/>
            <p:cNvSpPr txBox="1"/>
            <p:nvPr/>
          </p:nvSpPr>
          <p:spPr>
            <a:xfrm>
              <a:off x="0" y="-76200"/>
              <a:ext cx="1253465" cy="1453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28"/>
          <p:cNvGrpSpPr/>
          <p:nvPr/>
        </p:nvGrpSpPr>
        <p:grpSpPr>
          <a:xfrm>
            <a:off x="12604178" y="3528518"/>
            <a:ext cx="4529193" cy="5253210"/>
            <a:chOff x="0" y="-76200"/>
            <a:chExt cx="1253465" cy="1453838"/>
          </a:xfrm>
        </p:grpSpPr>
        <p:sp>
          <p:nvSpPr>
            <p:cNvPr id="631" name="Google Shape;631;p28"/>
            <p:cNvSpPr/>
            <p:nvPr/>
          </p:nvSpPr>
          <p:spPr>
            <a:xfrm>
              <a:off x="0" y="0"/>
              <a:ext cx="1253465" cy="1377638"/>
            </a:xfrm>
            <a:custGeom>
              <a:rect b="b" l="l" r="r" t="t"/>
              <a:pathLst>
                <a:path extrusionOk="0" h="1377638" w="1253465">
                  <a:moveTo>
                    <a:pt x="0" y="0"/>
                  </a:moveTo>
                  <a:lnTo>
                    <a:pt x="1253465" y="0"/>
                  </a:lnTo>
                  <a:lnTo>
                    <a:pt x="1253465" y="1377638"/>
                  </a:lnTo>
                  <a:lnTo>
                    <a:pt x="0" y="1377638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32" name="Google Shape;632;p28"/>
            <p:cNvSpPr txBox="1"/>
            <p:nvPr/>
          </p:nvSpPr>
          <p:spPr>
            <a:xfrm>
              <a:off x="0" y="-76200"/>
              <a:ext cx="1253465" cy="1453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28"/>
          <p:cNvGrpSpPr/>
          <p:nvPr/>
        </p:nvGrpSpPr>
        <p:grpSpPr>
          <a:xfrm>
            <a:off x="1323406" y="3166821"/>
            <a:ext cx="4532115" cy="5435232"/>
            <a:chOff x="0" y="-76200"/>
            <a:chExt cx="1441562" cy="1728823"/>
          </a:xfrm>
        </p:grpSpPr>
        <p:sp>
          <p:nvSpPr>
            <p:cNvPr id="634" name="Google Shape;634;p28"/>
            <p:cNvSpPr/>
            <p:nvPr/>
          </p:nvSpPr>
          <p:spPr>
            <a:xfrm>
              <a:off x="0" y="0"/>
              <a:ext cx="1441562" cy="1652623"/>
            </a:xfrm>
            <a:custGeom>
              <a:rect b="b" l="l" r="r" t="t"/>
              <a:pathLst>
                <a:path extrusionOk="0" h="1652623" w="1441562">
                  <a:moveTo>
                    <a:pt x="0" y="0"/>
                  </a:moveTo>
                  <a:lnTo>
                    <a:pt x="1441562" y="0"/>
                  </a:lnTo>
                  <a:lnTo>
                    <a:pt x="1441562" y="1652623"/>
                  </a:lnTo>
                  <a:lnTo>
                    <a:pt x="0" y="165262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35" name="Google Shape;635;p28"/>
            <p:cNvSpPr txBox="1"/>
            <p:nvPr/>
          </p:nvSpPr>
          <p:spPr>
            <a:xfrm>
              <a:off x="0" y="-76200"/>
              <a:ext cx="1441562" cy="172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28"/>
          <p:cNvGrpSpPr/>
          <p:nvPr/>
        </p:nvGrpSpPr>
        <p:grpSpPr>
          <a:xfrm>
            <a:off x="6877943" y="3166821"/>
            <a:ext cx="4532115" cy="5435232"/>
            <a:chOff x="0" y="-76200"/>
            <a:chExt cx="1441562" cy="1728823"/>
          </a:xfrm>
        </p:grpSpPr>
        <p:sp>
          <p:nvSpPr>
            <p:cNvPr id="637" name="Google Shape;637;p28"/>
            <p:cNvSpPr/>
            <p:nvPr/>
          </p:nvSpPr>
          <p:spPr>
            <a:xfrm>
              <a:off x="0" y="0"/>
              <a:ext cx="1441562" cy="1652623"/>
            </a:xfrm>
            <a:custGeom>
              <a:rect b="b" l="l" r="r" t="t"/>
              <a:pathLst>
                <a:path extrusionOk="0" h="1652623" w="1441562">
                  <a:moveTo>
                    <a:pt x="0" y="0"/>
                  </a:moveTo>
                  <a:lnTo>
                    <a:pt x="1441562" y="0"/>
                  </a:lnTo>
                  <a:lnTo>
                    <a:pt x="1441562" y="1652623"/>
                  </a:lnTo>
                  <a:lnTo>
                    <a:pt x="0" y="165262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38" name="Google Shape;638;p28"/>
            <p:cNvSpPr txBox="1"/>
            <p:nvPr/>
          </p:nvSpPr>
          <p:spPr>
            <a:xfrm>
              <a:off x="0" y="-76200"/>
              <a:ext cx="1441562" cy="172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28"/>
          <p:cNvGrpSpPr/>
          <p:nvPr/>
        </p:nvGrpSpPr>
        <p:grpSpPr>
          <a:xfrm>
            <a:off x="12432480" y="3166821"/>
            <a:ext cx="4532115" cy="5435232"/>
            <a:chOff x="0" y="-76200"/>
            <a:chExt cx="1441562" cy="1728823"/>
          </a:xfrm>
        </p:grpSpPr>
        <p:sp>
          <p:nvSpPr>
            <p:cNvPr id="640" name="Google Shape;640;p28"/>
            <p:cNvSpPr/>
            <p:nvPr/>
          </p:nvSpPr>
          <p:spPr>
            <a:xfrm>
              <a:off x="0" y="0"/>
              <a:ext cx="1441562" cy="1652623"/>
            </a:xfrm>
            <a:custGeom>
              <a:rect b="b" l="l" r="r" t="t"/>
              <a:pathLst>
                <a:path extrusionOk="0" h="1652623" w="1441562">
                  <a:moveTo>
                    <a:pt x="0" y="0"/>
                  </a:moveTo>
                  <a:lnTo>
                    <a:pt x="1441562" y="0"/>
                  </a:lnTo>
                  <a:lnTo>
                    <a:pt x="1441562" y="1652623"/>
                  </a:lnTo>
                  <a:lnTo>
                    <a:pt x="0" y="165262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41" name="Google Shape;641;p28"/>
            <p:cNvSpPr txBox="1"/>
            <p:nvPr/>
          </p:nvSpPr>
          <p:spPr>
            <a:xfrm>
              <a:off x="0" y="-76200"/>
              <a:ext cx="1441562" cy="172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2" name="Google Shape;642;p28"/>
          <p:cNvPicPr preferRelativeResize="0"/>
          <p:nvPr/>
        </p:nvPicPr>
        <p:blipFill rotWithShape="1">
          <a:blip r:embed="rId3">
            <a:alphaModFix/>
          </a:blip>
          <a:srcRect b="0" l="25766" r="16219" t="0"/>
          <a:stretch/>
        </p:blipFill>
        <p:spPr>
          <a:xfrm>
            <a:off x="1356052" y="3437687"/>
            <a:ext cx="4466821" cy="513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8"/>
          <p:cNvPicPr preferRelativeResize="0"/>
          <p:nvPr/>
        </p:nvPicPr>
        <p:blipFill rotWithShape="1">
          <a:blip r:embed="rId4">
            <a:alphaModFix/>
          </a:blip>
          <a:srcRect b="4032" l="0" r="0" t="4033"/>
          <a:stretch/>
        </p:blipFill>
        <p:spPr>
          <a:xfrm>
            <a:off x="6910589" y="3437687"/>
            <a:ext cx="4466821" cy="513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8"/>
          <p:cNvPicPr preferRelativeResize="0"/>
          <p:nvPr/>
        </p:nvPicPr>
        <p:blipFill rotWithShape="1">
          <a:blip r:embed="rId5">
            <a:alphaModFix/>
          </a:blip>
          <a:srcRect b="0" l="20993" r="20993" t="0"/>
          <a:stretch/>
        </p:blipFill>
        <p:spPr>
          <a:xfrm>
            <a:off x="12465126" y="3437687"/>
            <a:ext cx="4466821" cy="5133064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28"/>
          <p:cNvSpPr txBox="1"/>
          <p:nvPr/>
        </p:nvSpPr>
        <p:spPr>
          <a:xfrm>
            <a:off x="871088" y="1104900"/>
            <a:ext cx="165459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EFFECTS OF EARTHQUAKES</a:t>
            </a:r>
            <a:endParaRPr/>
          </a:p>
        </p:txBody>
      </p:sp>
      <p:sp>
        <p:nvSpPr>
          <p:cNvPr id="646" name="Google Shape;646;p28"/>
          <p:cNvSpPr txBox="1"/>
          <p:nvPr/>
        </p:nvSpPr>
        <p:spPr>
          <a:xfrm>
            <a:off x="1618111" y="2205888"/>
            <a:ext cx="15051777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Discussion of the impact of earthquakes on structures, landscapes, and communities.</a:t>
            </a: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12296479" y="7097989"/>
            <a:ext cx="5672307" cy="2841258"/>
          </a:xfrm>
          <a:custGeom>
            <a:rect b="b" l="l" r="r" t="t"/>
            <a:pathLst>
              <a:path extrusionOk="0" h="2841258" w="5672307">
                <a:moveTo>
                  <a:pt x="0" y="0"/>
                </a:moveTo>
                <a:lnTo>
                  <a:pt x="5672307" y="0"/>
                </a:lnTo>
                <a:lnTo>
                  <a:pt x="5672307" y="2841258"/>
                </a:lnTo>
                <a:lnTo>
                  <a:pt x="0" y="2841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9018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29"/>
          <p:cNvGrpSpPr/>
          <p:nvPr/>
        </p:nvGrpSpPr>
        <p:grpSpPr>
          <a:xfrm>
            <a:off x="319214" y="4590578"/>
            <a:ext cx="17649572" cy="5377208"/>
            <a:chOff x="0" y="-76200"/>
            <a:chExt cx="4648447" cy="1416219"/>
          </a:xfrm>
        </p:grpSpPr>
        <p:sp>
          <p:nvSpPr>
            <p:cNvPr id="653" name="Google Shape;653;p29"/>
            <p:cNvSpPr/>
            <p:nvPr/>
          </p:nvSpPr>
          <p:spPr>
            <a:xfrm>
              <a:off x="0" y="0"/>
              <a:ext cx="4648447" cy="1340019"/>
            </a:xfrm>
            <a:custGeom>
              <a:rect b="b" l="l" r="r" t="t"/>
              <a:pathLst>
                <a:path extrusionOk="0" h="1340019" w="4648447">
                  <a:moveTo>
                    <a:pt x="0" y="0"/>
                  </a:moveTo>
                  <a:lnTo>
                    <a:pt x="4648447" y="0"/>
                  </a:lnTo>
                  <a:lnTo>
                    <a:pt x="4648447" y="1340019"/>
                  </a:lnTo>
                  <a:lnTo>
                    <a:pt x="0" y="1340019"/>
                  </a:ln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54" name="Google Shape;654;p29"/>
            <p:cNvSpPr txBox="1"/>
            <p:nvPr/>
          </p:nvSpPr>
          <p:spPr>
            <a:xfrm>
              <a:off x="0" y="-76200"/>
              <a:ext cx="4648447" cy="141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2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5" name="Google Shape;655;p29"/>
          <p:cNvSpPr/>
          <p:nvPr/>
        </p:nvSpPr>
        <p:spPr>
          <a:xfrm>
            <a:off x="4496895" y="1028700"/>
            <a:ext cx="9294209" cy="8229600"/>
          </a:xfrm>
          <a:custGeom>
            <a:rect b="b" l="l" r="r" t="t"/>
            <a:pathLst>
              <a:path extrusionOk="0" h="8229600" w="9294209">
                <a:moveTo>
                  <a:pt x="0" y="0"/>
                </a:moveTo>
                <a:lnTo>
                  <a:pt x="9294210" y="0"/>
                </a:lnTo>
                <a:lnTo>
                  <a:pt x="92942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6" name="Google Shape;656;p29"/>
          <p:cNvSpPr txBox="1"/>
          <p:nvPr/>
        </p:nvSpPr>
        <p:spPr>
          <a:xfrm>
            <a:off x="871088" y="1152525"/>
            <a:ext cx="6149454" cy="1281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09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TSUNAMIS</a:t>
            </a:r>
            <a:endParaRPr/>
          </a:p>
        </p:txBody>
      </p:sp>
      <p:sp>
        <p:nvSpPr>
          <p:cNvPr id="657" name="Google Shape;657;p29"/>
          <p:cNvSpPr txBox="1"/>
          <p:nvPr/>
        </p:nvSpPr>
        <p:spPr>
          <a:xfrm>
            <a:off x="12006827" y="1075121"/>
            <a:ext cx="5252473" cy="1926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Explanation of tsunamis, including how they are generated by underwater earthquakes and their devastating effects on coastal areas.</a:t>
            </a:r>
            <a:endParaRPr/>
          </a:p>
        </p:txBody>
      </p:sp>
      <p:grpSp>
        <p:nvGrpSpPr>
          <p:cNvPr id="658" name="Google Shape;658;p29"/>
          <p:cNvGrpSpPr/>
          <p:nvPr/>
        </p:nvGrpSpPr>
        <p:grpSpPr>
          <a:xfrm>
            <a:off x="319214" y="7227110"/>
            <a:ext cx="5292549" cy="1076086"/>
            <a:chOff x="0" y="-76200"/>
            <a:chExt cx="1174582" cy="238817"/>
          </a:xfrm>
        </p:grpSpPr>
        <p:sp>
          <p:nvSpPr>
            <p:cNvPr id="659" name="Google Shape;659;p29"/>
            <p:cNvSpPr/>
            <p:nvPr/>
          </p:nvSpPr>
          <p:spPr>
            <a:xfrm>
              <a:off x="0" y="0"/>
              <a:ext cx="1174582" cy="162617"/>
            </a:xfrm>
            <a:custGeom>
              <a:rect b="b" l="l" r="r" t="t"/>
              <a:pathLst>
                <a:path extrusionOk="0" h="162617" w="1174582">
                  <a:moveTo>
                    <a:pt x="0" y="0"/>
                  </a:moveTo>
                  <a:lnTo>
                    <a:pt x="1174582" y="0"/>
                  </a:lnTo>
                  <a:lnTo>
                    <a:pt x="1174582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60" name="Google Shape;660;p29"/>
            <p:cNvSpPr txBox="1"/>
            <p:nvPr/>
          </p:nvSpPr>
          <p:spPr>
            <a:xfrm>
              <a:off x="0" y="-76200"/>
              <a:ext cx="1174582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p29"/>
          <p:cNvGrpSpPr/>
          <p:nvPr/>
        </p:nvGrpSpPr>
        <p:grpSpPr>
          <a:xfrm>
            <a:off x="319214" y="8182214"/>
            <a:ext cx="5086923" cy="1076086"/>
            <a:chOff x="0" y="-76200"/>
            <a:chExt cx="1128948" cy="238817"/>
          </a:xfrm>
        </p:grpSpPr>
        <p:sp>
          <p:nvSpPr>
            <p:cNvPr id="662" name="Google Shape;662;p29"/>
            <p:cNvSpPr/>
            <p:nvPr/>
          </p:nvSpPr>
          <p:spPr>
            <a:xfrm>
              <a:off x="0" y="0"/>
              <a:ext cx="1128948" cy="162617"/>
            </a:xfrm>
            <a:custGeom>
              <a:rect b="b" l="l" r="r" t="t"/>
              <a:pathLst>
                <a:path extrusionOk="0" h="162617" w="1128948">
                  <a:moveTo>
                    <a:pt x="0" y="0"/>
                  </a:moveTo>
                  <a:lnTo>
                    <a:pt x="1128948" y="0"/>
                  </a:lnTo>
                  <a:lnTo>
                    <a:pt x="1128948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63" name="Google Shape;663;p29"/>
            <p:cNvSpPr txBox="1"/>
            <p:nvPr/>
          </p:nvSpPr>
          <p:spPr>
            <a:xfrm>
              <a:off x="0" y="-76200"/>
              <a:ext cx="1128948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29"/>
          <p:cNvSpPr txBox="1"/>
          <p:nvPr/>
        </p:nvSpPr>
        <p:spPr>
          <a:xfrm>
            <a:off x="785363" y="7293855"/>
            <a:ext cx="4620774" cy="18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665" name="Google Shape;665;p29"/>
          <p:cNvSpPr txBox="1"/>
          <p:nvPr/>
        </p:nvSpPr>
        <p:spPr>
          <a:xfrm>
            <a:off x="12299611" y="7156811"/>
            <a:ext cx="4959689" cy="1926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0"/>
          <p:cNvSpPr/>
          <p:nvPr/>
        </p:nvSpPr>
        <p:spPr>
          <a:xfrm>
            <a:off x="765356" y="4887151"/>
            <a:ext cx="5039497" cy="5080636"/>
          </a:xfrm>
          <a:custGeom>
            <a:rect b="b" l="l" r="r" t="t"/>
            <a:pathLst>
              <a:path extrusionOk="0" h="5080636" w="5039497">
                <a:moveTo>
                  <a:pt x="0" y="0"/>
                </a:moveTo>
                <a:lnTo>
                  <a:pt x="5039497" y="0"/>
                </a:lnTo>
                <a:lnTo>
                  <a:pt x="5039497" y="5080635"/>
                </a:lnTo>
                <a:lnTo>
                  <a:pt x="0" y="5080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71" l="-1775" r="-2181" t="-1344"/>
            </a:stretch>
          </a:blipFill>
          <a:ln>
            <a:noFill/>
          </a:ln>
        </p:spPr>
      </p:sp>
      <p:pic>
        <p:nvPicPr>
          <p:cNvPr id="671" name="Google Shape;671;p30"/>
          <p:cNvPicPr preferRelativeResize="0"/>
          <p:nvPr/>
        </p:nvPicPr>
        <p:blipFill rotWithShape="1">
          <a:blip r:embed="rId4">
            <a:alphaModFix/>
          </a:blip>
          <a:srcRect b="28394" l="436" r="426" t="28208"/>
          <a:stretch/>
        </p:blipFill>
        <p:spPr>
          <a:xfrm>
            <a:off x="338050" y="337100"/>
            <a:ext cx="17611901" cy="439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30"/>
          <p:cNvCxnSpPr/>
          <p:nvPr/>
        </p:nvCxnSpPr>
        <p:spPr>
          <a:xfrm>
            <a:off x="359883" y="4750398"/>
            <a:ext cx="17568234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3" name="Google Shape;673;p30"/>
          <p:cNvSpPr txBox="1"/>
          <p:nvPr/>
        </p:nvSpPr>
        <p:spPr>
          <a:xfrm>
            <a:off x="6615092" y="5379262"/>
            <a:ext cx="10644300" cy="3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28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Tsunamis can travel across the ocean at speeds of up to </a:t>
            </a:r>
            <a:r>
              <a:rPr b="1" i="0" lang="en-US" sz="5428" u="none" cap="none" strike="noStrike">
                <a:solidFill>
                  <a:srgbClr val="D34040"/>
                </a:solidFill>
                <a:latin typeface="Prompt Black"/>
                <a:ea typeface="Prompt Black"/>
                <a:cs typeface="Prompt Black"/>
                <a:sym typeface="Prompt Black"/>
              </a:rPr>
              <a:t>500 miles per hour</a:t>
            </a:r>
            <a:r>
              <a:rPr b="1" i="0" lang="en-US" sz="5428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 about as fast as a commercial jet plane.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31"/>
          <p:cNvGrpSpPr/>
          <p:nvPr/>
        </p:nvGrpSpPr>
        <p:grpSpPr>
          <a:xfrm>
            <a:off x="10637026" y="3630127"/>
            <a:ext cx="6803249" cy="5991083"/>
            <a:chOff x="0" y="-76200"/>
            <a:chExt cx="1882815" cy="1658046"/>
          </a:xfrm>
        </p:grpSpPr>
        <p:sp>
          <p:nvSpPr>
            <p:cNvPr id="679" name="Google Shape;679;p31"/>
            <p:cNvSpPr/>
            <p:nvPr/>
          </p:nvSpPr>
          <p:spPr>
            <a:xfrm>
              <a:off x="0" y="0"/>
              <a:ext cx="1882815" cy="1581846"/>
            </a:xfrm>
            <a:custGeom>
              <a:rect b="b" l="l" r="r" t="t"/>
              <a:pathLst>
                <a:path extrusionOk="0" h="1581846" w="1882815">
                  <a:moveTo>
                    <a:pt x="0" y="0"/>
                  </a:moveTo>
                  <a:lnTo>
                    <a:pt x="1882815" y="0"/>
                  </a:lnTo>
                  <a:lnTo>
                    <a:pt x="1882815" y="1581846"/>
                  </a:lnTo>
                  <a:lnTo>
                    <a:pt x="0" y="1581846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80" name="Google Shape;680;p31"/>
            <p:cNvSpPr txBox="1"/>
            <p:nvPr/>
          </p:nvSpPr>
          <p:spPr>
            <a:xfrm>
              <a:off x="0" y="-76200"/>
              <a:ext cx="1882815" cy="1658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31"/>
          <p:cNvGrpSpPr/>
          <p:nvPr/>
        </p:nvGrpSpPr>
        <p:grpSpPr>
          <a:xfrm>
            <a:off x="1028700" y="3431052"/>
            <a:ext cx="8487254" cy="4831294"/>
            <a:chOff x="0" y="-76200"/>
            <a:chExt cx="2699602" cy="1536724"/>
          </a:xfrm>
        </p:grpSpPr>
        <p:sp>
          <p:nvSpPr>
            <p:cNvPr id="682" name="Google Shape;682;p31"/>
            <p:cNvSpPr/>
            <p:nvPr/>
          </p:nvSpPr>
          <p:spPr>
            <a:xfrm>
              <a:off x="0" y="0"/>
              <a:ext cx="2699602" cy="1460524"/>
            </a:xfrm>
            <a:custGeom>
              <a:rect b="b" l="l" r="r" t="t"/>
              <a:pathLst>
                <a:path extrusionOk="0" h="1460524" w="2699602">
                  <a:moveTo>
                    <a:pt x="0" y="0"/>
                  </a:moveTo>
                  <a:lnTo>
                    <a:pt x="2699602" y="0"/>
                  </a:lnTo>
                  <a:lnTo>
                    <a:pt x="2699602" y="1460524"/>
                  </a:lnTo>
                  <a:lnTo>
                    <a:pt x="0" y="1460524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83" name="Google Shape;683;p31"/>
            <p:cNvSpPr txBox="1"/>
            <p:nvPr/>
          </p:nvSpPr>
          <p:spPr>
            <a:xfrm>
              <a:off x="0" y="-76200"/>
              <a:ext cx="2699602" cy="1536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p31"/>
          <p:cNvSpPr/>
          <p:nvPr/>
        </p:nvSpPr>
        <p:spPr>
          <a:xfrm>
            <a:off x="1255856" y="4048182"/>
            <a:ext cx="7994842" cy="4025265"/>
          </a:xfrm>
          <a:custGeom>
            <a:rect b="b" l="l" r="r" t="t"/>
            <a:pathLst>
              <a:path extrusionOk="0" h="4025265" w="7994842">
                <a:moveTo>
                  <a:pt x="0" y="0"/>
                </a:moveTo>
                <a:lnTo>
                  <a:pt x="7994842" y="0"/>
                </a:lnTo>
                <a:lnTo>
                  <a:pt x="7994842" y="4025265"/>
                </a:lnTo>
                <a:lnTo>
                  <a:pt x="0" y="4025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795" l="0" r="0" t="0"/>
            </a:stretch>
          </a:blipFill>
          <a:ln>
            <a:noFill/>
          </a:ln>
        </p:spPr>
      </p:sp>
      <p:grpSp>
        <p:nvGrpSpPr>
          <p:cNvPr id="685" name="Google Shape;685;p31"/>
          <p:cNvGrpSpPr/>
          <p:nvPr/>
        </p:nvGrpSpPr>
        <p:grpSpPr>
          <a:xfrm>
            <a:off x="10420797" y="3431053"/>
            <a:ext cx="6838503" cy="6021971"/>
            <a:chOff x="0" y="-76200"/>
            <a:chExt cx="2175172" cy="1915452"/>
          </a:xfrm>
        </p:grpSpPr>
        <p:sp>
          <p:nvSpPr>
            <p:cNvPr id="686" name="Google Shape;686;p31"/>
            <p:cNvSpPr/>
            <p:nvPr/>
          </p:nvSpPr>
          <p:spPr>
            <a:xfrm>
              <a:off x="0" y="0"/>
              <a:ext cx="2175172" cy="1839252"/>
            </a:xfrm>
            <a:custGeom>
              <a:rect b="b" l="l" r="r" t="t"/>
              <a:pathLst>
                <a:path extrusionOk="0" h="1839252" w="2175172">
                  <a:moveTo>
                    <a:pt x="0" y="0"/>
                  </a:moveTo>
                  <a:lnTo>
                    <a:pt x="2175172" y="0"/>
                  </a:lnTo>
                  <a:lnTo>
                    <a:pt x="2175172" y="1839252"/>
                  </a:lnTo>
                  <a:lnTo>
                    <a:pt x="0" y="1839252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87" name="Google Shape;687;p31"/>
            <p:cNvSpPr txBox="1"/>
            <p:nvPr/>
          </p:nvSpPr>
          <p:spPr>
            <a:xfrm>
              <a:off x="0" y="-76200"/>
              <a:ext cx="2175172" cy="1915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8" name="Google Shape;688;p31"/>
          <p:cNvPicPr preferRelativeResize="0"/>
          <p:nvPr/>
        </p:nvPicPr>
        <p:blipFill rotWithShape="1">
          <a:blip r:embed="rId4">
            <a:alphaModFix/>
          </a:blip>
          <a:srcRect b="33620" l="0" r="0" t="8618"/>
          <a:stretch/>
        </p:blipFill>
        <p:spPr>
          <a:xfrm>
            <a:off x="10456051" y="3701919"/>
            <a:ext cx="6770603" cy="5715747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31"/>
          <p:cNvSpPr/>
          <p:nvPr/>
        </p:nvSpPr>
        <p:spPr>
          <a:xfrm>
            <a:off x="2322979" y="5087721"/>
            <a:ext cx="580075" cy="731955"/>
          </a:xfrm>
          <a:custGeom>
            <a:rect b="b" l="l" r="r" t="t"/>
            <a:pathLst>
              <a:path extrusionOk="0" h="731955" w="580075">
                <a:moveTo>
                  <a:pt x="0" y="0"/>
                </a:moveTo>
                <a:lnTo>
                  <a:pt x="580075" y="0"/>
                </a:lnTo>
                <a:lnTo>
                  <a:pt x="580075" y="731955"/>
                </a:lnTo>
                <a:lnTo>
                  <a:pt x="0" y="731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90" name="Google Shape;690;p31"/>
          <p:cNvGrpSpPr/>
          <p:nvPr/>
        </p:nvGrpSpPr>
        <p:grpSpPr>
          <a:xfrm>
            <a:off x="13840049" y="3504963"/>
            <a:ext cx="4128737" cy="1076086"/>
            <a:chOff x="0" y="-76200"/>
            <a:chExt cx="916296" cy="238817"/>
          </a:xfrm>
        </p:grpSpPr>
        <p:sp>
          <p:nvSpPr>
            <p:cNvPr id="691" name="Google Shape;691;p31"/>
            <p:cNvSpPr/>
            <p:nvPr/>
          </p:nvSpPr>
          <p:spPr>
            <a:xfrm>
              <a:off x="0" y="0"/>
              <a:ext cx="916296" cy="162617"/>
            </a:xfrm>
            <a:custGeom>
              <a:rect b="b" l="l" r="r" t="t"/>
              <a:pathLst>
                <a:path extrusionOk="0" h="162617" w="916296">
                  <a:moveTo>
                    <a:pt x="0" y="0"/>
                  </a:moveTo>
                  <a:lnTo>
                    <a:pt x="916296" y="0"/>
                  </a:lnTo>
                  <a:lnTo>
                    <a:pt x="916296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92" name="Google Shape;692;p31"/>
            <p:cNvSpPr txBox="1"/>
            <p:nvPr/>
          </p:nvSpPr>
          <p:spPr>
            <a:xfrm>
              <a:off x="0" y="-76200"/>
              <a:ext cx="916296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3" name="Google Shape;693;p31"/>
          <p:cNvSpPr txBox="1"/>
          <p:nvPr/>
        </p:nvSpPr>
        <p:spPr>
          <a:xfrm>
            <a:off x="1028700" y="745610"/>
            <a:ext cx="61494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09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FAMOUS FAULTS</a:t>
            </a:r>
            <a:endParaRPr/>
          </a:p>
        </p:txBody>
      </p:sp>
      <p:sp>
        <p:nvSpPr>
          <p:cNvPr id="694" name="Google Shape;694;p31"/>
          <p:cNvSpPr txBox="1"/>
          <p:nvPr/>
        </p:nvSpPr>
        <p:spPr>
          <a:xfrm>
            <a:off x="11784776" y="1075121"/>
            <a:ext cx="5474524" cy="1441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Introduction to famous fault lines, such as the San Andreas Fault in California and the Ring of Fire in the Pacific Ocean.</a:t>
            </a:r>
            <a:endParaRPr/>
          </a:p>
        </p:txBody>
      </p:sp>
      <p:sp>
        <p:nvSpPr>
          <p:cNvPr id="695" name="Google Shape;695;p31"/>
          <p:cNvSpPr txBox="1"/>
          <p:nvPr/>
        </p:nvSpPr>
        <p:spPr>
          <a:xfrm>
            <a:off x="640375" y="8462371"/>
            <a:ext cx="9263903" cy="95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696" name="Google Shape;696;p31"/>
          <p:cNvSpPr txBox="1"/>
          <p:nvPr/>
        </p:nvSpPr>
        <p:spPr>
          <a:xfrm>
            <a:off x="13937051" y="3952708"/>
            <a:ext cx="38262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the San Andreas Fault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2"/>
          <p:cNvSpPr/>
          <p:nvPr/>
        </p:nvSpPr>
        <p:spPr>
          <a:xfrm>
            <a:off x="1625275" y="3544754"/>
            <a:ext cx="5626978" cy="3345494"/>
          </a:xfrm>
          <a:custGeom>
            <a:rect b="b" l="l" r="r" t="t"/>
            <a:pathLst>
              <a:path extrusionOk="0" h="3345494" w="5626978">
                <a:moveTo>
                  <a:pt x="0" y="0"/>
                </a:moveTo>
                <a:lnTo>
                  <a:pt x="5626978" y="0"/>
                </a:lnTo>
                <a:lnTo>
                  <a:pt x="5626978" y="3345494"/>
                </a:lnTo>
                <a:lnTo>
                  <a:pt x="0" y="3345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02" name="Google Shape;702;p32"/>
          <p:cNvGrpSpPr/>
          <p:nvPr/>
        </p:nvGrpSpPr>
        <p:grpSpPr>
          <a:xfrm>
            <a:off x="319214" y="7227110"/>
            <a:ext cx="5086923" cy="1076086"/>
            <a:chOff x="0" y="-76200"/>
            <a:chExt cx="1128948" cy="238817"/>
          </a:xfrm>
        </p:grpSpPr>
        <p:sp>
          <p:nvSpPr>
            <p:cNvPr id="703" name="Google Shape;703;p32"/>
            <p:cNvSpPr/>
            <p:nvPr/>
          </p:nvSpPr>
          <p:spPr>
            <a:xfrm>
              <a:off x="0" y="0"/>
              <a:ext cx="1128948" cy="162617"/>
            </a:xfrm>
            <a:custGeom>
              <a:rect b="b" l="l" r="r" t="t"/>
              <a:pathLst>
                <a:path extrusionOk="0" h="162617" w="1128948">
                  <a:moveTo>
                    <a:pt x="0" y="0"/>
                  </a:moveTo>
                  <a:lnTo>
                    <a:pt x="1128948" y="0"/>
                  </a:lnTo>
                  <a:lnTo>
                    <a:pt x="1128948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04" name="Google Shape;704;p32"/>
            <p:cNvSpPr txBox="1"/>
            <p:nvPr/>
          </p:nvSpPr>
          <p:spPr>
            <a:xfrm>
              <a:off x="0" y="-76200"/>
              <a:ext cx="1128948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32"/>
          <p:cNvGrpSpPr/>
          <p:nvPr/>
        </p:nvGrpSpPr>
        <p:grpSpPr>
          <a:xfrm>
            <a:off x="319214" y="8182214"/>
            <a:ext cx="6264502" cy="1076086"/>
            <a:chOff x="0" y="-76200"/>
            <a:chExt cx="1390289" cy="238817"/>
          </a:xfrm>
        </p:grpSpPr>
        <p:sp>
          <p:nvSpPr>
            <p:cNvPr id="706" name="Google Shape;706;p32"/>
            <p:cNvSpPr/>
            <p:nvPr/>
          </p:nvSpPr>
          <p:spPr>
            <a:xfrm>
              <a:off x="0" y="0"/>
              <a:ext cx="1390289" cy="162617"/>
            </a:xfrm>
            <a:custGeom>
              <a:rect b="b" l="l" r="r" t="t"/>
              <a:pathLst>
                <a:path extrusionOk="0" h="162617" w="1390289">
                  <a:moveTo>
                    <a:pt x="0" y="0"/>
                  </a:moveTo>
                  <a:lnTo>
                    <a:pt x="1390289" y="0"/>
                  </a:lnTo>
                  <a:lnTo>
                    <a:pt x="1390289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07" name="Google Shape;707;p32"/>
            <p:cNvSpPr txBox="1"/>
            <p:nvPr/>
          </p:nvSpPr>
          <p:spPr>
            <a:xfrm>
              <a:off x="0" y="-76200"/>
              <a:ext cx="1390289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8" name="Google Shape;708;p32"/>
          <p:cNvSpPr/>
          <p:nvPr/>
        </p:nvSpPr>
        <p:spPr>
          <a:xfrm>
            <a:off x="9144000" y="3084128"/>
            <a:ext cx="1744232" cy="174423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9D6F1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2"/>
          <p:cNvSpPr/>
          <p:nvPr/>
        </p:nvSpPr>
        <p:spPr>
          <a:xfrm>
            <a:off x="9144000" y="7570460"/>
            <a:ext cx="1744232" cy="174423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F9B3F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2"/>
          <p:cNvSpPr txBox="1"/>
          <p:nvPr/>
        </p:nvSpPr>
        <p:spPr>
          <a:xfrm>
            <a:off x="9242866" y="3299455"/>
            <a:ext cx="14322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28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01</a:t>
            </a: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9144000" y="5326077"/>
            <a:ext cx="1744269" cy="174426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2CF4E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2"/>
          <p:cNvSpPr txBox="1"/>
          <p:nvPr/>
        </p:nvSpPr>
        <p:spPr>
          <a:xfrm>
            <a:off x="8988263" y="5541404"/>
            <a:ext cx="19416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28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02</a:t>
            </a:r>
            <a:endParaRPr/>
          </a:p>
        </p:txBody>
      </p:sp>
      <p:sp>
        <p:nvSpPr>
          <p:cNvPr id="713" name="Google Shape;713;p32"/>
          <p:cNvSpPr txBox="1"/>
          <p:nvPr/>
        </p:nvSpPr>
        <p:spPr>
          <a:xfrm>
            <a:off x="8988263" y="7832445"/>
            <a:ext cx="19416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28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03</a:t>
            </a:r>
            <a:endParaRPr/>
          </a:p>
        </p:txBody>
      </p:sp>
      <p:sp>
        <p:nvSpPr>
          <p:cNvPr id="714" name="Google Shape;714;p32"/>
          <p:cNvSpPr txBox="1"/>
          <p:nvPr/>
        </p:nvSpPr>
        <p:spPr>
          <a:xfrm>
            <a:off x="4263742" y="797980"/>
            <a:ext cx="97605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21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FAULT FORMATION</a:t>
            </a:r>
            <a:endParaRPr/>
          </a:p>
        </p:txBody>
      </p:sp>
      <p:sp>
        <p:nvSpPr>
          <p:cNvPr id="715" name="Google Shape;715;p32"/>
          <p:cNvSpPr txBox="1"/>
          <p:nvPr/>
        </p:nvSpPr>
        <p:spPr>
          <a:xfrm>
            <a:off x="3744010" y="1979747"/>
            <a:ext cx="10800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Explanation of how faults form and evolve over time due to tectonic forces.</a:t>
            </a:r>
            <a:endParaRPr/>
          </a:p>
        </p:txBody>
      </p:sp>
      <p:sp>
        <p:nvSpPr>
          <p:cNvPr id="716" name="Google Shape;716;p32"/>
          <p:cNvSpPr txBox="1"/>
          <p:nvPr/>
        </p:nvSpPr>
        <p:spPr>
          <a:xfrm>
            <a:off x="11108516" y="3274854"/>
            <a:ext cx="62076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717" name="Google Shape;717;p32"/>
          <p:cNvSpPr txBox="1"/>
          <p:nvPr/>
        </p:nvSpPr>
        <p:spPr>
          <a:xfrm>
            <a:off x="11108516" y="5520102"/>
            <a:ext cx="62076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718" name="Google Shape;718;p32"/>
          <p:cNvSpPr txBox="1"/>
          <p:nvPr/>
        </p:nvSpPr>
        <p:spPr>
          <a:xfrm>
            <a:off x="11108516" y="7769779"/>
            <a:ext cx="62076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719" name="Google Shape;719;p32"/>
          <p:cNvSpPr txBox="1"/>
          <p:nvPr/>
        </p:nvSpPr>
        <p:spPr>
          <a:xfrm>
            <a:off x="935115" y="7665808"/>
            <a:ext cx="5766000" cy="23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These rocks slide laterally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relative to rocks across the fault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85" u="none" cap="none" strike="noStrike">
              <a:solidFill>
                <a:srgbClr val="000000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3"/>
          <p:cNvGrpSpPr/>
          <p:nvPr/>
        </p:nvGrpSpPr>
        <p:grpSpPr>
          <a:xfrm>
            <a:off x="7847052" y="1242230"/>
            <a:ext cx="5028766" cy="6075670"/>
            <a:chOff x="0" y="-76200"/>
            <a:chExt cx="1391723" cy="1681456"/>
          </a:xfrm>
        </p:grpSpPr>
        <p:sp>
          <p:nvSpPr>
            <p:cNvPr id="725" name="Google Shape;725;p33"/>
            <p:cNvSpPr/>
            <p:nvPr/>
          </p:nvSpPr>
          <p:spPr>
            <a:xfrm>
              <a:off x="0" y="0"/>
              <a:ext cx="1391723" cy="1605256"/>
            </a:xfrm>
            <a:custGeom>
              <a:rect b="b" l="l" r="r" t="t"/>
              <a:pathLst>
                <a:path extrusionOk="0" h="1605256" w="1391723">
                  <a:moveTo>
                    <a:pt x="0" y="0"/>
                  </a:moveTo>
                  <a:lnTo>
                    <a:pt x="1391723" y="0"/>
                  </a:lnTo>
                  <a:lnTo>
                    <a:pt x="1391723" y="1605256"/>
                  </a:lnTo>
                  <a:lnTo>
                    <a:pt x="0" y="1605256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26" name="Google Shape;726;p33"/>
            <p:cNvSpPr txBox="1"/>
            <p:nvPr/>
          </p:nvSpPr>
          <p:spPr>
            <a:xfrm>
              <a:off x="0" y="-76200"/>
              <a:ext cx="1391723" cy="1681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33"/>
          <p:cNvGrpSpPr/>
          <p:nvPr/>
        </p:nvGrpSpPr>
        <p:grpSpPr>
          <a:xfrm>
            <a:off x="7550587" y="1012444"/>
            <a:ext cx="5179207" cy="6147617"/>
            <a:chOff x="0" y="-76200"/>
            <a:chExt cx="1499450" cy="1779818"/>
          </a:xfrm>
        </p:grpSpPr>
        <p:sp>
          <p:nvSpPr>
            <p:cNvPr id="728" name="Google Shape;728;p33"/>
            <p:cNvSpPr/>
            <p:nvPr/>
          </p:nvSpPr>
          <p:spPr>
            <a:xfrm>
              <a:off x="0" y="0"/>
              <a:ext cx="1499450" cy="1703618"/>
            </a:xfrm>
            <a:custGeom>
              <a:rect b="b" l="l" r="r" t="t"/>
              <a:pathLst>
                <a:path extrusionOk="0" h="1703618" w="1499450">
                  <a:moveTo>
                    <a:pt x="0" y="0"/>
                  </a:moveTo>
                  <a:lnTo>
                    <a:pt x="1499450" y="0"/>
                  </a:lnTo>
                  <a:lnTo>
                    <a:pt x="1499450" y="1703618"/>
                  </a:lnTo>
                  <a:lnTo>
                    <a:pt x="0" y="1703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29" name="Google Shape;729;p33"/>
            <p:cNvSpPr txBox="1"/>
            <p:nvPr/>
          </p:nvSpPr>
          <p:spPr>
            <a:xfrm>
              <a:off x="0" y="-76200"/>
              <a:ext cx="1499450" cy="1779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33"/>
          <p:cNvGrpSpPr/>
          <p:nvPr/>
        </p:nvGrpSpPr>
        <p:grpSpPr>
          <a:xfrm>
            <a:off x="-124893" y="6115516"/>
            <a:ext cx="4312978" cy="4706647"/>
            <a:chOff x="0" y="-76200"/>
            <a:chExt cx="1248665" cy="1362638"/>
          </a:xfrm>
        </p:grpSpPr>
        <p:sp>
          <p:nvSpPr>
            <p:cNvPr id="731" name="Google Shape;731;p33"/>
            <p:cNvSpPr/>
            <p:nvPr/>
          </p:nvSpPr>
          <p:spPr>
            <a:xfrm>
              <a:off x="0" y="0"/>
              <a:ext cx="1248665" cy="1286438"/>
            </a:xfrm>
            <a:custGeom>
              <a:rect b="b" l="l" r="r" t="t"/>
              <a:pathLst>
                <a:path extrusionOk="0" h="1286438" w="1248665">
                  <a:moveTo>
                    <a:pt x="0" y="0"/>
                  </a:moveTo>
                  <a:lnTo>
                    <a:pt x="1248665" y="0"/>
                  </a:lnTo>
                  <a:lnTo>
                    <a:pt x="1248665" y="1286438"/>
                  </a:lnTo>
                  <a:lnTo>
                    <a:pt x="0" y="12864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32" name="Google Shape;732;p33"/>
            <p:cNvSpPr txBox="1"/>
            <p:nvPr/>
          </p:nvSpPr>
          <p:spPr>
            <a:xfrm>
              <a:off x="0" y="-76200"/>
              <a:ext cx="1248665" cy="1362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3" name="Google Shape;733;p33"/>
          <p:cNvSpPr/>
          <p:nvPr/>
        </p:nvSpPr>
        <p:spPr>
          <a:xfrm>
            <a:off x="-95250" y="6410264"/>
            <a:ext cx="4253692" cy="4253692"/>
          </a:xfrm>
          <a:custGeom>
            <a:rect b="b" l="l" r="r" t="t"/>
            <a:pathLst>
              <a:path extrusionOk="0" h="4253692" w="4253692">
                <a:moveTo>
                  <a:pt x="0" y="0"/>
                </a:moveTo>
                <a:lnTo>
                  <a:pt x="4253692" y="0"/>
                </a:lnTo>
                <a:lnTo>
                  <a:pt x="4253692" y="4253692"/>
                </a:lnTo>
                <a:lnTo>
                  <a:pt x="0" y="4253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34" name="Google Shape;734;p33"/>
          <p:cNvGrpSpPr/>
          <p:nvPr/>
        </p:nvGrpSpPr>
        <p:grpSpPr>
          <a:xfrm>
            <a:off x="902427" y="2579724"/>
            <a:ext cx="5197330" cy="5545750"/>
            <a:chOff x="0" y="-76200"/>
            <a:chExt cx="1504697" cy="1605570"/>
          </a:xfrm>
        </p:grpSpPr>
        <p:sp>
          <p:nvSpPr>
            <p:cNvPr id="735" name="Google Shape;735;p33"/>
            <p:cNvSpPr/>
            <p:nvPr/>
          </p:nvSpPr>
          <p:spPr>
            <a:xfrm>
              <a:off x="0" y="0"/>
              <a:ext cx="1504697" cy="1529370"/>
            </a:xfrm>
            <a:custGeom>
              <a:rect b="b" l="l" r="r" t="t"/>
              <a:pathLst>
                <a:path extrusionOk="0" h="1529370" w="1504697">
                  <a:moveTo>
                    <a:pt x="0" y="0"/>
                  </a:moveTo>
                  <a:lnTo>
                    <a:pt x="1504697" y="0"/>
                  </a:lnTo>
                  <a:lnTo>
                    <a:pt x="1504697" y="1529370"/>
                  </a:lnTo>
                  <a:lnTo>
                    <a:pt x="0" y="1529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36" name="Google Shape;736;p33"/>
            <p:cNvSpPr txBox="1"/>
            <p:nvPr/>
          </p:nvSpPr>
          <p:spPr>
            <a:xfrm>
              <a:off x="0" y="-76200"/>
              <a:ext cx="1504697" cy="1605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7" name="Google Shape;737;p33"/>
          <p:cNvPicPr preferRelativeResize="0"/>
          <p:nvPr/>
        </p:nvPicPr>
        <p:blipFill rotWithShape="1">
          <a:blip r:embed="rId4">
            <a:alphaModFix/>
          </a:blip>
          <a:srcRect b="13555" l="8525" r="40966" t="0"/>
          <a:stretch/>
        </p:blipFill>
        <p:spPr>
          <a:xfrm>
            <a:off x="7603205" y="1323147"/>
            <a:ext cx="5073970" cy="5789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" name="Google Shape;738;p33"/>
          <p:cNvGrpSpPr/>
          <p:nvPr/>
        </p:nvGrpSpPr>
        <p:grpSpPr>
          <a:xfrm>
            <a:off x="11705474" y="392531"/>
            <a:ext cx="6797137" cy="1353434"/>
            <a:chOff x="0" y="-76200"/>
            <a:chExt cx="1199374" cy="238817"/>
          </a:xfrm>
        </p:grpSpPr>
        <p:sp>
          <p:nvSpPr>
            <p:cNvPr id="739" name="Google Shape;739;p33"/>
            <p:cNvSpPr/>
            <p:nvPr/>
          </p:nvSpPr>
          <p:spPr>
            <a:xfrm>
              <a:off x="0" y="0"/>
              <a:ext cx="1199374" cy="162617"/>
            </a:xfrm>
            <a:custGeom>
              <a:rect b="b" l="l" r="r" t="t"/>
              <a:pathLst>
                <a:path extrusionOk="0" h="162617" w="1199374">
                  <a:moveTo>
                    <a:pt x="0" y="0"/>
                  </a:moveTo>
                  <a:lnTo>
                    <a:pt x="1199374" y="0"/>
                  </a:lnTo>
                  <a:lnTo>
                    <a:pt x="1199374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40" name="Google Shape;740;p33"/>
            <p:cNvSpPr txBox="1"/>
            <p:nvPr/>
          </p:nvSpPr>
          <p:spPr>
            <a:xfrm>
              <a:off x="0" y="-76200"/>
              <a:ext cx="1199374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41" name="Google Shape;741;p33"/>
          <p:cNvPicPr preferRelativeResize="0"/>
          <p:nvPr/>
        </p:nvPicPr>
        <p:blipFill rotWithShape="1">
          <a:blip r:embed="rId5">
            <a:alphaModFix/>
          </a:blip>
          <a:srcRect b="0" l="17159" r="17158" t="0"/>
          <a:stretch/>
        </p:blipFill>
        <p:spPr>
          <a:xfrm>
            <a:off x="964107" y="2901509"/>
            <a:ext cx="5073970" cy="5153328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33"/>
          <p:cNvSpPr txBox="1"/>
          <p:nvPr/>
        </p:nvSpPr>
        <p:spPr>
          <a:xfrm>
            <a:off x="11998758" y="977928"/>
            <a:ext cx="54606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80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2011 Tohoku Earthquake</a:t>
            </a:r>
            <a:endParaRPr/>
          </a:p>
        </p:txBody>
      </p:sp>
      <p:sp>
        <p:nvSpPr>
          <p:cNvPr id="743" name="Google Shape;743;p33"/>
          <p:cNvSpPr txBox="1"/>
          <p:nvPr/>
        </p:nvSpPr>
        <p:spPr>
          <a:xfrm>
            <a:off x="934143" y="1032064"/>
            <a:ext cx="6639098" cy="99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1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CASE STUDY</a:t>
            </a:r>
            <a:endParaRPr/>
          </a:p>
        </p:txBody>
      </p:sp>
      <p:sp>
        <p:nvSpPr>
          <p:cNvPr id="744" name="Google Shape;744;p33"/>
          <p:cNvSpPr txBox="1"/>
          <p:nvPr/>
        </p:nvSpPr>
        <p:spPr>
          <a:xfrm>
            <a:off x="7828002" y="7728515"/>
            <a:ext cx="4624500" cy="18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Detailed case study of a recent significant earthquake event, such as the 2011 Tohoku earthquake and tsunami in Japan.</a:t>
            </a:r>
            <a:endParaRPr/>
          </a:p>
        </p:txBody>
      </p:sp>
      <p:sp>
        <p:nvSpPr>
          <p:cNvPr id="745" name="Google Shape;745;p33"/>
          <p:cNvSpPr txBox="1"/>
          <p:nvPr/>
        </p:nvSpPr>
        <p:spPr>
          <a:xfrm>
            <a:off x="14464810" y="2368252"/>
            <a:ext cx="18702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Magnitude</a:t>
            </a:r>
            <a:endParaRPr/>
          </a:p>
        </p:txBody>
      </p:sp>
      <p:sp>
        <p:nvSpPr>
          <p:cNvPr id="746" name="Google Shape;746;p33"/>
          <p:cNvSpPr txBox="1"/>
          <p:nvPr/>
        </p:nvSpPr>
        <p:spPr>
          <a:xfrm>
            <a:off x="13115434" y="2919822"/>
            <a:ext cx="45690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elit,.</a:t>
            </a:r>
            <a:endParaRPr/>
          </a:p>
        </p:txBody>
      </p:sp>
      <p:sp>
        <p:nvSpPr>
          <p:cNvPr id="747" name="Google Shape;747;p33"/>
          <p:cNvSpPr txBox="1"/>
          <p:nvPr/>
        </p:nvSpPr>
        <p:spPr>
          <a:xfrm>
            <a:off x="14464810" y="4221855"/>
            <a:ext cx="18702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Tsunami</a:t>
            </a:r>
            <a:endParaRPr/>
          </a:p>
        </p:txBody>
      </p:sp>
      <p:sp>
        <p:nvSpPr>
          <p:cNvPr id="748" name="Google Shape;748;p33"/>
          <p:cNvSpPr txBox="1"/>
          <p:nvPr/>
        </p:nvSpPr>
        <p:spPr>
          <a:xfrm>
            <a:off x="13115434" y="4773425"/>
            <a:ext cx="45690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elit,.</a:t>
            </a:r>
            <a:endParaRPr/>
          </a:p>
        </p:txBody>
      </p:sp>
      <p:sp>
        <p:nvSpPr>
          <p:cNvPr id="749" name="Google Shape;749;p33"/>
          <p:cNvSpPr txBox="1"/>
          <p:nvPr/>
        </p:nvSpPr>
        <p:spPr>
          <a:xfrm>
            <a:off x="14209318" y="6075458"/>
            <a:ext cx="23814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Aftershocks</a:t>
            </a:r>
            <a:endParaRPr/>
          </a:p>
        </p:txBody>
      </p:sp>
      <p:sp>
        <p:nvSpPr>
          <p:cNvPr id="750" name="Google Shape;750;p33"/>
          <p:cNvSpPr txBox="1"/>
          <p:nvPr/>
        </p:nvSpPr>
        <p:spPr>
          <a:xfrm>
            <a:off x="13115434" y="6627028"/>
            <a:ext cx="45690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elit,.</a:t>
            </a:r>
            <a:endParaRPr/>
          </a:p>
        </p:txBody>
      </p:sp>
      <p:sp>
        <p:nvSpPr>
          <p:cNvPr id="751" name="Google Shape;751;p33"/>
          <p:cNvSpPr txBox="1"/>
          <p:nvPr/>
        </p:nvSpPr>
        <p:spPr>
          <a:xfrm>
            <a:off x="13115434" y="7831428"/>
            <a:ext cx="45690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Casualties &amp; Damage</a:t>
            </a:r>
            <a:endParaRPr/>
          </a:p>
        </p:txBody>
      </p:sp>
      <p:sp>
        <p:nvSpPr>
          <p:cNvPr id="752" name="Google Shape;752;p33"/>
          <p:cNvSpPr txBox="1"/>
          <p:nvPr/>
        </p:nvSpPr>
        <p:spPr>
          <a:xfrm>
            <a:off x="13115434" y="8466343"/>
            <a:ext cx="45690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428" y="335725"/>
            <a:ext cx="8174176" cy="961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8" name="Google Shape;758;p34"/>
          <p:cNvGrpSpPr/>
          <p:nvPr/>
        </p:nvGrpSpPr>
        <p:grpSpPr>
          <a:xfrm>
            <a:off x="12053076" y="5388196"/>
            <a:ext cx="1868584" cy="1868584"/>
            <a:chOff x="0" y="0"/>
            <a:chExt cx="812800" cy="812800"/>
          </a:xfrm>
        </p:grpSpPr>
        <p:sp>
          <p:nvSpPr>
            <p:cNvPr id="759" name="Google Shape;759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34"/>
          <p:cNvGrpSpPr/>
          <p:nvPr/>
        </p:nvGrpSpPr>
        <p:grpSpPr>
          <a:xfrm>
            <a:off x="14974049" y="5388196"/>
            <a:ext cx="1868584" cy="1868584"/>
            <a:chOff x="0" y="0"/>
            <a:chExt cx="812800" cy="812800"/>
          </a:xfrm>
        </p:grpSpPr>
        <p:sp>
          <p:nvSpPr>
            <p:cNvPr id="762" name="Google Shape;762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34"/>
          <p:cNvGrpSpPr/>
          <p:nvPr/>
        </p:nvGrpSpPr>
        <p:grpSpPr>
          <a:xfrm>
            <a:off x="9132102" y="5388196"/>
            <a:ext cx="1868584" cy="1868584"/>
            <a:chOff x="0" y="0"/>
            <a:chExt cx="812800" cy="812800"/>
          </a:xfrm>
        </p:grpSpPr>
        <p:sp>
          <p:nvSpPr>
            <p:cNvPr id="765" name="Google Shape;765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7" name="Google Shape;767;p34"/>
          <p:cNvSpPr txBox="1"/>
          <p:nvPr/>
        </p:nvSpPr>
        <p:spPr>
          <a:xfrm>
            <a:off x="8759838" y="994316"/>
            <a:ext cx="8455200" cy="24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WRITE A MAIN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TOPIC HERE</a:t>
            </a:r>
            <a:endParaRPr/>
          </a:p>
        </p:txBody>
      </p:sp>
      <p:sp>
        <p:nvSpPr>
          <p:cNvPr id="768" name="Google Shape;768;p34"/>
          <p:cNvSpPr txBox="1"/>
          <p:nvPr/>
        </p:nvSpPr>
        <p:spPr>
          <a:xfrm>
            <a:off x="8759838" y="3766851"/>
            <a:ext cx="8455058" cy="986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769" name="Google Shape;769;p34"/>
          <p:cNvSpPr txBox="1"/>
          <p:nvPr/>
        </p:nvSpPr>
        <p:spPr>
          <a:xfrm>
            <a:off x="11722542" y="7536180"/>
            <a:ext cx="29271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770" name="Google Shape;770;p34"/>
          <p:cNvSpPr txBox="1"/>
          <p:nvPr/>
        </p:nvSpPr>
        <p:spPr>
          <a:xfrm>
            <a:off x="14643516" y="7536180"/>
            <a:ext cx="29271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771" name="Google Shape;771;p34"/>
          <p:cNvSpPr txBox="1"/>
          <p:nvPr/>
        </p:nvSpPr>
        <p:spPr>
          <a:xfrm>
            <a:off x="8602810" y="7536180"/>
            <a:ext cx="29271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pic>
        <p:nvPicPr>
          <p:cNvPr id="772" name="Google Shape;77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9712" y="5655093"/>
            <a:ext cx="1233375" cy="120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59639" y="5800070"/>
            <a:ext cx="1055425" cy="104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91638" y="5745575"/>
            <a:ext cx="1233378" cy="11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5"/>
          <p:cNvGrpSpPr/>
          <p:nvPr/>
        </p:nvGrpSpPr>
        <p:grpSpPr>
          <a:xfrm>
            <a:off x="1720873" y="3577241"/>
            <a:ext cx="3758909" cy="4430346"/>
            <a:chOff x="0" y="0"/>
            <a:chExt cx="660400" cy="778364"/>
          </a:xfrm>
        </p:grpSpPr>
        <p:sp>
          <p:nvSpPr>
            <p:cNvPr id="780" name="Google Shape;780;p35"/>
            <p:cNvSpPr/>
            <p:nvPr/>
          </p:nvSpPr>
          <p:spPr>
            <a:xfrm>
              <a:off x="0" y="0"/>
              <a:ext cx="660400" cy="778364"/>
            </a:xfrm>
            <a:custGeom>
              <a:rect b="b" l="l" r="r" t="t"/>
              <a:pathLst>
                <a:path extrusionOk="0" h="77836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737"/>
                  </a:cubicBezTo>
                  <a:lnTo>
                    <a:pt x="660400" y="778364"/>
                  </a:lnTo>
                  <a:lnTo>
                    <a:pt x="0" y="778364"/>
                  </a:lnTo>
                  <a:lnTo>
                    <a:pt x="0" y="32807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5"/>
            <p:cNvSpPr txBox="1"/>
            <p:nvPr/>
          </p:nvSpPr>
          <p:spPr>
            <a:xfrm>
              <a:off x="0" y="50800"/>
              <a:ext cx="660400" cy="727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2" name="Google Shape;782;p35"/>
          <p:cNvGrpSpPr/>
          <p:nvPr/>
        </p:nvGrpSpPr>
        <p:grpSpPr>
          <a:xfrm>
            <a:off x="12712331" y="3577241"/>
            <a:ext cx="3758909" cy="4430346"/>
            <a:chOff x="0" y="0"/>
            <a:chExt cx="660400" cy="778364"/>
          </a:xfrm>
        </p:grpSpPr>
        <p:sp>
          <p:nvSpPr>
            <p:cNvPr id="783" name="Google Shape;783;p35"/>
            <p:cNvSpPr/>
            <p:nvPr/>
          </p:nvSpPr>
          <p:spPr>
            <a:xfrm>
              <a:off x="0" y="0"/>
              <a:ext cx="660400" cy="778364"/>
            </a:xfrm>
            <a:custGeom>
              <a:rect b="b" l="l" r="r" t="t"/>
              <a:pathLst>
                <a:path extrusionOk="0" h="77836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737"/>
                  </a:cubicBezTo>
                  <a:lnTo>
                    <a:pt x="660400" y="778364"/>
                  </a:lnTo>
                  <a:lnTo>
                    <a:pt x="0" y="778364"/>
                  </a:lnTo>
                  <a:lnTo>
                    <a:pt x="0" y="32807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5"/>
            <p:cNvSpPr txBox="1"/>
            <p:nvPr/>
          </p:nvSpPr>
          <p:spPr>
            <a:xfrm>
              <a:off x="0" y="50800"/>
              <a:ext cx="660400" cy="727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5" name="Google Shape;785;p35"/>
          <p:cNvGrpSpPr/>
          <p:nvPr/>
        </p:nvGrpSpPr>
        <p:grpSpPr>
          <a:xfrm>
            <a:off x="7264546" y="3577241"/>
            <a:ext cx="3758909" cy="4430346"/>
            <a:chOff x="0" y="0"/>
            <a:chExt cx="660400" cy="778364"/>
          </a:xfrm>
        </p:grpSpPr>
        <p:sp>
          <p:nvSpPr>
            <p:cNvPr id="786" name="Google Shape;786;p35"/>
            <p:cNvSpPr/>
            <p:nvPr/>
          </p:nvSpPr>
          <p:spPr>
            <a:xfrm>
              <a:off x="0" y="0"/>
              <a:ext cx="660400" cy="778364"/>
            </a:xfrm>
            <a:custGeom>
              <a:rect b="b" l="l" r="r" t="t"/>
              <a:pathLst>
                <a:path extrusionOk="0" h="77836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737"/>
                  </a:cubicBezTo>
                  <a:lnTo>
                    <a:pt x="660400" y="778364"/>
                  </a:lnTo>
                  <a:lnTo>
                    <a:pt x="0" y="778364"/>
                  </a:lnTo>
                  <a:lnTo>
                    <a:pt x="0" y="32807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5"/>
            <p:cNvSpPr txBox="1"/>
            <p:nvPr/>
          </p:nvSpPr>
          <p:spPr>
            <a:xfrm>
              <a:off x="0" y="50800"/>
              <a:ext cx="660400" cy="727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8" name="Google Shape;788;p35"/>
          <p:cNvSpPr/>
          <p:nvPr/>
        </p:nvSpPr>
        <p:spPr>
          <a:xfrm>
            <a:off x="7477929" y="5170866"/>
            <a:ext cx="3332142" cy="1771088"/>
          </a:xfrm>
          <a:custGeom>
            <a:rect b="b" l="l" r="r" t="t"/>
            <a:pathLst>
              <a:path extrusionOk="0" h="1771088" w="3332142">
                <a:moveTo>
                  <a:pt x="0" y="0"/>
                </a:moveTo>
                <a:lnTo>
                  <a:pt x="3332142" y="0"/>
                </a:lnTo>
                <a:lnTo>
                  <a:pt x="3332142" y="1771088"/>
                </a:lnTo>
                <a:lnTo>
                  <a:pt x="0" y="1771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9" name="Google Shape;789;p35"/>
          <p:cNvSpPr/>
          <p:nvPr/>
        </p:nvSpPr>
        <p:spPr>
          <a:xfrm>
            <a:off x="7754141" y="5835052"/>
            <a:ext cx="1942300" cy="1106902"/>
          </a:xfrm>
          <a:custGeom>
            <a:rect b="b" l="l" r="r" t="t"/>
            <a:pathLst>
              <a:path extrusionOk="0" h="1106902" w="1942300">
                <a:moveTo>
                  <a:pt x="0" y="0"/>
                </a:moveTo>
                <a:lnTo>
                  <a:pt x="1942300" y="0"/>
                </a:lnTo>
                <a:lnTo>
                  <a:pt x="1942300" y="1106902"/>
                </a:lnTo>
                <a:lnTo>
                  <a:pt x="0" y="110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0" name="Google Shape;790;p35"/>
          <p:cNvSpPr/>
          <p:nvPr/>
        </p:nvSpPr>
        <p:spPr>
          <a:xfrm>
            <a:off x="2653774" y="4076438"/>
            <a:ext cx="1893108" cy="3622452"/>
          </a:xfrm>
          <a:custGeom>
            <a:rect b="b" l="l" r="r" t="t"/>
            <a:pathLst>
              <a:path extrusionOk="0" h="3622452" w="1893108">
                <a:moveTo>
                  <a:pt x="0" y="0"/>
                </a:moveTo>
                <a:lnTo>
                  <a:pt x="1893108" y="0"/>
                </a:lnTo>
                <a:lnTo>
                  <a:pt x="1893108" y="3622453"/>
                </a:lnTo>
                <a:lnTo>
                  <a:pt x="0" y="3622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1" name="Google Shape;791;p35"/>
          <p:cNvSpPr/>
          <p:nvPr/>
        </p:nvSpPr>
        <p:spPr>
          <a:xfrm>
            <a:off x="13179586" y="4509180"/>
            <a:ext cx="2824399" cy="3094461"/>
          </a:xfrm>
          <a:custGeom>
            <a:rect b="b" l="l" r="r" t="t"/>
            <a:pathLst>
              <a:path extrusionOk="0" h="3094461" w="2824399">
                <a:moveTo>
                  <a:pt x="0" y="0"/>
                </a:moveTo>
                <a:lnTo>
                  <a:pt x="2824399" y="0"/>
                </a:lnTo>
                <a:lnTo>
                  <a:pt x="2824399" y="3094461"/>
                </a:lnTo>
                <a:lnTo>
                  <a:pt x="0" y="3094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2" name="Google Shape;792;p35"/>
          <p:cNvSpPr txBox="1"/>
          <p:nvPr/>
        </p:nvSpPr>
        <p:spPr>
          <a:xfrm>
            <a:off x="1793633" y="885825"/>
            <a:ext cx="14700734" cy="1266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EARTHQUAKE PREPAREDNESS</a:t>
            </a:r>
            <a:endParaRPr/>
          </a:p>
        </p:txBody>
      </p:sp>
      <p:sp>
        <p:nvSpPr>
          <p:cNvPr id="793" name="Google Shape;793;p35"/>
          <p:cNvSpPr txBox="1"/>
          <p:nvPr/>
        </p:nvSpPr>
        <p:spPr>
          <a:xfrm>
            <a:off x="4916471" y="2155653"/>
            <a:ext cx="84552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Overview of earthquake preparedness measures, including emergency kits, evacuation plans, and building retrofitting.</a:t>
            </a:r>
            <a:endParaRPr/>
          </a:p>
        </p:txBody>
      </p:sp>
      <p:sp>
        <p:nvSpPr>
          <p:cNvPr id="794" name="Google Shape;794;p35"/>
          <p:cNvSpPr txBox="1"/>
          <p:nvPr/>
        </p:nvSpPr>
        <p:spPr>
          <a:xfrm>
            <a:off x="1720873" y="8279916"/>
            <a:ext cx="3759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795" name="Google Shape;795;p35"/>
          <p:cNvSpPr txBox="1"/>
          <p:nvPr/>
        </p:nvSpPr>
        <p:spPr>
          <a:xfrm>
            <a:off x="7264546" y="8279916"/>
            <a:ext cx="3759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796" name="Google Shape;796;p35"/>
          <p:cNvSpPr txBox="1"/>
          <p:nvPr/>
        </p:nvSpPr>
        <p:spPr>
          <a:xfrm>
            <a:off x="12712331" y="8279916"/>
            <a:ext cx="3759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6"/>
          <p:cNvGrpSpPr/>
          <p:nvPr/>
        </p:nvGrpSpPr>
        <p:grpSpPr>
          <a:xfrm>
            <a:off x="972462" y="2277293"/>
            <a:ext cx="4368067" cy="936558"/>
            <a:chOff x="0" y="-76200"/>
            <a:chExt cx="1150437" cy="246666"/>
          </a:xfrm>
        </p:grpSpPr>
        <p:sp>
          <p:nvSpPr>
            <p:cNvPr id="802" name="Google Shape;802;p3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03" name="Google Shape;803;p36"/>
            <p:cNvSpPr txBox="1"/>
            <p:nvPr/>
          </p:nvSpPr>
          <p:spPr>
            <a:xfrm>
              <a:off x="0" y="-76200"/>
              <a:ext cx="1150437" cy="246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36"/>
          <p:cNvGrpSpPr/>
          <p:nvPr/>
        </p:nvGrpSpPr>
        <p:grpSpPr>
          <a:xfrm>
            <a:off x="5805215" y="2277292"/>
            <a:ext cx="11817748" cy="7199580"/>
            <a:chOff x="0" y="-76200"/>
            <a:chExt cx="3112493" cy="1896186"/>
          </a:xfrm>
        </p:grpSpPr>
        <p:sp>
          <p:nvSpPr>
            <p:cNvPr id="805" name="Google Shape;805;p36"/>
            <p:cNvSpPr/>
            <p:nvPr/>
          </p:nvSpPr>
          <p:spPr>
            <a:xfrm>
              <a:off x="0" y="0"/>
              <a:ext cx="3112493" cy="1819986"/>
            </a:xfrm>
            <a:custGeom>
              <a:rect b="b" l="l" r="r" t="t"/>
              <a:pathLst>
                <a:path extrusionOk="0" h="1819986" w="3112493">
                  <a:moveTo>
                    <a:pt x="0" y="0"/>
                  </a:moveTo>
                  <a:lnTo>
                    <a:pt x="3112493" y="0"/>
                  </a:lnTo>
                  <a:lnTo>
                    <a:pt x="3112493" y="1819986"/>
                  </a:lnTo>
                  <a:lnTo>
                    <a:pt x="0" y="18199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06" name="Google Shape;806;p36"/>
            <p:cNvSpPr txBox="1"/>
            <p:nvPr/>
          </p:nvSpPr>
          <p:spPr>
            <a:xfrm>
              <a:off x="0" y="-76200"/>
              <a:ext cx="3112493" cy="1896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36"/>
          <p:cNvGrpSpPr/>
          <p:nvPr/>
        </p:nvGrpSpPr>
        <p:grpSpPr>
          <a:xfrm>
            <a:off x="5805215" y="2277293"/>
            <a:ext cx="11817748" cy="936558"/>
            <a:chOff x="0" y="-76200"/>
            <a:chExt cx="3112493" cy="246666"/>
          </a:xfrm>
        </p:grpSpPr>
        <p:sp>
          <p:nvSpPr>
            <p:cNvPr id="808" name="Google Shape;808;p36"/>
            <p:cNvSpPr/>
            <p:nvPr/>
          </p:nvSpPr>
          <p:spPr>
            <a:xfrm>
              <a:off x="0" y="0"/>
              <a:ext cx="3112493" cy="170466"/>
            </a:xfrm>
            <a:custGeom>
              <a:rect b="b" l="l" r="r" t="t"/>
              <a:pathLst>
                <a:path extrusionOk="0" h="170466" w="3112493">
                  <a:moveTo>
                    <a:pt x="0" y="0"/>
                  </a:moveTo>
                  <a:lnTo>
                    <a:pt x="3112493" y="0"/>
                  </a:lnTo>
                  <a:lnTo>
                    <a:pt x="3112493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09" name="Google Shape;809;p36"/>
            <p:cNvSpPr txBox="1"/>
            <p:nvPr/>
          </p:nvSpPr>
          <p:spPr>
            <a:xfrm>
              <a:off x="0" y="-76200"/>
              <a:ext cx="3112493" cy="246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Google Shape;810;p36"/>
          <p:cNvSpPr txBox="1"/>
          <p:nvPr/>
        </p:nvSpPr>
        <p:spPr>
          <a:xfrm>
            <a:off x="9654952" y="2623669"/>
            <a:ext cx="44229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DESIGN ELEMENTS</a:t>
            </a:r>
            <a:endParaRPr/>
          </a:p>
        </p:txBody>
      </p:sp>
      <p:grpSp>
        <p:nvGrpSpPr>
          <p:cNvPr id="811" name="Google Shape;811;p36"/>
          <p:cNvGrpSpPr/>
          <p:nvPr/>
        </p:nvGrpSpPr>
        <p:grpSpPr>
          <a:xfrm>
            <a:off x="972462" y="6911692"/>
            <a:ext cx="4368067" cy="936558"/>
            <a:chOff x="0" y="-76200"/>
            <a:chExt cx="1150437" cy="246666"/>
          </a:xfrm>
        </p:grpSpPr>
        <p:sp>
          <p:nvSpPr>
            <p:cNvPr id="812" name="Google Shape;812;p3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13" name="Google Shape;813;p36"/>
            <p:cNvSpPr txBox="1"/>
            <p:nvPr/>
          </p:nvSpPr>
          <p:spPr>
            <a:xfrm>
              <a:off x="0" y="-76200"/>
              <a:ext cx="1150437" cy="246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36"/>
          <p:cNvGrpSpPr/>
          <p:nvPr/>
        </p:nvGrpSpPr>
        <p:grpSpPr>
          <a:xfrm>
            <a:off x="2035324" y="8114950"/>
            <a:ext cx="754204" cy="754204"/>
            <a:chOff x="0" y="0"/>
            <a:chExt cx="812800" cy="812800"/>
          </a:xfrm>
        </p:grpSpPr>
        <p:sp>
          <p:nvSpPr>
            <p:cNvPr id="815" name="Google Shape;815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36"/>
          <p:cNvGrpSpPr/>
          <p:nvPr/>
        </p:nvGrpSpPr>
        <p:grpSpPr>
          <a:xfrm>
            <a:off x="3523463" y="8114950"/>
            <a:ext cx="754204" cy="754204"/>
            <a:chOff x="0" y="0"/>
            <a:chExt cx="812800" cy="812800"/>
          </a:xfrm>
        </p:grpSpPr>
        <p:sp>
          <p:nvSpPr>
            <p:cNvPr id="818" name="Google Shape;818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D9E7D6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0" name="Google Shape;820;p36"/>
          <p:cNvSpPr txBox="1"/>
          <p:nvPr/>
        </p:nvSpPr>
        <p:spPr>
          <a:xfrm>
            <a:off x="1008912" y="6548451"/>
            <a:ext cx="4368067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You can find these fonts online too.</a:t>
            </a:r>
            <a:endParaRPr/>
          </a:p>
        </p:txBody>
      </p:sp>
      <p:sp>
        <p:nvSpPr>
          <p:cNvPr id="821" name="Google Shape;821;p36"/>
          <p:cNvSpPr txBox="1"/>
          <p:nvPr/>
        </p:nvSpPr>
        <p:spPr>
          <a:xfrm>
            <a:off x="1801739" y="8995596"/>
            <a:ext cx="1221374" cy="23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#ED7843</a:t>
            </a:r>
            <a:endParaRPr/>
          </a:p>
        </p:txBody>
      </p:sp>
      <p:sp>
        <p:nvSpPr>
          <p:cNvPr id="822" name="Google Shape;822;p36"/>
          <p:cNvSpPr txBox="1"/>
          <p:nvPr/>
        </p:nvSpPr>
        <p:spPr>
          <a:xfrm>
            <a:off x="3289878" y="8995596"/>
            <a:ext cx="1221374" cy="23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#D3DDD1</a:t>
            </a:r>
            <a:endParaRPr/>
          </a:p>
        </p:txBody>
      </p:sp>
      <p:sp>
        <p:nvSpPr>
          <p:cNvPr id="823" name="Google Shape;823;p36"/>
          <p:cNvSpPr txBox="1"/>
          <p:nvPr/>
        </p:nvSpPr>
        <p:spPr>
          <a:xfrm>
            <a:off x="1581227" y="7258068"/>
            <a:ext cx="31506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COLORS</a:t>
            </a:r>
            <a:endParaRPr/>
          </a:p>
        </p:txBody>
      </p:sp>
      <p:sp>
        <p:nvSpPr>
          <p:cNvPr id="824" name="Google Shape;824;p36"/>
          <p:cNvSpPr txBox="1"/>
          <p:nvPr/>
        </p:nvSpPr>
        <p:spPr>
          <a:xfrm>
            <a:off x="1065853" y="3332741"/>
            <a:ext cx="4181285" cy="66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uses the following free fonts:</a:t>
            </a:r>
            <a:endParaRPr/>
          </a:p>
        </p:txBody>
      </p:sp>
      <p:sp>
        <p:nvSpPr>
          <p:cNvPr id="825" name="Google Shape;825;p36"/>
          <p:cNvSpPr txBox="1"/>
          <p:nvPr/>
        </p:nvSpPr>
        <p:spPr>
          <a:xfrm>
            <a:off x="1801739" y="4212978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Titles :</a:t>
            </a:r>
            <a:endParaRPr/>
          </a:p>
        </p:txBody>
      </p:sp>
      <p:sp>
        <p:nvSpPr>
          <p:cNvPr id="826" name="Google Shape;826;p36"/>
          <p:cNvSpPr txBox="1"/>
          <p:nvPr/>
        </p:nvSpPr>
        <p:spPr>
          <a:xfrm>
            <a:off x="1801739" y="4976270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Headers :</a:t>
            </a:r>
            <a:endParaRPr/>
          </a:p>
        </p:txBody>
      </p:sp>
      <p:sp>
        <p:nvSpPr>
          <p:cNvPr id="827" name="Google Shape;827;p36"/>
          <p:cNvSpPr txBox="1"/>
          <p:nvPr/>
        </p:nvSpPr>
        <p:spPr>
          <a:xfrm>
            <a:off x="1801739" y="5739562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Body Copy :</a:t>
            </a:r>
            <a:endParaRPr/>
          </a:p>
        </p:txBody>
      </p:sp>
      <p:sp>
        <p:nvSpPr>
          <p:cNvPr id="828" name="Google Shape;828;p36"/>
          <p:cNvSpPr txBox="1"/>
          <p:nvPr/>
        </p:nvSpPr>
        <p:spPr>
          <a:xfrm>
            <a:off x="1801739" y="4538945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Prompt</a:t>
            </a:r>
            <a:endParaRPr/>
          </a:p>
        </p:txBody>
      </p:sp>
      <p:sp>
        <p:nvSpPr>
          <p:cNvPr id="829" name="Google Shape;829;p36"/>
          <p:cNvSpPr txBox="1"/>
          <p:nvPr/>
        </p:nvSpPr>
        <p:spPr>
          <a:xfrm>
            <a:off x="1801739" y="5302237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Blinker</a:t>
            </a:r>
            <a:endParaRPr/>
          </a:p>
        </p:txBody>
      </p:sp>
      <p:sp>
        <p:nvSpPr>
          <p:cNvPr id="830" name="Google Shape;830;p36"/>
          <p:cNvSpPr txBox="1"/>
          <p:nvPr/>
        </p:nvSpPr>
        <p:spPr>
          <a:xfrm>
            <a:off x="1801739" y="6065529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Blinker</a:t>
            </a:r>
            <a:endParaRPr/>
          </a:p>
        </p:txBody>
      </p:sp>
      <p:sp>
        <p:nvSpPr>
          <p:cNvPr id="831" name="Google Shape;831;p36"/>
          <p:cNvSpPr txBox="1"/>
          <p:nvPr/>
        </p:nvSpPr>
        <p:spPr>
          <a:xfrm>
            <a:off x="1581227" y="2623669"/>
            <a:ext cx="31506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FONTS</a:t>
            </a:r>
            <a:endParaRPr/>
          </a:p>
        </p:txBody>
      </p:sp>
      <p:sp>
        <p:nvSpPr>
          <p:cNvPr id="832" name="Google Shape;832;p36"/>
          <p:cNvSpPr txBox="1"/>
          <p:nvPr/>
        </p:nvSpPr>
        <p:spPr>
          <a:xfrm>
            <a:off x="4263742" y="743878"/>
            <a:ext cx="9760517" cy="109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21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RESOURCE PAGE</a:t>
            </a:r>
            <a:endParaRPr/>
          </a:p>
        </p:txBody>
      </p:sp>
      <p:sp>
        <p:nvSpPr>
          <p:cNvPr id="833" name="Google Shape;833;p36"/>
          <p:cNvSpPr txBox="1"/>
          <p:nvPr/>
        </p:nvSpPr>
        <p:spPr>
          <a:xfrm>
            <a:off x="3744010" y="1735145"/>
            <a:ext cx="10799980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Use these design resources in your Canva Presentation.</a:t>
            </a:r>
            <a:endParaRPr/>
          </a:p>
        </p:txBody>
      </p:sp>
      <p:sp>
        <p:nvSpPr>
          <p:cNvPr id="834" name="Google Shape;834;p36"/>
          <p:cNvSpPr/>
          <p:nvPr/>
        </p:nvSpPr>
        <p:spPr>
          <a:xfrm>
            <a:off x="6249913" y="5554958"/>
            <a:ext cx="2192596" cy="1526844"/>
          </a:xfrm>
          <a:custGeom>
            <a:rect b="b" l="l" r="r" t="t"/>
            <a:pathLst>
              <a:path extrusionOk="0" h="1526844" w="2192596">
                <a:moveTo>
                  <a:pt x="0" y="0"/>
                </a:moveTo>
                <a:lnTo>
                  <a:pt x="2192597" y="0"/>
                </a:lnTo>
                <a:lnTo>
                  <a:pt x="2192597" y="1526845"/>
                </a:lnTo>
                <a:lnTo>
                  <a:pt x="0" y="1526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5" name="Google Shape;835;p36"/>
          <p:cNvSpPr/>
          <p:nvPr/>
        </p:nvSpPr>
        <p:spPr>
          <a:xfrm>
            <a:off x="8935126" y="5396961"/>
            <a:ext cx="1729117" cy="1729117"/>
          </a:xfrm>
          <a:custGeom>
            <a:rect b="b" l="l" r="r" t="t"/>
            <a:pathLst>
              <a:path extrusionOk="0" h="1729117" w="1729117">
                <a:moveTo>
                  <a:pt x="0" y="0"/>
                </a:moveTo>
                <a:lnTo>
                  <a:pt x="1729117" y="0"/>
                </a:lnTo>
                <a:lnTo>
                  <a:pt x="1729117" y="1729117"/>
                </a:lnTo>
                <a:lnTo>
                  <a:pt x="0" y="1729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6" name="Google Shape;836;p36"/>
          <p:cNvSpPr/>
          <p:nvPr/>
        </p:nvSpPr>
        <p:spPr>
          <a:xfrm>
            <a:off x="11524209" y="5394735"/>
            <a:ext cx="1731343" cy="1731343"/>
          </a:xfrm>
          <a:custGeom>
            <a:rect b="b" l="l" r="r" t="t"/>
            <a:pathLst>
              <a:path extrusionOk="0" h="1731343" w="1731343">
                <a:moveTo>
                  <a:pt x="0" y="0"/>
                </a:moveTo>
                <a:lnTo>
                  <a:pt x="1731343" y="0"/>
                </a:lnTo>
                <a:lnTo>
                  <a:pt x="1731343" y="1731343"/>
                </a:lnTo>
                <a:lnTo>
                  <a:pt x="0" y="1731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7" name="Google Shape;837;p36"/>
          <p:cNvSpPr/>
          <p:nvPr/>
        </p:nvSpPr>
        <p:spPr>
          <a:xfrm>
            <a:off x="9030307" y="3406633"/>
            <a:ext cx="1597252" cy="1749977"/>
          </a:xfrm>
          <a:custGeom>
            <a:rect b="b" l="l" r="r" t="t"/>
            <a:pathLst>
              <a:path extrusionOk="0" h="1749977" w="1597252">
                <a:moveTo>
                  <a:pt x="0" y="0"/>
                </a:moveTo>
                <a:lnTo>
                  <a:pt x="1597252" y="0"/>
                </a:lnTo>
                <a:lnTo>
                  <a:pt x="1597252" y="1749977"/>
                </a:lnTo>
                <a:lnTo>
                  <a:pt x="0" y="1749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8" name="Google Shape;838;p36"/>
          <p:cNvSpPr/>
          <p:nvPr/>
        </p:nvSpPr>
        <p:spPr>
          <a:xfrm>
            <a:off x="11291502" y="3647225"/>
            <a:ext cx="2387118" cy="1268792"/>
          </a:xfrm>
          <a:custGeom>
            <a:rect b="b" l="l" r="r" t="t"/>
            <a:pathLst>
              <a:path extrusionOk="0" h="1268792" w="2387118">
                <a:moveTo>
                  <a:pt x="0" y="0"/>
                </a:moveTo>
                <a:lnTo>
                  <a:pt x="2387118" y="0"/>
                </a:lnTo>
                <a:lnTo>
                  <a:pt x="2387118" y="1268792"/>
                </a:lnTo>
                <a:lnTo>
                  <a:pt x="0" y="1268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9" name="Google Shape;839;p36"/>
          <p:cNvSpPr/>
          <p:nvPr/>
        </p:nvSpPr>
        <p:spPr>
          <a:xfrm>
            <a:off x="6424063" y="3728170"/>
            <a:ext cx="1942300" cy="1106902"/>
          </a:xfrm>
          <a:custGeom>
            <a:rect b="b" l="l" r="r" t="t"/>
            <a:pathLst>
              <a:path extrusionOk="0" h="1106902" w="1942300">
                <a:moveTo>
                  <a:pt x="0" y="0"/>
                </a:moveTo>
                <a:lnTo>
                  <a:pt x="1942300" y="0"/>
                </a:lnTo>
                <a:lnTo>
                  <a:pt x="1942300" y="1106902"/>
                </a:lnTo>
                <a:lnTo>
                  <a:pt x="0" y="110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0" name="Google Shape;840;p36"/>
          <p:cNvSpPr/>
          <p:nvPr/>
        </p:nvSpPr>
        <p:spPr>
          <a:xfrm>
            <a:off x="14342564" y="3566506"/>
            <a:ext cx="1081775" cy="1430231"/>
          </a:xfrm>
          <a:custGeom>
            <a:rect b="b" l="l" r="r" t="t"/>
            <a:pathLst>
              <a:path extrusionOk="0" h="1430231" w="1081775">
                <a:moveTo>
                  <a:pt x="0" y="0"/>
                </a:moveTo>
                <a:lnTo>
                  <a:pt x="1081775" y="0"/>
                </a:lnTo>
                <a:lnTo>
                  <a:pt x="1081775" y="1430231"/>
                </a:lnTo>
                <a:lnTo>
                  <a:pt x="0" y="1430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1" name="Google Shape;841;p36"/>
          <p:cNvSpPr/>
          <p:nvPr/>
        </p:nvSpPr>
        <p:spPr>
          <a:xfrm>
            <a:off x="16088282" y="3487976"/>
            <a:ext cx="829525" cy="1587291"/>
          </a:xfrm>
          <a:custGeom>
            <a:rect b="b" l="l" r="r" t="t"/>
            <a:pathLst>
              <a:path extrusionOk="0" h="1587291" w="829525">
                <a:moveTo>
                  <a:pt x="0" y="0"/>
                </a:moveTo>
                <a:lnTo>
                  <a:pt x="829525" y="0"/>
                </a:lnTo>
                <a:lnTo>
                  <a:pt x="829525" y="1587291"/>
                </a:lnTo>
                <a:lnTo>
                  <a:pt x="0" y="1587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2" name="Google Shape;842;p36"/>
          <p:cNvSpPr/>
          <p:nvPr/>
        </p:nvSpPr>
        <p:spPr>
          <a:xfrm>
            <a:off x="13986227" y="5340337"/>
            <a:ext cx="3107088" cy="3797553"/>
          </a:xfrm>
          <a:custGeom>
            <a:rect b="b" l="l" r="r" t="t"/>
            <a:pathLst>
              <a:path extrusionOk="0" h="3797553" w="3107088">
                <a:moveTo>
                  <a:pt x="0" y="0"/>
                </a:moveTo>
                <a:lnTo>
                  <a:pt x="3107088" y="0"/>
                </a:lnTo>
                <a:lnTo>
                  <a:pt x="3107088" y="3797553"/>
                </a:lnTo>
                <a:lnTo>
                  <a:pt x="0" y="3797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3" name="Google Shape;843;p36"/>
          <p:cNvSpPr/>
          <p:nvPr/>
        </p:nvSpPr>
        <p:spPr>
          <a:xfrm>
            <a:off x="6424063" y="7488336"/>
            <a:ext cx="1940699" cy="1418475"/>
          </a:xfrm>
          <a:custGeom>
            <a:rect b="b" l="l" r="r" t="t"/>
            <a:pathLst>
              <a:path extrusionOk="0" h="1418475" w="1940699">
                <a:moveTo>
                  <a:pt x="0" y="0"/>
                </a:moveTo>
                <a:lnTo>
                  <a:pt x="1940699" y="0"/>
                </a:lnTo>
                <a:lnTo>
                  <a:pt x="1940699" y="1418475"/>
                </a:lnTo>
                <a:lnTo>
                  <a:pt x="0" y="1418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4" name="Google Shape;844;p36"/>
          <p:cNvSpPr/>
          <p:nvPr/>
        </p:nvSpPr>
        <p:spPr>
          <a:xfrm>
            <a:off x="11490213" y="7768263"/>
            <a:ext cx="1914989" cy="1138548"/>
          </a:xfrm>
          <a:custGeom>
            <a:rect b="b" l="l" r="r" t="t"/>
            <a:pathLst>
              <a:path extrusionOk="0" h="1138548" w="1914989">
                <a:moveTo>
                  <a:pt x="0" y="0"/>
                </a:moveTo>
                <a:lnTo>
                  <a:pt x="1914989" y="0"/>
                </a:lnTo>
                <a:lnTo>
                  <a:pt x="1914989" y="1138548"/>
                </a:lnTo>
                <a:lnTo>
                  <a:pt x="0" y="1138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5" name="Google Shape;845;p36"/>
          <p:cNvSpPr/>
          <p:nvPr/>
        </p:nvSpPr>
        <p:spPr>
          <a:xfrm>
            <a:off x="8887047" y="7488028"/>
            <a:ext cx="2080881" cy="1418783"/>
          </a:xfrm>
          <a:custGeom>
            <a:rect b="b" l="l" r="r" t="t"/>
            <a:pathLst>
              <a:path extrusionOk="0" h="1418783" w="2080881">
                <a:moveTo>
                  <a:pt x="0" y="0"/>
                </a:moveTo>
                <a:lnTo>
                  <a:pt x="2080881" y="0"/>
                </a:lnTo>
                <a:lnTo>
                  <a:pt x="2080881" y="1418783"/>
                </a:lnTo>
                <a:lnTo>
                  <a:pt x="0" y="1418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37"/>
          <p:cNvGrpSpPr/>
          <p:nvPr/>
        </p:nvGrpSpPr>
        <p:grpSpPr>
          <a:xfrm>
            <a:off x="319214" y="29892"/>
            <a:ext cx="17649572" cy="1156575"/>
            <a:chOff x="0" y="-76200"/>
            <a:chExt cx="4648447" cy="304612"/>
          </a:xfrm>
        </p:grpSpPr>
        <p:sp>
          <p:nvSpPr>
            <p:cNvPr id="851" name="Google Shape;851;p37"/>
            <p:cNvSpPr/>
            <p:nvPr/>
          </p:nvSpPr>
          <p:spPr>
            <a:xfrm>
              <a:off x="0" y="0"/>
              <a:ext cx="4648447" cy="228412"/>
            </a:xfrm>
            <a:custGeom>
              <a:rect b="b" l="l" r="r" t="t"/>
              <a:pathLst>
                <a:path extrusionOk="0" h="228412" w="4648447">
                  <a:moveTo>
                    <a:pt x="0" y="0"/>
                  </a:moveTo>
                  <a:lnTo>
                    <a:pt x="4648447" y="0"/>
                  </a:lnTo>
                  <a:lnTo>
                    <a:pt x="4648447" y="228412"/>
                  </a:lnTo>
                  <a:lnTo>
                    <a:pt x="0" y="228412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52" name="Google Shape;852;p37"/>
            <p:cNvSpPr txBox="1"/>
            <p:nvPr/>
          </p:nvSpPr>
          <p:spPr>
            <a:xfrm>
              <a:off x="0" y="-76200"/>
              <a:ext cx="4648447" cy="304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3" name="Google Shape;853;p37"/>
          <p:cNvSpPr txBox="1"/>
          <p:nvPr/>
        </p:nvSpPr>
        <p:spPr>
          <a:xfrm>
            <a:off x="6932479" y="464572"/>
            <a:ext cx="44229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84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DESIGN ELEMENTS</a:t>
            </a:r>
            <a:endParaRPr/>
          </a:p>
        </p:txBody>
      </p:sp>
      <p:sp>
        <p:nvSpPr>
          <p:cNvPr id="854" name="Google Shape;854;p37"/>
          <p:cNvSpPr/>
          <p:nvPr/>
        </p:nvSpPr>
        <p:spPr>
          <a:xfrm>
            <a:off x="7817145" y="1815557"/>
            <a:ext cx="2456636" cy="1951909"/>
          </a:xfrm>
          <a:custGeom>
            <a:rect b="b" l="l" r="r" t="t"/>
            <a:pathLst>
              <a:path extrusionOk="0" h="1951909" w="2456636">
                <a:moveTo>
                  <a:pt x="0" y="0"/>
                </a:moveTo>
                <a:lnTo>
                  <a:pt x="2456636" y="0"/>
                </a:lnTo>
                <a:lnTo>
                  <a:pt x="2456636" y="1951909"/>
                </a:lnTo>
                <a:lnTo>
                  <a:pt x="0" y="195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5" name="Google Shape;855;p37"/>
          <p:cNvSpPr/>
          <p:nvPr/>
        </p:nvSpPr>
        <p:spPr>
          <a:xfrm>
            <a:off x="825450" y="1866363"/>
            <a:ext cx="2643281" cy="1850297"/>
          </a:xfrm>
          <a:custGeom>
            <a:rect b="b" l="l" r="r" t="t"/>
            <a:pathLst>
              <a:path extrusionOk="0" h="1850297" w="2643281">
                <a:moveTo>
                  <a:pt x="0" y="0"/>
                </a:moveTo>
                <a:lnTo>
                  <a:pt x="2643281" y="0"/>
                </a:lnTo>
                <a:lnTo>
                  <a:pt x="2643281" y="1850297"/>
                </a:lnTo>
                <a:lnTo>
                  <a:pt x="0" y="1850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6" name="Google Shape;856;p37"/>
          <p:cNvSpPr/>
          <p:nvPr/>
        </p:nvSpPr>
        <p:spPr>
          <a:xfrm>
            <a:off x="4242881" y="1928567"/>
            <a:ext cx="2800113" cy="1725888"/>
          </a:xfrm>
          <a:custGeom>
            <a:rect b="b" l="l" r="r" t="t"/>
            <a:pathLst>
              <a:path extrusionOk="0" h="1725888" w="2800113">
                <a:moveTo>
                  <a:pt x="0" y="0"/>
                </a:moveTo>
                <a:lnTo>
                  <a:pt x="2800113" y="0"/>
                </a:lnTo>
                <a:lnTo>
                  <a:pt x="2800113" y="1725888"/>
                </a:lnTo>
                <a:lnTo>
                  <a:pt x="0" y="1725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7" name="Google Shape;857;p37"/>
          <p:cNvSpPr/>
          <p:nvPr/>
        </p:nvSpPr>
        <p:spPr>
          <a:xfrm>
            <a:off x="4659462" y="3997192"/>
            <a:ext cx="3180341" cy="2816047"/>
          </a:xfrm>
          <a:custGeom>
            <a:rect b="b" l="l" r="r" t="t"/>
            <a:pathLst>
              <a:path extrusionOk="0" h="2816047" w="3180341">
                <a:moveTo>
                  <a:pt x="0" y="0"/>
                </a:moveTo>
                <a:lnTo>
                  <a:pt x="3180341" y="0"/>
                </a:lnTo>
                <a:lnTo>
                  <a:pt x="3180341" y="2816048"/>
                </a:lnTo>
                <a:lnTo>
                  <a:pt x="0" y="2816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8" name="Google Shape;858;p37"/>
          <p:cNvSpPr/>
          <p:nvPr/>
        </p:nvSpPr>
        <p:spPr>
          <a:xfrm>
            <a:off x="825450" y="4329964"/>
            <a:ext cx="3170983" cy="2150503"/>
          </a:xfrm>
          <a:custGeom>
            <a:rect b="b" l="l" r="r" t="t"/>
            <a:pathLst>
              <a:path extrusionOk="0" h="2150503" w="3170983">
                <a:moveTo>
                  <a:pt x="0" y="0"/>
                </a:moveTo>
                <a:lnTo>
                  <a:pt x="3170983" y="0"/>
                </a:lnTo>
                <a:lnTo>
                  <a:pt x="3170983" y="2150503"/>
                </a:lnTo>
                <a:lnTo>
                  <a:pt x="0" y="2150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9" name="Google Shape;859;p37"/>
          <p:cNvSpPr/>
          <p:nvPr/>
        </p:nvSpPr>
        <p:spPr>
          <a:xfrm flipH="1">
            <a:off x="8502832" y="3997192"/>
            <a:ext cx="2616364" cy="2816047"/>
          </a:xfrm>
          <a:custGeom>
            <a:rect b="b" l="l" r="r" t="t"/>
            <a:pathLst>
              <a:path extrusionOk="0" h="2816047" w="2616364">
                <a:moveTo>
                  <a:pt x="2616364" y="0"/>
                </a:moveTo>
                <a:lnTo>
                  <a:pt x="0" y="0"/>
                </a:lnTo>
                <a:lnTo>
                  <a:pt x="0" y="2816048"/>
                </a:lnTo>
                <a:lnTo>
                  <a:pt x="2616364" y="2816048"/>
                </a:lnTo>
                <a:lnTo>
                  <a:pt x="261636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0" name="Google Shape;860;p37"/>
          <p:cNvSpPr/>
          <p:nvPr/>
        </p:nvSpPr>
        <p:spPr>
          <a:xfrm>
            <a:off x="11047932" y="1771521"/>
            <a:ext cx="2665057" cy="2039980"/>
          </a:xfrm>
          <a:custGeom>
            <a:rect b="b" l="l" r="r" t="t"/>
            <a:pathLst>
              <a:path extrusionOk="0" h="2039980" w="2665057">
                <a:moveTo>
                  <a:pt x="0" y="0"/>
                </a:moveTo>
                <a:lnTo>
                  <a:pt x="2665057" y="0"/>
                </a:lnTo>
                <a:lnTo>
                  <a:pt x="2665057" y="2039980"/>
                </a:lnTo>
                <a:lnTo>
                  <a:pt x="0" y="2039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1" name="Google Shape;861;p37"/>
          <p:cNvSpPr/>
          <p:nvPr/>
        </p:nvSpPr>
        <p:spPr>
          <a:xfrm>
            <a:off x="14487139" y="1532894"/>
            <a:ext cx="2914691" cy="2517234"/>
          </a:xfrm>
          <a:custGeom>
            <a:rect b="b" l="l" r="r" t="t"/>
            <a:pathLst>
              <a:path extrusionOk="0" h="2517234" w="2914691">
                <a:moveTo>
                  <a:pt x="0" y="0"/>
                </a:moveTo>
                <a:lnTo>
                  <a:pt x="2914691" y="0"/>
                </a:lnTo>
                <a:lnTo>
                  <a:pt x="2914691" y="2517234"/>
                </a:lnTo>
                <a:lnTo>
                  <a:pt x="0" y="2517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2" name="Google Shape;862;p37"/>
          <p:cNvSpPr/>
          <p:nvPr/>
        </p:nvSpPr>
        <p:spPr>
          <a:xfrm>
            <a:off x="1082466" y="7046422"/>
            <a:ext cx="2386264" cy="2178009"/>
          </a:xfrm>
          <a:custGeom>
            <a:rect b="b" l="l" r="r" t="t"/>
            <a:pathLst>
              <a:path extrusionOk="0" h="2178009" w="2386264">
                <a:moveTo>
                  <a:pt x="0" y="0"/>
                </a:moveTo>
                <a:lnTo>
                  <a:pt x="2386265" y="0"/>
                </a:lnTo>
                <a:lnTo>
                  <a:pt x="2386265" y="2178009"/>
                </a:lnTo>
                <a:lnTo>
                  <a:pt x="0" y="2178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3" name="Google Shape;863;p37"/>
          <p:cNvSpPr/>
          <p:nvPr/>
        </p:nvSpPr>
        <p:spPr>
          <a:xfrm>
            <a:off x="3878451" y="7235169"/>
            <a:ext cx="3576121" cy="1800515"/>
          </a:xfrm>
          <a:custGeom>
            <a:rect b="b" l="l" r="r" t="t"/>
            <a:pathLst>
              <a:path extrusionOk="0" h="1800515" w="3576121">
                <a:moveTo>
                  <a:pt x="0" y="0"/>
                </a:moveTo>
                <a:lnTo>
                  <a:pt x="3576121" y="0"/>
                </a:lnTo>
                <a:lnTo>
                  <a:pt x="3576121" y="1800515"/>
                </a:lnTo>
                <a:lnTo>
                  <a:pt x="0" y="1800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13795" l="0" r="0" t="0"/>
            </a:stretch>
          </a:blipFill>
          <a:ln>
            <a:noFill/>
          </a:ln>
        </p:spPr>
      </p:sp>
      <p:sp>
        <p:nvSpPr>
          <p:cNvPr id="864" name="Google Shape;864;p37"/>
          <p:cNvSpPr/>
          <p:nvPr/>
        </p:nvSpPr>
        <p:spPr>
          <a:xfrm>
            <a:off x="11670353" y="7376047"/>
            <a:ext cx="1621975" cy="1518758"/>
          </a:xfrm>
          <a:custGeom>
            <a:rect b="b" l="l" r="r" t="t"/>
            <a:pathLst>
              <a:path extrusionOk="0" h="1518758" w="1621975">
                <a:moveTo>
                  <a:pt x="0" y="0"/>
                </a:moveTo>
                <a:lnTo>
                  <a:pt x="1621975" y="0"/>
                </a:lnTo>
                <a:lnTo>
                  <a:pt x="1621975" y="1518759"/>
                </a:lnTo>
                <a:lnTo>
                  <a:pt x="0" y="1518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5" name="Google Shape;865;p37"/>
          <p:cNvSpPr/>
          <p:nvPr/>
        </p:nvSpPr>
        <p:spPr>
          <a:xfrm>
            <a:off x="13702049" y="7426930"/>
            <a:ext cx="1456721" cy="1416992"/>
          </a:xfrm>
          <a:custGeom>
            <a:rect b="b" l="l" r="r" t="t"/>
            <a:pathLst>
              <a:path extrusionOk="0" h="1416992" w="1456721">
                <a:moveTo>
                  <a:pt x="0" y="0"/>
                </a:moveTo>
                <a:lnTo>
                  <a:pt x="1456721" y="0"/>
                </a:lnTo>
                <a:lnTo>
                  <a:pt x="1456721" y="1416992"/>
                </a:lnTo>
                <a:lnTo>
                  <a:pt x="0" y="1416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6" name="Google Shape;866;p37"/>
          <p:cNvSpPr/>
          <p:nvPr/>
        </p:nvSpPr>
        <p:spPr>
          <a:xfrm>
            <a:off x="15568490" y="7379022"/>
            <a:ext cx="1552323" cy="1512810"/>
          </a:xfrm>
          <a:custGeom>
            <a:rect b="b" l="l" r="r" t="t"/>
            <a:pathLst>
              <a:path extrusionOk="0" h="1512810" w="1552323">
                <a:moveTo>
                  <a:pt x="0" y="0"/>
                </a:moveTo>
                <a:lnTo>
                  <a:pt x="1552324" y="0"/>
                </a:lnTo>
                <a:lnTo>
                  <a:pt x="1552324" y="1512809"/>
                </a:lnTo>
                <a:lnTo>
                  <a:pt x="0" y="1512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7" name="Google Shape;867;p37"/>
          <p:cNvSpPr/>
          <p:nvPr/>
        </p:nvSpPr>
        <p:spPr>
          <a:xfrm>
            <a:off x="10161377" y="7441890"/>
            <a:ext cx="1099256" cy="1387073"/>
          </a:xfrm>
          <a:custGeom>
            <a:rect b="b" l="l" r="r" t="t"/>
            <a:pathLst>
              <a:path extrusionOk="0" h="1387073" w="1099256">
                <a:moveTo>
                  <a:pt x="0" y="0"/>
                </a:moveTo>
                <a:lnTo>
                  <a:pt x="1099255" y="0"/>
                </a:lnTo>
                <a:lnTo>
                  <a:pt x="1099255" y="1387073"/>
                </a:lnTo>
                <a:lnTo>
                  <a:pt x="0" y="1387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8" name="Google Shape;868;p37"/>
          <p:cNvSpPr/>
          <p:nvPr/>
        </p:nvSpPr>
        <p:spPr>
          <a:xfrm>
            <a:off x="11782226" y="4201705"/>
            <a:ext cx="2407022" cy="2407022"/>
          </a:xfrm>
          <a:custGeom>
            <a:rect b="b" l="l" r="r" t="t"/>
            <a:pathLst>
              <a:path extrusionOk="0" h="2407022" w="2407022">
                <a:moveTo>
                  <a:pt x="0" y="0"/>
                </a:moveTo>
                <a:lnTo>
                  <a:pt x="2407022" y="0"/>
                </a:lnTo>
                <a:lnTo>
                  <a:pt x="2407022" y="2407022"/>
                </a:lnTo>
                <a:lnTo>
                  <a:pt x="0" y="2407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9" name="Google Shape;869;p37"/>
          <p:cNvSpPr/>
          <p:nvPr/>
        </p:nvSpPr>
        <p:spPr>
          <a:xfrm>
            <a:off x="14852278" y="4201705"/>
            <a:ext cx="2407022" cy="2407022"/>
          </a:xfrm>
          <a:custGeom>
            <a:rect b="b" l="l" r="r" t="t"/>
            <a:pathLst>
              <a:path extrusionOk="0" h="2407022" w="2407022">
                <a:moveTo>
                  <a:pt x="0" y="0"/>
                </a:moveTo>
                <a:lnTo>
                  <a:pt x="2407022" y="0"/>
                </a:lnTo>
                <a:lnTo>
                  <a:pt x="2407022" y="2407022"/>
                </a:lnTo>
                <a:lnTo>
                  <a:pt x="0" y="2407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0" name="Google Shape;870;p37"/>
          <p:cNvSpPr/>
          <p:nvPr/>
        </p:nvSpPr>
        <p:spPr>
          <a:xfrm flipH="1">
            <a:off x="7864293" y="7370186"/>
            <a:ext cx="1887364" cy="1530480"/>
          </a:xfrm>
          <a:custGeom>
            <a:rect b="b" l="l" r="r" t="t"/>
            <a:pathLst>
              <a:path extrusionOk="0" h="1530480" w="1887364">
                <a:moveTo>
                  <a:pt x="1887363" y="0"/>
                </a:moveTo>
                <a:lnTo>
                  <a:pt x="0" y="0"/>
                </a:lnTo>
                <a:lnTo>
                  <a:pt x="0" y="1530480"/>
                </a:lnTo>
                <a:lnTo>
                  <a:pt x="1887363" y="1530480"/>
                </a:lnTo>
                <a:lnTo>
                  <a:pt x="1887363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/>
        </p:nvSpPr>
        <p:spPr>
          <a:xfrm>
            <a:off x="2129237" y="805574"/>
            <a:ext cx="14029500" cy="1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63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ABOUT TODAY’S LESSON</a:t>
            </a:r>
            <a:endParaRPr/>
          </a:p>
        </p:txBody>
      </p:sp>
      <p:sp>
        <p:nvSpPr>
          <p:cNvPr id="354" name="Google Shape;354;p20"/>
          <p:cNvSpPr txBox="1"/>
          <p:nvPr/>
        </p:nvSpPr>
        <p:spPr>
          <a:xfrm>
            <a:off x="3794073" y="2716193"/>
            <a:ext cx="228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01</a:t>
            </a:r>
            <a:endParaRPr/>
          </a:p>
        </p:txBody>
      </p:sp>
      <p:sp>
        <p:nvSpPr>
          <p:cNvPr id="355" name="Google Shape;355;p20"/>
          <p:cNvSpPr txBox="1"/>
          <p:nvPr/>
        </p:nvSpPr>
        <p:spPr>
          <a:xfrm>
            <a:off x="3794073" y="6290023"/>
            <a:ext cx="228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03</a:t>
            </a:r>
            <a:endParaRPr/>
          </a:p>
        </p:txBody>
      </p:sp>
      <p:sp>
        <p:nvSpPr>
          <p:cNvPr id="356" name="Google Shape;356;p20"/>
          <p:cNvSpPr txBox="1"/>
          <p:nvPr/>
        </p:nvSpPr>
        <p:spPr>
          <a:xfrm>
            <a:off x="12263212" y="2716193"/>
            <a:ext cx="228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02</a:t>
            </a:r>
            <a:endParaRPr/>
          </a:p>
        </p:txBody>
      </p:sp>
      <p:sp>
        <p:nvSpPr>
          <p:cNvPr id="357" name="Google Shape;357;p20"/>
          <p:cNvSpPr txBox="1"/>
          <p:nvPr/>
        </p:nvSpPr>
        <p:spPr>
          <a:xfrm>
            <a:off x="12263212" y="6290023"/>
            <a:ext cx="228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04</a:t>
            </a:r>
            <a:endParaRPr/>
          </a:p>
        </p:txBody>
      </p:sp>
      <p:sp>
        <p:nvSpPr>
          <p:cNvPr id="358" name="Google Shape;358;p20"/>
          <p:cNvSpPr/>
          <p:nvPr/>
        </p:nvSpPr>
        <p:spPr>
          <a:xfrm>
            <a:off x="1301454" y="3882406"/>
            <a:ext cx="7166601" cy="843332"/>
          </a:xfrm>
          <a:custGeom>
            <a:rect b="b" l="l" r="r" t="t"/>
            <a:pathLst>
              <a:path extrusionOk="0" h="162617" w="1381914">
                <a:moveTo>
                  <a:pt x="0" y="0"/>
                </a:moveTo>
                <a:lnTo>
                  <a:pt x="1381914" y="0"/>
                </a:lnTo>
                <a:lnTo>
                  <a:pt x="1381914" y="162617"/>
                </a:lnTo>
                <a:lnTo>
                  <a:pt x="0" y="162617"/>
                </a:lnTo>
                <a:close/>
              </a:path>
            </a:pathLst>
          </a:custGeom>
          <a:solidFill>
            <a:srgbClr val="ED7843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9" name="Google Shape;359;p20"/>
          <p:cNvSpPr/>
          <p:nvPr/>
        </p:nvSpPr>
        <p:spPr>
          <a:xfrm>
            <a:off x="9819946" y="3882406"/>
            <a:ext cx="7166606" cy="843332"/>
          </a:xfrm>
          <a:custGeom>
            <a:rect b="b" l="l" r="r" t="t"/>
            <a:pathLst>
              <a:path extrusionOk="0" h="162617" w="1381914">
                <a:moveTo>
                  <a:pt x="0" y="0"/>
                </a:moveTo>
                <a:lnTo>
                  <a:pt x="1381914" y="0"/>
                </a:lnTo>
                <a:lnTo>
                  <a:pt x="1381914" y="162617"/>
                </a:lnTo>
                <a:lnTo>
                  <a:pt x="0" y="162617"/>
                </a:lnTo>
                <a:close/>
              </a:path>
            </a:pathLst>
          </a:custGeom>
          <a:solidFill>
            <a:srgbClr val="00935E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0" name="Google Shape;360;p20"/>
          <p:cNvSpPr/>
          <p:nvPr/>
        </p:nvSpPr>
        <p:spPr>
          <a:xfrm>
            <a:off x="1301454" y="7456235"/>
            <a:ext cx="7166606" cy="843332"/>
          </a:xfrm>
          <a:custGeom>
            <a:rect b="b" l="l" r="r" t="t"/>
            <a:pathLst>
              <a:path extrusionOk="0" h="162617" w="1381914">
                <a:moveTo>
                  <a:pt x="0" y="0"/>
                </a:moveTo>
                <a:lnTo>
                  <a:pt x="1381914" y="0"/>
                </a:lnTo>
                <a:lnTo>
                  <a:pt x="1381914" y="162617"/>
                </a:lnTo>
                <a:lnTo>
                  <a:pt x="0" y="162617"/>
                </a:lnTo>
                <a:close/>
              </a:path>
            </a:pathLst>
          </a:custGeom>
          <a:solidFill>
            <a:srgbClr val="A9D6F1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1" name="Google Shape;361;p20"/>
          <p:cNvSpPr/>
          <p:nvPr/>
        </p:nvSpPr>
        <p:spPr>
          <a:xfrm>
            <a:off x="9819946" y="7456235"/>
            <a:ext cx="7166606" cy="843332"/>
          </a:xfrm>
          <a:custGeom>
            <a:rect b="b" l="l" r="r" t="t"/>
            <a:pathLst>
              <a:path extrusionOk="0" h="162617" w="1381914">
                <a:moveTo>
                  <a:pt x="0" y="0"/>
                </a:moveTo>
                <a:lnTo>
                  <a:pt x="1381914" y="0"/>
                </a:lnTo>
                <a:lnTo>
                  <a:pt x="1381914" y="162617"/>
                </a:lnTo>
                <a:lnTo>
                  <a:pt x="0" y="162617"/>
                </a:lnTo>
                <a:close/>
              </a:path>
            </a:pathLst>
          </a:custGeom>
          <a:solidFill>
            <a:srgbClr val="EDBF2B"/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2" name="Google Shape;362;p20"/>
          <p:cNvSpPr txBox="1"/>
          <p:nvPr/>
        </p:nvSpPr>
        <p:spPr>
          <a:xfrm>
            <a:off x="1731622" y="3991867"/>
            <a:ext cx="63063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50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Earthquakes &amp; Plate Tectonics</a:t>
            </a:r>
            <a:endParaRPr/>
          </a:p>
        </p:txBody>
      </p:sp>
      <p:sp>
        <p:nvSpPr>
          <p:cNvPr id="363" name="Google Shape;363;p20"/>
          <p:cNvSpPr txBox="1"/>
          <p:nvPr/>
        </p:nvSpPr>
        <p:spPr>
          <a:xfrm>
            <a:off x="10250114" y="3991867"/>
            <a:ext cx="63063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50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Faults &amp; Seismic Waves</a:t>
            </a:r>
            <a:endParaRPr/>
          </a:p>
        </p:txBody>
      </p:sp>
      <p:sp>
        <p:nvSpPr>
          <p:cNvPr id="364" name="Google Shape;364;p20"/>
          <p:cNvSpPr txBox="1"/>
          <p:nvPr/>
        </p:nvSpPr>
        <p:spPr>
          <a:xfrm>
            <a:off x="1731622" y="7565696"/>
            <a:ext cx="63063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50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Effects and Preparedness</a:t>
            </a:r>
            <a:endParaRPr/>
          </a:p>
        </p:txBody>
      </p:sp>
      <p:sp>
        <p:nvSpPr>
          <p:cNvPr id="365" name="Google Shape;365;p20"/>
          <p:cNvSpPr txBox="1"/>
          <p:nvPr/>
        </p:nvSpPr>
        <p:spPr>
          <a:xfrm>
            <a:off x="10250114" y="7565696"/>
            <a:ext cx="63063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50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Case Studies</a:t>
            </a:r>
            <a:endParaRPr/>
          </a:p>
        </p:txBody>
      </p:sp>
      <p:sp>
        <p:nvSpPr>
          <p:cNvPr id="366" name="Google Shape;366;p20"/>
          <p:cNvSpPr txBox="1"/>
          <p:nvPr/>
        </p:nvSpPr>
        <p:spPr>
          <a:xfrm>
            <a:off x="2691004" y="4940807"/>
            <a:ext cx="44862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367" name="Google Shape;367;p20"/>
          <p:cNvSpPr txBox="1"/>
          <p:nvPr/>
        </p:nvSpPr>
        <p:spPr>
          <a:xfrm>
            <a:off x="2691004" y="8518642"/>
            <a:ext cx="44862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368" name="Google Shape;368;p20"/>
          <p:cNvSpPr txBox="1"/>
          <p:nvPr/>
        </p:nvSpPr>
        <p:spPr>
          <a:xfrm>
            <a:off x="11160143" y="4940807"/>
            <a:ext cx="44862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369" name="Google Shape;369;p20"/>
          <p:cNvSpPr txBox="1"/>
          <p:nvPr/>
        </p:nvSpPr>
        <p:spPr>
          <a:xfrm>
            <a:off x="11160143" y="8518642"/>
            <a:ext cx="44862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8"/>
          <p:cNvGrpSpPr/>
          <p:nvPr/>
        </p:nvGrpSpPr>
        <p:grpSpPr>
          <a:xfrm>
            <a:off x="319214" y="4590578"/>
            <a:ext cx="17649572" cy="5377208"/>
            <a:chOff x="0" y="-76200"/>
            <a:chExt cx="4648447" cy="1416219"/>
          </a:xfrm>
        </p:grpSpPr>
        <p:sp>
          <p:nvSpPr>
            <p:cNvPr id="876" name="Google Shape;876;p38"/>
            <p:cNvSpPr/>
            <p:nvPr/>
          </p:nvSpPr>
          <p:spPr>
            <a:xfrm>
              <a:off x="0" y="0"/>
              <a:ext cx="4648447" cy="1340019"/>
            </a:xfrm>
            <a:custGeom>
              <a:rect b="b" l="l" r="r" t="t"/>
              <a:pathLst>
                <a:path extrusionOk="0" h="1340019" w="4648447">
                  <a:moveTo>
                    <a:pt x="0" y="0"/>
                  </a:moveTo>
                  <a:lnTo>
                    <a:pt x="4648447" y="0"/>
                  </a:lnTo>
                  <a:lnTo>
                    <a:pt x="4648447" y="1340019"/>
                  </a:lnTo>
                  <a:lnTo>
                    <a:pt x="0" y="1340019"/>
                  </a:ln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77" name="Google Shape;877;p38"/>
            <p:cNvSpPr txBox="1"/>
            <p:nvPr/>
          </p:nvSpPr>
          <p:spPr>
            <a:xfrm>
              <a:off x="0" y="-76200"/>
              <a:ext cx="4648447" cy="141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2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38"/>
          <p:cNvGrpSpPr/>
          <p:nvPr/>
        </p:nvGrpSpPr>
        <p:grpSpPr>
          <a:xfrm>
            <a:off x="10014182" y="6501537"/>
            <a:ext cx="5730046" cy="2572544"/>
            <a:chOff x="0" y="-76200"/>
            <a:chExt cx="1509148" cy="677542"/>
          </a:xfrm>
        </p:grpSpPr>
        <p:sp>
          <p:nvSpPr>
            <p:cNvPr id="879" name="Google Shape;879;p38"/>
            <p:cNvSpPr/>
            <p:nvPr/>
          </p:nvSpPr>
          <p:spPr>
            <a:xfrm>
              <a:off x="0" y="0"/>
              <a:ext cx="1509148" cy="601342"/>
            </a:xfrm>
            <a:custGeom>
              <a:rect b="b" l="l" r="r" t="t"/>
              <a:pathLst>
                <a:path extrusionOk="0" h="601342" w="1509148">
                  <a:moveTo>
                    <a:pt x="0" y="0"/>
                  </a:moveTo>
                  <a:lnTo>
                    <a:pt x="1509148" y="0"/>
                  </a:lnTo>
                  <a:lnTo>
                    <a:pt x="1509148" y="601342"/>
                  </a:lnTo>
                  <a:lnTo>
                    <a:pt x="0" y="601342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80" name="Google Shape;880;p38"/>
            <p:cNvSpPr txBox="1"/>
            <p:nvPr/>
          </p:nvSpPr>
          <p:spPr>
            <a:xfrm>
              <a:off x="0" y="-76200"/>
              <a:ext cx="1509148" cy="677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2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38"/>
          <p:cNvGrpSpPr/>
          <p:nvPr/>
        </p:nvGrpSpPr>
        <p:grpSpPr>
          <a:xfrm>
            <a:off x="10014182" y="3430201"/>
            <a:ext cx="5730046" cy="2572544"/>
            <a:chOff x="0" y="-76200"/>
            <a:chExt cx="1509148" cy="677542"/>
          </a:xfrm>
        </p:grpSpPr>
        <p:sp>
          <p:nvSpPr>
            <p:cNvPr id="882" name="Google Shape;882;p38"/>
            <p:cNvSpPr/>
            <p:nvPr/>
          </p:nvSpPr>
          <p:spPr>
            <a:xfrm>
              <a:off x="0" y="0"/>
              <a:ext cx="1509148" cy="601342"/>
            </a:xfrm>
            <a:custGeom>
              <a:rect b="b" l="l" r="r" t="t"/>
              <a:pathLst>
                <a:path extrusionOk="0" h="601342" w="1509148">
                  <a:moveTo>
                    <a:pt x="0" y="0"/>
                  </a:moveTo>
                  <a:lnTo>
                    <a:pt x="1509148" y="0"/>
                  </a:lnTo>
                  <a:lnTo>
                    <a:pt x="1509148" y="601342"/>
                  </a:lnTo>
                  <a:lnTo>
                    <a:pt x="0" y="601342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83" name="Google Shape;883;p38"/>
            <p:cNvSpPr txBox="1"/>
            <p:nvPr/>
          </p:nvSpPr>
          <p:spPr>
            <a:xfrm>
              <a:off x="0" y="-76200"/>
              <a:ext cx="1509148" cy="677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2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4" name="Google Shape;884;p38"/>
          <p:cNvSpPr txBox="1"/>
          <p:nvPr/>
        </p:nvSpPr>
        <p:spPr>
          <a:xfrm>
            <a:off x="10014182" y="2282410"/>
            <a:ext cx="57300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16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885" name="Google Shape;885;p38"/>
          <p:cNvSpPr txBox="1"/>
          <p:nvPr/>
        </p:nvSpPr>
        <p:spPr>
          <a:xfrm>
            <a:off x="10466983" y="5342164"/>
            <a:ext cx="4824443" cy="3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for the presentation template</a:t>
            </a:r>
            <a:endParaRPr/>
          </a:p>
        </p:txBody>
      </p:sp>
      <p:sp>
        <p:nvSpPr>
          <p:cNvPr id="886" name="Google Shape;886;p38"/>
          <p:cNvSpPr txBox="1"/>
          <p:nvPr/>
        </p:nvSpPr>
        <p:spPr>
          <a:xfrm>
            <a:off x="10764123" y="8168086"/>
            <a:ext cx="4230164" cy="3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for the photos</a:t>
            </a:r>
            <a:endParaRPr/>
          </a:p>
        </p:txBody>
      </p:sp>
      <p:sp>
        <p:nvSpPr>
          <p:cNvPr id="887" name="Google Shape;887;p38"/>
          <p:cNvSpPr txBox="1"/>
          <p:nvPr/>
        </p:nvSpPr>
        <p:spPr>
          <a:xfrm>
            <a:off x="8032385" y="794926"/>
            <a:ext cx="96936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850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CREDITS</a:t>
            </a:r>
            <a:endParaRPr/>
          </a:p>
        </p:txBody>
      </p:sp>
      <p:sp>
        <p:nvSpPr>
          <p:cNvPr id="888" name="Google Shape;888;p38"/>
          <p:cNvSpPr txBox="1"/>
          <p:nvPr/>
        </p:nvSpPr>
        <p:spPr>
          <a:xfrm>
            <a:off x="10218496" y="7378846"/>
            <a:ext cx="5321418" cy="680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63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PEXELS, PIXABAY</a:t>
            </a:r>
            <a:endParaRPr/>
          </a:p>
        </p:txBody>
      </p:sp>
      <p:sp>
        <p:nvSpPr>
          <p:cNvPr id="889" name="Google Shape;889;p38"/>
          <p:cNvSpPr/>
          <p:nvPr/>
        </p:nvSpPr>
        <p:spPr>
          <a:xfrm>
            <a:off x="1882775" y="1965787"/>
            <a:ext cx="6173724" cy="6173724"/>
          </a:xfrm>
          <a:custGeom>
            <a:rect b="b" l="l" r="r" t="t"/>
            <a:pathLst>
              <a:path extrusionOk="0" h="6173724" w="6173724">
                <a:moveTo>
                  <a:pt x="0" y="0"/>
                </a:moveTo>
                <a:lnTo>
                  <a:pt x="6173724" y="0"/>
                </a:lnTo>
                <a:lnTo>
                  <a:pt x="6173724" y="6173724"/>
                </a:lnTo>
                <a:lnTo>
                  <a:pt x="0" y="6173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90" name="Google Shape;89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7200" y="4032250"/>
            <a:ext cx="4964001" cy="12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1"/>
          <p:cNvGrpSpPr/>
          <p:nvPr/>
        </p:nvGrpSpPr>
        <p:grpSpPr>
          <a:xfrm>
            <a:off x="1913101" y="2868917"/>
            <a:ext cx="14461798" cy="7098869"/>
            <a:chOff x="0" y="0"/>
            <a:chExt cx="660400" cy="324171"/>
          </a:xfrm>
        </p:grpSpPr>
        <p:sp>
          <p:nvSpPr>
            <p:cNvPr id="375" name="Google Shape;375;p21"/>
            <p:cNvSpPr/>
            <p:nvPr/>
          </p:nvSpPr>
          <p:spPr>
            <a:xfrm>
              <a:off x="0" y="0"/>
              <a:ext cx="660400" cy="324171"/>
            </a:xfrm>
            <a:custGeom>
              <a:rect b="b" l="l" r="r" t="t"/>
              <a:pathLst>
                <a:path extrusionOk="0" h="324171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648"/>
                  </a:cubicBezTo>
                  <a:lnTo>
                    <a:pt x="660400" y="324171"/>
                  </a:lnTo>
                  <a:lnTo>
                    <a:pt x="0" y="324171"/>
                  </a:lnTo>
                  <a:lnTo>
                    <a:pt x="0" y="317653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1"/>
            <p:cNvSpPr txBox="1"/>
            <p:nvPr/>
          </p:nvSpPr>
          <p:spPr>
            <a:xfrm>
              <a:off x="0" y="50800"/>
              <a:ext cx="660400" cy="273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2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7" name="Google Shape;377;p21"/>
          <p:cNvCxnSpPr/>
          <p:nvPr/>
        </p:nvCxnSpPr>
        <p:spPr>
          <a:xfrm>
            <a:off x="12159805" y="4367765"/>
            <a:ext cx="0" cy="1845462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21"/>
          <p:cNvCxnSpPr/>
          <p:nvPr/>
        </p:nvCxnSpPr>
        <p:spPr>
          <a:xfrm>
            <a:off x="4117686" y="6776091"/>
            <a:ext cx="2951728" cy="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9" name="Google Shape;379;p21"/>
          <p:cNvSpPr/>
          <p:nvPr/>
        </p:nvSpPr>
        <p:spPr>
          <a:xfrm flipH="1">
            <a:off x="6128195" y="2954428"/>
            <a:ext cx="6031610" cy="6491948"/>
          </a:xfrm>
          <a:custGeom>
            <a:rect b="b" l="l" r="r" t="t"/>
            <a:pathLst>
              <a:path extrusionOk="0" h="6491948" w="6031610">
                <a:moveTo>
                  <a:pt x="6031610" y="0"/>
                </a:moveTo>
                <a:lnTo>
                  <a:pt x="0" y="0"/>
                </a:lnTo>
                <a:lnTo>
                  <a:pt x="0" y="6491948"/>
                </a:lnTo>
                <a:lnTo>
                  <a:pt x="6031610" y="6491948"/>
                </a:lnTo>
                <a:lnTo>
                  <a:pt x="603161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80" name="Google Shape;380;p21"/>
          <p:cNvCxnSpPr/>
          <p:nvPr/>
        </p:nvCxnSpPr>
        <p:spPr>
          <a:xfrm>
            <a:off x="6135339" y="6501177"/>
            <a:ext cx="1965603" cy="1081286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21"/>
          <p:cNvCxnSpPr/>
          <p:nvPr/>
        </p:nvCxnSpPr>
        <p:spPr>
          <a:xfrm>
            <a:off x="7827438" y="7946582"/>
            <a:ext cx="1886648" cy="1136408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21"/>
          <p:cNvCxnSpPr/>
          <p:nvPr/>
        </p:nvCxnSpPr>
        <p:spPr>
          <a:xfrm>
            <a:off x="7827438" y="8143759"/>
            <a:ext cx="1886648" cy="1136408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21"/>
          <p:cNvCxnSpPr/>
          <p:nvPr/>
        </p:nvCxnSpPr>
        <p:spPr>
          <a:xfrm flipH="1" rot="10800000">
            <a:off x="9721270" y="7553887"/>
            <a:ext cx="2413770" cy="1516752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21"/>
          <p:cNvCxnSpPr/>
          <p:nvPr/>
        </p:nvCxnSpPr>
        <p:spPr>
          <a:xfrm flipH="1" rot="10800000">
            <a:off x="9721270" y="7743697"/>
            <a:ext cx="2413770" cy="1524372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21"/>
          <p:cNvCxnSpPr/>
          <p:nvPr/>
        </p:nvCxnSpPr>
        <p:spPr>
          <a:xfrm>
            <a:off x="6135339" y="6760257"/>
            <a:ext cx="1739882" cy="952772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86" name="Google Shape;386;p21"/>
          <p:cNvGrpSpPr/>
          <p:nvPr/>
        </p:nvGrpSpPr>
        <p:grpSpPr>
          <a:xfrm>
            <a:off x="1913101" y="6088638"/>
            <a:ext cx="2204585" cy="1076086"/>
            <a:chOff x="0" y="-76200"/>
            <a:chExt cx="489266" cy="238817"/>
          </a:xfrm>
        </p:grpSpPr>
        <p:sp>
          <p:nvSpPr>
            <p:cNvPr id="387" name="Google Shape;387;p21"/>
            <p:cNvSpPr/>
            <p:nvPr/>
          </p:nvSpPr>
          <p:spPr>
            <a:xfrm>
              <a:off x="0" y="0"/>
              <a:ext cx="489266" cy="162617"/>
            </a:xfrm>
            <a:custGeom>
              <a:rect b="b" l="l" r="r" t="t"/>
              <a:pathLst>
                <a:path extrusionOk="0" h="162617" w="489266">
                  <a:moveTo>
                    <a:pt x="0" y="0"/>
                  </a:moveTo>
                  <a:lnTo>
                    <a:pt x="489266" y="0"/>
                  </a:lnTo>
                  <a:lnTo>
                    <a:pt x="489266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8" name="Google Shape;388;p21"/>
            <p:cNvSpPr txBox="1"/>
            <p:nvPr/>
          </p:nvSpPr>
          <p:spPr>
            <a:xfrm>
              <a:off x="0" y="-76200"/>
              <a:ext cx="489266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21"/>
          <p:cNvGrpSpPr/>
          <p:nvPr/>
        </p:nvGrpSpPr>
        <p:grpSpPr>
          <a:xfrm>
            <a:off x="3769995" y="7800409"/>
            <a:ext cx="2204585" cy="1076086"/>
            <a:chOff x="0" y="-76200"/>
            <a:chExt cx="489266" cy="238817"/>
          </a:xfrm>
        </p:grpSpPr>
        <p:sp>
          <p:nvSpPr>
            <p:cNvPr id="390" name="Google Shape;390;p21"/>
            <p:cNvSpPr/>
            <p:nvPr/>
          </p:nvSpPr>
          <p:spPr>
            <a:xfrm>
              <a:off x="0" y="0"/>
              <a:ext cx="489266" cy="162617"/>
            </a:xfrm>
            <a:custGeom>
              <a:rect b="b" l="l" r="r" t="t"/>
              <a:pathLst>
                <a:path extrusionOk="0" h="162617" w="489266">
                  <a:moveTo>
                    <a:pt x="0" y="0"/>
                  </a:moveTo>
                  <a:lnTo>
                    <a:pt x="489266" y="0"/>
                  </a:lnTo>
                  <a:lnTo>
                    <a:pt x="489266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55ADE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1" name="Google Shape;391;p21"/>
            <p:cNvSpPr txBox="1"/>
            <p:nvPr/>
          </p:nvSpPr>
          <p:spPr>
            <a:xfrm>
              <a:off x="0" y="-76200"/>
              <a:ext cx="489266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1"/>
          <p:cNvGrpSpPr/>
          <p:nvPr/>
        </p:nvGrpSpPr>
        <p:grpSpPr>
          <a:xfrm>
            <a:off x="11057512" y="3456623"/>
            <a:ext cx="2204585" cy="1076086"/>
            <a:chOff x="0" y="-76200"/>
            <a:chExt cx="489266" cy="238817"/>
          </a:xfrm>
        </p:grpSpPr>
        <p:sp>
          <p:nvSpPr>
            <p:cNvPr id="393" name="Google Shape;393;p21"/>
            <p:cNvSpPr/>
            <p:nvPr/>
          </p:nvSpPr>
          <p:spPr>
            <a:xfrm>
              <a:off x="0" y="0"/>
              <a:ext cx="489266" cy="162617"/>
            </a:xfrm>
            <a:custGeom>
              <a:rect b="b" l="l" r="r" t="t"/>
              <a:pathLst>
                <a:path extrusionOk="0" h="162617" w="489266">
                  <a:moveTo>
                    <a:pt x="0" y="0"/>
                  </a:moveTo>
                  <a:lnTo>
                    <a:pt x="489266" y="0"/>
                  </a:lnTo>
                  <a:lnTo>
                    <a:pt x="489266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D7E4F4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4" name="Google Shape;394;p21"/>
            <p:cNvSpPr txBox="1"/>
            <p:nvPr/>
          </p:nvSpPr>
          <p:spPr>
            <a:xfrm>
              <a:off x="0" y="-76200"/>
              <a:ext cx="489266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21"/>
          <p:cNvGrpSpPr/>
          <p:nvPr/>
        </p:nvGrpSpPr>
        <p:grpSpPr>
          <a:xfrm>
            <a:off x="7709416" y="7697445"/>
            <a:ext cx="331610" cy="331610"/>
            <a:chOff x="0" y="0"/>
            <a:chExt cx="812800" cy="812800"/>
          </a:xfrm>
        </p:grpSpPr>
        <p:sp>
          <p:nvSpPr>
            <p:cNvPr id="396" name="Google Shape;39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E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21"/>
          <p:cNvGrpSpPr/>
          <p:nvPr/>
        </p:nvGrpSpPr>
        <p:grpSpPr>
          <a:xfrm>
            <a:off x="7430437" y="7434050"/>
            <a:ext cx="889567" cy="889567"/>
            <a:chOff x="0" y="0"/>
            <a:chExt cx="812800" cy="812800"/>
          </a:xfrm>
        </p:grpSpPr>
        <p:sp>
          <p:nvSpPr>
            <p:cNvPr id="399" name="Google Shape;39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9E7D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21"/>
          <p:cNvGrpSpPr/>
          <p:nvPr/>
        </p:nvGrpSpPr>
        <p:grpSpPr>
          <a:xfrm>
            <a:off x="7088464" y="7092076"/>
            <a:ext cx="1573515" cy="1573515"/>
            <a:chOff x="0" y="0"/>
            <a:chExt cx="812800" cy="812800"/>
          </a:xfrm>
        </p:grpSpPr>
        <p:sp>
          <p:nvSpPr>
            <p:cNvPr id="402" name="Google Shape;40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9E7D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21"/>
          <p:cNvGrpSpPr/>
          <p:nvPr/>
        </p:nvGrpSpPr>
        <p:grpSpPr>
          <a:xfrm>
            <a:off x="6756644" y="6760257"/>
            <a:ext cx="2237154" cy="2237154"/>
            <a:chOff x="0" y="0"/>
            <a:chExt cx="812800" cy="812800"/>
          </a:xfrm>
        </p:grpSpPr>
        <p:sp>
          <p:nvSpPr>
            <p:cNvPr id="405" name="Google Shape;40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9E7D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1"/>
          <p:cNvGrpSpPr/>
          <p:nvPr/>
        </p:nvGrpSpPr>
        <p:grpSpPr>
          <a:xfrm>
            <a:off x="6497564" y="6501177"/>
            <a:ext cx="2755314" cy="2755314"/>
            <a:chOff x="0" y="0"/>
            <a:chExt cx="812800" cy="812800"/>
          </a:xfrm>
        </p:grpSpPr>
        <p:sp>
          <p:nvSpPr>
            <p:cNvPr id="408" name="Google Shape;40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9E7D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0" name="Google Shape;410;p21"/>
          <p:cNvCxnSpPr/>
          <p:nvPr/>
        </p:nvCxnSpPr>
        <p:spPr>
          <a:xfrm>
            <a:off x="10437852" y="6200402"/>
            <a:ext cx="1731478" cy="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21"/>
          <p:cNvCxnSpPr/>
          <p:nvPr/>
        </p:nvCxnSpPr>
        <p:spPr>
          <a:xfrm>
            <a:off x="5955530" y="8487862"/>
            <a:ext cx="1014525" cy="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2" name="Google Shape;412;p21"/>
          <p:cNvCxnSpPr/>
          <p:nvPr/>
        </p:nvCxnSpPr>
        <p:spPr>
          <a:xfrm flipH="1" rot="10800000">
            <a:off x="6935510" y="7956612"/>
            <a:ext cx="860529" cy="537357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21"/>
          <p:cNvCxnSpPr/>
          <p:nvPr/>
        </p:nvCxnSpPr>
        <p:spPr>
          <a:xfrm>
            <a:off x="8855531" y="8737977"/>
            <a:ext cx="5508859" cy="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4" name="Google Shape;414;p21"/>
          <p:cNvCxnSpPr/>
          <p:nvPr/>
        </p:nvCxnSpPr>
        <p:spPr>
          <a:xfrm>
            <a:off x="14345340" y="7743697"/>
            <a:ext cx="0" cy="1003805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15" name="Google Shape;415;p21"/>
          <p:cNvGrpSpPr/>
          <p:nvPr/>
        </p:nvGrpSpPr>
        <p:grpSpPr>
          <a:xfrm>
            <a:off x="13039960" y="6724332"/>
            <a:ext cx="2648861" cy="1076086"/>
            <a:chOff x="0" y="-76200"/>
            <a:chExt cx="587865" cy="238817"/>
          </a:xfrm>
        </p:grpSpPr>
        <p:sp>
          <p:nvSpPr>
            <p:cNvPr id="416" name="Google Shape;416;p21"/>
            <p:cNvSpPr/>
            <p:nvPr/>
          </p:nvSpPr>
          <p:spPr>
            <a:xfrm>
              <a:off x="0" y="0"/>
              <a:ext cx="587865" cy="162617"/>
            </a:xfrm>
            <a:custGeom>
              <a:rect b="b" l="l" r="r" t="t"/>
              <a:pathLst>
                <a:path extrusionOk="0" h="162617" w="587865">
                  <a:moveTo>
                    <a:pt x="0" y="0"/>
                  </a:moveTo>
                  <a:lnTo>
                    <a:pt x="587865" y="0"/>
                  </a:lnTo>
                  <a:lnTo>
                    <a:pt x="587865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7" name="Google Shape;417;p21"/>
            <p:cNvSpPr txBox="1"/>
            <p:nvPr/>
          </p:nvSpPr>
          <p:spPr>
            <a:xfrm>
              <a:off x="0" y="-76200"/>
              <a:ext cx="587865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21"/>
          <p:cNvSpPr txBox="1"/>
          <p:nvPr/>
        </p:nvSpPr>
        <p:spPr>
          <a:xfrm>
            <a:off x="864018" y="762667"/>
            <a:ext cx="1656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INTRODUCTION TO EARTHQUAKES</a:t>
            </a:r>
            <a:endParaRPr/>
          </a:p>
        </p:txBody>
      </p:sp>
      <p:sp>
        <p:nvSpPr>
          <p:cNvPr id="419" name="Google Shape;419;p21"/>
          <p:cNvSpPr txBox="1"/>
          <p:nvPr/>
        </p:nvSpPr>
        <p:spPr>
          <a:xfrm>
            <a:off x="4737631" y="1977137"/>
            <a:ext cx="8812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Brief overview of what earthquakes are and how they occur.</a:t>
            </a:r>
            <a:endParaRPr/>
          </a:p>
        </p:txBody>
      </p:sp>
      <p:sp>
        <p:nvSpPr>
          <p:cNvPr id="420" name="Google Shape;420;p21"/>
          <p:cNvSpPr txBox="1"/>
          <p:nvPr/>
        </p:nvSpPr>
        <p:spPr>
          <a:xfrm>
            <a:off x="2115000" y="6555344"/>
            <a:ext cx="18390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Epicenter</a:t>
            </a:r>
            <a:endParaRPr/>
          </a:p>
        </p:txBody>
      </p:sp>
      <p:sp>
        <p:nvSpPr>
          <p:cNvPr id="421" name="Google Shape;421;p21"/>
          <p:cNvSpPr txBox="1"/>
          <p:nvPr/>
        </p:nvSpPr>
        <p:spPr>
          <a:xfrm>
            <a:off x="3952844" y="8267115"/>
            <a:ext cx="18390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Focus</a:t>
            </a:r>
            <a:endParaRPr/>
          </a:p>
        </p:txBody>
      </p:sp>
      <p:sp>
        <p:nvSpPr>
          <p:cNvPr id="422" name="Google Shape;422;p21"/>
          <p:cNvSpPr txBox="1"/>
          <p:nvPr/>
        </p:nvSpPr>
        <p:spPr>
          <a:xfrm>
            <a:off x="11240361" y="3923329"/>
            <a:ext cx="18390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Fault Scrap</a:t>
            </a:r>
            <a:endParaRPr/>
          </a:p>
        </p:txBody>
      </p:sp>
      <p:sp>
        <p:nvSpPr>
          <p:cNvPr id="423" name="Google Shape;423;p21"/>
          <p:cNvSpPr txBox="1"/>
          <p:nvPr/>
        </p:nvSpPr>
        <p:spPr>
          <a:xfrm>
            <a:off x="10874534" y="8876510"/>
            <a:ext cx="2913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4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Downthrown Block</a:t>
            </a:r>
            <a:endParaRPr/>
          </a:p>
        </p:txBody>
      </p:sp>
      <p:sp>
        <p:nvSpPr>
          <p:cNvPr id="424" name="Google Shape;424;p21"/>
          <p:cNvSpPr txBox="1"/>
          <p:nvPr/>
        </p:nvSpPr>
        <p:spPr>
          <a:xfrm>
            <a:off x="4138088" y="5208789"/>
            <a:ext cx="2177774" cy="622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4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Upthrown Block</a:t>
            </a:r>
            <a:endParaRPr/>
          </a:p>
        </p:txBody>
      </p:sp>
      <p:sp>
        <p:nvSpPr>
          <p:cNvPr id="425" name="Google Shape;425;p21"/>
          <p:cNvSpPr txBox="1"/>
          <p:nvPr/>
        </p:nvSpPr>
        <p:spPr>
          <a:xfrm>
            <a:off x="13039960" y="7191038"/>
            <a:ext cx="26490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Wave Fronts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2"/>
          <p:cNvGrpSpPr/>
          <p:nvPr/>
        </p:nvGrpSpPr>
        <p:grpSpPr>
          <a:xfrm>
            <a:off x="319214" y="5344023"/>
            <a:ext cx="17649572" cy="4623763"/>
            <a:chOff x="0" y="-76200"/>
            <a:chExt cx="4648447" cy="1217781"/>
          </a:xfrm>
        </p:grpSpPr>
        <p:sp>
          <p:nvSpPr>
            <p:cNvPr id="431" name="Google Shape;431;p22"/>
            <p:cNvSpPr/>
            <p:nvPr/>
          </p:nvSpPr>
          <p:spPr>
            <a:xfrm>
              <a:off x="0" y="0"/>
              <a:ext cx="4648447" cy="1141581"/>
            </a:xfrm>
            <a:custGeom>
              <a:rect b="b" l="l" r="r" t="t"/>
              <a:pathLst>
                <a:path extrusionOk="0" h="1141581" w="4648447">
                  <a:moveTo>
                    <a:pt x="0" y="0"/>
                  </a:moveTo>
                  <a:lnTo>
                    <a:pt x="4648447" y="0"/>
                  </a:lnTo>
                  <a:lnTo>
                    <a:pt x="4648447" y="1141581"/>
                  </a:lnTo>
                  <a:lnTo>
                    <a:pt x="0" y="1141581"/>
                  </a:ln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2" name="Google Shape;432;p22"/>
            <p:cNvSpPr txBox="1"/>
            <p:nvPr/>
          </p:nvSpPr>
          <p:spPr>
            <a:xfrm>
              <a:off x="0" y="-76200"/>
              <a:ext cx="4648447" cy="1217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2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22"/>
          <p:cNvGrpSpPr/>
          <p:nvPr/>
        </p:nvGrpSpPr>
        <p:grpSpPr>
          <a:xfrm>
            <a:off x="12302587" y="3437582"/>
            <a:ext cx="5025001" cy="4007004"/>
            <a:chOff x="0" y="-76200"/>
            <a:chExt cx="1323457" cy="1055343"/>
          </a:xfrm>
        </p:grpSpPr>
        <p:sp>
          <p:nvSpPr>
            <p:cNvPr id="434" name="Google Shape;434;p22"/>
            <p:cNvSpPr/>
            <p:nvPr/>
          </p:nvSpPr>
          <p:spPr>
            <a:xfrm>
              <a:off x="0" y="0"/>
              <a:ext cx="1323457" cy="979143"/>
            </a:xfrm>
            <a:custGeom>
              <a:rect b="b" l="l" r="r" t="t"/>
              <a:pathLst>
                <a:path extrusionOk="0" h="979143" w="1323457">
                  <a:moveTo>
                    <a:pt x="0" y="0"/>
                  </a:moveTo>
                  <a:lnTo>
                    <a:pt x="1323457" y="0"/>
                  </a:lnTo>
                  <a:lnTo>
                    <a:pt x="1323457" y="979143"/>
                  </a:lnTo>
                  <a:lnTo>
                    <a:pt x="0" y="97914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5" name="Google Shape;435;p22"/>
            <p:cNvSpPr txBox="1"/>
            <p:nvPr/>
          </p:nvSpPr>
          <p:spPr>
            <a:xfrm>
              <a:off x="0" y="-76200"/>
              <a:ext cx="1323457" cy="105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22"/>
          <p:cNvGrpSpPr/>
          <p:nvPr/>
        </p:nvGrpSpPr>
        <p:grpSpPr>
          <a:xfrm>
            <a:off x="960412" y="3437582"/>
            <a:ext cx="5025001" cy="4007004"/>
            <a:chOff x="0" y="-76200"/>
            <a:chExt cx="1323457" cy="1055343"/>
          </a:xfrm>
        </p:grpSpPr>
        <p:sp>
          <p:nvSpPr>
            <p:cNvPr id="437" name="Google Shape;437;p22"/>
            <p:cNvSpPr/>
            <p:nvPr/>
          </p:nvSpPr>
          <p:spPr>
            <a:xfrm>
              <a:off x="0" y="0"/>
              <a:ext cx="1323457" cy="979143"/>
            </a:xfrm>
            <a:custGeom>
              <a:rect b="b" l="l" r="r" t="t"/>
              <a:pathLst>
                <a:path extrusionOk="0" h="979143" w="1323457">
                  <a:moveTo>
                    <a:pt x="0" y="0"/>
                  </a:moveTo>
                  <a:lnTo>
                    <a:pt x="1323457" y="0"/>
                  </a:lnTo>
                  <a:lnTo>
                    <a:pt x="1323457" y="979143"/>
                  </a:lnTo>
                  <a:lnTo>
                    <a:pt x="0" y="97914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8" name="Google Shape;438;p22"/>
            <p:cNvSpPr txBox="1"/>
            <p:nvPr/>
          </p:nvSpPr>
          <p:spPr>
            <a:xfrm>
              <a:off x="0" y="-76200"/>
              <a:ext cx="1323457" cy="105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22"/>
          <p:cNvSpPr/>
          <p:nvPr/>
        </p:nvSpPr>
        <p:spPr>
          <a:xfrm>
            <a:off x="1386154" y="3975320"/>
            <a:ext cx="4173517" cy="3316049"/>
          </a:xfrm>
          <a:custGeom>
            <a:rect b="b" l="l" r="r" t="t"/>
            <a:pathLst>
              <a:path extrusionOk="0" h="3316049" w="4173517">
                <a:moveTo>
                  <a:pt x="0" y="0"/>
                </a:moveTo>
                <a:lnTo>
                  <a:pt x="4173517" y="0"/>
                </a:lnTo>
                <a:lnTo>
                  <a:pt x="4173517" y="3316049"/>
                </a:lnTo>
                <a:lnTo>
                  <a:pt x="0" y="3316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22"/>
          <p:cNvSpPr/>
          <p:nvPr/>
        </p:nvSpPr>
        <p:spPr>
          <a:xfrm>
            <a:off x="12569786" y="4147947"/>
            <a:ext cx="4490603" cy="3143422"/>
          </a:xfrm>
          <a:custGeom>
            <a:rect b="b" l="l" r="r" t="t"/>
            <a:pathLst>
              <a:path extrusionOk="0" h="3143422" w="4490603">
                <a:moveTo>
                  <a:pt x="0" y="0"/>
                </a:moveTo>
                <a:lnTo>
                  <a:pt x="4490603" y="0"/>
                </a:lnTo>
                <a:lnTo>
                  <a:pt x="4490603" y="3143422"/>
                </a:lnTo>
                <a:lnTo>
                  <a:pt x="0" y="3143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1" name="Google Shape;441;p22"/>
          <p:cNvGrpSpPr/>
          <p:nvPr/>
        </p:nvGrpSpPr>
        <p:grpSpPr>
          <a:xfrm>
            <a:off x="6631499" y="3437582"/>
            <a:ext cx="5025001" cy="4007004"/>
            <a:chOff x="0" y="-76200"/>
            <a:chExt cx="1323457" cy="1055343"/>
          </a:xfrm>
        </p:grpSpPr>
        <p:sp>
          <p:nvSpPr>
            <p:cNvPr id="442" name="Google Shape;442;p22"/>
            <p:cNvSpPr/>
            <p:nvPr/>
          </p:nvSpPr>
          <p:spPr>
            <a:xfrm>
              <a:off x="0" y="0"/>
              <a:ext cx="1323457" cy="979143"/>
            </a:xfrm>
            <a:custGeom>
              <a:rect b="b" l="l" r="r" t="t"/>
              <a:pathLst>
                <a:path extrusionOk="0" h="979143" w="1323457">
                  <a:moveTo>
                    <a:pt x="0" y="0"/>
                  </a:moveTo>
                  <a:lnTo>
                    <a:pt x="1323457" y="0"/>
                  </a:lnTo>
                  <a:lnTo>
                    <a:pt x="1323457" y="979143"/>
                  </a:lnTo>
                  <a:lnTo>
                    <a:pt x="0" y="97914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3" name="Google Shape;443;p22"/>
            <p:cNvSpPr txBox="1"/>
            <p:nvPr/>
          </p:nvSpPr>
          <p:spPr>
            <a:xfrm>
              <a:off x="0" y="-76200"/>
              <a:ext cx="1323457" cy="105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22"/>
          <p:cNvSpPr/>
          <p:nvPr/>
        </p:nvSpPr>
        <p:spPr>
          <a:xfrm>
            <a:off x="6765479" y="4359302"/>
            <a:ext cx="4757041" cy="2932067"/>
          </a:xfrm>
          <a:custGeom>
            <a:rect b="b" l="l" r="r" t="t"/>
            <a:pathLst>
              <a:path extrusionOk="0" h="2932067" w="4757041">
                <a:moveTo>
                  <a:pt x="0" y="0"/>
                </a:moveTo>
                <a:lnTo>
                  <a:pt x="4757042" y="0"/>
                </a:lnTo>
                <a:lnTo>
                  <a:pt x="4757042" y="2932067"/>
                </a:lnTo>
                <a:lnTo>
                  <a:pt x="0" y="2932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22"/>
          <p:cNvSpPr txBox="1"/>
          <p:nvPr/>
        </p:nvSpPr>
        <p:spPr>
          <a:xfrm>
            <a:off x="7792599" y="7652832"/>
            <a:ext cx="27027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16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Lateral Sliding</a:t>
            </a:r>
            <a:endParaRPr/>
          </a:p>
        </p:txBody>
      </p:sp>
      <p:sp>
        <p:nvSpPr>
          <p:cNvPr id="446" name="Google Shape;446;p22"/>
          <p:cNvSpPr txBox="1"/>
          <p:nvPr/>
        </p:nvSpPr>
        <p:spPr>
          <a:xfrm>
            <a:off x="13463686" y="7652832"/>
            <a:ext cx="27027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16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Spreading</a:t>
            </a:r>
            <a:endParaRPr/>
          </a:p>
        </p:txBody>
      </p:sp>
      <p:sp>
        <p:nvSpPr>
          <p:cNvPr id="447" name="Google Shape;447;p22"/>
          <p:cNvSpPr txBox="1"/>
          <p:nvPr/>
        </p:nvSpPr>
        <p:spPr>
          <a:xfrm>
            <a:off x="4226834" y="769170"/>
            <a:ext cx="98343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51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PLATE TECTONICS</a:t>
            </a:r>
            <a:endParaRPr/>
          </a:p>
        </p:txBody>
      </p:sp>
      <p:sp>
        <p:nvSpPr>
          <p:cNvPr id="448" name="Google Shape;448;p22"/>
          <p:cNvSpPr txBox="1"/>
          <p:nvPr/>
        </p:nvSpPr>
        <p:spPr>
          <a:xfrm>
            <a:off x="2299899" y="2131124"/>
            <a:ext cx="13688203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Explanation of plate tectonics and how movement along plate boundaries causes earthquakes.</a:t>
            </a:r>
            <a:endParaRPr/>
          </a:p>
        </p:txBody>
      </p:sp>
      <p:sp>
        <p:nvSpPr>
          <p:cNvPr id="449" name="Google Shape;449;p22"/>
          <p:cNvSpPr txBox="1"/>
          <p:nvPr/>
        </p:nvSpPr>
        <p:spPr>
          <a:xfrm>
            <a:off x="2121511" y="7652832"/>
            <a:ext cx="27027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16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Subduction</a:t>
            </a:r>
            <a:endParaRPr/>
          </a:p>
        </p:txBody>
      </p:sp>
      <p:sp>
        <p:nvSpPr>
          <p:cNvPr id="450" name="Google Shape;450;p22"/>
          <p:cNvSpPr txBox="1"/>
          <p:nvPr/>
        </p:nvSpPr>
        <p:spPr>
          <a:xfrm>
            <a:off x="1678657" y="8275816"/>
            <a:ext cx="35886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451" name="Google Shape;451;p22"/>
          <p:cNvSpPr txBox="1"/>
          <p:nvPr/>
        </p:nvSpPr>
        <p:spPr>
          <a:xfrm>
            <a:off x="7349744" y="8275816"/>
            <a:ext cx="35886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  <p:sp>
        <p:nvSpPr>
          <p:cNvPr id="452" name="Google Shape;452;p22"/>
          <p:cNvSpPr txBox="1"/>
          <p:nvPr/>
        </p:nvSpPr>
        <p:spPr>
          <a:xfrm>
            <a:off x="13020832" y="8275816"/>
            <a:ext cx="35886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3"/>
          <p:cNvPicPr preferRelativeResize="0"/>
          <p:nvPr/>
        </p:nvPicPr>
        <p:blipFill rotWithShape="1">
          <a:blip r:embed="rId3">
            <a:alphaModFix/>
          </a:blip>
          <a:srcRect b="0" l="279" r="0" t="-857"/>
          <a:stretch/>
        </p:blipFill>
        <p:spPr>
          <a:xfrm>
            <a:off x="318675" y="3723600"/>
            <a:ext cx="17657226" cy="626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p23"/>
          <p:cNvGrpSpPr/>
          <p:nvPr/>
        </p:nvGrpSpPr>
        <p:grpSpPr>
          <a:xfrm>
            <a:off x="3512128" y="3175211"/>
            <a:ext cx="3949591" cy="5804929"/>
            <a:chOff x="0" y="-76200"/>
            <a:chExt cx="1093059" cy="1606528"/>
          </a:xfrm>
        </p:grpSpPr>
        <p:sp>
          <p:nvSpPr>
            <p:cNvPr id="459" name="Google Shape;459;p23"/>
            <p:cNvSpPr/>
            <p:nvPr/>
          </p:nvSpPr>
          <p:spPr>
            <a:xfrm>
              <a:off x="0" y="0"/>
              <a:ext cx="1093059" cy="1530328"/>
            </a:xfrm>
            <a:custGeom>
              <a:rect b="b" l="l" r="r" t="t"/>
              <a:pathLst>
                <a:path extrusionOk="0" h="1530328" w="1093059">
                  <a:moveTo>
                    <a:pt x="0" y="0"/>
                  </a:moveTo>
                  <a:lnTo>
                    <a:pt x="1093059" y="0"/>
                  </a:lnTo>
                  <a:lnTo>
                    <a:pt x="1093059" y="1530328"/>
                  </a:lnTo>
                  <a:lnTo>
                    <a:pt x="0" y="1530328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0" name="Google Shape;460;p23"/>
            <p:cNvSpPr txBox="1"/>
            <p:nvPr/>
          </p:nvSpPr>
          <p:spPr>
            <a:xfrm>
              <a:off x="0" y="-76200"/>
              <a:ext cx="1093059" cy="1606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23"/>
          <p:cNvGrpSpPr/>
          <p:nvPr/>
        </p:nvGrpSpPr>
        <p:grpSpPr>
          <a:xfrm>
            <a:off x="9015852" y="3175211"/>
            <a:ext cx="5760020" cy="5804929"/>
            <a:chOff x="0" y="-76200"/>
            <a:chExt cx="1594099" cy="1606528"/>
          </a:xfrm>
        </p:grpSpPr>
        <p:sp>
          <p:nvSpPr>
            <p:cNvPr id="462" name="Google Shape;462;p23"/>
            <p:cNvSpPr/>
            <p:nvPr/>
          </p:nvSpPr>
          <p:spPr>
            <a:xfrm>
              <a:off x="0" y="0"/>
              <a:ext cx="1594099" cy="1530328"/>
            </a:xfrm>
            <a:custGeom>
              <a:rect b="b" l="l" r="r" t="t"/>
              <a:pathLst>
                <a:path extrusionOk="0" h="1530328" w="1594099">
                  <a:moveTo>
                    <a:pt x="0" y="0"/>
                  </a:moveTo>
                  <a:lnTo>
                    <a:pt x="1594099" y="0"/>
                  </a:lnTo>
                  <a:lnTo>
                    <a:pt x="1594099" y="1530328"/>
                  </a:lnTo>
                  <a:lnTo>
                    <a:pt x="0" y="1530328"/>
                  </a:ln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3" name="Google Shape;463;p23"/>
            <p:cNvSpPr txBox="1"/>
            <p:nvPr/>
          </p:nvSpPr>
          <p:spPr>
            <a:xfrm>
              <a:off x="0" y="-76200"/>
              <a:ext cx="1594099" cy="1606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23"/>
          <p:cNvSpPr/>
          <p:nvPr/>
        </p:nvSpPr>
        <p:spPr>
          <a:xfrm flipH="1" rot="10800000">
            <a:off x="11107640" y="5283692"/>
            <a:ext cx="2452245" cy="1988548"/>
          </a:xfrm>
          <a:custGeom>
            <a:rect b="b" l="l" r="r" t="t"/>
            <a:pathLst>
              <a:path extrusionOk="0" h="1988548" w="2452245">
                <a:moveTo>
                  <a:pt x="0" y="1988548"/>
                </a:moveTo>
                <a:lnTo>
                  <a:pt x="2452246" y="1988548"/>
                </a:lnTo>
                <a:lnTo>
                  <a:pt x="2452246" y="0"/>
                </a:lnTo>
                <a:lnTo>
                  <a:pt x="0" y="0"/>
                </a:lnTo>
                <a:lnTo>
                  <a:pt x="0" y="198854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23"/>
          <p:cNvSpPr txBox="1"/>
          <p:nvPr/>
        </p:nvSpPr>
        <p:spPr>
          <a:xfrm>
            <a:off x="10214732" y="3738868"/>
            <a:ext cx="775915" cy="392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12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slip</a:t>
            </a:r>
            <a:endParaRPr/>
          </a:p>
        </p:txBody>
      </p:sp>
      <p:sp>
        <p:nvSpPr>
          <p:cNvPr id="466" name="Google Shape;466;p23"/>
          <p:cNvSpPr txBox="1"/>
          <p:nvPr/>
        </p:nvSpPr>
        <p:spPr>
          <a:xfrm>
            <a:off x="12644234" y="7600143"/>
            <a:ext cx="1081476" cy="392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12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dip</a:t>
            </a:r>
            <a:endParaRPr/>
          </a:p>
        </p:txBody>
      </p:sp>
      <p:grpSp>
        <p:nvGrpSpPr>
          <p:cNvPr id="467" name="Google Shape;467;p23"/>
          <p:cNvGrpSpPr/>
          <p:nvPr/>
        </p:nvGrpSpPr>
        <p:grpSpPr>
          <a:xfrm>
            <a:off x="9766769" y="4001913"/>
            <a:ext cx="568581" cy="1921882"/>
            <a:chOff x="0" y="0"/>
            <a:chExt cx="758107" cy="2562509"/>
          </a:xfrm>
        </p:grpSpPr>
        <p:cxnSp>
          <p:nvCxnSpPr>
            <p:cNvPr id="468" name="Google Shape;468;p23"/>
            <p:cNvCxnSpPr/>
            <p:nvPr/>
          </p:nvCxnSpPr>
          <p:spPr>
            <a:xfrm>
              <a:off x="32632" y="16316"/>
              <a:ext cx="621246" cy="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69" name="Google Shape;469;p23"/>
            <p:cNvCxnSpPr/>
            <p:nvPr/>
          </p:nvCxnSpPr>
          <p:spPr>
            <a:xfrm>
              <a:off x="0" y="2562509"/>
              <a:ext cx="758107" cy="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0" name="Google Shape;470;p23"/>
            <p:cNvCxnSpPr/>
            <p:nvPr/>
          </p:nvCxnSpPr>
          <p:spPr>
            <a:xfrm>
              <a:off x="16316" y="0"/>
              <a:ext cx="0" cy="2562509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71" name="Google Shape;471;p23"/>
          <p:cNvGrpSpPr/>
          <p:nvPr/>
        </p:nvGrpSpPr>
        <p:grpSpPr>
          <a:xfrm>
            <a:off x="13559886" y="6911740"/>
            <a:ext cx="444081" cy="920810"/>
            <a:chOff x="0" y="16316"/>
            <a:chExt cx="592109" cy="1227747"/>
          </a:xfrm>
        </p:grpSpPr>
        <p:cxnSp>
          <p:nvCxnSpPr>
            <p:cNvPr id="472" name="Google Shape;472;p23"/>
            <p:cNvCxnSpPr/>
            <p:nvPr/>
          </p:nvCxnSpPr>
          <p:spPr>
            <a:xfrm rot="10800000">
              <a:off x="0" y="1244063"/>
              <a:ext cx="592109" cy="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73" name="Google Shape;473;p23"/>
            <p:cNvCxnSpPr/>
            <p:nvPr/>
          </p:nvCxnSpPr>
          <p:spPr>
            <a:xfrm rot="10800000">
              <a:off x="575792" y="16316"/>
              <a:ext cx="0" cy="121143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4" name="Google Shape;474;p23"/>
            <p:cNvCxnSpPr/>
            <p:nvPr/>
          </p:nvCxnSpPr>
          <p:spPr>
            <a:xfrm rot="10800000">
              <a:off x="126211" y="16316"/>
              <a:ext cx="465898" cy="0"/>
            </a:xfrm>
            <a:prstGeom prst="straightConnector1">
              <a:avLst/>
            </a:prstGeom>
            <a:noFill/>
            <a:ln cap="flat" cmpd="sng" w="32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75" name="Google Shape;475;p23"/>
          <p:cNvSpPr/>
          <p:nvPr/>
        </p:nvSpPr>
        <p:spPr>
          <a:xfrm flipH="1">
            <a:off x="10442043" y="5283692"/>
            <a:ext cx="2452245" cy="1988548"/>
          </a:xfrm>
          <a:custGeom>
            <a:rect b="b" l="l" r="r" t="t"/>
            <a:pathLst>
              <a:path extrusionOk="0" h="1988548" w="2452245">
                <a:moveTo>
                  <a:pt x="2452245" y="0"/>
                </a:moveTo>
                <a:lnTo>
                  <a:pt x="0" y="0"/>
                </a:lnTo>
                <a:lnTo>
                  <a:pt x="0" y="1988548"/>
                </a:lnTo>
                <a:lnTo>
                  <a:pt x="2452245" y="1988548"/>
                </a:lnTo>
                <a:lnTo>
                  <a:pt x="245224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6" name="Google Shape;476;p23"/>
          <p:cNvSpPr/>
          <p:nvPr/>
        </p:nvSpPr>
        <p:spPr>
          <a:xfrm rot="2343882">
            <a:off x="9957635" y="6080622"/>
            <a:ext cx="3915896" cy="222004"/>
          </a:xfrm>
          <a:custGeom>
            <a:rect b="b" l="l" r="r" t="t"/>
            <a:pathLst>
              <a:path extrusionOk="0" h="222004" w="3915896">
                <a:moveTo>
                  <a:pt x="0" y="0"/>
                </a:moveTo>
                <a:lnTo>
                  <a:pt x="3915896" y="0"/>
                </a:lnTo>
                <a:lnTo>
                  <a:pt x="3915896" y="222004"/>
                </a:lnTo>
                <a:lnTo>
                  <a:pt x="0" y="222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7" name="Google Shape;477;p23"/>
          <p:cNvGrpSpPr/>
          <p:nvPr/>
        </p:nvGrpSpPr>
        <p:grpSpPr>
          <a:xfrm>
            <a:off x="12962433" y="6474734"/>
            <a:ext cx="612634" cy="792246"/>
            <a:chOff x="16019" y="0"/>
            <a:chExt cx="816846" cy="1056329"/>
          </a:xfrm>
        </p:grpSpPr>
        <p:cxnSp>
          <p:nvCxnSpPr>
            <p:cNvPr id="478" name="Google Shape;478;p23"/>
            <p:cNvCxnSpPr/>
            <p:nvPr/>
          </p:nvCxnSpPr>
          <p:spPr>
            <a:xfrm>
              <a:off x="16019" y="392480"/>
              <a:ext cx="816846" cy="663849"/>
            </a:xfrm>
            <a:prstGeom prst="straightConnector1">
              <a:avLst/>
            </a:prstGeom>
            <a:noFill/>
            <a:ln cap="rnd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23"/>
            <p:cNvCxnSpPr/>
            <p:nvPr/>
          </p:nvCxnSpPr>
          <p:spPr>
            <a:xfrm>
              <a:off x="812622" y="0"/>
              <a:ext cx="0" cy="1052584"/>
            </a:xfrm>
            <a:prstGeom prst="straightConnector1">
              <a:avLst/>
            </a:prstGeom>
            <a:noFill/>
            <a:ln cap="rnd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80" name="Google Shape;480;p23"/>
          <p:cNvSpPr txBox="1"/>
          <p:nvPr/>
        </p:nvSpPr>
        <p:spPr>
          <a:xfrm>
            <a:off x="864018" y="815030"/>
            <a:ext cx="165600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50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TYPES OF FAULTS</a:t>
            </a:r>
            <a:endParaRPr sz="8550"/>
          </a:p>
        </p:txBody>
      </p:sp>
      <p:sp>
        <p:nvSpPr>
          <p:cNvPr id="481" name="Google Shape;481;p23"/>
          <p:cNvSpPr txBox="1"/>
          <p:nvPr/>
        </p:nvSpPr>
        <p:spPr>
          <a:xfrm>
            <a:off x="2299899" y="2131124"/>
            <a:ext cx="13688203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The constant movement of the Earth creates cracks on its surface that affect the landscape.</a:t>
            </a:r>
            <a:endParaRPr/>
          </a:p>
        </p:txBody>
      </p:sp>
      <p:sp>
        <p:nvSpPr>
          <p:cNvPr id="482" name="Google Shape;482;p23"/>
          <p:cNvSpPr txBox="1"/>
          <p:nvPr/>
        </p:nvSpPr>
        <p:spPr>
          <a:xfrm>
            <a:off x="3896712" y="4294150"/>
            <a:ext cx="3180300" cy="3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6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A </a:t>
            </a:r>
            <a:r>
              <a:rPr b="1" i="0" lang="en-US" sz="2826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fault</a:t>
            </a:r>
            <a:r>
              <a:rPr b="0" i="0" lang="en-US" sz="2826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 is a crack or fracture on the Earth's surface between two blocks of rock. It is a result of rock displacement over time. </a:t>
            </a:r>
            <a:endParaRPr/>
          </a:p>
        </p:txBody>
      </p:sp>
      <p:sp>
        <p:nvSpPr>
          <p:cNvPr id="483" name="Google Shape;483;p23"/>
          <p:cNvSpPr txBox="1"/>
          <p:nvPr/>
        </p:nvSpPr>
        <p:spPr>
          <a:xfrm>
            <a:off x="10335349" y="4231835"/>
            <a:ext cx="2381171" cy="553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the distance rocks move along a fault</a:t>
            </a:r>
            <a:endParaRPr/>
          </a:p>
        </p:txBody>
      </p:sp>
      <p:sp>
        <p:nvSpPr>
          <p:cNvPr id="484" name="Google Shape;484;p23"/>
          <p:cNvSpPr txBox="1"/>
          <p:nvPr/>
        </p:nvSpPr>
        <p:spPr>
          <a:xfrm>
            <a:off x="12950419" y="8081973"/>
            <a:ext cx="1321173" cy="553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The angle of a fault</a:t>
            </a:r>
            <a:endParaRPr/>
          </a:p>
        </p:txBody>
      </p:sp>
      <p:grpSp>
        <p:nvGrpSpPr>
          <p:cNvPr id="485" name="Google Shape;485;p23"/>
          <p:cNvGrpSpPr/>
          <p:nvPr/>
        </p:nvGrpSpPr>
        <p:grpSpPr>
          <a:xfrm>
            <a:off x="13077825" y="6617018"/>
            <a:ext cx="484823" cy="267652"/>
            <a:chOff x="50800" y="50800"/>
            <a:chExt cx="646430" cy="356870"/>
          </a:xfrm>
        </p:grpSpPr>
        <p:sp>
          <p:nvSpPr>
            <p:cNvPr id="486" name="Google Shape;486;p23"/>
            <p:cNvSpPr/>
            <p:nvPr/>
          </p:nvSpPr>
          <p:spPr>
            <a:xfrm>
              <a:off x="50800" y="298450"/>
              <a:ext cx="72390" cy="109220"/>
            </a:xfrm>
            <a:custGeom>
              <a:rect b="b" l="l" r="r" t="t"/>
              <a:pathLst>
                <a:path extrusionOk="0" h="109220" w="72390">
                  <a:moveTo>
                    <a:pt x="0" y="78740"/>
                  </a:moveTo>
                  <a:cubicBezTo>
                    <a:pt x="43180" y="0"/>
                    <a:pt x="53340" y="1270"/>
                    <a:pt x="59690" y="5080"/>
                  </a:cubicBezTo>
                  <a:cubicBezTo>
                    <a:pt x="66040" y="10160"/>
                    <a:pt x="72390" y="26670"/>
                    <a:pt x="69850" y="34290"/>
                  </a:cubicBezTo>
                  <a:cubicBezTo>
                    <a:pt x="68580" y="40640"/>
                    <a:pt x="60960" y="49530"/>
                    <a:pt x="53340" y="50800"/>
                  </a:cubicBezTo>
                  <a:cubicBezTo>
                    <a:pt x="46990" y="53340"/>
                    <a:pt x="35560" y="50800"/>
                    <a:pt x="30480" y="46990"/>
                  </a:cubicBezTo>
                  <a:cubicBezTo>
                    <a:pt x="25400" y="43180"/>
                    <a:pt x="20320" y="31750"/>
                    <a:pt x="20320" y="25400"/>
                  </a:cubicBezTo>
                  <a:cubicBezTo>
                    <a:pt x="21590" y="17780"/>
                    <a:pt x="26670" y="7620"/>
                    <a:pt x="33020" y="5080"/>
                  </a:cubicBezTo>
                  <a:cubicBezTo>
                    <a:pt x="40640" y="1270"/>
                    <a:pt x="57150" y="3810"/>
                    <a:pt x="63500" y="8890"/>
                  </a:cubicBezTo>
                  <a:cubicBezTo>
                    <a:pt x="69850" y="12700"/>
                    <a:pt x="71120" y="21590"/>
                    <a:pt x="71120" y="31750"/>
                  </a:cubicBezTo>
                  <a:cubicBezTo>
                    <a:pt x="69850" y="48260"/>
                    <a:pt x="54610" y="92710"/>
                    <a:pt x="40640" y="102870"/>
                  </a:cubicBezTo>
                  <a:cubicBezTo>
                    <a:pt x="31750" y="109220"/>
                    <a:pt x="19050" y="109220"/>
                    <a:pt x="11430" y="105410"/>
                  </a:cubicBezTo>
                  <a:cubicBezTo>
                    <a:pt x="5080" y="100330"/>
                    <a:pt x="0" y="78740"/>
                    <a:pt x="0" y="787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23190" y="171450"/>
              <a:ext cx="104140" cy="115570"/>
            </a:xfrm>
            <a:custGeom>
              <a:rect b="b" l="l" r="r" t="t"/>
              <a:pathLst>
                <a:path extrusionOk="0" h="115570" w="104140">
                  <a:moveTo>
                    <a:pt x="5080" y="74930"/>
                  </a:moveTo>
                  <a:cubicBezTo>
                    <a:pt x="83820" y="0"/>
                    <a:pt x="97790" y="8890"/>
                    <a:pt x="100330" y="16510"/>
                  </a:cubicBezTo>
                  <a:cubicBezTo>
                    <a:pt x="104140" y="22860"/>
                    <a:pt x="100330" y="40640"/>
                    <a:pt x="95250" y="45720"/>
                  </a:cubicBezTo>
                  <a:cubicBezTo>
                    <a:pt x="90170" y="50800"/>
                    <a:pt x="78740" y="54610"/>
                    <a:pt x="72390" y="52070"/>
                  </a:cubicBezTo>
                  <a:cubicBezTo>
                    <a:pt x="64770" y="49530"/>
                    <a:pt x="53340" y="35560"/>
                    <a:pt x="53340" y="27940"/>
                  </a:cubicBezTo>
                  <a:cubicBezTo>
                    <a:pt x="52070" y="20320"/>
                    <a:pt x="63500" y="6350"/>
                    <a:pt x="71120" y="2540"/>
                  </a:cubicBezTo>
                  <a:cubicBezTo>
                    <a:pt x="77470" y="0"/>
                    <a:pt x="88900" y="2540"/>
                    <a:pt x="93980" y="7620"/>
                  </a:cubicBezTo>
                  <a:cubicBezTo>
                    <a:pt x="100330" y="12700"/>
                    <a:pt x="104140" y="25400"/>
                    <a:pt x="101600" y="36830"/>
                  </a:cubicBezTo>
                  <a:cubicBezTo>
                    <a:pt x="96520" y="57150"/>
                    <a:pt x="63500" y="99060"/>
                    <a:pt x="43180" y="109220"/>
                  </a:cubicBezTo>
                  <a:cubicBezTo>
                    <a:pt x="30480" y="115570"/>
                    <a:pt x="11430" y="115570"/>
                    <a:pt x="5080" y="109220"/>
                  </a:cubicBezTo>
                  <a:cubicBezTo>
                    <a:pt x="0" y="102870"/>
                    <a:pt x="5080" y="74930"/>
                    <a:pt x="5080" y="749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243840" y="107950"/>
              <a:ext cx="132080" cy="80010"/>
            </a:xfrm>
            <a:custGeom>
              <a:rect b="b" l="l" r="r" t="t"/>
              <a:pathLst>
                <a:path extrusionOk="0" h="80010" w="132080">
                  <a:moveTo>
                    <a:pt x="17780" y="31750"/>
                  </a:moveTo>
                  <a:cubicBezTo>
                    <a:pt x="115570" y="2540"/>
                    <a:pt x="127000" y="10160"/>
                    <a:pt x="129540" y="17780"/>
                  </a:cubicBezTo>
                  <a:cubicBezTo>
                    <a:pt x="132080" y="24130"/>
                    <a:pt x="130810" y="36830"/>
                    <a:pt x="125730" y="41910"/>
                  </a:cubicBezTo>
                  <a:cubicBezTo>
                    <a:pt x="120650" y="46990"/>
                    <a:pt x="104140" y="52070"/>
                    <a:pt x="96520" y="49530"/>
                  </a:cubicBezTo>
                  <a:cubicBezTo>
                    <a:pt x="88900" y="46990"/>
                    <a:pt x="81280" y="38100"/>
                    <a:pt x="81280" y="30480"/>
                  </a:cubicBezTo>
                  <a:cubicBezTo>
                    <a:pt x="80010" y="22860"/>
                    <a:pt x="86360" y="7620"/>
                    <a:pt x="93980" y="3810"/>
                  </a:cubicBezTo>
                  <a:cubicBezTo>
                    <a:pt x="101600" y="0"/>
                    <a:pt x="118110" y="2540"/>
                    <a:pt x="124460" y="8890"/>
                  </a:cubicBezTo>
                  <a:cubicBezTo>
                    <a:pt x="129540" y="13970"/>
                    <a:pt x="132080" y="30480"/>
                    <a:pt x="127000" y="39370"/>
                  </a:cubicBezTo>
                  <a:cubicBezTo>
                    <a:pt x="116840" y="55880"/>
                    <a:pt x="57150" y="80010"/>
                    <a:pt x="34290" y="80010"/>
                  </a:cubicBezTo>
                  <a:cubicBezTo>
                    <a:pt x="21590" y="80010"/>
                    <a:pt x="6350" y="74930"/>
                    <a:pt x="3810" y="67310"/>
                  </a:cubicBezTo>
                  <a:cubicBezTo>
                    <a:pt x="0" y="58420"/>
                    <a:pt x="17780" y="31750"/>
                    <a:pt x="17780" y="317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417830" y="50800"/>
              <a:ext cx="139700" cy="69850"/>
            </a:xfrm>
            <a:custGeom>
              <a:rect b="b" l="l" r="r" t="t"/>
              <a:pathLst>
                <a:path extrusionOk="0" h="69850" w="139700">
                  <a:moveTo>
                    <a:pt x="21590" y="16510"/>
                  </a:moveTo>
                  <a:cubicBezTo>
                    <a:pt x="132080" y="7620"/>
                    <a:pt x="139700" y="21590"/>
                    <a:pt x="138430" y="29210"/>
                  </a:cubicBezTo>
                  <a:cubicBezTo>
                    <a:pt x="137160" y="38100"/>
                    <a:pt x="124460" y="50800"/>
                    <a:pt x="116840" y="50800"/>
                  </a:cubicBezTo>
                  <a:cubicBezTo>
                    <a:pt x="107950" y="52070"/>
                    <a:pt x="90170" y="36830"/>
                    <a:pt x="87630" y="27940"/>
                  </a:cubicBezTo>
                  <a:cubicBezTo>
                    <a:pt x="86360" y="21590"/>
                    <a:pt x="91440" y="11430"/>
                    <a:pt x="96520" y="6350"/>
                  </a:cubicBezTo>
                  <a:cubicBezTo>
                    <a:pt x="102870" y="2540"/>
                    <a:pt x="113030" y="0"/>
                    <a:pt x="120650" y="2540"/>
                  </a:cubicBezTo>
                  <a:cubicBezTo>
                    <a:pt x="127000" y="3810"/>
                    <a:pt x="135890" y="11430"/>
                    <a:pt x="137160" y="19050"/>
                  </a:cubicBezTo>
                  <a:cubicBezTo>
                    <a:pt x="138430" y="26670"/>
                    <a:pt x="135890" y="40640"/>
                    <a:pt x="127000" y="46990"/>
                  </a:cubicBezTo>
                  <a:cubicBezTo>
                    <a:pt x="111760" y="60960"/>
                    <a:pt x="52070" y="69850"/>
                    <a:pt x="30480" y="66040"/>
                  </a:cubicBezTo>
                  <a:cubicBezTo>
                    <a:pt x="17780" y="63500"/>
                    <a:pt x="3810" y="55880"/>
                    <a:pt x="1270" y="48260"/>
                  </a:cubicBezTo>
                  <a:cubicBezTo>
                    <a:pt x="0" y="40640"/>
                    <a:pt x="21590" y="16510"/>
                    <a:pt x="21590" y="165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86740" y="50800"/>
              <a:ext cx="110490" cy="81280"/>
            </a:xfrm>
            <a:custGeom>
              <a:rect b="b" l="l" r="r" t="t"/>
              <a:pathLst>
                <a:path extrusionOk="0" h="81280" w="110490">
                  <a:moveTo>
                    <a:pt x="35560" y="0"/>
                  </a:moveTo>
                  <a:cubicBezTo>
                    <a:pt x="110490" y="52070"/>
                    <a:pt x="106680" y="67310"/>
                    <a:pt x="100330" y="72390"/>
                  </a:cubicBezTo>
                  <a:cubicBezTo>
                    <a:pt x="95250" y="77470"/>
                    <a:pt x="83820" y="81280"/>
                    <a:pt x="77470" y="77470"/>
                  </a:cubicBezTo>
                  <a:cubicBezTo>
                    <a:pt x="69850" y="73660"/>
                    <a:pt x="57150" y="53340"/>
                    <a:pt x="59690" y="45720"/>
                  </a:cubicBezTo>
                  <a:cubicBezTo>
                    <a:pt x="62230" y="36830"/>
                    <a:pt x="85090" y="26670"/>
                    <a:pt x="92710" y="29210"/>
                  </a:cubicBezTo>
                  <a:cubicBezTo>
                    <a:pt x="100330" y="31750"/>
                    <a:pt x="110490" y="48260"/>
                    <a:pt x="109220" y="55880"/>
                  </a:cubicBezTo>
                  <a:cubicBezTo>
                    <a:pt x="107950" y="63500"/>
                    <a:pt x="99060" y="76200"/>
                    <a:pt x="88900" y="78740"/>
                  </a:cubicBezTo>
                  <a:cubicBezTo>
                    <a:pt x="71120" y="81280"/>
                    <a:pt x="13970" y="53340"/>
                    <a:pt x="5080" y="38100"/>
                  </a:cubicBezTo>
                  <a:cubicBezTo>
                    <a:pt x="0" y="29210"/>
                    <a:pt x="2540" y="15240"/>
                    <a:pt x="7620" y="8890"/>
                  </a:cubicBezTo>
                  <a:cubicBezTo>
                    <a:pt x="12700" y="2540"/>
                    <a:pt x="35560" y="0"/>
                    <a:pt x="355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25" y="340650"/>
            <a:ext cx="17611950" cy="96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4"/>
          <p:cNvSpPr/>
          <p:nvPr/>
        </p:nvSpPr>
        <p:spPr>
          <a:xfrm>
            <a:off x="319214" y="319214"/>
            <a:ext cx="17649572" cy="9648572"/>
          </a:xfrm>
          <a:custGeom>
            <a:rect b="b" l="l" r="r" t="t"/>
            <a:pathLst>
              <a:path extrusionOk="0" h="2541188" w="4648447">
                <a:moveTo>
                  <a:pt x="0" y="0"/>
                </a:moveTo>
                <a:lnTo>
                  <a:pt x="4648447" y="0"/>
                </a:lnTo>
                <a:lnTo>
                  <a:pt x="4648447" y="2541188"/>
                </a:lnTo>
                <a:lnTo>
                  <a:pt x="0" y="25411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497" name="Google Shape;497;p24"/>
          <p:cNvGrpSpPr/>
          <p:nvPr/>
        </p:nvGrpSpPr>
        <p:grpSpPr>
          <a:xfrm>
            <a:off x="319214" y="6249792"/>
            <a:ext cx="8327377" cy="1076086"/>
            <a:chOff x="0" y="-76200"/>
            <a:chExt cx="1848106" cy="238817"/>
          </a:xfrm>
        </p:grpSpPr>
        <p:sp>
          <p:nvSpPr>
            <p:cNvPr id="498" name="Google Shape;498;p24"/>
            <p:cNvSpPr/>
            <p:nvPr/>
          </p:nvSpPr>
          <p:spPr>
            <a:xfrm>
              <a:off x="0" y="0"/>
              <a:ext cx="1848106" cy="162617"/>
            </a:xfrm>
            <a:custGeom>
              <a:rect b="b" l="l" r="r" t="t"/>
              <a:pathLst>
                <a:path extrusionOk="0" h="162617" w="1848106">
                  <a:moveTo>
                    <a:pt x="0" y="0"/>
                  </a:moveTo>
                  <a:lnTo>
                    <a:pt x="1848106" y="0"/>
                  </a:lnTo>
                  <a:lnTo>
                    <a:pt x="1848106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9" name="Google Shape;499;p24"/>
            <p:cNvSpPr txBox="1"/>
            <p:nvPr/>
          </p:nvSpPr>
          <p:spPr>
            <a:xfrm>
              <a:off x="0" y="-76200"/>
              <a:ext cx="1848106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24"/>
          <p:cNvGrpSpPr/>
          <p:nvPr/>
        </p:nvGrpSpPr>
        <p:grpSpPr>
          <a:xfrm>
            <a:off x="319214" y="7204896"/>
            <a:ext cx="8618983" cy="1076086"/>
            <a:chOff x="0" y="-76200"/>
            <a:chExt cx="1912822" cy="238817"/>
          </a:xfrm>
        </p:grpSpPr>
        <p:sp>
          <p:nvSpPr>
            <p:cNvPr id="501" name="Google Shape;501;p24"/>
            <p:cNvSpPr/>
            <p:nvPr/>
          </p:nvSpPr>
          <p:spPr>
            <a:xfrm>
              <a:off x="0" y="0"/>
              <a:ext cx="1912822" cy="162617"/>
            </a:xfrm>
            <a:custGeom>
              <a:rect b="b" l="l" r="r" t="t"/>
              <a:pathLst>
                <a:path extrusionOk="0" h="162617" w="1912822">
                  <a:moveTo>
                    <a:pt x="0" y="0"/>
                  </a:moveTo>
                  <a:lnTo>
                    <a:pt x="1912822" y="0"/>
                  </a:lnTo>
                  <a:lnTo>
                    <a:pt x="1912822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02" name="Google Shape;502;p24"/>
            <p:cNvSpPr txBox="1"/>
            <p:nvPr/>
          </p:nvSpPr>
          <p:spPr>
            <a:xfrm>
              <a:off x="0" y="-76200"/>
              <a:ext cx="1912822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24"/>
          <p:cNvGrpSpPr/>
          <p:nvPr/>
        </p:nvGrpSpPr>
        <p:grpSpPr>
          <a:xfrm>
            <a:off x="319214" y="8182214"/>
            <a:ext cx="8618983" cy="1076086"/>
            <a:chOff x="0" y="-76200"/>
            <a:chExt cx="1912822" cy="238817"/>
          </a:xfrm>
        </p:grpSpPr>
        <p:sp>
          <p:nvSpPr>
            <p:cNvPr id="504" name="Google Shape;504;p24"/>
            <p:cNvSpPr/>
            <p:nvPr/>
          </p:nvSpPr>
          <p:spPr>
            <a:xfrm>
              <a:off x="0" y="0"/>
              <a:ext cx="1912822" cy="162617"/>
            </a:xfrm>
            <a:custGeom>
              <a:rect b="b" l="l" r="r" t="t"/>
              <a:pathLst>
                <a:path extrusionOk="0" h="162617" w="1912822">
                  <a:moveTo>
                    <a:pt x="0" y="0"/>
                  </a:moveTo>
                  <a:lnTo>
                    <a:pt x="1912822" y="0"/>
                  </a:lnTo>
                  <a:lnTo>
                    <a:pt x="1912822" y="162617"/>
                  </a:lnTo>
                  <a:lnTo>
                    <a:pt x="0" y="16261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05" name="Google Shape;505;p24"/>
            <p:cNvSpPr txBox="1"/>
            <p:nvPr/>
          </p:nvSpPr>
          <p:spPr>
            <a:xfrm>
              <a:off x="0" y="-76200"/>
              <a:ext cx="1912822" cy="2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24"/>
          <p:cNvSpPr txBox="1"/>
          <p:nvPr/>
        </p:nvSpPr>
        <p:spPr>
          <a:xfrm>
            <a:off x="785363" y="6705312"/>
            <a:ext cx="8357100" cy="23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Approximately 90% of the world's earthquakes occur along the Ring of Fire, a horseshoe-shaped zone of seismic activity around the Pacific Ocean.</a:t>
            </a:r>
            <a:endParaRPr/>
          </a:p>
        </p:txBody>
      </p:sp>
      <p:grpSp>
        <p:nvGrpSpPr>
          <p:cNvPr id="507" name="Google Shape;507;p24"/>
          <p:cNvGrpSpPr/>
          <p:nvPr/>
        </p:nvGrpSpPr>
        <p:grpSpPr>
          <a:xfrm>
            <a:off x="11132508" y="685350"/>
            <a:ext cx="6836279" cy="3025988"/>
            <a:chOff x="0" y="-76200"/>
            <a:chExt cx="1517184" cy="671561"/>
          </a:xfrm>
        </p:grpSpPr>
        <p:sp>
          <p:nvSpPr>
            <p:cNvPr id="508" name="Google Shape;508;p24"/>
            <p:cNvSpPr/>
            <p:nvPr/>
          </p:nvSpPr>
          <p:spPr>
            <a:xfrm>
              <a:off x="0" y="0"/>
              <a:ext cx="1517184" cy="595361"/>
            </a:xfrm>
            <a:custGeom>
              <a:rect b="b" l="l" r="r" t="t"/>
              <a:pathLst>
                <a:path extrusionOk="0" h="595361" w="1517184">
                  <a:moveTo>
                    <a:pt x="0" y="0"/>
                  </a:moveTo>
                  <a:lnTo>
                    <a:pt x="1517184" y="0"/>
                  </a:lnTo>
                  <a:lnTo>
                    <a:pt x="1517184" y="595361"/>
                  </a:lnTo>
                  <a:lnTo>
                    <a:pt x="0" y="595361"/>
                  </a:lnTo>
                  <a:close/>
                </a:path>
              </a:pathLst>
            </a:custGeom>
            <a:solidFill>
              <a:srgbClr val="A9D6F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09" name="Google Shape;509;p24"/>
            <p:cNvSpPr txBox="1"/>
            <p:nvPr/>
          </p:nvSpPr>
          <p:spPr>
            <a:xfrm>
              <a:off x="0" y="-76200"/>
              <a:ext cx="1517184" cy="67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24"/>
          <p:cNvSpPr txBox="1"/>
          <p:nvPr/>
        </p:nvSpPr>
        <p:spPr>
          <a:xfrm>
            <a:off x="11819492" y="821340"/>
            <a:ext cx="58434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856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90%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5"/>
          <p:cNvGrpSpPr/>
          <p:nvPr/>
        </p:nvGrpSpPr>
        <p:grpSpPr>
          <a:xfrm>
            <a:off x="12589588" y="3448712"/>
            <a:ext cx="2998654" cy="892556"/>
            <a:chOff x="0" y="-76200"/>
            <a:chExt cx="665495" cy="198087"/>
          </a:xfrm>
        </p:grpSpPr>
        <p:sp>
          <p:nvSpPr>
            <p:cNvPr id="516" name="Google Shape;516;p25"/>
            <p:cNvSpPr/>
            <p:nvPr/>
          </p:nvSpPr>
          <p:spPr>
            <a:xfrm>
              <a:off x="0" y="0"/>
              <a:ext cx="665495" cy="121887"/>
            </a:xfrm>
            <a:custGeom>
              <a:rect b="b" l="l" r="r" t="t"/>
              <a:pathLst>
                <a:path extrusionOk="0" h="121887" w="665495">
                  <a:moveTo>
                    <a:pt x="0" y="0"/>
                  </a:moveTo>
                  <a:lnTo>
                    <a:pt x="665495" y="0"/>
                  </a:lnTo>
                  <a:lnTo>
                    <a:pt x="665495" y="121887"/>
                  </a:lnTo>
                  <a:lnTo>
                    <a:pt x="0" y="12188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17" name="Google Shape;517;p25"/>
            <p:cNvSpPr txBox="1"/>
            <p:nvPr/>
          </p:nvSpPr>
          <p:spPr>
            <a:xfrm>
              <a:off x="0" y="-76200"/>
              <a:ext cx="665495" cy="198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25"/>
          <p:cNvGrpSpPr/>
          <p:nvPr/>
        </p:nvGrpSpPr>
        <p:grpSpPr>
          <a:xfrm>
            <a:off x="1383118" y="6421006"/>
            <a:ext cx="5069996" cy="892556"/>
            <a:chOff x="0" y="-76200"/>
            <a:chExt cx="1125191" cy="198087"/>
          </a:xfrm>
        </p:grpSpPr>
        <p:sp>
          <p:nvSpPr>
            <p:cNvPr id="519" name="Google Shape;519;p25"/>
            <p:cNvSpPr/>
            <p:nvPr/>
          </p:nvSpPr>
          <p:spPr>
            <a:xfrm>
              <a:off x="0" y="0"/>
              <a:ext cx="1125191" cy="121887"/>
            </a:xfrm>
            <a:custGeom>
              <a:rect b="b" l="l" r="r" t="t"/>
              <a:pathLst>
                <a:path extrusionOk="0" h="121887" w="1125191">
                  <a:moveTo>
                    <a:pt x="0" y="0"/>
                  </a:moveTo>
                  <a:lnTo>
                    <a:pt x="1125191" y="0"/>
                  </a:lnTo>
                  <a:lnTo>
                    <a:pt x="1125191" y="121887"/>
                  </a:lnTo>
                  <a:lnTo>
                    <a:pt x="0" y="12188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20" name="Google Shape;520;p25"/>
            <p:cNvSpPr txBox="1"/>
            <p:nvPr/>
          </p:nvSpPr>
          <p:spPr>
            <a:xfrm>
              <a:off x="0" y="-76200"/>
              <a:ext cx="1125191" cy="198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25"/>
          <p:cNvGrpSpPr/>
          <p:nvPr/>
        </p:nvGrpSpPr>
        <p:grpSpPr>
          <a:xfrm>
            <a:off x="10738162" y="6421006"/>
            <a:ext cx="5069996" cy="892556"/>
            <a:chOff x="0" y="-76200"/>
            <a:chExt cx="1125191" cy="198087"/>
          </a:xfrm>
        </p:grpSpPr>
        <p:sp>
          <p:nvSpPr>
            <p:cNvPr id="522" name="Google Shape;522;p25"/>
            <p:cNvSpPr/>
            <p:nvPr/>
          </p:nvSpPr>
          <p:spPr>
            <a:xfrm>
              <a:off x="0" y="0"/>
              <a:ext cx="1125191" cy="121887"/>
            </a:xfrm>
            <a:custGeom>
              <a:rect b="b" l="l" r="r" t="t"/>
              <a:pathLst>
                <a:path extrusionOk="0" h="121887" w="1125191">
                  <a:moveTo>
                    <a:pt x="0" y="0"/>
                  </a:moveTo>
                  <a:lnTo>
                    <a:pt x="1125191" y="0"/>
                  </a:lnTo>
                  <a:lnTo>
                    <a:pt x="1125191" y="121887"/>
                  </a:lnTo>
                  <a:lnTo>
                    <a:pt x="0" y="12188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23" name="Google Shape;523;p25"/>
            <p:cNvSpPr txBox="1"/>
            <p:nvPr/>
          </p:nvSpPr>
          <p:spPr>
            <a:xfrm>
              <a:off x="0" y="-76200"/>
              <a:ext cx="1125191" cy="198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5"/>
          <p:cNvGrpSpPr/>
          <p:nvPr/>
        </p:nvGrpSpPr>
        <p:grpSpPr>
          <a:xfrm>
            <a:off x="4579365" y="3448712"/>
            <a:ext cx="2505816" cy="892556"/>
            <a:chOff x="0" y="-76200"/>
            <a:chExt cx="556119" cy="198087"/>
          </a:xfrm>
        </p:grpSpPr>
        <p:sp>
          <p:nvSpPr>
            <p:cNvPr id="525" name="Google Shape;525;p25"/>
            <p:cNvSpPr/>
            <p:nvPr/>
          </p:nvSpPr>
          <p:spPr>
            <a:xfrm>
              <a:off x="0" y="0"/>
              <a:ext cx="556119" cy="121887"/>
            </a:xfrm>
            <a:custGeom>
              <a:rect b="b" l="l" r="r" t="t"/>
              <a:pathLst>
                <a:path extrusionOk="0" h="121887" w="556119">
                  <a:moveTo>
                    <a:pt x="0" y="0"/>
                  </a:moveTo>
                  <a:lnTo>
                    <a:pt x="556119" y="0"/>
                  </a:lnTo>
                  <a:lnTo>
                    <a:pt x="556119" y="121887"/>
                  </a:lnTo>
                  <a:lnTo>
                    <a:pt x="0" y="121887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26" name="Google Shape;526;p25"/>
            <p:cNvSpPr txBox="1"/>
            <p:nvPr/>
          </p:nvSpPr>
          <p:spPr>
            <a:xfrm>
              <a:off x="0" y="-76200"/>
              <a:ext cx="556119" cy="198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25"/>
          <p:cNvGrpSpPr/>
          <p:nvPr/>
        </p:nvGrpSpPr>
        <p:grpSpPr>
          <a:xfrm>
            <a:off x="8890173" y="3160211"/>
            <a:ext cx="4016569" cy="2889244"/>
            <a:chOff x="0" y="-76200"/>
            <a:chExt cx="1057862" cy="760953"/>
          </a:xfrm>
        </p:grpSpPr>
        <p:sp>
          <p:nvSpPr>
            <p:cNvPr id="528" name="Google Shape;528;p25"/>
            <p:cNvSpPr/>
            <p:nvPr/>
          </p:nvSpPr>
          <p:spPr>
            <a:xfrm>
              <a:off x="0" y="0"/>
              <a:ext cx="1057862" cy="684753"/>
            </a:xfrm>
            <a:custGeom>
              <a:rect b="b" l="l" r="r" t="t"/>
              <a:pathLst>
                <a:path extrusionOk="0" h="684753" w="1057862">
                  <a:moveTo>
                    <a:pt x="0" y="0"/>
                  </a:moveTo>
                  <a:lnTo>
                    <a:pt x="1057862" y="0"/>
                  </a:lnTo>
                  <a:lnTo>
                    <a:pt x="1057862" y="684753"/>
                  </a:lnTo>
                  <a:lnTo>
                    <a:pt x="0" y="68475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29" name="Google Shape;529;p25"/>
            <p:cNvSpPr txBox="1"/>
            <p:nvPr/>
          </p:nvSpPr>
          <p:spPr>
            <a:xfrm>
              <a:off x="0" y="-76200"/>
              <a:ext cx="1057862" cy="760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828423" y="3160211"/>
            <a:ext cx="4016569" cy="2889244"/>
            <a:chOff x="0" y="-76200"/>
            <a:chExt cx="1057862" cy="760953"/>
          </a:xfrm>
        </p:grpSpPr>
        <p:sp>
          <p:nvSpPr>
            <p:cNvPr id="531" name="Google Shape;531;p25"/>
            <p:cNvSpPr/>
            <p:nvPr/>
          </p:nvSpPr>
          <p:spPr>
            <a:xfrm>
              <a:off x="0" y="0"/>
              <a:ext cx="1057862" cy="684753"/>
            </a:xfrm>
            <a:custGeom>
              <a:rect b="b" l="l" r="r" t="t"/>
              <a:pathLst>
                <a:path extrusionOk="0" h="684753" w="1057862">
                  <a:moveTo>
                    <a:pt x="0" y="0"/>
                  </a:moveTo>
                  <a:lnTo>
                    <a:pt x="1057862" y="0"/>
                  </a:lnTo>
                  <a:lnTo>
                    <a:pt x="1057862" y="684753"/>
                  </a:lnTo>
                  <a:lnTo>
                    <a:pt x="0" y="68475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2" name="Google Shape;532;p25"/>
            <p:cNvSpPr txBox="1"/>
            <p:nvPr/>
          </p:nvSpPr>
          <p:spPr>
            <a:xfrm>
              <a:off x="0" y="-76200"/>
              <a:ext cx="1057862" cy="760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25"/>
          <p:cNvGrpSpPr/>
          <p:nvPr/>
        </p:nvGrpSpPr>
        <p:grpSpPr>
          <a:xfrm>
            <a:off x="5797668" y="6148450"/>
            <a:ext cx="4016569" cy="2889244"/>
            <a:chOff x="0" y="-76200"/>
            <a:chExt cx="1057862" cy="760953"/>
          </a:xfrm>
        </p:grpSpPr>
        <p:sp>
          <p:nvSpPr>
            <p:cNvPr id="534" name="Google Shape;534;p25"/>
            <p:cNvSpPr/>
            <p:nvPr/>
          </p:nvSpPr>
          <p:spPr>
            <a:xfrm>
              <a:off x="0" y="0"/>
              <a:ext cx="1057862" cy="684753"/>
            </a:xfrm>
            <a:custGeom>
              <a:rect b="b" l="l" r="r" t="t"/>
              <a:pathLst>
                <a:path extrusionOk="0" h="684753" w="1057862">
                  <a:moveTo>
                    <a:pt x="0" y="0"/>
                  </a:moveTo>
                  <a:lnTo>
                    <a:pt x="1057862" y="0"/>
                  </a:lnTo>
                  <a:lnTo>
                    <a:pt x="1057862" y="684753"/>
                  </a:lnTo>
                  <a:lnTo>
                    <a:pt x="0" y="68475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5" name="Google Shape;535;p25"/>
            <p:cNvSpPr txBox="1"/>
            <p:nvPr/>
          </p:nvSpPr>
          <p:spPr>
            <a:xfrm>
              <a:off x="0" y="-76200"/>
              <a:ext cx="1057862" cy="760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p25"/>
          <p:cNvGrpSpPr/>
          <p:nvPr/>
        </p:nvGrpSpPr>
        <p:grpSpPr>
          <a:xfrm>
            <a:off x="13362222" y="6148450"/>
            <a:ext cx="4016569" cy="2889244"/>
            <a:chOff x="0" y="-76200"/>
            <a:chExt cx="1057862" cy="760953"/>
          </a:xfrm>
        </p:grpSpPr>
        <p:sp>
          <p:nvSpPr>
            <p:cNvPr id="537" name="Google Shape;537;p25"/>
            <p:cNvSpPr/>
            <p:nvPr/>
          </p:nvSpPr>
          <p:spPr>
            <a:xfrm>
              <a:off x="0" y="0"/>
              <a:ext cx="1057862" cy="684753"/>
            </a:xfrm>
            <a:custGeom>
              <a:rect b="b" l="l" r="r" t="t"/>
              <a:pathLst>
                <a:path extrusionOk="0" h="684753" w="1057862">
                  <a:moveTo>
                    <a:pt x="0" y="0"/>
                  </a:moveTo>
                  <a:lnTo>
                    <a:pt x="1057862" y="0"/>
                  </a:lnTo>
                  <a:lnTo>
                    <a:pt x="1057862" y="684753"/>
                  </a:lnTo>
                  <a:lnTo>
                    <a:pt x="0" y="684753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8" name="Google Shape;538;p25"/>
            <p:cNvSpPr txBox="1"/>
            <p:nvPr/>
          </p:nvSpPr>
          <p:spPr>
            <a:xfrm>
              <a:off x="0" y="-76200"/>
              <a:ext cx="1057862" cy="760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25"/>
          <p:cNvSpPr/>
          <p:nvPr/>
        </p:nvSpPr>
        <p:spPr>
          <a:xfrm>
            <a:off x="1428491" y="3657637"/>
            <a:ext cx="2681395" cy="1959856"/>
          </a:xfrm>
          <a:custGeom>
            <a:rect b="b" l="l" r="r" t="t"/>
            <a:pathLst>
              <a:path extrusionOk="0" h="1959856" w="2681395">
                <a:moveTo>
                  <a:pt x="0" y="0"/>
                </a:moveTo>
                <a:lnTo>
                  <a:pt x="2681396" y="0"/>
                </a:lnTo>
                <a:lnTo>
                  <a:pt x="2681396" y="1959856"/>
                </a:lnTo>
                <a:lnTo>
                  <a:pt x="0" y="1959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25"/>
          <p:cNvSpPr/>
          <p:nvPr/>
        </p:nvSpPr>
        <p:spPr>
          <a:xfrm>
            <a:off x="6397138" y="6660527"/>
            <a:ext cx="2649896" cy="1787476"/>
          </a:xfrm>
          <a:custGeom>
            <a:rect b="b" l="l" r="r" t="t"/>
            <a:pathLst>
              <a:path extrusionOk="0" h="1787476" w="2649896">
                <a:moveTo>
                  <a:pt x="0" y="0"/>
                </a:moveTo>
                <a:lnTo>
                  <a:pt x="2649897" y="0"/>
                </a:lnTo>
                <a:lnTo>
                  <a:pt x="2649897" y="1787475"/>
                </a:lnTo>
                <a:lnTo>
                  <a:pt x="0" y="1787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25"/>
          <p:cNvSpPr/>
          <p:nvPr/>
        </p:nvSpPr>
        <p:spPr>
          <a:xfrm>
            <a:off x="9591291" y="3896549"/>
            <a:ext cx="2645872" cy="1573091"/>
          </a:xfrm>
          <a:custGeom>
            <a:rect b="b" l="l" r="r" t="t"/>
            <a:pathLst>
              <a:path extrusionOk="0" h="1573091" w="2645872">
                <a:moveTo>
                  <a:pt x="0" y="0"/>
                </a:moveTo>
                <a:lnTo>
                  <a:pt x="2645872" y="0"/>
                </a:lnTo>
                <a:lnTo>
                  <a:pt x="2645872" y="1573091"/>
                </a:lnTo>
                <a:lnTo>
                  <a:pt x="0" y="1573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25"/>
          <p:cNvSpPr/>
          <p:nvPr/>
        </p:nvSpPr>
        <p:spPr>
          <a:xfrm>
            <a:off x="13932967" y="6728538"/>
            <a:ext cx="2875080" cy="1960282"/>
          </a:xfrm>
          <a:custGeom>
            <a:rect b="b" l="l" r="r" t="t"/>
            <a:pathLst>
              <a:path extrusionOk="0" h="1960282" w="2875080">
                <a:moveTo>
                  <a:pt x="0" y="0"/>
                </a:moveTo>
                <a:lnTo>
                  <a:pt x="2875080" y="0"/>
                </a:lnTo>
                <a:lnTo>
                  <a:pt x="2875080" y="1960282"/>
                </a:lnTo>
                <a:lnTo>
                  <a:pt x="0" y="1960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25"/>
          <p:cNvSpPr txBox="1"/>
          <p:nvPr/>
        </p:nvSpPr>
        <p:spPr>
          <a:xfrm>
            <a:off x="864018" y="864535"/>
            <a:ext cx="165600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TYPES OF FAULTS</a:t>
            </a:r>
            <a:endParaRPr/>
          </a:p>
        </p:txBody>
      </p:sp>
      <p:sp>
        <p:nvSpPr>
          <p:cNvPr id="544" name="Google Shape;544;p25"/>
          <p:cNvSpPr txBox="1"/>
          <p:nvPr/>
        </p:nvSpPr>
        <p:spPr>
          <a:xfrm>
            <a:off x="2299899" y="2114575"/>
            <a:ext cx="13688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The constant movement of the Earth creates cracks on its surface that affect the landscape.</a:t>
            </a:r>
            <a:endParaRPr/>
          </a:p>
        </p:txBody>
      </p:sp>
      <p:sp>
        <p:nvSpPr>
          <p:cNvPr id="545" name="Google Shape;545;p25"/>
          <p:cNvSpPr txBox="1"/>
          <p:nvPr/>
        </p:nvSpPr>
        <p:spPr>
          <a:xfrm rot="-2293225">
            <a:off x="784106" y="4101275"/>
            <a:ext cx="1395255" cy="301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footwall</a:t>
            </a:r>
            <a:endParaRPr/>
          </a:p>
        </p:txBody>
      </p:sp>
      <p:sp>
        <p:nvSpPr>
          <p:cNvPr id="546" name="Google Shape;546;p25"/>
          <p:cNvSpPr txBox="1"/>
          <p:nvPr/>
        </p:nvSpPr>
        <p:spPr>
          <a:xfrm rot="-2293225">
            <a:off x="3393391" y="5263887"/>
            <a:ext cx="1395255" cy="301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hanging wall</a:t>
            </a:r>
            <a:endParaRPr/>
          </a:p>
        </p:txBody>
      </p:sp>
      <p:sp>
        <p:nvSpPr>
          <p:cNvPr id="547" name="Google Shape;547;p25"/>
          <p:cNvSpPr txBox="1"/>
          <p:nvPr/>
        </p:nvSpPr>
        <p:spPr>
          <a:xfrm>
            <a:off x="5200206" y="4489429"/>
            <a:ext cx="38949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1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A normal fault is where the hanging wall drops down relative to the footwall.</a:t>
            </a:r>
            <a:endParaRPr/>
          </a:p>
        </p:txBody>
      </p:sp>
      <p:sp>
        <p:nvSpPr>
          <p:cNvPr id="548" name="Google Shape;548;p25"/>
          <p:cNvSpPr txBox="1"/>
          <p:nvPr/>
        </p:nvSpPr>
        <p:spPr>
          <a:xfrm>
            <a:off x="5200206" y="3777980"/>
            <a:ext cx="22254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21" u="none" cap="none" strike="noStrike">
                <a:solidFill>
                  <a:srgbClr val="000000"/>
                </a:solidFill>
                <a:latin typeface="Blinker Black"/>
                <a:ea typeface="Blinker Black"/>
                <a:cs typeface="Blinker Black"/>
                <a:sym typeface="Blinker Black"/>
              </a:rPr>
              <a:t>NORMAL</a:t>
            </a:r>
            <a:endParaRPr/>
          </a:p>
        </p:txBody>
      </p:sp>
      <p:sp>
        <p:nvSpPr>
          <p:cNvPr id="549" name="Google Shape;549;p25"/>
          <p:cNvSpPr txBox="1"/>
          <p:nvPr/>
        </p:nvSpPr>
        <p:spPr>
          <a:xfrm>
            <a:off x="1762951" y="6770516"/>
            <a:ext cx="37110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21" u="none" cap="none" strike="noStrike">
                <a:solidFill>
                  <a:srgbClr val="000000"/>
                </a:solidFill>
                <a:latin typeface="Blinker Black"/>
                <a:ea typeface="Blinker Black"/>
                <a:cs typeface="Blinker Black"/>
                <a:sym typeface="Blinker Black"/>
              </a:rPr>
              <a:t>REVERSE OR THRUST</a:t>
            </a:r>
            <a:endParaRPr/>
          </a:p>
        </p:txBody>
      </p:sp>
      <p:sp>
        <p:nvSpPr>
          <p:cNvPr id="550" name="Google Shape;550;p25"/>
          <p:cNvSpPr txBox="1"/>
          <p:nvPr/>
        </p:nvSpPr>
        <p:spPr>
          <a:xfrm>
            <a:off x="1383118" y="7481964"/>
            <a:ext cx="40908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1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A reverse or thrust fault is where the hanging wall pushes up relative to the footwall. </a:t>
            </a:r>
            <a:endParaRPr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5780032" y="6957048"/>
            <a:ext cx="3887527" cy="1777909"/>
            <a:chOff x="-23514" y="-29978"/>
            <a:chExt cx="5183370" cy="2370545"/>
          </a:xfrm>
        </p:grpSpPr>
        <p:sp>
          <p:nvSpPr>
            <p:cNvPr id="552" name="Google Shape;552;p25"/>
            <p:cNvSpPr txBox="1"/>
            <p:nvPr/>
          </p:nvSpPr>
          <p:spPr>
            <a:xfrm rot="-2293225">
              <a:off x="-102641" y="503837"/>
              <a:ext cx="1860341" cy="388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25" u="none" cap="none" strike="noStrike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footwall</a:t>
              </a:r>
              <a:endParaRPr/>
            </a:p>
          </p:txBody>
        </p:sp>
        <p:sp>
          <p:nvSpPr>
            <p:cNvPr id="553" name="Google Shape;553;p25"/>
            <p:cNvSpPr txBox="1"/>
            <p:nvPr/>
          </p:nvSpPr>
          <p:spPr>
            <a:xfrm rot="-1999474">
              <a:off x="3345665" y="1472728"/>
              <a:ext cx="1860341" cy="388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25" u="none" cap="none" strike="noStrike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hanging wall</a:t>
              </a:r>
              <a:endParaRPr/>
            </a:p>
          </p:txBody>
        </p:sp>
      </p:grpSp>
      <p:sp>
        <p:nvSpPr>
          <p:cNvPr id="554" name="Google Shape;554;p25"/>
          <p:cNvSpPr txBox="1"/>
          <p:nvPr/>
        </p:nvSpPr>
        <p:spPr>
          <a:xfrm>
            <a:off x="13128471" y="4489429"/>
            <a:ext cx="44841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1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A strike-slip fault is where movement is parallel and horizontal rather than upward and downward.</a:t>
            </a:r>
            <a:endParaRPr/>
          </a:p>
        </p:txBody>
      </p:sp>
      <p:sp>
        <p:nvSpPr>
          <p:cNvPr id="555" name="Google Shape;555;p25"/>
          <p:cNvSpPr txBox="1"/>
          <p:nvPr/>
        </p:nvSpPr>
        <p:spPr>
          <a:xfrm>
            <a:off x="13153628" y="3777980"/>
            <a:ext cx="44337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21" u="none" cap="none" strike="noStrike">
                <a:solidFill>
                  <a:srgbClr val="000000"/>
                </a:solidFill>
                <a:latin typeface="Blinker Black"/>
                <a:ea typeface="Blinker Black"/>
                <a:cs typeface="Blinker Black"/>
                <a:sym typeface="Blinker Black"/>
              </a:rPr>
              <a:t>STRIKE-SLIP</a:t>
            </a:r>
            <a:endParaRPr/>
          </a:p>
        </p:txBody>
      </p:sp>
      <p:sp>
        <p:nvSpPr>
          <p:cNvPr id="556" name="Google Shape;556;p25"/>
          <p:cNvSpPr txBox="1"/>
          <p:nvPr/>
        </p:nvSpPr>
        <p:spPr>
          <a:xfrm>
            <a:off x="9819891" y="7481964"/>
            <a:ext cx="32610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1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An oblique faults have horizontal and vertical movement. </a:t>
            </a:r>
            <a:endParaRPr/>
          </a:p>
        </p:txBody>
      </p:sp>
      <p:sp>
        <p:nvSpPr>
          <p:cNvPr id="557" name="Google Shape;557;p25"/>
          <p:cNvSpPr txBox="1"/>
          <p:nvPr/>
        </p:nvSpPr>
        <p:spPr>
          <a:xfrm>
            <a:off x="10524026" y="6770516"/>
            <a:ext cx="2556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21" u="none" cap="none" strike="noStrike">
                <a:solidFill>
                  <a:srgbClr val="000000"/>
                </a:solidFill>
                <a:latin typeface="Blinker Black"/>
                <a:ea typeface="Blinker Black"/>
                <a:cs typeface="Blinker Black"/>
                <a:sym typeface="Blinker Black"/>
              </a:rPr>
              <a:t>OBLIQUE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26"/>
          <p:cNvGrpSpPr/>
          <p:nvPr/>
        </p:nvGrpSpPr>
        <p:grpSpPr>
          <a:xfrm>
            <a:off x="9918654" y="3384102"/>
            <a:ext cx="7160399" cy="5677884"/>
            <a:chOff x="0" y="-76200"/>
            <a:chExt cx="1981657" cy="1571368"/>
          </a:xfrm>
        </p:grpSpPr>
        <p:sp>
          <p:nvSpPr>
            <p:cNvPr id="563" name="Google Shape;563;p26"/>
            <p:cNvSpPr/>
            <p:nvPr/>
          </p:nvSpPr>
          <p:spPr>
            <a:xfrm>
              <a:off x="0" y="0"/>
              <a:ext cx="1981657" cy="1495168"/>
            </a:xfrm>
            <a:custGeom>
              <a:rect b="b" l="l" r="r" t="t"/>
              <a:pathLst>
                <a:path extrusionOk="0" h="1495168" w="1981657">
                  <a:moveTo>
                    <a:pt x="0" y="0"/>
                  </a:moveTo>
                  <a:lnTo>
                    <a:pt x="1981657" y="0"/>
                  </a:lnTo>
                  <a:lnTo>
                    <a:pt x="1981657" y="1495168"/>
                  </a:lnTo>
                  <a:lnTo>
                    <a:pt x="0" y="1495168"/>
                  </a:lnTo>
                  <a:close/>
                </a:path>
              </a:pathLst>
            </a:custGeom>
            <a:solidFill>
              <a:srgbClr val="EDBF2B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64" name="Google Shape;564;p26"/>
            <p:cNvSpPr txBox="1"/>
            <p:nvPr/>
          </p:nvSpPr>
          <p:spPr>
            <a:xfrm>
              <a:off x="0" y="-76200"/>
              <a:ext cx="1981657" cy="1571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26"/>
          <p:cNvSpPr/>
          <p:nvPr/>
        </p:nvSpPr>
        <p:spPr>
          <a:xfrm>
            <a:off x="1028700" y="2852583"/>
            <a:ext cx="7855242" cy="6784072"/>
          </a:xfrm>
          <a:custGeom>
            <a:rect b="b" l="l" r="r" t="t"/>
            <a:pathLst>
              <a:path extrusionOk="0" h="6784072" w="7855242">
                <a:moveTo>
                  <a:pt x="0" y="0"/>
                </a:moveTo>
                <a:lnTo>
                  <a:pt x="7855242" y="0"/>
                </a:lnTo>
                <a:lnTo>
                  <a:pt x="7855242" y="6784072"/>
                </a:lnTo>
                <a:lnTo>
                  <a:pt x="0" y="6784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66" name="Google Shape;566;p26"/>
          <p:cNvGrpSpPr/>
          <p:nvPr/>
        </p:nvGrpSpPr>
        <p:grpSpPr>
          <a:xfrm>
            <a:off x="9655896" y="3052021"/>
            <a:ext cx="7229369" cy="5804929"/>
            <a:chOff x="0" y="-76200"/>
            <a:chExt cx="2000745" cy="1606528"/>
          </a:xfrm>
        </p:grpSpPr>
        <p:sp>
          <p:nvSpPr>
            <p:cNvPr id="567" name="Google Shape;567;p26"/>
            <p:cNvSpPr/>
            <p:nvPr/>
          </p:nvSpPr>
          <p:spPr>
            <a:xfrm>
              <a:off x="0" y="0"/>
              <a:ext cx="2000745" cy="1530328"/>
            </a:xfrm>
            <a:custGeom>
              <a:rect b="b" l="l" r="r" t="t"/>
              <a:pathLst>
                <a:path extrusionOk="0" h="1530328" w="2000745">
                  <a:moveTo>
                    <a:pt x="0" y="0"/>
                  </a:moveTo>
                  <a:lnTo>
                    <a:pt x="2000745" y="0"/>
                  </a:lnTo>
                  <a:lnTo>
                    <a:pt x="2000745" y="1530328"/>
                  </a:lnTo>
                  <a:lnTo>
                    <a:pt x="0" y="1530328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68" name="Google Shape;568;p26"/>
            <p:cNvSpPr txBox="1"/>
            <p:nvPr/>
          </p:nvSpPr>
          <p:spPr>
            <a:xfrm>
              <a:off x="0" y="-76200"/>
              <a:ext cx="2000745" cy="1606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26"/>
          <p:cNvGrpSpPr/>
          <p:nvPr/>
        </p:nvGrpSpPr>
        <p:grpSpPr>
          <a:xfrm>
            <a:off x="9655896" y="4717214"/>
            <a:ext cx="7229369" cy="4139736"/>
            <a:chOff x="0" y="-76200"/>
            <a:chExt cx="2000745" cy="1145682"/>
          </a:xfrm>
        </p:grpSpPr>
        <p:sp>
          <p:nvSpPr>
            <p:cNvPr id="570" name="Google Shape;570;p26"/>
            <p:cNvSpPr/>
            <p:nvPr/>
          </p:nvSpPr>
          <p:spPr>
            <a:xfrm>
              <a:off x="0" y="0"/>
              <a:ext cx="2000745" cy="1069482"/>
            </a:xfrm>
            <a:custGeom>
              <a:rect b="b" l="l" r="r" t="t"/>
              <a:pathLst>
                <a:path extrusionOk="0" h="1069482" w="2000745">
                  <a:moveTo>
                    <a:pt x="0" y="0"/>
                  </a:moveTo>
                  <a:lnTo>
                    <a:pt x="2000745" y="0"/>
                  </a:lnTo>
                  <a:lnTo>
                    <a:pt x="2000745" y="1069482"/>
                  </a:lnTo>
                  <a:lnTo>
                    <a:pt x="0" y="1069482"/>
                  </a:lnTo>
                  <a:close/>
                </a:path>
              </a:pathLst>
            </a:custGeom>
            <a:solidFill>
              <a:srgbClr val="9F5F37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1" name="Google Shape;571;p26"/>
            <p:cNvSpPr txBox="1"/>
            <p:nvPr/>
          </p:nvSpPr>
          <p:spPr>
            <a:xfrm>
              <a:off x="0" y="-76200"/>
              <a:ext cx="2000745" cy="1145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2" name="Google Shape;572;p26"/>
          <p:cNvSpPr/>
          <p:nvPr/>
        </p:nvSpPr>
        <p:spPr>
          <a:xfrm>
            <a:off x="9909129" y="3659438"/>
            <a:ext cx="1037134" cy="1371211"/>
          </a:xfrm>
          <a:custGeom>
            <a:rect b="b" l="l" r="r" t="t"/>
            <a:pathLst>
              <a:path extrusionOk="0" h="1371211" w="1037134">
                <a:moveTo>
                  <a:pt x="0" y="0"/>
                </a:moveTo>
                <a:lnTo>
                  <a:pt x="1037134" y="0"/>
                </a:lnTo>
                <a:lnTo>
                  <a:pt x="1037134" y="1371212"/>
                </a:lnTo>
                <a:lnTo>
                  <a:pt x="0" y="1371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3" name="Google Shape;573;p26"/>
          <p:cNvSpPr/>
          <p:nvPr/>
        </p:nvSpPr>
        <p:spPr>
          <a:xfrm>
            <a:off x="11228434" y="3659438"/>
            <a:ext cx="1037134" cy="1371211"/>
          </a:xfrm>
          <a:custGeom>
            <a:rect b="b" l="l" r="r" t="t"/>
            <a:pathLst>
              <a:path extrusionOk="0" h="1371211" w="1037134">
                <a:moveTo>
                  <a:pt x="0" y="0"/>
                </a:moveTo>
                <a:lnTo>
                  <a:pt x="1037134" y="0"/>
                </a:lnTo>
                <a:lnTo>
                  <a:pt x="1037134" y="1371212"/>
                </a:lnTo>
                <a:lnTo>
                  <a:pt x="0" y="1371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4" name="Google Shape;574;p26"/>
          <p:cNvSpPr/>
          <p:nvPr/>
        </p:nvSpPr>
        <p:spPr>
          <a:xfrm>
            <a:off x="12547739" y="3659438"/>
            <a:ext cx="1037134" cy="1371211"/>
          </a:xfrm>
          <a:custGeom>
            <a:rect b="b" l="l" r="r" t="t"/>
            <a:pathLst>
              <a:path extrusionOk="0" h="1371211" w="1037134">
                <a:moveTo>
                  <a:pt x="0" y="0"/>
                </a:moveTo>
                <a:lnTo>
                  <a:pt x="1037134" y="0"/>
                </a:lnTo>
                <a:lnTo>
                  <a:pt x="1037134" y="1371212"/>
                </a:lnTo>
                <a:lnTo>
                  <a:pt x="0" y="1371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75" name="Google Shape;575;p26"/>
          <p:cNvGrpSpPr/>
          <p:nvPr/>
        </p:nvGrpSpPr>
        <p:grpSpPr>
          <a:xfrm>
            <a:off x="14091122" y="4630074"/>
            <a:ext cx="724951" cy="724951"/>
            <a:chOff x="0" y="0"/>
            <a:chExt cx="812800" cy="812800"/>
          </a:xfrm>
        </p:grpSpPr>
        <p:sp>
          <p:nvSpPr>
            <p:cNvPr id="576" name="Google Shape;576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8" name="Google Shape;578;p26"/>
          <p:cNvSpPr txBox="1"/>
          <p:nvPr/>
        </p:nvSpPr>
        <p:spPr>
          <a:xfrm>
            <a:off x="2643374" y="687275"/>
            <a:ext cx="130014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FOCUS &amp; EPICENTER</a:t>
            </a:r>
            <a:endParaRPr/>
          </a:p>
        </p:txBody>
      </p:sp>
      <p:sp>
        <p:nvSpPr>
          <p:cNvPr id="579" name="Google Shape;579;p26"/>
          <p:cNvSpPr txBox="1"/>
          <p:nvPr/>
        </p:nvSpPr>
        <p:spPr>
          <a:xfrm>
            <a:off x="1402735" y="1895898"/>
            <a:ext cx="154824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Explanation of earthquake focus (hypocenter) and epicenter, and their significance in earthquake analysis.</a:t>
            </a:r>
            <a:endParaRPr/>
          </a:p>
        </p:txBody>
      </p:sp>
      <p:grpSp>
        <p:nvGrpSpPr>
          <p:cNvPr id="580" name="Google Shape;580;p26"/>
          <p:cNvGrpSpPr/>
          <p:nvPr/>
        </p:nvGrpSpPr>
        <p:grpSpPr>
          <a:xfrm>
            <a:off x="13791471" y="3439056"/>
            <a:ext cx="1853201" cy="905988"/>
            <a:chOff x="0" y="-384833"/>
            <a:chExt cx="2470934" cy="1207986"/>
          </a:xfrm>
        </p:grpSpPr>
        <p:grpSp>
          <p:nvGrpSpPr>
            <p:cNvPr id="581" name="Google Shape;581;p26"/>
            <p:cNvGrpSpPr/>
            <p:nvPr/>
          </p:nvGrpSpPr>
          <p:grpSpPr>
            <a:xfrm>
              <a:off x="0" y="-384833"/>
              <a:ext cx="2470934" cy="1207986"/>
              <a:chOff x="0" y="-76200"/>
              <a:chExt cx="489266" cy="239191"/>
            </a:xfrm>
          </p:grpSpPr>
          <p:sp>
            <p:nvSpPr>
              <p:cNvPr id="582" name="Google Shape;582;p26"/>
              <p:cNvSpPr/>
              <p:nvPr/>
            </p:nvSpPr>
            <p:spPr>
              <a:xfrm>
                <a:off x="0" y="0"/>
                <a:ext cx="489266" cy="162991"/>
              </a:xfrm>
              <a:custGeom>
                <a:rect b="b" l="l" r="r" t="t"/>
                <a:pathLst>
                  <a:path extrusionOk="0" h="162991" w="489266">
                    <a:moveTo>
                      <a:pt x="0" y="0"/>
                    </a:moveTo>
                    <a:lnTo>
                      <a:pt x="489266" y="0"/>
                    </a:lnTo>
                    <a:lnTo>
                      <a:pt x="489266" y="162991"/>
                    </a:lnTo>
                    <a:lnTo>
                      <a:pt x="0" y="162991"/>
                    </a:lnTo>
                    <a:close/>
                  </a:path>
                </a:pathLst>
              </a:custGeom>
              <a:solidFill>
                <a:srgbClr val="ED7843"/>
              </a:solidFill>
              <a:ln cap="sq" cmpd="sng" w="381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83" name="Google Shape;583;p26"/>
              <p:cNvSpPr txBox="1"/>
              <p:nvPr/>
            </p:nvSpPr>
            <p:spPr>
              <a:xfrm>
                <a:off x="0" y="-76200"/>
                <a:ext cx="489266" cy="239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4" name="Google Shape;584;p26"/>
            <p:cNvSpPr txBox="1"/>
            <p:nvPr/>
          </p:nvSpPr>
          <p:spPr>
            <a:xfrm>
              <a:off x="226291" y="116479"/>
              <a:ext cx="2061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5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Epicenter</a:t>
              </a:r>
              <a:endParaRPr/>
            </a:p>
          </p:txBody>
        </p:sp>
      </p:grpSp>
      <p:grpSp>
        <p:nvGrpSpPr>
          <p:cNvPr id="585" name="Google Shape;585;p26"/>
          <p:cNvGrpSpPr/>
          <p:nvPr/>
        </p:nvGrpSpPr>
        <p:grpSpPr>
          <a:xfrm>
            <a:off x="10905873" y="7265584"/>
            <a:ext cx="1228186" cy="905988"/>
            <a:chOff x="0" y="-76200"/>
            <a:chExt cx="324255" cy="239191"/>
          </a:xfrm>
        </p:grpSpPr>
        <p:sp>
          <p:nvSpPr>
            <p:cNvPr id="586" name="Google Shape;586;p26"/>
            <p:cNvSpPr/>
            <p:nvPr/>
          </p:nvSpPr>
          <p:spPr>
            <a:xfrm>
              <a:off x="0" y="0"/>
              <a:ext cx="324255" cy="162991"/>
            </a:xfrm>
            <a:custGeom>
              <a:rect b="b" l="l" r="r" t="t"/>
              <a:pathLst>
                <a:path extrusionOk="0" h="162991" w="324255">
                  <a:moveTo>
                    <a:pt x="0" y="0"/>
                  </a:moveTo>
                  <a:lnTo>
                    <a:pt x="324255" y="0"/>
                  </a:lnTo>
                  <a:lnTo>
                    <a:pt x="324255" y="162991"/>
                  </a:lnTo>
                  <a:lnTo>
                    <a:pt x="0" y="162991"/>
                  </a:lnTo>
                  <a:close/>
                </a:path>
              </a:pathLst>
            </a:custGeom>
            <a:solidFill>
              <a:srgbClr val="ED784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7" name="Google Shape;587;p26"/>
            <p:cNvSpPr txBox="1"/>
            <p:nvPr/>
          </p:nvSpPr>
          <p:spPr>
            <a:xfrm>
              <a:off x="0" y="-76200"/>
              <a:ext cx="324255" cy="239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700" lIns="42700" spcFirstLastPara="1" rIns="42700" wrap="square" tIns="427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8" name="Google Shape;588;p26"/>
          <p:cNvSpPr txBox="1"/>
          <p:nvPr/>
        </p:nvSpPr>
        <p:spPr>
          <a:xfrm>
            <a:off x="10937900" y="7636804"/>
            <a:ext cx="1196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Focus</a:t>
            </a:r>
            <a:endParaRPr/>
          </a:p>
        </p:txBody>
      </p:sp>
      <p:grpSp>
        <p:nvGrpSpPr>
          <p:cNvPr id="589" name="Google Shape;589;p26"/>
          <p:cNvGrpSpPr/>
          <p:nvPr/>
        </p:nvGrpSpPr>
        <p:grpSpPr>
          <a:xfrm rot="1593837">
            <a:off x="12063935" y="5343715"/>
            <a:ext cx="1273577" cy="905988"/>
            <a:chOff x="-60521" y="-384833"/>
            <a:chExt cx="1698103" cy="1207986"/>
          </a:xfrm>
        </p:grpSpPr>
        <p:grpSp>
          <p:nvGrpSpPr>
            <p:cNvPr id="590" name="Google Shape;590;p26"/>
            <p:cNvGrpSpPr/>
            <p:nvPr/>
          </p:nvGrpSpPr>
          <p:grpSpPr>
            <a:xfrm>
              <a:off x="0" y="-384833"/>
              <a:ext cx="1637582" cy="1207986"/>
              <a:chOff x="0" y="-76200"/>
              <a:chExt cx="324255" cy="239191"/>
            </a:xfrm>
          </p:grpSpPr>
          <p:sp>
            <p:nvSpPr>
              <p:cNvPr id="591" name="Google Shape;591;p26"/>
              <p:cNvSpPr/>
              <p:nvPr/>
            </p:nvSpPr>
            <p:spPr>
              <a:xfrm>
                <a:off x="0" y="0"/>
                <a:ext cx="324255" cy="162991"/>
              </a:xfrm>
              <a:custGeom>
                <a:rect b="b" l="l" r="r" t="t"/>
                <a:pathLst>
                  <a:path extrusionOk="0" h="162991" w="324255">
                    <a:moveTo>
                      <a:pt x="0" y="0"/>
                    </a:moveTo>
                    <a:lnTo>
                      <a:pt x="324255" y="0"/>
                    </a:lnTo>
                    <a:lnTo>
                      <a:pt x="324255" y="162991"/>
                    </a:lnTo>
                    <a:lnTo>
                      <a:pt x="0" y="162991"/>
                    </a:lnTo>
                    <a:close/>
                  </a:path>
                </a:pathLst>
              </a:custGeom>
              <a:solidFill>
                <a:srgbClr val="ED7843"/>
              </a:solidFill>
              <a:ln cap="sq" cmpd="sng" w="381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92" name="Google Shape;592;p26"/>
              <p:cNvSpPr txBox="1"/>
              <p:nvPr/>
            </p:nvSpPr>
            <p:spPr>
              <a:xfrm>
                <a:off x="0" y="-76200"/>
                <a:ext cx="324255" cy="239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700" lIns="42700" spcFirstLastPara="1" rIns="42700" wrap="square" tIns="42700">
                <a:noAutofit/>
              </a:bodyPr>
              <a:lstStyle/>
              <a:p>
                <a:pPr indent="0" lvl="0" marL="0" marR="0" rtl="0" algn="ctr">
                  <a:lnSpc>
                    <a:spcPct val="21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3" name="Google Shape;593;p26"/>
            <p:cNvSpPr txBox="1"/>
            <p:nvPr/>
          </p:nvSpPr>
          <p:spPr>
            <a:xfrm>
              <a:off x="-60521" y="112516"/>
              <a:ext cx="15948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5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Fault</a:t>
              </a:r>
              <a:endParaRPr/>
            </a:p>
          </p:txBody>
        </p:sp>
      </p:grpSp>
      <p:cxnSp>
        <p:nvCxnSpPr>
          <p:cNvPr id="594" name="Google Shape;594;p26"/>
          <p:cNvCxnSpPr/>
          <p:nvPr/>
        </p:nvCxnSpPr>
        <p:spPr>
          <a:xfrm>
            <a:off x="14477410" y="5411826"/>
            <a:ext cx="0" cy="1844768"/>
          </a:xfrm>
          <a:prstGeom prst="straightConnector1">
            <a:avLst/>
          </a:prstGeom>
          <a:noFill/>
          <a:ln cap="rnd" cmpd="sng" w="476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95" name="Google Shape;595;p26"/>
          <p:cNvCxnSpPr/>
          <p:nvPr/>
        </p:nvCxnSpPr>
        <p:spPr>
          <a:xfrm>
            <a:off x="9655896" y="4992550"/>
            <a:ext cx="7229369" cy="3864400"/>
          </a:xfrm>
          <a:prstGeom prst="straightConnector1">
            <a:avLst/>
          </a:prstGeom>
          <a:noFill/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96" name="Google Shape;596;p26"/>
          <p:cNvGrpSpPr/>
          <p:nvPr/>
        </p:nvGrpSpPr>
        <p:grpSpPr>
          <a:xfrm>
            <a:off x="14091122" y="7191732"/>
            <a:ext cx="724951" cy="724951"/>
            <a:chOff x="0" y="0"/>
            <a:chExt cx="812800" cy="812800"/>
          </a:xfrm>
        </p:grpSpPr>
        <p:sp>
          <p:nvSpPr>
            <p:cNvPr id="597" name="Google Shape;597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BF2B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26"/>
          <p:cNvGrpSpPr/>
          <p:nvPr/>
        </p:nvGrpSpPr>
        <p:grpSpPr>
          <a:xfrm>
            <a:off x="14244011" y="7344621"/>
            <a:ext cx="419173" cy="419173"/>
            <a:chOff x="0" y="0"/>
            <a:chExt cx="812800" cy="812800"/>
          </a:xfrm>
        </p:grpSpPr>
        <p:sp>
          <p:nvSpPr>
            <p:cNvPr id="600" name="Google Shape;600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F3F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7D6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27"/>
          <p:cNvGrpSpPr/>
          <p:nvPr/>
        </p:nvGrpSpPr>
        <p:grpSpPr>
          <a:xfrm>
            <a:off x="10052243" y="1161844"/>
            <a:ext cx="6685985" cy="3446908"/>
            <a:chOff x="0" y="-76200"/>
            <a:chExt cx="1850382" cy="953950"/>
          </a:xfrm>
        </p:grpSpPr>
        <p:sp>
          <p:nvSpPr>
            <p:cNvPr id="607" name="Google Shape;607;p27"/>
            <p:cNvSpPr/>
            <p:nvPr/>
          </p:nvSpPr>
          <p:spPr>
            <a:xfrm>
              <a:off x="0" y="0"/>
              <a:ext cx="1850382" cy="877750"/>
            </a:xfrm>
            <a:custGeom>
              <a:rect b="b" l="l" r="r" t="t"/>
              <a:pathLst>
                <a:path extrusionOk="0" h="877750" w="1850382">
                  <a:moveTo>
                    <a:pt x="0" y="0"/>
                  </a:moveTo>
                  <a:lnTo>
                    <a:pt x="1850382" y="0"/>
                  </a:lnTo>
                  <a:lnTo>
                    <a:pt x="1850382" y="877750"/>
                  </a:lnTo>
                  <a:lnTo>
                    <a:pt x="0" y="877750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8" name="Google Shape;608;p27"/>
            <p:cNvSpPr txBox="1"/>
            <p:nvPr/>
          </p:nvSpPr>
          <p:spPr>
            <a:xfrm>
              <a:off x="0" y="-76200"/>
              <a:ext cx="1850382" cy="953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27"/>
          <p:cNvGrpSpPr/>
          <p:nvPr/>
        </p:nvGrpSpPr>
        <p:grpSpPr>
          <a:xfrm>
            <a:off x="10052243" y="5771770"/>
            <a:ext cx="6686057" cy="3446944"/>
            <a:chOff x="0" y="-76200"/>
            <a:chExt cx="1850382" cy="953950"/>
          </a:xfrm>
        </p:grpSpPr>
        <p:sp>
          <p:nvSpPr>
            <p:cNvPr id="610" name="Google Shape;610;p27"/>
            <p:cNvSpPr/>
            <p:nvPr/>
          </p:nvSpPr>
          <p:spPr>
            <a:xfrm>
              <a:off x="0" y="0"/>
              <a:ext cx="1850382" cy="877750"/>
            </a:xfrm>
            <a:custGeom>
              <a:rect b="b" l="l" r="r" t="t"/>
              <a:pathLst>
                <a:path extrusionOk="0" h="877750" w="1850382">
                  <a:moveTo>
                    <a:pt x="0" y="0"/>
                  </a:moveTo>
                  <a:lnTo>
                    <a:pt x="1850382" y="0"/>
                  </a:lnTo>
                  <a:lnTo>
                    <a:pt x="1850382" y="877750"/>
                  </a:lnTo>
                  <a:lnTo>
                    <a:pt x="0" y="877750"/>
                  </a:lnTo>
                  <a:close/>
                </a:path>
              </a:pathLst>
            </a:custGeom>
            <a:solidFill>
              <a:srgbClr val="EBEFEA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11" name="Google Shape;611;p27"/>
            <p:cNvSpPr txBox="1"/>
            <p:nvPr/>
          </p:nvSpPr>
          <p:spPr>
            <a:xfrm>
              <a:off x="0" y="-76200"/>
              <a:ext cx="1850382" cy="953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975" lIns="26975" spcFirstLastPara="1" rIns="26975" wrap="square" tIns="26975">
              <a:noAutofit/>
            </a:bodyPr>
            <a:lstStyle/>
            <a:p>
              <a:pPr indent="0" lvl="0" marL="0" marR="0" rtl="0" algn="ctr">
                <a:lnSpc>
                  <a:spcPct val="21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2" name="Google Shape;612;p27"/>
          <p:cNvSpPr/>
          <p:nvPr/>
        </p:nvSpPr>
        <p:spPr>
          <a:xfrm>
            <a:off x="10100417" y="1474234"/>
            <a:ext cx="6589800" cy="3097500"/>
          </a:xfrm>
          <a:prstGeom prst="rect">
            <a:avLst/>
          </a:prstGeom>
          <a:solidFill>
            <a:srgbClr val="FEF9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3" name="Google Shape;613;p27"/>
          <p:cNvPicPr preferRelativeResize="0"/>
          <p:nvPr/>
        </p:nvPicPr>
        <p:blipFill rotWithShape="1">
          <a:blip r:embed="rId3">
            <a:alphaModFix/>
          </a:blip>
          <a:srcRect b="33919" l="0" r="0" t="33919"/>
          <a:stretch/>
        </p:blipFill>
        <p:spPr>
          <a:xfrm>
            <a:off x="10100417" y="6084163"/>
            <a:ext cx="6589710" cy="3097494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27"/>
          <p:cNvSpPr/>
          <p:nvPr/>
        </p:nvSpPr>
        <p:spPr>
          <a:xfrm>
            <a:off x="2182106" y="1135770"/>
            <a:ext cx="5770265" cy="3913289"/>
          </a:xfrm>
          <a:custGeom>
            <a:rect b="b" l="l" r="r" t="t"/>
            <a:pathLst>
              <a:path extrusionOk="0" h="3913289" w="5770265">
                <a:moveTo>
                  <a:pt x="0" y="0"/>
                </a:moveTo>
                <a:lnTo>
                  <a:pt x="5770265" y="0"/>
                </a:lnTo>
                <a:lnTo>
                  <a:pt x="5770265" y="3913289"/>
                </a:lnTo>
                <a:lnTo>
                  <a:pt x="0" y="3913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5" name="Google Shape;615;p27"/>
          <p:cNvSpPr txBox="1"/>
          <p:nvPr/>
        </p:nvSpPr>
        <p:spPr>
          <a:xfrm>
            <a:off x="1001358" y="5404032"/>
            <a:ext cx="81318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12" u="none" cap="none" strike="noStrike">
                <a:solidFill>
                  <a:srgbClr val="000000"/>
                </a:solidFill>
                <a:latin typeface="Prompt Black"/>
                <a:ea typeface="Prompt Black"/>
                <a:cs typeface="Prompt Black"/>
                <a:sym typeface="Prompt Black"/>
              </a:rPr>
              <a:t>MEASURING EARTHQUAKES</a:t>
            </a:r>
            <a:endParaRPr/>
          </a:p>
        </p:txBody>
      </p:sp>
      <p:sp>
        <p:nvSpPr>
          <p:cNvPr id="616" name="Google Shape;616;p27"/>
          <p:cNvSpPr txBox="1"/>
          <p:nvPr/>
        </p:nvSpPr>
        <p:spPr>
          <a:xfrm>
            <a:off x="1530190" y="7527326"/>
            <a:ext cx="7074096" cy="1441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Introduction to earthquake magnitude and intensity scales, such as the Richter scale and the Modified Mercalli Intensity Scale (MMI).</a:t>
            </a:r>
            <a:endParaRPr/>
          </a:p>
        </p:txBody>
      </p:sp>
      <p:sp>
        <p:nvSpPr>
          <p:cNvPr id="617" name="Google Shape;617;p27"/>
          <p:cNvSpPr txBox="1"/>
          <p:nvPr/>
        </p:nvSpPr>
        <p:spPr>
          <a:xfrm>
            <a:off x="9858224" y="803203"/>
            <a:ext cx="7074096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Richter scale</a:t>
            </a:r>
            <a:endParaRPr/>
          </a:p>
        </p:txBody>
      </p:sp>
      <p:sp>
        <p:nvSpPr>
          <p:cNvPr id="618" name="Google Shape;618;p27"/>
          <p:cNvSpPr txBox="1"/>
          <p:nvPr/>
        </p:nvSpPr>
        <p:spPr>
          <a:xfrm>
            <a:off x="9858224" y="5450189"/>
            <a:ext cx="7074096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Modified Mercalli Intensity Scale</a:t>
            </a:r>
            <a:endParaRPr/>
          </a:p>
        </p:txBody>
      </p:sp>
      <p:pic>
        <p:nvPicPr>
          <p:cNvPr id="619" name="Google Shape;619;p27"/>
          <p:cNvPicPr preferRelativeResize="0"/>
          <p:nvPr/>
        </p:nvPicPr>
        <p:blipFill rotWithShape="1">
          <a:blip r:embed="rId5">
            <a:alphaModFix/>
          </a:blip>
          <a:srcRect b="55629" l="55535" r="9286" t="14851"/>
          <a:stretch/>
        </p:blipFill>
        <p:spPr>
          <a:xfrm>
            <a:off x="10052250" y="1443650"/>
            <a:ext cx="6666374" cy="31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