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Nixie One"/>
      <p:regular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ixieOne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3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8.png"/><Relationship Id="rId4" Type="http://schemas.openxmlformats.org/officeDocument/2006/relationships/image" Target="../media/image27.png"/><Relationship Id="rId5" Type="http://schemas.openxmlformats.org/officeDocument/2006/relationships/image" Target="../media/image4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61.png"/><Relationship Id="rId6" Type="http://schemas.openxmlformats.org/officeDocument/2006/relationships/image" Target="../media/image5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42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/>
          <p:nvPr/>
        </p:nvSpPr>
        <p:spPr>
          <a:xfrm rot="-5400000">
            <a:off x="2178702" y="1817150"/>
            <a:ext cx="6335214" cy="8276407"/>
          </a:xfrm>
          <a:custGeom>
            <a:rect b="b" l="l" r="r" t="t"/>
            <a:pathLst>
              <a:path extrusionOk="0" h="8276407" w="6335214">
                <a:moveTo>
                  <a:pt x="0" y="0"/>
                </a:moveTo>
                <a:lnTo>
                  <a:pt x="6335214" y="0"/>
                </a:lnTo>
                <a:lnTo>
                  <a:pt x="6335214" y="8276408"/>
                </a:lnTo>
                <a:lnTo>
                  <a:pt x="0" y="8276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1"/>
          <p:cNvSpPr/>
          <p:nvPr>
            <p:ph idx="2" type="pic"/>
          </p:nvPr>
        </p:nvSpPr>
        <p:spPr>
          <a:xfrm>
            <a:off x="1522352" y="3095625"/>
            <a:ext cx="7647900" cy="57261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130" name="Google Shape;130;p11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11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11"/>
          <p:cNvSpPr/>
          <p:nvPr/>
        </p:nvSpPr>
        <p:spPr>
          <a:xfrm rot="-967356">
            <a:off x="219686" y="800360"/>
            <a:ext cx="6094420" cy="2445386"/>
          </a:xfrm>
          <a:custGeom>
            <a:rect b="b" l="l" r="r" t="t"/>
            <a:pathLst>
              <a:path extrusionOk="0" h="2447092" w="6098671">
                <a:moveTo>
                  <a:pt x="0" y="0"/>
                </a:moveTo>
                <a:lnTo>
                  <a:pt x="6098671" y="0"/>
                </a:lnTo>
                <a:lnTo>
                  <a:pt x="6098671" y="2447092"/>
                </a:lnTo>
                <a:lnTo>
                  <a:pt x="0" y="244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1"/>
          <p:cNvSpPr/>
          <p:nvPr/>
        </p:nvSpPr>
        <p:spPr>
          <a:xfrm flipH="1" rot="9859809">
            <a:off x="16642666" y="1970348"/>
            <a:ext cx="6096555" cy="2446243"/>
          </a:xfrm>
          <a:custGeom>
            <a:rect b="b" l="l" r="r" t="t"/>
            <a:pathLst>
              <a:path extrusionOk="0" h="2447092" w="6098671">
                <a:moveTo>
                  <a:pt x="0" y="2447091"/>
                </a:moveTo>
                <a:lnTo>
                  <a:pt x="6098670" y="2447091"/>
                </a:lnTo>
                <a:lnTo>
                  <a:pt x="6098670" y="0"/>
                </a:lnTo>
                <a:lnTo>
                  <a:pt x="0" y="0"/>
                </a:lnTo>
                <a:lnTo>
                  <a:pt x="0" y="244709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1"/>
          <p:cNvSpPr txBox="1"/>
          <p:nvPr>
            <p:ph type="title"/>
          </p:nvPr>
        </p:nvSpPr>
        <p:spPr>
          <a:xfrm>
            <a:off x="7391400" y="911750"/>
            <a:ext cx="986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"/>
          <p:cNvSpPr txBox="1"/>
          <p:nvPr>
            <p:ph idx="1" type="body"/>
          </p:nvPr>
        </p:nvSpPr>
        <p:spPr>
          <a:xfrm>
            <a:off x="9611700" y="4202425"/>
            <a:ext cx="7647900" cy="5037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3225" lvl="0" marL="457200" rtl="0" algn="r">
              <a:spcBef>
                <a:spcPts val="640"/>
              </a:spcBef>
              <a:spcAft>
                <a:spcPts val="0"/>
              </a:spcAft>
              <a:buSzPts val="2750"/>
              <a:buChar char="•"/>
              <a:defRPr sz="2750"/>
            </a:lvl1pPr>
            <a:lvl2pPr indent="-403225" lvl="1" marL="914400" rtl="0" algn="r">
              <a:spcBef>
                <a:spcPts val="560"/>
              </a:spcBef>
              <a:spcAft>
                <a:spcPts val="0"/>
              </a:spcAft>
              <a:buSzPts val="2750"/>
              <a:buChar char="–"/>
              <a:defRPr sz="2750"/>
            </a:lvl2pPr>
            <a:lvl3pPr indent="-403225" lvl="2" marL="1371600" rtl="0" algn="r">
              <a:spcBef>
                <a:spcPts val="480"/>
              </a:spcBef>
              <a:spcAft>
                <a:spcPts val="0"/>
              </a:spcAft>
              <a:buSzPts val="2750"/>
              <a:buChar char="•"/>
              <a:defRPr sz="2750"/>
            </a:lvl3pPr>
            <a:lvl4pPr indent="-403225" lvl="3" marL="1828800" rtl="0" algn="r">
              <a:spcBef>
                <a:spcPts val="400"/>
              </a:spcBef>
              <a:spcAft>
                <a:spcPts val="0"/>
              </a:spcAft>
              <a:buSzPts val="2750"/>
              <a:buChar char="–"/>
              <a:defRPr sz="2750"/>
            </a:lvl4pPr>
            <a:lvl5pPr indent="-403225" lvl="4" marL="2286000" rtl="0" algn="r">
              <a:spcBef>
                <a:spcPts val="400"/>
              </a:spcBef>
              <a:spcAft>
                <a:spcPts val="0"/>
              </a:spcAft>
              <a:buSzPts val="2750"/>
              <a:buChar char="»"/>
              <a:defRPr sz="2750"/>
            </a:lvl5pPr>
            <a:lvl6pPr indent="-403225" lvl="5" marL="27432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6pPr>
            <a:lvl7pPr indent="-403225" lvl="6" marL="32004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7pPr>
            <a:lvl8pPr indent="-403225" lvl="7" marL="36576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8pPr>
            <a:lvl9pPr indent="-403225" lvl="8" marL="41148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"/>
          <p:cNvSpPr/>
          <p:nvPr/>
        </p:nvSpPr>
        <p:spPr>
          <a:xfrm rot="-3609977">
            <a:off x="-267731" y="491236"/>
            <a:ext cx="9308717" cy="9308717"/>
          </a:xfrm>
          <a:custGeom>
            <a:rect b="b" l="l" r="r" t="t"/>
            <a:pathLst>
              <a:path extrusionOk="0" h="9308426" w="9308426">
                <a:moveTo>
                  <a:pt x="0" y="0"/>
                </a:moveTo>
                <a:lnTo>
                  <a:pt x="9308425" y="0"/>
                </a:lnTo>
                <a:lnTo>
                  <a:pt x="9308425" y="9308426"/>
                </a:lnTo>
                <a:lnTo>
                  <a:pt x="0" y="9308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2"/>
          <p:cNvSpPr/>
          <p:nvPr/>
        </p:nvSpPr>
        <p:spPr>
          <a:xfrm>
            <a:off x="2161376" y="2708265"/>
            <a:ext cx="4448939" cy="5288487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39" y="0"/>
                </a:lnTo>
                <a:lnTo>
                  <a:pt x="4448939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9" name="Google Shape;139;p12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p12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12"/>
          <p:cNvSpPr txBox="1"/>
          <p:nvPr>
            <p:ph type="title"/>
          </p:nvPr>
        </p:nvSpPr>
        <p:spPr>
          <a:xfrm>
            <a:off x="7391400" y="911750"/>
            <a:ext cx="986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2"/>
          <p:cNvSpPr txBox="1"/>
          <p:nvPr>
            <p:ph idx="1" type="body"/>
          </p:nvPr>
        </p:nvSpPr>
        <p:spPr>
          <a:xfrm>
            <a:off x="9611700" y="4202425"/>
            <a:ext cx="7647900" cy="5037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3225" lvl="0" marL="457200" rtl="0" algn="r">
              <a:spcBef>
                <a:spcPts val="640"/>
              </a:spcBef>
              <a:spcAft>
                <a:spcPts val="0"/>
              </a:spcAft>
              <a:buSzPts val="2750"/>
              <a:buChar char="•"/>
              <a:defRPr sz="2750"/>
            </a:lvl1pPr>
            <a:lvl2pPr indent="-403225" lvl="1" marL="914400" rtl="0" algn="r">
              <a:spcBef>
                <a:spcPts val="560"/>
              </a:spcBef>
              <a:spcAft>
                <a:spcPts val="0"/>
              </a:spcAft>
              <a:buSzPts val="2750"/>
              <a:buChar char="–"/>
              <a:defRPr sz="2750"/>
            </a:lvl2pPr>
            <a:lvl3pPr indent="-403225" lvl="2" marL="1371600" rtl="0" algn="r">
              <a:spcBef>
                <a:spcPts val="480"/>
              </a:spcBef>
              <a:spcAft>
                <a:spcPts val="0"/>
              </a:spcAft>
              <a:buSzPts val="2750"/>
              <a:buChar char="•"/>
              <a:defRPr sz="2750"/>
            </a:lvl3pPr>
            <a:lvl4pPr indent="-403225" lvl="3" marL="1828800" rtl="0" algn="r">
              <a:spcBef>
                <a:spcPts val="400"/>
              </a:spcBef>
              <a:spcAft>
                <a:spcPts val="0"/>
              </a:spcAft>
              <a:buSzPts val="2750"/>
              <a:buChar char="–"/>
              <a:defRPr sz="2750"/>
            </a:lvl4pPr>
            <a:lvl5pPr indent="-403225" lvl="4" marL="2286000" rtl="0" algn="r">
              <a:spcBef>
                <a:spcPts val="400"/>
              </a:spcBef>
              <a:spcAft>
                <a:spcPts val="0"/>
              </a:spcAft>
              <a:buSzPts val="2750"/>
              <a:buChar char="»"/>
              <a:defRPr sz="2750"/>
            </a:lvl5pPr>
            <a:lvl6pPr indent="-403225" lvl="5" marL="27432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6pPr>
            <a:lvl7pPr indent="-403225" lvl="6" marL="32004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7pPr>
            <a:lvl8pPr indent="-403225" lvl="7" marL="36576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8pPr>
            <a:lvl9pPr indent="-403225" lvl="8" marL="4114800" rtl="0" algn="r">
              <a:spcBef>
                <a:spcPts val="400"/>
              </a:spcBef>
              <a:spcAft>
                <a:spcPts val="0"/>
              </a:spcAft>
              <a:buSzPts val="2750"/>
              <a:buChar char="•"/>
              <a:defRPr sz="275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13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13"/>
          <p:cNvSpPr/>
          <p:nvPr/>
        </p:nvSpPr>
        <p:spPr>
          <a:xfrm rot="2267221">
            <a:off x="12337855" y="5001811"/>
            <a:ext cx="4938228" cy="4992693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46" name="Google Shape;146;p13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3"/>
          <p:cNvSpPr/>
          <p:nvPr/>
        </p:nvSpPr>
        <p:spPr>
          <a:xfrm>
            <a:off x="5530677" y="2856772"/>
            <a:ext cx="6292561" cy="5513857"/>
          </a:xfrm>
          <a:custGeom>
            <a:rect b="b" l="l" r="r" t="t"/>
            <a:pathLst>
              <a:path extrusionOk="0" h="5513857" w="6292561">
                <a:moveTo>
                  <a:pt x="0" y="0"/>
                </a:moveTo>
                <a:lnTo>
                  <a:pt x="6292562" y="0"/>
                </a:lnTo>
                <a:lnTo>
                  <a:pt x="6292562" y="5513856"/>
                </a:lnTo>
                <a:lnTo>
                  <a:pt x="0" y="5513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3"/>
          <p:cNvSpPr/>
          <p:nvPr/>
        </p:nvSpPr>
        <p:spPr>
          <a:xfrm>
            <a:off x="9446183" y="8479070"/>
            <a:ext cx="2844098" cy="881825"/>
          </a:xfrm>
          <a:custGeom>
            <a:rect b="b" l="l" r="r" t="t"/>
            <a:pathLst>
              <a:path extrusionOk="0" h="881825" w="2844098">
                <a:moveTo>
                  <a:pt x="0" y="0"/>
                </a:moveTo>
                <a:lnTo>
                  <a:pt x="2844098" y="0"/>
                </a:lnTo>
                <a:lnTo>
                  <a:pt x="2844098" y="881825"/>
                </a:lnTo>
                <a:lnTo>
                  <a:pt x="0" y="881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5234" l="-113029" r="-8219" t="0"/>
            </a:stretch>
          </a:blipFill>
          <a:ln>
            <a:noFill/>
          </a:ln>
        </p:spPr>
      </p:sp>
      <p:grpSp>
        <p:nvGrpSpPr>
          <p:cNvPr id="149" name="Google Shape;149;p13"/>
          <p:cNvGrpSpPr/>
          <p:nvPr/>
        </p:nvGrpSpPr>
        <p:grpSpPr>
          <a:xfrm>
            <a:off x="933940" y="2712110"/>
            <a:ext cx="4353526" cy="3158744"/>
            <a:chOff x="0" y="-38100"/>
            <a:chExt cx="1146600" cy="831927"/>
          </a:xfrm>
        </p:grpSpPr>
        <p:sp>
          <p:nvSpPr>
            <p:cNvPr id="150" name="Google Shape;150;p13"/>
            <p:cNvSpPr/>
            <p:nvPr/>
          </p:nvSpPr>
          <p:spPr>
            <a:xfrm>
              <a:off x="0" y="0"/>
              <a:ext cx="1146575" cy="793827"/>
            </a:xfrm>
            <a:custGeom>
              <a:rect b="b" l="l" r="r" t="t"/>
              <a:pathLst>
                <a:path extrusionOk="0" h="793827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793827"/>
                  </a:lnTo>
                  <a:lnTo>
                    <a:pt x="0" y="793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1" name="Google Shape;151;p13"/>
            <p:cNvSpPr txBox="1"/>
            <p:nvPr/>
          </p:nvSpPr>
          <p:spPr>
            <a:xfrm>
              <a:off x="0" y="-38100"/>
              <a:ext cx="1146600" cy="8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13"/>
          <p:cNvGrpSpPr/>
          <p:nvPr/>
        </p:nvGrpSpPr>
        <p:grpSpPr>
          <a:xfrm>
            <a:off x="933940" y="6202173"/>
            <a:ext cx="4353526" cy="3158744"/>
            <a:chOff x="0" y="-38100"/>
            <a:chExt cx="1146600" cy="831927"/>
          </a:xfrm>
        </p:grpSpPr>
        <p:sp>
          <p:nvSpPr>
            <p:cNvPr id="153" name="Google Shape;153;p13"/>
            <p:cNvSpPr/>
            <p:nvPr/>
          </p:nvSpPr>
          <p:spPr>
            <a:xfrm>
              <a:off x="0" y="0"/>
              <a:ext cx="1146575" cy="793827"/>
            </a:xfrm>
            <a:custGeom>
              <a:rect b="b" l="l" r="r" t="t"/>
              <a:pathLst>
                <a:path extrusionOk="0" h="793827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793827"/>
                  </a:lnTo>
                  <a:lnTo>
                    <a:pt x="0" y="793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4" name="Google Shape;154;p13"/>
            <p:cNvSpPr txBox="1"/>
            <p:nvPr/>
          </p:nvSpPr>
          <p:spPr>
            <a:xfrm>
              <a:off x="0" y="-38100"/>
              <a:ext cx="1146600" cy="8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3"/>
          <p:cNvGrpSpPr/>
          <p:nvPr/>
        </p:nvGrpSpPr>
        <p:grpSpPr>
          <a:xfrm>
            <a:off x="13000659" y="2712110"/>
            <a:ext cx="4353526" cy="4665631"/>
            <a:chOff x="0" y="-38100"/>
            <a:chExt cx="1146600" cy="1228800"/>
          </a:xfrm>
        </p:grpSpPr>
        <p:sp>
          <p:nvSpPr>
            <p:cNvPr id="156" name="Google Shape;156;p13"/>
            <p:cNvSpPr/>
            <p:nvPr/>
          </p:nvSpPr>
          <p:spPr>
            <a:xfrm>
              <a:off x="0" y="0"/>
              <a:ext cx="1146575" cy="1190556"/>
            </a:xfrm>
            <a:custGeom>
              <a:rect b="b" l="l" r="r" t="t"/>
              <a:pathLst>
                <a:path extrusionOk="0" h="1190556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1190556"/>
                  </a:lnTo>
                  <a:lnTo>
                    <a:pt x="0" y="1190556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7" name="Google Shape;157;p13"/>
            <p:cNvSpPr txBox="1"/>
            <p:nvPr/>
          </p:nvSpPr>
          <p:spPr>
            <a:xfrm>
              <a:off x="0" y="-38100"/>
              <a:ext cx="1146600" cy="12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3"/>
          <p:cNvGrpSpPr/>
          <p:nvPr/>
        </p:nvGrpSpPr>
        <p:grpSpPr>
          <a:xfrm>
            <a:off x="3056221" y="3707821"/>
            <a:ext cx="108834" cy="108834"/>
            <a:chOff x="0" y="0"/>
            <a:chExt cx="812800" cy="812800"/>
          </a:xfrm>
        </p:grpSpPr>
        <p:sp>
          <p:nvSpPr>
            <p:cNvPr id="159" name="Google Shape;15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3"/>
          <p:cNvGrpSpPr/>
          <p:nvPr/>
        </p:nvGrpSpPr>
        <p:grpSpPr>
          <a:xfrm>
            <a:off x="15122940" y="3707821"/>
            <a:ext cx="108834" cy="108834"/>
            <a:chOff x="0" y="0"/>
            <a:chExt cx="812800" cy="812800"/>
          </a:xfrm>
        </p:grpSpPr>
        <p:sp>
          <p:nvSpPr>
            <p:cNvPr id="162" name="Google Shape;16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3"/>
          <p:cNvGrpSpPr/>
          <p:nvPr/>
        </p:nvGrpSpPr>
        <p:grpSpPr>
          <a:xfrm>
            <a:off x="3056221" y="7151881"/>
            <a:ext cx="108834" cy="108834"/>
            <a:chOff x="0" y="0"/>
            <a:chExt cx="812800" cy="812800"/>
          </a:xfrm>
        </p:grpSpPr>
        <p:sp>
          <p:nvSpPr>
            <p:cNvPr id="165" name="Google Shape;16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3"/>
          <p:cNvGrpSpPr/>
          <p:nvPr/>
        </p:nvGrpSpPr>
        <p:grpSpPr>
          <a:xfrm>
            <a:off x="2326203" y="6065289"/>
            <a:ext cx="1460288" cy="418430"/>
            <a:chOff x="0" y="-38100"/>
            <a:chExt cx="384600" cy="110203"/>
          </a:xfrm>
        </p:grpSpPr>
        <p:sp>
          <p:nvSpPr>
            <p:cNvPr id="168" name="Google Shape;168;p13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169" name="Google Shape;169;p13"/>
            <p:cNvSpPr txBox="1"/>
            <p:nvPr/>
          </p:nvSpPr>
          <p:spPr>
            <a:xfrm>
              <a:off x="0" y="-38100"/>
              <a:ext cx="3846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326203" y="2581049"/>
            <a:ext cx="1460288" cy="418430"/>
            <a:chOff x="0" y="-38100"/>
            <a:chExt cx="384600" cy="110203"/>
          </a:xfrm>
        </p:grpSpPr>
        <p:sp>
          <p:nvSpPr>
            <p:cNvPr id="171" name="Google Shape;171;p13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172" name="Google Shape;172;p13"/>
            <p:cNvSpPr txBox="1"/>
            <p:nvPr/>
          </p:nvSpPr>
          <p:spPr>
            <a:xfrm>
              <a:off x="0" y="-38100"/>
              <a:ext cx="3846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3"/>
          <p:cNvGrpSpPr/>
          <p:nvPr/>
        </p:nvGrpSpPr>
        <p:grpSpPr>
          <a:xfrm>
            <a:off x="14447341" y="2581049"/>
            <a:ext cx="1460288" cy="418430"/>
            <a:chOff x="0" y="-38100"/>
            <a:chExt cx="384600" cy="110203"/>
          </a:xfrm>
        </p:grpSpPr>
        <p:sp>
          <p:nvSpPr>
            <p:cNvPr id="174" name="Google Shape;174;p13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175" name="Google Shape;175;p13"/>
            <p:cNvSpPr txBox="1"/>
            <p:nvPr/>
          </p:nvSpPr>
          <p:spPr>
            <a:xfrm>
              <a:off x="0" y="-38100"/>
              <a:ext cx="384600" cy="11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3"/>
          <p:cNvSpPr txBox="1"/>
          <p:nvPr>
            <p:ph type="title"/>
          </p:nvPr>
        </p:nvSpPr>
        <p:spPr>
          <a:xfrm>
            <a:off x="756750" y="918128"/>
            <a:ext cx="16774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77" name="Google Shape;177;p13"/>
          <p:cNvSpPr txBox="1"/>
          <p:nvPr>
            <p:ph idx="1" type="subTitle"/>
          </p:nvPr>
        </p:nvSpPr>
        <p:spPr>
          <a:xfrm>
            <a:off x="756725" y="1802350"/>
            <a:ext cx="16774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78" name="Google Shape;178;p13"/>
          <p:cNvSpPr txBox="1"/>
          <p:nvPr>
            <p:ph idx="2" type="body"/>
          </p:nvPr>
        </p:nvSpPr>
        <p:spPr>
          <a:xfrm>
            <a:off x="1071550" y="3969795"/>
            <a:ext cx="3969600" cy="16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79" name="Google Shape;179;p13"/>
          <p:cNvSpPr txBox="1"/>
          <p:nvPr>
            <p:ph idx="3" type="subTitle"/>
          </p:nvPr>
        </p:nvSpPr>
        <p:spPr>
          <a:xfrm>
            <a:off x="491200" y="3048825"/>
            <a:ext cx="51303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80" name="Google Shape;180;p13"/>
          <p:cNvSpPr txBox="1"/>
          <p:nvPr>
            <p:ph idx="4" type="body"/>
          </p:nvPr>
        </p:nvSpPr>
        <p:spPr>
          <a:xfrm>
            <a:off x="13192688" y="3969795"/>
            <a:ext cx="3969600" cy="16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81" name="Google Shape;181;p13"/>
          <p:cNvSpPr txBox="1"/>
          <p:nvPr>
            <p:ph idx="5" type="subTitle"/>
          </p:nvPr>
        </p:nvSpPr>
        <p:spPr>
          <a:xfrm>
            <a:off x="12612338" y="3048825"/>
            <a:ext cx="51303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82" name="Google Shape;182;p13"/>
          <p:cNvSpPr txBox="1"/>
          <p:nvPr>
            <p:ph idx="6" type="body"/>
          </p:nvPr>
        </p:nvSpPr>
        <p:spPr>
          <a:xfrm>
            <a:off x="1071550" y="7418499"/>
            <a:ext cx="3969600" cy="16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83" name="Google Shape;183;p13"/>
          <p:cNvSpPr txBox="1"/>
          <p:nvPr>
            <p:ph idx="7" type="subTitle"/>
          </p:nvPr>
        </p:nvSpPr>
        <p:spPr>
          <a:xfrm>
            <a:off x="491200" y="6497529"/>
            <a:ext cx="51303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 rot="-5400000">
            <a:off x="3239034" y="3209157"/>
            <a:ext cx="3923570" cy="5933565"/>
          </a:xfrm>
          <a:custGeom>
            <a:rect b="b" l="l" r="r" t="t"/>
            <a:pathLst>
              <a:path extrusionOk="0" h="5933565" w="3923570">
                <a:moveTo>
                  <a:pt x="0" y="0"/>
                </a:moveTo>
                <a:lnTo>
                  <a:pt x="3923570" y="0"/>
                </a:lnTo>
                <a:lnTo>
                  <a:pt x="3923570" y="5933565"/>
                </a:lnTo>
                <a:lnTo>
                  <a:pt x="0" y="593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4"/>
          <p:cNvSpPr/>
          <p:nvPr>
            <p:ph idx="2" type="pic"/>
          </p:nvPr>
        </p:nvSpPr>
        <p:spPr>
          <a:xfrm>
            <a:off x="2371809" y="4347187"/>
            <a:ext cx="5658000" cy="36576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187" name="Google Shape;187;p14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8" name="Google Shape;188;p14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14"/>
          <p:cNvSpPr/>
          <p:nvPr/>
        </p:nvSpPr>
        <p:spPr>
          <a:xfrm rot="-5400000">
            <a:off x="12319844" y="4272887"/>
            <a:ext cx="2859272" cy="8306850"/>
          </a:xfrm>
          <a:custGeom>
            <a:rect b="b" l="l" r="r" t="t"/>
            <a:pathLst>
              <a:path extrusionOk="0" h="8306850" w="2859272">
                <a:moveTo>
                  <a:pt x="0" y="0"/>
                </a:moveTo>
                <a:lnTo>
                  <a:pt x="2859272" y="0"/>
                </a:lnTo>
                <a:lnTo>
                  <a:pt x="2859272" y="8306850"/>
                </a:lnTo>
                <a:lnTo>
                  <a:pt x="0" y="8306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01905" r="0" t="0"/>
            </a:stretch>
          </a:blipFill>
          <a:ln>
            <a:noFill/>
          </a:ln>
        </p:spPr>
      </p:sp>
      <p:sp>
        <p:nvSpPr>
          <p:cNvPr id="190" name="Google Shape;190;p14"/>
          <p:cNvSpPr/>
          <p:nvPr/>
        </p:nvSpPr>
        <p:spPr>
          <a:xfrm rot="-5400000">
            <a:off x="11354334" y="245232"/>
            <a:ext cx="3923570" cy="5933565"/>
          </a:xfrm>
          <a:custGeom>
            <a:rect b="b" l="l" r="r" t="t"/>
            <a:pathLst>
              <a:path extrusionOk="0" h="5933565" w="3923570">
                <a:moveTo>
                  <a:pt x="0" y="0"/>
                </a:moveTo>
                <a:lnTo>
                  <a:pt x="3923570" y="0"/>
                </a:lnTo>
                <a:lnTo>
                  <a:pt x="3923570" y="5933565"/>
                </a:lnTo>
                <a:lnTo>
                  <a:pt x="0" y="593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4"/>
          <p:cNvSpPr/>
          <p:nvPr/>
        </p:nvSpPr>
        <p:spPr>
          <a:xfrm rot="2432349">
            <a:off x="7714759" y="4414551"/>
            <a:ext cx="3763901" cy="1902481"/>
          </a:xfrm>
          <a:custGeom>
            <a:rect b="b" l="l" r="r" t="t"/>
            <a:pathLst>
              <a:path extrusionOk="0" h="1902386" w="3763713">
                <a:moveTo>
                  <a:pt x="0" y="0"/>
                </a:moveTo>
                <a:lnTo>
                  <a:pt x="3763712" y="0"/>
                </a:lnTo>
                <a:lnTo>
                  <a:pt x="3763712" y="1902386"/>
                </a:lnTo>
                <a:lnTo>
                  <a:pt x="0" y="1902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4"/>
          <p:cNvSpPr/>
          <p:nvPr/>
        </p:nvSpPr>
        <p:spPr>
          <a:xfrm>
            <a:off x="-2874170" y="5580336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0" y="0"/>
                </a:moveTo>
                <a:lnTo>
                  <a:pt x="4851032" y="0"/>
                </a:lnTo>
                <a:lnTo>
                  <a:pt x="4851032" y="3677964"/>
                </a:lnTo>
                <a:lnTo>
                  <a:pt x="0" y="36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4"/>
          <p:cNvSpPr/>
          <p:nvPr/>
        </p:nvSpPr>
        <p:spPr>
          <a:xfrm>
            <a:off x="16146404" y="1017022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0" y="0"/>
                </a:moveTo>
                <a:lnTo>
                  <a:pt x="4851032" y="0"/>
                </a:lnTo>
                <a:lnTo>
                  <a:pt x="4851032" y="3677964"/>
                </a:lnTo>
                <a:lnTo>
                  <a:pt x="0" y="36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4"/>
          <p:cNvSpPr txBox="1"/>
          <p:nvPr>
            <p:ph type="title"/>
          </p:nvPr>
        </p:nvSpPr>
        <p:spPr>
          <a:xfrm>
            <a:off x="756750" y="1017025"/>
            <a:ext cx="7273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6950"/>
              <a:buNone/>
              <a:defRPr sz="6950"/>
            </a:lvl9pPr>
          </a:lstStyle>
          <a:p/>
        </p:txBody>
      </p:sp>
      <p:sp>
        <p:nvSpPr>
          <p:cNvPr id="195" name="Google Shape;195;p14"/>
          <p:cNvSpPr txBox="1"/>
          <p:nvPr>
            <p:ph idx="3" type="title"/>
          </p:nvPr>
        </p:nvSpPr>
        <p:spPr>
          <a:xfrm>
            <a:off x="7889413" y="1148400"/>
            <a:ext cx="3414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6" name="Google Shape;196;p14"/>
          <p:cNvSpPr txBox="1"/>
          <p:nvPr>
            <p:ph idx="4" type="title"/>
          </p:nvPr>
        </p:nvSpPr>
        <p:spPr>
          <a:xfrm>
            <a:off x="756738" y="3839675"/>
            <a:ext cx="3414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7" name="Google Shape;197;p14"/>
          <p:cNvSpPr txBox="1"/>
          <p:nvPr>
            <p:ph idx="1" type="body"/>
          </p:nvPr>
        </p:nvSpPr>
        <p:spPr>
          <a:xfrm>
            <a:off x="11764675" y="7678899"/>
            <a:ext cx="3969600" cy="16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98" name="Google Shape;198;p14"/>
          <p:cNvSpPr txBox="1"/>
          <p:nvPr>
            <p:ph idx="5" type="body"/>
          </p:nvPr>
        </p:nvSpPr>
        <p:spPr>
          <a:xfrm>
            <a:off x="2972450" y="8440175"/>
            <a:ext cx="6471900" cy="93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 algn="r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 algn="r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 algn="r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 algn="r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 algn="r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99" name="Google Shape;199;p14"/>
          <p:cNvSpPr txBox="1"/>
          <p:nvPr>
            <p:ph idx="6" type="body"/>
          </p:nvPr>
        </p:nvSpPr>
        <p:spPr>
          <a:xfrm>
            <a:off x="10953750" y="5484150"/>
            <a:ext cx="6471900" cy="93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 algn="r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 algn="r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 algn="r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 algn="r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 algn="r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200" name="Google Shape;200;p14"/>
          <p:cNvSpPr/>
          <p:nvPr>
            <p:ph idx="7" type="pic"/>
          </p:nvPr>
        </p:nvSpPr>
        <p:spPr>
          <a:xfrm>
            <a:off x="10487121" y="1383224"/>
            <a:ext cx="5658000" cy="3657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" name="Google Shape;202;p15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15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" name="Google Shape;204;p15"/>
          <p:cNvSpPr/>
          <p:nvPr/>
        </p:nvSpPr>
        <p:spPr>
          <a:xfrm>
            <a:off x="1186365" y="3286062"/>
            <a:ext cx="1684392" cy="1688613"/>
          </a:xfrm>
          <a:custGeom>
            <a:rect b="b" l="l" r="r" t="t"/>
            <a:pathLst>
              <a:path extrusionOk="0" h="1688613" w="1684392">
                <a:moveTo>
                  <a:pt x="0" y="0"/>
                </a:moveTo>
                <a:lnTo>
                  <a:pt x="1684392" y="0"/>
                </a:lnTo>
                <a:lnTo>
                  <a:pt x="1684392" y="1688613"/>
                </a:lnTo>
                <a:lnTo>
                  <a:pt x="0" y="1688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5"/>
          <p:cNvSpPr/>
          <p:nvPr/>
        </p:nvSpPr>
        <p:spPr>
          <a:xfrm>
            <a:off x="4873450" y="3484845"/>
            <a:ext cx="1292662" cy="1291046"/>
          </a:xfrm>
          <a:custGeom>
            <a:rect b="b" l="l" r="r" t="t"/>
            <a:pathLst>
              <a:path extrusionOk="0" h="1291046" w="1292662">
                <a:moveTo>
                  <a:pt x="0" y="0"/>
                </a:moveTo>
                <a:lnTo>
                  <a:pt x="1292662" y="0"/>
                </a:lnTo>
                <a:lnTo>
                  <a:pt x="1292662" y="1291047"/>
                </a:lnTo>
                <a:lnTo>
                  <a:pt x="0" y="1291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5"/>
          <p:cNvSpPr/>
          <p:nvPr/>
        </p:nvSpPr>
        <p:spPr>
          <a:xfrm>
            <a:off x="8359316" y="3345684"/>
            <a:ext cx="1569368" cy="1569368"/>
          </a:xfrm>
          <a:custGeom>
            <a:rect b="b" l="l" r="r" t="t"/>
            <a:pathLst>
              <a:path extrusionOk="0" h="1569368" w="1569368">
                <a:moveTo>
                  <a:pt x="0" y="0"/>
                </a:moveTo>
                <a:lnTo>
                  <a:pt x="1569368" y="0"/>
                </a:lnTo>
                <a:lnTo>
                  <a:pt x="1569368" y="1569369"/>
                </a:lnTo>
                <a:lnTo>
                  <a:pt x="0" y="1569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5"/>
          <p:cNvSpPr/>
          <p:nvPr/>
        </p:nvSpPr>
        <p:spPr>
          <a:xfrm>
            <a:off x="12014712" y="3647161"/>
            <a:ext cx="967623" cy="966414"/>
          </a:xfrm>
          <a:custGeom>
            <a:rect b="b" l="l" r="r" t="t"/>
            <a:pathLst>
              <a:path extrusionOk="0" h="966414" w="967623">
                <a:moveTo>
                  <a:pt x="0" y="0"/>
                </a:moveTo>
                <a:lnTo>
                  <a:pt x="967624" y="0"/>
                </a:lnTo>
                <a:lnTo>
                  <a:pt x="967624" y="966414"/>
                </a:lnTo>
                <a:lnTo>
                  <a:pt x="0" y="966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5"/>
          <p:cNvSpPr/>
          <p:nvPr/>
        </p:nvSpPr>
        <p:spPr>
          <a:xfrm>
            <a:off x="15693666" y="3679265"/>
            <a:ext cx="903336" cy="902207"/>
          </a:xfrm>
          <a:custGeom>
            <a:rect b="b" l="l" r="r" t="t"/>
            <a:pathLst>
              <a:path extrusionOk="0" h="902207" w="903336">
                <a:moveTo>
                  <a:pt x="0" y="0"/>
                </a:moveTo>
                <a:lnTo>
                  <a:pt x="903336" y="0"/>
                </a:lnTo>
                <a:lnTo>
                  <a:pt x="903336" y="902207"/>
                </a:lnTo>
                <a:lnTo>
                  <a:pt x="0" y="902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5"/>
          <p:cNvSpPr txBox="1"/>
          <p:nvPr>
            <p:ph type="title"/>
          </p:nvPr>
        </p:nvSpPr>
        <p:spPr>
          <a:xfrm>
            <a:off x="756750" y="918128"/>
            <a:ext cx="16774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210" name="Google Shape;210;p15"/>
          <p:cNvSpPr txBox="1"/>
          <p:nvPr>
            <p:ph idx="1" type="subTitle"/>
          </p:nvPr>
        </p:nvSpPr>
        <p:spPr>
          <a:xfrm>
            <a:off x="756725" y="2114042"/>
            <a:ext cx="16774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1" name="Google Shape;211;p15"/>
          <p:cNvSpPr txBox="1"/>
          <p:nvPr>
            <p:ph idx="2" type="subTitle"/>
          </p:nvPr>
        </p:nvSpPr>
        <p:spPr>
          <a:xfrm>
            <a:off x="405863" y="5339625"/>
            <a:ext cx="3245400" cy="70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50"/>
              <a:buFont typeface="Nixie One"/>
              <a:buNone/>
              <a:defRPr sz="355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2" name="Google Shape;212;p15"/>
          <p:cNvSpPr txBox="1"/>
          <p:nvPr>
            <p:ph idx="3" type="body"/>
          </p:nvPr>
        </p:nvSpPr>
        <p:spPr>
          <a:xfrm>
            <a:off x="760613" y="7117275"/>
            <a:ext cx="2535900" cy="22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213" name="Google Shape;213;p15"/>
          <p:cNvSpPr txBox="1"/>
          <p:nvPr>
            <p:ph idx="4" type="subTitle"/>
          </p:nvPr>
        </p:nvSpPr>
        <p:spPr>
          <a:xfrm>
            <a:off x="3897063" y="5339625"/>
            <a:ext cx="3245400" cy="70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50"/>
              <a:buFont typeface="Nixie One"/>
              <a:buNone/>
              <a:defRPr sz="355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4" name="Google Shape;214;p15"/>
          <p:cNvSpPr txBox="1"/>
          <p:nvPr>
            <p:ph idx="5" type="body"/>
          </p:nvPr>
        </p:nvSpPr>
        <p:spPr>
          <a:xfrm>
            <a:off x="4251813" y="7117275"/>
            <a:ext cx="2535900" cy="22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215" name="Google Shape;215;p15"/>
          <p:cNvSpPr txBox="1"/>
          <p:nvPr>
            <p:ph idx="6" type="subTitle"/>
          </p:nvPr>
        </p:nvSpPr>
        <p:spPr>
          <a:xfrm>
            <a:off x="7521263" y="5339625"/>
            <a:ext cx="3245400" cy="70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50"/>
              <a:buFont typeface="Nixie One"/>
              <a:buNone/>
              <a:defRPr sz="355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6" name="Google Shape;216;p15"/>
          <p:cNvSpPr txBox="1"/>
          <p:nvPr>
            <p:ph idx="7" type="body"/>
          </p:nvPr>
        </p:nvSpPr>
        <p:spPr>
          <a:xfrm>
            <a:off x="7876013" y="7117275"/>
            <a:ext cx="2535900" cy="22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217" name="Google Shape;217;p15"/>
          <p:cNvSpPr txBox="1"/>
          <p:nvPr>
            <p:ph idx="8" type="subTitle"/>
          </p:nvPr>
        </p:nvSpPr>
        <p:spPr>
          <a:xfrm>
            <a:off x="10875800" y="5339625"/>
            <a:ext cx="3245400" cy="70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50"/>
              <a:buFont typeface="Nixie One"/>
              <a:buNone/>
              <a:defRPr sz="355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18" name="Google Shape;218;p15"/>
          <p:cNvSpPr txBox="1"/>
          <p:nvPr>
            <p:ph idx="9" type="body"/>
          </p:nvPr>
        </p:nvSpPr>
        <p:spPr>
          <a:xfrm>
            <a:off x="11230550" y="7117275"/>
            <a:ext cx="2535900" cy="22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219" name="Google Shape;219;p15"/>
          <p:cNvSpPr txBox="1"/>
          <p:nvPr>
            <p:ph idx="13" type="subTitle"/>
          </p:nvPr>
        </p:nvSpPr>
        <p:spPr>
          <a:xfrm>
            <a:off x="14522638" y="5339625"/>
            <a:ext cx="3245400" cy="70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550"/>
              <a:buFont typeface="Nixie One"/>
              <a:buNone/>
              <a:defRPr sz="3550"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20" name="Google Shape;220;p15"/>
          <p:cNvSpPr txBox="1"/>
          <p:nvPr>
            <p:ph idx="14" type="body"/>
          </p:nvPr>
        </p:nvSpPr>
        <p:spPr>
          <a:xfrm>
            <a:off x="14877388" y="7117275"/>
            <a:ext cx="2535900" cy="22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16"/>
          <p:cNvCxnSpPr/>
          <p:nvPr/>
        </p:nvCxnSpPr>
        <p:spPr>
          <a:xfrm>
            <a:off x="413670" y="431052"/>
            <a:ext cx="98439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16"/>
          <p:cNvSpPr/>
          <p:nvPr/>
        </p:nvSpPr>
        <p:spPr>
          <a:xfrm>
            <a:off x="9866639" y="7043949"/>
            <a:ext cx="9045283" cy="2679286"/>
          </a:xfrm>
          <a:custGeom>
            <a:rect b="b" l="l" r="r" t="t"/>
            <a:pathLst>
              <a:path extrusionOk="0" h="2679286" w="9045283">
                <a:moveTo>
                  <a:pt x="0" y="0"/>
                </a:moveTo>
                <a:lnTo>
                  <a:pt x="9045283" y="0"/>
                </a:lnTo>
                <a:lnTo>
                  <a:pt x="9045283" y="2679286"/>
                </a:lnTo>
                <a:lnTo>
                  <a:pt x="0" y="267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5919" l="0" r="0" t="0"/>
            </a:stretch>
          </a:blipFill>
          <a:ln>
            <a:noFill/>
          </a:ln>
        </p:spPr>
      </p:sp>
      <p:cxnSp>
        <p:nvCxnSpPr>
          <p:cNvPr id="224" name="Google Shape;224;p16"/>
          <p:cNvCxnSpPr/>
          <p:nvPr/>
        </p:nvCxnSpPr>
        <p:spPr>
          <a:xfrm>
            <a:off x="8238237" y="9855948"/>
            <a:ext cx="96360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16"/>
          <p:cNvSpPr/>
          <p:nvPr/>
        </p:nvSpPr>
        <p:spPr>
          <a:xfrm>
            <a:off x="-416594" y="6339287"/>
            <a:ext cx="8754551" cy="4399162"/>
          </a:xfrm>
          <a:custGeom>
            <a:rect b="b" l="l" r="r" t="t"/>
            <a:pathLst>
              <a:path extrusionOk="0" h="4399162" w="8754551">
                <a:moveTo>
                  <a:pt x="0" y="0"/>
                </a:moveTo>
                <a:lnTo>
                  <a:pt x="8754552" y="0"/>
                </a:lnTo>
                <a:lnTo>
                  <a:pt x="8754552" y="4399162"/>
                </a:lnTo>
                <a:lnTo>
                  <a:pt x="0" y="4399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6"/>
          <p:cNvSpPr/>
          <p:nvPr/>
        </p:nvSpPr>
        <p:spPr>
          <a:xfrm rot="10800000">
            <a:off x="10202580" y="-15823"/>
            <a:ext cx="8754551" cy="4399162"/>
          </a:xfrm>
          <a:custGeom>
            <a:rect b="b" l="l" r="r" t="t"/>
            <a:pathLst>
              <a:path extrusionOk="0" h="4399162" w="8754551">
                <a:moveTo>
                  <a:pt x="0" y="0"/>
                </a:moveTo>
                <a:lnTo>
                  <a:pt x="8754551" y="0"/>
                </a:lnTo>
                <a:lnTo>
                  <a:pt x="8754551" y="4399162"/>
                </a:lnTo>
                <a:lnTo>
                  <a:pt x="0" y="4399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6"/>
          <p:cNvSpPr/>
          <p:nvPr/>
        </p:nvSpPr>
        <p:spPr>
          <a:xfrm flipH="1">
            <a:off x="-2011845" y="1223162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4851031" y="0"/>
                </a:moveTo>
                <a:lnTo>
                  <a:pt x="0" y="0"/>
                </a:lnTo>
                <a:lnTo>
                  <a:pt x="0" y="3677964"/>
                </a:lnTo>
                <a:lnTo>
                  <a:pt x="4851031" y="3677964"/>
                </a:lnTo>
                <a:lnTo>
                  <a:pt x="485103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6"/>
          <p:cNvSpPr/>
          <p:nvPr/>
        </p:nvSpPr>
        <p:spPr>
          <a:xfrm>
            <a:off x="15343435" y="347395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9" name="Google Shape;229;p16"/>
          <p:cNvGrpSpPr/>
          <p:nvPr/>
        </p:nvGrpSpPr>
        <p:grpSpPr>
          <a:xfrm>
            <a:off x="9274987" y="6194625"/>
            <a:ext cx="5278450" cy="1694120"/>
            <a:chOff x="0" y="-38100"/>
            <a:chExt cx="1390200" cy="446185"/>
          </a:xfrm>
        </p:grpSpPr>
        <p:sp>
          <p:nvSpPr>
            <p:cNvPr id="230" name="Google Shape;230;p16"/>
            <p:cNvSpPr/>
            <p:nvPr/>
          </p:nvSpPr>
          <p:spPr>
            <a:xfrm>
              <a:off x="0" y="0"/>
              <a:ext cx="1390057" cy="408085"/>
            </a:xfrm>
            <a:custGeom>
              <a:rect b="b" l="l" r="r" t="t"/>
              <a:pathLst>
                <a:path extrusionOk="0" h="408085" w="1390057">
                  <a:moveTo>
                    <a:pt x="0" y="0"/>
                  </a:moveTo>
                  <a:lnTo>
                    <a:pt x="1390057" y="0"/>
                  </a:lnTo>
                  <a:lnTo>
                    <a:pt x="1390057" y="408085"/>
                  </a:lnTo>
                  <a:lnTo>
                    <a:pt x="0" y="408085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1" name="Google Shape;231;p16"/>
            <p:cNvSpPr txBox="1"/>
            <p:nvPr/>
          </p:nvSpPr>
          <p:spPr>
            <a:xfrm>
              <a:off x="0" y="-38100"/>
              <a:ext cx="13902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6"/>
          <p:cNvGrpSpPr/>
          <p:nvPr/>
        </p:nvGrpSpPr>
        <p:grpSpPr>
          <a:xfrm>
            <a:off x="3177756" y="1691615"/>
            <a:ext cx="6553294" cy="3451906"/>
            <a:chOff x="0" y="-38100"/>
            <a:chExt cx="1725959" cy="909138"/>
          </a:xfrm>
        </p:grpSpPr>
        <p:sp>
          <p:nvSpPr>
            <p:cNvPr id="233" name="Google Shape;233;p16"/>
            <p:cNvSpPr/>
            <p:nvPr/>
          </p:nvSpPr>
          <p:spPr>
            <a:xfrm>
              <a:off x="0" y="0"/>
              <a:ext cx="1725959" cy="871038"/>
            </a:xfrm>
            <a:custGeom>
              <a:rect b="b" l="l" r="r" t="t"/>
              <a:pathLst>
                <a:path extrusionOk="0" h="871038" w="1725959">
                  <a:moveTo>
                    <a:pt x="0" y="0"/>
                  </a:moveTo>
                  <a:lnTo>
                    <a:pt x="1725959" y="0"/>
                  </a:lnTo>
                  <a:lnTo>
                    <a:pt x="1725959" y="871038"/>
                  </a:lnTo>
                  <a:lnTo>
                    <a:pt x="0" y="8710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4" name="Google Shape;234;p16"/>
            <p:cNvSpPr txBox="1"/>
            <p:nvPr/>
          </p:nvSpPr>
          <p:spPr>
            <a:xfrm>
              <a:off x="0" y="-38100"/>
              <a:ext cx="1725900" cy="9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16"/>
          <p:cNvSpPr txBox="1"/>
          <p:nvPr>
            <p:ph idx="1" type="body"/>
          </p:nvPr>
        </p:nvSpPr>
        <p:spPr>
          <a:xfrm>
            <a:off x="3357850" y="2077950"/>
            <a:ext cx="6193200" cy="2823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 sz="2550"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 sz="2550"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 sz="2550"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 sz="2550"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9pPr>
          </a:lstStyle>
          <a:p/>
        </p:txBody>
      </p:sp>
      <p:sp>
        <p:nvSpPr>
          <p:cNvPr id="236" name="Google Shape;236;p16"/>
          <p:cNvSpPr txBox="1"/>
          <p:nvPr>
            <p:ph idx="2" type="body"/>
          </p:nvPr>
        </p:nvSpPr>
        <p:spPr>
          <a:xfrm>
            <a:off x="9430038" y="6427550"/>
            <a:ext cx="4968300" cy="138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0525" lvl="0" marL="457200" rtl="0">
              <a:spcBef>
                <a:spcPts val="640"/>
              </a:spcBef>
              <a:spcAft>
                <a:spcPts val="0"/>
              </a:spcAft>
              <a:buSzPts val="2550"/>
              <a:buChar char="•"/>
              <a:defRPr sz="2550"/>
            </a:lvl1pPr>
            <a:lvl2pPr indent="-390525" lvl="1" marL="914400" rtl="0">
              <a:spcBef>
                <a:spcPts val="560"/>
              </a:spcBef>
              <a:spcAft>
                <a:spcPts val="0"/>
              </a:spcAft>
              <a:buSzPts val="2550"/>
              <a:buChar char="–"/>
              <a:defRPr sz="2550"/>
            </a:lvl2pPr>
            <a:lvl3pPr indent="-390525" lvl="2" marL="1371600" rtl="0">
              <a:spcBef>
                <a:spcPts val="480"/>
              </a:spcBef>
              <a:spcAft>
                <a:spcPts val="0"/>
              </a:spcAft>
              <a:buSzPts val="2550"/>
              <a:buChar char="•"/>
              <a:defRPr sz="2550"/>
            </a:lvl3pPr>
            <a:lvl4pPr indent="-390525" lvl="3" marL="1828800" rtl="0">
              <a:spcBef>
                <a:spcPts val="400"/>
              </a:spcBef>
              <a:spcAft>
                <a:spcPts val="0"/>
              </a:spcAft>
              <a:buSzPts val="2550"/>
              <a:buChar char="–"/>
              <a:defRPr sz="2550"/>
            </a:lvl4pPr>
            <a:lvl5pPr indent="-390525" lvl="4" marL="2286000" rtl="0">
              <a:spcBef>
                <a:spcPts val="400"/>
              </a:spcBef>
              <a:spcAft>
                <a:spcPts val="0"/>
              </a:spcAft>
              <a:buSzPts val="2550"/>
              <a:buChar char="»"/>
              <a:defRPr sz="2550"/>
            </a:lvl5pPr>
            <a:lvl6pPr indent="-390525" lvl="5" marL="27432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6pPr>
            <a:lvl7pPr indent="-390525" lvl="6" marL="32004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7pPr>
            <a:lvl8pPr indent="-390525" lvl="7" marL="36576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8pPr>
            <a:lvl9pPr indent="-390525" lvl="8" marL="4114800" rtl="0">
              <a:spcBef>
                <a:spcPts val="400"/>
              </a:spcBef>
              <a:spcAft>
                <a:spcPts val="0"/>
              </a:spcAft>
              <a:buSzPts val="2550"/>
              <a:buChar char="•"/>
              <a:defRPr sz="2550"/>
            </a:lvl9pPr>
          </a:lstStyle>
          <a:p/>
        </p:txBody>
      </p:sp>
      <p:sp>
        <p:nvSpPr>
          <p:cNvPr id="237" name="Google Shape;237;p16"/>
          <p:cNvSpPr/>
          <p:nvPr>
            <p:ph idx="3" type="pic"/>
          </p:nvPr>
        </p:nvSpPr>
        <p:spPr>
          <a:xfrm>
            <a:off x="10640501" y="-3565775"/>
            <a:ext cx="7833600" cy="7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8" name="Google Shape;238;p16"/>
          <p:cNvSpPr/>
          <p:nvPr>
            <p:ph idx="4" type="pic"/>
          </p:nvPr>
        </p:nvSpPr>
        <p:spPr>
          <a:xfrm>
            <a:off x="43876" y="6759400"/>
            <a:ext cx="7833600" cy="7497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 rot="-5400000">
            <a:off x="5029200" y="-1273342"/>
            <a:ext cx="8229600" cy="12833684"/>
          </a:xfrm>
          <a:custGeom>
            <a:rect b="b" l="l" r="r" t="t"/>
            <a:pathLst>
              <a:path extrusionOk="0" h="12833684" w="8229600">
                <a:moveTo>
                  <a:pt x="0" y="0"/>
                </a:moveTo>
                <a:lnTo>
                  <a:pt x="8229600" y="0"/>
                </a:lnTo>
                <a:lnTo>
                  <a:pt x="8229600" y="12833684"/>
                </a:lnTo>
                <a:lnTo>
                  <a:pt x="0" y="1283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" name="Google Shape;11;p3"/>
          <p:cNvSpPr/>
          <p:nvPr/>
        </p:nvSpPr>
        <p:spPr>
          <a:xfrm flipH="1">
            <a:off x="15703027" y="6333671"/>
            <a:ext cx="3923679" cy="3953329"/>
          </a:xfrm>
          <a:custGeom>
            <a:rect b="b" l="l" r="r" t="t"/>
            <a:pathLst>
              <a:path extrusionOk="0" h="3953329" w="3923679">
                <a:moveTo>
                  <a:pt x="3923679" y="0"/>
                </a:moveTo>
                <a:lnTo>
                  <a:pt x="0" y="0"/>
                </a:lnTo>
                <a:lnTo>
                  <a:pt x="0" y="3953329"/>
                </a:lnTo>
                <a:lnTo>
                  <a:pt x="3923679" y="3953329"/>
                </a:lnTo>
                <a:lnTo>
                  <a:pt x="392367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3"/>
          <p:cNvSpPr/>
          <p:nvPr/>
        </p:nvSpPr>
        <p:spPr>
          <a:xfrm>
            <a:off x="-1988731" y="390843"/>
            <a:ext cx="4949370" cy="4336885"/>
          </a:xfrm>
          <a:custGeom>
            <a:rect b="b" l="l" r="r" t="t"/>
            <a:pathLst>
              <a:path extrusionOk="0" h="4336885" w="4949370">
                <a:moveTo>
                  <a:pt x="0" y="0"/>
                </a:moveTo>
                <a:lnTo>
                  <a:pt x="4949370" y="0"/>
                </a:lnTo>
                <a:lnTo>
                  <a:pt x="4949370" y="4336885"/>
                </a:lnTo>
                <a:lnTo>
                  <a:pt x="0" y="4336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>
            <a:off x="14376361" y="8874121"/>
            <a:ext cx="1675955" cy="768357"/>
          </a:xfrm>
          <a:custGeom>
            <a:rect b="b" l="l" r="r" t="t"/>
            <a:pathLst>
              <a:path extrusionOk="0" h="768357" w="1675955">
                <a:moveTo>
                  <a:pt x="0" y="0"/>
                </a:moveTo>
                <a:lnTo>
                  <a:pt x="1675954" y="0"/>
                </a:lnTo>
                <a:lnTo>
                  <a:pt x="1675954" y="768358"/>
                </a:lnTo>
                <a:lnTo>
                  <a:pt x="0" y="768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64429" l="-159231" r="-36067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16573331" y="5589035"/>
            <a:ext cx="957807" cy="889472"/>
          </a:xfrm>
          <a:custGeom>
            <a:rect b="b" l="l" r="r" t="t"/>
            <a:pathLst>
              <a:path extrusionOk="0" h="889472" w="957807">
                <a:moveTo>
                  <a:pt x="0" y="0"/>
                </a:moveTo>
                <a:lnTo>
                  <a:pt x="957808" y="0"/>
                </a:lnTo>
                <a:lnTo>
                  <a:pt x="957808" y="889472"/>
                </a:lnTo>
                <a:lnTo>
                  <a:pt x="0" y="889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15993" l="-74221" r="-416340" t="-41264"/>
            </a:stretch>
          </a:blipFill>
          <a:ln>
            <a:noFill/>
          </a:ln>
        </p:spPr>
      </p:sp>
      <p:cxnSp>
        <p:nvCxnSpPr>
          <p:cNvPr id="15" name="Google Shape;15;p3"/>
          <p:cNvCxnSpPr/>
          <p:nvPr/>
        </p:nvCxnSpPr>
        <p:spPr>
          <a:xfrm>
            <a:off x="-3765082" y="5143500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3"/>
          <p:cNvCxnSpPr/>
          <p:nvPr/>
        </p:nvCxnSpPr>
        <p:spPr>
          <a:xfrm>
            <a:off x="15560842" y="5143500"/>
            <a:ext cx="64923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/>
          <p:nvPr/>
        </p:nvSpPr>
        <p:spPr>
          <a:xfrm>
            <a:off x="254376" y="7179892"/>
            <a:ext cx="3372999" cy="4401956"/>
          </a:xfrm>
          <a:custGeom>
            <a:rect b="b" l="l" r="r" t="t"/>
            <a:pathLst>
              <a:path extrusionOk="0" h="4401956" w="3372999">
                <a:moveTo>
                  <a:pt x="0" y="0"/>
                </a:moveTo>
                <a:lnTo>
                  <a:pt x="3372999" y="0"/>
                </a:lnTo>
                <a:lnTo>
                  <a:pt x="3372999" y="4401956"/>
                </a:lnTo>
                <a:lnTo>
                  <a:pt x="0" y="440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flipH="1" rot="10800000">
            <a:off x="14712427" y="-1294848"/>
            <a:ext cx="3372999" cy="4401956"/>
          </a:xfrm>
          <a:custGeom>
            <a:rect b="b" l="l" r="r" t="t"/>
            <a:pathLst>
              <a:path extrusionOk="0" h="4401956" w="3372999">
                <a:moveTo>
                  <a:pt x="0" y="4401956"/>
                </a:moveTo>
                <a:lnTo>
                  <a:pt x="3372999" y="4401956"/>
                </a:lnTo>
                <a:lnTo>
                  <a:pt x="3372999" y="0"/>
                </a:lnTo>
                <a:lnTo>
                  <a:pt x="0" y="0"/>
                </a:lnTo>
                <a:lnTo>
                  <a:pt x="0" y="440195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4000463" y="2568850"/>
            <a:ext cx="10287000" cy="4300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5391725" y="7100425"/>
            <a:ext cx="7504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-765725" y="921829"/>
            <a:ext cx="19819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6403300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400" y="0"/>
                </a:lnTo>
                <a:lnTo>
                  <a:pt x="5481400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548497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399" y="0"/>
                </a:lnTo>
                <a:lnTo>
                  <a:pt x="5481399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12256175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400" y="0"/>
                </a:lnTo>
                <a:lnTo>
                  <a:pt x="5481400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6" name="Google Shape;26;p4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5391725" y="2546525"/>
            <a:ext cx="7504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2" type="body"/>
          </p:nvPr>
        </p:nvSpPr>
        <p:spPr>
          <a:xfrm>
            <a:off x="1535750" y="4912200"/>
            <a:ext cx="3507000" cy="347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30" name="Google Shape;30;p4"/>
          <p:cNvSpPr txBox="1"/>
          <p:nvPr>
            <p:ph idx="3" type="body"/>
          </p:nvPr>
        </p:nvSpPr>
        <p:spPr>
          <a:xfrm>
            <a:off x="7389538" y="4912200"/>
            <a:ext cx="3507000" cy="347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31" name="Google Shape;31;p4"/>
          <p:cNvSpPr txBox="1"/>
          <p:nvPr>
            <p:ph idx="4" type="body"/>
          </p:nvPr>
        </p:nvSpPr>
        <p:spPr>
          <a:xfrm>
            <a:off x="13245238" y="4912200"/>
            <a:ext cx="3507000" cy="347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 rot="-5400000">
            <a:off x="6292037" y="2018465"/>
            <a:ext cx="5703925" cy="8625974"/>
          </a:xfrm>
          <a:custGeom>
            <a:rect b="b" l="l" r="r" t="t"/>
            <a:pathLst>
              <a:path extrusionOk="0" h="8625974" w="5703925">
                <a:moveTo>
                  <a:pt x="0" y="0"/>
                </a:moveTo>
                <a:lnTo>
                  <a:pt x="5703926" y="0"/>
                </a:lnTo>
                <a:lnTo>
                  <a:pt x="5703926" y="8625974"/>
                </a:lnTo>
                <a:lnTo>
                  <a:pt x="0" y="8625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/>
          <p:nvPr>
            <p:ph idx="2" type="pic"/>
          </p:nvPr>
        </p:nvSpPr>
        <p:spPr>
          <a:xfrm>
            <a:off x="5027000" y="3669925"/>
            <a:ext cx="8234400" cy="532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756750" y="920735"/>
            <a:ext cx="16774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" name="Google Shape;36;p5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" name="Google Shape;37;p5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5"/>
          <p:cNvSpPr/>
          <p:nvPr/>
        </p:nvSpPr>
        <p:spPr>
          <a:xfrm>
            <a:off x="2113186" y="4279001"/>
            <a:ext cx="880241" cy="1270689"/>
          </a:xfrm>
          <a:custGeom>
            <a:rect b="b" l="l" r="r" t="t"/>
            <a:pathLst>
              <a:path extrusionOk="0" h="1270689" w="880241">
                <a:moveTo>
                  <a:pt x="0" y="0"/>
                </a:moveTo>
                <a:lnTo>
                  <a:pt x="880241" y="0"/>
                </a:lnTo>
                <a:lnTo>
                  <a:pt x="880241" y="1270689"/>
                </a:lnTo>
                <a:lnTo>
                  <a:pt x="0" y="1270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5"/>
          <p:cNvSpPr/>
          <p:nvPr/>
        </p:nvSpPr>
        <p:spPr>
          <a:xfrm>
            <a:off x="15110105" y="4396957"/>
            <a:ext cx="1152733" cy="1152733"/>
          </a:xfrm>
          <a:custGeom>
            <a:rect b="b" l="l" r="r" t="t"/>
            <a:pathLst>
              <a:path extrusionOk="0" h="1152733" w="1152733">
                <a:moveTo>
                  <a:pt x="0" y="0"/>
                </a:moveTo>
                <a:lnTo>
                  <a:pt x="1152733" y="0"/>
                </a:lnTo>
                <a:lnTo>
                  <a:pt x="1152733" y="1152733"/>
                </a:lnTo>
                <a:lnTo>
                  <a:pt x="0" y="1152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5"/>
          <p:cNvSpPr txBox="1"/>
          <p:nvPr>
            <p:ph idx="1" type="subTitle"/>
          </p:nvPr>
        </p:nvSpPr>
        <p:spPr>
          <a:xfrm>
            <a:off x="5391725" y="2249824"/>
            <a:ext cx="7504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p5"/>
          <p:cNvSpPr txBox="1"/>
          <p:nvPr>
            <p:ph idx="3" type="body"/>
          </p:nvPr>
        </p:nvSpPr>
        <p:spPr>
          <a:xfrm>
            <a:off x="13932975" y="5822925"/>
            <a:ext cx="3507000" cy="34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42" name="Google Shape;42;p5"/>
          <p:cNvSpPr txBox="1"/>
          <p:nvPr>
            <p:ph idx="4" type="body"/>
          </p:nvPr>
        </p:nvSpPr>
        <p:spPr>
          <a:xfrm>
            <a:off x="799800" y="5822925"/>
            <a:ext cx="3507000" cy="34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756750" y="1152950"/>
            <a:ext cx="16774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cxnSp>
        <p:nvCxnSpPr>
          <p:cNvPr id="45" name="Google Shape;45;p6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p6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p6"/>
          <p:cNvSpPr/>
          <p:nvPr/>
        </p:nvSpPr>
        <p:spPr>
          <a:xfrm>
            <a:off x="6405577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6" y="0"/>
                </a:lnTo>
                <a:lnTo>
                  <a:pt x="5476846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/>
          <p:nvPr/>
        </p:nvSpPr>
        <p:spPr>
          <a:xfrm rot="-5400000">
            <a:off x="4984732" y="5830274"/>
            <a:ext cx="919177" cy="491342"/>
          </a:xfrm>
          <a:custGeom>
            <a:rect b="b" l="l" r="r" t="t"/>
            <a:pathLst>
              <a:path extrusionOk="0" h="491342" w="919177">
                <a:moveTo>
                  <a:pt x="0" y="0"/>
                </a:moveTo>
                <a:lnTo>
                  <a:pt x="919178" y="0"/>
                </a:lnTo>
                <a:lnTo>
                  <a:pt x="919178" y="491342"/>
                </a:lnTo>
                <a:lnTo>
                  <a:pt x="0" y="49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 rot="-5400000">
            <a:off x="12382880" y="5830274"/>
            <a:ext cx="919177" cy="491342"/>
          </a:xfrm>
          <a:custGeom>
            <a:rect b="b" l="l" r="r" t="t"/>
            <a:pathLst>
              <a:path extrusionOk="0" h="491342" w="919177">
                <a:moveTo>
                  <a:pt x="0" y="0"/>
                </a:moveTo>
                <a:lnTo>
                  <a:pt x="919177" y="0"/>
                </a:lnTo>
                <a:lnTo>
                  <a:pt x="919177" y="491342"/>
                </a:lnTo>
                <a:lnTo>
                  <a:pt x="0" y="49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6"/>
          <p:cNvSpPr/>
          <p:nvPr/>
        </p:nvSpPr>
        <p:spPr>
          <a:xfrm>
            <a:off x="-993780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5" y="0"/>
                </a:lnTo>
                <a:lnTo>
                  <a:pt x="5476845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6"/>
          <p:cNvSpPr/>
          <p:nvPr/>
        </p:nvSpPr>
        <p:spPr>
          <a:xfrm>
            <a:off x="13804935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5" y="0"/>
                </a:lnTo>
                <a:lnTo>
                  <a:pt x="5476845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6"/>
          <p:cNvSpPr/>
          <p:nvPr/>
        </p:nvSpPr>
        <p:spPr>
          <a:xfrm rot="842175">
            <a:off x="2698188" y="7058959"/>
            <a:ext cx="3565637" cy="2982169"/>
          </a:xfrm>
          <a:custGeom>
            <a:rect b="b" l="l" r="r" t="t"/>
            <a:pathLst>
              <a:path extrusionOk="0" h="2982607" w="3566161">
                <a:moveTo>
                  <a:pt x="0" y="0"/>
                </a:moveTo>
                <a:lnTo>
                  <a:pt x="3566160" y="0"/>
                </a:lnTo>
                <a:lnTo>
                  <a:pt x="3566160" y="2982607"/>
                </a:lnTo>
                <a:lnTo>
                  <a:pt x="0" y="2982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6"/>
          <p:cNvSpPr/>
          <p:nvPr/>
        </p:nvSpPr>
        <p:spPr>
          <a:xfrm>
            <a:off x="11559964" y="7766155"/>
            <a:ext cx="3291708" cy="2089793"/>
          </a:xfrm>
          <a:custGeom>
            <a:rect b="b" l="l" r="r" t="t"/>
            <a:pathLst>
              <a:path extrusionOk="0" h="2089793" w="3291708">
                <a:moveTo>
                  <a:pt x="0" y="0"/>
                </a:moveTo>
                <a:lnTo>
                  <a:pt x="3291708" y="0"/>
                </a:lnTo>
                <a:lnTo>
                  <a:pt x="3291708" y="2089793"/>
                </a:lnTo>
                <a:lnTo>
                  <a:pt x="0" y="2089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7227" l="0" r="0" t="0"/>
            </a:stretch>
          </a:blipFill>
          <a:ln>
            <a:noFill/>
          </a:ln>
        </p:spPr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183325" y="5181725"/>
            <a:ext cx="3122400" cy="28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7582200" y="5181725"/>
            <a:ext cx="3122400" cy="28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3" type="body"/>
          </p:nvPr>
        </p:nvSpPr>
        <p:spPr>
          <a:xfrm>
            <a:off x="14980350" y="5181725"/>
            <a:ext cx="3122400" cy="28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4" type="subTitle"/>
          </p:nvPr>
        </p:nvSpPr>
        <p:spPr>
          <a:xfrm>
            <a:off x="144900" y="4324025"/>
            <a:ext cx="3199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6"/>
          <p:cNvSpPr txBox="1"/>
          <p:nvPr>
            <p:ph idx="5" type="subTitle"/>
          </p:nvPr>
        </p:nvSpPr>
        <p:spPr>
          <a:xfrm>
            <a:off x="7544250" y="4324025"/>
            <a:ext cx="3199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6"/>
          <p:cNvSpPr txBox="1"/>
          <p:nvPr>
            <p:ph idx="6" type="subTitle"/>
          </p:nvPr>
        </p:nvSpPr>
        <p:spPr>
          <a:xfrm>
            <a:off x="14943600" y="4324025"/>
            <a:ext cx="31995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9334198" y="5484420"/>
            <a:ext cx="3626355" cy="3660808"/>
          </a:xfrm>
          <a:custGeom>
            <a:rect b="b" l="l" r="r" t="t"/>
            <a:pathLst>
              <a:path extrusionOk="0" h="1134466" w="1123789">
                <a:moveTo>
                  <a:pt x="0" y="0"/>
                </a:moveTo>
                <a:lnTo>
                  <a:pt x="1123789" y="0"/>
                </a:lnTo>
                <a:lnTo>
                  <a:pt x="1123789" y="1134466"/>
                </a:lnTo>
                <a:lnTo>
                  <a:pt x="0" y="113446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CC6A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2" name="Google Shape;62;p7"/>
          <p:cNvSpPr/>
          <p:nvPr/>
        </p:nvSpPr>
        <p:spPr>
          <a:xfrm>
            <a:off x="739708" y="1131943"/>
            <a:ext cx="3626355" cy="3660808"/>
          </a:xfrm>
          <a:custGeom>
            <a:rect b="b" l="l" r="r" t="t"/>
            <a:pathLst>
              <a:path extrusionOk="0" h="1134466" w="1123789">
                <a:moveTo>
                  <a:pt x="0" y="0"/>
                </a:moveTo>
                <a:lnTo>
                  <a:pt x="1123789" y="0"/>
                </a:lnTo>
                <a:lnTo>
                  <a:pt x="1123789" y="1134466"/>
                </a:lnTo>
                <a:lnTo>
                  <a:pt x="0" y="113446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CC6A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" name="Google Shape;63;p7"/>
          <p:cNvSpPr/>
          <p:nvPr/>
        </p:nvSpPr>
        <p:spPr>
          <a:xfrm>
            <a:off x="9334198" y="1131943"/>
            <a:ext cx="3626355" cy="3660808"/>
          </a:xfrm>
          <a:custGeom>
            <a:rect b="b" l="l" r="r" t="t"/>
            <a:pathLst>
              <a:path extrusionOk="0" h="1134466" w="1123789">
                <a:moveTo>
                  <a:pt x="0" y="0"/>
                </a:moveTo>
                <a:lnTo>
                  <a:pt x="1123789" y="0"/>
                </a:lnTo>
                <a:lnTo>
                  <a:pt x="1123789" y="1134466"/>
                </a:lnTo>
                <a:lnTo>
                  <a:pt x="0" y="113446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CC6A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4" name="Google Shape;64;p7"/>
          <p:cNvSpPr/>
          <p:nvPr>
            <p:ph idx="2" type="pic"/>
          </p:nvPr>
        </p:nvSpPr>
        <p:spPr>
          <a:xfrm>
            <a:off x="920750" y="1309700"/>
            <a:ext cx="3277800" cy="3302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5" name="Google Shape;65;p7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7"/>
          <p:cNvCxnSpPr/>
          <p:nvPr/>
        </p:nvCxnSpPr>
        <p:spPr>
          <a:xfrm>
            <a:off x="413670" y="9855948"/>
            <a:ext cx="151953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7"/>
          <p:cNvSpPr/>
          <p:nvPr/>
        </p:nvSpPr>
        <p:spPr>
          <a:xfrm>
            <a:off x="15609083" y="8123063"/>
            <a:ext cx="3754406" cy="3754406"/>
          </a:xfrm>
          <a:custGeom>
            <a:rect b="b" l="l" r="r" t="t"/>
            <a:pathLst>
              <a:path extrusionOk="0" h="3754406" w="3754406">
                <a:moveTo>
                  <a:pt x="0" y="0"/>
                </a:moveTo>
                <a:lnTo>
                  <a:pt x="3754406" y="0"/>
                </a:lnTo>
                <a:lnTo>
                  <a:pt x="3754406" y="3754406"/>
                </a:lnTo>
                <a:lnTo>
                  <a:pt x="0" y="375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7"/>
          <p:cNvSpPr txBox="1"/>
          <p:nvPr>
            <p:ph type="title"/>
          </p:nvPr>
        </p:nvSpPr>
        <p:spPr>
          <a:xfrm>
            <a:off x="739700" y="5266793"/>
            <a:ext cx="6975300" cy="408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69" name="Google Shape;69;p7"/>
          <p:cNvSpPr txBox="1"/>
          <p:nvPr>
            <p:ph idx="1" type="subTitle"/>
          </p:nvPr>
        </p:nvSpPr>
        <p:spPr>
          <a:xfrm>
            <a:off x="4757188" y="1469375"/>
            <a:ext cx="40116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100"/>
              <a:buNone/>
              <a:defRPr b="1" sz="31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7"/>
          <p:cNvSpPr txBox="1"/>
          <p:nvPr>
            <p:ph idx="3" type="body"/>
          </p:nvPr>
        </p:nvSpPr>
        <p:spPr>
          <a:xfrm>
            <a:off x="4757200" y="2439525"/>
            <a:ext cx="4201200" cy="23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5125" lvl="0" marL="457200" rtl="0" algn="l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 algn="l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 algn="l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 algn="l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 algn="l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71" name="Google Shape;71;p7"/>
          <p:cNvSpPr txBox="1"/>
          <p:nvPr>
            <p:ph idx="4" type="subTitle"/>
          </p:nvPr>
        </p:nvSpPr>
        <p:spPr>
          <a:xfrm>
            <a:off x="13336388" y="1469375"/>
            <a:ext cx="40116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100"/>
              <a:buNone/>
              <a:defRPr b="1" sz="31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7"/>
          <p:cNvSpPr txBox="1"/>
          <p:nvPr>
            <p:ph idx="5" type="body"/>
          </p:nvPr>
        </p:nvSpPr>
        <p:spPr>
          <a:xfrm>
            <a:off x="13336400" y="2439525"/>
            <a:ext cx="4201200" cy="23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5125" lvl="0" marL="457200" rtl="0" algn="l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 algn="l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 algn="l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 algn="l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 algn="l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73" name="Google Shape;73;p7"/>
          <p:cNvSpPr txBox="1"/>
          <p:nvPr>
            <p:ph idx="6" type="subTitle"/>
          </p:nvPr>
        </p:nvSpPr>
        <p:spPr>
          <a:xfrm>
            <a:off x="13336388" y="5650075"/>
            <a:ext cx="4011600" cy="70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3100"/>
              <a:buNone/>
              <a:defRPr b="1" sz="3100"/>
            </a:lvl1pPr>
            <a:lvl2pPr lvl="1" rtl="0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4" name="Google Shape;74;p7"/>
          <p:cNvSpPr txBox="1"/>
          <p:nvPr>
            <p:ph idx="7" type="body"/>
          </p:nvPr>
        </p:nvSpPr>
        <p:spPr>
          <a:xfrm>
            <a:off x="13336400" y="6620225"/>
            <a:ext cx="4201200" cy="23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5125" lvl="0" marL="457200" rtl="0" algn="l">
              <a:spcBef>
                <a:spcPts val="640"/>
              </a:spcBef>
              <a:spcAft>
                <a:spcPts val="0"/>
              </a:spcAft>
              <a:buSzPts val="2150"/>
              <a:buChar char="•"/>
              <a:defRPr sz="2150"/>
            </a:lvl1pPr>
            <a:lvl2pPr indent="-365125" lvl="1" marL="914400" rtl="0" algn="l">
              <a:spcBef>
                <a:spcPts val="560"/>
              </a:spcBef>
              <a:spcAft>
                <a:spcPts val="0"/>
              </a:spcAft>
              <a:buSzPts val="2150"/>
              <a:buChar char="–"/>
              <a:defRPr sz="2150"/>
            </a:lvl2pPr>
            <a:lvl3pPr indent="-365125" lvl="2" marL="1371600" rtl="0" algn="l">
              <a:spcBef>
                <a:spcPts val="480"/>
              </a:spcBef>
              <a:spcAft>
                <a:spcPts val="0"/>
              </a:spcAft>
              <a:buSzPts val="2150"/>
              <a:buChar char="•"/>
              <a:defRPr sz="2150"/>
            </a:lvl3pPr>
            <a:lvl4pPr indent="-365125" lvl="3" marL="1828800" rtl="0" algn="l">
              <a:spcBef>
                <a:spcPts val="400"/>
              </a:spcBef>
              <a:spcAft>
                <a:spcPts val="0"/>
              </a:spcAft>
              <a:buSzPts val="2150"/>
              <a:buChar char="–"/>
              <a:defRPr sz="2150"/>
            </a:lvl4pPr>
            <a:lvl5pPr indent="-365125" lvl="4" marL="2286000" rtl="0" algn="l">
              <a:spcBef>
                <a:spcPts val="400"/>
              </a:spcBef>
              <a:spcAft>
                <a:spcPts val="0"/>
              </a:spcAft>
              <a:buSzPts val="2150"/>
              <a:buChar char="»"/>
              <a:defRPr sz="2150"/>
            </a:lvl5pPr>
            <a:lvl6pPr indent="-365125" lvl="5" marL="27432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6pPr>
            <a:lvl7pPr indent="-365125" lvl="6" marL="32004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7pPr>
            <a:lvl8pPr indent="-365125" lvl="7" marL="36576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8pPr>
            <a:lvl9pPr indent="-365125" lvl="8" marL="4114800" rtl="0" algn="l">
              <a:spcBef>
                <a:spcPts val="400"/>
              </a:spcBef>
              <a:spcAft>
                <a:spcPts val="0"/>
              </a:spcAft>
              <a:buSzPts val="2150"/>
              <a:buChar char="•"/>
              <a:defRPr sz="2150"/>
            </a:lvl9pPr>
          </a:lstStyle>
          <a:p/>
        </p:txBody>
      </p:sp>
      <p:sp>
        <p:nvSpPr>
          <p:cNvPr id="75" name="Google Shape;75;p7"/>
          <p:cNvSpPr/>
          <p:nvPr>
            <p:ph idx="8" type="pic"/>
          </p:nvPr>
        </p:nvSpPr>
        <p:spPr>
          <a:xfrm>
            <a:off x="9508500" y="1309700"/>
            <a:ext cx="3277800" cy="33024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7"/>
          <p:cNvSpPr/>
          <p:nvPr>
            <p:ph idx="9" type="pic"/>
          </p:nvPr>
        </p:nvSpPr>
        <p:spPr>
          <a:xfrm>
            <a:off x="9508500" y="5673150"/>
            <a:ext cx="3277800" cy="330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8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8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0" name="Google Shape;80;p8"/>
          <p:cNvGrpSpPr/>
          <p:nvPr/>
        </p:nvGrpSpPr>
        <p:grpSpPr>
          <a:xfrm>
            <a:off x="1289798" y="1602644"/>
            <a:ext cx="15708405" cy="7081712"/>
            <a:chOff x="0" y="0"/>
            <a:chExt cx="20944540" cy="9442282"/>
          </a:xfrm>
        </p:grpSpPr>
        <p:sp>
          <p:nvSpPr>
            <p:cNvPr id="81" name="Google Shape;81;p8"/>
            <p:cNvSpPr/>
            <p:nvPr/>
          </p:nvSpPr>
          <p:spPr>
            <a:xfrm rot="-5400000">
              <a:off x="-1597218" y="1597218"/>
              <a:ext cx="9442282" cy="6247847"/>
            </a:xfrm>
            <a:custGeom>
              <a:rect b="b" l="l" r="r" t="t"/>
              <a:pathLst>
                <a:path extrusionOk="0" h="6247847" w="9442282">
                  <a:moveTo>
                    <a:pt x="0" y="0"/>
                  </a:moveTo>
                  <a:lnTo>
                    <a:pt x="9442283" y="0"/>
                  </a:lnTo>
                  <a:lnTo>
                    <a:pt x="9442283" y="6247847"/>
                  </a:lnTo>
                  <a:lnTo>
                    <a:pt x="0" y="62478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-92407" l="0" r="0" t="0"/>
              </a:stretch>
            </a:blipFill>
            <a:ln>
              <a:noFill/>
            </a:ln>
          </p:spPr>
        </p:sp>
        <p:sp>
          <p:nvSpPr>
            <p:cNvPr id="82" name="Google Shape;82;p8"/>
            <p:cNvSpPr/>
            <p:nvPr/>
          </p:nvSpPr>
          <p:spPr>
            <a:xfrm rot="-5400000">
              <a:off x="13099475" y="1597218"/>
              <a:ext cx="9442282" cy="6247847"/>
            </a:xfrm>
            <a:custGeom>
              <a:rect b="b" l="l" r="r" t="t"/>
              <a:pathLst>
                <a:path extrusionOk="0" h="6247847" w="9442282">
                  <a:moveTo>
                    <a:pt x="0" y="0"/>
                  </a:moveTo>
                  <a:lnTo>
                    <a:pt x="9442282" y="0"/>
                  </a:lnTo>
                  <a:lnTo>
                    <a:pt x="9442282" y="6247847"/>
                  </a:lnTo>
                  <a:lnTo>
                    <a:pt x="0" y="62478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-92407"/>
              </a:stretch>
            </a:blipFill>
            <a:ln>
              <a:noFill/>
            </a:ln>
          </p:spPr>
        </p:sp>
        <p:cxnSp>
          <p:nvCxnSpPr>
            <p:cNvPr id="83" name="Google Shape;83;p8"/>
            <p:cNvCxnSpPr/>
            <p:nvPr/>
          </p:nvCxnSpPr>
          <p:spPr>
            <a:xfrm>
              <a:off x="6367616" y="12700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4" name="Google Shape;84;p8"/>
            <p:cNvCxnSpPr/>
            <p:nvPr/>
          </p:nvCxnSpPr>
          <p:spPr>
            <a:xfrm>
              <a:off x="6367616" y="8707160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5" name="Google Shape;85;p8"/>
            <p:cNvCxnSpPr/>
            <p:nvPr/>
          </p:nvCxnSpPr>
          <p:spPr>
            <a:xfrm>
              <a:off x="6367616" y="365884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" name="Google Shape;86;p8"/>
            <p:cNvCxnSpPr/>
            <p:nvPr/>
          </p:nvCxnSpPr>
          <p:spPr>
            <a:xfrm>
              <a:off x="6367616" y="9060344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" name="Google Shape;87;p8"/>
            <p:cNvCxnSpPr/>
            <p:nvPr/>
          </p:nvCxnSpPr>
          <p:spPr>
            <a:xfrm>
              <a:off x="6367616" y="735122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8" name="Google Shape;88;p8"/>
            <p:cNvCxnSpPr/>
            <p:nvPr/>
          </p:nvCxnSpPr>
          <p:spPr>
            <a:xfrm>
              <a:off x="6367616" y="9429582"/>
              <a:ext cx="8209200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9" name="Google Shape;89;p8"/>
          <p:cNvSpPr/>
          <p:nvPr/>
        </p:nvSpPr>
        <p:spPr>
          <a:xfrm flipH="1" rot="1228337">
            <a:off x="16063407" y="7114674"/>
            <a:ext cx="1867364" cy="2219748"/>
          </a:xfrm>
          <a:custGeom>
            <a:rect b="b" l="l" r="r" t="t"/>
            <a:pathLst>
              <a:path extrusionOk="0" h="2218189" w="1866052">
                <a:moveTo>
                  <a:pt x="1866052" y="0"/>
                </a:moveTo>
                <a:lnTo>
                  <a:pt x="0" y="0"/>
                </a:lnTo>
                <a:lnTo>
                  <a:pt x="0" y="2218189"/>
                </a:lnTo>
                <a:lnTo>
                  <a:pt x="1866052" y="2218189"/>
                </a:lnTo>
                <a:lnTo>
                  <a:pt x="186605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>
            <a:off x="-2701543" y="1028700"/>
            <a:ext cx="4940065" cy="4994551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8"/>
          <p:cNvSpPr/>
          <p:nvPr/>
        </p:nvSpPr>
        <p:spPr>
          <a:xfrm>
            <a:off x="16317349" y="-2348326"/>
            <a:ext cx="4940065" cy="4994551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8"/>
          <p:cNvSpPr/>
          <p:nvPr/>
        </p:nvSpPr>
        <p:spPr>
          <a:xfrm rot="5081326">
            <a:off x="-1753764" y="5567939"/>
            <a:ext cx="4962329" cy="2580411"/>
          </a:xfrm>
          <a:custGeom>
            <a:rect b="b" l="l" r="r" t="t"/>
            <a:pathLst>
              <a:path extrusionOk="0" h="2582243" w="4965853">
                <a:moveTo>
                  <a:pt x="0" y="0"/>
                </a:moveTo>
                <a:lnTo>
                  <a:pt x="4965853" y="0"/>
                </a:lnTo>
                <a:lnTo>
                  <a:pt x="4965853" y="2582243"/>
                </a:lnTo>
                <a:lnTo>
                  <a:pt x="0" y="2582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8"/>
          <p:cNvSpPr txBox="1"/>
          <p:nvPr>
            <p:ph type="title"/>
          </p:nvPr>
        </p:nvSpPr>
        <p:spPr>
          <a:xfrm>
            <a:off x="2452225" y="2391375"/>
            <a:ext cx="13071600" cy="54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9"/>
          <p:cNvPicPr preferRelativeResize="0"/>
          <p:nvPr/>
        </p:nvPicPr>
        <p:blipFill rotWithShape="1">
          <a:blip r:embed="rId2">
            <a:alphaModFix/>
          </a:blip>
          <a:srcRect b="21783" l="0" r="0" t="0"/>
          <a:stretch/>
        </p:blipFill>
        <p:spPr>
          <a:xfrm>
            <a:off x="10135275" y="2931225"/>
            <a:ext cx="6438799" cy="36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9"/>
          <p:cNvPicPr preferRelativeResize="0"/>
          <p:nvPr/>
        </p:nvPicPr>
        <p:blipFill rotWithShape="1">
          <a:blip r:embed="rId2">
            <a:alphaModFix/>
          </a:blip>
          <a:srcRect b="-4794" l="0" r="0" t="65238"/>
          <a:stretch/>
        </p:blipFill>
        <p:spPr>
          <a:xfrm>
            <a:off x="10135275" y="7285613"/>
            <a:ext cx="6438799" cy="1825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9"/>
          <p:cNvCxnSpPr/>
          <p:nvPr/>
        </p:nvCxnSpPr>
        <p:spPr>
          <a:xfrm>
            <a:off x="413670" y="4310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" name="Google Shape;98;p9"/>
          <p:cNvCxnSpPr/>
          <p:nvPr/>
        </p:nvCxnSpPr>
        <p:spPr>
          <a:xfrm>
            <a:off x="413670" y="98559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9"/>
          <p:cNvSpPr/>
          <p:nvPr/>
        </p:nvSpPr>
        <p:spPr>
          <a:xfrm rot="-1394170">
            <a:off x="16775496" y="1808064"/>
            <a:ext cx="4454330" cy="5294895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40" y="0"/>
                </a:lnTo>
                <a:lnTo>
                  <a:pt x="4448940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0" name="Google Shape;100;p9"/>
          <p:cNvGrpSpPr/>
          <p:nvPr/>
        </p:nvGrpSpPr>
        <p:grpSpPr>
          <a:xfrm>
            <a:off x="517378" y="2851733"/>
            <a:ext cx="1825224" cy="1825224"/>
            <a:chOff x="0" y="0"/>
            <a:chExt cx="812800" cy="812800"/>
          </a:xfrm>
        </p:grpSpPr>
        <p:sp>
          <p:nvSpPr>
            <p:cNvPr id="101" name="Google Shape;10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9"/>
          <p:cNvGrpSpPr/>
          <p:nvPr/>
        </p:nvGrpSpPr>
        <p:grpSpPr>
          <a:xfrm>
            <a:off x="517378" y="5089140"/>
            <a:ext cx="1825224" cy="1825224"/>
            <a:chOff x="0" y="0"/>
            <a:chExt cx="812800" cy="812800"/>
          </a:xfrm>
        </p:grpSpPr>
        <p:sp>
          <p:nvSpPr>
            <p:cNvPr id="104" name="Google Shape;10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9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9"/>
          <p:cNvGrpSpPr/>
          <p:nvPr/>
        </p:nvGrpSpPr>
        <p:grpSpPr>
          <a:xfrm>
            <a:off x="517378" y="7310876"/>
            <a:ext cx="1825224" cy="1825224"/>
            <a:chOff x="0" y="0"/>
            <a:chExt cx="812800" cy="812800"/>
          </a:xfrm>
        </p:grpSpPr>
        <p:sp>
          <p:nvSpPr>
            <p:cNvPr id="107" name="Google Shape;10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9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9"/>
          <p:cNvSpPr txBox="1"/>
          <p:nvPr/>
        </p:nvSpPr>
        <p:spPr>
          <a:xfrm>
            <a:off x="587332" y="3116833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01</a:t>
            </a:r>
            <a:endParaRPr/>
          </a:p>
        </p:txBody>
      </p:sp>
      <p:sp>
        <p:nvSpPr>
          <p:cNvPr id="110" name="Google Shape;110;p9"/>
          <p:cNvSpPr txBox="1"/>
          <p:nvPr/>
        </p:nvSpPr>
        <p:spPr>
          <a:xfrm>
            <a:off x="639480" y="5338569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02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639480" y="7560305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03</a:t>
            </a:r>
            <a:endParaRPr/>
          </a:p>
        </p:txBody>
      </p:sp>
      <p:sp>
        <p:nvSpPr>
          <p:cNvPr id="112" name="Google Shape;112;p9"/>
          <p:cNvSpPr txBox="1"/>
          <p:nvPr>
            <p:ph type="title"/>
          </p:nvPr>
        </p:nvSpPr>
        <p:spPr>
          <a:xfrm>
            <a:off x="-765750" y="921829"/>
            <a:ext cx="19819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1" type="body"/>
          </p:nvPr>
        </p:nvSpPr>
        <p:spPr>
          <a:xfrm>
            <a:off x="2785100" y="2978375"/>
            <a:ext cx="6162000" cy="157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6875" lvl="0" marL="457200" rtl="0" algn="l">
              <a:spcBef>
                <a:spcPts val="640"/>
              </a:spcBef>
              <a:spcAft>
                <a:spcPts val="0"/>
              </a:spcAft>
              <a:buSzPts val="2650"/>
              <a:buChar char="•"/>
              <a:defRPr sz="2650"/>
            </a:lvl1pPr>
            <a:lvl2pPr indent="-396875" lvl="1" marL="914400" rtl="0" algn="l">
              <a:spcBef>
                <a:spcPts val="560"/>
              </a:spcBef>
              <a:spcAft>
                <a:spcPts val="0"/>
              </a:spcAft>
              <a:buSzPts val="2650"/>
              <a:buChar char="–"/>
              <a:defRPr sz="2650"/>
            </a:lvl2pPr>
            <a:lvl3pPr indent="-396875" lvl="2" marL="1371600" rtl="0" algn="l">
              <a:spcBef>
                <a:spcPts val="480"/>
              </a:spcBef>
              <a:spcAft>
                <a:spcPts val="0"/>
              </a:spcAft>
              <a:buSzPts val="2650"/>
              <a:buChar char="•"/>
              <a:defRPr sz="2650"/>
            </a:lvl3pPr>
            <a:lvl4pPr indent="-396875" lvl="3" marL="1828800" rtl="0" algn="l">
              <a:spcBef>
                <a:spcPts val="400"/>
              </a:spcBef>
              <a:spcAft>
                <a:spcPts val="0"/>
              </a:spcAft>
              <a:buSzPts val="2650"/>
              <a:buChar char="–"/>
              <a:defRPr sz="2650"/>
            </a:lvl4pPr>
            <a:lvl5pPr indent="-396875" lvl="4" marL="2286000" rtl="0" algn="l">
              <a:spcBef>
                <a:spcPts val="400"/>
              </a:spcBef>
              <a:spcAft>
                <a:spcPts val="0"/>
              </a:spcAft>
              <a:buSzPts val="2650"/>
              <a:buChar char="»"/>
              <a:defRPr sz="2650"/>
            </a:lvl5pPr>
            <a:lvl6pPr indent="-396875" lvl="5" marL="27432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6pPr>
            <a:lvl7pPr indent="-396875" lvl="6" marL="32004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7pPr>
            <a:lvl8pPr indent="-396875" lvl="7" marL="36576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8pPr>
            <a:lvl9pPr indent="-396875" lvl="8" marL="41148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9pPr>
          </a:lstStyle>
          <a:p/>
        </p:txBody>
      </p:sp>
      <p:sp>
        <p:nvSpPr>
          <p:cNvPr id="114" name="Google Shape;114;p9"/>
          <p:cNvSpPr txBox="1"/>
          <p:nvPr>
            <p:ph idx="2" type="body"/>
          </p:nvPr>
        </p:nvSpPr>
        <p:spPr>
          <a:xfrm>
            <a:off x="2785100" y="5213963"/>
            <a:ext cx="6162000" cy="157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6875" lvl="0" marL="457200" rtl="0" algn="l">
              <a:spcBef>
                <a:spcPts val="640"/>
              </a:spcBef>
              <a:spcAft>
                <a:spcPts val="0"/>
              </a:spcAft>
              <a:buSzPts val="2650"/>
              <a:buChar char="•"/>
              <a:defRPr sz="2650"/>
            </a:lvl1pPr>
            <a:lvl2pPr indent="-396875" lvl="1" marL="914400" rtl="0" algn="l">
              <a:spcBef>
                <a:spcPts val="560"/>
              </a:spcBef>
              <a:spcAft>
                <a:spcPts val="0"/>
              </a:spcAft>
              <a:buSzPts val="2650"/>
              <a:buChar char="–"/>
              <a:defRPr sz="2650"/>
            </a:lvl2pPr>
            <a:lvl3pPr indent="-396875" lvl="2" marL="1371600" rtl="0" algn="l">
              <a:spcBef>
                <a:spcPts val="480"/>
              </a:spcBef>
              <a:spcAft>
                <a:spcPts val="0"/>
              </a:spcAft>
              <a:buSzPts val="2650"/>
              <a:buChar char="•"/>
              <a:defRPr sz="2650"/>
            </a:lvl3pPr>
            <a:lvl4pPr indent="-396875" lvl="3" marL="1828800" rtl="0" algn="l">
              <a:spcBef>
                <a:spcPts val="400"/>
              </a:spcBef>
              <a:spcAft>
                <a:spcPts val="0"/>
              </a:spcAft>
              <a:buSzPts val="2650"/>
              <a:buChar char="–"/>
              <a:defRPr sz="2650"/>
            </a:lvl4pPr>
            <a:lvl5pPr indent="-396875" lvl="4" marL="2286000" rtl="0" algn="l">
              <a:spcBef>
                <a:spcPts val="400"/>
              </a:spcBef>
              <a:spcAft>
                <a:spcPts val="0"/>
              </a:spcAft>
              <a:buSzPts val="2650"/>
              <a:buChar char="»"/>
              <a:defRPr sz="2650"/>
            </a:lvl5pPr>
            <a:lvl6pPr indent="-396875" lvl="5" marL="27432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6pPr>
            <a:lvl7pPr indent="-396875" lvl="6" marL="32004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7pPr>
            <a:lvl8pPr indent="-396875" lvl="7" marL="36576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8pPr>
            <a:lvl9pPr indent="-396875" lvl="8" marL="41148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9pPr>
          </a:lstStyle>
          <a:p/>
        </p:txBody>
      </p:sp>
      <p:sp>
        <p:nvSpPr>
          <p:cNvPr id="115" name="Google Shape;115;p9"/>
          <p:cNvSpPr txBox="1"/>
          <p:nvPr>
            <p:ph idx="3" type="body"/>
          </p:nvPr>
        </p:nvSpPr>
        <p:spPr>
          <a:xfrm>
            <a:off x="2785100" y="7421838"/>
            <a:ext cx="6162000" cy="157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6875" lvl="0" marL="457200" rtl="0" algn="l">
              <a:spcBef>
                <a:spcPts val="640"/>
              </a:spcBef>
              <a:spcAft>
                <a:spcPts val="0"/>
              </a:spcAft>
              <a:buSzPts val="2650"/>
              <a:buChar char="•"/>
              <a:defRPr sz="2650"/>
            </a:lvl1pPr>
            <a:lvl2pPr indent="-396875" lvl="1" marL="914400" rtl="0" algn="l">
              <a:spcBef>
                <a:spcPts val="560"/>
              </a:spcBef>
              <a:spcAft>
                <a:spcPts val="0"/>
              </a:spcAft>
              <a:buSzPts val="2650"/>
              <a:buChar char="–"/>
              <a:defRPr sz="2650"/>
            </a:lvl2pPr>
            <a:lvl3pPr indent="-396875" lvl="2" marL="1371600" rtl="0" algn="l">
              <a:spcBef>
                <a:spcPts val="480"/>
              </a:spcBef>
              <a:spcAft>
                <a:spcPts val="0"/>
              </a:spcAft>
              <a:buSzPts val="2650"/>
              <a:buChar char="•"/>
              <a:defRPr sz="2650"/>
            </a:lvl3pPr>
            <a:lvl4pPr indent="-396875" lvl="3" marL="1828800" rtl="0" algn="l">
              <a:spcBef>
                <a:spcPts val="400"/>
              </a:spcBef>
              <a:spcAft>
                <a:spcPts val="0"/>
              </a:spcAft>
              <a:buSzPts val="2650"/>
              <a:buChar char="–"/>
              <a:defRPr sz="2650"/>
            </a:lvl4pPr>
            <a:lvl5pPr indent="-396875" lvl="4" marL="2286000" rtl="0" algn="l">
              <a:spcBef>
                <a:spcPts val="400"/>
              </a:spcBef>
              <a:spcAft>
                <a:spcPts val="0"/>
              </a:spcAft>
              <a:buSzPts val="2650"/>
              <a:buChar char="»"/>
              <a:defRPr sz="2650"/>
            </a:lvl5pPr>
            <a:lvl6pPr indent="-396875" lvl="5" marL="27432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6pPr>
            <a:lvl7pPr indent="-396875" lvl="6" marL="32004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7pPr>
            <a:lvl8pPr indent="-396875" lvl="7" marL="36576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8pPr>
            <a:lvl9pPr indent="-396875" lvl="8" marL="4114800" rtl="0" algn="l">
              <a:spcBef>
                <a:spcPts val="400"/>
              </a:spcBef>
              <a:spcAft>
                <a:spcPts val="0"/>
              </a:spcAft>
              <a:buSzPts val="2650"/>
              <a:buChar char="•"/>
              <a:defRPr sz="2650"/>
            </a:lvl9pPr>
          </a:lstStyle>
          <a:p/>
        </p:txBody>
      </p:sp>
      <p:sp>
        <p:nvSpPr>
          <p:cNvPr id="116" name="Google Shape;116;p9"/>
          <p:cNvSpPr/>
          <p:nvPr>
            <p:ph idx="4" type="pic"/>
          </p:nvPr>
        </p:nvSpPr>
        <p:spPr>
          <a:xfrm>
            <a:off x="10795000" y="3546125"/>
            <a:ext cx="5116800" cy="48285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0"/>
          <p:cNvGrpSpPr/>
          <p:nvPr/>
        </p:nvGrpSpPr>
        <p:grpSpPr>
          <a:xfrm>
            <a:off x="1413574" y="752005"/>
            <a:ext cx="15765868" cy="6570156"/>
            <a:chOff x="0" y="-38100"/>
            <a:chExt cx="4152300" cy="1730400"/>
          </a:xfrm>
        </p:grpSpPr>
        <p:sp>
          <p:nvSpPr>
            <p:cNvPr id="119" name="Google Shape;119;p10"/>
            <p:cNvSpPr/>
            <p:nvPr/>
          </p:nvSpPr>
          <p:spPr>
            <a:xfrm>
              <a:off x="0" y="0"/>
              <a:ext cx="4152270" cy="1692235"/>
            </a:xfrm>
            <a:custGeom>
              <a:rect b="b" l="l" r="r" t="t"/>
              <a:pathLst>
                <a:path extrusionOk="0" h="1692235" w="4152270">
                  <a:moveTo>
                    <a:pt x="0" y="0"/>
                  </a:moveTo>
                  <a:lnTo>
                    <a:pt x="4152270" y="0"/>
                  </a:lnTo>
                  <a:lnTo>
                    <a:pt x="4152270" y="1692235"/>
                  </a:lnTo>
                  <a:lnTo>
                    <a:pt x="0" y="1692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0" name="Google Shape;120;p10"/>
            <p:cNvSpPr txBox="1"/>
            <p:nvPr/>
          </p:nvSpPr>
          <p:spPr>
            <a:xfrm>
              <a:off x="0" y="-38100"/>
              <a:ext cx="4152300" cy="17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0"/>
          <p:cNvSpPr/>
          <p:nvPr>
            <p:ph idx="2" type="pic"/>
          </p:nvPr>
        </p:nvSpPr>
        <p:spPr>
          <a:xfrm>
            <a:off x="1582625" y="1069725"/>
            <a:ext cx="15423300" cy="6094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2" name="Google Shape;122;p10"/>
          <p:cNvCxnSpPr/>
          <p:nvPr/>
        </p:nvCxnSpPr>
        <p:spPr>
          <a:xfrm>
            <a:off x="566070" y="583452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10"/>
          <p:cNvCxnSpPr/>
          <p:nvPr/>
        </p:nvCxnSpPr>
        <p:spPr>
          <a:xfrm>
            <a:off x="566070" y="10008348"/>
            <a:ext cx="1746060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10"/>
          <p:cNvSpPr txBox="1"/>
          <p:nvPr>
            <p:ph idx="1" type="body"/>
          </p:nvPr>
        </p:nvSpPr>
        <p:spPr>
          <a:xfrm>
            <a:off x="1192950" y="7635075"/>
            <a:ext cx="15902100" cy="205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606425" lvl="0" marL="457200">
              <a:spcBef>
                <a:spcPts val="64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1pPr>
            <a:lvl2pPr indent="-606425" lvl="1" marL="914400">
              <a:spcBef>
                <a:spcPts val="560"/>
              </a:spcBef>
              <a:spcAft>
                <a:spcPts val="0"/>
              </a:spcAft>
              <a:buSzPts val="5950"/>
              <a:buFont typeface="Nixie One"/>
              <a:buChar char="–"/>
              <a:defRPr sz="5950">
                <a:latin typeface="Nixie One"/>
                <a:ea typeface="Nixie One"/>
                <a:cs typeface="Nixie One"/>
                <a:sym typeface="Nixie One"/>
              </a:defRPr>
            </a:lvl2pPr>
            <a:lvl3pPr indent="-606425" lvl="2" marL="1371600">
              <a:spcBef>
                <a:spcPts val="48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3pPr>
            <a:lvl4pPr indent="-606425" lvl="3" marL="18288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–"/>
              <a:defRPr sz="5950">
                <a:latin typeface="Nixie One"/>
                <a:ea typeface="Nixie One"/>
                <a:cs typeface="Nixie One"/>
                <a:sym typeface="Nixie One"/>
              </a:defRPr>
            </a:lvl4pPr>
            <a:lvl5pPr indent="-606425" lvl="4" marL="22860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»"/>
              <a:defRPr sz="5950">
                <a:latin typeface="Nixie One"/>
                <a:ea typeface="Nixie One"/>
                <a:cs typeface="Nixie One"/>
                <a:sym typeface="Nixie One"/>
              </a:defRPr>
            </a:lvl5pPr>
            <a:lvl6pPr indent="-606425" lvl="5" marL="27432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6pPr>
            <a:lvl7pPr indent="-606425" lvl="6" marL="32004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7pPr>
            <a:lvl8pPr indent="-606425" lvl="7" marL="36576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8pPr>
            <a:lvl9pPr indent="-606425" lvl="8" marL="4114800">
              <a:spcBef>
                <a:spcPts val="400"/>
              </a:spcBef>
              <a:spcAft>
                <a:spcPts val="0"/>
              </a:spcAft>
              <a:buSzPts val="5950"/>
              <a:buFont typeface="Nixie One"/>
              <a:buChar char="•"/>
              <a:defRPr sz="5950"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125" name="Google Shape;125;p10"/>
          <p:cNvSpPr/>
          <p:nvPr/>
        </p:nvSpPr>
        <p:spPr>
          <a:xfrm>
            <a:off x="14927664" y="1979669"/>
            <a:ext cx="5560541" cy="4114800"/>
          </a:xfrm>
          <a:custGeom>
            <a:rect b="b" l="l" r="r" t="t"/>
            <a:pathLst>
              <a:path extrusionOk="0" h="4114800" w="5560541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>
            <a:off x="-2044161" y="2564169"/>
            <a:ext cx="5560541" cy="4114800"/>
          </a:xfrm>
          <a:custGeom>
            <a:rect b="b" l="l" r="r" t="t"/>
            <a:pathLst>
              <a:path extrusionOk="0" h="4114800" w="5560541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56750" y="1410175"/>
            <a:ext cx="16774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9000"/>
              <a:buFont typeface="Nixie One"/>
              <a:buNone/>
              <a:defRPr i="0" sz="90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CC6A"/>
              </a:buClr>
              <a:buSzPts val="1400"/>
              <a:buNone/>
              <a:defRPr sz="1800">
                <a:solidFill>
                  <a:srgbClr val="FFCC6A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3233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82600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CC6A"/>
              </a:buClr>
              <a:buSzPts val="4000"/>
              <a:buFont typeface="Lato"/>
              <a:buChar char="•"/>
              <a:defRPr i="0" sz="4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06400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CC6A"/>
              </a:buClr>
              <a:buSzPts val="2800"/>
              <a:buFont typeface="Lato"/>
              <a:buChar char="–"/>
              <a:defRPr i="0" sz="28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CC6A"/>
              </a:buClr>
              <a:buSzPts val="2400"/>
              <a:buFont typeface="Lato"/>
              <a:buChar char="•"/>
              <a:defRPr i="0" sz="24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–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»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•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•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•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CC6A"/>
              </a:buClr>
              <a:buSzPts val="2000"/>
              <a:buFont typeface="Lato"/>
              <a:buChar char="•"/>
              <a:defRPr i="0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125.png"/><Relationship Id="rId5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21.png"/><Relationship Id="rId5" Type="http://schemas.openxmlformats.org/officeDocument/2006/relationships/image" Target="../media/image113.png"/><Relationship Id="rId6" Type="http://schemas.openxmlformats.org/officeDocument/2006/relationships/image" Target="../media/image48.png"/><Relationship Id="rId7" Type="http://schemas.openxmlformats.org/officeDocument/2006/relationships/image" Target="../media/image27.png"/><Relationship Id="rId8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Relationship Id="rId4" Type="http://schemas.openxmlformats.org/officeDocument/2006/relationships/image" Target="../media/image46.png"/><Relationship Id="rId5" Type="http://schemas.openxmlformats.org/officeDocument/2006/relationships/image" Target="../media/image41.png"/><Relationship Id="rId6" Type="http://schemas.openxmlformats.org/officeDocument/2006/relationships/image" Target="../media/image61.png"/><Relationship Id="rId7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26.png"/><Relationship Id="rId8" Type="http://schemas.openxmlformats.org/officeDocument/2006/relationships/image" Target="../media/image101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7.png"/><Relationship Id="rId22" Type="http://schemas.openxmlformats.org/officeDocument/2006/relationships/image" Target="../media/image33.png"/><Relationship Id="rId21" Type="http://schemas.openxmlformats.org/officeDocument/2006/relationships/image" Target="../media/image22.png"/><Relationship Id="rId24" Type="http://schemas.openxmlformats.org/officeDocument/2006/relationships/image" Target="../media/image108.png"/><Relationship Id="rId23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7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Relationship Id="rId26" Type="http://schemas.openxmlformats.org/officeDocument/2006/relationships/image" Target="../media/image7.png"/><Relationship Id="rId25" Type="http://schemas.openxmlformats.org/officeDocument/2006/relationships/image" Target="../media/image16.png"/><Relationship Id="rId28" Type="http://schemas.openxmlformats.org/officeDocument/2006/relationships/image" Target="../media/image32.png"/><Relationship Id="rId27" Type="http://schemas.openxmlformats.org/officeDocument/2006/relationships/image" Target="../media/image96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29" Type="http://schemas.openxmlformats.org/officeDocument/2006/relationships/image" Target="../media/image42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3" Type="http://schemas.openxmlformats.org/officeDocument/2006/relationships/image" Target="../media/image58.png"/><Relationship Id="rId12" Type="http://schemas.openxmlformats.org/officeDocument/2006/relationships/image" Target="../media/image62.png"/><Relationship Id="rId15" Type="http://schemas.openxmlformats.org/officeDocument/2006/relationships/image" Target="../media/image46.png"/><Relationship Id="rId14" Type="http://schemas.openxmlformats.org/officeDocument/2006/relationships/image" Target="../media/image69.png"/><Relationship Id="rId17" Type="http://schemas.openxmlformats.org/officeDocument/2006/relationships/image" Target="../media/image61.png"/><Relationship Id="rId16" Type="http://schemas.openxmlformats.org/officeDocument/2006/relationships/image" Target="../media/image41.png"/><Relationship Id="rId19" Type="http://schemas.openxmlformats.org/officeDocument/2006/relationships/image" Target="../media/image48.png"/><Relationship Id="rId18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9.png"/><Relationship Id="rId21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4.png"/><Relationship Id="rId11" Type="http://schemas.openxmlformats.org/officeDocument/2006/relationships/image" Target="../media/image71.png"/><Relationship Id="rId10" Type="http://schemas.openxmlformats.org/officeDocument/2006/relationships/image" Target="../media/image38.png"/><Relationship Id="rId13" Type="http://schemas.openxmlformats.org/officeDocument/2006/relationships/image" Target="../media/image31.png"/><Relationship Id="rId12" Type="http://schemas.openxmlformats.org/officeDocument/2006/relationships/image" Target="../media/image77.png"/><Relationship Id="rId15" Type="http://schemas.openxmlformats.org/officeDocument/2006/relationships/image" Target="../media/image4.png"/><Relationship Id="rId14" Type="http://schemas.openxmlformats.org/officeDocument/2006/relationships/image" Target="../media/image40.png"/><Relationship Id="rId17" Type="http://schemas.openxmlformats.org/officeDocument/2006/relationships/image" Target="../media/image34.png"/><Relationship Id="rId16" Type="http://schemas.openxmlformats.org/officeDocument/2006/relationships/image" Target="../media/image11.png"/><Relationship Id="rId19" Type="http://schemas.openxmlformats.org/officeDocument/2006/relationships/image" Target="../media/image27.png"/><Relationship Id="rId18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3.png"/><Relationship Id="rId4" Type="http://schemas.openxmlformats.org/officeDocument/2006/relationships/image" Target="../media/image108.png"/><Relationship Id="rId5" Type="http://schemas.openxmlformats.org/officeDocument/2006/relationships/image" Target="../media/image122.png"/><Relationship Id="rId6" Type="http://schemas.openxmlformats.org/officeDocument/2006/relationships/image" Target="../media/image11.png"/><Relationship Id="rId7" Type="http://schemas.openxmlformats.org/officeDocument/2006/relationships/image" Target="../media/image1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83.pn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jpg"/><Relationship Id="rId4" Type="http://schemas.openxmlformats.org/officeDocument/2006/relationships/image" Target="../media/image55.jpg"/><Relationship Id="rId5" Type="http://schemas.openxmlformats.org/officeDocument/2006/relationships/image" Target="../media/image54.jp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53.png"/><Relationship Id="rId13" Type="http://schemas.openxmlformats.org/officeDocument/2006/relationships/image" Target="../media/image62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7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Relationship Id="rId15" Type="http://schemas.openxmlformats.org/officeDocument/2006/relationships/image" Target="../media/image58.png"/><Relationship Id="rId14" Type="http://schemas.openxmlformats.org/officeDocument/2006/relationships/image" Target="../media/image64.png"/><Relationship Id="rId17" Type="http://schemas.openxmlformats.org/officeDocument/2006/relationships/image" Target="../media/image77.png"/><Relationship Id="rId16" Type="http://schemas.openxmlformats.org/officeDocument/2006/relationships/image" Target="../media/image71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7" Type="http://schemas.openxmlformats.org/officeDocument/2006/relationships/image" Target="../media/image66.png"/><Relationship Id="rId8" Type="http://schemas.openxmlformats.org/officeDocument/2006/relationships/image" Target="../media/image5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20.png"/><Relationship Id="rId5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9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/>
          <p:nvPr/>
        </p:nvSpPr>
        <p:spPr>
          <a:xfrm rot="-5400000">
            <a:off x="5029200" y="-1273342"/>
            <a:ext cx="8229600" cy="12833684"/>
          </a:xfrm>
          <a:custGeom>
            <a:rect b="b" l="l" r="r" t="t"/>
            <a:pathLst>
              <a:path extrusionOk="0" h="12833684" w="8229600">
                <a:moveTo>
                  <a:pt x="0" y="0"/>
                </a:moveTo>
                <a:lnTo>
                  <a:pt x="8229600" y="0"/>
                </a:lnTo>
                <a:lnTo>
                  <a:pt x="8229600" y="12833684"/>
                </a:lnTo>
                <a:lnTo>
                  <a:pt x="0" y="1283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7"/>
          <p:cNvSpPr txBox="1"/>
          <p:nvPr/>
        </p:nvSpPr>
        <p:spPr>
          <a:xfrm>
            <a:off x="3355257" y="2701761"/>
            <a:ext cx="115776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STARS AND CONSTELLATIONS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LESSON</a:t>
            </a:r>
            <a:endParaRPr/>
          </a:p>
        </p:txBody>
      </p:sp>
      <p:sp>
        <p:nvSpPr>
          <p:cNvPr id="245" name="Google Shape;245;p17"/>
          <p:cNvSpPr/>
          <p:nvPr/>
        </p:nvSpPr>
        <p:spPr>
          <a:xfrm flipH="1">
            <a:off x="15703027" y="6333671"/>
            <a:ext cx="3923679" cy="3953329"/>
          </a:xfrm>
          <a:custGeom>
            <a:rect b="b" l="l" r="r" t="t"/>
            <a:pathLst>
              <a:path extrusionOk="0" h="3953329" w="3923679">
                <a:moveTo>
                  <a:pt x="3923679" y="0"/>
                </a:moveTo>
                <a:lnTo>
                  <a:pt x="0" y="0"/>
                </a:lnTo>
                <a:lnTo>
                  <a:pt x="0" y="3953329"/>
                </a:lnTo>
                <a:lnTo>
                  <a:pt x="3923679" y="3953329"/>
                </a:lnTo>
                <a:lnTo>
                  <a:pt x="392367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17"/>
          <p:cNvSpPr/>
          <p:nvPr/>
        </p:nvSpPr>
        <p:spPr>
          <a:xfrm>
            <a:off x="-1988731" y="390843"/>
            <a:ext cx="4949370" cy="4336885"/>
          </a:xfrm>
          <a:custGeom>
            <a:rect b="b" l="l" r="r" t="t"/>
            <a:pathLst>
              <a:path extrusionOk="0" h="4336885" w="4949370">
                <a:moveTo>
                  <a:pt x="0" y="0"/>
                </a:moveTo>
                <a:lnTo>
                  <a:pt x="4949370" y="0"/>
                </a:lnTo>
                <a:lnTo>
                  <a:pt x="4949370" y="4336885"/>
                </a:lnTo>
                <a:lnTo>
                  <a:pt x="0" y="4336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7"/>
          <p:cNvSpPr/>
          <p:nvPr/>
        </p:nvSpPr>
        <p:spPr>
          <a:xfrm>
            <a:off x="14376361" y="8874121"/>
            <a:ext cx="1675955" cy="768357"/>
          </a:xfrm>
          <a:custGeom>
            <a:rect b="b" l="l" r="r" t="t"/>
            <a:pathLst>
              <a:path extrusionOk="0" h="768357" w="1675955">
                <a:moveTo>
                  <a:pt x="0" y="0"/>
                </a:moveTo>
                <a:lnTo>
                  <a:pt x="1675954" y="0"/>
                </a:lnTo>
                <a:lnTo>
                  <a:pt x="1675954" y="768358"/>
                </a:lnTo>
                <a:lnTo>
                  <a:pt x="0" y="768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64429" l="-159241" r="-36065" t="0"/>
            </a:stretch>
          </a:blipFill>
          <a:ln>
            <a:noFill/>
          </a:ln>
        </p:spPr>
      </p:sp>
      <p:sp>
        <p:nvSpPr>
          <p:cNvPr id="248" name="Google Shape;248;p17"/>
          <p:cNvSpPr/>
          <p:nvPr/>
        </p:nvSpPr>
        <p:spPr>
          <a:xfrm>
            <a:off x="16573331" y="5589035"/>
            <a:ext cx="957807" cy="889472"/>
          </a:xfrm>
          <a:custGeom>
            <a:rect b="b" l="l" r="r" t="t"/>
            <a:pathLst>
              <a:path extrusionOk="0" h="889472" w="957807">
                <a:moveTo>
                  <a:pt x="0" y="0"/>
                </a:moveTo>
                <a:lnTo>
                  <a:pt x="957808" y="0"/>
                </a:lnTo>
                <a:lnTo>
                  <a:pt x="957808" y="889472"/>
                </a:lnTo>
                <a:lnTo>
                  <a:pt x="0" y="889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16016" l="-74232" r="-416365" t="-41272"/>
            </a:stretch>
          </a:blipFill>
          <a:ln>
            <a:noFill/>
          </a:ln>
        </p:spPr>
      </p:sp>
      <p:cxnSp>
        <p:nvCxnSpPr>
          <p:cNvPr id="249" name="Google Shape;249;p17"/>
          <p:cNvCxnSpPr/>
          <p:nvPr/>
        </p:nvCxnSpPr>
        <p:spPr>
          <a:xfrm>
            <a:off x="-3765082" y="5143500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17"/>
          <p:cNvCxnSpPr/>
          <p:nvPr/>
        </p:nvCxnSpPr>
        <p:spPr>
          <a:xfrm>
            <a:off x="15560842" y="5143500"/>
            <a:ext cx="6492240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17"/>
          <p:cNvSpPr/>
          <p:nvPr/>
        </p:nvSpPr>
        <p:spPr>
          <a:xfrm>
            <a:off x="254376" y="7179892"/>
            <a:ext cx="3372999" cy="4401956"/>
          </a:xfrm>
          <a:custGeom>
            <a:rect b="b" l="l" r="r" t="t"/>
            <a:pathLst>
              <a:path extrusionOk="0" h="4401956" w="3372999">
                <a:moveTo>
                  <a:pt x="0" y="0"/>
                </a:moveTo>
                <a:lnTo>
                  <a:pt x="3372999" y="0"/>
                </a:lnTo>
                <a:lnTo>
                  <a:pt x="3372999" y="4401956"/>
                </a:lnTo>
                <a:lnTo>
                  <a:pt x="0" y="440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7"/>
          <p:cNvSpPr/>
          <p:nvPr/>
        </p:nvSpPr>
        <p:spPr>
          <a:xfrm flipH="1" rot="10800000">
            <a:off x="14712427" y="-1294848"/>
            <a:ext cx="3372999" cy="4401956"/>
          </a:xfrm>
          <a:custGeom>
            <a:rect b="b" l="l" r="r" t="t"/>
            <a:pathLst>
              <a:path extrusionOk="0" h="4401956" w="3372999">
                <a:moveTo>
                  <a:pt x="0" y="4401956"/>
                </a:moveTo>
                <a:lnTo>
                  <a:pt x="3372999" y="4401956"/>
                </a:lnTo>
                <a:lnTo>
                  <a:pt x="3372999" y="0"/>
                </a:lnTo>
                <a:lnTo>
                  <a:pt x="0" y="0"/>
                </a:lnTo>
                <a:lnTo>
                  <a:pt x="0" y="4401956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7"/>
          <p:cNvSpPr txBox="1"/>
          <p:nvPr/>
        </p:nvSpPr>
        <p:spPr>
          <a:xfrm>
            <a:off x="5626752" y="7342032"/>
            <a:ext cx="70344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6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FOR ELEMENTARY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/>
          <p:nvPr/>
        </p:nvSpPr>
        <p:spPr>
          <a:xfrm rot="-5400000">
            <a:off x="2178702" y="1817150"/>
            <a:ext cx="6335214" cy="8276407"/>
          </a:xfrm>
          <a:custGeom>
            <a:rect b="b" l="l" r="r" t="t"/>
            <a:pathLst>
              <a:path extrusionOk="0" h="8276407" w="6335214">
                <a:moveTo>
                  <a:pt x="0" y="0"/>
                </a:moveTo>
                <a:lnTo>
                  <a:pt x="6335214" y="0"/>
                </a:lnTo>
                <a:lnTo>
                  <a:pt x="6335214" y="8276408"/>
                </a:lnTo>
                <a:lnTo>
                  <a:pt x="0" y="8276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33" name="Google Shape;4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403" y="3089050"/>
            <a:ext cx="7647900" cy="57327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34" name="Google Shape;434;p26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p26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6" name="Google Shape;436;p26"/>
          <p:cNvSpPr txBox="1"/>
          <p:nvPr/>
        </p:nvSpPr>
        <p:spPr>
          <a:xfrm>
            <a:off x="5346309" y="1379365"/>
            <a:ext cx="11912991" cy="1418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4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DID YOU KNOW?</a:t>
            </a:r>
            <a:endParaRPr/>
          </a:p>
        </p:txBody>
      </p:sp>
      <p:sp>
        <p:nvSpPr>
          <p:cNvPr id="437" name="Google Shape;437;p26"/>
          <p:cNvSpPr/>
          <p:nvPr/>
        </p:nvSpPr>
        <p:spPr>
          <a:xfrm rot="-967988">
            <a:off x="219900" y="799135"/>
            <a:ext cx="6098671" cy="2447092"/>
          </a:xfrm>
          <a:custGeom>
            <a:rect b="b" l="l" r="r" t="t"/>
            <a:pathLst>
              <a:path extrusionOk="0" h="2447092" w="6098671">
                <a:moveTo>
                  <a:pt x="0" y="0"/>
                </a:moveTo>
                <a:lnTo>
                  <a:pt x="6098671" y="0"/>
                </a:lnTo>
                <a:lnTo>
                  <a:pt x="6098671" y="2447092"/>
                </a:lnTo>
                <a:lnTo>
                  <a:pt x="0" y="244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6"/>
          <p:cNvSpPr/>
          <p:nvPr/>
        </p:nvSpPr>
        <p:spPr>
          <a:xfrm flipH="1" rot="9861956">
            <a:off x="16643761" y="1970856"/>
            <a:ext cx="6098671" cy="2447092"/>
          </a:xfrm>
          <a:custGeom>
            <a:rect b="b" l="l" r="r" t="t"/>
            <a:pathLst>
              <a:path extrusionOk="0" h="2447092" w="6098671">
                <a:moveTo>
                  <a:pt x="0" y="2447091"/>
                </a:moveTo>
                <a:lnTo>
                  <a:pt x="6098670" y="2447091"/>
                </a:lnTo>
                <a:lnTo>
                  <a:pt x="6098670" y="0"/>
                </a:lnTo>
                <a:lnTo>
                  <a:pt x="0" y="0"/>
                </a:lnTo>
                <a:lnTo>
                  <a:pt x="0" y="244709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6"/>
          <p:cNvSpPr txBox="1"/>
          <p:nvPr/>
        </p:nvSpPr>
        <p:spPr>
          <a:xfrm>
            <a:off x="10544820" y="4174831"/>
            <a:ext cx="67146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5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The western zodiac group of constellations was named by Ptolemy, a Greek-born Egyptian astronomer, mathematician, and geographer. It is based on the Sun's path in the sky throughout the year. Hence, these constellations differ in visibility and position during different seasons.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"/>
          <p:cNvSpPr/>
          <p:nvPr/>
        </p:nvSpPr>
        <p:spPr>
          <a:xfrm rot="-3611140">
            <a:off x="-268367" y="489287"/>
            <a:ext cx="9308426" cy="9308426"/>
          </a:xfrm>
          <a:custGeom>
            <a:rect b="b" l="l" r="r" t="t"/>
            <a:pathLst>
              <a:path extrusionOk="0" h="9308426" w="9308426">
                <a:moveTo>
                  <a:pt x="0" y="0"/>
                </a:moveTo>
                <a:lnTo>
                  <a:pt x="9308425" y="0"/>
                </a:lnTo>
                <a:lnTo>
                  <a:pt x="9308425" y="9308426"/>
                </a:lnTo>
                <a:lnTo>
                  <a:pt x="0" y="9308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7"/>
          <p:cNvSpPr/>
          <p:nvPr/>
        </p:nvSpPr>
        <p:spPr>
          <a:xfrm>
            <a:off x="2161376" y="2708265"/>
            <a:ext cx="4448939" cy="5288487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39" y="0"/>
                </a:lnTo>
                <a:lnTo>
                  <a:pt x="4448939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46" name="Google Shape;446;p27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p27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8" name="Google Shape;448;p27"/>
          <p:cNvSpPr txBox="1"/>
          <p:nvPr/>
        </p:nvSpPr>
        <p:spPr>
          <a:xfrm>
            <a:off x="7270231" y="1723310"/>
            <a:ext cx="99294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77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ABOUT ORION</a:t>
            </a:r>
            <a:endParaRPr/>
          </a:p>
        </p:txBody>
      </p:sp>
      <p:sp>
        <p:nvSpPr>
          <p:cNvPr id="449" name="Google Shape;449;p27"/>
          <p:cNvSpPr txBox="1"/>
          <p:nvPr/>
        </p:nvSpPr>
        <p:spPr>
          <a:xfrm>
            <a:off x="10354831" y="3509581"/>
            <a:ext cx="6844800" cy="51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84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5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Orion is one of the most recognizable constellations in the night sky, named after a mighty hunter from Greek mythology. It is characterized by its distinctive shape, which includes three bright stars in a straight line representing Orion's belt, along with Betelgeuse and Rigel as prominent stars.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Google Shape;454;p28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28"/>
          <p:cNvSpPr/>
          <p:nvPr/>
        </p:nvSpPr>
        <p:spPr>
          <a:xfrm rot="2268728">
            <a:off x="12335564" y="5002364"/>
            <a:ext cx="4940065" cy="4994551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56" name="Google Shape;456;p28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p28"/>
          <p:cNvSpPr/>
          <p:nvPr/>
        </p:nvSpPr>
        <p:spPr>
          <a:xfrm>
            <a:off x="5530677" y="2856772"/>
            <a:ext cx="6292561" cy="5513857"/>
          </a:xfrm>
          <a:custGeom>
            <a:rect b="b" l="l" r="r" t="t"/>
            <a:pathLst>
              <a:path extrusionOk="0" h="5513857" w="6292561">
                <a:moveTo>
                  <a:pt x="0" y="0"/>
                </a:moveTo>
                <a:lnTo>
                  <a:pt x="6292562" y="0"/>
                </a:lnTo>
                <a:lnTo>
                  <a:pt x="6292562" y="5513856"/>
                </a:lnTo>
                <a:lnTo>
                  <a:pt x="0" y="5513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8"/>
          <p:cNvSpPr/>
          <p:nvPr/>
        </p:nvSpPr>
        <p:spPr>
          <a:xfrm>
            <a:off x="9446183" y="8479070"/>
            <a:ext cx="2844098" cy="881825"/>
          </a:xfrm>
          <a:custGeom>
            <a:rect b="b" l="l" r="r" t="t"/>
            <a:pathLst>
              <a:path extrusionOk="0" h="881825" w="2844098">
                <a:moveTo>
                  <a:pt x="0" y="0"/>
                </a:moveTo>
                <a:lnTo>
                  <a:pt x="2844098" y="0"/>
                </a:lnTo>
                <a:lnTo>
                  <a:pt x="2844098" y="881825"/>
                </a:lnTo>
                <a:lnTo>
                  <a:pt x="0" y="881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25273" l="-113031" r="-8212" t="0"/>
            </a:stretch>
          </a:blipFill>
          <a:ln>
            <a:noFill/>
          </a:ln>
        </p:spPr>
      </p:sp>
      <p:grpSp>
        <p:nvGrpSpPr>
          <p:cNvPr id="459" name="Google Shape;459;p28"/>
          <p:cNvGrpSpPr/>
          <p:nvPr/>
        </p:nvGrpSpPr>
        <p:grpSpPr>
          <a:xfrm>
            <a:off x="933940" y="2712111"/>
            <a:ext cx="4353401" cy="3158721"/>
            <a:chOff x="0" y="-38100"/>
            <a:chExt cx="1146575" cy="831927"/>
          </a:xfrm>
        </p:grpSpPr>
        <p:sp>
          <p:nvSpPr>
            <p:cNvPr id="460" name="Google Shape;460;p28"/>
            <p:cNvSpPr/>
            <p:nvPr/>
          </p:nvSpPr>
          <p:spPr>
            <a:xfrm>
              <a:off x="0" y="0"/>
              <a:ext cx="1146575" cy="793827"/>
            </a:xfrm>
            <a:custGeom>
              <a:rect b="b" l="l" r="r" t="t"/>
              <a:pathLst>
                <a:path extrusionOk="0" h="793827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793827"/>
                  </a:lnTo>
                  <a:lnTo>
                    <a:pt x="0" y="793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1" name="Google Shape;461;p28"/>
            <p:cNvSpPr txBox="1"/>
            <p:nvPr/>
          </p:nvSpPr>
          <p:spPr>
            <a:xfrm>
              <a:off x="0" y="-38100"/>
              <a:ext cx="1146575" cy="831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8"/>
          <p:cNvGrpSpPr/>
          <p:nvPr/>
        </p:nvGrpSpPr>
        <p:grpSpPr>
          <a:xfrm>
            <a:off x="933940" y="6202174"/>
            <a:ext cx="4353401" cy="3158721"/>
            <a:chOff x="0" y="-38100"/>
            <a:chExt cx="1146575" cy="831927"/>
          </a:xfrm>
        </p:grpSpPr>
        <p:sp>
          <p:nvSpPr>
            <p:cNvPr id="463" name="Google Shape;463;p28"/>
            <p:cNvSpPr/>
            <p:nvPr/>
          </p:nvSpPr>
          <p:spPr>
            <a:xfrm>
              <a:off x="0" y="0"/>
              <a:ext cx="1146575" cy="793827"/>
            </a:xfrm>
            <a:custGeom>
              <a:rect b="b" l="l" r="r" t="t"/>
              <a:pathLst>
                <a:path extrusionOk="0" h="793827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793827"/>
                  </a:lnTo>
                  <a:lnTo>
                    <a:pt x="0" y="793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4" name="Google Shape;464;p28"/>
            <p:cNvSpPr txBox="1"/>
            <p:nvPr/>
          </p:nvSpPr>
          <p:spPr>
            <a:xfrm>
              <a:off x="0" y="-38100"/>
              <a:ext cx="1146575" cy="831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28"/>
          <p:cNvGrpSpPr/>
          <p:nvPr/>
        </p:nvGrpSpPr>
        <p:grpSpPr>
          <a:xfrm>
            <a:off x="13000659" y="2712111"/>
            <a:ext cx="4353401" cy="4665053"/>
            <a:chOff x="0" y="-38100"/>
            <a:chExt cx="1146575" cy="1228656"/>
          </a:xfrm>
        </p:grpSpPr>
        <p:sp>
          <p:nvSpPr>
            <p:cNvPr id="466" name="Google Shape;466;p28"/>
            <p:cNvSpPr/>
            <p:nvPr/>
          </p:nvSpPr>
          <p:spPr>
            <a:xfrm>
              <a:off x="0" y="0"/>
              <a:ext cx="1146575" cy="1190556"/>
            </a:xfrm>
            <a:custGeom>
              <a:rect b="b" l="l" r="r" t="t"/>
              <a:pathLst>
                <a:path extrusionOk="0" h="1190556" w="1146575">
                  <a:moveTo>
                    <a:pt x="0" y="0"/>
                  </a:moveTo>
                  <a:lnTo>
                    <a:pt x="1146575" y="0"/>
                  </a:lnTo>
                  <a:lnTo>
                    <a:pt x="1146575" y="1190556"/>
                  </a:lnTo>
                  <a:lnTo>
                    <a:pt x="0" y="1190556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7" name="Google Shape;467;p28"/>
            <p:cNvSpPr txBox="1"/>
            <p:nvPr/>
          </p:nvSpPr>
          <p:spPr>
            <a:xfrm>
              <a:off x="0" y="-38100"/>
              <a:ext cx="1146575" cy="1228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28"/>
          <p:cNvGrpSpPr/>
          <p:nvPr/>
        </p:nvGrpSpPr>
        <p:grpSpPr>
          <a:xfrm>
            <a:off x="3056221" y="3707821"/>
            <a:ext cx="108834" cy="108834"/>
            <a:chOff x="0" y="0"/>
            <a:chExt cx="812800" cy="812800"/>
          </a:xfrm>
        </p:grpSpPr>
        <p:sp>
          <p:nvSpPr>
            <p:cNvPr id="469" name="Google Shape;469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8"/>
          <p:cNvGrpSpPr/>
          <p:nvPr/>
        </p:nvGrpSpPr>
        <p:grpSpPr>
          <a:xfrm>
            <a:off x="15122940" y="3707821"/>
            <a:ext cx="108834" cy="108834"/>
            <a:chOff x="0" y="0"/>
            <a:chExt cx="812800" cy="812800"/>
          </a:xfrm>
        </p:grpSpPr>
        <p:sp>
          <p:nvSpPr>
            <p:cNvPr id="472" name="Google Shape;47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28"/>
          <p:cNvGrpSpPr/>
          <p:nvPr/>
        </p:nvGrpSpPr>
        <p:grpSpPr>
          <a:xfrm>
            <a:off x="3056221" y="7151881"/>
            <a:ext cx="108834" cy="108834"/>
            <a:chOff x="0" y="0"/>
            <a:chExt cx="812800" cy="812800"/>
          </a:xfrm>
        </p:grpSpPr>
        <p:sp>
          <p:nvSpPr>
            <p:cNvPr id="475" name="Google Shape;47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8"/>
          <p:cNvGrpSpPr/>
          <p:nvPr/>
        </p:nvGrpSpPr>
        <p:grpSpPr>
          <a:xfrm>
            <a:off x="2326203" y="6065290"/>
            <a:ext cx="1460036" cy="418428"/>
            <a:chOff x="0" y="-38100"/>
            <a:chExt cx="384536" cy="110203"/>
          </a:xfrm>
        </p:grpSpPr>
        <p:sp>
          <p:nvSpPr>
            <p:cNvPr id="478" name="Google Shape;478;p28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479" name="Google Shape;479;p28"/>
            <p:cNvSpPr txBox="1"/>
            <p:nvPr/>
          </p:nvSpPr>
          <p:spPr>
            <a:xfrm>
              <a:off x="0" y="-38100"/>
              <a:ext cx="384536" cy="110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28"/>
          <p:cNvGrpSpPr/>
          <p:nvPr/>
        </p:nvGrpSpPr>
        <p:grpSpPr>
          <a:xfrm>
            <a:off x="2326203" y="2581050"/>
            <a:ext cx="1460036" cy="418428"/>
            <a:chOff x="0" y="-38100"/>
            <a:chExt cx="384536" cy="110203"/>
          </a:xfrm>
        </p:grpSpPr>
        <p:sp>
          <p:nvSpPr>
            <p:cNvPr id="481" name="Google Shape;481;p28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482" name="Google Shape;482;p28"/>
            <p:cNvSpPr txBox="1"/>
            <p:nvPr/>
          </p:nvSpPr>
          <p:spPr>
            <a:xfrm>
              <a:off x="0" y="-38100"/>
              <a:ext cx="384536" cy="110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28"/>
          <p:cNvGrpSpPr/>
          <p:nvPr/>
        </p:nvGrpSpPr>
        <p:grpSpPr>
          <a:xfrm>
            <a:off x="14447341" y="2581050"/>
            <a:ext cx="1460036" cy="418428"/>
            <a:chOff x="0" y="-38100"/>
            <a:chExt cx="384536" cy="110203"/>
          </a:xfrm>
        </p:grpSpPr>
        <p:sp>
          <p:nvSpPr>
            <p:cNvPr id="484" name="Google Shape;484;p28"/>
            <p:cNvSpPr/>
            <p:nvPr/>
          </p:nvSpPr>
          <p:spPr>
            <a:xfrm>
              <a:off x="0" y="0"/>
              <a:ext cx="384536" cy="72103"/>
            </a:xfrm>
            <a:custGeom>
              <a:rect b="b" l="l" r="r" t="t"/>
              <a:pathLst>
                <a:path extrusionOk="0" h="72103" w="384536">
                  <a:moveTo>
                    <a:pt x="0" y="0"/>
                  </a:moveTo>
                  <a:lnTo>
                    <a:pt x="384536" y="0"/>
                  </a:lnTo>
                  <a:lnTo>
                    <a:pt x="384536" y="72103"/>
                  </a:lnTo>
                  <a:lnTo>
                    <a:pt x="0" y="72103"/>
                  </a:ln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</p:sp>
        <p:sp>
          <p:nvSpPr>
            <p:cNvPr id="485" name="Google Shape;485;p28"/>
            <p:cNvSpPr txBox="1"/>
            <p:nvPr/>
          </p:nvSpPr>
          <p:spPr>
            <a:xfrm>
              <a:off x="0" y="-38100"/>
              <a:ext cx="384536" cy="110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28"/>
          <p:cNvSpPr txBox="1"/>
          <p:nvPr/>
        </p:nvSpPr>
        <p:spPr>
          <a:xfrm>
            <a:off x="-1774176" y="977685"/>
            <a:ext cx="21836352" cy="765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1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WHY DO OTHER STARS APPEAR BRIGHTER?</a:t>
            </a:r>
            <a:endParaRPr/>
          </a:p>
        </p:txBody>
      </p:sp>
      <p:sp>
        <p:nvSpPr>
          <p:cNvPr id="487" name="Google Shape;487;p28"/>
          <p:cNvSpPr txBox="1"/>
          <p:nvPr/>
        </p:nvSpPr>
        <p:spPr>
          <a:xfrm>
            <a:off x="1273406" y="1976201"/>
            <a:ext cx="15741188" cy="383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 star is a gaseous object in space that gives off heat and light. Some factors affect the apparent brightness of a star.</a:t>
            </a:r>
            <a:endParaRPr/>
          </a:p>
        </p:txBody>
      </p:sp>
      <p:sp>
        <p:nvSpPr>
          <p:cNvPr id="488" name="Google Shape;488;p28"/>
          <p:cNvSpPr txBox="1"/>
          <p:nvPr/>
        </p:nvSpPr>
        <p:spPr>
          <a:xfrm>
            <a:off x="1434452" y="3960125"/>
            <a:ext cx="33525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Stars have different luminosities. Some stars naturally emit more light than other stars.</a:t>
            </a:r>
            <a:endParaRPr/>
          </a:p>
        </p:txBody>
      </p:sp>
      <p:sp>
        <p:nvSpPr>
          <p:cNvPr id="489" name="Google Shape;489;p28"/>
          <p:cNvSpPr txBox="1"/>
          <p:nvPr/>
        </p:nvSpPr>
        <p:spPr>
          <a:xfrm>
            <a:off x="1189583" y="7450188"/>
            <a:ext cx="38421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Larger stars have greater surface area. This is the reason why they tend to shine brighter in the night sky.</a:t>
            </a:r>
            <a:endParaRPr/>
          </a:p>
        </p:txBody>
      </p:sp>
      <p:sp>
        <p:nvSpPr>
          <p:cNvPr id="490" name="Google Shape;490;p28"/>
          <p:cNvSpPr txBox="1"/>
          <p:nvPr/>
        </p:nvSpPr>
        <p:spPr>
          <a:xfrm>
            <a:off x="13423150" y="3960125"/>
            <a:ext cx="35085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The closer the star, the brighter it appears. Sirius A is a star that is twice as massive as the Sun. However, because the Sun is closer to Earth, it appears brighter in the Earth's sky.</a:t>
            </a:r>
            <a:endParaRPr/>
          </a:p>
        </p:txBody>
      </p:sp>
      <p:sp>
        <p:nvSpPr>
          <p:cNvPr id="491" name="Google Shape;491;p28"/>
          <p:cNvSpPr txBox="1"/>
          <p:nvPr/>
        </p:nvSpPr>
        <p:spPr>
          <a:xfrm>
            <a:off x="1251871" y="3133708"/>
            <a:ext cx="3717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ACTUAL BRIGHTNESS</a:t>
            </a:r>
            <a:endParaRPr/>
          </a:p>
        </p:txBody>
      </p:sp>
      <p:sp>
        <p:nvSpPr>
          <p:cNvPr id="492" name="Google Shape;492;p28"/>
          <p:cNvSpPr txBox="1"/>
          <p:nvPr/>
        </p:nvSpPr>
        <p:spPr>
          <a:xfrm>
            <a:off x="1251871" y="6623771"/>
            <a:ext cx="3717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SIZE</a:t>
            </a:r>
            <a:endParaRPr/>
          </a:p>
        </p:txBody>
      </p:sp>
      <p:sp>
        <p:nvSpPr>
          <p:cNvPr id="493" name="Google Shape;493;p28"/>
          <p:cNvSpPr txBox="1"/>
          <p:nvPr/>
        </p:nvSpPr>
        <p:spPr>
          <a:xfrm>
            <a:off x="13318591" y="3133708"/>
            <a:ext cx="3717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DISTANCE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"/>
          <p:cNvSpPr/>
          <p:nvPr/>
        </p:nvSpPr>
        <p:spPr>
          <a:xfrm rot="-5400000">
            <a:off x="11354334" y="245232"/>
            <a:ext cx="3923570" cy="5933565"/>
          </a:xfrm>
          <a:custGeom>
            <a:rect b="b" l="l" r="r" t="t"/>
            <a:pathLst>
              <a:path extrusionOk="0" h="5933565" w="3923570">
                <a:moveTo>
                  <a:pt x="0" y="0"/>
                </a:moveTo>
                <a:lnTo>
                  <a:pt x="3923570" y="0"/>
                </a:lnTo>
                <a:lnTo>
                  <a:pt x="3923570" y="5933565"/>
                </a:lnTo>
                <a:lnTo>
                  <a:pt x="0" y="593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99" name="Google Shape;4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2366" y="1379878"/>
            <a:ext cx="5667600" cy="366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0" name="Google Shape;500;p29"/>
          <p:cNvSpPr/>
          <p:nvPr/>
        </p:nvSpPr>
        <p:spPr>
          <a:xfrm rot="-5400000">
            <a:off x="3239034" y="3209157"/>
            <a:ext cx="3923570" cy="5933565"/>
          </a:xfrm>
          <a:custGeom>
            <a:rect b="b" l="l" r="r" t="t"/>
            <a:pathLst>
              <a:path extrusionOk="0" h="5933565" w="3923570">
                <a:moveTo>
                  <a:pt x="0" y="0"/>
                </a:moveTo>
                <a:lnTo>
                  <a:pt x="3923570" y="0"/>
                </a:lnTo>
                <a:lnTo>
                  <a:pt x="3923570" y="5933565"/>
                </a:lnTo>
                <a:lnTo>
                  <a:pt x="0" y="593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1" name="Google Shape;5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6765" y="4343781"/>
            <a:ext cx="5668200" cy="3664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502" name="Google Shape;502;p29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3" name="Google Shape;503;p29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4" name="Google Shape;504;p29"/>
          <p:cNvSpPr/>
          <p:nvPr/>
        </p:nvSpPr>
        <p:spPr>
          <a:xfrm rot="-5400000">
            <a:off x="12319844" y="4272887"/>
            <a:ext cx="2859272" cy="8306850"/>
          </a:xfrm>
          <a:custGeom>
            <a:rect b="b" l="l" r="r" t="t"/>
            <a:pathLst>
              <a:path extrusionOk="0" h="8306850" w="2859272">
                <a:moveTo>
                  <a:pt x="0" y="0"/>
                </a:moveTo>
                <a:lnTo>
                  <a:pt x="2859272" y="0"/>
                </a:lnTo>
                <a:lnTo>
                  <a:pt x="2859272" y="8306850"/>
                </a:lnTo>
                <a:lnTo>
                  <a:pt x="0" y="8306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01910" r="0" t="0"/>
            </a:stretch>
          </a:blipFill>
          <a:ln>
            <a:noFill/>
          </a:ln>
        </p:spPr>
      </p:sp>
      <p:sp>
        <p:nvSpPr>
          <p:cNvPr id="505" name="Google Shape;505;p29"/>
          <p:cNvSpPr/>
          <p:nvPr/>
        </p:nvSpPr>
        <p:spPr>
          <a:xfrm rot="2433432">
            <a:off x="7714199" y="4414757"/>
            <a:ext cx="3763713" cy="1902386"/>
          </a:xfrm>
          <a:custGeom>
            <a:rect b="b" l="l" r="r" t="t"/>
            <a:pathLst>
              <a:path extrusionOk="0" h="1902386" w="3763713">
                <a:moveTo>
                  <a:pt x="0" y="0"/>
                </a:moveTo>
                <a:lnTo>
                  <a:pt x="3763712" y="0"/>
                </a:lnTo>
                <a:lnTo>
                  <a:pt x="3763712" y="1902386"/>
                </a:lnTo>
                <a:lnTo>
                  <a:pt x="0" y="1902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29"/>
          <p:cNvSpPr/>
          <p:nvPr/>
        </p:nvSpPr>
        <p:spPr>
          <a:xfrm>
            <a:off x="-2874170" y="5580336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0" y="0"/>
                </a:moveTo>
                <a:lnTo>
                  <a:pt x="4851032" y="0"/>
                </a:lnTo>
                <a:lnTo>
                  <a:pt x="4851032" y="3677964"/>
                </a:lnTo>
                <a:lnTo>
                  <a:pt x="0" y="36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9"/>
          <p:cNvSpPr/>
          <p:nvPr/>
        </p:nvSpPr>
        <p:spPr>
          <a:xfrm>
            <a:off x="16146404" y="1017022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0" y="0"/>
                </a:moveTo>
                <a:lnTo>
                  <a:pt x="4851032" y="0"/>
                </a:lnTo>
                <a:lnTo>
                  <a:pt x="4851032" y="3677964"/>
                </a:lnTo>
                <a:lnTo>
                  <a:pt x="0" y="3677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29"/>
          <p:cNvSpPr txBox="1"/>
          <p:nvPr/>
        </p:nvSpPr>
        <p:spPr>
          <a:xfrm>
            <a:off x="718779" y="1085605"/>
            <a:ext cx="7062113" cy="2126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1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PLANETS IN THE NIGHT SKY</a:t>
            </a:r>
            <a:endParaRPr/>
          </a:p>
        </p:txBody>
      </p:sp>
      <p:sp>
        <p:nvSpPr>
          <p:cNvPr id="509" name="Google Shape;509;p29"/>
          <p:cNvSpPr txBox="1"/>
          <p:nvPr/>
        </p:nvSpPr>
        <p:spPr>
          <a:xfrm>
            <a:off x="718779" y="3983100"/>
            <a:ext cx="2501226" cy="643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19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JUPITER</a:t>
            </a:r>
            <a:endParaRPr/>
          </a:p>
        </p:txBody>
      </p:sp>
      <p:sp>
        <p:nvSpPr>
          <p:cNvPr id="510" name="Google Shape;510;p29"/>
          <p:cNvSpPr txBox="1"/>
          <p:nvPr/>
        </p:nvSpPr>
        <p:spPr>
          <a:xfrm>
            <a:off x="8834079" y="1019175"/>
            <a:ext cx="3087498" cy="643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19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URANUS</a:t>
            </a:r>
            <a:endParaRPr/>
          </a:p>
        </p:txBody>
      </p:sp>
      <p:sp>
        <p:nvSpPr>
          <p:cNvPr id="511" name="Google Shape;511;p29"/>
          <p:cNvSpPr txBox="1"/>
          <p:nvPr/>
        </p:nvSpPr>
        <p:spPr>
          <a:xfrm>
            <a:off x="11921578" y="7774496"/>
            <a:ext cx="3655804" cy="15878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512" name="Google Shape;512;p29"/>
          <p:cNvSpPr txBox="1"/>
          <p:nvPr/>
        </p:nvSpPr>
        <p:spPr>
          <a:xfrm>
            <a:off x="4232771" y="8317421"/>
            <a:ext cx="51018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513" name="Google Shape;513;p29"/>
          <p:cNvSpPr txBox="1"/>
          <p:nvPr/>
        </p:nvSpPr>
        <p:spPr>
          <a:xfrm>
            <a:off x="12157571" y="5353496"/>
            <a:ext cx="51018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8" name="Google Shape;518;p30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p30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30"/>
          <p:cNvSpPr/>
          <p:nvPr/>
        </p:nvSpPr>
        <p:spPr>
          <a:xfrm>
            <a:off x="1186365" y="3286062"/>
            <a:ext cx="1684392" cy="1688613"/>
          </a:xfrm>
          <a:custGeom>
            <a:rect b="b" l="l" r="r" t="t"/>
            <a:pathLst>
              <a:path extrusionOk="0" h="1688613" w="1684392">
                <a:moveTo>
                  <a:pt x="0" y="0"/>
                </a:moveTo>
                <a:lnTo>
                  <a:pt x="1684392" y="0"/>
                </a:lnTo>
                <a:lnTo>
                  <a:pt x="1684392" y="1688613"/>
                </a:lnTo>
                <a:lnTo>
                  <a:pt x="0" y="1688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30"/>
          <p:cNvSpPr/>
          <p:nvPr/>
        </p:nvSpPr>
        <p:spPr>
          <a:xfrm>
            <a:off x="4873450" y="3484845"/>
            <a:ext cx="1292662" cy="1291046"/>
          </a:xfrm>
          <a:custGeom>
            <a:rect b="b" l="l" r="r" t="t"/>
            <a:pathLst>
              <a:path extrusionOk="0" h="1291046" w="1292662">
                <a:moveTo>
                  <a:pt x="0" y="0"/>
                </a:moveTo>
                <a:lnTo>
                  <a:pt x="1292662" y="0"/>
                </a:lnTo>
                <a:lnTo>
                  <a:pt x="1292662" y="1291047"/>
                </a:lnTo>
                <a:lnTo>
                  <a:pt x="0" y="1291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0"/>
          <p:cNvSpPr/>
          <p:nvPr/>
        </p:nvSpPr>
        <p:spPr>
          <a:xfrm>
            <a:off x="8359316" y="3345684"/>
            <a:ext cx="1569368" cy="1569368"/>
          </a:xfrm>
          <a:custGeom>
            <a:rect b="b" l="l" r="r" t="t"/>
            <a:pathLst>
              <a:path extrusionOk="0" h="1569368" w="1569368">
                <a:moveTo>
                  <a:pt x="0" y="0"/>
                </a:moveTo>
                <a:lnTo>
                  <a:pt x="1569368" y="0"/>
                </a:lnTo>
                <a:lnTo>
                  <a:pt x="1569368" y="1569369"/>
                </a:lnTo>
                <a:lnTo>
                  <a:pt x="0" y="1569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30"/>
          <p:cNvSpPr/>
          <p:nvPr/>
        </p:nvSpPr>
        <p:spPr>
          <a:xfrm>
            <a:off x="12014712" y="3647161"/>
            <a:ext cx="967623" cy="966414"/>
          </a:xfrm>
          <a:custGeom>
            <a:rect b="b" l="l" r="r" t="t"/>
            <a:pathLst>
              <a:path extrusionOk="0" h="966414" w="967623">
                <a:moveTo>
                  <a:pt x="0" y="0"/>
                </a:moveTo>
                <a:lnTo>
                  <a:pt x="967624" y="0"/>
                </a:lnTo>
                <a:lnTo>
                  <a:pt x="967624" y="966414"/>
                </a:lnTo>
                <a:lnTo>
                  <a:pt x="0" y="966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30"/>
          <p:cNvSpPr/>
          <p:nvPr/>
        </p:nvSpPr>
        <p:spPr>
          <a:xfrm>
            <a:off x="15693666" y="3679265"/>
            <a:ext cx="903336" cy="902207"/>
          </a:xfrm>
          <a:custGeom>
            <a:rect b="b" l="l" r="r" t="t"/>
            <a:pathLst>
              <a:path extrusionOk="0" h="902207" w="903336">
                <a:moveTo>
                  <a:pt x="0" y="0"/>
                </a:moveTo>
                <a:lnTo>
                  <a:pt x="903336" y="0"/>
                </a:lnTo>
                <a:lnTo>
                  <a:pt x="903336" y="902207"/>
                </a:lnTo>
                <a:lnTo>
                  <a:pt x="0" y="902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30"/>
          <p:cNvSpPr txBox="1"/>
          <p:nvPr/>
        </p:nvSpPr>
        <p:spPr>
          <a:xfrm>
            <a:off x="1028700" y="843080"/>
            <a:ext cx="16230600" cy="1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29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STAR LIGHT, STAR BRIGHT</a:t>
            </a:r>
            <a:endParaRPr/>
          </a:p>
        </p:txBody>
      </p:sp>
      <p:sp>
        <p:nvSpPr>
          <p:cNvPr id="526" name="Google Shape;526;p30"/>
          <p:cNvSpPr txBox="1"/>
          <p:nvPr/>
        </p:nvSpPr>
        <p:spPr>
          <a:xfrm>
            <a:off x="3673937" y="2157414"/>
            <a:ext cx="109401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Stars are enormous celestial bodies comprised of incandescent gases such as hydrogen and helium. The closer a star is to our planet, the brighter it will appear in our sky.</a:t>
            </a:r>
            <a:endParaRPr/>
          </a:p>
        </p:txBody>
      </p:sp>
      <p:sp>
        <p:nvSpPr>
          <p:cNvPr id="527" name="Google Shape;527;p30"/>
          <p:cNvSpPr txBox="1"/>
          <p:nvPr/>
        </p:nvSpPr>
        <p:spPr>
          <a:xfrm>
            <a:off x="7510244" y="5267831"/>
            <a:ext cx="3001513" cy="1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8.6 </a:t>
            </a:r>
            <a:endParaRPr/>
          </a:p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light-years</a:t>
            </a:r>
            <a:endParaRPr/>
          </a:p>
        </p:txBody>
      </p:sp>
      <p:sp>
        <p:nvSpPr>
          <p:cNvPr id="528" name="Google Shape;528;p30"/>
          <p:cNvSpPr txBox="1"/>
          <p:nvPr/>
        </p:nvSpPr>
        <p:spPr>
          <a:xfrm>
            <a:off x="527805" y="5267831"/>
            <a:ext cx="3001513" cy="1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0.00001581 light-years</a:t>
            </a:r>
            <a:endParaRPr/>
          </a:p>
        </p:txBody>
      </p:sp>
      <p:sp>
        <p:nvSpPr>
          <p:cNvPr id="529" name="Google Shape;529;p30"/>
          <p:cNvSpPr txBox="1"/>
          <p:nvPr/>
        </p:nvSpPr>
        <p:spPr>
          <a:xfrm>
            <a:off x="4015092" y="5267806"/>
            <a:ext cx="3009377" cy="1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 4.367 </a:t>
            </a:r>
            <a:endParaRPr/>
          </a:p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light-years</a:t>
            </a:r>
            <a:endParaRPr/>
          </a:p>
        </p:txBody>
      </p:sp>
      <p:sp>
        <p:nvSpPr>
          <p:cNvPr id="530" name="Google Shape;530;p30"/>
          <p:cNvSpPr txBox="1"/>
          <p:nvPr/>
        </p:nvSpPr>
        <p:spPr>
          <a:xfrm>
            <a:off x="11001464" y="5267831"/>
            <a:ext cx="3039303" cy="1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36.66</a:t>
            </a:r>
            <a:endParaRPr/>
          </a:p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light-years</a:t>
            </a:r>
            <a:endParaRPr/>
          </a:p>
        </p:txBody>
      </p:sp>
      <p:sp>
        <p:nvSpPr>
          <p:cNvPr id="531" name="Google Shape;531;p30"/>
          <p:cNvSpPr txBox="1"/>
          <p:nvPr/>
        </p:nvSpPr>
        <p:spPr>
          <a:xfrm>
            <a:off x="14782112" y="5267806"/>
            <a:ext cx="2726446" cy="11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 309.8 light-years</a:t>
            </a:r>
            <a:endParaRPr/>
          </a:p>
        </p:txBody>
      </p:sp>
      <p:sp>
        <p:nvSpPr>
          <p:cNvPr id="532" name="Google Shape;532;p30"/>
          <p:cNvSpPr txBox="1"/>
          <p:nvPr/>
        </p:nvSpPr>
        <p:spPr>
          <a:xfrm>
            <a:off x="624489" y="6711831"/>
            <a:ext cx="2808144" cy="155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Sun</a:t>
            </a: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 is our brightest and closest star. It is visible during the daytime.</a:t>
            </a:r>
            <a:endParaRPr/>
          </a:p>
        </p:txBody>
      </p:sp>
      <p:sp>
        <p:nvSpPr>
          <p:cNvPr id="533" name="Google Shape;533;p30"/>
          <p:cNvSpPr txBox="1"/>
          <p:nvPr/>
        </p:nvSpPr>
        <p:spPr>
          <a:xfrm>
            <a:off x="4132170" y="6711831"/>
            <a:ext cx="2775221" cy="1945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The third brightest star in the night sky, </a:t>
            </a:r>
            <a:r>
              <a:rPr b="1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Alpha Centauri</a:t>
            </a: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 which has a magnitude </a:t>
            </a:r>
            <a:endParaRPr/>
          </a:p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of -0.29.</a:t>
            </a:r>
            <a:endParaRPr/>
          </a:p>
        </p:txBody>
      </p:sp>
      <p:sp>
        <p:nvSpPr>
          <p:cNvPr id="534" name="Google Shape;534;p30"/>
          <p:cNvSpPr txBox="1"/>
          <p:nvPr/>
        </p:nvSpPr>
        <p:spPr>
          <a:xfrm>
            <a:off x="7900374" y="6711831"/>
            <a:ext cx="2221252" cy="1945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Sirius A</a:t>
            </a: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 is the brightest star in the night sky, with  a magnitude of -1.5.</a:t>
            </a:r>
            <a:endParaRPr/>
          </a:p>
        </p:txBody>
      </p:sp>
      <p:sp>
        <p:nvSpPr>
          <p:cNvPr id="535" name="Google Shape;535;p30"/>
          <p:cNvSpPr txBox="1"/>
          <p:nvPr/>
        </p:nvSpPr>
        <p:spPr>
          <a:xfrm>
            <a:off x="11253102" y="6711831"/>
            <a:ext cx="2536026" cy="1945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With a magnitude of -0.05, </a:t>
            </a:r>
            <a:r>
              <a:rPr b="1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Arcturus</a:t>
            </a: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 is considered to be the fourth brightest star in the night sky.</a:t>
            </a:r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14511806" y="6711831"/>
            <a:ext cx="2996751" cy="1945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Canopus</a:t>
            </a: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 is the Earth's second brightest star in the night sky. It has a visual magnitude </a:t>
            </a:r>
            <a:endParaRPr/>
          </a:p>
          <a:p>
            <a:pPr indent="0" lvl="1" marL="0" marR="0" rtl="0" algn="ctr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of 0.73.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1" name="Google Shape;541;p31"/>
          <p:cNvCxnSpPr/>
          <p:nvPr/>
        </p:nvCxnSpPr>
        <p:spPr>
          <a:xfrm>
            <a:off x="413670" y="431052"/>
            <a:ext cx="9844004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2" name="Google Shape;542;p31"/>
          <p:cNvSpPr/>
          <p:nvPr/>
        </p:nvSpPr>
        <p:spPr>
          <a:xfrm>
            <a:off x="9866639" y="7043949"/>
            <a:ext cx="9045283" cy="2679286"/>
          </a:xfrm>
          <a:custGeom>
            <a:rect b="b" l="l" r="r" t="t"/>
            <a:pathLst>
              <a:path extrusionOk="0" h="2679286" w="9045283">
                <a:moveTo>
                  <a:pt x="0" y="0"/>
                </a:moveTo>
                <a:lnTo>
                  <a:pt x="9045283" y="0"/>
                </a:lnTo>
                <a:lnTo>
                  <a:pt x="9045283" y="2679286"/>
                </a:lnTo>
                <a:lnTo>
                  <a:pt x="0" y="2679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919" l="0" r="0" t="0"/>
            </a:stretch>
          </a:blipFill>
          <a:ln>
            <a:noFill/>
          </a:ln>
        </p:spPr>
      </p:sp>
      <p:cxnSp>
        <p:nvCxnSpPr>
          <p:cNvPr id="543" name="Google Shape;543;p31"/>
          <p:cNvCxnSpPr/>
          <p:nvPr/>
        </p:nvCxnSpPr>
        <p:spPr>
          <a:xfrm>
            <a:off x="8238237" y="9855948"/>
            <a:ext cx="9636093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4" name="Google Shape;544;p31"/>
          <p:cNvSpPr/>
          <p:nvPr/>
        </p:nvSpPr>
        <p:spPr>
          <a:xfrm>
            <a:off x="-416594" y="6339287"/>
            <a:ext cx="8754551" cy="4399162"/>
          </a:xfrm>
          <a:custGeom>
            <a:rect b="b" l="l" r="r" t="t"/>
            <a:pathLst>
              <a:path extrusionOk="0" h="4399162" w="8754551">
                <a:moveTo>
                  <a:pt x="0" y="0"/>
                </a:moveTo>
                <a:lnTo>
                  <a:pt x="8754552" y="0"/>
                </a:lnTo>
                <a:lnTo>
                  <a:pt x="8754552" y="4399162"/>
                </a:lnTo>
                <a:lnTo>
                  <a:pt x="0" y="4399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31"/>
          <p:cNvSpPr/>
          <p:nvPr/>
        </p:nvSpPr>
        <p:spPr>
          <a:xfrm rot="10800000">
            <a:off x="10202580" y="-15823"/>
            <a:ext cx="8754551" cy="4399162"/>
          </a:xfrm>
          <a:custGeom>
            <a:rect b="b" l="l" r="r" t="t"/>
            <a:pathLst>
              <a:path extrusionOk="0" h="4399162" w="8754551">
                <a:moveTo>
                  <a:pt x="0" y="0"/>
                </a:moveTo>
                <a:lnTo>
                  <a:pt x="8754551" y="0"/>
                </a:lnTo>
                <a:lnTo>
                  <a:pt x="8754551" y="4399162"/>
                </a:lnTo>
                <a:lnTo>
                  <a:pt x="0" y="4399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31"/>
          <p:cNvSpPr/>
          <p:nvPr/>
        </p:nvSpPr>
        <p:spPr>
          <a:xfrm flipH="1">
            <a:off x="-2011845" y="1223162"/>
            <a:ext cx="4851032" cy="3677964"/>
          </a:xfrm>
          <a:custGeom>
            <a:rect b="b" l="l" r="r" t="t"/>
            <a:pathLst>
              <a:path extrusionOk="0" h="3677964" w="4851032">
                <a:moveTo>
                  <a:pt x="4851031" y="0"/>
                </a:moveTo>
                <a:lnTo>
                  <a:pt x="0" y="0"/>
                </a:lnTo>
                <a:lnTo>
                  <a:pt x="0" y="3677964"/>
                </a:lnTo>
                <a:lnTo>
                  <a:pt x="4851031" y="3677964"/>
                </a:lnTo>
                <a:lnTo>
                  <a:pt x="485103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31"/>
          <p:cNvSpPr/>
          <p:nvPr/>
        </p:nvSpPr>
        <p:spPr>
          <a:xfrm>
            <a:off x="15343435" y="3473950"/>
            <a:ext cx="4122295" cy="4114800"/>
          </a:xfrm>
          <a:custGeom>
            <a:rect b="b" l="l" r="r" t="t"/>
            <a:pathLst>
              <a:path extrusionOk="0" h="4114800" w="4122295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8" name="Google Shape;548;p31"/>
          <p:cNvGrpSpPr/>
          <p:nvPr/>
        </p:nvGrpSpPr>
        <p:grpSpPr>
          <a:xfrm>
            <a:off x="9274987" y="6194626"/>
            <a:ext cx="5277874" cy="1694107"/>
            <a:chOff x="0" y="-38100"/>
            <a:chExt cx="1390057" cy="446185"/>
          </a:xfrm>
        </p:grpSpPr>
        <p:sp>
          <p:nvSpPr>
            <p:cNvPr id="549" name="Google Shape;549;p31"/>
            <p:cNvSpPr/>
            <p:nvPr/>
          </p:nvSpPr>
          <p:spPr>
            <a:xfrm>
              <a:off x="0" y="0"/>
              <a:ext cx="1390057" cy="408085"/>
            </a:xfrm>
            <a:custGeom>
              <a:rect b="b" l="l" r="r" t="t"/>
              <a:pathLst>
                <a:path extrusionOk="0" h="408085" w="1390057">
                  <a:moveTo>
                    <a:pt x="0" y="0"/>
                  </a:moveTo>
                  <a:lnTo>
                    <a:pt x="1390057" y="0"/>
                  </a:lnTo>
                  <a:lnTo>
                    <a:pt x="1390057" y="408085"/>
                  </a:lnTo>
                  <a:lnTo>
                    <a:pt x="0" y="408085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0" name="Google Shape;550;p31"/>
            <p:cNvSpPr txBox="1"/>
            <p:nvPr/>
          </p:nvSpPr>
          <p:spPr>
            <a:xfrm>
              <a:off x="0" y="-38100"/>
              <a:ext cx="1390057" cy="446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31"/>
          <p:cNvSpPr txBox="1"/>
          <p:nvPr/>
        </p:nvSpPr>
        <p:spPr>
          <a:xfrm>
            <a:off x="9704012" y="6611754"/>
            <a:ext cx="44199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 light-year is the distance 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light travels in one Earth year. </a:t>
            </a:r>
            <a:endParaRPr/>
          </a:p>
        </p:txBody>
      </p:sp>
      <p:grpSp>
        <p:nvGrpSpPr>
          <p:cNvPr id="552" name="Google Shape;552;p31"/>
          <p:cNvGrpSpPr/>
          <p:nvPr/>
        </p:nvGrpSpPr>
        <p:grpSpPr>
          <a:xfrm>
            <a:off x="3177756" y="1691616"/>
            <a:ext cx="6553250" cy="3451884"/>
            <a:chOff x="0" y="-38100"/>
            <a:chExt cx="1725959" cy="909138"/>
          </a:xfrm>
        </p:grpSpPr>
        <p:sp>
          <p:nvSpPr>
            <p:cNvPr id="553" name="Google Shape;553;p31"/>
            <p:cNvSpPr/>
            <p:nvPr/>
          </p:nvSpPr>
          <p:spPr>
            <a:xfrm>
              <a:off x="0" y="0"/>
              <a:ext cx="1725959" cy="871038"/>
            </a:xfrm>
            <a:custGeom>
              <a:rect b="b" l="l" r="r" t="t"/>
              <a:pathLst>
                <a:path extrusionOk="0" h="871038" w="1725959">
                  <a:moveTo>
                    <a:pt x="0" y="0"/>
                  </a:moveTo>
                  <a:lnTo>
                    <a:pt x="1725959" y="0"/>
                  </a:lnTo>
                  <a:lnTo>
                    <a:pt x="1725959" y="871038"/>
                  </a:lnTo>
                  <a:lnTo>
                    <a:pt x="0" y="8710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DB8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4" name="Google Shape;554;p31"/>
            <p:cNvSpPr txBox="1"/>
            <p:nvPr/>
          </p:nvSpPr>
          <p:spPr>
            <a:xfrm>
              <a:off x="0" y="-38100"/>
              <a:ext cx="1725959" cy="909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31"/>
          <p:cNvSpPr txBox="1"/>
          <p:nvPr/>
        </p:nvSpPr>
        <p:spPr>
          <a:xfrm>
            <a:off x="3633776" y="2074114"/>
            <a:ext cx="5641200" cy="27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 star's magnitude is measured by how bright it appears  on Earth. The brighter a star is, the lower magnitude is assigned. Some stars are also naturally brighter than others. </a:t>
            </a:r>
            <a:endParaRPr/>
          </a:p>
        </p:txBody>
      </p:sp>
      <p:pic>
        <p:nvPicPr>
          <p:cNvPr id="556" name="Google Shape;5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3120" y="-3521238"/>
            <a:ext cx="7833600" cy="745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7" name="Google Shape;55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10" y="6781600"/>
            <a:ext cx="7846800" cy="7453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2"/>
          <p:cNvGrpSpPr/>
          <p:nvPr/>
        </p:nvGrpSpPr>
        <p:grpSpPr>
          <a:xfrm>
            <a:off x="972462" y="2421953"/>
            <a:ext cx="4368067" cy="791898"/>
            <a:chOff x="0" y="-38100"/>
            <a:chExt cx="1150437" cy="208566"/>
          </a:xfrm>
        </p:grpSpPr>
        <p:sp>
          <p:nvSpPr>
            <p:cNvPr id="563" name="Google Shape;563;p3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4" name="Google Shape;564;p32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5" name="Google Shape;565;p32"/>
          <p:cNvGrpSpPr/>
          <p:nvPr/>
        </p:nvGrpSpPr>
        <p:grpSpPr>
          <a:xfrm>
            <a:off x="5805215" y="2745572"/>
            <a:ext cx="11817748" cy="6731300"/>
            <a:chOff x="0" y="-38100"/>
            <a:chExt cx="3112493" cy="1772853"/>
          </a:xfrm>
        </p:grpSpPr>
        <p:sp>
          <p:nvSpPr>
            <p:cNvPr id="566" name="Google Shape;566;p32"/>
            <p:cNvSpPr/>
            <p:nvPr/>
          </p:nvSpPr>
          <p:spPr>
            <a:xfrm>
              <a:off x="0" y="0"/>
              <a:ext cx="3112493" cy="1734753"/>
            </a:xfrm>
            <a:custGeom>
              <a:rect b="b" l="l" r="r" t="t"/>
              <a:pathLst>
                <a:path extrusionOk="0" h="1734753" w="3112493">
                  <a:moveTo>
                    <a:pt x="0" y="0"/>
                  </a:moveTo>
                  <a:lnTo>
                    <a:pt x="3112493" y="0"/>
                  </a:lnTo>
                  <a:lnTo>
                    <a:pt x="3112493" y="1734753"/>
                  </a:lnTo>
                  <a:lnTo>
                    <a:pt x="0" y="17347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7" name="Google Shape;567;p32"/>
            <p:cNvSpPr txBox="1"/>
            <p:nvPr/>
          </p:nvSpPr>
          <p:spPr>
            <a:xfrm>
              <a:off x="0" y="-38100"/>
              <a:ext cx="3112493" cy="1772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>
            <a:off x="9403704" y="2421953"/>
            <a:ext cx="4925538" cy="791898"/>
            <a:chOff x="0" y="-38100"/>
            <a:chExt cx="1297261" cy="208566"/>
          </a:xfrm>
        </p:grpSpPr>
        <p:sp>
          <p:nvSpPr>
            <p:cNvPr id="569" name="Google Shape;569;p32"/>
            <p:cNvSpPr/>
            <p:nvPr/>
          </p:nvSpPr>
          <p:spPr>
            <a:xfrm>
              <a:off x="0" y="0"/>
              <a:ext cx="1297261" cy="170466"/>
            </a:xfrm>
            <a:custGeom>
              <a:rect b="b" l="l" r="r" t="t"/>
              <a:pathLst>
                <a:path extrusionOk="0" h="170466" w="1297261">
                  <a:moveTo>
                    <a:pt x="0" y="0"/>
                  </a:moveTo>
                  <a:lnTo>
                    <a:pt x="1297261" y="0"/>
                  </a:lnTo>
                  <a:lnTo>
                    <a:pt x="1297261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0" name="Google Shape;570;p32"/>
            <p:cNvSpPr txBox="1"/>
            <p:nvPr/>
          </p:nvSpPr>
          <p:spPr>
            <a:xfrm>
              <a:off x="0" y="-38100"/>
              <a:ext cx="1297261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32"/>
          <p:cNvSpPr txBox="1"/>
          <p:nvPr/>
        </p:nvSpPr>
        <p:spPr>
          <a:xfrm>
            <a:off x="9654952" y="2686955"/>
            <a:ext cx="4422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DESIGN ELEMENTS</a:t>
            </a:r>
            <a:endParaRPr/>
          </a:p>
        </p:txBody>
      </p:sp>
      <p:grpSp>
        <p:nvGrpSpPr>
          <p:cNvPr id="572" name="Google Shape;572;p32"/>
          <p:cNvGrpSpPr/>
          <p:nvPr/>
        </p:nvGrpSpPr>
        <p:grpSpPr>
          <a:xfrm>
            <a:off x="972462" y="7056352"/>
            <a:ext cx="4368067" cy="791898"/>
            <a:chOff x="0" y="-38100"/>
            <a:chExt cx="1150437" cy="208566"/>
          </a:xfrm>
        </p:grpSpPr>
        <p:sp>
          <p:nvSpPr>
            <p:cNvPr id="573" name="Google Shape;573;p32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4" name="Google Shape;574;p32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2035324" y="8114950"/>
            <a:ext cx="754204" cy="754204"/>
            <a:chOff x="0" y="0"/>
            <a:chExt cx="812800" cy="812800"/>
          </a:xfrm>
        </p:grpSpPr>
        <p:sp>
          <p:nvSpPr>
            <p:cNvPr id="576" name="Google Shape;576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3523463" y="8114950"/>
            <a:ext cx="754204" cy="754204"/>
            <a:chOff x="0" y="0"/>
            <a:chExt cx="812800" cy="812800"/>
          </a:xfrm>
        </p:grpSpPr>
        <p:sp>
          <p:nvSpPr>
            <p:cNvPr id="579" name="Google Shape;579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32"/>
          <p:cNvSpPr txBox="1"/>
          <p:nvPr/>
        </p:nvSpPr>
        <p:spPr>
          <a:xfrm>
            <a:off x="1008912" y="6725906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You can find these fonts online too.</a:t>
            </a:r>
            <a:endParaRPr/>
          </a:p>
        </p:txBody>
      </p:sp>
      <p:sp>
        <p:nvSpPr>
          <p:cNvPr id="582" name="Google Shape;582;p32"/>
          <p:cNvSpPr txBox="1"/>
          <p:nvPr/>
        </p:nvSpPr>
        <p:spPr>
          <a:xfrm>
            <a:off x="1581227" y="4267201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NIXIE ONE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FFCC6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10" u="none" cap="none" strike="noStrike">
              <a:solidFill>
                <a:srgbClr val="FFCC6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583" name="Google Shape;583;p32"/>
          <p:cNvSpPr txBox="1"/>
          <p:nvPr/>
        </p:nvSpPr>
        <p:spPr>
          <a:xfrm>
            <a:off x="1801739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#FFCC6A</a:t>
            </a:r>
            <a:endParaRPr/>
          </a:p>
        </p:txBody>
      </p:sp>
      <p:sp>
        <p:nvSpPr>
          <p:cNvPr id="584" name="Google Shape;584;p32"/>
          <p:cNvSpPr txBox="1"/>
          <p:nvPr/>
        </p:nvSpPr>
        <p:spPr>
          <a:xfrm>
            <a:off x="3289878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#000000</a:t>
            </a:r>
            <a:endParaRPr/>
          </a:p>
        </p:txBody>
      </p:sp>
      <p:sp>
        <p:nvSpPr>
          <p:cNvPr id="585" name="Google Shape;585;p32"/>
          <p:cNvSpPr txBox="1"/>
          <p:nvPr/>
        </p:nvSpPr>
        <p:spPr>
          <a:xfrm>
            <a:off x="1581227" y="7321845"/>
            <a:ext cx="31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COLORS</a:t>
            </a:r>
            <a:endParaRPr/>
          </a:p>
        </p:txBody>
      </p:sp>
      <p:sp>
        <p:nvSpPr>
          <p:cNvPr id="586" name="Google Shape;586;p32"/>
          <p:cNvSpPr txBox="1"/>
          <p:nvPr/>
        </p:nvSpPr>
        <p:spPr>
          <a:xfrm>
            <a:off x="1065853" y="3389129"/>
            <a:ext cx="4181285" cy="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uses the following free fonts:</a:t>
            </a:r>
            <a:endParaRPr/>
          </a:p>
        </p:txBody>
      </p:sp>
      <p:sp>
        <p:nvSpPr>
          <p:cNvPr id="587" name="Google Shape;587;p32"/>
          <p:cNvSpPr txBox="1"/>
          <p:nvPr/>
        </p:nvSpPr>
        <p:spPr>
          <a:xfrm>
            <a:off x="4210005" y="1636291"/>
            <a:ext cx="986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</a:t>
            </a:r>
            <a:endParaRPr/>
          </a:p>
        </p:txBody>
      </p:sp>
      <p:sp>
        <p:nvSpPr>
          <p:cNvPr id="588" name="Google Shape;588;p32"/>
          <p:cNvSpPr txBox="1"/>
          <p:nvPr/>
        </p:nvSpPr>
        <p:spPr>
          <a:xfrm>
            <a:off x="3390540" y="392557"/>
            <a:ext cx="11506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799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RESOURCE</a:t>
            </a:r>
            <a:r>
              <a:rPr i="0" lang="en-US" sz="7799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 PAGE</a:t>
            </a:r>
            <a:endParaRPr/>
          </a:p>
        </p:txBody>
      </p:sp>
      <p:sp>
        <p:nvSpPr>
          <p:cNvPr id="589" name="Google Shape;589;p32"/>
          <p:cNvSpPr txBox="1"/>
          <p:nvPr/>
        </p:nvSpPr>
        <p:spPr>
          <a:xfrm>
            <a:off x="1581227" y="2686955"/>
            <a:ext cx="31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FONTS</a:t>
            </a:r>
            <a:endParaRPr/>
          </a:p>
        </p:txBody>
      </p:sp>
      <p:sp>
        <p:nvSpPr>
          <p:cNvPr id="590" name="Google Shape;590;p32"/>
          <p:cNvSpPr/>
          <p:nvPr/>
        </p:nvSpPr>
        <p:spPr>
          <a:xfrm>
            <a:off x="6264797" y="3408179"/>
            <a:ext cx="1506520" cy="1402433"/>
          </a:xfrm>
          <a:custGeom>
            <a:rect b="b" l="l" r="r" t="t"/>
            <a:pathLst>
              <a:path extrusionOk="0" h="1402433" w="1506520">
                <a:moveTo>
                  <a:pt x="0" y="0"/>
                </a:moveTo>
                <a:lnTo>
                  <a:pt x="1506520" y="0"/>
                </a:lnTo>
                <a:lnTo>
                  <a:pt x="1506520" y="1402433"/>
                </a:lnTo>
                <a:lnTo>
                  <a:pt x="0" y="1402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32"/>
          <p:cNvSpPr/>
          <p:nvPr/>
        </p:nvSpPr>
        <p:spPr>
          <a:xfrm>
            <a:off x="7713605" y="5014507"/>
            <a:ext cx="990028" cy="1006382"/>
          </a:xfrm>
          <a:custGeom>
            <a:rect b="b" l="l" r="r" t="t"/>
            <a:pathLst>
              <a:path extrusionOk="0" h="1006382" w="990028">
                <a:moveTo>
                  <a:pt x="0" y="0"/>
                </a:moveTo>
                <a:lnTo>
                  <a:pt x="990029" y="0"/>
                </a:lnTo>
                <a:lnTo>
                  <a:pt x="990029" y="1006382"/>
                </a:lnTo>
                <a:lnTo>
                  <a:pt x="0" y="1006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32"/>
          <p:cNvSpPr/>
          <p:nvPr/>
        </p:nvSpPr>
        <p:spPr>
          <a:xfrm>
            <a:off x="9146370" y="3821180"/>
            <a:ext cx="576431" cy="576431"/>
          </a:xfrm>
          <a:custGeom>
            <a:rect b="b" l="l" r="r" t="t"/>
            <a:pathLst>
              <a:path extrusionOk="0" h="576431" w="576431">
                <a:moveTo>
                  <a:pt x="0" y="0"/>
                </a:moveTo>
                <a:lnTo>
                  <a:pt x="576431" y="0"/>
                </a:lnTo>
                <a:lnTo>
                  <a:pt x="576431" y="576431"/>
                </a:lnTo>
                <a:lnTo>
                  <a:pt x="0" y="57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32"/>
          <p:cNvSpPr/>
          <p:nvPr/>
        </p:nvSpPr>
        <p:spPr>
          <a:xfrm>
            <a:off x="6264797" y="5086237"/>
            <a:ext cx="862921" cy="862921"/>
          </a:xfrm>
          <a:custGeom>
            <a:rect b="b" l="l" r="r" t="t"/>
            <a:pathLst>
              <a:path extrusionOk="0" h="862921" w="862921">
                <a:moveTo>
                  <a:pt x="0" y="0"/>
                </a:moveTo>
                <a:lnTo>
                  <a:pt x="862920" y="0"/>
                </a:lnTo>
                <a:lnTo>
                  <a:pt x="862920" y="862921"/>
                </a:lnTo>
                <a:lnTo>
                  <a:pt x="0" y="862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32"/>
          <p:cNvSpPr/>
          <p:nvPr/>
        </p:nvSpPr>
        <p:spPr>
          <a:xfrm rot="4436744">
            <a:off x="7976393" y="3681207"/>
            <a:ext cx="964900" cy="856377"/>
          </a:xfrm>
          <a:custGeom>
            <a:rect b="b" l="l" r="r" t="t"/>
            <a:pathLst>
              <a:path extrusionOk="0" h="856377" w="964900">
                <a:moveTo>
                  <a:pt x="181571" y="0"/>
                </a:moveTo>
                <a:lnTo>
                  <a:pt x="964901" y="225419"/>
                </a:lnTo>
                <a:lnTo>
                  <a:pt x="783329" y="856377"/>
                </a:lnTo>
                <a:lnTo>
                  <a:pt x="0" y="630958"/>
                </a:lnTo>
                <a:lnTo>
                  <a:pt x="18157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15206" l="-129748" r="-75642" t="-25892"/>
            </a:stretch>
          </a:blipFill>
          <a:ln>
            <a:noFill/>
          </a:ln>
        </p:spPr>
      </p:sp>
      <p:sp>
        <p:nvSpPr>
          <p:cNvPr id="595" name="Google Shape;595;p32"/>
          <p:cNvSpPr/>
          <p:nvPr/>
        </p:nvSpPr>
        <p:spPr>
          <a:xfrm>
            <a:off x="16247861" y="5036613"/>
            <a:ext cx="954954" cy="962170"/>
          </a:xfrm>
          <a:custGeom>
            <a:rect b="b" l="l" r="r" t="t"/>
            <a:pathLst>
              <a:path extrusionOk="0" h="962170" w="954954">
                <a:moveTo>
                  <a:pt x="0" y="0"/>
                </a:moveTo>
                <a:lnTo>
                  <a:pt x="954953" y="0"/>
                </a:lnTo>
                <a:lnTo>
                  <a:pt x="954953" y="962170"/>
                </a:lnTo>
                <a:lnTo>
                  <a:pt x="0" y="962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32"/>
          <p:cNvSpPr/>
          <p:nvPr/>
        </p:nvSpPr>
        <p:spPr>
          <a:xfrm>
            <a:off x="13951016" y="3690235"/>
            <a:ext cx="806883" cy="838320"/>
          </a:xfrm>
          <a:custGeom>
            <a:rect b="b" l="l" r="r" t="t"/>
            <a:pathLst>
              <a:path extrusionOk="0" h="838320" w="806883">
                <a:moveTo>
                  <a:pt x="0" y="0"/>
                </a:moveTo>
                <a:lnTo>
                  <a:pt x="806883" y="0"/>
                </a:lnTo>
                <a:lnTo>
                  <a:pt x="806883" y="838321"/>
                </a:lnTo>
                <a:lnTo>
                  <a:pt x="0" y="838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32"/>
          <p:cNvSpPr/>
          <p:nvPr/>
        </p:nvSpPr>
        <p:spPr>
          <a:xfrm>
            <a:off x="10082046" y="3495576"/>
            <a:ext cx="1262353" cy="1227639"/>
          </a:xfrm>
          <a:custGeom>
            <a:rect b="b" l="l" r="r" t="t"/>
            <a:pathLst>
              <a:path extrusionOk="0" h="1227639" w="1262353">
                <a:moveTo>
                  <a:pt x="0" y="0"/>
                </a:moveTo>
                <a:lnTo>
                  <a:pt x="1262353" y="0"/>
                </a:lnTo>
                <a:lnTo>
                  <a:pt x="1262353" y="1227639"/>
                </a:lnTo>
                <a:lnTo>
                  <a:pt x="0" y="1227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32"/>
          <p:cNvSpPr/>
          <p:nvPr/>
        </p:nvSpPr>
        <p:spPr>
          <a:xfrm>
            <a:off x="11703644" y="3743930"/>
            <a:ext cx="730931" cy="730931"/>
          </a:xfrm>
          <a:custGeom>
            <a:rect b="b" l="l" r="r" t="t"/>
            <a:pathLst>
              <a:path extrusionOk="0" h="730931" w="730931">
                <a:moveTo>
                  <a:pt x="0" y="0"/>
                </a:moveTo>
                <a:lnTo>
                  <a:pt x="730931" y="0"/>
                </a:lnTo>
                <a:lnTo>
                  <a:pt x="730931" y="730931"/>
                </a:lnTo>
                <a:lnTo>
                  <a:pt x="0" y="730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32"/>
          <p:cNvSpPr/>
          <p:nvPr/>
        </p:nvSpPr>
        <p:spPr>
          <a:xfrm>
            <a:off x="12793820" y="3710420"/>
            <a:ext cx="797951" cy="797951"/>
          </a:xfrm>
          <a:custGeom>
            <a:rect b="b" l="l" r="r" t="t"/>
            <a:pathLst>
              <a:path extrusionOk="0" h="797951" w="797951">
                <a:moveTo>
                  <a:pt x="0" y="0"/>
                </a:moveTo>
                <a:lnTo>
                  <a:pt x="797951" y="0"/>
                </a:lnTo>
                <a:lnTo>
                  <a:pt x="797951" y="797951"/>
                </a:lnTo>
                <a:lnTo>
                  <a:pt x="0" y="797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32"/>
          <p:cNvSpPr/>
          <p:nvPr/>
        </p:nvSpPr>
        <p:spPr>
          <a:xfrm>
            <a:off x="12793820" y="4801457"/>
            <a:ext cx="1428076" cy="1385234"/>
          </a:xfrm>
          <a:custGeom>
            <a:rect b="b" l="l" r="r" t="t"/>
            <a:pathLst>
              <a:path extrusionOk="0" h="1385234" w="1428076">
                <a:moveTo>
                  <a:pt x="0" y="0"/>
                </a:moveTo>
                <a:lnTo>
                  <a:pt x="1428076" y="0"/>
                </a:lnTo>
                <a:lnTo>
                  <a:pt x="1428076" y="1385234"/>
                </a:lnTo>
                <a:lnTo>
                  <a:pt x="0" y="1385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32"/>
          <p:cNvSpPr/>
          <p:nvPr/>
        </p:nvSpPr>
        <p:spPr>
          <a:xfrm>
            <a:off x="16295310" y="3678290"/>
            <a:ext cx="860056" cy="862211"/>
          </a:xfrm>
          <a:custGeom>
            <a:rect b="b" l="l" r="r" t="t"/>
            <a:pathLst>
              <a:path extrusionOk="0" h="862211" w="860056">
                <a:moveTo>
                  <a:pt x="0" y="0"/>
                </a:moveTo>
                <a:lnTo>
                  <a:pt x="860055" y="0"/>
                </a:lnTo>
                <a:lnTo>
                  <a:pt x="860055" y="862211"/>
                </a:lnTo>
                <a:lnTo>
                  <a:pt x="0" y="862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32"/>
          <p:cNvSpPr/>
          <p:nvPr/>
        </p:nvSpPr>
        <p:spPr>
          <a:xfrm>
            <a:off x="9289522" y="4971378"/>
            <a:ext cx="1094008" cy="1092640"/>
          </a:xfrm>
          <a:custGeom>
            <a:rect b="b" l="l" r="r" t="t"/>
            <a:pathLst>
              <a:path extrusionOk="0" h="1092640" w="1094008">
                <a:moveTo>
                  <a:pt x="0" y="0"/>
                </a:moveTo>
                <a:lnTo>
                  <a:pt x="1094007" y="0"/>
                </a:lnTo>
                <a:lnTo>
                  <a:pt x="1094007" y="1092640"/>
                </a:lnTo>
                <a:lnTo>
                  <a:pt x="0" y="1092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p32"/>
          <p:cNvSpPr/>
          <p:nvPr/>
        </p:nvSpPr>
        <p:spPr>
          <a:xfrm>
            <a:off x="10969417" y="4853603"/>
            <a:ext cx="1328190" cy="1328190"/>
          </a:xfrm>
          <a:custGeom>
            <a:rect b="b" l="l" r="r" t="t"/>
            <a:pathLst>
              <a:path extrusionOk="0" h="1328190" w="1328190">
                <a:moveTo>
                  <a:pt x="0" y="0"/>
                </a:moveTo>
                <a:lnTo>
                  <a:pt x="1328191" y="0"/>
                </a:lnTo>
                <a:lnTo>
                  <a:pt x="1328191" y="1328190"/>
                </a:lnTo>
                <a:lnTo>
                  <a:pt x="0" y="1328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4" name="Google Shape;604;p32"/>
          <p:cNvSpPr/>
          <p:nvPr/>
        </p:nvSpPr>
        <p:spPr>
          <a:xfrm>
            <a:off x="15117144" y="3700447"/>
            <a:ext cx="818921" cy="817897"/>
          </a:xfrm>
          <a:custGeom>
            <a:rect b="b" l="l" r="r" t="t"/>
            <a:pathLst>
              <a:path extrusionOk="0" h="817897" w="818921">
                <a:moveTo>
                  <a:pt x="0" y="0"/>
                </a:moveTo>
                <a:lnTo>
                  <a:pt x="818921" y="0"/>
                </a:lnTo>
                <a:lnTo>
                  <a:pt x="818921" y="817897"/>
                </a:lnTo>
                <a:lnTo>
                  <a:pt x="0" y="817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32"/>
          <p:cNvSpPr/>
          <p:nvPr/>
        </p:nvSpPr>
        <p:spPr>
          <a:xfrm>
            <a:off x="14897460" y="5135919"/>
            <a:ext cx="764513" cy="763557"/>
          </a:xfrm>
          <a:custGeom>
            <a:rect b="b" l="l" r="r" t="t"/>
            <a:pathLst>
              <a:path extrusionOk="0" h="763557" w="764513">
                <a:moveTo>
                  <a:pt x="0" y="0"/>
                </a:moveTo>
                <a:lnTo>
                  <a:pt x="764513" y="0"/>
                </a:lnTo>
                <a:lnTo>
                  <a:pt x="764513" y="763557"/>
                </a:lnTo>
                <a:lnTo>
                  <a:pt x="0" y="763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32"/>
          <p:cNvSpPr/>
          <p:nvPr/>
        </p:nvSpPr>
        <p:spPr>
          <a:xfrm rot="-5400000">
            <a:off x="6362721" y="6136090"/>
            <a:ext cx="1232793" cy="1773803"/>
          </a:xfrm>
          <a:custGeom>
            <a:rect b="b" l="l" r="r" t="t"/>
            <a:pathLst>
              <a:path extrusionOk="0" h="1773803" w="1232793">
                <a:moveTo>
                  <a:pt x="0" y="0"/>
                </a:moveTo>
                <a:lnTo>
                  <a:pt x="1232793" y="0"/>
                </a:lnTo>
                <a:lnTo>
                  <a:pt x="1232793" y="1773803"/>
                </a:lnTo>
                <a:lnTo>
                  <a:pt x="0" y="1773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32"/>
          <p:cNvSpPr/>
          <p:nvPr/>
        </p:nvSpPr>
        <p:spPr>
          <a:xfrm>
            <a:off x="10353621" y="6401692"/>
            <a:ext cx="1242600" cy="1242600"/>
          </a:xfrm>
          <a:custGeom>
            <a:rect b="b" l="l" r="r" t="t"/>
            <a:pathLst>
              <a:path extrusionOk="0" h="1242600" w="1242600">
                <a:moveTo>
                  <a:pt x="0" y="0"/>
                </a:moveTo>
                <a:lnTo>
                  <a:pt x="1242600" y="0"/>
                </a:lnTo>
                <a:lnTo>
                  <a:pt x="1242600" y="1242600"/>
                </a:lnTo>
                <a:lnTo>
                  <a:pt x="0" y="1242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32"/>
          <p:cNvSpPr/>
          <p:nvPr/>
        </p:nvSpPr>
        <p:spPr>
          <a:xfrm>
            <a:off x="8521729" y="6434901"/>
            <a:ext cx="1176182" cy="1176182"/>
          </a:xfrm>
          <a:custGeom>
            <a:rect b="b" l="l" r="r" t="t"/>
            <a:pathLst>
              <a:path extrusionOk="0" h="1176182" w="1176182">
                <a:moveTo>
                  <a:pt x="0" y="0"/>
                </a:moveTo>
                <a:lnTo>
                  <a:pt x="1176182" y="0"/>
                </a:lnTo>
                <a:lnTo>
                  <a:pt x="1176182" y="1176182"/>
                </a:lnTo>
                <a:lnTo>
                  <a:pt x="0" y="1176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32"/>
          <p:cNvSpPr/>
          <p:nvPr/>
        </p:nvSpPr>
        <p:spPr>
          <a:xfrm rot="-5400000">
            <a:off x="14571474" y="6417977"/>
            <a:ext cx="926223" cy="1210030"/>
          </a:xfrm>
          <a:custGeom>
            <a:rect b="b" l="l" r="r" t="t"/>
            <a:pathLst>
              <a:path extrusionOk="0" h="1210030" w="926223">
                <a:moveTo>
                  <a:pt x="0" y="0"/>
                </a:moveTo>
                <a:lnTo>
                  <a:pt x="926223" y="0"/>
                </a:lnTo>
                <a:lnTo>
                  <a:pt x="926223" y="1210030"/>
                </a:lnTo>
                <a:lnTo>
                  <a:pt x="0" y="1210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32"/>
          <p:cNvSpPr/>
          <p:nvPr/>
        </p:nvSpPr>
        <p:spPr>
          <a:xfrm rot="-5400000">
            <a:off x="12509708" y="6262027"/>
            <a:ext cx="1006376" cy="1521930"/>
          </a:xfrm>
          <a:custGeom>
            <a:rect b="b" l="l" r="r" t="t"/>
            <a:pathLst>
              <a:path extrusionOk="0" h="1521930" w="1006376">
                <a:moveTo>
                  <a:pt x="0" y="0"/>
                </a:moveTo>
                <a:lnTo>
                  <a:pt x="1006376" y="0"/>
                </a:lnTo>
                <a:lnTo>
                  <a:pt x="1006376" y="1521930"/>
                </a:lnTo>
                <a:lnTo>
                  <a:pt x="0" y="1521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32"/>
          <p:cNvSpPr/>
          <p:nvPr/>
        </p:nvSpPr>
        <p:spPr>
          <a:xfrm>
            <a:off x="16295310" y="6281941"/>
            <a:ext cx="1059702" cy="1482101"/>
          </a:xfrm>
          <a:custGeom>
            <a:rect b="b" l="l" r="r" t="t"/>
            <a:pathLst>
              <a:path extrusionOk="0" h="1482101" w="1059702">
                <a:moveTo>
                  <a:pt x="0" y="0"/>
                </a:moveTo>
                <a:lnTo>
                  <a:pt x="1059702" y="0"/>
                </a:lnTo>
                <a:lnTo>
                  <a:pt x="1059702" y="1482101"/>
                </a:lnTo>
                <a:lnTo>
                  <a:pt x="0" y="1482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32"/>
          <p:cNvSpPr/>
          <p:nvPr/>
        </p:nvSpPr>
        <p:spPr>
          <a:xfrm rot="-5400000">
            <a:off x="11047778" y="7739514"/>
            <a:ext cx="1009891" cy="1574878"/>
          </a:xfrm>
          <a:custGeom>
            <a:rect b="b" l="l" r="r" t="t"/>
            <a:pathLst>
              <a:path extrusionOk="0" h="1574878" w="1009891">
                <a:moveTo>
                  <a:pt x="0" y="0"/>
                </a:moveTo>
                <a:lnTo>
                  <a:pt x="1009891" y="0"/>
                </a:lnTo>
                <a:lnTo>
                  <a:pt x="1009891" y="1574878"/>
                </a:lnTo>
                <a:lnTo>
                  <a:pt x="0" y="1574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32"/>
          <p:cNvSpPr/>
          <p:nvPr/>
        </p:nvSpPr>
        <p:spPr>
          <a:xfrm rot="-5400000">
            <a:off x="13309470" y="7854085"/>
            <a:ext cx="1057014" cy="1345736"/>
          </a:xfrm>
          <a:custGeom>
            <a:rect b="b" l="l" r="r" t="t"/>
            <a:pathLst>
              <a:path extrusionOk="0" h="1345736" w="1057014">
                <a:moveTo>
                  <a:pt x="0" y="0"/>
                </a:moveTo>
                <a:lnTo>
                  <a:pt x="1057014" y="0"/>
                </a:lnTo>
                <a:lnTo>
                  <a:pt x="1057014" y="1345736"/>
                </a:lnTo>
                <a:lnTo>
                  <a:pt x="0" y="1345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32"/>
          <p:cNvSpPr/>
          <p:nvPr/>
        </p:nvSpPr>
        <p:spPr>
          <a:xfrm>
            <a:off x="8302616" y="7938862"/>
            <a:ext cx="1637722" cy="1176182"/>
          </a:xfrm>
          <a:custGeom>
            <a:rect b="b" l="l" r="r" t="t"/>
            <a:pathLst>
              <a:path extrusionOk="0" h="1176182" w="1637722">
                <a:moveTo>
                  <a:pt x="0" y="0"/>
                </a:moveTo>
                <a:lnTo>
                  <a:pt x="1637721" y="0"/>
                </a:lnTo>
                <a:lnTo>
                  <a:pt x="1637721" y="1176182"/>
                </a:lnTo>
                <a:lnTo>
                  <a:pt x="0" y="1176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32"/>
          <p:cNvSpPr/>
          <p:nvPr/>
        </p:nvSpPr>
        <p:spPr>
          <a:xfrm>
            <a:off x="6264797" y="7920517"/>
            <a:ext cx="1212872" cy="1212872"/>
          </a:xfrm>
          <a:custGeom>
            <a:rect b="b" l="l" r="r" t="t"/>
            <a:pathLst>
              <a:path extrusionOk="0" h="1212872" w="1212872">
                <a:moveTo>
                  <a:pt x="0" y="0"/>
                </a:moveTo>
                <a:lnTo>
                  <a:pt x="1212872" y="0"/>
                </a:lnTo>
                <a:lnTo>
                  <a:pt x="1212872" y="1212872"/>
                </a:lnTo>
                <a:lnTo>
                  <a:pt x="0" y="1212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32"/>
          <p:cNvSpPr/>
          <p:nvPr/>
        </p:nvSpPr>
        <p:spPr>
          <a:xfrm>
            <a:off x="15335792" y="8044795"/>
            <a:ext cx="1919035" cy="964315"/>
          </a:xfrm>
          <a:custGeom>
            <a:rect b="b" l="l" r="r" t="t"/>
            <a:pathLst>
              <a:path extrusionOk="0" h="964315" w="1919035">
                <a:moveTo>
                  <a:pt x="0" y="0"/>
                </a:moveTo>
                <a:lnTo>
                  <a:pt x="1919035" y="0"/>
                </a:lnTo>
                <a:lnTo>
                  <a:pt x="1919035" y="964315"/>
                </a:lnTo>
                <a:lnTo>
                  <a:pt x="0" y="964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33"/>
          <p:cNvGrpSpPr/>
          <p:nvPr/>
        </p:nvGrpSpPr>
        <p:grpSpPr>
          <a:xfrm>
            <a:off x="324053" y="560421"/>
            <a:ext cx="17639894" cy="9404145"/>
            <a:chOff x="0" y="-38100"/>
            <a:chExt cx="4645898" cy="2476812"/>
          </a:xfrm>
        </p:grpSpPr>
        <p:sp>
          <p:nvSpPr>
            <p:cNvPr id="622" name="Google Shape;622;p33"/>
            <p:cNvSpPr/>
            <p:nvPr/>
          </p:nvSpPr>
          <p:spPr>
            <a:xfrm>
              <a:off x="0" y="0"/>
              <a:ext cx="4645898" cy="2438712"/>
            </a:xfrm>
            <a:custGeom>
              <a:rect b="b" l="l" r="r" t="t"/>
              <a:pathLst>
                <a:path extrusionOk="0" h="2438712" w="4645898">
                  <a:moveTo>
                    <a:pt x="0" y="0"/>
                  </a:moveTo>
                  <a:lnTo>
                    <a:pt x="4645898" y="0"/>
                  </a:lnTo>
                  <a:lnTo>
                    <a:pt x="4645898" y="2438712"/>
                  </a:lnTo>
                  <a:lnTo>
                    <a:pt x="0" y="24387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3" name="Google Shape;623;p33"/>
            <p:cNvSpPr txBox="1"/>
            <p:nvPr/>
          </p:nvSpPr>
          <p:spPr>
            <a:xfrm>
              <a:off x="0" y="-38100"/>
              <a:ext cx="4645898" cy="2476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33"/>
          <p:cNvSpPr/>
          <p:nvPr/>
        </p:nvSpPr>
        <p:spPr>
          <a:xfrm>
            <a:off x="15330525" y="1291542"/>
            <a:ext cx="2585922" cy="1913582"/>
          </a:xfrm>
          <a:custGeom>
            <a:rect b="b" l="l" r="r" t="t"/>
            <a:pathLst>
              <a:path extrusionOk="0" h="1913582" w="2585922">
                <a:moveTo>
                  <a:pt x="0" y="0"/>
                </a:moveTo>
                <a:lnTo>
                  <a:pt x="2585922" y="0"/>
                </a:lnTo>
                <a:lnTo>
                  <a:pt x="2585922" y="1913583"/>
                </a:lnTo>
                <a:lnTo>
                  <a:pt x="0" y="1913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33"/>
          <p:cNvSpPr/>
          <p:nvPr/>
        </p:nvSpPr>
        <p:spPr>
          <a:xfrm flipH="1">
            <a:off x="11669039" y="1325697"/>
            <a:ext cx="1831434" cy="1845274"/>
          </a:xfrm>
          <a:custGeom>
            <a:rect b="b" l="l" r="r" t="t"/>
            <a:pathLst>
              <a:path extrusionOk="0" h="1845274" w="1831434">
                <a:moveTo>
                  <a:pt x="1831434" y="0"/>
                </a:moveTo>
                <a:lnTo>
                  <a:pt x="0" y="0"/>
                </a:lnTo>
                <a:lnTo>
                  <a:pt x="0" y="1845273"/>
                </a:lnTo>
                <a:lnTo>
                  <a:pt x="1831434" y="1845273"/>
                </a:lnTo>
                <a:lnTo>
                  <a:pt x="183143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33"/>
          <p:cNvSpPr/>
          <p:nvPr/>
        </p:nvSpPr>
        <p:spPr>
          <a:xfrm>
            <a:off x="4096272" y="1145675"/>
            <a:ext cx="2516767" cy="2205317"/>
          </a:xfrm>
          <a:custGeom>
            <a:rect b="b" l="l" r="r" t="t"/>
            <a:pathLst>
              <a:path extrusionOk="0" h="2205317" w="2516767">
                <a:moveTo>
                  <a:pt x="0" y="0"/>
                </a:moveTo>
                <a:lnTo>
                  <a:pt x="2516766" y="0"/>
                </a:lnTo>
                <a:lnTo>
                  <a:pt x="2516766" y="2205317"/>
                </a:lnTo>
                <a:lnTo>
                  <a:pt x="0" y="220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7" name="Google Shape;627;p33"/>
          <p:cNvSpPr/>
          <p:nvPr/>
        </p:nvSpPr>
        <p:spPr>
          <a:xfrm>
            <a:off x="8443090" y="1337471"/>
            <a:ext cx="1395897" cy="1821725"/>
          </a:xfrm>
          <a:custGeom>
            <a:rect b="b" l="l" r="r" t="t"/>
            <a:pathLst>
              <a:path extrusionOk="0" h="1821725" w="1395897">
                <a:moveTo>
                  <a:pt x="0" y="0"/>
                </a:moveTo>
                <a:lnTo>
                  <a:pt x="1395897" y="0"/>
                </a:lnTo>
                <a:lnTo>
                  <a:pt x="1395897" y="1821725"/>
                </a:lnTo>
                <a:lnTo>
                  <a:pt x="0" y="1821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33"/>
          <p:cNvSpPr/>
          <p:nvPr/>
        </p:nvSpPr>
        <p:spPr>
          <a:xfrm>
            <a:off x="15565312" y="8710912"/>
            <a:ext cx="569263" cy="821770"/>
          </a:xfrm>
          <a:custGeom>
            <a:rect b="b" l="l" r="r" t="t"/>
            <a:pathLst>
              <a:path extrusionOk="0" h="821770" w="569263">
                <a:moveTo>
                  <a:pt x="0" y="0"/>
                </a:moveTo>
                <a:lnTo>
                  <a:pt x="569262" y="0"/>
                </a:lnTo>
                <a:lnTo>
                  <a:pt x="569262" y="821770"/>
                </a:lnTo>
                <a:lnTo>
                  <a:pt x="0" y="821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33"/>
          <p:cNvSpPr/>
          <p:nvPr/>
        </p:nvSpPr>
        <p:spPr>
          <a:xfrm>
            <a:off x="16623486" y="8749053"/>
            <a:ext cx="745487" cy="745487"/>
          </a:xfrm>
          <a:custGeom>
            <a:rect b="b" l="l" r="r" t="t"/>
            <a:pathLst>
              <a:path extrusionOk="0" h="745487" w="745487">
                <a:moveTo>
                  <a:pt x="0" y="0"/>
                </a:moveTo>
                <a:lnTo>
                  <a:pt x="745487" y="0"/>
                </a:lnTo>
                <a:lnTo>
                  <a:pt x="745487" y="745487"/>
                </a:lnTo>
                <a:lnTo>
                  <a:pt x="0" y="745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33"/>
          <p:cNvSpPr/>
          <p:nvPr/>
        </p:nvSpPr>
        <p:spPr>
          <a:xfrm>
            <a:off x="850529" y="1461896"/>
            <a:ext cx="1572875" cy="1572875"/>
          </a:xfrm>
          <a:custGeom>
            <a:rect b="b" l="l" r="r" t="t"/>
            <a:pathLst>
              <a:path extrusionOk="0" h="1572875" w="1572875">
                <a:moveTo>
                  <a:pt x="0" y="0"/>
                </a:moveTo>
                <a:lnTo>
                  <a:pt x="1572875" y="0"/>
                </a:lnTo>
                <a:lnTo>
                  <a:pt x="1572875" y="1572875"/>
                </a:lnTo>
                <a:lnTo>
                  <a:pt x="0" y="1572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1" name="Google Shape;631;p33"/>
          <p:cNvSpPr/>
          <p:nvPr/>
        </p:nvSpPr>
        <p:spPr>
          <a:xfrm flipH="1">
            <a:off x="804963" y="8513332"/>
            <a:ext cx="1023743" cy="1216930"/>
          </a:xfrm>
          <a:custGeom>
            <a:rect b="b" l="l" r="r" t="t"/>
            <a:pathLst>
              <a:path extrusionOk="0" h="1216930" w="1023743">
                <a:moveTo>
                  <a:pt x="1023743" y="0"/>
                </a:moveTo>
                <a:lnTo>
                  <a:pt x="0" y="0"/>
                </a:lnTo>
                <a:lnTo>
                  <a:pt x="0" y="1216930"/>
                </a:lnTo>
                <a:lnTo>
                  <a:pt x="1023743" y="1216930"/>
                </a:lnTo>
                <a:lnTo>
                  <a:pt x="1023743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33"/>
          <p:cNvSpPr/>
          <p:nvPr/>
        </p:nvSpPr>
        <p:spPr>
          <a:xfrm>
            <a:off x="11641534" y="8548425"/>
            <a:ext cx="1174632" cy="1146743"/>
          </a:xfrm>
          <a:custGeom>
            <a:rect b="b" l="l" r="r" t="t"/>
            <a:pathLst>
              <a:path extrusionOk="0" h="1146743" w="1174632">
                <a:moveTo>
                  <a:pt x="0" y="0"/>
                </a:moveTo>
                <a:lnTo>
                  <a:pt x="1174632" y="0"/>
                </a:lnTo>
                <a:lnTo>
                  <a:pt x="1174632" y="1146743"/>
                </a:lnTo>
                <a:lnTo>
                  <a:pt x="0" y="1146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33"/>
          <p:cNvSpPr/>
          <p:nvPr/>
        </p:nvSpPr>
        <p:spPr>
          <a:xfrm>
            <a:off x="13305078" y="9027826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33"/>
          <p:cNvSpPr/>
          <p:nvPr/>
        </p:nvSpPr>
        <p:spPr>
          <a:xfrm>
            <a:off x="2317618" y="8487411"/>
            <a:ext cx="3162047" cy="1268771"/>
          </a:xfrm>
          <a:custGeom>
            <a:rect b="b" l="l" r="r" t="t"/>
            <a:pathLst>
              <a:path extrusionOk="0" h="1268771" w="3162047">
                <a:moveTo>
                  <a:pt x="0" y="0"/>
                </a:moveTo>
                <a:lnTo>
                  <a:pt x="3162047" y="0"/>
                </a:lnTo>
                <a:lnTo>
                  <a:pt x="3162047" y="1268771"/>
                </a:lnTo>
                <a:lnTo>
                  <a:pt x="0" y="1268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33"/>
          <p:cNvSpPr/>
          <p:nvPr/>
        </p:nvSpPr>
        <p:spPr>
          <a:xfrm>
            <a:off x="5968576" y="8359495"/>
            <a:ext cx="1739918" cy="1524603"/>
          </a:xfrm>
          <a:custGeom>
            <a:rect b="b" l="l" r="r" t="t"/>
            <a:pathLst>
              <a:path extrusionOk="0" h="1524603" w="1739918">
                <a:moveTo>
                  <a:pt x="0" y="0"/>
                </a:moveTo>
                <a:lnTo>
                  <a:pt x="1739918" y="0"/>
                </a:lnTo>
                <a:lnTo>
                  <a:pt x="1739918" y="1524603"/>
                </a:lnTo>
                <a:lnTo>
                  <a:pt x="0" y="1524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33"/>
          <p:cNvSpPr/>
          <p:nvPr/>
        </p:nvSpPr>
        <p:spPr>
          <a:xfrm>
            <a:off x="8197405" y="8684117"/>
            <a:ext cx="2955217" cy="875359"/>
          </a:xfrm>
          <a:custGeom>
            <a:rect b="b" l="l" r="r" t="t"/>
            <a:pathLst>
              <a:path extrusionOk="0" h="875359" w="2955217">
                <a:moveTo>
                  <a:pt x="0" y="0"/>
                </a:moveTo>
                <a:lnTo>
                  <a:pt x="2955217" y="0"/>
                </a:lnTo>
                <a:lnTo>
                  <a:pt x="2955217" y="875359"/>
                </a:lnTo>
                <a:lnTo>
                  <a:pt x="0" y="875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5919" l="0" r="0" t="0"/>
            </a:stretch>
          </a:blipFill>
          <a:ln>
            <a:noFill/>
          </a:ln>
        </p:spPr>
      </p:sp>
      <p:sp>
        <p:nvSpPr>
          <p:cNvPr id="637" name="Google Shape;637;p33"/>
          <p:cNvSpPr/>
          <p:nvPr/>
        </p:nvSpPr>
        <p:spPr>
          <a:xfrm flipH="1" rot="10800000">
            <a:off x="996323" y="5830140"/>
            <a:ext cx="1517611" cy="1980569"/>
          </a:xfrm>
          <a:custGeom>
            <a:rect b="b" l="l" r="r" t="t"/>
            <a:pathLst>
              <a:path extrusionOk="0" h="1980569" w="1517611">
                <a:moveTo>
                  <a:pt x="0" y="1980568"/>
                </a:moveTo>
                <a:lnTo>
                  <a:pt x="1517611" y="1980568"/>
                </a:lnTo>
                <a:lnTo>
                  <a:pt x="1517611" y="0"/>
                </a:lnTo>
                <a:lnTo>
                  <a:pt x="0" y="0"/>
                </a:lnTo>
                <a:lnTo>
                  <a:pt x="0" y="1980568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33"/>
          <p:cNvSpPr/>
          <p:nvPr/>
        </p:nvSpPr>
        <p:spPr>
          <a:xfrm>
            <a:off x="3812531" y="5964051"/>
            <a:ext cx="2047849" cy="1712746"/>
          </a:xfrm>
          <a:custGeom>
            <a:rect b="b" l="l" r="r" t="t"/>
            <a:pathLst>
              <a:path extrusionOk="0" h="1712746" w="2047849">
                <a:moveTo>
                  <a:pt x="0" y="0"/>
                </a:moveTo>
                <a:lnTo>
                  <a:pt x="2047849" y="0"/>
                </a:lnTo>
                <a:lnTo>
                  <a:pt x="2047849" y="1712746"/>
                </a:lnTo>
                <a:lnTo>
                  <a:pt x="0" y="1712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33"/>
          <p:cNvSpPr/>
          <p:nvPr/>
        </p:nvSpPr>
        <p:spPr>
          <a:xfrm>
            <a:off x="11966244" y="3491245"/>
            <a:ext cx="2584584" cy="1640864"/>
          </a:xfrm>
          <a:custGeom>
            <a:rect b="b" l="l" r="r" t="t"/>
            <a:pathLst>
              <a:path extrusionOk="0" h="1640864" w="2584584">
                <a:moveTo>
                  <a:pt x="0" y="0"/>
                </a:moveTo>
                <a:lnTo>
                  <a:pt x="2584584" y="0"/>
                </a:lnTo>
                <a:lnTo>
                  <a:pt x="2584584" y="1640865"/>
                </a:lnTo>
                <a:lnTo>
                  <a:pt x="0" y="1640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-87230" l="0" r="0" t="0"/>
            </a:stretch>
          </a:blipFill>
          <a:ln>
            <a:noFill/>
          </a:ln>
        </p:spPr>
      </p:sp>
      <p:sp>
        <p:nvSpPr>
          <p:cNvPr id="640" name="Google Shape;640;p33"/>
          <p:cNvSpPr/>
          <p:nvPr/>
        </p:nvSpPr>
        <p:spPr>
          <a:xfrm>
            <a:off x="16155646" y="3485551"/>
            <a:ext cx="1634228" cy="1652253"/>
          </a:xfrm>
          <a:custGeom>
            <a:rect b="b" l="l" r="r" t="t"/>
            <a:pathLst>
              <a:path extrusionOk="0" h="1652253" w="1634228">
                <a:moveTo>
                  <a:pt x="0" y="0"/>
                </a:moveTo>
                <a:lnTo>
                  <a:pt x="1634228" y="0"/>
                </a:lnTo>
                <a:lnTo>
                  <a:pt x="1634228" y="1652253"/>
                </a:lnTo>
                <a:lnTo>
                  <a:pt x="0" y="1652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3"/>
          <p:cNvSpPr/>
          <p:nvPr/>
        </p:nvSpPr>
        <p:spPr>
          <a:xfrm>
            <a:off x="8077250" y="3717792"/>
            <a:ext cx="2284176" cy="1187772"/>
          </a:xfrm>
          <a:custGeom>
            <a:rect b="b" l="l" r="r" t="t"/>
            <a:pathLst>
              <a:path extrusionOk="0" h="1187772" w="2284176">
                <a:moveTo>
                  <a:pt x="0" y="0"/>
                </a:moveTo>
                <a:lnTo>
                  <a:pt x="2284177" y="0"/>
                </a:lnTo>
                <a:lnTo>
                  <a:pt x="2284177" y="1187771"/>
                </a:lnTo>
                <a:lnTo>
                  <a:pt x="0" y="1187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33"/>
          <p:cNvSpPr/>
          <p:nvPr/>
        </p:nvSpPr>
        <p:spPr>
          <a:xfrm>
            <a:off x="4474326" y="3491245"/>
            <a:ext cx="1895648" cy="2253370"/>
          </a:xfrm>
          <a:custGeom>
            <a:rect b="b" l="l" r="r" t="t"/>
            <a:pathLst>
              <a:path extrusionOk="0" h="2253370" w="1895648">
                <a:moveTo>
                  <a:pt x="0" y="0"/>
                </a:moveTo>
                <a:lnTo>
                  <a:pt x="1895647" y="0"/>
                </a:lnTo>
                <a:lnTo>
                  <a:pt x="1895647" y="2253370"/>
                </a:lnTo>
                <a:lnTo>
                  <a:pt x="0" y="2253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33"/>
          <p:cNvSpPr/>
          <p:nvPr/>
        </p:nvSpPr>
        <p:spPr>
          <a:xfrm>
            <a:off x="11166324" y="5765967"/>
            <a:ext cx="2085907" cy="2108914"/>
          </a:xfrm>
          <a:custGeom>
            <a:rect b="b" l="l" r="r" t="t"/>
            <a:pathLst>
              <a:path extrusionOk="0" h="2108914" w="2085907">
                <a:moveTo>
                  <a:pt x="0" y="0"/>
                </a:moveTo>
                <a:lnTo>
                  <a:pt x="2085907" y="0"/>
                </a:lnTo>
                <a:lnTo>
                  <a:pt x="2085907" y="2108914"/>
                </a:lnTo>
                <a:lnTo>
                  <a:pt x="0" y="2108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33"/>
          <p:cNvSpPr/>
          <p:nvPr/>
        </p:nvSpPr>
        <p:spPr>
          <a:xfrm>
            <a:off x="7158977" y="6135849"/>
            <a:ext cx="2708749" cy="1369150"/>
          </a:xfrm>
          <a:custGeom>
            <a:rect b="b" l="l" r="r" t="t"/>
            <a:pathLst>
              <a:path extrusionOk="0" h="1369150" w="2708749">
                <a:moveTo>
                  <a:pt x="0" y="0"/>
                </a:moveTo>
                <a:lnTo>
                  <a:pt x="2708750" y="0"/>
                </a:lnTo>
                <a:lnTo>
                  <a:pt x="2708750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33"/>
          <p:cNvSpPr/>
          <p:nvPr/>
        </p:nvSpPr>
        <p:spPr>
          <a:xfrm flipH="1">
            <a:off x="538289" y="3389092"/>
            <a:ext cx="2433679" cy="1845171"/>
          </a:xfrm>
          <a:custGeom>
            <a:rect b="b" l="l" r="r" t="t"/>
            <a:pathLst>
              <a:path extrusionOk="0" h="1845171" w="2433679">
                <a:moveTo>
                  <a:pt x="2433679" y="0"/>
                </a:moveTo>
                <a:lnTo>
                  <a:pt x="0" y="0"/>
                </a:lnTo>
                <a:lnTo>
                  <a:pt x="0" y="1845171"/>
                </a:lnTo>
                <a:lnTo>
                  <a:pt x="2433679" y="1845171"/>
                </a:lnTo>
                <a:lnTo>
                  <a:pt x="2433679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33"/>
          <p:cNvSpPr/>
          <p:nvPr/>
        </p:nvSpPr>
        <p:spPr>
          <a:xfrm>
            <a:off x="14550828" y="5379116"/>
            <a:ext cx="2882616" cy="2882616"/>
          </a:xfrm>
          <a:custGeom>
            <a:rect b="b" l="l" r="r" t="t"/>
            <a:pathLst>
              <a:path extrusionOk="0" h="2882616" w="2882616">
                <a:moveTo>
                  <a:pt x="0" y="0"/>
                </a:moveTo>
                <a:lnTo>
                  <a:pt x="2882616" y="0"/>
                </a:lnTo>
                <a:lnTo>
                  <a:pt x="2882616" y="2882616"/>
                </a:lnTo>
                <a:lnTo>
                  <a:pt x="0" y="2882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7" name="Google Shape;647;p33"/>
          <p:cNvGrpSpPr/>
          <p:nvPr/>
        </p:nvGrpSpPr>
        <p:grpSpPr>
          <a:xfrm>
            <a:off x="6681231" y="236802"/>
            <a:ext cx="4925538" cy="791898"/>
            <a:chOff x="0" y="-38100"/>
            <a:chExt cx="1297261" cy="208566"/>
          </a:xfrm>
        </p:grpSpPr>
        <p:sp>
          <p:nvSpPr>
            <p:cNvPr id="648" name="Google Shape;648;p33"/>
            <p:cNvSpPr/>
            <p:nvPr/>
          </p:nvSpPr>
          <p:spPr>
            <a:xfrm>
              <a:off x="0" y="0"/>
              <a:ext cx="1297261" cy="170466"/>
            </a:xfrm>
            <a:custGeom>
              <a:rect b="b" l="l" r="r" t="t"/>
              <a:pathLst>
                <a:path extrusionOk="0" h="170466" w="1297261">
                  <a:moveTo>
                    <a:pt x="0" y="0"/>
                  </a:moveTo>
                  <a:lnTo>
                    <a:pt x="1297261" y="0"/>
                  </a:lnTo>
                  <a:lnTo>
                    <a:pt x="1297261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/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9" name="Google Shape;649;p33"/>
            <p:cNvSpPr txBox="1"/>
            <p:nvPr/>
          </p:nvSpPr>
          <p:spPr>
            <a:xfrm>
              <a:off x="0" y="-38100"/>
              <a:ext cx="1297261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0" name="Google Shape;650;p33"/>
          <p:cNvSpPr txBox="1"/>
          <p:nvPr/>
        </p:nvSpPr>
        <p:spPr>
          <a:xfrm>
            <a:off x="6932479" y="491979"/>
            <a:ext cx="4422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DESIGN ELEMENTS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4"/>
          <p:cNvSpPr/>
          <p:nvPr/>
        </p:nvSpPr>
        <p:spPr>
          <a:xfrm rot="-1179265">
            <a:off x="8938615" y="834502"/>
            <a:ext cx="5693968" cy="5693968"/>
          </a:xfrm>
          <a:custGeom>
            <a:rect b="b" l="l" r="r" t="t"/>
            <a:pathLst>
              <a:path extrusionOk="0" h="5693968" w="5693968">
                <a:moveTo>
                  <a:pt x="0" y="0"/>
                </a:moveTo>
                <a:lnTo>
                  <a:pt x="5693968" y="0"/>
                </a:lnTo>
                <a:lnTo>
                  <a:pt x="5693968" y="5693967"/>
                </a:lnTo>
                <a:lnTo>
                  <a:pt x="0" y="5693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4"/>
          <p:cNvSpPr/>
          <p:nvPr/>
        </p:nvSpPr>
        <p:spPr>
          <a:xfrm>
            <a:off x="11375136" y="1028700"/>
            <a:ext cx="5884164" cy="8229600"/>
          </a:xfrm>
          <a:custGeom>
            <a:rect b="b" l="l" r="r" t="t"/>
            <a:pathLst>
              <a:path extrusionOk="0" h="8229600" w="5884164">
                <a:moveTo>
                  <a:pt x="0" y="0"/>
                </a:moveTo>
                <a:lnTo>
                  <a:pt x="5884164" y="0"/>
                </a:lnTo>
                <a:lnTo>
                  <a:pt x="5884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57" name="Google Shape;6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1694145" y="1459646"/>
            <a:ext cx="5246400" cy="7367700"/>
          </a:xfrm>
          <a:prstGeom prst="flowChartDecision">
            <a:avLst/>
          </a:prstGeom>
          <a:noFill/>
          <a:ln>
            <a:noFill/>
          </a:ln>
        </p:spPr>
      </p:pic>
      <p:cxnSp>
        <p:nvCxnSpPr>
          <p:cNvPr id="658" name="Google Shape;658;p34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9" name="Google Shape;659;p34"/>
          <p:cNvSpPr/>
          <p:nvPr/>
        </p:nvSpPr>
        <p:spPr>
          <a:xfrm rot="-1179265">
            <a:off x="-2433313" y="6704604"/>
            <a:ext cx="5693968" cy="5693968"/>
          </a:xfrm>
          <a:custGeom>
            <a:rect b="b" l="l" r="r" t="t"/>
            <a:pathLst>
              <a:path extrusionOk="0" h="5693968" w="5693968">
                <a:moveTo>
                  <a:pt x="0" y="0"/>
                </a:moveTo>
                <a:lnTo>
                  <a:pt x="5693967" y="0"/>
                </a:lnTo>
                <a:lnTo>
                  <a:pt x="5693967" y="5693967"/>
                </a:lnTo>
                <a:lnTo>
                  <a:pt x="0" y="5693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60" name="Google Shape;660;p34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1" name="Google Shape;661;p34"/>
          <p:cNvSpPr txBox="1"/>
          <p:nvPr/>
        </p:nvSpPr>
        <p:spPr>
          <a:xfrm>
            <a:off x="413670" y="8435670"/>
            <a:ext cx="9867990" cy="36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662" name="Google Shape;662;p34"/>
          <p:cNvSpPr txBox="1"/>
          <p:nvPr/>
        </p:nvSpPr>
        <p:spPr>
          <a:xfrm>
            <a:off x="2666158" y="7581437"/>
            <a:ext cx="5363014" cy="63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354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PEXELS, PIXABAY</a:t>
            </a:r>
            <a:endParaRPr/>
          </a:p>
        </p:txBody>
      </p:sp>
      <p:sp>
        <p:nvSpPr>
          <p:cNvPr id="663" name="Google Shape;663;p34"/>
          <p:cNvSpPr/>
          <p:nvPr/>
        </p:nvSpPr>
        <p:spPr>
          <a:xfrm>
            <a:off x="-2929157" y="834502"/>
            <a:ext cx="4448939" cy="5288487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39" y="0"/>
                </a:lnTo>
                <a:lnTo>
                  <a:pt x="4448939" y="5288486"/>
                </a:lnTo>
                <a:lnTo>
                  <a:pt x="0" y="528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34"/>
          <p:cNvSpPr/>
          <p:nvPr/>
        </p:nvSpPr>
        <p:spPr>
          <a:xfrm>
            <a:off x="8146912" y="6839883"/>
            <a:ext cx="4448939" cy="3019380"/>
          </a:xfrm>
          <a:custGeom>
            <a:rect b="b" l="l" r="r" t="t"/>
            <a:pathLst>
              <a:path extrusionOk="0" h="3019380" w="4448939">
                <a:moveTo>
                  <a:pt x="0" y="0"/>
                </a:moveTo>
                <a:lnTo>
                  <a:pt x="4448940" y="0"/>
                </a:lnTo>
                <a:lnTo>
                  <a:pt x="4448940" y="3019380"/>
                </a:lnTo>
                <a:lnTo>
                  <a:pt x="0" y="3019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5149" l="0" r="0" t="0"/>
            </a:stretch>
          </a:blipFill>
          <a:ln>
            <a:noFill/>
          </a:ln>
        </p:spPr>
      </p:sp>
      <p:sp>
        <p:nvSpPr>
          <p:cNvPr id="665" name="Google Shape;665;p34"/>
          <p:cNvSpPr/>
          <p:nvPr/>
        </p:nvSpPr>
        <p:spPr>
          <a:xfrm rot="-2866939">
            <a:off x="16841054" y="5628058"/>
            <a:ext cx="4448939" cy="5288487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39" y="0"/>
                </a:lnTo>
                <a:lnTo>
                  <a:pt x="4448939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34"/>
          <p:cNvSpPr/>
          <p:nvPr/>
        </p:nvSpPr>
        <p:spPr>
          <a:xfrm rot="7970110">
            <a:off x="17338268" y="-42681"/>
            <a:ext cx="4448939" cy="5288487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40" y="0"/>
                </a:lnTo>
                <a:lnTo>
                  <a:pt x="4448940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34"/>
          <p:cNvSpPr txBox="1"/>
          <p:nvPr/>
        </p:nvSpPr>
        <p:spPr>
          <a:xfrm>
            <a:off x="1968578" y="2578585"/>
            <a:ext cx="7175422" cy="1091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61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68" name="Google Shape;668;p34"/>
          <p:cNvSpPr txBox="1"/>
          <p:nvPr/>
        </p:nvSpPr>
        <p:spPr>
          <a:xfrm>
            <a:off x="2262097" y="1076325"/>
            <a:ext cx="6588385" cy="1421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62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CREDITS</a:t>
            </a:r>
            <a:endParaRPr/>
          </a:p>
        </p:txBody>
      </p:sp>
      <p:sp>
        <p:nvSpPr>
          <p:cNvPr id="669" name="Google Shape;669;p34"/>
          <p:cNvSpPr txBox="1"/>
          <p:nvPr/>
        </p:nvSpPr>
        <p:spPr>
          <a:xfrm>
            <a:off x="1844849" y="6103938"/>
            <a:ext cx="7005632" cy="36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  <p:pic>
        <p:nvPicPr>
          <p:cNvPr id="670" name="Google Shape;67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238" y="4587345"/>
            <a:ext cx="4402849" cy="11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/>
          <p:nvPr/>
        </p:nvSpPr>
        <p:spPr>
          <a:xfrm>
            <a:off x="6403300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400" y="0"/>
                </a:lnTo>
                <a:lnTo>
                  <a:pt x="5481400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18"/>
          <p:cNvSpPr/>
          <p:nvPr/>
        </p:nvSpPr>
        <p:spPr>
          <a:xfrm>
            <a:off x="548497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399" y="0"/>
                </a:lnTo>
                <a:lnTo>
                  <a:pt x="5481399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8"/>
          <p:cNvSpPr/>
          <p:nvPr/>
        </p:nvSpPr>
        <p:spPr>
          <a:xfrm>
            <a:off x="12256175" y="3776900"/>
            <a:ext cx="5481400" cy="5481400"/>
          </a:xfrm>
          <a:custGeom>
            <a:rect b="b" l="l" r="r" t="t"/>
            <a:pathLst>
              <a:path extrusionOk="0" h="5481400" w="5481400">
                <a:moveTo>
                  <a:pt x="0" y="0"/>
                </a:moveTo>
                <a:lnTo>
                  <a:pt x="5481400" y="0"/>
                </a:lnTo>
                <a:lnTo>
                  <a:pt x="5481400" y="5481400"/>
                </a:lnTo>
                <a:lnTo>
                  <a:pt x="0" y="5481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61" name="Google Shape;261;p18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p18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3" name="Google Shape;263;p18"/>
          <p:cNvSpPr txBox="1"/>
          <p:nvPr/>
        </p:nvSpPr>
        <p:spPr>
          <a:xfrm>
            <a:off x="-482569" y="1120603"/>
            <a:ext cx="19253139" cy="13133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72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LEARNING OBJECTIVES</a:t>
            </a:r>
            <a:endParaRPr/>
          </a:p>
        </p:txBody>
      </p:sp>
      <p:sp>
        <p:nvSpPr>
          <p:cNvPr id="264" name="Google Shape;264;p18"/>
          <p:cNvSpPr txBox="1"/>
          <p:nvPr/>
        </p:nvSpPr>
        <p:spPr>
          <a:xfrm>
            <a:off x="1768768" y="2601091"/>
            <a:ext cx="14750464" cy="415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At the end of the lesson, you should be able to:</a:t>
            </a:r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7419243" y="5369393"/>
            <a:ext cx="3449514" cy="226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6" name="Google Shape;266;p18"/>
          <p:cNvSpPr txBox="1"/>
          <p:nvPr/>
        </p:nvSpPr>
        <p:spPr>
          <a:xfrm>
            <a:off x="1564440" y="5369393"/>
            <a:ext cx="3449514" cy="226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7" name="Google Shape;267;p18"/>
          <p:cNvSpPr txBox="1"/>
          <p:nvPr/>
        </p:nvSpPr>
        <p:spPr>
          <a:xfrm>
            <a:off x="13272118" y="5369393"/>
            <a:ext cx="3449514" cy="226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/>
          <p:nvPr/>
        </p:nvSpPr>
        <p:spPr>
          <a:xfrm rot="-5400000">
            <a:off x="6292037" y="2018465"/>
            <a:ext cx="5703925" cy="8625974"/>
          </a:xfrm>
          <a:custGeom>
            <a:rect b="b" l="l" r="r" t="t"/>
            <a:pathLst>
              <a:path extrusionOk="0" h="8625974" w="5703925">
                <a:moveTo>
                  <a:pt x="0" y="0"/>
                </a:moveTo>
                <a:lnTo>
                  <a:pt x="5703926" y="0"/>
                </a:lnTo>
                <a:lnTo>
                  <a:pt x="5703926" y="8625974"/>
                </a:lnTo>
                <a:lnTo>
                  <a:pt x="0" y="8625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3" name="Google Shape;2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000" y="3669441"/>
            <a:ext cx="8234100" cy="53241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74" name="Google Shape;274;p19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19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p19"/>
          <p:cNvSpPr/>
          <p:nvPr/>
        </p:nvSpPr>
        <p:spPr>
          <a:xfrm>
            <a:off x="2113186" y="4279001"/>
            <a:ext cx="880241" cy="1270689"/>
          </a:xfrm>
          <a:custGeom>
            <a:rect b="b" l="l" r="r" t="t"/>
            <a:pathLst>
              <a:path extrusionOk="0" h="1270689" w="880241">
                <a:moveTo>
                  <a:pt x="0" y="0"/>
                </a:moveTo>
                <a:lnTo>
                  <a:pt x="880241" y="0"/>
                </a:lnTo>
                <a:lnTo>
                  <a:pt x="880241" y="1270689"/>
                </a:lnTo>
                <a:lnTo>
                  <a:pt x="0" y="1270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19"/>
          <p:cNvSpPr/>
          <p:nvPr/>
        </p:nvSpPr>
        <p:spPr>
          <a:xfrm>
            <a:off x="15110105" y="4396957"/>
            <a:ext cx="1152733" cy="1152733"/>
          </a:xfrm>
          <a:custGeom>
            <a:rect b="b" l="l" r="r" t="t"/>
            <a:pathLst>
              <a:path extrusionOk="0" h="1152733" w="1152733">
                <a:moveTo>
                  <a:pt x="0" y="0"/>
                </a:moveTo>
                <a:lnTo>
                  <a:pt x="1152733" y="0"/>
                </a:lnTo>
                <a:lnTo>
                  <a:pt x="1152733" y="1152733"/>
                </a:lnTo>
                <a:lnTo>
                  <a:pt x="0" y="1152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19"/>
          <p:cNvSpPr txBox="1"/>
          <p:nvPr/>
        </p:nvSpPr>
        <p:spPr>
          <a:xfrm>
            <a:off x="828550" y="1191472"/>
            <a:ext cx="16630901" cy="113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1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INTRODUCTION TO STARS</a:t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3753970" y="2475720"/>
            <a:ext cx="10780060" cy="455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Brief explanation of what stars are and their importance in the universe.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828550" y="5822927"/>
            <a:ext cx="3449514" cy="226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14009936" y="5822927"/>
            <a:ext cx="3449514" cy="2267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" name="Google Shape;286;p20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p20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p20"/>
          <p:cNvSpPr/>
          <p:nvPr/>
        </p:nvSpPr>
        <p:spPr>
          <a:xfrm>
            <a:off x="6405577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6" y="0"/>
                </a:lnTo>
                <a:lnTo>
                  <a:pt x="5476846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20"/>
          <p:cNvSpPr/>
          <p:nvPr/>
        </p:nvSpPr>
        <p:spPr>
          <a:xfrm rot="-5400000">
            <a:off x="4984732" y="5830274"/>
            <a:ext cx="919177" cy="491342"/>
          </a:xfrm>
          <a:custGeom>
            <a:rect b="b" l="l" r="r" t="t"/>
            <a:pathLst>
              <a:path extrusionOk="0" h="491342" w="919177">
                <a:moveTo>
                  <a:pt x="0" y="0"/>
                </a:moveTo>
                <a:lnTo>
                  <a:pt x="919178" y="0"/>
                </a:lnTo>
                <a:lnTo>
                  <a:pt x="919178" y="491342"/>
                </a:lnTo>
                <a:lnTo>
                  <a:pt x="0" y="49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0"/>
          <p:cNvSpPr/>
          <p:nvPr/>
        </p:nvSpPr>
        <p:spPr>
          <a:xfrm rot="-5400000">
            <a:off x="12382880" y="5830274"/>
            <a:ext cx="919177" cy="491342"/>
          </a:xfrm>
          <a:custGeom>
            <a:rect b="b" l="l" r="r" t="t"/>
            <a:pathLst>
              <a:path extrusionOk="0" h="491342" w="919177">
                <a:moveTo>
                  <a:pt x="0" y="0"/>
                </a:moveTo>
                <a:lnTo>
                  <a:pt x="919177" y="0"/>
                </a:lnTo>
                <a:lnTo>
                  <a:pt x="919177" y="491342"/>
                </a:lnTo>
                <a:lnTo>
                  <a:pt x="0" y="49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0"/>
          <p:cNvSpPr/>
          <p:nvPr/>
        </p:nvSpPr>
        <p:spPr>
          <a:xfrm>
            <a:off x="-993780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5" y="0"/>
                </a:lnTo>
                <a:lnTo>
                  <a:pt x="5476845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20"/>
          <p:cNvSpPr/>
          <p:nvPr/>
        </p:nvSpPr>
        <p:spPr>
          <a:xfrm>
            <a:off x="13804935" y="3337523"/>
            <a:ext cx="5476845" cy="5476845"/>
          </a:xfrm>
          <a:custGeom>
            <a:rect b="b" l="l" r="r" t="t"/>
            <a:pathLst>
              <a:path extrusionOk="0" h="5476845" w="5476845">
                <a:moveTo>
                  <a:pt x="0" y="0"/>
                </a:moveTo>
                <a:lnTo>
                  <a:pt x="5476845" y="0"/>
                </a:lnTo>
                <a:lnTo>
                  <a:pt x="5476845" y="5476845"/>
                </a:lnTo>
                <a:lnTo>
                  <a:pt x="0" y="5476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0"/>
          <p:cNvSpPr/>
          <p:nvPr/>
        </p:nvSpPr>
        <p:spPr>
          <a:xfrm rot="838775">
            <a:off x="2699985" y="7057662"/>
            <a:ext cx="3566161" cy="2982607"/>
          </a:xfrm>
          <a:custGeom>
            <a:rect b="b" l="l" r="r" t="t"/>
            <a:pathLst>
              <a:path extrusionOk="0" h="2982607" w="3566161">
                <a:moveTo>
                  <a:pt x="0" y="0"/>
                </a:moveTo>
                <a:lnTo>
                  <a:pt x="3566160" y="0"/>
                </a:lnTo>
                <a:lnTo>
                  <a:pt x="3566160" y="2982607"/>
                </a:lnTo>
                <a:lnTo>
                  <a:pt x="0" y="2982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0"/>
          <p:cNvSpPr/>
          <p:nvPr/>
        </p:nvSpPr>
        <p:spPr>
          <a:xfrm>
            <a:off x="11559964" y="7766155"/>
            <a:ext cx="3291708" cy="2089793"/>
          </a:xfrm>
          <a:custGeom>
            <a:rect b="b" l="l" r="r" t="t"/>
            <a:pathLst>
              <a:path extrusionOk="0" h="2089793" w="3291708">
                <a:moveTo>
                  <a:pt x="0" y="0"/>
                </a:moveTo>
                <a:lnTo>
                  <a:pt x="3291708" y="0"/>
                </a:lnTo>
                <a:lnTo>
                  <a:pt x="3291708" y="2089793"/>
                </a:lnTo>
                <a:lnTo>
                  <a:pt x="0" y="2089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7230" l="0" r="0" t="0"/>
            </a:stretch>
          </a:blipFill>
          <a:ln>
            <a:noFill/>
          </a:ln>
        </p:spPr>
      </p:sp>
      <p:sp>
        <p:nvSpPr>
          <p:cNvPr id="295" name="Google Shape;295;p20"/>
          <p:cNvSpPr txBox="1"/>
          <p:nvPr/>
        </p:nvSpPr>
        <p:spPr>
          <a:xfrm>
            <a:off x="-178883" y="1358266"/>
            <a:ext cx="18645767" cy="112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1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WHAT MAKES A STAR SHINE?</a:t>
            </a:r>
            <a:endParaRPr/>
          </a:p>
        </p:txBody>
      </p:sp>
      <p:sp>
        <p:nvSpPr>
          <p:cNvPr id="296" name="Google Shape;296;p20"/>
          <p:cNvSpPr txBox="1"/>
          <p:nvPr/>
        </p:nvSpPr>
        <p:spPr>
          <a:xfrm>
            <a:off x="7427346" y="4537329"/>
            <a:ext cx="3433307" cy="415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NUCLEAR FUSION</a:t>
            </a:r>
            <a:endParaRPr/>
          </a:p>
        </p:txBody>
      </p:sp>
      <p:sp>
        <p:nvSpPr>
          <p:cNvPr id="297" name="Google Shape;297;p20"/>
          <p:cNvSpPr txBox="1"/>
          <p:nvPr/>
        </p:nvSpPr>
        <p:spPr>
          <a:xfrm>
            <a:off x="294537" y="4537329"/>
            <a:ext cx="2900210" cy="415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FORMATION</a:t>
            </a:r>
            <a:endParaRPr/>
          </a:p>
        </p:txBody>
      </p:sp>
      <p:sp>
        <p:nvSpPr>
          <p:cNvPr id="298" name="Google Shape;298;p20"/>
          <p:cNvSpPr txBox="1"/>
          <p:nvPr/>
        </p:nvSpPr>
        <p:spPr>
          <a:xfrm>
            <a:off x="15484190" y="4537329"/>
            <a:ext cx="2118335" cy="415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CONCLUSION</a:t>
            </a:r>
            <a:endParaRPr/>
          </a:p>
        </p:txBody>
      </p:sp>
      <p:sp>
        <p:nvSpPr>
          <p:cNvPr id="299" name="Google Shape;299;p20"/>
          <p:cNvSpPr txBox="1"/>
          <p:nvPr/>
        </p:nvSpPr>
        <p:spPr>
          <a:xfrm>
            <a:off x="294537" y="5181714"/>
            <a:ext cx="2900210" cy="2431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00" name="Google Shape;300;p20"/>
          <p:cNvSpPr txBox="1"/>
          <p:nvPr/>
        </p:nvSpPr>
        <p:spPr>
          <a:xfrm>
            <a:off x="7693895" y="5181714"/>
            <a:ext cx="2900210" cy="2431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15093253" y="5181714"/>
            <a:ext cx="2900210" cy="2431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1"/>
          <p:cNvGrpSpPr/>
          <p:nvPr/>
        </p:nvGrpSpPr>
        <p:grpSpPr>
          <a:xfrm>
            <a:off x="739708" y="1131943"/>
            <a:ext cx="3626355" cy="3660810"/>
            <a:chOff x="0" y="0"/>
            <a:chExt cx="1123789" cy="1134466"/>
          </a:xfrm>
        </p:grpSpPr>
        <p:sp>
          <p:nvSpPr>
            <p:cNvPr id="307" name="Google Shape;307;p21"/>
            <p:cNvSpPr/>
            <p:nvPr/>
          </p:nvSpPr>
          <p:spPr>
            <a:xfrm>
              <a:off x="0" y="0"/>
              <a:ext cx="1123789" cy="1134466"/>
            </a:xfrm>
            <a:custGeom>
              <a:rect b="b" l="l" r="r" t="t"/>
              <a:pathLst>
                <a:path extrusionOk="0" h="1134466" w="1123789">
                  <a:moveTo>
                    <a:pt x="0" y="0"/>
                  </a:moveTo>
                  <a:lnTo>
                    <a:pt x="1123789" y="0"/>
                  </a:lnTo>
                  <a:lnTo>
                    <a:pt x="1123789" y="1134466"/>
                  </a:lnTo>
                  <a:lnTo>
                    <a:pt x="0" y="1134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8" name="Google Shape;308;p21"/>
            <p:cNvSpPr txBox="1"/>
            <p:nvPr/>
          </p:nvSpPr>
          <p:spPr>
            <a:xfrm>
              <a:off x="0" y="28575"/>
              <a:ext cx="1123789" cy="1105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21"/>
          <p:cNvGrpSpPr/>
          <p:nvPr/>
        </p:nvGrpSpPr>
        <p:grpSpPr>
          <a:xfrm>
            <a:off x="9334198" y="1131943"/>
            <a:ext cx="3626355" cy="3660810"/>
            <a:chOff x="0" y="0"/>
            <a:chExt cx="1123789" cy="1134466"/>
          </a:xfrm>
        </p:grpSpPr>
        <p:sp>
          <p:nvSpPr>
            <p:cNvPr id="310" name="Google Shape;310;p21"/>
            <p:cNvSpPr/>
            <p:nvPr/>
          </p:nvSpPr>
          <p:spPr>
            <a:xfrm>
              <a:off x="0" y="0"/>
              <a:ext cx="1123789" cy="1134466"/>
            </a:xfrm>
            <a:custGeom>
              <a:rect b="b" l="l" r="r" t="t"/>
              <a:pathLst>
                <a:path extrusionOk="0" h="1134466" w="1123789">
                  <a:moveTo>
                    <a:pt x="0" y="0"/>
                  </a:moveTo>
                  <a:lnTo>
                    <a:pt x="1123789" y="0"/>
                  </a:lnTo>
                  <a:lnTo>
                    <a:pt x="1123789" y="1134466"/>
                  </a:lnTo>
                  <a:lnTo>
                    <a:pt x="0" y="1134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1" name="Google Shape;311;p21"/>
            <p:cNvSpPr txBox="1"/>
            <p:nvPr/>
          </p:nvSpPr>
          <p:spPr>
            <a:xfrm>
              <a:off x="0" y="28575"/>
              <a:ext cx="1123789" cy="1105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21"/>
          <p:cNvGrpSpPr/>
          <p:nvPr/>
        </p:nvGrpSpPr>
        <p:grpSpPr>
          <a:xfrm>
            <a:off x="9334198" y="5484420"/>
            <a:ext cx="3626355" cy="3660810"/>
            <a:chOff x="0" y="0"/>
            <a:chExt cx="1123789" cy="1134466"/>
          </a:xfrm>
        </p:grpSpPr>
        <p:sp>
          <p:nvSpPr>
            <p:cNvPr id="313" name="Google Shape;313;p21"/>
            <p:cNvSpPr/>
            <p:nvPr/>
          </p:nvSpPr>
          <p:spPr>
            <a:xfrm>
              <a:off x="0" y="0"/>
              <a:ext cx="1123789" cy="1134466"/>
            </a:xfrm>
            <a:custGeom>
              <a:rect b="b" l="l" r="r" t="t"/>
              <a:pathLst>
                <a:path extrusionOk="0" h="1134466" w="1123789">
                  <a:moveTo>
                    <a:pt x="0" y="0"/>
                  </a:moveTo>
                  <a:lnTo>
                    <a:pt x="1123789" y="0"/>
                  </a:lnTo>
                  <a:lnTo>
                    <a:pt x="1123789" y="1134466"/>
                  </a:lnTo>
                  <a:lnTo>
                    <a:pt x="0" y="1134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4" name="Google Shape;314;p21"/>
            <p:cNvSpPr txBox="1"/>
            <p:nvPr/>
          </p:nvSpPr>
          <p:spPr>
            <a:xfrm>
              <a:off x="0" y="28575"/>
              <a:ext cx="1123789" cy="1105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 b="0" l="10265" r="10264" t="0"/>
          <a:stretch/>
        </p:blipFill>
        <p:spPr>
          <a:xfrm>
            <a:off x="914007" y="1312498"/>
            <a:ext cx="3277758" cy="32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4">
            <a:alphaModFix/>
          </a:blip>
          <a:srcRect b="0" l="16764" r="16763" t="0"/>
          <a:stretch/>
        </p:blipFill>
        <p:spPr>
          <a:xfrm>
            <a:off x="9508497" y="1312498"/>
            <a:ext cx="3277758" cy="32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5">
            <a:alphaModFix/>
          </a:blip>
          <a:srcRect b="0" l="10265" r="10264" t="0"/>
          <a:stretch/>
        </p:blipFill>
        <p:spPr>
          <a:xfrm>
            <a:off x="9508497" y="5664975"/>
            <a:ext cx="3277758" cy="329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21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p21"/>
          <p:cNvCxnSpPr/>
          <p:nvPr/>
        </p:nvCxnSpPr>
        <p:spPr>
          <a:xfrm>
            <a:off x="413670" y="9855948"/>
            <a:ext cx="15195412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0" name="Google Shape;320;p21"/>
          <p:cNvSpPr/>
          <p:nvPr/>
        </p:nvSpPr>
        <p:spPr>
          <a:xfrm>
            <a:off x="15609083" y="8123063"/>
            <a:ext cx="3754406" cy="3754406"/>
          </a:xfrm>
          <a:custGeom>
            <a:rect b="b" l="l" r="r" t="t"/>
            <a:pathLst>
              <a:path extrusionOk="0" h="3754406" w="3754406">
                <a:moveTo>
                  <a:pt x="0" y="0"/>
                </a:moveTo>
                <a:lnTo>
                  <a:pt x="3754406" y="0"/>
                </a:lnTo>
                <a:lnTo>
                  <a:pt x="3754406" y="3754406"/>
                </a:lnTo>
                <a:lnTo>
                  <a:pt x="0" y="375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1"/>
          <p:cNvSpPr txBox="1"/>
          <p:nvPr/>
        </p:nvSpPr>
        <p:spPr>
          <a:xfrm>
            <a:off x="739708" y="5368290"/>
            <a:ext cx="81522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DIFFERENT TYPES OF STARS</a:t>
            </a:r>
            <a:endParaRPr/>
          </a:p>
        </p:txBody>
      </p:sp>
      <p:sp>
        <p:nvSpPr>
          <p:cNvPr id="322" name="Google Shape;322;p21"/>
          <p:cNvSpPr txBox="1"/>
          <p:nvPr/>
        </p:nvSpPr>
        <p:spPr>
          <a:xfrm>
            <a:off x="4808466" y="2439536"/>
            <a:ext cx="4083330" cy="1810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>
            <a:off x="13402956" y="2439536"/>
            <a:ext cx="4083330" cy="1810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4" name="Google Shape;324;p21"/>
          <p:cNvSpPr txBox="1"/>
          <p:nvPr/>
        </p:nvSpPr>
        <p:spPr>
          <a:xfrm>
            <a:off x="13402956" y="6792013"/>
            <a:ext cx="4083330" cy="1810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5" name="Google Shape;325;p21"/>
          <p:cNvSpPr txBox="1"/>
          <p:nvPr/>
        </p:nvSpPr>
        <p:spPr>
          <a:xfrm>
            <a:off x="4808466" y="1580814"/>
            <a:ext cx="2577412" cy="611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4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Type 1</a:t>
            </a:r>
            <a:endParaRPr/>
          </a:p>
        </p:txBody>
      </p:sp>
      <p:sp>
        <p:nvSpPr>
          <p:cNvPr id="326" name="Google Shape;326;p21"/>
          <p:cNvSpPr txBox="1"/>
          <p:nvPr/>
        </p:nvSpPr>
        <p:spPr>
          <a:xfrm>
            <a:off x="13402956" y="1580814"/>
            <a:ext cx="2577412" cy="611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4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Type 2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13402956" y="5933291"/>
            <a:ext cx="2577412" cy="611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48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Type 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" name="Google Shape;332;p22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3" name="Google Shape;333;p22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4" name="Google Shape;334;p22"/>
          <p:cNvGrpSpPr/>
          <p:nvPr/>
        </p:nvGrpSpPr>
        <p:grpSpPr>
          <a:xfrm>
            <a:off x="1289798" y="1602644"/>
            <a:ext cx="15708405" cy="7081712"/>
            <a:chOff x="0" y="1"/>
            <a:chExt cx="20944540" cy="9442282"/>
          </a:xfrm>
        </p:grpSpPr>
        <p:sp>
          <p:nvSpPr>
            <p:cNvPr id="335" name="Google Shape;335;p22"/>
            <p:cNvSpPr/>
            <p:nvPr/>
          </p:nvSpPr>
          <p:spPr>
            <a:xfrm rot="-5400000">
              <a:off x="-1597218" y="1597218"/>
              <a:ext cx="9442282" cy="6247847"/>
            </a:xfrm>
            <a:custGeom>
              <a:rect b="b" l="l" r="r" t="t"/>
              <a:pathLst>
                <a:path extrusionOk="0" h="6247847" w="9442282">
                  <a:moveTo>
                    <a:pt x="0" y="0"/>
                  </a:moveTo>
                  <a:lnTo>
                    <a:pt x="9442283" y="0"/>
                  </a:lnTo>
                  <a:lnTo>
                    <a:pt x="9442283" y="6247847"/>
                  </a:lnTo>
                  <a:lnTo>
                    <a:pt x="0" y="62478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92407" l="0" r="0" t="0"/>
              </a:stretch>
            </a:blipFill>
            <a:ln>
              <a:noFill/>
            </a:ln>
          </p:spPr>
        </p:sp>
        <p:sp>
          <p:nvSpPr>
            <p:cNvPr id="336" name="Google Shape;336;p22"/>
            <p:cNvSpPr/>
            <p:nvPr/>
          </p:nvSpPr>
          <p:spPr>
            <a:xfrm rot="-5400000">
              <a:off x="13099475" y="1597218"/>
              <a:ext cx="9442282" cy="6247847"/>
            </a:xfrm>
            <a:custGeom>
              <a:rect b="b" l="l" r="r" t="t"/>
              <a:pathLst>
                <a:path extrusionOk="0" h="6247847" w="9442282">
                  <a:moveTo>
                    <a:pt x="0" y="0"/>
                  </a:moveTo>
                  <a:lnTo>
                    <a:pt x="9442282" y="0"/>
                  </a:lnTo>
                  <a:lnTo>
                    <a:pt x="9442282" y="6247847"/>
                  </a:lnTo>
                  <a:lnTo>
                    <a:pt x="0" y="62478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92407"/>
              </a:stretch>
            </a:blipFill>
            <a:ln>
              <a:noFill/>
            </a:ln>
          </p:spPr>
        </p:sp>
        <p:cxnSp>
          <p:nvCxnSpPr>
            <p:cNvPr id="337" name="Google Shape;337;p22"/>
            <p:cNvCxnSpPr/>
            <p:nvPr/>
          </p:nvCxnSpPr>
          <p:spPr>
            <a:xfrm>
              <a:off x="6367616" y="12700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8" name="Google Shape;338;p22"/>
            <p:cNvCxnSpPr/>
            <p:nvPr/>
          </p:nvCxnSpPr>
          <p:spPr>
            <a:xfrm>
              <a:off x="6367616" y="8707160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9" name="Google Shape;339;p22"/>
            <p:cNvCxnSpPr/>
            <p:nvPr/>
          </p:nvCxnSpPr>
          <p:spPr>
            <a:xfrm>
              <a:off x="6367616" y="365884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0" name="Google Shape;340;p22"/>
            <p:cNvCxnSpPr/>
            <p:nvPr/>
          </p:nvCxnSpPr>
          <p:spPr>
            <a:xfrm>
              <a:off x="6367616" y="9060344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1" name="Google Shape;341;p22"/>
            <p:cNvCxnSpPr/>
            <p:nvPr/>
          </p:nvCxnSpPr>
          <p:spPr>
            <a:xfrm>
              <a:off x="6367616" y="735122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2" name="Google Shape;342;p22"/>
            <p:cNvCxnSpPr/>
            <p:nvPr/>
          </p:nvCxnSpPr>
          <p:spPr>
            <a:xfrm>
              <a:off x="6367616" y="9429582"/>
              <a:ext cx="8209308" cy="0"/>
            </a:xfrm>
            <a:prstGeom prst="straightConnector1">
              <a:avLst/>
            </a:prstGeom>
            <a:noFill/>
            <a:ln cap="flat" cmpd="sng" w="25400">
              <a:solidFill>
                <a:srgbClr val="FFCC6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43" name="Google Shape;343;p22"/>
          <p:cNvSpPr/>
          <p:nvPr/>
        </p:nvSpPr>
        <p:spPr>
          <a:xfrm flipH="1" rot="1227245">
            <a:off x="16065176" y="7115353"/>
            <a:ext cx="1866052" cy="2218189"/>
          </a:xfrm>
          <a:custGeom>
            <a:rect b="b" l="l" r="r" t="t"/>
            <a:pathLst>
              <a:path extrusionOk="0" h="2218189" w="1866052">
                <a:moveTo>
                  <a:pt x="1866052" y="0"/>
                </a:moveTo>
                <a:lnTo>
                  <a:pt x="0" y="0"/>
                </a:lnTo>
                <a:lnTo>
                  <a:pt x="0" y="2218189"/>
                </a:lnTo>
                <a:lnTo>
                  <a:pt x="1866052" y="2218189"/>
                </a:lnTo>
                <a:lnTo>
                  <a:pt x="186605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2"/>
          <p:cNvSpPr/>
          <p:nvPr/>
        </p:nvSpPr>
        <p:spPr>
          <a:xfrm>
            <a:off x="-2701543" y="1028700"/>
            <a:ext cx="4940065" cy="4994551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2"/>
          <p:cNvSpPr/>
          <p:nvPr/>
        </p:nvSpPr>
        <p:spPr>
          <a:xfrm>
            <a:off x="16317349" y="-2348326"/>
            <a:ext cx="4940065" cy="4994551"/>
          </a:xfrm>
          <a:custGeom>
            <a:rect b="b" l="l" r="r" t="t"/>
            <a:pathLst>
              <a:path extrusionOk="0" h="4994551" w="4940065">
                <a:moveTo>
                  <a:pt x="0" y="0"/>
                </a:moveTo>
                <a:lnTo>
                  <a:pt x="4940065" y="0"/>
                </a:lnTo>
                <a:lnTo>
                  <a:pt x="4940065" y="4994551"/>
                </a:lnTo>
                <a:lnTo>
                  <a:pt x="0" y="49945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2"/>
          <p:cNvSpPr txBox="1"/>
          <p:nvPr/>
        </p:nvSpPr>
        <p:spPr>
          <a:xfrm>
            <a:off x="3495792" y="2428349"/>
            <a:ext cx="11296500" cy="54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00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47" name="Google Shape;347;p22"/>
          <p:cNvSpPr/>
          <p:nvPr/>
        </p:nvSpPr>
        <p:spPr>
          <a:xfrm rot="5083788">
            <a:off x="-1758131" y="5568105"/>
            <a:ext cx="4965853" cy="2582243"/>
          </a:xfrm>
          <a:custGeom>
            <a:rect b="b" l="l" r="r" t="t"/>
            <a:pathLst>
              <a:path extrusionOk="0" h="2582243" w="4965853">
                <a:moveTo>
                  <a:pt x="0" y="0"/>
                </a:moveTo>
                <a:lnTo>
                  <a:pt x="4965853" y="0"/>
                </a:lnTo>
                <a:lnTo>
                  <a:pt x="4965853" y="2582243"/>
                </a:lnTo>
                <a:lnTo>
                  <a:pt x="0" y="2582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23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3" name="Google Shape;353;p23"/>
          <p:cNvSpPr/>
          <p:nvPr/>
        </p:nvSpPr>
        <p:spPr>
          <a:xfrm>
            <a:off x="618359" y="3684291"/>
            <a:ext cx="2721715" cy="2533669"/>
          </a:xfrm>
          <a:custGeom>
            <a:rect b="b" l="l" r="r" t="t"/>
            <a:pathLst>
              <a:path extrusionOk="0" h="2533669" w="2721715">
                <a:moveTo>
                  <a:pt x="0" y="0"/>
                </a:moveTo>
                <a:lnTo>
                  <a:pt x="2721715" y="0"/>
                </a:lnTo>
                <a:lnTo>
                  <a:pt x="2721715" y="2533670"/>
                </a:lnTo>
                <a:lnTo>
                  <a:pt x="0" y="2533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3"/>
          <p:cNvSpPr/>
          <p:nvPr/>
        </p:nvSpPr>
        <p:spPr>
          <a:xfrm>
            <a:off x="8481240" y="5637969"/>
            <a:ext cx="1573913" cy="1599912"/>
          </a:xfrm>
          <a:custGeom>
            <a:rect b="b" l="l" r="r" t="t"/>
            <a:pathLst>
              <a:path extrusionOk="0" h="1599912" w="1573913">
                <a:moveTo>
                  <a:pt x="0" y="0"/>
                </a:moveTo>
                <a:lnTo>
                  <a:pt x="1573914" y="0"/>
                </a:lnTo>
                <a:lnTo>
                  <a:pt x="1573914" y="1599912"/>
                </a:lnTo>
                <a:lnTo>
                  <a:pt x="0" y="1599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3"/>
          <p:cNvSpPr/>
          <p:nvPr/>
        </p:nvSpPr>
        <p:spPr>
          <a:xfrm>
            <a:off x="16092009" y="3033366"/>
            <a:ext cx="520661" cy="520661"/>
          </a:xfrm>
          <a:custGeom>
            <a:rect b="b" l="l" r="r" t="t"/>
            <a:pathLst>
              <a:path extrusionOk="0" h="520661" w="520661">
                <a:moveTo>
                  <a:pt x="0" y="0"/>
                </a:moveTo>
                <a:lnTo>
                  <a:pt x="520660" y="0"/>
                </a:lnTo>
                <a:lnTo>
                  <a:pt x="520660" y="520660"/>
                </a:lnTo>
                <a:lnTo>
                  <a:pt x="0" y="520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3"/>
          <p:cNvSpPr/>
          <p:nvPr/>
        </p:nvSpPr>
        <p:spPr>
          <a:xfrm>
            <a:off x="5226024" y="2783889"/>
            <a:ext cx="1019613" cy="1019613"/>
          </a:xfrm>
          <a:custGeom>
            <a:rect b="b" l="l" r="r" t="t"/>
            <a:pathLst>
              <a:path extrusionOk="0" h="1019613" w="1019613">
                <a:moveTo>
                  <a:pt x="0" y="0"/>
                </a:moveTo>
                <a:lnTo>
                  <a:pt x="1019613" y="0"/>
                </a:lnTo>
                <a:lnTo>
                  <a:pt x="1019613" y="1019614"/>
                </a:lnTo>
                <a:lnTo>
                  <a:pt x="0" y="1019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3"/>
          <p:cNvSpPr/>
          <p:nvPr/>
        </p:nvSpPr>
        <p:spPr>
          <a:xfrm>
            <a:off x="5391193" y="2946454"/>
            <a:ext cx="689275" cy="694484"/>
          </a:xfrm>
          <a:custGeom>
            <a:rect b="b" l="l" r="r" t="t"/>
            <a:pathLst>
              <a:path extrusionOk="0" h="694484" w="689275">
                <a:moveTo>
                  <a:pt x="0" y="0"/>
                </a:moveTo>
                <a:lnTo>
                  <a:pt x="689275" y="0"/>
                </a:lnTo>
                <a:lnTo>
                  <a:pt x="689275" y="694484"/>
                </a:lnTo>
                <a:lnTo>
                  <a:pt x="0" y="69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3"/>
          <p:cNvSpPr/>
          <p:nvPr/>
        </p:nvSpPr>
        <p:spPr>
          <a:xfrm rot="4436744">
            <a:off x="16296065" y="5251208"/>
            <a:ext cx="871545" cy="773522"/>
          </a:xfrm>
          <a:custGeom>
            <a:rect b="b" l="l" r="r" t="t"/>
            <a:pathLst>
              <a:path extrusionOk="0" h="773522" w="871545">
                <a:moveTo>
                  <a:pt x="164003" y="0"/>
                </a:moveTo>
                <a:lnTo>
                  <a:pt x="871545" y="203610"/>
                </a:lnTo>
                <a:lnTo>
                  <a:pt x="707541" y="773522"/>
                </a:lnTo>
                <a:lnTo>
                  <a:pt x="0" y="569912"/>
                </a:lnTo>
                <a:lnTo>
                  <a:pt x="164003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15206" l="-129748" r="-75642" t="-25892"/>
            </a:stretch>
          </a:blipFill>
          <a:ln>
            <a:noFill/>
          </a:ln>
        </p:spPr>
      </p:sp>
      <p:sp>
        <p:nvSpPr>
          <p:cNvPr id="359" name="Google Shape;359;p23"/>
          <p:cNvSpPr/>
          <p:nvPr/>
        </p:nvSpPr>
        <p:spPr>
          <a:xfrm rot="-6363255">
            <a:off x="15510688" y="5251208"/>
            <a:ext cx="871545" cy="773522"/>
          </a:xfrm>
          <a:custGeom>
            <a:rect b="b" l="l" r="r" t="t"/>
            <a:pathLst>
              <a:path extrusionOk="0" h="773522" w="871545">
                <a:moveTo>
                  <a:pt x="164004" y="0"/>
                </a:moveTo>
                <a:lnTo>
                  <a:pt x="871545" y="203610"/>
                </a:lnTo>
                <a:lnTo>
                  <a:pt x="707541" y="773522"/>
                </a:lnTo>
                <a:lnTo>
                  <a:pt x="0" y="569912"/>
                </a:lnTo>
                <a:lnTo>
                  <a:pt x="164004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15206" l="-129748" r="-75642" t="-25892"/>
            </a:stretch>
          </a:blipFill>
          <a:ln>
            <a:noFill/>
          </a:ln>
        </p:spPr>
      </p:sp>
      <p:sp>
        <p:nvSpPr>
          <p:cNvPr id="360" name="Google Shape;360;p23"/>
          <p:cNvSpPr/>
          <p:nvPr/>
        </p:nvSpPr>
        <p:spPr>
          <a:xfrm>
            <a:off x="16092009" y="5375672"/>
            <a:ext cx="520661" cy="524595"/>
          </a:xfrm>
          <a:custGeom>
            <a:rect b="b" l="l" r="r" t="t"/>
            <a:pathLst>
              <a:path extrusionOk="0" h="524595" w="520661">
                <a:moveTo>
                  <a:pt x="0" y="0"/>
                </a:moveTo>
                <a:lnTo>
                  <a:pt x="520660" y="0"/>
                </a:lnTo>
                <a:lnTo>
                  <a:pt x="520660" y="524595"/>
                </a:lnTo>
                <a:lnTo>
                  <a:pt x="0" y="524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3"/>
          <p:cNvSpPr/>
          <p:nvPr/>
        </p:nvSpPr>
        <p:spPr>
          <a:xfrm>
            <a:off x="8791497" y="2798423"/>
            <a:ext cx="953401" cy="990546"/>
          </a:xfrm>
          <a:custGeom>
            <a:rect b="b" l="l" r="r" t="t"/>
            <a:pathLst>
              <a:path extrusionOk="0" h="990546" w="953401">
                <a:moveTo>
                  <a:pt x="0" y="0"/>
                </a:moveTo>
                <a:lnTo>
                  <a:pt x="953400" y="0"/>
                </a:lnTo>
                <a:lnTo>
                  <a:pt x="953400" y="990546"/>
                </a:lnTo>
                <a:lnTo>
                  <a:pt x="0" y="990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3"/>
          <p:cNvSpPr/>
          <p:nvPr/>
        </p:nvSpPr>
        <p:spPr>
          <a:xfrm>
            <a:off x="12041802" y="2568417"/>
            <a:ext cx="1491576" cy="1450558"/>
          </a:xfrm>
          <a:custGeom>
            <a:rect b="b" l="l" r="r" t="t"/>
            <a:pathLst>
              <a:path extrusionOk="0" h="1450558" w="1491576">
                <a:moveTo>
                  <a:pt x="0" y="0"/>
                </a:moveTo>
                <a:lnTo>
                  <a:pt x="1491576" y="0"/>
                </a:lnTo>
                <a:lnTo>
                  <a:pt x="1491576" y="1450558"/>
                </a:lnTo>
                <a:lnTo>
                  <a:pt x="0" y="1450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3"/>
          <p:cNvSpPr/>
          <p:nvPr/>
        </p:nvSpPr>
        <p:spPr>
          <a:xfrm>
            <a:off x="5304003" y="6006097"/>
            <a:ext cx="863656" cy="863656"/>
          </a:xfrm>
          <a:custGeom>
            <a:rect b="b" l="l" r="r" t="t"/>
            <a:pathLst>
              <a:path extrusionOk="0" h="863656" w="863656">
                <a:moveTo>
                  <a:pt x="0" y="0"/>
                </a:moveTo>
                <a:lnTo>
                  <a:pt x="863656" y="0"/>
                </a:lnTo>
                <a:lnTo>
                  <a:pt x="863656" y="863656"/>
                </a:lnTo>
                <a:lnTo>
                  <a:pt x="0" y="86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4" name="Google Shape;364;p23"/>
          <p:cNvGrpSpPr/>
          <p:nvPr/>
        </p:nvGrpSpPr>
        <p:grpSpPr>
          <a:xfrm>
            <a:off x="15880916" y="7067926"/>
            <a:ext cx="942846" cy="942846"/>
            <a:chOff x="0" y="0"/>
            <a:chExt cx="1257128" cy="1257128"/>
          </a:xfrm>
        </p:grpSpPr>
        <p:sp>
          <p:nvSpPr>
            <p:cNvPr id="365" name="Google Shape;365;p23"/>
            <p:cNvSpPr/>
            <p:nvPr/>
          </p:nvSpPr>
          <p:spPr>
            <a:xfrm>
              <a:off x="0" y="0"/>
              <a:ext cx="1257128" cy="1257128"/>
            </a:xfrm>
            <a:custGeom>
              <a:rect b="b" l="l" r="r" t="t"/>
              <a:pathLst>
                <a:path extrusionOk="0" h="1257128" w="1257128">
                  <a:moveTo>
                    <a:pt x="0" y="0"/>
                  </a:moveTo>
                  <a:lnTo>
                    <a:pt x="1257128" y="0"/>
                  </a:lnTo>
                  <a:lnTo>
                    <a:pt x="1257128" y="1257128"/>
                  </a:lnTo>
                  <a:lnTo>
                    <a:pt x="0" y="12571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" name="Google Shape;366;p23"/>
            <p:cNvSpPr/>
            <p:nvPr/>
          </p:nvSpPr>
          <p:spPr>
            <a:xfrm>
              <a:off x="121611" y="121611"/>
              <a:ext cx="1013906" cy="1013906"/>
            </a:xfrm>
            <a:custGeom>
              <a:rect b="b" l="l" r="r" t="t"/>
              <a:pathLst>
                <a:path extrusionOk="0" h="1013906" w="1013906">
                  <a:moveTo>
                    <a:pt x="0" y="0"/>
                  </a:moveTo>
                  <a:lnTo>
                    <a:pt x="1013906" y="0"/>
                  </a:lnTo>
                  <a:lnTo>
                    <a:pt x="1013906" y="1013906"/>
                  </a:lnTo>
                  <a:lnTo>
                    <a:pt x="0" y="10139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7" name="Google Shape;367;p23"/>
          <p:cNvSpPr/>
          <p:nvPr/>
        </p:nvSpPr>
        <p:spPr>
          <a:xfrm>
            <a:off x="11658531" y="5375672"/>
            <a:ext cx="2258118" cy="2190374"/>
          </a:xfrm>
          <a:custGeom>
            <a:rect b="b" l="l" r="r" t="t"/>
            <a:pathLst>
              <a:path extrusionOk="0" h="2190374" w="2258118">
                <a:moveTo>
                  <a:pt x="0" y="0"/>
                </a:moveTo>
                <a:lnTo>
                  <a:pt x="2258118" y="0"/>
                </a:lnTo>
                <a:lnTo>
                  <a:pt x="2258118" y="2190374"/>
                </a:lnTo>
                <a:lnTo>
                  <a:pt x="0" y="2190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3"/>
          <p:cNvSpPr/>
          <p:nvPr/>
        </p:nvSpPr>
        <p:spPr>
          <a:xfrm>
            <a:off x="3281084" y="3110920"/>
            <a:ext cx="1174632" cy="1146743"/>
          </a:xfrm>
          <a:custGeom>
            <a:rect b="b" l="l" r="r" t="t"/>
            <a:pathLst>
              <a:path extrusionOk="0" h="1146743" w="1174632">
                <a:moveTo>
                  <a:pt x="0" y="0"/>
                </a:moveTo>
                <a:lnTo>
                  <a:pt x="1174632" y="0"/>
                </a:lnTo>
                <a:lnTo>
                  <a:pt x="1174632" y="1146743"/>
                </a:lnTo>
                <a:lnTo>
                  <a:pt x="0" y="1146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3"/>
          <p:cNvSpPr/>
          <p:nvPr/>
        </p:nvSpPr>
        <p:spPr>
          <a:xfrm flipH="1" rot="10800000">
            <a:off x="3281084" y="5477952"/>
            <a:ext cx="1174632" cy="1146743"/>
          </a:xfrm>
          <a:custGeom>
            <a:rect b="b" l="l" r="r" t="t"/>
            <a:pathLst>
              <a:path extrusionOk="0" h="1146743" w="1174632">
                <a:moveTo>
                  <a:pt x="0" y="1146743"/>
                </a:moveTo>
                <a:lnTo>
                  <a:pt x="1174632" y="1146743"/>
                </a:lnTo>
                <a:lnTo>
                  <a:pt x="1174632" y="0"/>
                </a:lnTo>
                <a:lnTo>
                  <a:pt x="0" y="0"/>
                </a:lnTo>
                <a:lnTo>
                  <a:pt x="0" y="1146743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3"/>
          <p:cNvSpPr/>
          <p:nvPr/>
        </p:nvSpPr>
        <p:spPr>
          <a:xfrm>
            <a:off x="6571338" y="3155932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3"/>
          <p:cNvSpPr/>
          <p:nvPr/>
        </p:nvSpPr>
        <p:spPr>
          <a:xfrm>
            <a:off x="10174303" y="3155932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3"/>
          <p:cNvSpPr/>
          <p:nvPr/>
        </p:nvSpPr>
        <p:spPr>
          <a:xfrm>
            <a:off x="13857228" y="3155932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3"/>
          <p:cNvSpPr/>
          <p:nvPr/>
        </p:nvSpPr>
        <p:spPr>
          <a:xfrm>
            <a:off x="6571338" y="6343954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3"/>
          <p:cNvSpPr/>
          <p:nvPr/>
        </p:nvSpPr>
        <p:spPr>
          <a:xfrm>
            <a:off x="10174303" y="6343954"/>
            <a:ext cx="1771322" cy="187942"/>
          </a:xfrm>
          <a:custGeom>
            <a:rect b="b" l="l" r="r" t="t"/>
            <a:pathLst>
              <a:path extrusionOk="0" h="187942" w="1771322">
                <a:moveTo>
                  <a:pt x="0" y="0"/>
                </a:moveTo>
                <a:lnTo>
                  <a:pt x="1771322" y="0"/>
                </a:lnTo>
                <a:lnTo>
                  <a:pt x="1771322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3"/>
          <p:cNvSpPr/>
          <p:nvPr/>
        </p:nvSpPr>
        <p:spPr>
          <a:xfrm rot="-1771611">
            <a:off x="14121290" y="5788800"/>
            <a:ext cx="1085598" cy="187942"/>
          </a:xfrm>
          <a:custGeom>
            <a:rect b="b" l="l" r="r" t="t"/>
            <a:pathLst>
              <a:path extrusionOk="0" h="187942" w="1085598">
                <a:moveTo>
                  <a:pt x="0" y="0"/>
                </a:moveTo>
                <a:lnTo>
                  <a:pt x="1085598" y="0"/>
                </a:lnTo>
                <a:lnTo>
                  <a:pt x="1085598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-63164" r="0" t="0"/>
            </a:stretch>
          </a:blipFill>
          <a:ln>
            <a:noFill/>
          </a:ln>
        </p:spPr>
      </p:sp>
      <p:sp>
        <p:nvSpPr>
          <p:cNvPr id="376" name="Google Shape;376;p23"/>
          <p:cNvSpPr/>
          <p:nvPr/>
        </p:nvSpPr>
        <p:spPr>
          <a:xfrm rot="1806698">
            <a:off x="14121290" y="7354125"/>
            <a:ext cx="1085598" cy="187942"/>
          </a:xfrm>
          <a:custGeom>
            <a:rect b="b" l="l" r="r" t="t"/>
            <a:pathLst>
              <a:path extrusionOk="0" h="187942" w="1085598">
                <a:moveTo>
                  <a:pt x="0" y="0"/>
                </a:moveTo>
                <a:lnTo>
                  <a:pt x="1085598" y="0"/>
                </a:lnTo>
                <a:lnTo>
                  <a:pt x="1085598" y="187942"/>
                </a:lnTo>
                <a:lnTo>
                  <a:pt x="0" y="187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-63164" r="0" t="0"/>
            </a:stretch>
          </a:blipFill>
          <a:ln>
            <a:noFill/>
          </a:ln>
        </p:spPr>
      </p:sp>
      <p:sp>
        <p:nvSpPr>
          <p:cNvPr id="377" name="Google Shape;377;p23"/>
          <p:cNvSpPr txBox="1"/>
          <p:nvPr/>
        </p:nvSpPr>
        <p:spPr>
          <a:xfrm>
            <a:off x="852116" y="1047133"/>
            <a:ext cx="16583767" cy="115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01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LIFE CYCLE OF STARS</a:t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352667" y="8798673"/>
            <a:ext cx="17083217" cy="455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Description of the stages in the life cycle of a star, from formation to death.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071292" y="6193946"/>
            <a:ext cx="1815849" cy="873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Stellar</a:t>
            </a:r>
            <a:endParaRPr/>
          </a:p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Nebula</a:t>
            </a:r>
            <a:endParaRPr/>
          </a:p>
        </p:txBody>
      </p:sp>
      <p:sp>
        <p:nvSpPr>
          <p:cNvPr id="380" name="Google Shape;380;p23"/>
          <p:cNvSpPr txBox="1"/>
          <p:nvPr/>
        </p:nvSpPr>
        <p:spPr>
          <a:xfrm>
            <a:off x="4585633" y="7617573"/>
            <a:ext cx="2158676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Massive star</a:t>
            </a:r>
            <a:endParaRPr/>
          </a:p>
        </p:txBody>
      </p:sp>
      <p:sp>
        <p:nvSpPr>
          <p:cNvPr id="381" name="Google Shape;381;p23"/>
          <p:cNvSpPr txBox="1"/>
          <p:nvPr/>
        </p:nvSpPr>
        <p:spPr>
          <a:xfrm>
            <a:off x="7887067" y="7617573"/>
            <a:ext cx="2758623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Red supergiant</a:t>
            </a:r>
            <a:endParaRPr/>
          </a:p>
        </p:txBody>
      </p:sp>
      <p:sp>
        <p:nvSpPr>
          <p:cNvPr id="382" name="Google Shape;382;p23"/>
          <p:cNvSpPr txBox="1"/>
          <p:nvPr/>
        </p:nvSpPr>
        <p:spPr>
          <a:xfrm>
            <a:off x="11879665" y="7617573"/>
            <a:ext cx="1815849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Supernova</a:t>
            </a:r>
            <a:endParaRPr/>
          </a:p>
        </p:txBody>
      </p:sp>
      <p:sp>
        <p:nvSpPr>
          <p:cNvPr id="383" name="Google Shape;383;p23"/>
          <p:cNvSpPr txBox="1"/>
          <p:nvPr/>
        </p:nvSpPr>
        <p:spPr>
          <a:xfrm>
            <a:off x="15444414" y="8125072"/>
            <a:ext cx="1815849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Black hole</a:t>
            </a:r>
            <a:endParaRPr/>
          </a:p>
        </p:txBody>
      </p:sp>
      <p:sp>
        <p:nvSpPr>
          <p:cNvPr id="384" name="Google Shape;384;p23"/>
          <p:cNvSpPr txBox="1"/>
          <p:nvPr/>
        </p:nvSpPr>
        <p:spPr>
          <a:xfrm>
            <a:off x="15208721" y="6238776"/>
            <a:ext cx="2287236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Neutron star</a:t>
            </a:r>
            <a:endParaRPr/>
          </a:p>
        </p:txBody>
      </p:sp>
      <p:sp>
        <p:nvSpPr>
          <p:cNvPr id="385" name="Google Shape;385;p23"/>
          <p:cNvSpPr txBox="1"/>
          <p:nvPr/>
        </p:nvSpPr>
        <p:spPr>
          <a:xfrm>
            <a:off x="4455716" y="4172549"/>
            <a:ext cx="2418510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Average star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8358454" y="4172549"/>
            <a:ext cx="1815849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Red giant</a:t>
            </a:r>
            <a:endParaRPr/>
          </a:p>
        </p:txBody>
      </p:sp>
      <p:sp>
        <p:nvSpPr>
          <p:cNvPr id="387" name="Google Shape;387;p23"/>
          <p:cNvSpPr txBox="1"/>
          <p:nvPr/>
        </p:nvSpPr>
        <p:spPr>
          <a:xfrm>
            <a:off x="11429705" y="4172549"/>
            <a:ext cx="2715769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Planetary Nebula</a:t>
            </a:r>
            <a:endParaRPr/>
          </a:p>
        </p:txBody>
      </p:sp>
      <p:sp>
        <p:nvSpPr>
          <p:cNvPr id="388" name="Google Shape;388;p23"/>
          <p:cNvSpPr txBox="1"/>
          <p:nvPr/>
        </p:nvSpPr>
        <p:spPr>
          <a:xfrm>
            <a:off x="15035037" y="4172549"/>
            <a:ext cx="2634604" cy="4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White dwarf</a:t>
            </a:r>
            <a:endParaRPr/>
          </a:p>
        </p:txBody>
      </p:sp>
      <p:cxnSp>
        <p:nvCxnSpPr>
          <p:cNvPr id="389" name="Google Shape;389;p23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4" name="Google Shape;394;p24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24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24"/>
          <p:cNvSpPr/>
          <p:nvPr/>
        </p:nvSpPr>
        <p:spPr>
          <a:xfrm rot="-1394170">
            <a:off x="16775496" y="1808064"/>
            <a:ext cx="4454330" cy="5294895"/>
          </a:xfrm>
          <a:custGeom>
            <a:rect b="b" l="l" r="r" t="t"/>
            <a:pathLst>
              <a:path extrusionOk="0" h="5288487" w="4448939">
                <a:moveTo>
                  <a:pt x="0" y="0"/>
                </a:moveTo>
                <a:lnTo>
                  <a:pt x="4448940" y="0"/>
                </a:lnTo>
                <a:lnTo>
                  <a:pt x="4448940" y="5288487"/>
                </a:lnTo>
                <a:lnTo>
                  <a:pt x="0" y="528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4"/>
          <p:cNvSpPr txBox="1"/>
          <p:nvPr/>
        </p:nvSpPr>
        <p:spPr>
          <a:xfrm>
            <a:off x="0" y="1129981"/>
            <a:ext cx="18288000" cy="1164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01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FINDING CONSTELLATIONS</a:t>
            </a:r>
            <a:endParaRPr/>
          </a:p>
        </p:txBody>
      </p:sp>
      <p:grpSp>
        <p:nvGrpSpPr>
          <p:cNvPr id="398" name="Google Shape;398;p24"/>
          <p:cNvGrpSpPr/>
          <p:nvPr/>
        </p:nvGrpSpPr>
        <p:grpSpPr>
          <a:xfrm>
            <a:off x="517378" y="2851733"/>
            <a:ext cx="1825212" cy="1825212"/>
            <a:chOff x="0" y="0"/>
            <a:chExt cx="812800" cy="812800"/>
          </a:xfrm>
        </p:grpSpPr>
        <p:sp>
          <p:nvSpPr>
            <p:cNvPr id="399" name="Google Shape;39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4"/>
          <p:cNvGrpSpPr/>
          <p:nvPr/>
        </p:nvGrpSpPr>
        <p:grpSpPr>
          <a:xfrm>
            <a:off x="517378" y="5089140"/>
            <a:ext cx="1825212" cy="1825212"/>
            <a:chOff x="0" y="0"/>
            <a:chExt cx="812800" cy="812800"/>
          </a:xfrm>
        </p:grpSpPr>
        <p:sp>
          <p:nvSpPr>
            <p:cNvPr id="402" name="Google Shape;40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4"/>
          <p:cNvGrpSpPr/>
          <p:nvPr/>
        </p:nvGrpSpPr>
        <p:grpSpPr>
          <a:xfrm>
            <a:off x="517378" y="7310876"/>
            <a:ext cx="1825212" cy="1825212"/>
            <a:chOff x="0" y="0"/>
            <a:chExt cx="812800" cy="812800"/>
          </a:xfrm>
        </p:grpSpPr>
        <p:sp>
          <p:nvSpPr>
            <p:cNvPr id="405" name="Google Shape;40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24"/>
          <p:cNvSpPr txBox="1"/>
          <p:nvPr/>
        </p:nvSpPr>
        <p:spPr>
          <a:xfrm>
            <a:off x="587332" y="3138131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01</a:t>
            </a:r>
            <a:endParaRPr/>
          </a:p>
        </p:txBody>
      </p:sp>
      <p:sp>
        <p:nvSpPr>
          <p:cNvPr id="408" name="Google Shape;408;p24"/>
          <p:cNvSpPr txBox="1"/>
          <p:nvPr/>
        </p:nvSpPr>
        <p:spPr>
          <a:xfrm>
            <a:off x="639480" y="5359867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02</a:t>
            </a:r>
            <a:endParaRPr/>
          </a:p>
        </p:txBody>
      </p:sp>
      <p:sp>
        <p:nvSpPr>
          <p:cNvPr id="409" name="Google Shape;409;p24"/>
          <p:cNvSpPr txBox="1"/>
          <p:nvPr/>
        </p:nvSpPr>
        <p:spPr>
          <a:xfrm>
            <a:off x="639480" y="7581603"/>
            <a:ext cx="1581000" cy="1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76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03</a:t>
            </a:r>
            <a:endParaRPr/>
          </a:p>
        </p:txBody>
      </p:sp>
      <p:sp>
        <p:nvSpPr>
          <p:cNvPr id="410" name="Google Shape;410;p24"/>
          <p:cNvSpPr txBox="1"/>
          <p:nvPr/>
        </p:nvSpPr>
        <p:spPr>
          <a:xfrm>
            <a:off x="2606490" y="3047221"/>
            <a:ext cx="6161915" cy="1408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Tips for observing and finding constellations in the night sky, including using star maps and smartphone apps.</a:t>
            </a:r>
            <a:endParaRPr/>
          </a:p>
        </p:txBody>
      </p:sp>
      <p:sp>
        <p:nvSpPr>
          <p:cNvPr id="411" name="Google Shape;411;p24"/>
          <p:cNvSpPr txBox="1"/>
          <p:nvPr/>
        </p:nvSpPr>
        <p:spPr>
          <a:xfrm>
            <a:off x="2606490" y="5291337"/>
            <a:ext cx="6161915" cy="1408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Tips for observing and finding constellations in the night sky, including using star maps and smartphone apps.</a:t>
            </a:r>
            <a:endParaRPr/>
          </a:p>
        </p:txBody>
      </p:sp>
      <p:sp>
        <p:nvSpPr>
          <p:cNvPr id="412" name="Google Shape;412;p24"/>
          <p:cNvSpPr txBox="1"/>
          <p:nvPr/>
        </p:nvSpPr>
        <p:spPr>
          <a:xfrm>
            <a:off x="2606490" y="7490693"/>
            <a:ext cx="6161915" cy="1408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52" u="none" cap="none" strike="noStrike">
                <a:solidFill>
                  <a:srgbClr val="FFCC6A"/>
                </a:solidFill>
                <a:latin typeface="Lato"/>
                <a:ea typeface="Lato"/>
                <a:cs typeface="Lato"/>
                <a:sym typeface="Lato"/>
              </a:rPr>
              <a:t>Tips for observing and finding constellations in the night sky, including using star maps and smartphone apps.</a:t>
            </a:r>
            <a:endParaRPr/>
          </a:p>
        </p:txBody>
      </p:sp>
      <p:pic>
        <p:nvPicPr>
          <p:cNvPr id="413" name="Google Shape;413;p24"/>
          <p:cNvPicPr preferRelativeResize="0"/>
          <p:nvPr/>
        </p:nvPicPr>
        <p:blipFill rotWithShape="1">
          <a:blip r:embed="rId4">
            <a:alphaModFix/>
          </a:blip>
          <a:srcRect b="0" l="12257" r="12265" t="0"/>
          <a:stretch/>
        </p:blipFill>
        <p:spPr>
          <a:xfrm>
            <a:off x="10817400" y="3587750"/>
            <a:ext cx="5043000" cy="4734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414" name="Google Shape;414;p24"/>
          <p:cNvPicPr preferRelativeResize="0"/>
          <p:nvPr/>
        </p:nvPicPr>
        <p:blipFill rotWithShape="1">
          <a:blip r:embed="rId5">
            <a:alphaModFix/>
          </a:blip>
          <a:srcRect b="21783" l="0" r="0" t="0"/>
          <a:stretch/>
        </p:blipFill>
        <p:spPr>
          <a:xfrm>
            <a:off x="10135275" y="2931225"/>
            <a:ext cx="6438799" cy="36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5">
            <a:alphaModFix/>
          </a:blip>
          <a:srcRect b="-4794" l="0" r="0" t="65238"/>
          <a:stretch/>
        </p:blipFill>
        <p:spPr>
          <a:xfrm>
            <a:off x="10135275" y="7285613"/>
            <a:ext cx="6438799" cy="182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0" name="Google Shape;420;p25"/>
          <p:cNvCxnSpPr/>
          <p:nvPr/>
        </p:nvCxnSpPr>
        <p:spPr>
          <a:xfrm>
            <a:off x="413670" y="431052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p25"/>
          <p:cNvCxnSpPr/>
          <p:nvPr/>
        </p:nvCxnSpPr>
        <p:spPr>
          <a:xfrm>
            <a:off x="413670" y="9855948"/>
            <a:ext cx="17460659" cy="0"/>
          </a:xfrm>
          <a:prstGeom prst="straightConnector1">
            <a:avLst/>
          </a:prstGeom>
          <a:noFill/>
          <a:ln cap="flat" cmpd="sng" w="38100">
            <a:solidFill>
              <a:srgbClr val="FFCC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2" name="Google Shape;422;p25"/>
          <p:cNvGrpSpPr/>
          <p:nvPr/>
        </p:nvGrpSpPr>
        <p:grpSpPr>
          <a:xfrm>
            <a:off x="1261174" y="599606"/>
            <a:ext cx="15765652" cy="6569867"/>
            <a:chOff x="0" y="-38100"/>
            <a:chExt cx="4152270" cy="1730335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0"/>
              <a:ext cx="4152270" cy="1692235"/>
            </a:xfrm>
            <a:custGeom>
              <a:rect b="b" l="l" r="r" t="t"/>
              <a:pathLst>
                <a:path extrusionOk="0" h="1692235" w="4152270">
                  <a:moveTo>
                    <a:pt x="0" y="0"/>
                  </a:moveTo>
                  <a:lnTo>
                    <a:pt x="4152270" y="0"/>
                  </a:lnTo>
                  <a:lnTo>
                    <a:pt x="4152270" y="1692235"/>
                  </a:lnTo>
                  <a:lnTo>
                    <a:pt x="0" y="1692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CC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4" name="Google Shape;424;p25"/>
            <p:cNvSpPr txBox="1"/>
            <p:nvPr/>
          </p:nvSpPr>
          <p:spPr>
            <a:xfrm>
              <a:off x="0" y="-38100"/>
              <a:ext cx="4152270" cy="1730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5" name="Google Shape;425;p25"/>
          <p:cNvPicPr preferRelativeResize="0"/>
          <p:nvPr/>
        </p:nvPicPr>
        <p:blipFill rotWithShape="1">
          <a:blip r:embed="rId3">
            <a:alphaModFix/>
          </a:blip>
          <a:srcRect b="2106" l="0" r="0" t="39045"/>
          <a:stretch/>
        </p:blipFill>
        <p:spPr>
          <a:xfrm>
            <a:off x="1432279" y="931412"/>
            <a:ext cx="15423443" cy="605091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5"/>
          <p:cNvSpPr txBox="1"/>
          <p:nvPr/>
        </p:nvSpPr>
        <p:spPr>
          <a:xfrm>
            <a:off x="576267" y="7458484"/>
            <a:ext cx="17135466" cy="19526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5" u="none" cap="none" strike="noStrike">
                <a:solidFill>
                  <a:srgbClr val="FFCC6A"/>
                </a:solidFill>
                <a:latin typeface="Nixie One"/>
                <a:ea typeface="Nixie One"/>
                <a:cs typeface="Nixie One"/>
                <a:sym typeface="Nixie One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427" name="Google Shape;427;p25"/>
          <p:cNvSpPr/>
          <p:nvPr/>
        </p:nvSpPr>
        <p:spPr>
          <a:xfrm>
            <a:off x="10056939" y="1762719"/>
            <a:ext cx="5560541" cy="4114800"/>
          </a:xfrm>
          <a:custGeom>
            <a:rect b="b" l="l" r="r" t="t"/>
            <a:pathLst>
              <a:path extrusionOk="0" h="4114800" w="5560541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