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10287000" cx="18288000"/>
  <p:notesSz cx="6858000" cy="9144000"/>
  <p:embeddedFontLst>
    <p:embeddedFont>
      <p:font typeface="Montserrat Black"/>
      <p:bold r:id="rId33"/>
      <p:boldItalic r:id="rId34"/>
    </p:embeddedFont>
    <p:embeddedFont>
      <p:font typeface="Montserra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ontserratBlack-bold.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Montserrat-regular.fntdata"/><Relationship Id="rId12" Type="http://schemas.openxmlformats.org/officeDocument/2006/relationships/slide" Target="slides/slide7.xml"/><Relationship Id="rId34" Type="http://schemas.openxmlformats.org/officeDocument/2006/relationships/font" Target="fonts/MontserratBlack-boldItalic.fntdata"/><Relationship Id="rId15" Type="http://schemas.openxmlformats.org/officeDocument/2006/relationships/slide" Target="slides/slide10.xml"/><Relationship Id="rId37" Type="http://schemas.openxmlformats.org/officeDocument/2006/relationships/font" Target="fonts/Montserrat-italic.fntdata"/><Relationship Id="rId14" Type="http://schemas.openxmlformats.org/officeDocument/2006/relationships/slide" Target="slides/slide9.xml"/><Relationship Id="rId36" Type="http://schemas.openxmlformats.org/officeDocument/2006/relationships/font" Target="fonts/Montserrat-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Montserra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2.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14.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5.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14.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5.pn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5.pn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7.png"/><Relationship Id="rId5"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45.png"/><Relationship Id="rId10" Type="http://schemas.openxmlformats.org/officeDocument/2006/relationships/image" Target="../media/image54.png"/><Relationship Id="rId9" Type="http://schemas.openxmlformats.org/officeDocument/2006/relationships/image" Target="../media/image55.png"/><Relationship Id="rId5" Type="http://schemas.openxmlformats.org/officeDocument/2006/relationships/image" Target="../media/image52.png"/><Relationship Id="rId6" Type="http://schemas.openxmlformats.org/officeDocument/2006/relationships/image" Target="../media/image50.png"/><Relationship Id="rId7" Type="http://schemas.openxmlformats.org/officeDocument/2006/relationships/image" Target="../media/image56.png"/><Relationship Id="rId8"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8.png"/><Relationship Id="rId7"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38.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4.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sp>
        <p:nvSpPr>
          <p:cNvPr id="84" name="Google Shape;84;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30000"/>
            </a:blip>
            <a:stretch>
              <a:fillRect b="0" l="-14599" r="-8402" t="-45827"/>
            </a:stretch>
          </a:blipFill>
          <a:ln>
            <a:noFill/>
          </a:ln>
        </p:spPr>
      </p:sp>
      <p:pic>
        <p:nvPicPr>
          <p:cNvPr id="85" name="Google Shape;85;p13"/>
          <p:cNvPicPr preferRelativeResize="0"/>
          <p:nvPr/>
        </p:nvPicPr>
        <p:blipFill>
          <a:blip r:embed="rId4">
            <a:alphaModFix/>
          </a:blip>
          <a:stretch>
            <a:fillRect/>
          </a:stretch>
        </p:blipFill>
        <p:spPr>
          <a:xfrm>
            <a:off x="-6385737" y="-381001"/>
            <a:ext cx="30373673" cy="11049000"/>
          </a:xfrm>
          <a:prstGeom prst="rect">
            <a:avLst/>
          </a:prstGeom>
          <a:noFill/>
          <a:ln>
            <a:noFill/>
          </a:ln>
        </p:spPr>
      </p:pic>
      <p:grpSp>
        <p:nvGrpSpPr>
          <p:cNvPr id="86" name="Google Shape;86;p13"/>
          <p:cNvGrpSpPr/>
          <p:nvPr/>
        </p:nvGrpSpPr>
        <p:grpSpPr>
          <a:xfrm>
            <a:off x="941353" y="3082187"/>
            <a:ext cx="16405297" cy="2121065"/>
            <a:chOff x="0" y="0"/>
            <a:chExt cx="3896394" cy="503770"/>
          </a:xfrm>
        </p:grpSpPr>
        <p:sp>
          <p:nvSpPr>
            <p:cNvPr id="87" name="Google Shape;87;p13"/>
            <p:cNvSpPr/>
            <p:nvPr/>
          </p:nvSpPr>
          <p:spPr>
            <a:xfrm>
              <a:off x="0" y="0"/>
              <a:ext cx="3896394" cy="503770"/>
            </a:xfrm>
            <a:custGeom>
              <a:rect b="b" l="l" r="r" t="t"/>
              <a:pathLst>
                <a:path extrusionOk="0" h="503770" w="3896394">
                  <a:moveTo>
                    <a:pt x="0" y="0"/>
                  </a:moveTo>
                  <a:lnTo>
                    <a:pt x="3896394" y="0"/>
                  </a:lnTo>
                  <a:lnTo>
                    <a:pt x="3896394" y="503770"/>
                  </a:lnTo>
                  <a:lnTo>
                    <a:pt x="0" y="503770"/>
                  </a:lnTo>
                  <a:close/>
                </a:path>
              </a:pathLst>
            </a:custGeom>
            <a:solidFill>
              <a:srgbClr val="FFD631"/>
            </a:solidFill>
            <a:ln>
              <a:noFill/>
            </a:ln>
          </p:spPr>
        </p:sp>
        <p:sp>
          <p:nvSpPr>
            <p:cNvPr id="88" name="Google Shape;88;p13"/>
            <p:cNvSpPr txBox="1"/>
            <p:nvPr/>
          </p:nvSpPr>
          <p:spPr>
            <a:xfrm>
              <a:off x="0" y="0"/>
              <a:ext cx="3896393" cy="503770"/>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3"/>
          <p:cNvGrpSpPr/>
          <p:nvPr/>
        </p:nvGrpSpPr>
        <p:grpSpPr>
          <a:xfrm>
            <a:off x="3268366" y="5203252"/>
            <a:ext cx="11751269" cy="2001561"/>
            <a:chOff x="0" y="0"/>
            <a:chExt cx="2791024" cy="475387"/>
          </a:xfrm>
        </p:grpSpPr>
        <p:sp>
          <p:nvSpPr>
            <p:cNvPr id="90" name="Google Shape;90;p13"/>
            <p:cNvSpPr/>
            <p:nvPr/>
          </p:nvSpPr>
          <p:spPr>
            <a:xfrm>
              <a:off x="0" y="0"/>
              <a:ext cx="2791024" cy="475387"/>
            </a:xfrm>
            <a:custGeom>
              <a:rect b="b" l="l" r="r" t="t"/>
              <a:pathLst>
                <a:path extrusionOk="0" h="475387" w="2791024">
                  <a:moveTo>
                    <a:pt x="0" y="0"/>
                  </a:moveTo>
                  <a:lnTo>
                    <a:pt x="2791024" y="0"/>
                  </a:lnTo>
                  <a:lnTo>
                    <a:pt x="2791024" y="475387"/>
                  </a:lnTo>
                  <a:lnTo>
                    <a:pt x="0" y="475387"/>
                  </a:lnTo>
                  <a:close/>
                </a:path>
              </a:pathLst>
            </a:custGeom>
            <a:solidFill>
              <a:srgbClr val="000000"/>
            </a:solidFill>
            <a:ln>
              <a:noFill/>
            </a:ln>
          </p:spPr>
        </p:sp>
        <p:sp>
          <p:nvSpPr>
            <p:cNvPr id="91" name="Google Shape;91;p13"/>
            <p:cNvSpPr txBox="1"/>
            <p:nvPr/>
          </p:nvSpPr>
          <p:spPr>
            <a:xfrm>
              <a:off x="0" y="0"/>
              <a:ext cx="2791024" cy="475387"/>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3"/>
          <p:cNvSpPr txBox="1"/>
          <p:nvPr/>
        </p:nvSpPr>
        <p:spPr>
          <a:xfrm>
            <a:off x="1294691" y="3737753"/>
            <a:ext cx="15698617" cy="83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600" u="none" cap="none" strike="noStrike">
                <a:solidFill>
                  <a:srgbClr val="000000"/>
                </a:solidFill>
                <a:latin typeface="Montserrat Black"/>
                <a:ea typeface="Montserrat Black"/>
                <a:cs typeface="Montserrat Black"/>
                <a:sym typeface="Montserrat Black"/>
              </a:rPr>
              <a:t>HUMAN IMPACT ON THE ENVIRONMENT</a:t>
            </a:r>
            <a:endParaRPr/>
          </a:p>
        </p:txBody>
      </p:sp>
      <p:sp>
        <p:nvSpPr>
          <p:cNvPr id="93" name="Google Shape;93;p13"/>
          <p:cNvSpPr txBox="1"/>
          <p:nvPr/>
        </p:nvSpPr>
        <p:spPr>
          <a:xfrm>
            <a:off x="3979017" y="5780170"/>
            <a:ext cx="10329966" cy="847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600" u="none" cap="none" strike="noStrike">
                <a:solidFill>
                  <a:srgbClr val="FFD631"/>
                </a:solidFill>
                <a:latin typeface="Montserrat Black"/>
                <a:ea typeface="Montserrat Black"/>
                <a:cs typeface="Montserrat Black"/>
                <a:sym typeface="Montserrat Black"/>
              </a:rPr>
              <a:t>COLLEGE PRESENTATION</a:t>
            </a:r>
            <a:endParaRPr/>
          </a:p>
        </p:txBody>
      </p:sp>
      <p:grpSp>
        <p:nvGrpSpPr>
          <p:cNvPr id="94" name="Google Shape;94;p13"/>
          <p:cNvGrpSpPr/>
          <p:nvPr/>
        </p:nvGrpSpPr>
        <p:grpSpPr>
          <a:xfrm>
            <a:off x="0" y="8201869"/>
            <a:ext cx="6800570" cy="2085131"/>
            <a:chOff x="0" y="0"/>
            <a:chExt cx="9067426" cy="2780174"/>
          </a:xfrm>
        </p:grpSpPr>
        <p:sp>
          <p:nvSpPr>
            <p:cNvPr id="95" name="Google Shape;95;p13"/>
            <p:cNvSpPr/>
            <p:nvPr/>
          </p:nvSpPr>
          <p:spPr>
            <a:xfrm>
              <a:off x="3143239" y="0"/>
              <a:ext cx="2780174" cy="2780174"/>
            </a:xfrm>
            <a:custGeom>
              <a:rect b="b" l="l" r="r" t="t"/>
              <a:pathLst>
                <a:path extrusionOk="0" h="2780174" w="2780174">
                  <a:moveTo>
                    <a:pt x="0" y="0"/>
                  </a:moveTo>
                  <a:lnTo>
                    <a:pt x="2780174" y="0"/>
                  </a:lnTo>
                  <a:lnTo>
                    <a:pt x="2780174" y="2780174"/>
                  </a:lnTo>
                  <a:lnTo>
                    <a:pt x="0" y="2780174"/>
                  </a:lnTo>
                  <a:lnTo>
                    <a:pt x="0" y="0"/>
                  </a:lnTo>
                  <a:close/>
                </a:path>
              </a:pathLst>
            </a:custGeom>
            <a:blipFill rotWithShape="1">
              <a:blip r:embed="rId5">
                <a:alphaModFix/>
              </a:blip>
              <a:stretch>
                <a:fillRect b="0" l="0" r="0" t="0"/>
              </a:stretch>
            </a:blipFill>
            <a:ln>
              <a:noFill/>
            </a:ln>
          </p:spPr>
        </p:sp>
        <p:sp>
          <p:nvSpPr>
            <p:cNvPr id="96" name="Google Shape;96;p13"/>
            <p:cNvSpPr/>
            <p:nvPr/>
          </p:nvSpPr>
          <p:spPr>
            <a:xfrm>
              <a:off x="6287252" y="0"/>
              <a:ext cx="2780174" cy="2780174"/>
            </a:xfrm>
            <a:custGeom>
              <a:rect b="b" l="l" r="r" t="t"/>
              <a:pathLst>
                <a:path extrusionOk="0" h="2780174" w="2780174">
                  <a:moveTo>
                    <a:pt x="0" y="0"/>
                  </a:moveTo>
                  <a:lnTo>
                    <a:pt x="2780174" y="0"/>
                  </a:lnTo>
                  <a:lnTo>
                    <a:pt x="2780174" y="2780174"/>
                  </a:lnTo>
                  <a:lnTo>
                    <a:pt x="0" y="2780174"/>
                  </a:lnTo>
                  <a:lnTo>
                    <a:pt x="0" y="0"/>
                  </a:lnTo>
                  <a:close/>
                </a:path>
              </a:pathLst>
            </a:custGeom>
            <a:blipFill rotWithShape="1">
              <a:blip r:embed="rId5">
                <a:alphaModFix/>
              </a:blip>
              <a:stretch>
                <a:fillRect b="0" l="0" r="0" t="0"/>
              </a:stretch>
            </a:blipFill>
            <a:ln>
              <a:noFill/>
            </a:ln>
          </p:spPr>
        </p:sp>
        <p:sp>
          <p:nvSpPr>
            <p:cNvPr id="97" name="Google Shape;97;p13"/>
            <p:cNvSpPr/>
            <p:nvPr/>
          </p:nvSpPr>
          <p:spPr>
            <a:xfrm>
              <a:off x="0" y="0"/>
              <a:ext cx="2780174" cy="2780174"/>
            </a:xfrm>
            <a:custGeom>
              <a:rect b="b" l="l" r="r" t="t"/>
              <a:pathLst>
                <a:path extrusionOk="0" h="2780174" w="2780174">
                  <a:moveTo>
                    <a:pt x="0" y="0"/>
                  </a:moveTo>
                  <a:lnTo>
                    <a:pt x="2780174" y="0"/>
                  </a:lnTo>
                  <a:lnTo>
                    <a:pt x="2780174" y="2780174"/>
                  </a:lnTo>
                  <a:lnTo>
                    <a:pt x="0" y="2780174"/>
                  </a:lnTo>
                  <a:lnTo>
                    <a:pt x="0" y="0"/>
                  </a:lnTo>
                  <a:close/>
                </a:path>
              </a:pathLst>
            </a:custGeom>
            <a:blipFill rotWithShape="1">
              <a:blip r:embed="rId5">
                <a:alphaModFix/>
              </a:blip>
              <a:stretch>
                <a:fillRect b="0" l="0" r="0" t="0"/>
              </a:stretch>
            </a:blipFill>
            <a:ln>
              <a:noFill/>
            </a:ln>
          </p:spPr>
        </p:sp>
      </p:grpSp>
      <p:grpSp>
        <p:nvGrpSpPr>
          <p:cNvPr id="98" name="Google Shape;98;p13"/>
          <p:cNvGrpSpPr/>
          <p:nvPr/>
        </p:nvGrpSpPr>
        <p:grpSpPr>
          <a:xfrm>
            <a:off x="11619349" y="-79375"/>
            <a:ext cx="6800570" cy="2085131"/>
            <a:chOff x="0" y="0"/>
            <a:chExt cx="9067426" cy="2780174"/>
          </a:xfrm>
        </p:grpSpPr>
        <p:sp>
          <p:nvSpPr>
            <p:cNvPr id="99" name="Google Shape;99;p13"/>
            <p:cNvSpPr/>
            <p:nvPr/>
          </p:nvSpPr>
          <p:spPr>
            <a:xfrm>
              <a:off x="3143239" y="0"/>
              <a:ext cx="2780174" cy="2780174"/>
            </a:xfrm>
            <a:custGeom>
              <a:rect b="b" l="l" r="r" t="t"/>
              <a:pathLst>
                <a:path extrusionOk="0" h="2780174" w="2780174">
                  <a:moveTo>
                    <a:pt x="0" y="0"/>
                  </a:moveTo>
                  <a:lnTo>
                    <a:pt x="2780174" y="0"/>
                  </a:lnTo>
                  <a:lnTo>
                    <a:pt x="2780174" y="2780174"/>
                  </a:lnTo>
                  <a:lnTo>
                    <a:pt x="0" y="2780174"/>
                  </a:lnTo>
                  <a:lnTo>
                    <a:pt x="0" y="0"/>
                  </a:lnTo>
                  <a:close/>
                </a:path>
              </a:pathLst>
            </a:custGeom>
            <a:blipFill rotWithShape="1">
              <a:blip r:embed="rId5">
                <a:alphaModFix/>
              </a:blip>
              <a:stretch>
                <a:fillRect b="0" l="0" r="0" t="0"/>
              </a:stretch>
            </a:blipFill>
            <a:ln>
              <a:noFill/>
            </a:ln>
          </p:spPr>
        </p:sp>
        <p:sp>
          <p:nvSpPr>
            <p:cNvPr id="100" name="Google Shape;100;p13"/>
            <p:cNvSpPr/>
            <p:nvPr/>
          </p:nvSpPr>
          <p:spPr>
            <a:xfrm>
              <a:off x="6287252" y="0"/>
              <a:ext cx="2780174" cy="2780174"/>
            </a:xfrm>
            <a:custGeom>
              <a:rect b="b" l="l" r="r" t="t"/>
              <a:pathLst>
                <a:path extrusionOk="0" h="2780174" w="2780174">
                  <a:moveTo>
                    <a:pt x="0" y="0"/>
                  </a:moveTo>
                  <a:lnTo>
                    <a:pt x="2780174" y="0"/>
                  </a:lnTo>
                  <a:lnTo>
                    <a:pt x="2780174" y="2780174"/>
                  </a:lnTo>
                  <a:lnTo>
                    <a:pt x="0" y="2780174"/>
                  </a:lnTo>
                  <a:lnTo>
                    <a:pt x="0" y="0"/>
                  </a:lnTo>
                  <a:close/>
                </a:path>
              </a:pathLst>
            </a:custGeom>
            <a:blipFill rotWithShape="1">
              <a:blip r:embed="rId5">
                <a:alphaModFix/>
              </a:blip>
              <a:stretch>
                <a:fillRect b="0" l="0" r="0" t="0"/>
              </a:stretch>
            </a:blipFill>
            <a:ln>
              <a:noFill/>
            </a:ln>
          </p:spPr>
        </p:sp>
        <p:sp>
          <p:nvSpPr>
            <p:cNvPr id="101" name="Google Shape;101;p13"/>
            <p:cNvSpPr/>
            <p:nvPr/>
          </p:nvSpPr>
          <p:spPr>
            <a:xfrm>
              <a:off x="0" y="0"/>
              <a:ext cx="2780174" cy="2780174"/>
            </a:xfrm>
            <a:custGeom>
              <a:rect b="b" l="l" r="r" t="t"/>
              <a:pathLst>
                <a:path extrusionOk="0" h="2780174" w="2780174">
                  <a:moveTo>
                    <a:pt x="0" y="0"/>
                  </a:moveTo>
                  <a:lnTo>
                    <a:pt x="2780174" y="0"/>
                  </a:lnTo>
                  <a:lnTo>
                    <a:pt x="2780174" y="2780174"/>
                  </a:lnTo>
                  <a:lnTo>
                    <a:pt x="0" y="2780174"/>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265" name="Shape 265"/>
        <p:cNvGrpSpPr/>
        <p:nvPr/>
      </p:nvGrpSpPr>
      <p:grpSpPr>
        <a:xfrm>
          <a:off x="0" y="0"/>
          <a:ext cx="0" cy="0"/>
          <a:chOff x="0" y="0"/>
          <a:chExt cx="0" cy="0"/>
        </a:xfrm>
      </p:grpSpPr>
      <p:pic>
        <p:nvPicPr>
          <p:cNvPr id="266" name="Google Shape;266;p22"/>
          <p:cNvPicPr preferRelativeResize="0"/>
          <p:nvPr/>
        </p:nvPicPr>
        <p:blipFill rotWithShape="1">
          <a:blip r:embed="rId3">
            <a:alphaModFix/>
          </a:blip>
          <a:srcRect b="7184" l="0" r="0" t="7184"/>
          <a:stretch/>
        </p:blipFill>
        <p:spPr>
          <a:xfrm>
            <a:off x="0" y="0"/>
            <a:ext cx="18288000" cy="5643375"/>
          </a:xfrm>
          <a:prstGeom prst="rect">
            <a:avLst/>
          </a:prstGeom>
          <a:noFill/>
          <a:ln>
            <a:noFill/>
          </a:ln>
        </p:spPr>
      </p:pic>
      <p:sp>
        <p:nvSpPr>
          <p:cNvPr id="267" name="Google Shape;267;p22"/>
          <p:cNvSpPr/>
          <p:nvPr/>
        </p:nvSpPr>
        <p:spPr>
          <a:xfrm>
            <a:off x="676777" y="5071696"/>
            <a:ext cx="8467223" cy="6558249"/>
          </a:xfrm>
          <a:custGeom>
            <a:rect b="b" l="l" r="r" t="t"/>
            <a:pathLst>
              <a:path extrusionOk="0" h="6558249" w="8467223">
                <a:moveTo>
                  <a:pt x="0" y="0"/>
                </a:moveTo>
                <a:lnTo>
                  <a:pt x="8467223" y="0"/>
                </a:lnTo>
                <a:lnTo>
                  <a:pt x="8467223" y="6558249"/>
                </a:lnTo>
                <a:lnTo>
                  <a:pt x="0" y="6558249"/>
                </a:lnTo>
                <a:lnTo>
                  <a:pt x="0" y="0"/>
                </a:lnTo>
                <a:close/>
              </a:path>
            </a:pathLst>
          </a:custGeom>
          <a:blipFill rotWithShape="1">
            <a:blip r:embed="rId4">
              <a:alphaModFix/>
            </a:blip>
            <a:stretch>
              <a:fillRect b="0" l="0" r="0" t="0"/>
            </a:stretch>
          </a:blipFill>
          <a:ln>
            <a:noFill/>
          </a:ln>
        </p:spPr>
      </p:sp>
      <p:sp>
        <p:nvSpPr>
          <p:cNvPr id="268" name="Google Shape;268;p22"/>
          <p:cNvSpPr/>
          <p:nvPr/>
        </p:nvSpPr>
        <p:spPr>
          <a:xfrm>
            <a:off x="10068997" y="6407357"/>
            <a:ext cx="1189135" cy="1211857"/>
          </a:xfrm>
          <a:custGeom>
            <a:rect b="b" l="l" r="r" t="t"/>
            <a:pathLst>
              <a:path extrusionOk="0" h="1211857" w="1189135">
                <a:moveTo>
                  <a:pt x="0" y="0"/>
                </a:moveTo>
                <a:lnTo>
                  <a:pt x="1189135" y="0"/>
                </a:lnTo>
                <a:lnTo>
                  <a:pt x="1189135" y="1211858"/>
                </a:lnTo>
                <a:lnTo>
                  <a:pt x="0" y="1211858"/>
                </a:lnTo>
                <a:lnTo>
                  <a:pt x="0" y="0"/>
                </a:lnTo>
                <a:close/>
              </a:path>
            </a:pathLst>
          </a:custGeom>
          <a:blipFill rotWithShape="1">
            <a:blip r:embed="rId5">
              <a:alphaModFix/>
            </a:blip>
            <a:stretch>
              <a:fillRect b="0" l="0" r="0" t="0"/>
            </a:stretch>
          </a:blipFill>
          <a:ln>
            <a:noFill/>
          </a:ln>
        </p:spPr>
      </p:sp>
      <p:sp>
        <p:nvSpPr>
          <p:cNvPr id="269" name="Google Shape;269;p22"/>
          <p:cNvSpPr txBox="1"/>
          <p:nvPr/>
        </p:nvSpPr>
        <p:spPr>
          <a:xfrm rot="-185148">
            <a:off x="2470671" y="6164758"/>
            <a:ext cx="4818316" cy="847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Agriculture</a:t>
            </a:r>
            <a:endParaRPr/>
          </a:p>
        </p:txBody>
      </p:sp>
      <p:sp>
        <p:nvSpPr>
          <p:cNvPr id="270" name="Google Shape;270;p22"/>
          <p:cNvSpPr txBox="1"/>
          <p:nvPr/>
        </p:nvSpPr>
        <p:spPr>
          <a:xfrm rot="-185219">
            <a:off x="2970223" y="7203450"/>
            <a:ext cx="3933007" cy="106654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is the process of cultivating plants and raising animals for human consumption. </a:t>
            </a:r>
            <a:endParaRPr/>
          </a:p>
        </p:txBody>
      </p:sp>
      <p:sp>
        <p:nvSpPr>
          <p:cNvPr id="271" name="Google Shape;271;p22"/>
          <p:cNvSpPr txBox="1"/>
          <p:nvPr/>
        </p:nvSpPr>
        <p:spPr>
          <a:xfrm>
            <a:off x="11588929" y="6444643"/>
            <a:ext cx="52713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Plants and animals provide sustenance through fruits, grains, vegetables, meat, dairy products, and eggs.</a:t>
            </a:r>
            <a:endParaRPr/>
          </a:p>
        </p:txBody>
      </p:sp>
      <p:sp>
        <p:nvSpPr>
          <p:cNvPr id="272" name="Google Shape;272;p22"/>
          <p:cNvSpPr txBox="1"/>
          <p:nvPr/>
        </p:nvSpPr>
        <p:spPr>
          <a:xfrm>
            <a:off x="11588929" y="8312721"/>
            <a:ext cx="52713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Textiles, which we need for clothes, are also obtained through agriculture. </a:t>
            </a:r>
            <a:endParaRPr/>
          </a:p>
        </p:txBody>
      </p:sp>
      <p:sp>
        <p:nvSpPr>
          <p:cNvPr id="273" name="Google Shape;273;p22"/>
          <p:cNvSpPr/>
          <p:nvPr/>
        </p:nvSpPr>
        <p:spPr>
          <a:xfrm>
            <a:off x="10068997" y="8089697"/>
            <a:ext cx="1189135" cy="1211857"/>
          </a:xfrm>
          <a:custGeom>
            <a:rect b="b" l="l" r="r" t="t"/>
            <a:pathLst>
              <a:path extrusionOk="0" h="1211857" w="1189135">
                <a:moveTo>
                  <a:pt x="0" y="0"/>
                </a:moveTo>
                <a:lnTo>
                  <a:pt x="1189135" y="0"/>
                </a:lnTo>
                <a:lnTo>
                  <a:pt x="1189135" y="1211857"/>
                </a:lnTo>
                <a:lnTo>
                  <a:pt x="0" y="121185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277" name="Shape 277"/>
        <p:cNvGrpSpPr/>
        <p:nvPr/>
      </p:nvGrpSpPr>
      <p:grpSpPr>
        <a:xfrm>
          <a:off x="0" y="0"/>
          <a:ext cx="0" cy="0"/>
          <a:chOff x="0" y="0"/>
          <a:chExt cx="0" cy="0"/>
        </a:xfrm>
      </p:grpSpPr>
      <p:pic>
        <p:nvPicPr>
          <p:cNvPr id="278" name="Google Shape;278;p23"/>
          <p:cNvPicPr preferRelativeResize="0"/>
          <p:nvPr/>
        </p:nvPicPr>
        <p:blipFill>
          <a:blip r:embed="rId3">
            <a:alphaModFix/>
          </a:blip>
          <a:stretch>
            <a:fillRect/>
          </a:stretch>
        </p:blipFill>
        <p:spPr>
          <a:xfrm>
            <a:off x="-2" y="0"/>
            <a:ext cx="15252521" cy="5555850"/>
          </a:xfrm>
          <a:prstGeom prst="rect">
            <a:avLst/>
          </a:prstGeom>
          <a:noFill/>
          <a:ln>
            <a:noFill/>
          </a:ln>
        </p:spPr>
      </p:pic>
      <p:grpSp>
        <p:nvGrpSpPr>
          <p:cNvPr id="279" name="Google Shape;279;p23"/>
          <p:cNvGrpSpPr/>
          <p:nvPr/>
        </p:nvGrpSpPr>
        <p:grpSpPr>
          <a:xfrm>
            <a:off x="2847945" y="5143500"/>
            <a:ext cx="15902709" cy="2464149"/>
            <a:chOff x="0" y="0"/>
            <a:chExt cx="3777026" cy="585256"/>
          </a:xfrm>
        </p:grpSpPr>
        <p:sp>
          <p:nvSpPr>
            <p:cNvPr id="280" name="Google Shape;280;p23"/>
            <p:cNvSpPr/>
            <p:nvPr/>
          </p:nvSpPr>
          <p:spPr>
            <a:xfrm>
              <a:off x="0" y="0"/>
              <a:ext cx="3777026" cy="585256"/>
            </a:xfrm>
            <a:custGeom>
              <a:rect b="b" l="l" r="r" t="t"/>
              <a:pathLst>
                <a:path extrusionOk="0" h="585256" w="3777026">
                  <a:moveTo>
                    <a:pt x="0" y="0"/>
                  </a:moveTo>
                  <a:lnTo>
                    <a:pt x="3777026" y="0"/>
                  </a:lnTo>
                  <a:lnTo>
                    <a:pt x="3777026" y="585256"/>
                  </a:lnTo>
                  <a:lnTo>
                    <a:pt x="0" y="585256"/>
                  </a:lnTo>
                  <a:close/>
                </a:path>
              </a:pathLst>
            </a:custGeom>
            <a:solidFill>
              <a:srgbClr val="000000"/>
            </a:solidFill>
            <a:ln>
              <a:noFill/>
            </a:ln>
          </p:spPr>
        </p:sp>
        <p:sp>
          <p:nvSpPr>
            <p:cNvPr id="281" name="Google Shape;281;p23"/>
            <p:cNvSpPr txBox="1"/>
            <p:nvPr/>
          </p:nvSpPr>
          <p:spPr>
            <a:xfrm>
              <a:off x="0" y="0"/>
              <a:ext cx="3777026" cy="585256"/>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3"/>
          <p:cNvSpPr/>
          <p:nvPr/>
        </p:nvSpPr>
        <p:spPr>
          <a:xfrm flipH="1" rot="-1832057">
            <a:off x="791535" y="4222436"/>
            <a:ext cx="3026032" cy="2811459"/>
          </a:xfrm>
          <a:custGeom>
            <a:rect b="b" l="l" r="r" t="t"/>
            <a:pathLst>
              <a:path extrusionOk="0" h="2811459" w="3026032">
                <a:moveTo>
                  <a:pt x="3026032" y="0"/>
                </a:moveTo>
                <a:lnTo>
                  <a:pt x="0" y="0"/>
                </a:lnTo>
                <a:lnTo>
                  <a:pt x="0" y="2811458"/>
                </a:lnTo>
                <a:lnTo>
                  <a:pt x="3026032" y="2811458"/>
                </a:lnTo>
                <a:lnTo>
                  <a:pt x="3026032" y="0"/>
                </a:lnTo>
                <a:close/>
              </a:path>
            </a:pathLst>
          </a:custGeom>
          <a:blipFill rotWithShape="1">
            <a:blip r:embed="rId4">
              <a:alphaModFix/>
            </a:blip>
            <a:stretch>
              <a:fillRect b="0" l="0" r="0" t="0"/>
            </a:stretch>
          </a:blipFill>
          <a:ln>
            <a:noFill/>
          </a:ln>
        </p:spPr>
      </p:sp>
      <p:sp>
        <p:nvSpPr>
          <p:cNvPr id="283" name="Google Shape;283;p23"/>
          <p:cNvSpPr/>
          <p:nvPr/>
        </p:nvSpPr>
        <p:spPr>
          <a:xfrm>
            <a:off x="4894752" y="8375782"/>
            <a:ext cx="1190487" cy="1213236"/>
          </a:xfrm>
          <a:custGeom>
            <a:rect b="b" l="l" r="r" t="t"/>
            <a:pathLst>
              <a:path extrusionOk="0" h="1213236" w="1190487">
                <a:moveTo>
                  <a:pt x="0" y="0"/>
                </a:moveTo>
                <a:lnTo>
                  <a:pt x="1190488" y="0"/>
                </a:lnTo>
                <a:lnTo>
                  <a:pt x="1190488" y="1213235"/>
                </a:lnTo>
                <a:lnTo>
                  <a:pt x="0" y="1213235"/>
                </a:lnTo>
                <a:lnTo>
                  <a:pt x="0" y="0"/>
                </a:lnTo>
                <a:close/>
              </a:path>
            </a:pathLst>
          </a:custGeom>
          <a:blipFill rotWithShape="1">
            <a:blip r:embed="rId5">
              <a:alphaModFix/>
            </a:blip>
            <a:stretch>
              <a:fillRect b="0" l="0" r="0" t="0"/>
            </a:stretch>
          </a:blipFill>
          <a:ln>
            <a:noFill/>
          </a:ln>
        </p:spPr>
      </p:sp>
      <p:sp>
        <p:nvSpPr>
          <p:cNvPr id="284" name="Google Shape;284;p23"/>
          <p:cNvSpPr txBox="1"/>
          <p:nvPr/>
        </p:nvSpPr>
        <p:spPr>
          <a:xfrm>
            <a:off x="4321936" y="5654055"/>
            <a:ext cx="12954726" cy="847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Negative effects of Agriculture</a:t>
            </a:r>
            <a:endParaRPr/>
          </a:p>
        </p:txBody>
      </p:sp>
      <p:sp>
        <p:nvSpPr>
          <p:cNvPr id="285" name="Google Shape;285;p23"/>
          <p:cNvSpPr txBox="1"/>
          <p:nvPr/>
        </p:nvSpPr>
        <p:spPr>
          <a:xfrm>
            <a:off x="6085240" y="6808659"/>
            <a:ext cx="9428119" cy="31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How does agriculture negatively affect the environment?</a:t>
            </a:r>
            <a:endParaRPr/>
          </a:p>
        </p:txBody>
      </p:sp>
      <p:sp>
        <p:nvSpPr>
          <p:cNvPr id="286" name="Google Shape;286;p23"/>
          <p:cNvSpPr txBox="1"/>
          <p:nvPr/>
        </p:nvSpPr>
        <p:spPr>
          <a:xfrm>
            <a:off x="6557611" y="8599494"/>
            <a:ext cx="334799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Depletion of our freshwater resources</a:t>
            </a:r>
            <a:endParaRPr/>
          </a:p>
        </p:txBody>
      </p:sp>
      <p:sp>
        <p:nvSpPr>
          <p:cNvPr id="287" name="Google Shape;287;p23"/>
          <p:cNvSpPr txBox="1"/>
          <p:nvPr/>
        </p:nvSpPr>
        <p:spPr>
          <a:xfrm>
            <a:off x="12912563" y="8599494"/>
            <a:ext cx="334799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Introduction of harmful chemicals in the soil.</a:t>
            </a:r>
            <a:endParaRPr/>
          </a:p>
        </p:txBody>
      </p:sp>
      <p:sp>
        <p:nvSpPr>
          <p:cNvPr id="288" name="Google Shape;288;p23"/>
          <p:cNvSpPr/>
          <p:nvPr/>
        </p:nvSpPr>
        <p:spPr>
          <a:xfrm>
            <a:off x="11419558" y="8375782"/>
            <a:ext cx="1190487" cy="1213236"/>
          </a:xfrm>
          <a:custGeom>
            <a:rect b="b" l="l" r="r" t="t"/>
            <a:pathLst>
              <a:path extrusionOk="0" h="1213236" w="1190487">
                <a:moveTo>
                  <a:pt x="0" y="0"/>
                </a:moveTo>
                <a:lnTo>
                  <a:pt x="1190487" y="0"/>
                </a:lnTo>
                <a:lnTo>
                  <a:pt x="1190487" y="1213235"/>
                </a:lnTo>
                <a:lnTo>
                  <a:pt x="0" y="121323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292" name="Shape 292"/>
        <p:cNvGrpSpPr/>
        <p:nvPr/>
      </p:nvGrpSpPr>
      <p:grpSpPr>
        <a:xfrm>
          <a:off x="0" y="0"/>
          <a:ext cx="0" cy="0"/>
          <a:chOff x="0" y="0"/>
          <a:chExt cx="0" cy="0"/>
        </a:xfrm>
      </p:grpSpPr>
      <p:pic>
        <p:nvPicPr>
          <p:cNvPr id="293" name="Google Shape;293;p24"/>
          <p:cNvPicPr preferRelativeResize="0"/>
          <p:nvPr/>
        </p:nvPicPr>
        <p:blipFill>
          <a:blip r:embed="rId3">
            <a:alphaModFix/>
          </a:blip>
          <a:stretch>
            <a:fillRect/>
          </a:stretch>
        </p:blipFill>
        <p:spPr>
          <a:xfrm>
            <a:off x="-33" y="29"/>
            <a:ext cx="18288000" cy="10286893"/>
          </a:xfrm>
          <a:prstGeom prst="rect">
            <a:avLst/>
          </a:prstGeom>
          <a:noFill/>
          <a:ln>
            <a:noFill/>
          </a:ln>
        </p:spPr>
      </p:pic>
      <p:grpSp>
        <p:nvGrpSpPr>
          <p:cNvPr id="294" name="Google Shape;294;p24"/>
          <p:cNvGrpSpPr/>
          <p:nvPr/>
        </p:nvGrpSpPr>
        <p:grpSpPr>
          <a:xfrm>
            <a:off x="4844612" y="659523"/>
            <a:ext cx="8598777" cy="8598777"/>
            <a:chOff x="0" y="0"/>
            <a:chExt cx="812800" cy="812800"/>
          </a:xfrm>
        </p:grpSpPr>
        <p:sp>
          <p:nvSpPr>
            <p:cNvPr id="295" name="Google Shape;2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24"/>
          <p:cNvSpPr txBox="1"/>
          <p:nvPr/>
        </p:nvSpPr>
        <p:spPr>
          <a:xfrm>
            <a:off x="6153931" y="2933815"/>
            <a:ext cx="5980200" cy="258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Agriculture may also cause desertification.</a:t>
            </a:r>
            <a:endParaRPr/>
          </a:p>
        </p:txBody>
      </p:sp>
      <p:sp>
        <p:nvSpPr>
          <p:cNvPr id="298" name="Google Shape;298;p24"/>
          <p:cNvSpPr txBox="1"/>
          <p:nvPr/>
        </p:nvSpPr>
        <p:spPr>
          <a:xfrm>
            <a:off x="6385208" y="6041033"/>
            <a:ext cx="55176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What do you think this term means? </a:t>
            </a:r>
            <a:endParaRPr/>
          </a:p>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Turn to your seatmate and discuss its possible meaning. </a:t>
            </a:r>
            <a:endParaRPr/>
          </a:p>
        </p:txBody>
      </p:sp>
      <p:sp>
        <p:nvSpPr>
          <p:cNvPr id="299" name="Google Shape;299;p24"/>
          <p:cNvSpPr/>
          <p:nvPr/>
        </p:nvSpPr>
        <p:spPr>
          <a:xfrm flipH="1" rot="-5400000">
            <a:off x="3564802" y="7074758"/>
            <a:ext cx="2559620" cy="2378119"/>
          </a:xfrm>
          <a:custGeom>
            <a:rect b="b" l="l" r="r" t="t"/>
            <a:pathLst>
              <a:path extrusionOk="0" h="2378119" w="2559620">
                <a:moveTo>
                  <a:pt x="2559619" y="0"/>
                </a:moveTo>
                <a:lnTo>
                  <a:pt x="0" y="0"/>
                </a:lnTo>
                <a:lnTo>
                  <a:pt x="0" y="2378120"/>
                </a:lnTo>
                <a:lnTo>
                  <a:pt x="2559619" y="2378120"/>
                </a:lnTo>
                <a:lnTo>
                  <a:pt x="2559619" y="0"/>
                </a:lnTo>
                <a:close/>
              </a:path>
            </a:pathLst>
          </a:custGeom>
          <a:blipFill rotWithShape="1">
            <a:blip r:embed="rId4">
              <a:alphaModFix/>
            </a:blip>
            <a:stretch>
              <a:fillRect b="0" l="0" r="0" t="0"/>
            </a:stretch>
          </a:blipFill>
          <a:ln>
            <a:noFill/>
          </a:ln>
        </p:spPr>
      </p:sp>
      <p:sp>
        <p:nvSpPr>
          <p:cNvPr id="300" name="Google Shape;300;p24"/>
          <p:cNvSpPr/>
          <p:nvPr/>
        </p:nvSpPr>
        <p:spPr>
          <a:xfrm flipH="1" rot="5400000">
            <a:off x="12043319" y="464946"/>
            <a:ext cx="2559620" cy="2378119"/>
          </a:xfrm>
          <a:custGeom>
            <a:rect b="b" l="l" r="r" t="t"/>
            <a:pathLst>
              <a:path extrusionOk="0" h="2378119" w="2559620">
                <a:moveTo>
                  <a:pt x="2559619" y="0"/>
                </a:moveTo>
                <a:lnTo>
                  <a:pt x="0" y="0"/>
                </a:lnTo>
                <a:lnTo>
                  <a:pt x="0" y="2378119"/>
                </a:lnTo>
                <a:lnTo>
                  <a:pt x="2559619" y="2378119"/>
                </a:lnTo>
                <a:lnTo>
                  <a:pt x="2559619"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304" name="Shape 304"/>
        <p:cNvGrpSpPr/>
        <p:nvPr/>
      </p:nvGrpSpPr>
      <p:grpSpPr>
        <a:xfrm>
          <a:off x="0" y="0"/>
          <a:ext cx="0" cy="0"/>
          <a:chOff x="0" y="0"/>
          <a:chExt cx="0" cy="0"/>
        </a:xfrm>
      </p:grpSpPr>
      <p:sp>
        <p:nvSpPr>
          <p:cNvPr id="305" name="Google Shape;305;p25"/>
          <p:cNvSpPr/>
          <p:nvPr/>
        </p:nvSpPr>
        <p:spPr>
          <a:xfrm>
            <a:off x="-143503" y="4471834"/>
            <a:ext cx="7608878" cy="7608878"/>
          </a:xfrm>
          <a:custGeom>
            <a:rect b="b" l="l" r="r" t="t"/>
            <a:pathLst>
              <a:path extrusionOk="0" h="7608878" w="7608878">
                <a:moveTo>
                  <a:pt x="0" y="0"/>
                </a:moveTo>
                <a:lnTo>
                  <a:pt x="7608878" y="0"/>
                </a:lnTo>
                <a:lnTo>
                  <a:pt x="7608878" y="7608877"/>
                </a:lnTo>
                <a:lnTo>
                  <a:pt x="0" y="7608877"/>
                </a:lnTo>
                <a:lnTo>
                  <a:pt x="0" y="0"/>
                </a:lnTo>
                <a:close/>
              </a:path>
            </a:pathLst>
          </a:custGeom>
          <a:blipFill rotWithShape="1">
            <a:blip r:embed="rId3">
              <a:alphaModFix/>
            </a:blip>
            <a:stretch>
              <a:fillRect b="0" l="0" r="0" t="0"/>
            </a:stretch>
          </a:blipFill>
          <a:ln>
            <a:noFill/>
          </a:ln>
        </p:spPr>
      </p:sp>
      <p:sp>
        <p:nvSpPr>
          <p:cNvPr id="306" name="Google Shape;306;p25"/>
          <p:cNvSpPr txBox="1"/>
          <p:nvPr/>
        </p:nvSpPr>
        <p:spPr>
          <a:xfrm>
            <a:off x="1058101" y="7852410"/>
            <a:ext cx="7093077"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600" u="none" cap="none" strike="noStrike">
                <a:solidFill>
                  <a:srgbClr val="000000"/>
                </a:solidFill>
                <a:latin typeface="Montserrat Black"/>
                <a:ea typeface="Montserrat Black"/>
                <a:cs typeface="Montserrat Black"/>
                <a:sym typeface="Montserrat Black"/>
              </a:rPr>
              <a:t>Desertification</a:t>
            </a:r>
            <a:endParaRPr/>
          </a:p>
        </p:txBody>
      </p:sp>
      <p:sp>
        <p:nvSpPr>
          <p:cNvPr id="307" name="Google Shape;307;p25"/>
          <p:cNvSpPr/>
          <p:nvPr/>
        </p:nvSpPr>
        <p:spPr>
          <a:xfrm>
            <a:off x="12024229" y="-1342018"/>
            <a:ext cx="6869955" cy="6869955"/>
          </a:xfrm>
          <a:custGeom>
            <a:rect b="b" l="l" r="r" t="t"/>
            <a:pathLst>
              <a:path extrusionOk="0" h="6869955" w="6869955">
                <a:moveTo>
                  <a:pt x="0" y="0"/>
                </a:moveTo>
                <a:lnTo>
                  <a:pt x="6869955" y="0"/>
                </a:lnTo>
                <a:lnTo>
                  <a:pt x="6869955" y="6869956"/>
                </a:lnTo>
                <a:lnTo>
                  <a:pt x="0" y="6869956"/>
                </a:lnTo>
                <a:lnTo>
                  <a:pt x="0" y="0"/>
                </a:lnTo>
                <a:close/>
              </a:path>
            </a:pathLst>
          </a:custGeom>
          <a:blipFill rotWithShape="1">
            <a:blip r:embed="rId3">
              <a:alphaModFix/>
            </a:blip>
            <a:stretch>
              <a:fillRect b="0" l="0" r="0" t="0"/>
            </a:stretch>
          </a:blipFill>
          <a:ln>
            <a:noFill/>
          </a:ln>
        </p:spPr>
      </p:sp>
      <p:sp>
        <p:nvSpPr>
          <p:cNvPr id="308" name="Google Shape;308;p25"/>
          <p:cNvSpPr txBox="1"/>
          <p:nvPr/>
        </p:nvSpPr>
        <p:spPr>
          <a:xfrm>
            <a:off x="7871570" y="7814310"/>
            <a:ext cx="44775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Desertification is when land becomes barren or unproductive and cannot effectively support living organisms.</a:t>
            </a:r>
            <a:endParaRPr/>
          </a:p>
        </p:txBody>
      </p:sp>
      <p:sp>
        <p:nvSpPr>
          <p:cNvPr id="309" name="Google Shape;309;p25"/>
          <p:cNvSpPr txBox="1"/>
          <p:nvPr/>
        </p:nvSpPr>
        <p:spPr>
          <a:xfrm>
            <a:off x="12957683" y="7814310"/>
            <a:ext cx="43017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This is due to poor agricultural practices like overgrazing </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and deforestation.</a:t>
            </a:r>
            <a:endParaRPr/>
          </a:p>
        </p:txBody>
      </p:sp>
      <p:pic>
        <p:nvPicPr>
          <p:cNvPr id="310" name="Google Shape;310;p25"/>
          <p:cNvPicPr preferRelativeResize="0"/>
          <p:nvPr/>
        </p:nvPicPr>
        <p:blipFill>
          <a:blip r:embed="rId4">
            <a:alphaModFix/>
          </a:blip>
          <a:stretch>
            <a:fillRect/>
          </a:stretch>
        </p:blipFill>
        <p:spPr>
          <a:xfrm>
            <a:off x="701925" y="1216075"/>
            <a:ext cx="5205600" cy="5205600"/>
          </a:xfrm>
          <a:prstGeom prst="ellipse">
            <a:avLst/>
          </a:prstGeom>
          <a:noFill/>
          <a:ln>
            <a:noFill/>
          </a:ln>
        </p:spPr>
      </p:pic>
      <p:pic>
        <p:nvPicPr>
          <p:cNvPr id="311" name="Google Shape;311;p25"/>
          <p:cNvPicPr preferRelativeResize="0"/>
          <p:nvPr/>
        </p:nvPicPr>
        <p:blipFill>
          <a:blip r:embed="rId5">
            <a:alphaModFix/>
          </a:blip>
          <a:stretch>
            <a:fillRect/>
          </a:stretch>
        </p:blipFill>
        <p:spPr>
          <a:xfrm>
            <a:off x="6422913" y="1275950"/>
            <a:ext cx="5085900" cy="5085900"/>
          </a:xfrm>
          <a:prstGeom prst="ellipse">
            <a:avLst/>
          </a:prstGeom>
          <a:noFill/>
          <a:ln>
            <a:noFill/>
          </a:ln>
        </p:spPr>
      </p:pic>
      <p:pic>
        <p:nvPicPr>
          <p:cNvPr id="312" name="Google Shape;312;p25"/>
          <p:cNvPicPr preferRelativeResize="0"/>
          <p:nvPr/>
        </p:nvPicPr>
        <p:blipFill>
          <a:blip r:embed="rId6">
            <a:alphaModFix/>
          </a:blip>
          <a:stretch>
            <a:fillRect/>
          </a:stretch>
        </p:blipFill>
        <p:spPr>
          <a:xfrm>
            <a:off x="12024220" y="1275920"/>
            <a:ext cx="5085900" cy="50859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316" name="Shape 316"/>
        <p:cNvGrpSpPr/>
        <p:nvPr/>
      </p:nvGrpSpPr>
      <p:grpSpPr>
        <a:xfrm>
          <a:off x="0" y="0"/>
          <a:ext cx="0" cy="0"/>
          <a:chOff x="0" y="0"/>
          <a:chExt cx="0" cy="0"/>
        </a:xfrm>
      </p:grpSpPr>
      <p:pic>
        <p:nvPicPr>
          <p:cNvPr id="317" name="Google Shape;317;p26"/>
          <p:cNvPicPr preferRelativeResize="0"/>
          <p:nvPr/>
        </p:nvPicPr>
        <p:blipFill rotWithShape="1">
          <a:blip r:embed="rId3">
            <a:alphaModFix/>
          </a:blip>
          <a:srcRect b="14361" l="0" r="0" t="0"/>
          <a:stretch/>
        </p:blipFill>
        <p:spPr>
          <a:xfrm>
            <a:off x="0" y="0"/>
            <a:ext cx="18288000" cy="5643375"/>
          </a:xfrm>
          <a:prstGeom prst="rect">
            <a:avLst/>
          </a:prstGeom>
          <a:noFill/>
          <a:ln>
            <a:noFill/>
          </a:ln>
        </p:spPr>
      </p:pic>
      <p:sp>
        <p:nvSpPr>
          <p:cNvPr id="318" name="Google Shape;318;p26"/>
          <p:cNvSpPr/>
          <p:nvPr/>
        </p:nvSpPr>
        <p:spPr>
          <a:xfrm>
            <a:off x="676777" y="5071696"/>
            <a:ext cx="8467223" cy="6558249"/>
          </a:xfrm>
          <a:custGeom>
            <a:rect b="b" l="l" r="r" t="t"/>
            <a:pathLst>
              <a:path extrusionOk="0" h="6558249" w="8467223">
                <a:moveTo>
                  <a:pt x="0" y="0"/>
                </a:moveTo>
                <a:lnTo>
                  <a:pt x="8467223" y="0"/>
                </a:lnTo>
                <a:lnTo>
                  <a:pt x="8467223" y="6558249"/>
                </a:lnTo>
                <a:lnTo>
                  <a:pt x="0" y="6558249"/>
                </a:lnTo>
                <a:lnTo>
                  <a:pt x="0" y="0"/>
                </a:lnTo>
                <a:close/>
              </a:path>
            </a:pathLst>
          </a:custGeom>
          <a:blipFill rotWithShape="1">
            <a:blip r:embed="rId4">
              <a:alphaModFix/>
            </a:blip>
            <a:stretch>
              <a:fillRect b="0" l="0" r="0" t="0"/>
            </a:stretch>
          </a:blipFill>
          <a:ln>
            <a:noFill/>
          </a:ln>
        </p:spPr>
      </p:sp>
      <p:sp>
        <p:nvSpPr>
          <p:cNvPr id="319" name="Google Shape;319;p26"/>
          <p:cNvSpPr txBox="1"/>
          <p:nvPr/>
        </p:nvSpPr>
        <p:spPr>
          <a:xfrm rot="-185148">
            <a:off x="1770507" y="6081031"/>
            <a:ext cx="6325817" cy="847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Transportation</a:t>
            </a:r>
            <a:endParaRPr/>
          </a:p>
        </p:txBody>
      </p:sp>
      <p:sp>
        <p:nvSpPr>
          <p:cNvPr id="320" name="Google Shape;320;p26"/>
          <p:cNvSpPr txBox="1"/>
          <p:nvPr/>
        </p:nvSpPr>
        <p:spPr>
          <a:xfrm rot="-185038">
            <a:off x="2685904" y="7217632"/>
            <a:ext cx="4455453" cy="106654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refers to a system of vehicles for moving people and goods from one place to another.</a:t>
            </a:r>
            <a:endParaRPr/>
          </a:p>
        </p:txBody>
      </p:sp>
      <p:sp>
        <p:nvSpPr>
          <p:cNvPr id="321" name="Google Shape;321;p26"/>
          <p:cNvSpPr txBox="1"/>
          <p:nvPr/>
        </p:nvSpPr>
        <p:spPr>
          <a:xfrm>
            <a:off x="11588929" y="6715500"/>
            <a:ext cx="52713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Allows people to easily access raw materials, goods, and services</a:t>
            </a:r>
            <a:endParaRPr/>
          </a:p>
        </p:txBody>
      </p:sp>
      <p:sp>
        <p:nvSpPr>
          <p:cNvPr id="322" name="Google Shape;322;p26"/>
          <p:cNvSpPr txBox="1"/>
          <p:nvPr/>
        </p:nvSpPr>
        <p:spPr>
          <a:xfrm>
            <a:off x="11588929" y="8312721"/>
            <a:ext cx="56703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Connects people with each other and personal duties such as getting to work</a:t>
            </a:r>
            <a:endParaRPr/>
          </a:p>
        </p:txBody>
      </p:sp>
      <p:sp>
        <p:nvSpPr>
          <p:cNvPr id="323" name="Google Shape;323;p26"/>
          <p:cNvSpPr/>
          <p:nvPr/>
        </p:nvSpPr>
        <p:spPr>
          <a:xfrm>
            <a:off x="10068997" y="6407357"/>
            <a:ext cx="1189135" cy="1211857"/>
          </a:xfrm>
          <a:custGeom>
            <a:rect b="b" l="l" r="r" t="t"/>
            <a:pathLst>
              <a:path extrusionOk="0" h="1211857" w="1189135">
                <a:moveTo>
                  <a:pt x="0" y="0"/>
                </a:moveTo>
                <a:lnTo>
                  <a:pt x="1189135" y="0"/>
                </a:lnTo>
                <a:lnTo>
                  <a:pt x="1189135" y="1211858"/>
                </a:lnTo>
                <a:lnTo>
                  <a:pt x="0" y="1211858"/>
                </a:lnTo>
                <a:lnTo>
                  <a:pt x="0" y="0"/>
                </a:lnTo>
                <a:close/>
              </a:path>
            </a:pathLst>
          </a:custGeom>
          <a:blipFill rotWithShape="1">
            <a:blip r:embed="rId5">
              <a:alphaModFix/>
            </a:blip>
            <a:stretch>
              <a:fillRect b="0" l="0" r="0" t="0"/>
            </a:stretch>
          </a:blipFill>
          <a:ln>
            <a:noFill/>
          </a:ln>
        </p:spPr>
      </p:sp>
      <p:sp>
        <p:nvSpPr>
          <p:cNvPr id="324" name="Google Shape;324;p26"/>
          <p:cNvSpPr/>
          <p:nvPr/>
        </p:nvSpPr>
        <p:spPr>
          <a:xfrm>
            <a:off x="10068997" y="8089697"/>
            <a:ext cx="1189135" cy="1211857"/>
          </a:xfrm>
          <a:custGeom>
            <a:rect b="b" l="l" r="r" t="t"/>
            <a:pathLst>
              <a:path extrusionOk="0" h="1211857" w="1189135">
                <a:moveTo>
                  <a:pt x="0" y="0"/>
                </a:moveTo>
                <a:lnTo>
                  <a:pt x="1189135" y="0"/>
                </a:lnTo>
                <a:lnTo>
                  <a:pt x="1189135" y="1211857"/>
                </a:lnTo>
                <a:lnTo>
                  <a:pt x="0" y="121185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328" name="Shape 328"/>
        <p:cNvGrpSpPr/>
        <p:nvPr/>
      </p:nvGrpSpPr>
      <p:grpSpPr>
        <a:xfrm>
          <a:off x="0" y="0"/>
          <a:ext cx="0" cy="0"/>
          <a:chOff x="0" y="0"/>
          <a:chExt cx="0" cy="0"/>
        </a:xfrm>
      </p:grpSpPr>
      <p:pic>
        <p:nvPicPr>
          <p:cNvPr id="329" name="Google Shape;329;p27"/>
          <p:cNvPicPr preferRelativeResize="0"/>
          <p:nvPr/>
        </p:nvPicPr>
        <p:blipFill>
          <a:blip r:embed="rId3">
            <a:alphaModFix/>
          </a:blip>
          <a:stretch>
            <a:fillRect/>
          </a:stretch>
        </p:blipFill>
        <p:spPr>
          <a:xfrm>
            <a:off x="0" y="0"/>
            <a:ext cx="15252526" cy="5555854"/>
          </a:xfrm>
          <a:prstGeom prst="rect">
            <a:avLst/>
          </a:prstGeom>
          <a:noFill/>
          <a:ln>
            <a:noFill/>
          </a:ln>
        </p:spPr>
      </p:pic>
      <p:grpSp>
        <p:nvGrpSpPr>
          <p:cNvPr id="330" name="Google Shape;330;p27"/>
          <p:cNvGrpSpPr/>
          <p:nvPr/>
        </p:nvGrpSpPr>
        <p:grpSpPr>
          <a:xfrm>
            <a:off x="2847945" y="5143500"/>
            <a:ext cx="15902709" cy="2464149"/>
            <a:chOff x="0" y="0"/>
            <a:chExt cx="3777026" cy="585256"/>
          </a:xfrm>
        </p:grpSpPr>
        <p:sp>
          <p:nvSpPr>
            <p:cNvPr id="331" name="Google Shape;331;p27"/>
            <p:cNvSpPr/>
            <p:nvPr/>
          </p:nvSpPr>
          <p:spPr>
            <a:xfrm>
              <a:off x="0" y="0"/>
              <a:ext cx="3777026" cy="585256"/>
            </a:xfrm>
            <a:custGeom>
              <a:rect b="b" l="l" r="r" t="t"/>
              <a:pathLst>
                <a:path extrusionOk="0" h="585256" w="3777026">
                  <a:moveTo>
                    <a:pt x="0" y="0"/>
                  </a:moveTo>
                  <a:lnTo>
                    <a:pt x="3777026" y="0"/>
                  </a:lnTo>
                  <a:lnTo>
                    <a:pt x="3777026" y="585256"/>
                  </a:lnTo>
                  <a:lnTo>
                    <a:pt x="0" y="585256"/>
                  </a:lnTo>
                  <a:close/>
                </a:path>
              </a:pathLst>
            </a:custGeom>
            <a:solidFill>
              <a:srgbClr val="000000"/>
            </a:solidFill>
            <a:ln>
              <a:noFill/>
            </a:ln>
          </p:spPr>
        </p:sp>
        <p:sp>
          <p:nvSpPr>
            <p:cNvPr id="332" name="Google Shape;332;p27"/>
            <p:cNvSpPr txBox="1"/>
            <p:nvPr/>
          </p:nvSpPr>
          <p:spPr>
            <a:xfrm>
              <a:off x="0" y="0"/>
              <a:ext cx="3777026" cy="585256"/>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27"/>
          <p:cNvSpPr txBox="1"/>
          <p:nvPr/>
        </p:nvSpPr>
        <p:spPr>
          <a:xfrm>
            <a:off x="4396742" y="5654055"/>
            <a:ext cx="13547862" cy="847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Negative effects of Transportation</a:t>
            </a:r>
            <a:endParaRPr/>
          </a:p>
        </p:txBody>
      </p:sp>
      <p:sp>
        <p:nvSpPr>
          <p:cNvPr id="334" name="Google Shape;334;p27"/>
          <p:cNvSpPr/>
          <p:nvPr/>
        </p:nvSpPr>
        <p:spPr>
          <a:xfrm flipH="1" rot="-1832057">
            <a:off x="791535" y="4222436"/>
            <a:ext cx="3026032" cy="2811459"/>
          </a:xfrm>
          <a:custGeom>
            <a:rect b="b" l="l" r="r" t="t"/>
            <a:pathLst>
              <a:path extrusionOk="0" h="2811459" w="3026032">
                <a:moveTo>
                  <a:pt x="3026032" y="0"/>
                </a:moveTo>
                <a:lnTo>
                  <a:pt x="0" y="0"/>
                </a:lnTo>
                <a:lnTo>
                  <a:pt x="0" y="2811458"/>
                </a:lnTo>
                <a:lnTo>
                  <a:pt x="3026032" y="2811458"/>
                </a:lnTo>
                <a:lnTo>
                  <a:pt x="3026032" y="0"/>
                </a:lnTo>
                <a:close/>
              </a:path>
            </a:pathLst>
          </a:custGeom>
          <a:blipFill rotWithShape="1">
            <a:blip r:embed="rId4">
              <a:alphaModFix/>
            </a:blip>
            <a:stretch>
              <a:fillRect b="0" l="0" r="0" t="0"/>
            </a:stretch>
          </a:blipFill>
          <a:ln>
            <a:noFill/>
          </a:ln>
        </p:spPr>
      </p:sp>
      <p:sp>
        <p:nvSpPr>
          <p:cNvPr id="335" name="Google Shape;335;p27"/>
          <p:cNvSpPr txBox="1"/>
          <p:nvPr/>
        </p:nvSpPr>
        <p:spPr>
          <a:xfrm>
            <a:off x="6085240" y="6808659"/>
            <a:ext cx="9428119" cy="31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How does transportation negatively affect the environment?</a:t>
            </a:r>
            <a:endParaRPr/>
          </a:p>
        </p:txBody>
      </p:sp>
      <p:sp>
        <p:nvSpPr>
          <p:cNvPr id="336" name="Google Shape;336;p27"/>
          <p:cNvSpPr txBox="1"/>
          <p:nvPr/>
        </p:nvSpPr>
        <p:spPr>
          <a:xfrm>
            <a:off x="6557611" y="8785232"/>
            <a:ext cx="3347992"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Causes air pollution</a:t>
            </a:r>
            <a:endParaRPr/>
          </a:p>
        </p:txBody>
      </p:sp>
      <p:sp>
        <p:nvSpPr>
          <p:cNvPr id="337" name="Google Shape;337;p27"/>
          <p:cNvSpPr txBox="1"/>
          <p:nvPr/>
        </p:nvSpPr>
        <p:spPr>
          <a:xfrm>
            <a:off x="12912563" y="8599494"/>
            <a:ext cx="3801567"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Key role in climate change through carbon emissions</a:t>
            </a:r>
            <a:endParaRPr/>
          </a:p>
        </p:txBody>
      </p:sp>
      <p:sp>
        <p:nvSpPr>
          <p:cNvPr id="338" name="Google Shape;338;p27"/>
          <p:cNvSpPr/>
          <p:nvPr/>
        </p:nvSpPr>
        <p:spPr>
          <a:xfrm>
            <a:off x="4894752" y="8375782"/>
            <a:ext cx="1190487" cy="1213236"/>
          </a:xfrm>
          <a:custGeom>
            <a:rect b="b" l="l" r="r" t="t"/>
            <a:pathLst>
              <a:path extrusionOk="0" h="1213236" w="1190487">
                <a:moveTo>
                  <a:pt x="0" y="0"/>
                </a:moveTo>
                <a:lnTo>
                  <a:pt x="1190488" y="0"/>
                </a:lnTo>
                <a:lnTo>
                  <a:pt x="1190488" y="1213235"/>
                </a:lnTo>
                <a:lnTo>
                  <a:pt x="0" y="1213235"/>
                </a:lnTo>
                <a:lnTo>
                  <a:pt x="0" y="0"/>
                </a:lnTo>
                <a:close/>
              </a:path>
            </a:pathLst>
          </a:custGeom>
          <a:blipFill rotWithShape="1">
            <a:blip r:embed="rId5">
              <a:alphaModFix/>
            </a:blip>
            <a:stretch>
              <a:fillRect b="0" l="0" r="0" t="0"/>
            </a:stretch>
          </a:blipFill>
          <a:ln>
            <a:noFill/>
          </a:ln>
        </p:spPr>
      </p:sp>
      <p:sp>
        <p:nvSpPr>
          <p:cNvPr id="339" name="Google Shape;339;p27"/>
          <p:cNvSpPr/>
          <p:nvPr/>
        </p:nvSpPr>
        <p:spPr>
          <a:xfrm>
            <a:off x="11419558" y="8375782"/>
            <a:ext cx="1190487" cy="1213236"/>
          </a:xfrm>
          <a:custGeom>
            <a:rect b="b" l="l" r="r" t="t"/>
            <a:pathLst>
              <a:path extrusionOk="0" h="1213236" w="1190487">
                <a:moveTo>
                  <a:pt x="0" y="0"/>
                </a:moveTo>
                <a:lnTo>
                  <a:pt x="1190487" y="0"/>
                </a:lnTo>
                <a:lnTo>
                  <a:pt x="1190487" y="1213235"/>
                </a:lnTo>
                <a:lnTo>
                  <a:pt x="0" y="121323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343" name="Shape 343"/>
        <p:cNvGrpSpPr/>
        <p:nvPr/>
      </p:nvGrpSpPr>
      <p:grpSpPr>
        <a:xfrm>
          <a:off x="0" y="0"/>
          <a:ext cx="0" cy="0"/>
          <a:chOff x="0" y="0"/>
          <a:chExt cx="0" cy="0"/>
        </a:xfrm>
      </p:grpSpPr>
      <p:pic>
        <p:nvPicPr>
          <p:cNvPr id="344" name="Google Shape;344;p28"/>
          <p:cNvPicPr preferRelativeResize="0"/>
          <p:nvPr/>
        </p:nvPicPr>
        <p:blipFill rotWithShape="1">
          <a:blip r:embed="rId3">
            <a:alphaModFix/>
          </a:blip>
          <a:srcRect b="14368" l="0" r="0" t="0"/>
          <a:stretch/>
        </p:blipFill>
        <p:spPr>
          <a:xfrm>
            <a:off x="0" y="-1"/>
            <a:ext cx="18288000" cy="5643375"/>
          </a:xfrm>
          <a:prstGeom prst="rect">
            <a:avLst/>
          </a:prstGeom>
          <a:noFill/>
          <a:ln>
            <a:noFill/>
          </a:ln>
        </p:spPr>
      </p:pic>
      <p:sp>
        <p:nvSpPr>
          <p:cNvPr id="345" name="Google Shape;345;p28"/>
          <p:cNvSpPr/>
          <p:nvPr/>
        </p:nvSpPr>
        <p:spPr>
          <a:xfrm>
            <a:off x="676777" y="5071696"/>
            <a:ext cx="8467223" cy="6558249"/>
          </a:xfrm>
          <a:custGeom>
            <a:rect b="b" l="l" r="r" t="t"/>
            <a:pathLst>
              <a:path extrusionOk="0" h="6558249" w="8467223">
                <a:moveTo>
                  <a:pt x="0" y="0"/>
                </a:moveTo>
                <a:lnTo>
                  <a:pt x="8467223" y="0"/>
                </a:lnTo>
                <a:lnTo>
                  <a:pt x="8467223" y="6558249"/>
                </a:lnTo>
                <a:lnTo>
                  <a:pt x="0" y="6558249"/>
                </a:lnTo>
                <a:lnTo>
                  <a:pt x="0" y="0"/>
                </a:lnTo>
                <a:close/>
              </a:path>
            </a:pathLst>
          </a:custGeom>
          <a:blipFill rotWithShape="1">
            <a:blip r:embed="rId4">
              <a:alphaModFix/>
            </a:blip>
            <a:stretch>
              <a:fillRect b="0" l="0" r="0" t="0"/>
            </a:stretch>
          </a:blipFill>
          <a:ln>
            <a:noFill/>
          </a:ln>
        </p:spPr>
      </p:sp>
      <p:sp>
        <p:nvSpPr>
          <p:cNvPr id="346" name="Google Shape;346;p28"/>
          <p:cNvSpPr txBox="1"/>
          <p:nvPr/>
        </p:nvSpPr>
        <p:spPr>
          <a:xfrm rot="-185137">
            <a:off x="1794040" y="5740354"/>
            <a:ext cx="6325671" cy="172389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Manufacturing Industries</a:t>
            </a:r>
            <a:endParaRPr/>
          </a:p>
        </p:txBody>
      </p:sp>
      <p:sp>
        <p:nvSpPr>
          <p:cNvPr id="347" name="Google Shape;347;p28"/>
          <p:cNvSpPr txBox="1"/>
          <p:nvPr/>
        </p:nvSpPr>
        <p:spPr>
          <a:xfrm rot="-185135">
            <a:off x="1766303" y="7789702"/>
            <a:ext cx="6515246" cy="694913"/>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are businesses that make products, often in large quantities, out of the earth's raw materials. </a:t>
            </a:r>
            <a:endParaRPr/>
          </a:p>
        </p:txBody>
      </p:sp>
      <p:sp>
        <p:nvSpPr>
          <p:cNvPr id="348" name="Google Shape;348;p28"/>
          <p:cNvSpPr txBox="1"/>
          <p:nvPr/>
        </p:nvSpPr>
        <p:spPr>
          <a:xfrm>
            <a:off x="11588929" y="6444643"/>
            <a:ext cx="52713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Agriculture and mining products </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are brought to factories to make accessible goods.</a:t>
            </a:r>
            <a:endParaRPr/>
          </a:p>
        </p:txBody>
      </p:sp>
      <p:sp>
        <p:nvSpPr>
          <p:cNvPr id="349" name="Google Shape;349;p28"/>
          <p:cNvSpPr txBox="1"/>
          <p:nvPr/>
        </p:nvSpPr>
        <p:spPr>
          <a:xfrm>
            <a:off x="11588929" y="8312721"/>
            <a:ext cx="56703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The construction industry is responsible for housing and infrastructure. </a:t>
            </a:r>
            <a:endParaRPr/>
          </a:p>
        </p:txBody>
      </p:sp>
      <p:sp>
        <p:nvSpPr>
          <p:cNvPr id="350" name="Google Shape;350;p28"/>
          <p:cNvSpPr/>
          <p:nvPr/>
        </p:nvSpPr>
        <p:spPr>
          <a:xfrm>
            <a:off x="10068997" y="6407357"/>
            <a:ext cx="1189135" cy="1211857"/>
          </a:xfrm>
          <a:custGeom>
            <a:rect b="b" l="l" r="r" t="t"/>
            <a:pathLst>
              <a:path extrusionOk="0" h="1211857" w="1189135">
                <a:moveTo>
                  <a:pt x="0" y="0"/>
                </a:moveTo>
                <a:lnTo>
                  <a:pt x="1189135" y="0"/>
                </a:lnTo>
                <a:lnTo>
                  <a:pt x="1189135" y="1211858"/>
                </a:lnTo>
                <a:lnTo>
                  <a:pt x="0" y="1211858"/>
                </a:lnTo>
                <a:lnTo>
                  <a:pt x="0" y="0"/>
                </a:lnTo>
                <a:close/>
              </a:path>
            </a:pathLst>
          </a:custGeom>
          <a:blipFill rotWithShape="1">
            <a:blip r:embed="rId5">
              <a:alphaModFix/>
            </a:blip>
            <a:stretch>
              <a:fillRect b="0" l="0" r="0" t="0"/>
            </a:stretch>
          </a:blipFill>
          <a:ln>
            <a:noFill/>
          </a:ln>
        </p:spPr>
      </p:sp>
      <p:sp>
        <p:nvSpPr>
          <p:cNvPr id="351" name="Google Shape;351;p28"/>
          <p:cNvSpPr/>
          <p:nvPr/>
        </p:nvSpPr>
        <p:spPr>
          <a:xfrm>
            <a:off x="10068997" y="8089697"/>
            <a:ext cx="1189135" cy="1211857"/>
          </a:xfrm>
          <a:custGeom>
            <a:rect b="b" l="l" r="r" t="t"/>
            <a:pathLst>
              <a:path extrusionOk="0" h="1211857" w="1189135">
                <a:moveTo>
                  <a:pt x="0" y="0"/>
                </a:moveTo>
                <a:lnTo>
                  <a:pt x="1189135" y="0"/>
                </a:lnTo>
                <a:lnTo>
                  <a:pt x="1189135" y="1211857"/>
                </a:lnTo>
                <a:lnTo>
                  <a:pt x="0" y="121185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355" name="Shape 355"/>
        <p:cNvGrpSpPr/>
        <p:nvPr/>
      </p:nvGrpSpPr>
      <p:grpSpPr>
        <a:xfrm>
          <a:off x="0" y="0"/>
          <a:ext cx="0" cy="0"/>
          <a:chOff x="0" y="0"/>
          <a:chExt cx="0" cy="0"/>
        </a:xfrm>
      </p:grpSpPr>
      <p:pic>
        <p:nvPicPr>
          <p:cNvPr id="356" name="Google Shape;356;p29"/>
          <p:cNvPicPr preferRelativeResize="0"/>
          <p:nvPr/>
        </p:nvPicPr>
        <p:blipFill>
          <a:blip r:embed="rId3">
            <a:alphaModFix/>
          </a:blip>
          <a:stretch>
            <a:fillRect/>
          </a:stretch>
        </p:blipFill>
        <p:spPr>
          <a:xfrm>
            <a:off x="0" y="0"/>
            <a:ext cx="15252526" cy="5555856"/>
          </a:xfrm>
          <a:prstGeom prst="rect">
            <a:avLst/>
          </a:prstGeom>
          <a:noFill/>
          <a:ln>
            <a:noFill/>
          </a:ln>
        </p:spPr>
      </p:pic>
      <p:grpSp>
        <p:nvGrpSpPr>
          <p:cNvPr id="357" name="Google Shape;357;p29"/>
          <p:cNvGrpSpPr/>
          <p:nvPr/>
        </p:nvGrpSpPr>
        <p:grpSpPr>
          <a:xfrm>
            <a:off x="2847945" y="4853263"/>
            <a:ext cx="15902709" cy="2754386"/>
            <a:chOff x="0" y="0"/>
            <a:chExt cx="3777026" cy="654189"/>
          </a:xfrm>
        </p:grpSpPr>
        <p:sp>
          <p:nvSpPr>
            <p:cNvPr id="358" name="Google Shape;358;p29"/>
            <p:cNvSpPr/>
            <p:nvPr/>
          </p:nvSpPr>
          <p:spPr>
            <a:xfrm>
              <a:off x="0" y="0"/>
              <a:ext cx="3777026" cy="654189"/>
            </a:xfrm>
            <a:custGeom>
              <a:rect b="b" l="l" r="r" t="t"/>
              <a:pathLst>
                <a:path extrusionOk="0" h="654189" w="3777026">
                  <a:moveTo>
                    <a:pt x="0" y="0"/>
                  </a:moveTo>
                  <a:lnTo>
                    <a:pt x="3777026" y="0"/>
                  </a:lnTo>
                  <a:lnTo>
                    <a:pt x="3777026" y="654189"/>
                  </a:lnTo>
                  <a:lnTo>
                    <a:pt x="0" y="654189"/>
                  </a:lnTo>
                  <a:close/>
                </a:path>
              </a:pathLst>
            </a:custGeom>
            <a:solidFill>
              <a:srgbClr val="000000"/>
            </a:solidFill>
            <a:ln>
              <a:noFill/>
            </a:ln>
          </p:spPr>
        </p:sp>
        <p:sp>
          <p:nvSpPr>
            <p:cNvPr id="359" name="Google Shape;359;p29"/>
            <p:cNvSpPr txBox="1"/>
            <p:nvPr/>
          </p:nvSpPr>
          <p:spPr>
            <a:xfrm>
              <a:off x="0" y="0"/>
              <a:ext cx="3777026" cy="654189"/>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9"/>
          <p:cNvSpPr txBox="1"/>
          <p:nvPr/>
        </p:nvSpPr>
        <p:spPr>
          <a:xfrm>
            <a:off x="4643836" y="5143500"/>
            <a:ext cx="12070294" cy="1695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Negative effects of Manufacturing Industries</a:t>
            </a:r>
            <a:endParaRPr/>
          </a:p>
        </p:txBody>
      </p:sp>
      <p:sp>
        <p:nvSpPr>
          <p:cNvPr id="361" name="Google Shape;361;p29"/>
          <p:cNvSpPr/>
          <p:nvPr/>
        </p:nvSpPr>
        <p:spPr>
          <a:xfrm flipH="1" rot="-1832057">
            <a:off x="791535" y="4222436"/>
            <a:ext cx="3026032" cy="2811459"/>
          </a:xfrm>
          <a:custGeom>
            <a:rect b="b" l="l" r="r" t="t"/>
            <a:pathLst>
              <a:path extrusionOk="0" h="2811459" w="3026032">
                <a:moveTo>
                  <a:pt x="3026032" y="0"/>
                </a:moveTo>
                <a:lnTo>
                  <a:pt x="0" y="0"/>
                </a:lnTo>
                <a:lnTo>
                  <a:pt x="0" y="2811458"/>
                </a:lnTo>
                <a:lnTo>
                  <a:pt x="3026032" y="2811458"/>
                </a:lnTo>
                <a:lnTo>
                  <a:pt x="3026032" y="0"/>
                </a:lnTo>
                <a:close/>
              </a:path>
            </a:pathLst>
          </a:custGeom>
          <a:blipFill rotWithShape="1">
            <a:blip r:embed="rId4">
              <a:alphaModFix/>
            </a:blip>
            <a:stretch>
              <a:fillRect b="0" l="0" r="0" t="0"/>
            </a:stretch>
          </a:blipFill>
          <a:ln>
            <a:noFill/>
          </a:ln>
        </p:spPr>
      </p:sp>
      <p:sp>
        <p:nvSpPr>
          <p:cNvPr id="362" name="Google Shape;362;p29"/>
          <p:cNvSpPr txBox="1"/>
          <p:nvPr/>
        </p:nvSpPr>
        <p:spPr>
          <a:xfrm>
            <a:off x="6085914" y="6988662"/>
            <a:ext cx="9428119" cy="31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How do manufacturing industries negatively affect the environment?</a:t>
            </a:r>
            <a:endParaRPr/>
          </a:p>
        </p:txBody>
      </p:sp>
      <p:sp>
        <p:nvSpPr>
          <p:cNvPr id="363" name="Google Shape;363;p29"/>
          <p:cNvSpPr txBox="1"/>
          <p:nvPr/>
        </p:nvSpPr>
        <p:spPr>
          <a:xfrm>
            <a:off x="6557611" y="8599494"/>
            <a:ext cx="412137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Production of hazardous industrial waste</a:t>
            </a:r>
            <a:endParaRPr/>
          </a:p>
        </p:txBody>
      </p:sp>
      <p:sp>
        <p:nvSpPr>
          <p:cNvPr id="364" name="Google Shape;364;p29"/>
          <p:cNvSpPr txBox="1"/>
          <p:nvPr/>
        </p:nvSpPr>
        <p:spPr>
          <a:xfrm>
            <a:off x="12917116" y="8785232"/>
            <a:ext cx="4816409"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Contamination of groundwater</a:t>
            </a:r>
            <a:endParaRPr/>
          </a:p>
        </p:txBody>
      </p:sp>
      <p:sp>
        <p:nvSpPr>
          <p:cNvPr id="365" name="Google Shape;365;p29"/>
          <p:cNvSpPr/>
          <p:nvPr/>
        </p:nvSpPr>
        <p:spPr>
          <a:xfrm>
            <a:off x="4894752" y="8375782"/>
            <a:ext cx="1190487" cy="1213236"/>
          </a:xfrm>
          <a:custGeom>
            <a:rect b="b" l="l" r="r" t="t"/>
            <a:pathLst>
              <a:path extrusionOk="0" h="1213236" w="1190487">
                <a:moveTo>
                  <a:pt x="0" y="0"/>
                </a:moveTo>
                <a:lnTo>
                  <a:pt x="1190488" y="0"/>
                </a:lnTo>
                <a:lnTo>
                  <a:pt x="1190488" y="1213235"/>
                </a:lnTo>
                <a:lnTo>
                  <a:pt x="0" y="1213235"/>
                </a:lnTo>
                <a:lnTo>
                  <a:pt x="0" y="0"/>
                </a:lnTo>
                <a:close/>
              </a:path>
            </a:pathLst>
          </a:custGeom>
          <a:blipFill rotWithShape="1">
            <a:blip r:embed="rId5">
              <a:alphaModFix/>
            </a:blip>
            <a:stretch>
              <a:fillRect b="0" l="0" r="0" t="0"/>
            </a:stretch>
          </a:blipFill>
          <a:ln>
            <a:noFill/>
          </a:ln>
        </p:spPr>
      </p:sp>
      <p:sp>
        <p:nvSpPr>
          <p:cNvPr id="366" name="Google Shape;366;p29"/>
          <p:cNvSpPr/>
          <p:nvPr/>
        </p:nvSpPr>
        <p:spPr>
          <a:xfrm>
            <a:off x="11419558" y="8375782"/>
            <a:ext cx="1190487" cy="1213236"/>
          </a:xfrm>
          <a:custGeom>
            <a:rect b="b" l="l" r="r" t="t"/>
            <a:pathLst>
              <a:path extrusionOk="0" h="1213236" w="1190487">
                <a:moveTo>
                  <a:pt x="0" y="0"/>
                </a:moveTo>
                <a:lnTo>
                  <a:pt x="1190487" y="0"/>
                </a:lnTo>
                <a:lnTo>
                  <a:pt x="1190487" y="1213235"/>
                </a:lnTo>
                <a:lnTo>
                  <a:pt x="0" y="121323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370" name="Shape 370"/>
        <p:cNvGrpSpPr/>
        <p:nvPr/>
      </p:nvGrpSpPr>
      <p:grpSpPr>
        <a:xfrm>
          <a:off x="0" y="0"/>
          <a:ext cx="0" cy="0"/>
          <a:chOff x="0" y="0"/>
          <a:chExt cx="0" cy="0"/>
        </a:xfrm>
      </p:grpSpPr>
      <p:grpSp>
        <p:nvGrpSpPr>
          <p:cNvPr id="371" name="Google Shape;371;p30"/>
          <p:cNvGrpSpPr/>
          <p:nvPr/>
        </p:nvGrpSpPr>
        <p:grpSpPr>
          <a:xfrm>
            <a:off x="0" y="-180826"/>
            <a:ext cx="7361493" cy="10467826"/>
            <a:chOff x="0" y="-47625"/>
            <a:chExt cx="1938829" cy="2756958"/>
          </a:xfrm>
        </p:grpSpPr>
        <p:sp>
          <p:nvSpPr>
            <p:cNvPr id="372" name="Google Shape;372;p30"/>
            <p:cNvSpPr/>
            <p:nvPr/>
          </p:nvSpPr>
          <p:spPr>
            <a:xfrm>
              <a:off x="0" y="0"/>
              <a:ext cx="1938829" cy="2709333"/>
            </a:xfrm>
            <a:custGeom>
              <a:rect b="b" l="l" r="r" t="t"/>
              <a:pathLst>
                <a:path extrusionOk="0" h="2709333" w="1938829">
                  <a:moveTo>
                    <a:pt x="0" y="0"/>
                  </a:moveTo>
                  <a:lnTo>
                    <a:pt x="1938829" y="0"/>
                  </a:lnTo>
                  <a:lnTo>
                    <a:pt x="1938829" y="2709333"/>
                  </a:lnTo>
                  <a:lnTo>
                    <a:pt x="0" y="2709333"/>
                  </a:lnTo>
                  <a:close/>
                </a:path>
              </a:pathLst>
            </a:custGeom>
            <a:solidFill>
              <a:srgbClr val="000000"/>
            </a:solidFill>
            <a:ln>
              <a:noFill/>
            </a:ln>
          </p:spPr>
        </p:sp>
        <p:sp>
          <p:nvSpPr>
            <p:cNvPr id="373" name="Google Shape;373;p30"/>
            <p:cNvSpPr txBox="1"/>
            <p:nvPr/>
          </p:nvSpPr>
          <p:spPr>
            <a:xfrm>
              <a:off x="0" y="-47625"/>
              <a:ext cx="193882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30"/>
          <p:cNvSpPr txBox="1"/>
          <p:nvPr/>
        </p:nvSpPr>
        <p:spPr>
          <a:xfrm>
            <a:off x="1421075" y="5143500"/>
            <a:ext cx="40686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Write topic here</a:t>
            </a:r>
            <a:endParaRPr/>
          </a:p>
        </p:txBody>
      </p:sp>
      <p:sp>
        <p:nvSpPr>
          <p:cNvPr id="375" name="Google Shape;375;p30"/>
          <p:cNvSpPr txBox="1"/>
          <p:nvPr/>
        </p:nvSpPr>
        <p:spPr>
          <a:xfrm>
            <a:off x="1421075" y="7282898"/>
            <a:ext cx="4519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376" name="Google Shape;376;p30"/>
          <p:cNvSpPr/>
          <p:nvPr/>
        </p:nvSpPr>
        <p:spPr>
          <a:xfrm>
            <a:off x="-16947" y="0"/>
            <a:ext cx="3829845" cy="3829845"/>
          </a:xfrm>
          <a:custGeom>
            <a:rect b="b" l="l" r="r" t="t"/>
            <a:pathLst>
              <a:path extrusionOk="0" h="3829845" w="3829845">
                <a:moveTo>
                  <a:pt x="0" y="0"/>
                </a:moveTo>
                <a:lnTo>
                  <a:pt x="3829845" y="0"/>
                </a:lnTo>
                <a:lnTo>
                  <a:pt x="3829845" y="3829845"/>
                </a:lnTo>
                <a:lnTo>
                  <a:pt x="0" y="3829845"/>
                </a:lnTo>
                <a:lnTo>
                  <a:pt x="0" y="0"/>
                </a:lnTo>
                <a:close/>
              </a:path>
            </a:pathLst>
          </a:custGeom>
          <a:blipFill rotWithShape="1">
            <a:blip r:embed="rId3">
              <a:alphaModFix/>
            </a:blip>
            <a:stretch>
              <a:fillRect b="0" l="0" r="0" t="0"/>
            </a:stretch>
          </a:blipFill>
          <a:ln>
            <a:noFill/>
          </a:ln>
        </p:spPr>
      </p:sp>
      <p:pic>
        <p:nvPicPr>
          <p:cNvPr id="377" name="Google Shape;377;p30"/>
          <p:cNvPicPr preferRelativeResize="0"/>
          <p:nvPr/>
        </p:nvPicPr>
        <p:blipFill rotWithShape="1">
          <a:blip r:embed="rId4">
            <a:alphaModFix/>
          </a:blip>
          <a:srcRect b="0" l="0" r="0" t="0"/>
          <a:stretch/>
        </p:blipFill>
        <p:spPr>
          <a:xfrm>
            <a:off x="7638175" y="1066820"/>
            <a:ext cx="10495772" cy="5526051"/>
          </a:xfrm>
          <a:prstGeom prst="rect">
            <a:avLst/>
          </a:prstGeom>
          <a:noFill/>
          <a:ln>
            <a:noFill/>
          </a:ln>
        </p:spPr>
      </p:pic>
      <p:sp>
        <p:nvSpPr>
          <p:cNvPr id="378" name="Google Shape;378;p30"/>
          <p:cNvSpPr txBox="1"/>
          <p:nvPr/>
        </p:nvSpPr>
        <p:spPr>
          <a:xfrm>
            <a:off x="9025364" y="6172375"/>
            <a:ext cx="77214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600" u="none" cap="none" strike="noStrike">
                <a:solidFill>
                  <a:srgbClr val="000000"/>
                </a:solidFill>
                <a:latin typeface="Montserrat Black"/>
                <a:ea typeface="Montserrat Black"/>
                <a:cs typeface="Montserrat Black"/>
                <a:sym typeface="Montserrat Black"/>
              </a:rPr>
              <a:t>Add statistic here</a:t>
            </a:r>
            <a:endParaRPr/>
          </a:p>
        </p:txBody>
      </p:sp>
      <p:sp>
        <p:nvSpPr>
          <p:cNvPr id="379" name="Google Shape;379;p30"/>
          <p:cNvSpPr txBox="1"/>
          <p:nvPr/>
        </p:nvSpPr>
        <p:spPr>
          <a:xfrm>
            <a:off x="9460264" y="7402557"/>
            <a:ext cx="66330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380" name="Google Shape;380;p30"/>
          <p:cNvSpPr/>
          <p:nvPr/>
        </p:nvSpPr>
        <p:spPr>
          <a:xfrm>
            <a:off x="4050396" y="0"/>
            <a:ext cx="3829845" cy="3829845"/>
          </a:xfrm>
          <a:custGeom>
            <a:rect b="b" l="l" r="r" t="t"/>
            <a:pathLst>
              <a:path extrusionOk="0" h="3829845" w="3829845">
                <a:moveTo>
                  <a:pt x="0" y="0"/>
                </a:moveTo>
                <a:lnTo>
                  <a:pt x="3829845" y="0"/>
                </a:lnTo>
                <a:lnTo>
                  <a:pt x="3829845" y="3829845"/>
                </a:lnTo>
                <a:lnTo>
                  <a:pt x="0" y="3829845"/>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384" name="Shape 384"/>
        <p:cNvGrpSpPr/>
        <p:nvPr/>
      </p:nvGrpSpPr>
      <p:grpSpPr>
        <a:xfrm>
          <a:off x="0" y="0"/>
          <a:ext cx="0" cy="0"/>
          <a:chOff x="0" y="0"/>
          <a:chExt cx="0" cy="0"/>
        </a:xfrm>
      </p:grpSpPr>
      <p:grpSp>
        <p:nvGrpSpPr>
          <p:cNvPr id="385" name="Google Shape;385;p31"/>
          <p:cNvGrpSpPr/>
          <p:nvPr/>
        </p:nvGrpSpPr>
        <p:grpSpPr>
          <a:xfrm>
            <a:off x="10494572" y="-180826"/>
            <a:ext cx="7793428" cy="10467826"/>
            <a:chOff x="0" y="-47625"/>
            <a:chExt cx="2052590" cy="2756958"/>
          </a:xfrm>
        </p:grpSpPr>
        <p:sp>
          <p:nvSpPr>
            <p:cNvPr id="386" name="Google Shape;386;p31"/>
            <p:cNvSpPr/>
            <p:nvPr/>
          </p:nvSpPr>
          <p:spPr>
            <a:xfrm>
              <a:off x="0" y="0"/>
              <a:ext cx="2052590" cy="2709333"/>
            </a:xfrm>
            <a:custGeom>
              <a:rect b="b" l="l" r="r" t="t"/>
              <a:pathLst>
                <a:path extrusionOk="0" h="2709333" w="2052590">
                  <a:moveTo>
                    <a:pt x="0" y="0"/>
                  </a:moveTo>
                  <a:lnTo>
                    <a:pt x="2052590" y="0"/>
                  </a:lnTo>
                  <a:lnTo>
                    <a:pt x="2052590" y="2709333"/>
                  </a:lnTo>
                  <a:lnTo>
                    <a:pt x="0" y="2709333"/>
                  </a:lnTo>
                  <a:close/>
                </a:path>
              </a:pathLst>
            </a:custGeom>
            <a:solidFill>
              <a:srgbClr val="000000"/>
            </a:solidFill>
            <a:ln>
              <a:noFill/>
            </a:ln>
          </p:spPr>
        </p:sp>
        <p:sp>
          <p:nvSpPr>
            <p:cNvPr id="387" name="Google Shape;387;p31"/>
            <p:cNvSpPr txBox="1"/>
            <p:nvPr/>
          </p:nvSpPr>
          <p:spPr>
            <a:xfrm>
              <a:off x="0" y="-47625"/>
              <a:ext cx="205259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8" name="Google Shape;388;p31"/>
          <p:cNvSpPr txBox="1"/>
          <p:nvPr/>
        </p:nvSpPr>
        <p:spPr>
          <a:xfrm>
            <a:off x="12005586" y="7353691"/>
            <a:ext cx="5135700" cy="1438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389" name="Google Shape;389;p31"/>
          <p:cNvSpPr txBox="1"/>
          <p:nvPr/>
        </p:nvSpPr>
        <p:spPr>
          <a:xfrm>
            <a:off x="11120755" y="5899430"/>
            <a:ext cx="6138545" cy="8477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Add Topic Here</a:t>
            </a:r>
            <a:endParaRPr/>
          </a:p>
        </p:txBody>
      </p:sp>
      <p:sp>
        <p:nvSpPr>
          <p:cNvPr id="390" name="Google Shape;390;p31"/>
          <p:cNvSpPr/>
          <p:nvPr/>
        </p:nvSpPr>
        <p:spPr>
          <a:xfrm>
            <a:off x="10035534" y="-813648"/>
            <a:ext cx="5520885" cy="5520885"/>
          </a:xfrm>
          <a:custGeom>
            <a:rect b="b" l="l" r="r" t="t"/>
            <a:pathLst>
              <a:path extrusionOk="0" h="5520885" w="5520885">
                <a:moveTo>
                  <a:pt x="0" y="0"/>
                </a:moveTo>
                <a:lnTo>
                  <a:pt x="5520885" y="0"/>
                </a:lnTo>
                <a:lnTo>
                  <a:pt x="5520885" y="5520885"/>
                </a:lnTo>
                <a:lnTo>
                  <a:pt x="0" y="5520885"/>
                </a:lnTo>
                <a:lnTo>
                  <a:pt x="0" y="0"/>
                </a:lnTo>
                <a:close/>
              </a:path>
            </a:pathLst>
          </a:custGeom>
          <a:blipFill rotWithShape="1">
            <a:blip r:embed="rId3">
              <a:alphaModFix/>
            </a:blip>
            <a:stretch>
              <a:fillRect b="0" l="0" r="0" t="0"/>
            </a:stretch>
          </a:blipFill>
          <a:ln>
            <a:noFill/>
          </a:ln>
        </p:spPr>
      </p:sp>
      <p:pic>
        <p:nvPicPr>
          <p:cNvPr id="391" name="Google Shape;391;p31"/>
          <p:cNvPicPr preferRelativeResize="0"/>
          <p:nvPr/>
        </p:nvPicPr>
        <p:blipFill rotWithShape="1">
          <a:blip r:embed="rId4">
            <a:alphaModFix/>
          </a:blip>
          <a:srcRect b="0" l="0" r="0" t="0"/>
          <a:stretch/>
        </p:blipFill>
        <p:spPr>
          <a:xfrm>
            <a:off x="-183774" y="575437"/>
            <a:ext cx="10866065" cy="91361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105" name="Shape 105"/>
        <p:cNvGrpSpPr/>
        <p:nvPr/>
      </p:nvGrpSpPr>
      <p:grpSpPr>
        <a:xfrm>
          <a:off x="0" y="0"/>
          <a:ext cx="0" cy="0"/>
          <a:chOff x="0" y="0"/>
          <a:chExt cx="0" cy="0"/>
        </a:xfrm>
      </p:grpSpPr>
      <p:pic>
        <p:nvPicPr>
          <p:cNvPr id="106" name="Google Shape;106;p14"/>
          <p:cNvPicPr preferRelativeResize="0"/>
          <p:nvPr/>
        </p:nvPicPr>
        <p:blipFill>
          <a:blip r:embed="rId3">
            <a:alphaModFix/>
          </a:blip>
          <a:stretch>
            <a:fillRect/>
          </a:stretch>
        </p:blipFill>
        <p:spPr>
          <a:xfrm>
            <a:off x="10578300" y="-209750"/>
            <a:ext cx="7709700" cy="10706485"/>
          </a:xfrm>
          <a:prstGeom prst="rect">
            <a:avLst/>
          </a:prstGeom>
          <a:noFill/>
          <a:ln>
            <a:noFill/>
          </a:ln>
        </p:spPr>
      </p:pic>
      <p:sp>
        <p:nvSpPr>
          <p:cNvPr id="107" name="Google Shape;107;p14"/>
          <p:cNvSpPr txBox="1"/>
          <p:nvPr/>
        </p:nvSpPr>
        <p:spPr>
          <a:xfrm>
            <a:off x="1028700" y="1729148"/>
            <a:ext cx="8863800" cy="1661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t/>
            </a:r>
            <a:endParaRPr b="0" i="0" sz="15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599" u="none" cap="none" strike="noStrike">
                <a:solidFill>
                  <a:srgbClr val="000000"/>
                </a:solidFill>
                <a:latin typeface="Montserrat"/>
                <a:ea typeface="Montserrat"/>
                <a:cs typeface="Montserrat"/>
                <a:sym typeface="Montserrat"/>
              </a:rPr>
              <a:t>Alternative: Click on the "Share" button on the top right corner in Canva and click on "More" at the bottom of the menu. Enter "Google Drive" in the search bar and click on the GDrive icon to add this design as a Google slide in your GDrive.</a:t>
            </a:r>
            <a:endParaRPr/>
          </a:p>
        </p:txBody>
      </p:sp>
      <p:sp>
        <p:nvSpPr>
          <p:cNvPr id="108" name="Google Shape;108;p14"/>
          <p:cNvSpPr txBox="1"/>
          <p:nvPr/>
        </p:nvSpPr>
        <p:spPr>
          <a:xfrm>
            <a:off x="1028700" y="1000125"/>
            <a:ext cx="3155790"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Google Slides</a:t>
            </a:r>
            <a:endParaRPr/>
          </a:p>
        </p:txBody>
      </p:sp>
      <p:sp>
        <p:nvSpPr>
          <p:cNvPr id="109" name="Google Shape;109;p14"/>
          <p:cNvSpPr txBox="1"/>
          <p:nvPr/>
        </p:nvSpPr>
        <p:spPr>
          <a:xfrm>
            <a:off x="1028700" y="5177742"/>
            <a:ext cx="8115300" cy="1661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Montserrat"/>
                <a:ea typeface="Montserrat"/>
                <a:cs typeface="Montserrat"/>
                <a:sym typeface="Montserrat"/>
              </a:rPr>
              <a:t>Click on the "PowerPoint" button below this presentation preview. Start editing your presentation.</a:t>
            </a:r>
            <a:endParaRPr/>
          </a:p>
          <a:p>
            <a:pPr indent="0" lvl="0" marL="0" marR="0" rtl="0" algn="l">
              <a:lnSpc>
                <a:spcPct val="115000"/>
              </a:lnSpc>
              <a:spcBef>
                <a:spcPts val="0"/>
              </a:spcBef>
              <a:spcAft>
                <a:spcPts val="0"/>
              </a:spcAft>
              <a:buNone/>
            </a:pPr>
            <a:r>
              <a:t/>
            </a:r>
            <a:endParaRPr b="0" i="0" sz="15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599" u="none" cap="none" strike="noStrike">
                <a:solidFill>
                  <a:srgbClr val="000000"/>
                </a:solidFill>
                <a:latin typeface="Montserrat"/>
                <a:ea typeface="Montserrat"/>
                <a:cs typeface="Montserrat"/>
                <a:sym typeface="Montserrat"/>
              </a:rPr>
              <a:t>Alternative: From Canva template file, Click on the "Share" button on the top right corner in Canva and click on "More" at the bottom of the menu. Enter "PowerPoint" in the search bar and click on the PowerPoint icon to download.</a:t>
            </a:r>
            <a:endParaRPr/>
          </a:p>
        </p:txBody>
      </p:sp>
      <p:sp>
        <p:nvSpPr>
          <p:cNvPr id="110" name="Google Shape;110;p14"/>
          <p:cNvSpPr txBox="1"/>
          <p:nvPr/>
        </p:nvSpPr>
        <p:spPr>
          <a:xfrm>
            <a:off x="1028700" y="4446857"/>
            <a:ext cx="324068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PowerPoint</a:t>
            </a:r>
            <a:endParaRPr/>
          </a:p>
        </p:txBody>
      </p:sp>
      <p:sp>
        <p:nvSpPr>
          <p:cNvPr id="111" name="Google Shape;111;p14"/>
          <p:cNvSpPr txBox="1"/>
          <p:nvPr/>
        </p:nvSpPr>
        <p:spPr>
          <a:xfrm>
            <a:off x="1028700" y="8616810"/>
            <a:ext cx="81153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Click on the "Canva" button under this presentation preview. Start editing your presentation. You need to sign in to your Canva account.</a:t>
            </a:r>
            <a:endParaRPr/>
          </a:p>
        </p:txBody>
      </p:sp>
      <p:sp>
        <p:nvSpPr>
          <p:cNvPr id="112" name="Google Shape;112;p14"/>
          <p:cNvSpPr txBox="1"/>
          <p:nvPr/>
        </p:nvSpPr>
        <p:spPr>
          <a:xfrm>
            <a:off x="1028700" y="7895450"/>
            <a:ext cx="186789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Canva</a:t>
            </a:r>
            <a:endParaRPr/>
          </a:p>
        </p:txBody>
      </p:sp>
      <p:grpSp>
        <p:nvGrpSpPr>
          <p:cNvPr id="113" name="Google Shape;113;p14"/>
          <p:cNvGrpSpPr/>
          <p:nvPr/>
        </p:nvGrpSpPr>
        <p:grpSpPr>
          <a:xfrm rot="5400000">
            <a:off x="13571565" y="5524120"/>
            <a:ext cx="7219339" cy="2213530"/>
            <a:chOff x="0" y="0"/>
            <a:chExt cx="9625785" cy="2951373"/>
          </a:xfrm>
        </p:grpSpPr>
        <p:sp>
          <p:nvSpPr>
            <p:cNvPr id="114" name="Google Shape;114;p14"/>
            <p:cNvSpPr/>
            <p:nvPr/>
          </p:nvSpPr>
          <p:spPr>
            <a:xfrm>
              <a:off x="3336795" y="0"/>
              <a:ext cx="2951373" cy="2951373"/>
            </a:xfrm>
            <a:custGeom>
              <a:rect b="b" l="l" r="r" t="t"/>
              <a:pathLst>
                <a:path extrusionOk="0" h="2951373" w="2951373">
                  <a:moveTo>
                    <a:pt x="0" y="0"/>
                  </a:moveTo>
                  <a:lnTo>
                    <a:pt x="2951374" y="0"/>
                  </a:lnTo>
                  <a:lnTo>
                    <a:pt x="2951374" y="2951373"/>
                  </a:lnTo>
                  <a:lnTo>
                    <a:pt x="0" y="2951373"/>
                  </a:lnTo>
                  <a:lnTo>
                    <a:pt x="0" y="0"/>
                  </a:lnTo>
                  <a:close/>
                </a:path>
              </a:pathLst>
            </a:custGeom>
            <a:blipFill rotWithShape="1">
              <a:blip r:embed="rId4">
                <a:alphaModFix/>
              </a:blip>
              <a:stretch>
                <a:fillRect b="0" l="0" r="0" t="0"/>
              </a:stretch>
            </a:blipFill>
            <a:ln>
              <a:noFill/>
            </a:ln>
          </p:spPr>
        </p:sp>
        <p:sp>
          <p:nvSpPr>
            <p:cNvPr id="115" name="Google Shape;115;p14"/>
            <p:cNvSpPr/>
            <p:nvPr/>
          </p:nvSpPr>
          <p:spPr>
            <a:xfrm>
              <a:off x="6674412" y="0"/>
              <a:ext cx="2951373" cy="2951373"/>
            </a:xfrm>
            <a:custGeom>
              <a:rect b="b" l="l" r="r" t="t"/>
              <a:pathLst>
                <a:path extrusionOk="0" h="2951373" w="2951373">
                  <a:moveTo>
                    <a:pt x="0" y="0"/>
                  </a:moveTo>
                  <a:lnTo>
                    <a:pt x="2951373" y="0"/>
                  </a:lnTo>
                  <a:lnTo>
                    <a:pt x="2951373" y="2951373"/>
                  </a:lnTo>
                  <a:lnTo>
                    <a:pt x="0" y="2951373"/>
                  </a:lnTo>
                  <a:lnTo>
                    <a:pt x="0" y="0"/>
                  </a:lnTo>
                  <a:close/>
                </a:path>
              </a:pathLst>
            </a:custGeom>
            <a:blipFill rotWithShape="1">
              <a:blip r:embed="rId4">
                <a:alphaModFix/>
              </a:blip>
              <a:stretch>
                <a:fillRect b="0" l="0" r="0" t="0"/>
              </a:stretch>
            </a:blipFill>
            <a:ln>
              <a:noFill/>
            </a:ln>
          </p:spPr>
        </p:sp>
        <p:sp>
          <p:nvSpPr>
            <p:cNvPr id="116" name="Google Shape;116;p14"/>
            <p:cNvSpPr/>
            <p:nvPr/>
          </p:nvSpPr>
          <p:spPr>
            <a:xfrm>
              <a:off x="0" y="0"/>
              <a:ext cx="2951373" cy="2951373"/>
            </a:xfrm>
            <a:custGeom>
              <a:rect b="b" l="l" r="r" t="t"/>
              <a:pathLst>
                <a:path extrusionOk="0" h="2951373" w="2951373">
                  <a:moveTo>
                    <a:pt x="0" y="0"/>
                  </a:moveTo>
                  <a:lnTo>
                    <a:pt x="2951373" y="0"/>
                  </a:lnTo>
                  <a:lnTo>
                    <a:pt x="2951373" y="2951373"/>
                  </a:lnTo>
                  <a:lnTo>
                    <a:pt x="0" y="2951373"/>
                  </a:lnTo>
                  <a:lnTo>
                    <a:pt x="0" y="0"/>
                  </a:lnTo>
                  <a:close/>
                </a:path>
              </a:pathLst>
            </a:custGeom>
            <a:blipFill rotWithShape="1">
              <a:blip r:embed="rId4">
                <a:alphaModFix/>
              </a:blip>
              <a:stretch>
                <a:fillRect b="0" l="0" r="0" t="0"/>
              </a:stretch>
            </a:blipFill>
            <a:ln>
              <a:noFill/>
            </a:ln>
          </p:spPr>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395" name="Shape 395"/>
        <p:cNvGrpSpPr/>
        <p:nvPr/>
      </p:nvGrpSpPr>
      <p:grpSpPr>
        <a:xfrm>
          <a:off x="0" y="0"/>
          <a:ext cx="0" cy="0"/>
          <a:chOff x="0" y="0"/>
          <a:chExt cx="0" cy="0"/>
        </a:xfrm>
      </p:grpSpPr>
      <p:sp>
        <p:nvSpPr>
          <p:cNvPr id="396" name="Google Shape;396;p32"/>
          <p:cNvSpPr/>
          <p:nvPr/>
        </p:nvSpPr>
        <p:spPr>
          <a:xfrm>
            <a:off x="-247094" y="4884346"/>
            <a:ext cx="6725578" cy="6725578"/>
          </a:xfrm>
          <a:custGeom>
            <a:rect b="b" l="l" r="r" t="t"/>
            <a:pathLst>
              <a:path extrusionOk="0" h="6725578" w="6725578">
                <a:moveTo>
                  <a:pt x="0" y="0"/>
                </a:moveTo>
                <a:lnTo>
                  <a:pt x="6725578" y="0"/>
                </a:lnTo>
                <a:lnTo>
                  <a:pt x="6725578" y="6725578"/>
                </a:lnTo>
                <a:lnTo>
                  <a:pt x="0" y="6725578"/>
                </a:lnTo>
                <a:lnTo>
                  <a:pt x="0" y="0"/>
                </a:lnTo>
                <a:close/>
              </a:path>
            </a:pathLst>
          </a:custGeom>
          <a:blipFill rotWithShape="1">
            <a:blip r:embed="rId3">
              <a:alphaModFix/>
            </a:blip>
            <a:stretch>
              <a:fillRect b="0" l="0" r="0" t="0"/>
            </a:stretch>
          </a:blipFill>
          <a:ln>
            <a:noFill/>
          </a:ln>
        </p:spPr>
      </p:sp>
      <p:sp>
        <p:nvSpPr>
          <p:cNvPr id="397" name="Google Shape;397;p32"/>
          <p:cNvSpPr/>
          <p:nvPr/>
        </p:nvSpPr>
        <p:spPr>
          <a:xfrm>
            <a:off x="11809516" y="-808344"/>
            <a:ext cx="6725578" cy="6725578"/>
          </a:xfrm>
          <a:custGeom>
            <a:rect b="b" l="l" r="r" t="t"/>
            <a:pathLst>
              <a:path extrusionOk="0" h="6725578" w="6725578">
                <a:moveTo>
                  <a:pt x="0" y="0"/>
                </a:moveTo>
                <a:lnTo>
                  <a:pt x="6725578" y="0"/>
                </a:lnTo>
                <a:lnTo>
                  <a:pt x="6725578" y="6725578"/>
                </a:lnTo>
                <a:lnTo>
                  <a:pt x="0" y="6725578"/>
                </a:lnTo>
                <a:lnTo>
                  <a:pt x="0" y="0"/>
                </a:lnTo>
                <a:close/>
              </a:path>
            </a:pathLst>
          </a:custGeom>
          <a:blipFill rotWithShape="1">
            <a:blip r:embed="rId3">
              <a:alphaModFix/>
            </a:blip>
            <a:stretch>
              <a:fillRect b="0" l="0" r="0" t="0"/>
            </a:stretch>
          </a:blipFill>
          <a:ln>
            <a:noFill/>
          </a:ln>
        </p:spPr>
      </p:sp>
      <p:sp>
        <p:nvSpPr>
          <p:cNvPr id="398" name="Google Shape;398;p32"/>
          <p:cNvSpPr/>
          <p:nvPr/>
        </p:nvSpPr>
        <p:spPr>
          <a:xfrm>
            <a:off x="5480983" y="3322948"/>
            <a:ext cx="7326034" cy="5674346"/>
          </a:xfrm>
          <a:custGeom>
            <a:rect b="b" l="l" r="r" t="t"/>
            <a:pathLst>
              <a:path extrusionOk="0" h="5674346" w="7326034">
                <a:moveTo>
                  <a:pt x="0" y="0"/>
                </a:moveTo>
                <a:lnTo>
                  <a:pt x="7326034" y="0"/>
                </a:lnTo>
                <a:lnTo>
                  <a:pt x="7326034" y="5674347"/>
                </a:lnTo>
                <a:lnTo>
                  <a:pt x="0" y="5674347"/>
                </a:lnTo>
                <a:lnTo>
                  <a:pt x="0" y="0"/>
                </a:lnTo>
                <a:close/>
              </a:path>
            </a:pathLst>
          </a:custGeom>
          <a:blipFill rotWithShape="1">
            <a:blip r:embed="rId4">
              <a:alphaModFix/>
            </a:blip>
            <a:stretch>
              <a:fillRect b="0" l="0" r="0" t="0"/>
            </a:stretch>
          </a:blipFill>
          <a:ln>
            <a:noFill/>
          </a:ln>
        </p:spPr>
      </p:sp>
      <p:sp>
        <p:nvSpPr>
          <p:cNvPr id="399" name="Google Shape;399;p32"/>
          <p:cNvSpPr/>
          <p:nvPr/>
        </p:nvSpPr>
        <p:spPr>
          <a:xfrm>
            <a:off x="11145462" y="6698483"/>
            <a:ext cx="7326034" cy="5674346"/>
          </a:xfrm>
          <a:custGeom>
            <a:rect b="b" l="l" r="r" t="t"/>
            <a:pathLst>
              <a:path extrusionOk="0" h="5674346" w="7326034">
                <a:moveTo>
                  <a:pt x="0" y="0"/>
                </a:moveTo>
                <a:lnTo>
                  <a:pt x="7326034" y="0"/>
                </a:lnTo>
                <a:lnTo>
                  <a:pt x="7326034" y="5674347"/>
                </a:lnTo>
                <a:lnTo>
                  <a:pt x="0" y="5674347"/>
                </a:lnTo>
                <a:lnTo>
                  <a:pt x="0" y="0"/>
                </a:lnTo>
                <a:close/>
              </a:path>
            </a:pathLst>
          </a:custGeom>
          <a:blipFill rotWithShape="1">
            <a:blip r:embed="rId4">
              <a:alphaModFix/>
            </a:blip>
            <a:stretch>
              <a:fillRect b="0" l="0" r="0" t="0"/>
            </a:stretch>
          </a:blipFill>
          <a:ln>
            <a:noFill/>
          </a:ln>
        </p:spPr>
      </p:sp>
      <p:sp>
        <p:nvSpPr>
          <p:cNvPr id="400" name="Google Shape;400;p32"/>
          <p:cNvSpPr/>
          <p:nvPr/>
        </p:nvSpPr>
        <p:spPr>
          <a:xfrm>
            <a:off x="17729" y="0"/>
            <a:ext cx="7326034" cy="5674346"/>
          </a:xfrm>
          <a:custGeom>
            <a:rect b="b" l="l" r="r" t="t"/>
            <a:pathLst>
              <a:path extrusionOk="0" h="5674346" w="7326034">
                <a:moveTo>
                  <a:pt x="0" y="0"/>
                </a:moveTo>
                <a:lnTo>
                  <a:pt x="7326034" y="0"/>
                </a:lnTo>
                <a:lnTo>
                  <a:pt x="7326034" y="5674346"/>
                </a:lnTo>
                <a:lnTo>
                  <a:pt x="0" y="5674346"/>
                </a:lnTo>
                <a:lnTo>
                  <a:pt x="0" y="0"/>
                </a:lnTo>
                <a:close/>
              </a:path>
            </a:pathLst>
          </a:custGeom>
          <a:blipFill rotWithShape="1">
            <a:blip r:embed="rId4">
              <a:alphaModFix/>
            </a:blip>
            <a:stretch>
              <a:fillRect b="0" l="0" r="0" t="0"/>
            </a:stretch>
          </a:blipFill>
          <a:ln>
            <a:noFill/>
          </a:ln>
        </p:spPr>
      </p:sp>
      <p:sp>
        <p:nvSpPr>
          <p:cNvPr id="401" name="Google Shape;401;p32"/>
          <p:cNvSpPr txBox="1"/>
          <p:nvPr/>
        </p:nvSpPr>
        <p:spPr>
          <a:xfrm>
            <a:off x="1646408" y="760294"/>
            <a:ext cx="4068677" cy="1095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FFD631"/>
                </a:solidFill>
                <a:latin typeface="Montserrat Black"/>
                <a:ea typeface="Montserrat Black"/>
                <a:cs typeface="Montserrat Black"/>
                <a:sym typeface="Montserrat Black"/>
              </a:rPr>
              <a:t>10,000</a:t>
            </a:r>
            <a:endParaRPr/>
          </a:p>
        </p:txBody>
      </p:sp>
      <p:sp>
        <p:nvSpPr>
          <p:cNvPr id="402" name="Google Shape;402;p32"/>
          <p:cNvSpPr txBox="1"/>
          <p:nvPr/>
        </p:nvSpPr>
        <p:spPr>
          <a:xfrm>
            <a:off x="1421075" y="2097982"/>
            <a:ext cx="45193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Add statistic here</a:t>
            </a:r>
            <a:endParaRPr/>
          </a:p>
        </p:txBody>
      </p:sp>
      <p:sp>
        <p:nvSpPr>
          <p:cNvPr id="403" name="Google Shape;403;p32"/>
          <p:cNvSpPr txBox="1"/>
          <p:nvPr/>
        </p:nvSpPr>
        <p:spPr>
          <a:xfrm>
            <a:off x="6220275" y="4231768"/>
            <a:ext cx="5331032" cy="1095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FFD631"/>
                </a:solidFill>
                <a:latin typeface="Montserrat Black"/>
                <a:ea typeface="Montserrat Black"/>
                <a:cs typeface="Montserrat Black"/>
                <a:sym typeface="Montserrat Black"/>
              </a:rPr>
              <a:t>1,000,000</a:t>
            </a:r>
            <a:endParaRPr/>
          </a:p>
        </p:txBody>
      </p:sp>
      <p:sp>
        <p:nvSpPr>
          <p:cNvPr id="404" name="Google Shape;404;p32"/>
          <p:cNvSpPr txBox="1"/>
          <p:nvPr/>
        </p:nvSpPr>
        <p:spPr>
          <a:xfrm>
            <a:off x="6626120" y="5569457"/>
            <a:ext cx="45193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Add statistic here</a:t>
            </a:r>
            <a:endParaRPr/>
          </a:p>
        </p:txBody>
      </p:sp>
      <p:grpSp>
        <p:nvGrpSpPr>
          <p:cNvPr id="405" name="Google Shape;405;p32"/>
          <p:cNvGrpSpPr/>
          <p:nvPr/>
        </p:nvGrpSpPr>
        <p:grpSpPr>
          <a:xfrm>
            <a:off x="12548808" y="7712194"/>
            <a:ext cx="4519342" cy="1823463"/>
            <a:chOff x="0" y="0"/>
            <a:chExt cx="6025790" cy="2431284"/>
          </a:xfrm>
        </p:grpSpPr>
        <p:sp>
          <p:nvSpPr>
            <p:cNvPr id="406" name="Google Shape;406;p32"/>
            <p:cNvSpPr txBox="1"/>
            <p:nvPr/>
          </p:nvSpPr>
          <p:spPr>
            <a:xfrm>
              <a:off x="300443" y="0"/>
              <a:ext cx="5424903" cy="146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FFD631"/>
                  </a:solidFill>
                  <a:latin typeface="Montserrat Black"/>
                  <a:ea typeface="Montserrat Black"/>
                  <a:cs typeface="Montserrat Black"/>
                  <a:sym typeface="Montserrat Black"/>
                </a:rPr>
                <a:t>1,000</a:t>
              </a:r>
              <a:endParaRPr/>
            </a:p>
          </p:txBody>
        </p:sp>
        <p:sp>
          <p:nvSpPr>
            <p:cNvPr id="407" name="Google Shape;407;p32"/>
            <p:cNvSpPr txBox="1"/>
            <p:nvPr/>
          </p:nvSpPr>
          <p:spPr>
            <a:xfrm>
              <a:off x="0" y="1783584"/>
              <a:ext cx="6025790"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Add statistic here</a:t>
              </a:r>
              <a:endParaRPr/>
            </a:p>
          </p:txBody>
        </p:sp>
      </p:grpSp>
      <p:sp>
        <p:nvSpPr>
          <p:cNvPr id="408" name="Google Shape;408;p32"/>
          <p:cNvSpPr/>
          <p:nvPr/>
        </p:nvSpPr>
        <p:spPr>
          <a:xfrm>
            <a:off x="7892362" y="-923984"/>
            <a:ext cx="3368555" cy="3368555"/>
          </a:xfrm>
          <a:custGeom>
            <a:rect b="b" l="l" r="r" t="t"/>
            <a:pathLst>
              <a:path extrusionOk="0" h="3368555" w="3368555">
                <a:moveTo>
                  <a:pt x="0" y="0"/>
                </a:moveTo>
                <a:lnTo>
                  <a:pt x="3368555" y="0"/>
                </a:lnTo>
                <a:lnTo>
                  <a:pt x="3368555" y="3368556"/>
                </a:lnTo>
                <a:lnTo>
                  <a:pt x="0" y="3368556"/>
                </a:lnTo>
                <a:lnTo>
                  <a:pt x="0" y="0"/>
                </a:lnTo>
                <a:close/>
              </a:path>
            </a:pathLst>
          </a:custGeom>
          <a:blipFill rotWithShape="1">
            <a:blip r:embed="rId3">
              <a:alphaModFix/>
            </a:blip>
            <a:stretch>
              <a:fillRect b="0" l="0" r="0" t="0"/>
            </a:stretch>
          </a:blipFill>
          <a:ln>
            <a:noFill/>
          </a:ln>
        </p:spPr>
      </p:sp>
      <p:sp>
        <p:nvSpPr>
          <p:cNvPr id="409" name="Google Shape;409;p32"/>
          <p:cNvSpPr/>
          <p:nvPr/>
        </p:nvSpPr>
        <p:spPr>
          <a:xfrm>
            <a:off x="7201514" y="8241369"/>
            <a:ext cx="3368555" cy="3368555"/>
          </a:xfrm>
          <a:custGeom>
            <a:rect b="b" l="l" r="r" t="t"/>
            <a:pathLst>
              <a:path extrusionOk="0" h="3368555" w="3368555">
                <a:moveTo>
                  <a:pt x="0" y="0"/>
                </a:moveTo>
                <a:lnTo>
                  <a:pt x="3368555" y="0"/>
                </a:lnTo>
                <a:lnTo>
                  <a:pt x="3368555" y="3368555"/>
                </a:lnTo>
                <a:lnTo>
                  <a:pt x="0" y="3368555"/>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3" name="Shape 413"/>
        <p:cNvGrpSpPr/>
        <p:nvPr/>
      </p:nvGrpSpPr>
      <p:grpSpPr>
        <a:xfrm>
          <a:off x="0" y="0"/>
          <a:ext cx="0" cy="0"/>
          <a:chOff x="0" y="0"/>
          <a:chExt cx="0" cy="0"/>
        </a:xfrm>
      </p:grpSpPr>
      <p:pic>
        <p:nvPicPr>
          <p:cNvPr id="414" name="Google Shape;414;p33"/>
          <p:cNvPicPr preferRelativeResize="0"/>
          <p:nvPr/>
        </p:nvPicPr>
        <p:blipFill>
          <a:blip r:embed="rId3">
            <a:alphaModFix/>
          </a:blip>
          <a:stretch>
            <a:fillRect/>
          </a:stretch>
        </p:blipFill>
        <p:spPr>
          <a:xfrm>
            <a:off x="0" y="-826008"/>
            <a:ext cx="18288000" cy="11938996"/>
          </a:xfrm>
          <a:prstGeom prst="rect">
            <a:avLst/>
          </a:prstGeom>
          <a:noFill/>
          <a:ln>
            <a:noFill/>
          </a:ln>
        </p:spPr>
      </p:pic>
      <p:sp>
        <p:nvSpPr>
          <p:cNvPr id="415" name="Google Shape;415;p33"/>
          <p:cNvSpPr txBox="1"/>
          <p:nvPr/>
        </p:nvSpPr>
        <p:spPr>
          <a:xfrm>
            <a:off x="3663254" y="3505429"/>
            <a:ext cx="109614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800" u="none" cap="none" strike="noStrike">
                <a:solidFill>
                  <a:srgbClr val="FFD631"/>
                </a:solidFill>
                <a:latin typeface="Montserrat Black"/>
                <a:ea typeface="Montserrat Black"/>
                <a:cs typeface="Montserrat Black"/>
                <a:sym typeface="Montserrat Black"/>
              </a:rPr>
              <a:t>Education is the passport to the future, for tomorrow belongs to those who prepare for it today. </a:t>
            </a:r>
            <a:endParaRPr/>
          </a:p>
        </p:txBody>
      </p:sp>
      <p:sp>
        <p:nvSpPr>
          <p:cNvPr id="416" name="Google Shape;416;p33"/>
          <p:cNvSpPr txBox="1"/>
          <p:nvPr/>
        </p:nvSpPr>
        <p:spPr>
          <a:xfrm>
            <a:off x="6426629" y="6248171"/>
            <a:ext cx="4645361"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FFFFFF"/>
                </a:solidFill>
                <a:latin typeface="Montserrat"/>
                <a:ea typeface="Montserrat"/>
                <a:cs typeface="Montserrat"/>
                <a:sym typeface="Montserrat"/>
              </a:rPr>
              <a:t>Malcolm X</a:t>
            </a:r>
            <a:endParaRPr/>
          </a:p>
        </p:txBody>
      </p:sp>
      <p:grpSp>
        <p:nvGrpSpPr>
          <p:cNvPr id="417" name="Google Shape;417;p33"/>
          <p:cNvGrpSpPr/>
          <p:nvPr/>
        </p:nvGrpSpPr>
        <p:grpSpPr>
          <a:xfrm>
            <a:off x="0" y="0"/>
            <a:ext cx="5699877" cy="1747646"/>
            <a:chOff x="0" y="0"/>
            <a:chExt cx="7599837" cy="2330195"/>
          </a:xfrm>
        </p:grpSpPr>
        <p:sp>
          <p:nvSpPr>
            <p:cNvPr id="418" name="Google Shape;418;p33"/>
            <p:cNvSpPr/>
            <p:nvPr/>
          </p:nvSpPr>
          <p:spPr>
            <a:xfrm>
              <a:off x="2634497" y="0"/>
              <a:ext cx="2330195" cy="2330195"/>
            </a:xfrm>
            <a:custGeom>
              <a:rect b="b" l="l" r="r" t="t"/>
              <a:pathLst>
                <a:path extrusionOk="0" h="2330195" w="2330195">
                  <a:moveTo>
                    <a:pt x="0" y="0"/>
                  </a:moveTo>
                  <a:lnTo>
                    <a:pt x="2330195" y="0"/>
                  </a:lnTo>
                  <a:lnTo>
                    <a:pt x="2330195" y="2330195"/>
                  </a:lnTo>
                  <a:lnTo>
                    <a:pt x="0" y="2330195"/>
                  </a:lnTo>
                  <a:lnTo>
                    <a:pt x="0" y="0"/>
                  </a:lnTo>
                  <a:close/>
                </a:path>
              </a:pathLst>
            </a:custGeom>
            <a:blipFill rotWithShape="1">
              <a:blip r:embed="rId4">
                <a:alphaModFix/>
              </a:blip>
              <a:stretch>
                <a:fillRect b="0" l="0" r="0" t="0"/>
              </a:stretch>
            </a:blipFill>
            <a:ln>
              <a:noFill/>
            </a:ln>
          </p:spPr>
        </p:sp>
        <p:sp>
          <p:nvSpPr>
            <p:cNvPr id="419" name="Google Shape;419;p33"/>
            <p:cNvSpPr/>
            <p:nvPr/>
          </p:nvSpPr>
          <p:spPr>
            <a:xfrm>
              <a:off x="5269642" y="0"/>
              <a:ext cx="2330195" cy="2330195"/>
            </a:xfrm>
            <a:custGeom>
              <a:rect b="b" l="l" r="r" t="t"/>
              <a:pathLst>
                <a:path extrusionOk="0" h="2330195" w="2330195">
                  <a:moveTo>
                    <a:pt x="0" y="0"/>
                  </a:moveTo>
                  <a:lnTo>
                    <a:pt x="2330196" y="0"/>
                  </a:lnTo>
                  <a:lnTo>
                    <a:pt x="2330196" y="2330195"/>
                  </a:lnTo>
                  <a:lnTo>
                    <a:pt x="0" y="2330195"/>
                  </a:lnTo>
                  <a:lnTo>
                    <a:pt x="0" y="0"/>
                  </a:lnTo>
                  <a:close/>
                </a:path>
              </a:pathLst>
            </a:custGeom>
            <a:blipFill rotWithShape="1">
              <a:blip r:embed="rId5">
                <a:alphaModFix/>
              </a:blip>
              <a:stretch>
                <a:fillRect b="0" l="0" r="0" t="0"/>
              </a:stretch>
            </a:blipFill>
            <a:ln>
              <a:noFill/>
            </a:ln>
          </p:spPr>
        </p:sp>
        <p:sp>
          <p:nvSpPr>
            <p:cNvPr id="420" name="Google Shape;420;p33"/>
            <p:cNvSpPr/>
            <p:nvPr/>
          </p:nvSpPr>
          <p:spPr>
            <a:xfrm>
              <a:off x="0" y="0"/>
              <a:ext cx="2330195" cy="2330195"/>
            </a:xfrm>
            <a:custGeom>
              <a:rect b="b" l="l" r="r" t="t"/>
              <a:pathLst>
                <a:path extrusionOk="0" h="2330195" w="2330195">
                  <a:moveTo>
                    <a:pt x="0" y="0"/>
                  </a:moveTo>
                  <a:lnTo>
                    <a:pt x="2330195" y="0"/>
                  </a:lnTo>
                  <a:lnTo>
                    <a:pt x="2330195" y="2330195"/>
                  </a:lnTo>
                  <a:lnTo>
                    <a:pt x="0" y="2330195"/>
                  </a:lnTo>
                  <a:lnTo>
                    <a:pt x="0" y="0"/>
                  </a:lnTo>
                  <a:close/>
                </a:path>
              </a:pathLst>
            </a:custGeom>
            <a:blipFill rotWithShape="1">
              <a:blip r:embed="rId5">
                <a:alphaModFix/>
              </a:blip>
              <a:stretch>
                <a:fillRect b="0" l="0" r="0" t="0"/>
              </a:stretch>
            </a:blipFill>
            <a:ln>
              <a:noFill/>
            </a:ln>
          </p:spPr>
        </p:sp>
      </p:grpSp>
      <p:grpSp>
        <p:nvGrpSpPr>
          <p:cNvPr id="421" name="Google Shape;421;p33"/>
          <p:cNvGrpSpPr/>
          <p:nvPr/>
        </p:nvGrpSpPr>
        <p:grpSpPr>
          <a:xfrm>
            <a:off x="12588122" y="8539354"/>
            <a:ext cx="5699877" cy="1747646"/>
            <a:chOff x="0" y="0"/>
            <a:chExt cx="7599837" cy="2330195"/>
          </a:xfrm>
        </p:grpSpPr>
        <p:sp>
          <p:nvSpPr>
            <p:cNvPr id="422" name="Google Shape;422;p33"/>
            <p:cNvSpPr/>
            <p:nvPr/>
          </p:nvSpPr>
          <p:spPr>
            <a:xfrm>
              <a:off x="2634497" y="0"/>
              <a:ext cx="2330195" cy="2330195"/>
            </a:xfrm>
            <a:custGeom>
              <a:rect b="b" l="l" r="r" t="t"/>
              <a:pathLst>
                <a:path extrusionOk="0" h="2330195" w="2330195">
                  <a:moveTo>
                    <a:pt x="0" y="0"/>
                  </a:moveTo>
                  <a:lnTo>
                    <a:pt x="2330195" y="0"/>
                  </a:lnTo>
                  <a:lnTo>
                    <a:pt x="2330195" y="2330195"/>
                  </a:lnTo>
                  <a:lnTo>
                    <a:pt x="0" y="2330195"/>
                  </a:lnTo>
                  <a:lnTo>
                    <a:pt x="0" y="0"/>
                  </a:lnTo>
                  <a:close/>
                </a:path>
              </a:pathLst>
            </a:custGeom>
            <a:blipFill rotWithShape="1">
              <a:blip r:embed="rId4">
                <a:alphaModFix/>
              </a:blip>
              <a:stretch>
                <a:fillRect b="0" l="0" r="0" t="0"/>
              </a:stretch>
            </a:blipFill>
            <a:ln>
              <a:noFill/>
            </a:ln>
          </p:spPr>
        </p:sp>
        <p:sp>
          <p:nvSpPr>
            <p:cNvPr id="423" name="Google Shape;423;p33"/>
            <p:cNvSpPr/>
            <p:nvPr/>
          </p:nvSpPr>
          <p:spPr>
            <a:xfrm>
              <a:off x="5269642" y="0"/>
              <a:ext cx="2330195" cy="2330195"/>
            </a:xfrm>
            <a:custGeom>
              <a:rect b="b" l="l" r="r" t="t"/>
              <a:pathLst>
                <a:path extrusionOk="0" h="2330195" w="2330195">
                  <a:moveTo>
                    <a:pt x="0" y="0"/>
                  </a:moveTo>
                  <a:lnTo>
                    <a:pt x="2330196" y="0"/>
                  </a:lnTo>
                  <a:lnTo>
                    <a:pt x="2330196" y="2330195"/>
                  </a:lnTo>
                  <a:lnTo>
                    <a:pt x="0" y="2330195"/>
                  </a:lnTo>
                  <a:lnTo>
                    <a:pt x="0" y="0"/>
                  </a:lnTo>
                  <a:close/>
                </a:path>
              </a:pathLst>
            </a:custGeom>
            <a:blipFill rotWithShape="1">
              <a:blip r:embed="rId5">
                <a:alphaModFix/>
              </a:blip>
              <a:stretch>
                <a:fillRect b="0" l="0" r="0" t="0"/>
              </a:stretch>
            </a:blipFill>
            <a:ln>
              <a:noFill/>
            </a:ln>
          </p:spPr>
        </p:sp>
        <p:sp>
          <p:nvSpPr>
            <p:cNvPr id="424" name="Google Shape;424;p33"/>
            <p:cNvSpPr/>
            <p:nvPr/>
          </p:nvSpPr>
          <p:spPr>
            <a:xfrm>
              <a:off x="0" y="0"/>
              <a:ext cx="2330195" cy="2330195"/>
            </a:xfrm>
            <a:custGeom>
              <a:rect b="b" l="l" r="r" t="t"/>
              <a:pathLst>
                <a:path extrusionOk="0" h="2330195" w="2330195">
                  <a:moveTo>
                    <a:pt x="0" y="0"/>
                  </a:moveTo>
                  <a:lnTo>
                    <a:pt x="2330195" y="0"/>
                  </a:lnTo>
                  <a:lnTo>
                    <a:pt x="2330195" y="2330195"/>
                  </a:lnTo>
                  <a:lnTo>
                    <a:pt x="0" y="2330195"/>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428" name="Shape 428"/>
        <p:cNvGrpSpPr/>
        <p:nvPr/>
      </p:nvGrpSpPr>
      <p:grpSpPr>
        <a:xfrm>
          <a:off x="0" y="0"/>
          <a:ext cx="0" cy="0"/>
          <a:chOff x="0" y="0"/>
          <a:chExt cx="0" cy="0"/>
        </a:xfrm>
      </p:grpSpPr>
      <p:sp>
        <p:nvSpPr>
          <p:cNvPr id="429" name="Google Shape;429;p34"/>
          <p:cNvSpPr/>
          <p:nvPr/>
        </p:nvSpPr>
        <p:spPr>
          <a:xfrm>
            <a:off x="1676636" y="3733682"/>
            <a:ext cx="3733682" cy="3733682"/>
          </a:xfrm>
          <a:custGeom>
            <a:rect b="b" l="l" r="r" t="t"/>
            <a:pathLst>
              <a:path extrusionOk="0" h="3733682" w="3733682">
                <a:moveTo>
                  <a:pt x="0" y="0"/>
                </a:moveTo>
                <a:lnTo>
                  <a:pt x="3733682" y="0"/>
                </a:lnTo>
                <a:lnTo>
                  <a:pt x="3733682" y="3733682"/>
                </a:lnTo>
                <a:lnTo>
                  <a:pt x="0" y="3733682"/>
                </a:lnTo>
                <a:lnTo>
                  <a:pt x="0" y="0"/>
                </a:lnTo>
                <a:close/>
              </a:path>
            </a:pathLst>
          </a:custGeom>
          <a:blipFill rotWithShape="1">
            <a:blip r:embed="rId3">
              <a:alphaModFix/>
            </a:blip>
            <a:stretch>
              <a:fillRect b="0" l="0" r="0" t="0"/>
            </a:stretch>
          </a:blipFill>
          <a:ln>
            <a:noFill/>
          </a:ln>
        </p:spPr>
      </p:sp>
      <p:sp>
        <p:nvSpPr>
          <p:cNvPr id="430" name="Google Shape;430;p34"/>
          <p:cNvSpPr/>
          <p:nvPr/>
        </p:nvSpPr>
        <p:spPr>
          <a:xfrm>
            <a:off x="9144000" y="3733682"/>
            <a:ext cx="3733682" cy="3733682"/>
          </a:xfrm>
          <a:custGeom>
            <a:rect b="b" l="l" r="r" t="t"/>
            <a:pathLst>
              <a:path extrusionOk="0" h="3733682" w="3733682">
                <a:moveTo>
                  <a:pt x="0" y="0"/>
                </a:moveTo>
                <a:lnTo>
                  <a:pt x="3733682" y="0"/>
                </a:lnTo>
                <a:lnTo>
                  <a:pt x="3733682" y="3733682"/>
                </a:lnTo>
                <a:lnTo>
                  <a:pt x="0" y="3733682"/>
                </a:lnTo>
                <a:lnTo>
                  <a:pt x="0" y="0"/>
                </a:lnTo>
                <a:close/>
              </a:path>
            </a:pathLst>
          </a:custGeom>
          <a:blipFill rotWithShape="1">
            <a:blip r:embed="rId3">
              <a:alphaModFix/>
            </a:blip>
            <a:stretch>
              <a:fillRect b="0" l="0" r="0" t="0"/>
            </a:stretch>
          </a:blipFill>
          <a:ln>
            <a:noFill/>
          </a:ln>
        </p:spPr>
      </p:sp>
      <p:sp>
        <p:nvSpPr>
          <p:cNvPr id="431" name="Google Shape;431;p34"/>
          <p:cNvSpPr/>
          <p:nvPr/>
        </p:nvSpPr>
        <p:spPr>
          <a:xfrm>
            <a:off x="5410318" y="0"/>
            <a:ext cx="3733682" cy="3733682"/>
          </a:xfrm>
          <a:custGeom>
            <a:rect b="b" l="l" r="r" t="t"/>
            <a:pathLst>
              <a:path extrusionOk="0" h="3733682" w="3733682">
                <a:moveTo>
                  <a:pt x="0" y="0"/>
                </a:moveTo>
                <a:lnTo>
                  <a:pt x="3733682" y="0"/>
                </a:lnTo>
                <a:lnTo>
                  <a:pt x="3733682" y="3733682"/>
                </a:lnTo>
                <a:lnTo>
                  <a:pt x="0" y="3733682"/>
                </a:lnTo>
                <a:lnTo>
                  <a:pt x="0" y="0"/>
                </a:lnTo>
                <a:close/>
              </a:path>
            </a:pathLst>
          </a:custGeom>
          <a:blipFill rotWithShape="1">
            <a:blip r:embed="rId4">
              <a:alphaModFix/>
            </a:blip>
            <a:stretch>
              <a:fillRect b="0" l="0" r="0" t="0"/>
            </a:stretch>
          </a:blipFill>
          <a:ln>
            <a:noFill/>
          </a:ln>
        </p:spPr>
      </p:sp>
      <p:sp>
        <p:nvSpPr>
          <p:cNvPr id="432" name="Google Shape;432;p34"/>
          <p:cNvSpPr/>
          <p:nvPr/>
        </p:nvSpPr>
        <p:spPr>
          <a:xfrm>
            <a:off x="12877682" y="0"/>
            <a:ext cx="3733682" cy="3733682"/>
          </a:xfrm>
          <a:custGeom>
            <a:rect b="b" l="l" r="r" t="t"/>
            <a:pathLst>
              <a:path extrusionOk="0" h="3733682" w="3733682">
                <a:moveTo>
                  <a:pt x="0" y="0"/>
                </a:moveTo>
                <a:lnTo>
                  <a:pt x="3733682" y="0"/>
                </a:lnTo>
                <a:lnTo>
                  <a:pt x="3733682" y="3733682"/>
                </a:lnTo>
                <a:lnTo>
                  <a:pt x="0" y="3733682"/>
                </a:lnTo>
                <a:lnTo>
                  <a:pt x="0" y="0"/>
                </a:lnTo>
                <a:close/>
              </a:path>
            </a:pathLst>
          </a:custGeom>
          <a:blipFill rotWithShape="1">
            <a:blip r:embed="rId4">
              <a:alphaModFix/>
            </a:blip>
            <a:stretch>
              <a:fillRect b="0" l="0" r="0" t="0"/>
            </a:stretch>
          </a:blipFill>
          <a:ln>
            <a:noFill/>
          </a:ln>
        </p:spPr>
      </p:sp>
      <p:grpSp>
        <p:nvGrpSpPr>
          <p:cNvPr id="433" name="Google Shape;433;p34"/>
          <p:cNvGrpSpPr/>
          <p:nvPr/>
        </p:nvGrpSpPr>
        <p:grpSpPr>
          <a:xfrm>
            <a:off x="-481975" y="7449450"/>
            <a:ext cx="19252064" cy="2991441"/>
            <a:chOff x="0" y="0"/>
            <a:chExt cx="5070469" cy="747337"/>
          </a:xfrm>
        </p:grpSpPr>
        <p:sp>
          <p:nvSpPr>
            <p:cNvPr id="434" name="Google Shape;434;p34"/>
            <p:cNvSpPr/>
            <p:nvPr/>
          </p:nvSpPr>
          <p:spPr>
            <a:xfrm>
              <a:off x="0" y="0"/>
              <a:ext cx="5070469" cy="747337"/>
            </a:xfrm>
            <a:custGeom>
              <a:rect b="b" l="l" r="r" t="t"/>
              <a:pathLst>
                <a:path extrusionOk="0" h="747337" w="5070469">
                  <a:moveTo>
                    <a:pt x="0" y="0"/>
                  </a:moveTo>
                  <a:lnTo>
                    <a:pt x="5070469" y="0"/>
                  </a:lnTo>
                  <a:lnTo>
                    <a:pt x="5070469" y="747337"/>
                  </a:lnTo>
                  <a:lnTo>
                    <a:pt x="0" y="747337"/>
                  </a:lnTo>
                  <a:close/>
                </a:path>
              </a:pathLst>
            </a:custGeom>
            <a:solidFill>
              <a:srgbClr val="FFFFFF"/>
            </a:solidFill>
            <a:ln>
              <a:noFill/>
            </a:ln>
          </p:spPr>
        </p:sp>
        <p:sp>
          <p:nvSpPr>
            <p:cNvPr id="435" name="Google Shape;435;p34"/>
            <p:cNvSpPr txBox="1"/>
            <p:nvPr/>
          </p:nvSpPr>
          <p:spPr>
            <a:xfrm>
              <a:off x="0" y="0"/>
              <a:ext cx="5070469" cy="747337"/>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34"/>
          <p:cNvSpPr txBox="1"/>
          <p:nvPr/>
        </p:nvSpPr>
        <p:spPr>
          <a:xfrm>
            <a:off x="1363686" y="8248532"/>
            <a:ext cx="155658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000000"/>
                </a:solidFill>
                <a:latin typeface="Montserrat Black"/>
                <a:ea typeface="Montserrat Black"/>
                <a:cs typeface="Montserrat Black"/>
                <a:sym typeface="Montserrat Black"/>
              </a:rPr>
              <a:t>How do you think we can reduce the environmental effects of the human activities we discussed today?</a:t>
            </a:r>
            <a:endParaRPr/>
          </a:p>
        </p:txBody>
      </p:sp>
      <p:sp>
        <p:nvSpPr>
          <p:cNvPr id="437" name="Google Shape;437;p34"/>
          <p:cNvSpPr/>
          <p:nvPr/>
        </p:nvSpPr>
        <p:spPr>
          <a:xfrm>
            <a:off x="-2057046" y="0"/>
            <a:ext cx="3733682" cy="3733682"/>
          </a:xfrm>
          <a:custGeom>
            <a:rect b="b" l="l" r="r" t="t"/>
            <a:pathLst>
              <a:path extrusionOk="0" h="3733682" w="3733682">
                <a:moveTo>
                  <a:pt x="0" y="0"/>
                </a:moveTo>
                <a:lnTo>
                  <a:pt x="3733682" y="0"/>
                </a:lnTo>
                <a:lnTo>
                  <a:pt x="3733682" y="3733682"/>
                </a:lnTo>
                <a:lnTo>
                  <a:pt x="0" y="3733682"/>
                </a:lnTo>
                <a:lnTo>
                  <a:pt x="0" y="0"/>
                </a:lnTo>
                <a:close/>
              </a:path>
            </a:pathLst>
          </a:custGeom>
          <a:blipFill rotWithShape="1">
            <a:blip r:embed="rId4">
              <a:alphaModFix/>
            </a:blip>
            <a:stretch>
              <a:fillRect b="0" l="0" r="0" t="0"/>
            </a:stretch>
          </a:blipFill>
          <a:ln>
            <a:noFill/>
          </a:ln>
        </p:spPr>
      </p:sp>
      <p:sp>
        <p:nvSpPr>
          <p:cNvPr id="438" name="Google Shape;438;p34"/>
          <p:cNvSpPr/>
          <p:nvPr/>
        </p:nvSpPr>
        <p:spPr>
          <a:xfrm>
            <a:off x="16611364" y="3715772"/>
            <a:ext cx="3733682" cy="3733682"/>
          </a:xfrm>
          <a:custGeom>
            <a:rect b="b" l="l" r="r" t="t"/>
            <a:pathLst>
              <a:path extrusionOk="0" h="3733682" w="3733682">
                <a:moveTo>
                  <a:pt x="0" y="0"/>
                </a:moveTo>
                <a:lnTo>
                  <a:pt x="3733682" y="0"/>
                </a:lnTo>
                <a:lnTo>
                  <a:pt x="3733682" y="3733682"/>
                </a:lnTo>
                <a:lnTo>
                  <a:pt x="0" y="3733682"/>
                </a:lnTo>
                <a:lnTo>
                  <a:pt x="0" y="0"/>
                </a:lnTo>
                <a:close/>
              </a:path>
            </a:pathLst>
          </a:custGeom>
          <a:blipFill rotWithShape="1">
            <a:blip r:embed="rId3">
              <a:alphaModFix/>
            </a:blip>
            <a:stretch>
              <a:fillRect b="0" l="0" r="0" t="0"/>
            </a:stretch>
          </a:blipFill>
          <a:ln>
            <a:noFill/>
          </a:ln>
        </p:spPr>
      </p:sp>
      <p:pic>
        <p:nvPicPr>
          <p:cNvPr id="439" name="Google Shape;439;p34"/>
          <p:cNvPicPr preferRelativeResize="0"/>
          <p:nvPr/>
        </p:nvPicPr>
        <p:blipFill>
          <a:blip r:embed="rId5">
            <a:alphaModFix/>
          </a:blip>
          <a:stretch>
            <a:fillRect/>
          </a:stretch>
        </p:blipFill>
        <p:spPr>
          <a:xfrm>
            <a:off x="-2059675" y="3733675"/>
            <a:ext cx="3733675" cy="3733675"/>
          </a:xfrm>
          <a:prstGeom prst="rect">
            <a:avLst/>
          </a:prstGeom>
          <a:noFill/>
          <a:ln>
            <a:noFill/>
          </a:ln>
        </p:spPr>
      </p:pic>
      <p:pic>
        <p:nvPicPr>
          <p:cNvPr id="440" name="Google Shape;440;p34"/>
          <p:cNvPicPr preferRelativeResize="0"/>
          <p:nvPr/>
        </p:nvPicPr>
        <p:blipFill>
          <a:blip r:embed="rId6">
            <a:alphaModFix/>
          </a:blip>
          <a:stretch>
            <a:fillRect/>
          </a:stretch>
        </p:blipFill>
        <p:spPr>
          <a:xfrm>
            <a:off x="1676625" y="-25"/>
            <a:ext cx="3733700" cy="3733700"/>
          </a:xfrm>
          <a:prstGeom prst="rect">
            <a:avLst/>
          </a:prstGeom>
          <a:noFill/>
          <a:ln>
            <a:noFill/>
          </a:ln>
        </p:spPr>
      </p:pic>
      <p:pic>
        <p:nvPicPr>
          <p:cNvPr id="441" name="Google Shape;441;p34"/>
          <p:cNvPicPr preferRelativeResize="0"/>
          <p:nvPr/>
        </p:nvPicPr>
        <p:blipFill>
          <a:blip r:embed="rId7">
            <a:alphaModFix/>
          </a:blip>
          <a:stretch>
            <a:fillRect/>
          </a:stretch>
        </p:blipFill>
        <p:spPr>
          <a:xfrm>
            <a:off x="5409000" y="3733688"/>
            <a:ext cx="3733675" cy="3733675"/>
          </a:xfrm>
          <a:prstGeom prst="rect">
            <a:avLst/>
          </a:prstGeom>
          <a:noFill/>
          <a:ln>
            <a:noFill/>
          </a:ln>
        </p:spPr>
      </p:pic>
      <p:pic>
        <p:nvPicPr>
          <p:cNvPr id="442" name="Google Shape;442;p34"/>
          <p:cNvPicPr preferRelativeResize="0"/>
          <p:nvPr/>
        </p:nvPicPr>
        <p:blipFill>
          <a:blip r:embed="rId8">
            <a:alphaModFix/>
          </a:blip>
          <a:stretch>
            <a:fillRect/>
          </a:stretch>
        </p:blipFill>
        <p:spPr>
          <a:xfrm>
            <a:off x="9144013" y="-13"/>
            <a:ext cx="3733675" cy="3733675"/>
          </a:xfrm>
          <a:prstGeom prst="rect">
            <a:avLst/>
          </a:prstGeom>
          <a:noFill/>
          <a:ln>
            <a:noFill/>
          </a:ln>
        </p:spPr>
      </p:pic>
      <p:pic>
        <p:nvPicPr>
          <p:cNvPr id="443" name="Google Shape;443;p34"/>
          <p:cNvPicPr preferRelativeResize="0"/>
          <p:nvPr/>
        </p:nvPicPr>
        <p:blipFill>
          <a:blip r:embed="rId9">
            <a:alphaModFix/>
          </a:blip>
          <a:stretch>
            <a:fillRect/>
          </a:stretch>
        </p:blipFill>
        <p:spPr>
          <a:xfrm>
            <a:off x="12877725" y="3715775"/>
            <a:ext cx="3733675" cy="3746361"/>
          </a:xfrm>
          <a:prstGeom prst="rect">
            <a:avLst/>
          </a:prstGeom>
          <a:noFill/>
          <a:ln>
            <a:noFill/>
          </a:ln>
        </p:spPr>
      </p:pic>
      <p:pic>
        <p:nvPicPr>
          <p:cNvPr id="444" name="Google Shape;444;p34"/>
          <p:cNvPicPr preferRelativeResize="0"/>
          <p:nvPr/>
        </p:nvPicPr>
        <p:blipFill>
          <a:blip r:embed="rId10">
            <a:alphaModFix/>
          </a:blip>
          <a:stretch>
            <a:fillRect/>
          </a:stretch>
        </p:blipFill>
        <p:spPr>
          <a:xfrm>
            <a:off x="16611425" y="-6350"/>
            <a:ext cx="3733675" cy="3746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448" name="Shape 448"/>
        <p:cNvGrpSpPr/>
        <p:nvPr/>
      </p:nvGrpSpPr>
      <p:grpSpPr>
        <a:xfrm>
          <a:off x="0" y="0"/>
          <a:ext cx="0" cy="0"/>
          <a:chOff x="0" y="0"/>
          <a:chExt cx="0" cy="0"/>
        </a:xfrm>
      </p:grpSpPr>
      <p:grpSp>
        <p:nvGrpSpPr>
          <p:cNvPr id="449" name="Google Shape;449;p35"/>
          <p:cNvGrpSpPr/>
          <p:nvPr/>
        </p:nvGrpSpPr>
        <p:grpSpPr>
          <a:xfrm>
            <a:off x="1028700" y="-33508"/>
            <a:ext cx="4454089" cy="2568237"/>
            <a:chOff x="0" y="0"/>
            <a:chExt cx="1332616" cy="768389"/>
          </a:xfrm>
        </p:grpSpPr>
        <p:sp>
          <p:nvSpPr>
            <p:cNvPr id="450" name="Google Shape;450;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51" name="Google Shape;451;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35"/>
          <p:cNvGrpSpPr/>
          <p:nvPr/>
        </p:nvGrpSpPr>
        <p:grpSpPr>
          <a:xfrm>
            <a:off x="1517477" y="641010"/>
            <a:ext cx="3476475" cy="1271550"/>
            <a:chOff x="0" y="0"/>
            <a:chExt cx="4635300" cy="1695400"/>
          </a:xfrm>
        </p:grpSpPr>
        <p:sp>
          <p:nvSpPr>
            <p:cNvPr id="453" name="Google Shape;453;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454" name="Google Shape;454;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grpSp>
        <p:nvGrpSpPr>
          <p:cNvPr id="455" name="Google Shape;455;p35"/>
          <p:cNvGrpSpPr/>
          <p:nvPr/>
        </p:nvGrpSpPr>
        <p:grpSpPr>
          <a:xfrm>
            <a:off x="1028700" y="2683488"/>
            <a:ext cx="4454089" cy="2568237"/>
            <a:chOff x="0" y="0"/>
            <a:chExt cx="1332616" cy="768389"/>
          </a:xfrm>
        </p:grpSpPr>
        <p:sp>
          <p:nvSpPr>
            <p:cNvPr id="456" name="Google Shape;456;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57" name="Google Shape;457;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35"/>
          <p:cNvGrpSpPr/>
          <p:nvPr/>
        </p:nvGrpSpPr>
        <p:grpSpPr>
          <a:xfrm>
            <a:off x="1028700" y="5404125"/>
            <a:ext cx="4454089" cy="2568237"/>
            <a:chOff x="0" y="0"/>
            <a:chExt cx="1332616" cy="768389"/>
          </a:xfrm>
        </p:grpSpPr>
        <p:sp>
          <p:nvSpPr>
            <p:cNvPr id="459" name="Google Shape;459;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60" name="Google Shape;460;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35"/>
          <p:cNvSpPr txBox="1"/>
          <p:nvPr/>
        </p:nvSpPr>
        <p:spPr>
          <a:xfrm>
            <a:off x="516405" y="8275341"/>
            <a:ext cx="54786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Montserrat Black"/>
                <a:ea typeface="Montserrat Black"/>
                <a:cs typeface="Montserrat Black"/>
                <a:sym typeface="Montserrat Black"/>
              </a:rPr>
              <a:t>Lessons Learned</a:t>
            </a:r>
            <a:endParaRPr/>
          </a:p>
        </p:txBody>
      </p:sp>
      <p:grpSp>
        <p:nvGrpSpPr>
          <p:cNvPr id="462" name="Google Shape;462;p35"/>
          <p:cNvGrpSpPr/>
          <p:nvPr/>
        </p:nvGrpSpPr>
        <p:grpSpPr>
          <a:xfrm>
            <a:off x="1517477" y="3359827"/>
            <a:ext cx="3476475" cy="1271550"/>
            <a:chOff x="0" y="0"/>
            <a:chExt cx="4635300" cy="1695400"/>
          </a:xfrm>
        </p:grpSpPr>
        <p:sp>
          <p:nvSpPr>
            <p:cNvPr id="463" name="Google Shape;463;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464" name="Google Shape;464;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grpSp>
        <p:nvGrpSpPr>
          <p:cNvPr id="465" name="Google Shape;465;p35"/>
          <p:cNvGrpSpPr/>
          <p:nvPr/>
        </p:nvGrpSpPr>
        <p:grpSpPr>
          <a:xfrm>
            <a:off x="1517477" y="6070875"/>
            <a:ext cx="3476475" cy="1271550"/>
            <a:chOff x="0" y="0"/>
            <a:chExt cx="4635300" cy="1695400"/>
          </a:xfrm>
        </p:grpSpPr>
        <p:sp>
          <p:nvSpPr>
            <p:cNvPr id="466" name="Google Shape;466;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467" name="Google Shape;467;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sp>
        <p:nvSpPr>
          <p:cNvPr id="468" name="Google Shape;468;p35"/>
          <p:cNvSpPr/>
          <p:nvPr/>
        </p:nvSpPr>
        <p:spPr>
          <a:xfrm>
            <a:off x="8975753" y="-1330463"/>
            <a:ext cx="9605804" cy="9605804"/>
          </a:xfrm>
          <a:custGeom>
            <a:rect b="b" l="l" r="r" t="t"/>
            <a:pathLst>
              <a:path extrusionOk="0" h="9605804" w="9605804">
                <a:moveTo>
                  <a:pt x="0" y="0"/>
                </a:moveTo>
                <a:lnTo>
                  <a:pt x="9605804" y="0"/>
                </a:lnTo>
                <a:lnTo>
                  <a:pt x="9605804" y="9605804"/>
                </a:lnTo>
                <a:lnTo>
                  <a:pt x="0" y="9605804"/>
                </a:lnTo>
                <a:lnTo>
                  <a:pt x="0" y="0"/>
                </a:lnTo>
                <a:close/>
              </a:path>
            </a:pathLst>
          </a:custGeom>
          <a:blipFill rotWithShape="1">
            <a:blip r:embed="rId3">
              <a:alphaModFix/>
            </a:blip>
            <a:stretch>
              <a:fillRect b="0" l="0" r="0" t="0"/>
            </a:stretch>
          </a:blipFill>
          <a:ln>
            <a:noFill/>
          </a:ln>
        </p:spPr>
      </p:sp>
      <p:grpSp>
        <p:nvGrpSpPr>
          <p:cNvPr id="469" name="Google Shape;469;p35"/>
          <p:cNvGrpSpPr/>
          <p:nvPr/>
        </p:nvGrpSpPr>
        <p:grpSpPr>
          <a:xfrm>
            <a:off x="6290155" y="1117197"/>
            <a:ext cx="4454089" cy="2568237"/>
            <a:chOff x="0" y="0"/>
            <a:chExt cx="1332616" cy="768389"/>
          </a:xfrm>
        </p:grpSpPr>
        <p:sp>
          <p:nvSpPr>
            <p:cNvPr id="470" name="Google Shape;470;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71" name="Google Shape;471;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35"/>
          <p:cNvGrpSpPr/>
          <p:nvPr/>
        </p:nvGrpSpPr>
        <p:grpSpPr>
          <a:xfrm>
            <a:off x="6778933" y="1791715"/>
            <a:ext cx="3476475" cy="1271550"/>
            <a:chOff x="0" y="0"/>
            <a:chExt cx="4635300" cy="1695400"/>
          </a:xfrm>
        </p:grpSpPr>
        <p:sp>
          <p:nvSpPr>
            <p:cNvPr id="473" name="Google Shape;473;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474" name="Google Shape;474;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grpSp>
        <p:nvGrpSpPr>
          <p:cNvPr id="475" name="Google Shape;475;p35"/>
          <p:cNvGrpSpPr/>
          <p:nvPr/>
        </p:nvGrpSpPr>
        <p:grpSpPr>
          <a:xfrm>
            <a:off x="6290155" y="3834193"/>
            <a:ext cx="4454089" cy="2568237"/>
            <a:chOff x="0" y="0"/>
            <a:chExt cx="1332616" cy="768389"/>
          </a:xfrm>
        </p:grpSpPr>
        <p:sp>
          <p:nvSpPr>
            <p:cNvPr id="476" name="Google Shape;476;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77" name="Google Shape;477;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35"/>
          <p:cNvGrpSpPr/>
          <p:nvPr/>
        </p:nvGrpSpPr>
        <p:grpSpPr>
          <a:xfrm>
            <a:off x="6290155" y="6554830"/>
            <a:ext cx="4454089" cy="2568237"/>
            <a:chOff x="0" y="0"/>
            <a:chExt cx="1332616" cy="768389"/>
          </a:xfrm>
        </p:grpSpPr>
        <p:sp>
          <p:nvSpPr>
            <p:cNvPr id="479" name="Google Shape;479;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80" name="Google Shape;480;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35"/>
          <p:cNvGrpSpPr/>
          <p:nvPr/>
        </p:nvGrpSpPr>
        <p:grpSpPr>
          <a:xfrm>
            <a:off x="6778933" y="4510532"/>
            <a:ext cx="3476475" cy="1271550"/>
            <a:chOff x="0" y="0"/>
            <a:chExt cx="4635300" cy="1695400"/>
          </a:xfrm>
        </p:grpSpPr>
        <p:sp>
          <p:nvSpPr>
            <p:cNvPr id="482" name="Google Shape;482;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483" name="Google Shape;483;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grpSp>
        <p:nvGrpSpPr>
          <p:cNvPr id="484" name="Google Shape;484;p35"/>
          <p:cNvGrpSpPr/>
          <p:nvPr/>
        </p:nvGrpSpPr>
        <p:grpSpPr>
          <a:xfrm>
            <a:off x="6778933" y="7221580"/>
            <a:ext cx="3476475" cy="1271550"/>
            <a:chOff x="0" y="0"/>
            <a:chExt cx="4635300" cy="1695400"/>
          </a:xfrm>
        </p:grpSpPr>
        <p:sp>
          <p:nvSpPr>
            <p:cNvPr id="485" name="Google Shape;485;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486" name="Google Shape;486;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grpSp>
        <p:nvGrpSpPr>
          <p:cNvPr id="487" name="Google Shape;487;p35"/>
          <p:cNvGrpSpPr/>
          <p:nvPr/>
        </p:nvGrpSpPr>
        <p:grpSpPr>
          <a:xfrm>
            <a:off x="11551611" y="2075708"/>
            <a:ext cx="4454089" cy="2568237"/>
            <a:chOff x="0" y="0"/>
            <a:chExt cx="1332616" cy="768389"/>
          </a:xfrm>
        </p:grpSpPr>
        <p:sp>
          <p:nvSpPr>
            <p:cNvPr id="488" name="Google Shape;488;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89" name="Google Shape;489;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35"/>
          <p:cNvGrpSpPr/>
          <p:nvPr/>
        </p:nvGrpSpPr>
        <p:grpSpPr>
          <a:xfrm>
            <a:off x="12040388" y="2750227"/>
            <a:ext cx="3476475" cy="1271550"/>
            <a:chOff x="0" y="0"/>
            <a:chExt cx="4635300" cy="1695400"/>
          </a:xfrm>
        </p:grpSpPr>
        <p:sp>
          <p:nvSpPr>
            <p:cNvPr id="491" name="Google Shape;491;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492" name="Google Shape;492;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grpSp>
        <p:nvGrpSpPr>
          <p:cNvPr id="493" name="Google Shape;493;p35"/>
          <p:cNvGrpSpPr/>
          <p:nvPr/>
        </p:nvGrpSpPr>
        <p:grpSpPr>
          <a:xfrm>
            <a:off x="11551611" y="4792705"/>
            <a:ext cx="4454089" cy="2568237"/>
            <a:chOff x="0" y="0"/>
            <a:chExt cx="1332616" cy="768389"/>
          </a:xfrm>
        </p:grpSpPr>
        <p:sp>
          <p:nvSpPr>
            <p:cNvPr id="494" name="Google Shape;494;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95" name="Google Shape;495;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35"/>
          <p:cNvGrpSpPr/>
          <p:nvPr/>
        </p:nvGrpSpPr>
        <p:grpSpPr>
          <a:xfrm>
            <a:off x="11551611" y="7513341"/>
            <a:ext cx="4454089" cy="2568237"/>
            <a:chOff x="0" y="0"/>
            <a:chExt cx="1332616" cy="768389"/>
          </a:xfrm>
        </p:grpSpPr>
        <p:sp>
          <p:nvSpPr>
            <p:cNvPr id="497" name="Google Shape;497;p35"/>
            <p:cNvSpPr/>
            <p:nvPr/>
          </p:nvSpPr>
          <p:spPr>
            <a:xfrm>
              <a:off x="0" y="0"/>
              <a:ext cx="1332616" cy="768389"/>
            </a:xfrm>
            <a:custGeom>
              <a:rect b="b" l="l" r="r" t="t"/>
              <a:pathLst>
                <a:path extrusionOk="0" h="768389" w="1332616">
                  <a:moveTo>
                    <a:pt x="0" y="0"/>
                  </a:moveTo>
                  <a:lnTo>
                    <a:pt x="1332616" y="0"/>
                  </a:lnTo>
                  <a:lnTo>
                    <a:pt x="1332616" y="768389"/>
                  </a:lnTo>
                  <a:lnTo>
                    <a:pt x="0" y="768389"/>
                  </a:lnTo>
                  <a:close/>
                </a:path>
              </a:pathLst>
            </a:custGeom>
            <a:solidFill>
              <a:srgbClr val="000000"/>
            </a:solidFill>
            <a:ln>
              <a:noFill/>
            </a:ln>
          </p:spPr>
        </p:sp>
        <p:sp>
          <p:nvSpPr>
            <p:cNvPr id="498" name="Google Shape;498;p35"/>
            <p:cNvSpPr txBox="1"/>
            <p:nvPr/>
          </p:nvSpPr>
          <p:spPr>
            <a:xfrm>
              <a:off x="0" y="0"/>
              <a:ext cx="1332616" cy="768389"/>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35"/>
          <p:cNvGrpSpPr/>
          <p:nvPr/>
        </p:nvGrpSpPr>
        <p:grpSpPr>
          <a:xfrm>
            <a:off x="12040388" y="5469043"/>
            <a:ext cx="3476475" cy="1271550"/>
            <a:chOff x="0" y="0"/>
            <a:chExt cx="4635300" cy="1695400"/>
          </a:xfrm>
        </p:grpSpPr>
        <p:sp>
          <p:nvSpPr>
            <p:cNvPr id="500" name="Google Shape;500;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501" name="Google Shape;501;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grpSp>
        <p:nvGrpSpPr>
          <p:cNvPr id="502" name="Google Shape;502;p35"/>
          <p:cNvGrpSpPr/>
          <p:nvPr/>
        </p:nvGrpSpPr>
        <p:grpSpPr>
          <a:xfrm>
            <a:off x="12040388" y="8180091"/>
            <a:ext cx="3476475" cy="1271550"/>
            <a:chOff x="0" y="0"/>
            <a:chExt cx="4635300" cy="1695400"/>
          </a:xfrm>
        </p:grpSpPr>
        <p:sp>
          <p:nvSpPr>
            <p:cNvPr id="503" name="Google Shape;503;p35"/>
            <p:cNvSpPr txBox="1"/>
            <p:nvPr/>
          </p:nvSpPr>
          <p:spPr>
            <a:xfrm>
              <a:off x="651703" y="0"/>
              <a:ext cx="3332100" cy="61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D631"/>
                  </a:solidFill>
                  <a:latin typeface="Montserrat Black"/>
                  <a:ea typeface="Montserrat Black"/>
                  <a:cs typeface="Montserrat Black"/>
                  <a:sym typeface="Montserrat Black"/>
                </a:rPr>
                <a:t>Title here</a:t>
              </a:r>
              <a:endParaRPr/>
            </a:p>
          </p:txBody>
        </p:sp>
        <p:sp>
          <p:nvSpPr>
            <p:cNvPr id="504" name="Google Shape;504;p35"/>
            <p:cNvSpPr txBox="1"/>
            <p:nvPr/>
          </p:nvSpPr>
          <p:spPr>
            <a:xfrm>
              <a:off x="0" y="812800"/>
              <a:ext cx="46353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508" name="Shape 508"/>
        <p:cNvGrpSpPr/>
        <p:nvPr/>
      </p:nvGrpSpPr>
      <p:grpSpPr>
        <a:xfrm>
          <a:off x="0" y="0"/>
          <a:ext cx="0" cy="0"/>
          <a:chOff x="0" y="0"/>
          <a:chExt cx="0" cy="0"/>
        </a:xfrm>
      </p:grpSpPr>
      <p:sp>
        <p:nvSpPr>
          <p:cNvPr id="509" name="Google Shape;509;p36"/>
          <p:cNvSpPr/>
          <p:nvPr/>
        </p:nvSpPr>
        <p:spPr>
          <a:xfrm>
            <a:off x="-916837" y="2379420"/>
            <a:ext cx="8986846" cy="6960721"/>
          </a:xfrm>
          <a:custGeom>
            <a:rect b="b" l="l" r="r" t="t"/>
            <a:pathLst>
              <a:path extrusionOk="0" h="6960721" w="8986846">
                <a:moveTo>
                  <a:pt x="0" y="0"/>
                </a:moveTo>
                <a:lnTo>
                  <a:pt x="8986846" y="0"/>
                </a:lnTo>
                <a:lnTo>
                  <a:pt x="8986846" y="6960720"/>
                </a:lnTo>
                <a:lnTo>
                  <a:pt x="0" y="6960720"/>
                </a:lnTo>
                <a:lnTo>
                  <a:pt x="0" y="0"/>
                </a:lnTo>
                <a:close/>
              </a:path>
            </a:pathLst>
          </a:custGeom>
          <a:blipFill rotWithShape="1">
            <a:blip r:embed="rId3">
              <a:alphaModFix/>
            </a:blip>
            <a:stretch>
              <a:fillRect b="0" l="0" r="0" t="0"/>
            </a:stretch>
          </a:blipFill>
          <a:ln>
            <a:noFill/>
          </a:ln>
        </p:spPr>
      </p:sp>
      <p:sp>
        <p:nvSpPr>
          <p:cNvPr id="510" name="Google Shape;510;p36"/>
          <p:cNvSpPr txBox="1"/>
          <p:nvPr/>
        </p:nvSpPr>
        <p:spPr>
          <a:xfrm>
            <a:off x="1028700" y="3335993"/>
            <a:ext cx="5478678" cy="8477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5600" u="none" cap="none" strike="noStrike">
                <a:solidFill>
                  <a:srgbClr val="000000"/>
                </a:solidFill>
                <a:latin typeface="Montserrat Black"/>
                <a:ea typeface="Montserrat Black"/>
                <a:cs typeface="Montserrat Black"/>
                <a:sym typeface="Montserrat Black"/>
              </a:rPr>
              <a:t>Quiz</a:t>
            </a:r>
            <a:endParaRPr/>
          </a:p>
        </p:txBody>
      </p:sp>
      <p:sp>
        <p:nvSpPr>
          <p:cNvPr id="511" name="Google Shape;511;p36"/>
          <p:cNvSpPr txBox="1"/>
          <p:nvPr/>
        </p:nvSpPr>
        <p:spPr>
          <a:xfrm>
            <a:off x="1028700" y="4389120"/>
            <a:ext cx="54786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p:txBody>
      </p:sp>
      <p:sp>
        <p:nvSpPr>
          <p:cNvPr id="512" name="Google Shape;512;p36"/>
          <p:cNvSpPr/>
          <p:nvPr/>
        </p:nvSpPr>
        <p:spPr>
          <a:xfrm>
            <a:off x="12131397" y="-669143"/>
            <a:ext cx="7213306" cy="7213306"/>
          </a:xfrm>
          <a:custGeom>
            <a:rect b="b" l="l" r="r" t="t"/>
            <a:pathLst>
              <a:path extrusionOk="0" h="7213306" w="7213306">
                <a:moveTo>
                  <a:pt x="0" y="0"/>
                </a:moveTo>
                <a:lnTo>
                  <a:pt x="7213306" y="0"/>
                </a:lnTo>
                <a:lnTo>
                  <a:pt x="7213306" y="7213306"/>
                </a:lnTo>
                <a:lnTo>
                  <a:pt x="0" y="7213306"/>
                </a:lnTo>
                <a:lnTo>
                  <a:pt x="0" y="0"/>
                </a:lnTo>
                <a:close/>
              </a:path>
            </a:pathLst>
          </a:custGeom>
          <a:blipFill rotWithShape="1">
            <a:blip r:embed="rId4">
              <a:alphaModFix/>
            </a:blip>
            <a:stretch>
              <a:fillRect b="0" l="0" r="0" t="0"/>
            </a:stretch>
          </a:blipFill>
          <a:ln>
            <a:noFill/>
          </a:ln>
        </p:spPr>
      </p:sp>
      <p:sp>
        <p:nvSpPr>
          <p:cNvPr id="513" name="Google Shape;513;p36"/>
          <p:cNvSpPr txBox="1"/>
          <p:nvPr/>
        </p:nvSpPr>
        <p:spPr>
          <a:xfrm>
            <a:off x="8557737" y="2680335"/>
            <a:ext cx="9390000" cy="6141600"/>
          </a:xfrm>
          <a:prstGeom prst="rect">
            <a:avLst/>
          </a:prstGeom>
          <a:noFill/>
          <a:ln>
            <a:noFill/>
          </a:ln>
        </p:spPr>
        <p:txBody>
          <a:bodyPr anchorCtr="0" anchor="t" bIns="0" lIns="0" spcFirstLastPara="1" rIns="0" wrap="square" tIns="0">
            <a:spAutoFit/>
          </a:bodyPr>
          <a:lstStyle/>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 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 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Lorem ipsum dolor sit amet, consectetur adipiscing elit? </a:t>
            </a:r>
            <a:endParaRPr/>
          </a:p>
          <a:p>
            <a:pPr indent="-361950" lvl="0" marL="457200" marR="0" rtl="0" algn="l">
              <a:lnSpc>
                <a:spcPct val="200000"/>
              </a:lnSpc>
              <a:spcBef>
                <a:spcPts val="0"/>
              </a:spcBef>
              <a:spcAft>
                <a:spcPts val="0"/>
              </a:spcAft>
              <a:buClr>
                <a:srgbClr val="000000"/>
              </a:buClr>
              <a:buSzPts val="2100"/>
              <a:buFont typeface="Montserrat"/>
              <a:buAutoNum type="arabicPeriod"/>
            </a:pPr>
            <a:r>
              <a:rPr b="1" i="0" lang="en-US" sz="2100" u="none" cap="none" strike="noStrike">
                <a:solidFill>
                  <a:srgbClr val="000000"/>
                </a:solidFill>
                <a:latin typeface="Montserrat"/>
                <a:ea typeface="Montserrat"/>
                <a:cs typeface="Montserrat"/>
                <a:sym typeface="Montserrat"/>
              </a:rPr>
              <a:t>Lorem ipsum dolor sit amet, consectetur adipiscing elit? </a:t>
            </a:r>
            <a:endParaRPr/>
          </a:p>
        </p:txBody>
      </p:sp>
      <p:sp>
        <p:nvSpPr>
          <p:cNvPr id="514" name="Google Shape;514;p36"/>
          <p:cNvSpPr/>
          <p:nvPr/>
        </p:nvSpPr>
        <p:spPr>
          <a:xfrm>
            <a:off x="3146238" y="7414916"/>
            <a:ext cx="3850449" cy="3850449"/>
          </a:xfrm>
          <a:custGeom>
            <a:rect b="b" l="l" r="r" t="t"/>
            <a:pathLst>
              <a:path extrusionOk="0" h="3850449" w="3850449">
                <a:moveTo>
                  <a:pt x="0" y="0"/>
                </a:moveTo>
                <a:lnTo>
                  <a:pt x="3850450" y="0"/>
                </a:lnTo>
                <a:lnTo>
                  <a:pt x="3850450" y="3850449"/>
                </a:lnTo>
                <a:lnTo>
                  <a:pt x="0" y="3850449"/>
                </a:lnTo>
                <a:lnTo>
                  <a:pt x="0" y="0"/>
                </a:lnTo>
                <a:close/>
              </a:path>
            </a:pathLst>
          </a:custGeom>
          <a:blipFill rotWithShape="1">
            <a:blip r:embed="rId4">
              <a:alphaModFix/>
            </a:blip>
            <a:stretch>
              <a:fillRect b="0" l="0" r="0" t="0"/>
            </a:stretch>
          </a:blipFill>
          <a:ln>
            <a:noFill/>
          </a:ln>
        </p:spPr>
      </p:sp>
      <p:sp>
        <p:nvSpPr>
          <p:cNvPr id="515" name="Google Shape;515;p36"/>
          <p:cNvSpPr/>
          <p:nvPr/>
        </p:nvSpPr>
        <p:spPr>
          <a:xfrm>
            <a:off x="3768039" y="-193623"/>
            <a:ext cx="1842158" cy="1842158"/>
          </a:xfrm>
          <a:custGeom>
            <a:rect b="b" l="l" r="r" t="t"/>
            <a:pathLst>
              <a:path extrusionOk="0" h="1842158" w="1842158">
                <a:moveTo>
                  <a:pt x="0" y="0"/>
                </a:moveTo>
                <a:lnTo>
                  <a:pt x="1842159" y="0"/>
                </a:lnTo>
                <a:lnTo>
                  <a:pt x="1842159" y="1842159"/>
                </a:lnTo>
                <a:lnTo>
                  <a:pt x="0" y="184215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519" name="Shape 519"/>
        <p:cNvGrpSpPr/>
        <p:nvPr/>
      </p:nvGrpSpPr>
      <p:grpSpPr>
        <a:xfrm>
          <a:off x="0" y="0"/>
          <a:ext cx="0" cy="0"/>
          <a:chOff x="0" y="0"/>
          <a:chExt cx="0" cy="0"/>
        </a:xfrm>
      </p:grpSpPr>
      <p:grpSp>
        <p:nvGrpSpPr>
          <p:cNvPr id="520" name="Google Shape;520;p37"/>
          <p:cNvGrpSpPr/>
          <p:nvPr/>
        </p:nvGrpSpPr>
        <p:grpSpPr>
          <a:xfrm>
            <a:off x="-1317761" y="-184305"/>
            <a:ext cx="20923522" cy="2615440"/>
            <a:chOff x="0" y="0"/>
            <a:chExt cx="27898030" cy="3487254"/>
          </a:xfrm>
        </p:grpSpPr>
        <p:grpSp>
          <p:nvGrpSpPr>
            <p:cNvPr id="521" name="Google Shape;521;p37"/>
            <p:cNvGrpSpPr/>
            <p:nvPr/>
          </p:nvGrpSpPr>
          <p:grpSpPr>
            <a:xfrm>
              <a:off x="986817" y="245740"/>
              <a:ext cx="25692431" cy="3241514"/>
              <a:chOff x="0" y="0"/>
              <a:chExt cx="4576624" cy="577415"/>
            </a:xfrm>
          </p:grpSpPr>
          <p:sp>
            <p:nvSpPr>
              <p:cNvPr id="522" name="Google Shape;522;p37"/>
              <p:cNvSpPr/>
              <p:nvPr/>
            </p:nvSpPr>
            <p:spPr>
              <a:xfrm>
                <a:off x="0" y="0"/>
                <a:ext cx="4576624" cy="577415"/>
              </a:xfrm>
              <a:custGeom>
                <a:rect b="b" l="l" r="r" t="t"/>
                <a:pathLst>
                  <a:path extrusionOk="0" h="577415" w="4576624">
                    <a:moveTo>
                      <a:pt x="0" y="0"/>
                    </a:moveTo>
                    <a:lnTo>
                      <a:pt x="4576624" y="0"/>
                    </a:lnTo>
                    <a:lnTo>
                      <a:pt x="4576624" y="577415"/>
                    </a:lnTo>
                    <a:lnTo>
                      <a:pt x="0" y="577415"/>
                    </a:lnTo>
                    <a:close/>
                  </a:path>
                </a:pathLst>
              </a:custGeom>
              <a:solidFill>
                <a:srgbClr val="000000"/>
              </a:solidFill>
              <a:ln>
                <a:noFill/>
              </a:ln>
            </p:spPr>
          </p:sp>
          <p:sp>
            <p:nvSpPr>
              <p:cNvPr id="523" name="Google Shape;523;p37"/>
              <p:cNvSpPr txBox="1"/>
              <p:nvPr/>
            </p:nvSpPr>
            <p:spPr>
              <a:xfrm>
                <a:off x="0" y="0"/>
                <a:ext cx="4576624" cy="577415"/>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4" name="Google Shape;524;p37"/>
            <p:cNvSpPr/>
            <p:nvPr/>
          </p:nvSpPr>
          <p:spPr>
            <a:xfrm>
              <a:off x="0"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3">
                <a:alphaModFix/>
              </a:blip>
              <a:stretch>
                <a:fillRect b="0" l="0" r="0" t="0"/>
              </a:stretch>
            </a:blipFill>
            <a:ln>
              <a:noFill/>
            </a:ln>
          </p:spPr>
        </p:sp>
        <p:sp>
          <p:nvSpPr>
            <p:cNvPr id="525" name="Google Shape;525;p37"/>
            <p:cNvSpPr/>
            <p:nvPr/>
          </p:nvSpPr>
          <p:spPr>
            <a:xfrm>
              <a:off x="3487254" y="0"/>
              <a:ext cx="3487254" cy="3487254"/>
            </a:xfrm>
            <a:custGeom>
              <a:rect b="b" l="l" r="r" t="t"/>
              <a:pathLst>
                <a:path extrusionOk="0" h="3487254" w="3487254">
                  <a:moveTo>
                    <a:pt x="0" y="0"/>
                  </a:moveTo>
                  <a:lnTo>
                    <a:pt x="3487253" y="0"/>
                  </a:lnTo>
                  <a:lnTo>
                    <a:pt x="3487253" y="3487254"/>
                  </a:lnTo>
                  <a:lnTo>
                    <a:pt x="0" y="3487254"/>
                  </a:lnTo>
                  <a:lnTo>
                    <a:pt x="0" y="0"/>
                  </a:lnTo>
                  <a:close/>
                </a:path>
              </a:pathLst>
            </a:custGeom>
            <a:blipFill rotWithShape="1">
              <a:blip r:embed="rId4">
                <a:alphaModFix/>
              </a:blip>
              <a:stretch>
                <a:fillRect b="0" l="0" r="0" t="0"/>
              </a:stretch>
            </a:blipFill>
            <a:ln>
              <a:noFill/>
            </a:ln>
          </p:spPr>
        </p:sp>
        <p:sp>
          <p:nvSpPr>
            <p:cNvPr id="526" name="Google Shape;526;p37"/>
            <p:cNvSpPr/>
            <p:nvPr/>
          </p:nvSpPr>
          <p:spPr>
            <a:xfrm>
              <a:off x="6974507"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3">
                <a:alphaModFix/>
              </a:blip>
              <a:stretch>
                <a:fillRect b="0" l="0" r="0" t="0"/>
              </a:stretch>
            </a:blipFill>
            <a:ln>
              <a:noFill/>
            </a:ln>
          </p:spPr>
        </p:sp>
        <p:sp>
          <p:nvSpPr>
            <p:cNvPr id="527" name="Google Shape;527;p37"/>
            <p:cNvSpPr/>
            <p:nvPr/>
          </p:nvSpPr>
          <p:spPr>
            <a:xfrm>
              <a:off x="10461761"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4">
                <a:alphaModFix/>
              </a:blip>
              <a:stretch>
                <a:fillRect b="0" l="0" r="0" t="0"/>
              </a:stretch>
            </a:blipFill>
            <a:ln>
              <a:noFill/>
            </a:ln>
          </p:spPr>
        </p:sp>
        <p:sp>
          <p:nvSpPr>
            <p:cNvPr id="528" name="Google Shape;528;p37"/>
            <p:cNvSpPr/>
            <p:nvPr/>
          </p:nvSpPr>
          <p:spPr>
            <a:xfrm>
              <a:off x="13949015"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3">
                <a:alphaModFix/>
              </a:blip>
              <a:stretch>
                <a:fillRect b="0" l="0" r="0" t="0"/>
              </a:stretch>
            </a:blipFill>
            <a:ln>
              <a:noFill/>
            </a:ln>
          </p:spPr>
        </p:sp>
        <p:sp>
          <p:nvSpPr>
            <p:cNvPr id="529" name="Google Shape;529;p37"/>
            <p:cNvSpPr/>
            <p:nvPr/>
          </p:nvSpPr>
          <p:spPr>
            <a:xfrm>
              <a:off x="17436269" y="0"/>
              <a:ext cx="3487254" cy="3487254"/>
            </a:xfrm>
            <a:custGeom>
              <a:rect b="b" l="l" r="r" t="t"/>
              <a:pathLst>
                <a:path extrusionOk="0" h="3487254" w="3487254">
                  <a:moveTo>
                    <a:pt x="0" y="0"/>
                  </a:moveTo>
                  <a:lnTo>
                    <a:pt x="3487253" y="0"/>
                  </a:lnTo>
                  <a:lnTo>
                    <a:pt x="3487253" y="3487254"/>
                  </a:lnTo>
                  <a:lnTo>
                    <a:pt x="0" y="3487254"/>
                  </a:lnTo>
                  <a:lnTo>
                    <a:pt x="0" y="0"/>
                  </a:lnTo>
                  <a:close/>
                </a:path>
              </a:pathLst>
            </a:custGeom>
            <a:blipFill rotWithShape="1">
              <a:blip r:embed="rId4">
                <a:alphaModFix/>
              </a:blip>
              <a:stretch>
                <a:fillRect b="0" l="0" r="0" t="0"/>
              </a:stretch>
            </a:blipFill>
            <a:ln>
              <a:noFill/>
            </a:ln>
          </p:spPr>
        </p:sp>
        <p:sp>
          <p:nvSpPr>
            <p:cNvPr id="530" name="Google Shape;530;p37"/>
            <p:cNvSpPr/>
            <p:nvPr/>
          </p:nvSpPr>
          <p:spPr>
            <a:xfrm>
              <a:off x="20923522"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3">
                <a:alphaModFix/>
              </a:blip>
              <a:stretch>
                <a:fillRect b="0" l="0" r="0" t="0"/>
              </a:stretch>
            </a:blipFill>
            <a:ln>
              <a:noFill/>
            </a:ln>
          </p:spPr>
        </p:sp>
        <p:sp>
          <p:nvSpPr>
            <p:cNvPr id="531" name="Google Shape;531;p37"/>
            <p:cNvSpPr/>
            <p:nvPr/>
          </p:nvSpPr>
          <p:spPr>
            <a:xfrm>
              <a:off x="24410776"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4">
                <a:alphaModFix/>
              </a:blip>
              <a:stretch>
                <a:fillRect b="0" l="0" r="0" t="0"/>
              </a:stretch>
            </a:blipFill>
            <a:ln>
              <a:noFill/>
            </a:ln>
          </p:spPr>
        </p:sp>
      </p:grpSp>
      <p:grpSp>
        <p:nvGrpSpPr>
          <p:cNvPr id="532" name="Google Shape;532;p37"/>
          <p:cNvGrpSpPr/>
          <p:nvPr/>
        </p:nvGrpSpPr>
        <p:grpSpPr>
          <a:xfrm rot="10800000">
            <a:off x="-1317761" y="7950580"/>
            <a:ext cx="20923522" cy="2615440"/>
            <a:chOff x="0" y="0"/>
            <a:chExt cx="27898030" cy="3487254"/>
          </a:xfrm>
        </p:grpSpPr>
        <p:grpSp>
          <p:nvGrpSpPr>
            <p:cNvPr id="533" name="Google Shape;533;p37"/>
            <p:cNvGrpSpPr/>
            <p:nvPr/>
          </p:nvGrpSpPr>
          <p:grpSpPr>
            <a:xfrm>
              <a:off x="986817" y="245740"/>
              <a:ext cx="25692431" cy="3241514"/>
              <a:chOff x="0" y="0"/>
              <a:chExt cx="4576624" cy="577415"/>
            </a:xfrm>
          </p:grpSpPr>
          <p:sp>
            <p:nvSpPr>
              <p:cNvPr id="534" name="Google Shape;534;p37"/>
              <p:cNvSpPr/>
              <p:nvPr/>
            </p:nvSpPr>
            <p:spPr>
              <a:xfrm>
                <a:off x="0" y="0"/>
                <a:ext cx="4576624" cy="577415"/>
              </a:xfrm>
              <a:custGeom>
                <a:rect b="b" l="l" r="r" t="t"/>
                <a:pathLst>
                  <a:path extrusionOk="0" h="577415" w="4576624">
                    <a:moveTo>
                      <a:pt x="0" y="0"/>
                    </a:moveTo>
                    <a:lnTo>
                      <a:pt x="4576624" y="0"/>
                    </a:lnTo>
                    <a:lnTo>
                      <a:pt x="4576624" y="577415"/>
                    </a:lnTo>
                    <a:lnTo>
                      <a:pt x="0" y="577415"/>
                    </a:lnTo>
                    <a:close/>
                  </a:path>
                </a:pathLst>
              </a:custGeom>
              <a:solidFill>
                <a:srgbClr val="000000"/>
              </a:solidFill>
              <a:ln>
                <a:noFill/>
              </a:ln>
            </p:spPr>
          </p:sp>
          <p:sp>
            <p:nvSpPr>
              <p:cNvPr id="535" name="Google Shape;535;p37"/>
              <p:cNvSpPr txBox="1"/>
              <p:nvPr/>
            </p:nvSpPr>
            <p:spPr>
              <a:xfrm>
                <a:off x="0" y="0"/>
                <a:ext cx="4576624" cy="577415"/>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6" name="Google Shape;536;p37"/>
            <p:cNvSpPr/>
            <p:nvPr/>
          </p:nvSpPr>
          <p:spPr>
            <a:xfrm>
              <a:off x="0"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3">
                <a:alphaModFix/>
              </a:blip>
              <a:stretch>
                <a:fillRect b="0" l="0" r="0" t="0"/>
              </a:stretch>
            </a:blipFill>
            <a:ln>
              <a:noFill/>
            </a:ln>
          </p:spPr>
        </p:sp>
        <p:sp>
          <p:nvSpPr>
            <p:cNvPr id="537" name="Google Shape;537;p37"/>
            <p:cNvSpPr/>
            <p:nvPr/>
          </p:nvSpPr>
          <p:spPr>
            <a:xfrm>
              <a:off x="3487254" y="0"/>
              <a:ext cx="3487254" cy="3487254"/>
            </a:xfrm>
            <a:custGeom>
              <a:rect b="b" l="l" r="r" t="t"/>
              <a:pathLst>
                <a:path extrusionOk="0" h="3487254" w="3487254">
                  <a:moveTo>
                    <a:pt x="0" y="0"/>
                  </a:moveTo>
                  <a:lnTo>
                    <a:pt x="3487253" y="0"/>
                  </a:lnTo>
                  <a:lnTo>
                    <a:pt x="3487253" y="3487254"/>
                  </a:lnTo>
                  <a:lnTo>
                    <a:pt x="0" y="3487254"/>
                  </a:lnTo>
                  <a:lnTo>
                    <a:pt x="0" y="0"/>
                  </a:lnTo>
                  <a:close/>
                </a:path>
              </a:pathLst>
            </a:custGeom>
            <a:blipFill rotWithShape="1">
              <a:blip r:embed="rId4">
                <a:alphaModFix/>
              </a:blip>
              <a:stretch>
                <a:fillRect b="0" l="0" r="0" t="0"/>
              </a:stretch>
            </a:blipFill>
            <a:ln>
              <a:noFill/>
            </a:ln>
          </p:spPr>
        </p:sp>
        <p:sp>
          <p:nvSpPr>
            <p:cNvPr id="538" name="Google Shape;538;p37"/>
            <p:cNvSpPr/>
            <p:nvPr/>
          </p:nvSpPr>
          <p:spPr>
            <a:xfrm>
              <a:off x="6974507"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3">
                <a:alphaModFix/>
              </a:blip>
              <a:stretch>
                <a:fillRect b="0" l="0" r="0" t="0"/>
              </a:stretch>
            </a:blipFill>
            <a:ln>
              <a:noFill/>
            </a:ln>
          </p:spPr>
        </p:sp>
        <p:sp>
          <p:nvSpPr>
            <p:cNvPr id="539" name="Google Shape;539;p37"/>
            <p:cNvSpPr/>
            <p:nvPr/>
          </p:nvSpPr>
          <p:spPr>
            <a:xfrm>
              <a:off x="10461761"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4">
                <a:alphaModFix/>
              </a:blip>
              <a:stretch>
                <a:fillRect b="0" l="0" r="0" t="0"/>
              </a:stretch>
            </a:blipFill>
            <a:ln>
              <a:noFill/>
            </a:ln>
          </p:spPr>
        </p:sp>
        <p:sp>
          <p:nvSpPr>
            <p:cNvPr id="540" name="Google Shape;540;p37"/>
            <p:cNvSpPr/>
            <p:nvPr/>
          </p:nvSpPr>
          <p:spPr>
            <a:xfrm>
              <a:off x="13949015"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3">
                <a:alphaModFix/>
              </a:blip>
              <a:stretch>
                <a:fillRect b="0" l="0" r="0" t="0"/>
              </a:stretch>
            </a:blipFill>
            <a:ln>
              <a:noFill/>
            </a:ln>
          </p:spPr>
        </p:sp>
        <p:sp>
          <p:nvSpPr>
            <p:cNvPr id="541" name="Google Shape;541;p37"/>
            <p:cNvSpPr/>
            <p:nvPr/>
          </p:nvSpPr>
          <p:spPr>
            <a:xfrm>
              <a:off x="17436269" y="0"/>
              <a:ext cx="3487254" cy="3487254"/>
            </a:xfrm>
            <a:custGeom>
              <a:rect b="b" l="l" r="r" t="t"/>
              <a:pathLst>
                <a:path extrusionOk="0" h="3487254" w="3487254">
                  <a:moveTo>
                    <a:pt x="0" y="0"/>
                  </a:moveTo>
                  <a:lnTo>
                    <a:pt x="3487253" y="0"/>
                  </a:lnTo>
                  <a:lnTo>
                    <a:pt x="3487253" y="3487254"/>
                  </a:lnTo>
                  <a:lnTo>
                    <a:pt x="0" y="3487254"/>
                  </a:lnTo>
                  <a:lnTo>
                    <a:pt x="0" y="0"/>
                  </a:lnTo>
                  <a:close/>
                </a:path>
              </a:pathLst>
            </a:custGeom>
            <a:blipFill rotWithShape="1">
              <a:blip r:embed="rId4">
                <a:alphaModFix/>
              </a:blip>
              <a:stretch>
                <a:fillRect b="0" l="0" r="0" t="0"/>
              </a:stretch>
            </a:blipFill>
            <a:ln>
              <a:noFill/>
            </a:ln>
          </p:spPr>
        </p:sp>
        <p:sp>
          <p:nvSpPr>
            <p:cNvPr id="542" name="Google Shape;542;p37"/>
            <p:cNvSpPr/>
            <p:nvPr/>
          </p:nvSpPr>
          <p:spPr>
            <a:xfrm>
              <a:off x="20923522"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3">
                <a:alphaModFix/>
              </a:blip>
              <a:stretch>
                <a:fillRect b="0" l="0" r="0" t="0"/>
              </a:stretch>
            </a:blipFill>
            <a:ln>
              <a:noFill/>
            </a:ln>
          </p:spPr>
        </p:sp>
        <p:sp>
          <p:nvSpPr>
            <p:cNvPr id="543" name="Google Shape;543;p37"/>
            <p:cNvSpPr/>
            <p:nvPr/>
          </p:nvSpPr>
          <p:spPr>
            <a:xfrm>
              <a:off x="24410776" y="0"/>
              <a:ext cx="3487254" cy="3487254"/>
            </a:xfrm>
            <a:custGeom>
              <a:rect b="b" l="l" r="r" t="t"/>
              <a:pathLst>
                <a:path extrusionOk="0" h="3487254" w="3487254">
                  <a:moveTo>
                    <a:pt x="0" y="0"/>
                  </a:moveTo>
                  <a:lnTo>
                    <a:pt x="3487254" y="0"/>
                  </a:lnTo>
                  <a:lnTo>
                    <a:pt x="3487254" y="3487254"/>
                  </a:lnTo>
                  <a:lnTo>
                    <a:pt x="0" y="3487254"/>
                  </a:lnTo>
                  <a:lnTo>
                    <a:pt x="0" y="0"/>
                  </a:lnTo>
                  <a:close/>
                </a:path>
              </a:pathLst>
            </a:custGeom>
            <a:blipFill rotWithShape="1">
              <a:blip r:embed="rId4">
                <a:alphaModFix/>
              </a:blip>
              <a:stretch>
                <a:fillRect b="0" l="0" r="0" t="0"/>
              </a:stretch>
            </a:blipFill>
            <a:ln>
              <a:noFill/>
            </a:ln>
          </p:spPr>
        </p:sp>
      </p:grpSp>
      <p:sp>
        <p:nvSpPr>
          <p:cNvPr id="544" name="Google Shape;544;p37"/>
          <p:cNvSpPr txBox="1"/>
          <p:nvPr/>
        </p:nvSpPr>
        <p:spPr>
          <a:xfrm>
            <a:off x="2543323" y="3817604"/>
            <a:ext cx="132015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5600" u="none" cap="none" strike="noStrike">
                <a:solidFill>
                  <a:srgbClr val="000000"/>
                </a:solidFill>
                <a:latin typeface="Montserrat Black"/>
                <a:ea typeface="Montserrat Black"/>
                <a:cs typeface="Montserrat Black"/>
                <a:sym typeface="Montserrat Black"/>
              </a:rPr>
              <a:t>See you soon students! </a:t>
            </a:r>
            <a:endParaRPr>
              <a:latin typeface="Montserrat Black"/>
              <a:ea typeface="Montserrat Black"/>
              <a:cs typeface="Montserrat Black"/>
              <a:sym typeface="Montserrat Black"/>
            </a:endParaRPr>
          </a:p>
          <a:p>
            <a:pPr indent="0" lvl="0" marL="0" marR="0" rtl="0" algn="ctr">
              <a:lnSpc>
                <a:spcPct val="100000"/>
              </a:lnSpc>
              <a:spcBef>
                <a:spcPts val="0"/>
              </a:spcBef>
              <a:spcAft>
                <a:spcPts val="0"/>
              </a:spcAft>
              <a:buNone/>
            </a:pPr>
            <a:r>
              <a:rPr i="0" lang="en-US" sz="5600" u="none" cap="none" strike="noStrike">
                <a:solidFill>
                  <a:srgbClr val="000000"/>
                </a:solidFill>
                <a:latin typeface="Montserrat Black"/>
                <a:ea typeface="Montserrat Black"/>
                <a:cs typeface="Montserrat Black"/>
                <a:sym typeface="Montserrat Black"/>
              </a:rPr>
              <a:t>Study well before class starts.</a:t>
            </a:r>
            <a:endParaRPr>
              <a:latin typeface="Montserrat Black"/>
              <a:ea typeface="Montserrat Black"/>
              <a:cs typeface="Montserrat Black"/>
              <a:sym typeface="Montserrat Black"/>
            </a:endParaRPr>
          </a:p>
        </p:txBody>
      </p:sp>
      <p:sp>
        <p:nvSpPr>
          <p:cNvPr id="545" name="Google Shape;545;p37"/>
          <p:cNvSpPr txBox="1"/>
          <p:nvPr/>
        </p:nvSpPr>
        <p:spPr>
          <a:xfrm>
            <a:off x="4848773" y="5935461"/>
            <a:ext cx="85905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546" name="Google Shape;546;p37"/>
          <p:cNvSpPr/>
          <p:nvPr/>
        </p:nvSpPr>
        <p:spPr>
          <a:xfrm rot="1911602">
            <a:off x="15011586" y="3355361"/>
            <a:ext cx="1921322" cy="1785083"/>
          </a:xfrm>
          <a:custGeom>
            <a:rect b="b" l="l" r="r" t="t"/>
            <a:pathLst>
              <a:path extrusionOk="0" h="1785083" w="1921322">
                <a:moveTo>
                  <a:pt x="0" y="0"/>
                </a:moveTo>
                <a:lnTo>
                  <a:pt x="1921323" y="0"/>
                </a:lnTo>
                <a:lnTo>
                  <a:pt x="1921323" y="1785082"/>
                </a:lnTo>
                <a:lnTo>
                  <a:pt x="0" y="1785082"/>
                </a:lnTo>
                <a:lnTo>
                  <a:pt x="0" y="0"/>
                </a:lnTo>
                <a:close/>
              </a:path>
            </a:pathLst>
          </a:custGeom>
          <a:blipFill rotWithShape="1">
            <a:blip r:embed="rId5">
              <a:alphaModFix/>
            </a:blip>
            <a:stretch>
              <a:fillRect b="0" l="0" r="0" t="0"/>
            </a:stretch>
          </a:blipFill>
          <a:ln>
            <a:noFill/>
          </a:ln>
        </p:spPr>
      </p:sp>
      <p:sp>
        <p:nvSpPr>
          <p:cNvPr id="547" name="Google Shape;547;p37"/>
          <p:cNvSpPr/>
          <p:nvPr/>
        </p:nvSpPr>
        <p:spPr>
          <a:xfrm flipH="1" rot="-2537667">
            <a:off x="1379264" y="3313835"/>
            <a:ext cx="1921322" cy="1785083"/>
          </a:xfrm>
          <a:custGeom>
            <a:rect b="b" l="l" r="r" t="t"/>
            <a:pathLst>
              <a:path extrusionOk="0" h="1785083" w="1921322">
                <a:moveTo>
                  <a:pt x="1921322" y="0"/>
                </a:moveTo>
                <a:lnTo>
                  <a:pt x="0" y="0"/>
                </a:lnTo>
                <a:lnTo>
                  <a:pt x="0" y="1785083"/>
                </a:lnTo>
                <a:lnTo>
                  <a:pt x="1921322" y="1785083"/>
                </a:lnTo>
                <a:lnTo>
                  <a:pt x="1921322" y="0"/>
                </a:lnTo>
                <a:close/>
              </a:path>
            </a:pathLst>
          </a:custGeom>
          <a:blipFill rotWithShape="1">
            <a:blip r:embed="rId5">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551" name="Shape 551"/>
        <p:cNvGrpSpPr/>
        <p:nvPr/>
      </p:nvGrpSpPr>
      <p:grpSpPr>
        <a:xfrm>
          <a:off x="0" y="0"/>
          <a:ext cx="0" cy="0"/>
          <a:chOff x="0" y="0"/>
          <a:chExt cx="0" cy="0"/>
        </a:xfrm>
      </p:grpSpPr>
      <p:grpSp>
        <p:nvGrpSpPr>
          <p:cNvPr id="552" name="Google Shape;552;p38"/>
          <p:cNvGrpSpPr/>
          <p:nvPr/>
        </p:nvGrpSpPr>
        <p:grpSpPr>
          <a:xfrm>
            <a:off x="0" y="9258300"/>
            <a:ext cx="18288000" cy="1028700"/>
            <a:chOff x="0" y="0"/>
            <a:chExt cx="4816593" cy="270933"/>
          </a:xfrm>
        </p:grpSpPr>
        <p:sp>
          <p:nvSpPr>
            <p:cNvPr id="553" name="Google Shape;553;p38"/>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0000"/>
            </a:solidFill>
            <a:ln>
              <a:noFill/>
            </a:ln>
          </p:spPr>
        </p:sp>
        <p:sp>
          <p:nvSpPr>
            <p:cNvPr id="554" name="Google Shape;554;p38"/>
            <p:cNvSpPr txBox="1"/>
            <p:nvPr/>
          </p:nvSpPr>
          <p:spPr>
            <a:xfrm>
              <a:off x="0" y="0"/>
              <a:ext cx="4816593" cy="270933"/>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5" name="Google Shape;555;p38"/>
          <p:cNvSpPr/>
          <p:nvPr/>
        </p:nvSpPr>
        <p:spPr>
          <a:xfrm>
            <a:off x="7086600" y="146335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556" name="Google Shape;556;p38"/>
          <p:cNvSpPr/>
          <p:nvPr/>
        </p:nvSpPr>
        <p:spPr>
          <a:xfrm>
            <a:off x="11776341" y="4399929"/>
            <a:ext cx="4819042" cy="3732567"/>
          </a:xfrm>
          <a:custGeom>
            <a:rect b="b" l="l" r="r" t="t"/>
            <a:pathLst>
              <a:path extrusionOk="0" h="3732567" w="4819042">
                <a:moveTo>
                  <a:pt x="0" y="0"/>
                </a:moveTo>
                <a:lnTo>
                  <a:pt x="4819043" y="0"/>
                </a:lnTo>
                <a:lnTo>
                  <a:pt x="4819043" y="3732567"/>
                </a:lnTo>
                <a:lnTo>
                  <a:pt x="0" y="3732567"/>
                </a:lnTo>
                <a:lnTo>
                  <a:pt x="0" y="0"/>
                </a:lnTo>
                <a:close/>
              </a:path>
            </a:pathLst>
          </a:custGeom>
          <a:blipFill rotWithShape="1">
            <a:blip r:embed="rId4">
              <a:alphaModFix/>
            </a:blip>
            <a:stretch>
              <a:fillRect b="0" l="0" r="0" t="0"/>
            </a:stretch>
          </a:blipFill>
          <a:ln>
            <a:noFill/>
          </a:ln>
        </p:spPr>
      </p:sp>
      <p:sp>
        <p:nvSpPr>
          <p:cNvPr id="557" name="Google Shape;557;p38"/>
          <p:cNvSpPr/>
          <p:nvPr/>
        </p:nvSpPr>
        <p:spPr>
          <a:xfrm>
            <a:off x="13042481" y="1463354"/>
            <a:ext cx="2780255" cy="2583110"/>
          </a:xfrm>
          <a:custGeom>
            <a:rect b="b" l="l" r="r" t="t"/>
            <a:pathLst>
              <a:path extrusionOk="0" h="2583110" w="2780255">
                <a:moveTo>
                  <a:pt x="0" y="0"/>
                </a:moveTo>
                <a:lnTo>
                  <a:pt x="2780255" y="0"/>
                </a:lnTo>
                <a:lnTo>
                  <a:pt x="2780255" y="2583110"/>
                </a:lnTo>
                <a:lnTo>
                  <a:pt x="0" y="2583110"/>
                </a:lnTo>
                <a:lnTo>
                  <a:pt x="0" y="0"/>
                </a:lnTo>
                <a:close/>
              </a:path>
            </a:pathLst>
          </a:custGeom>
          <a:blipFill rotWithShape="1">
            <a:blip r:embed="rId5">
              <a:alphaModFix/>
            </a:blip>
            <a:stretch>
              <a:fillRect b="0" l="0" r="0" t="0"/>
            </a:stretch>
          </a:blipFill>
          <a:ln>
            <a:noFill/>
          </a:ln>
        </p:spPr>
      </p:sp>
      <p:sp>
        <p:nvSpPr>
          <p:cNvPr id="558" name="Google Shape;558;p38"/>
          <p:cNvSpPr/>
          <p:nvPr/>
        </p:nvSpPr>
        <p:spPr>
          <a:xfrm>
            <a:off x="9315386" y="6457329"/>
            <a:ext cx="1643758" cy="1675167"/>
          </a:xfrm>
          <a:custGeom>
            <a:rect b="b" l="l" r="r" t="t"/>
            <a:pathLst>
              <a:path extrusionOk="0" h="1675167" w="1643758">
                <a:moveTo>
                  <a:pt x="0" y="0"/>
                </a:moveTo>
                <a:lnTo>
                  <a:pt x="1643758" y="0"/>
                </a:lnTo>
                <a:lnTo>
                  <a:pt x="1643758" y="1675167"/>
                </a:lnTo>
                <a:lnTo>
                  <a:pt x="0" y="1675167"/>
                </a:lnTo>
                <a:lnTo>
                  <a:pt x="0" y="0"/>
                </a:lnTo>
                <a:close/>
              </a:path>
            </a:pathLst>
          </a:custGeom>
          <a:blipFill rotWithShape="1">
            <a:blip r:embed="rId6">
              <a:alphaModFix/>
            </a:blip>
            <a:stretch>
              <a:fillRect b="0" l="0" r="0" t="0"/>
            </a:stretch>
          </a:blipFill>
          <a:ln>
            <a:noFill/>
          </a:ln>
        </p:spPr>
      </p:sp>
      <p:sp>
        <p:nvSpPr>
          <p:cNvPr id="559" name="Google Shape;559;p38"/>
          <p:cNvSpPr/>
          <p:nvPr/>
        </p:nvSpPr>
        <p:spPr>
          <a:xfrm>
            <a:off x="7328856" y="6459232"/>
            <a:ext cx="1641891" cy="1673264"/>
          </a:xfrm>
          <a:custGeom>
            <a:rect b="b" l="l" r="r" t="t"/>
            <a:pathLst>
              <a:path extrusionOk="0" h="1673264" w="1641891">
                <a:moveTo>
                  <a:pt x="0" y="0"/>
                </a:moveTo>
                <a:lnTo>
                  <a:pt x="1641891" y="0"/>
                </a:lnTo>
                <a:lnTo>
                  <a:pt x="1641891" y="1673264"/>
                </a:lnTo>
                <a:lnTo>
                  <a:pt x="0" y="1673264"/>
                </a:lnTo>
                <a:lnTo>
                  <a:pt x="0" y="0"/>
                </a:lnTo>
                <a:close/>
              </a:path>
            </a:pathLst>
          </a:custGeom>
          <a:blipFill rotWithShape="1">
            <a:blip r:embed="rId7">
              <a:alphaModFix/>
            </a:blip>
            <a:stretch>
              <a:fillRect b="0" l="0" r="0" t="0"/>
            </a:stretch>
          </a:blipFill>
          <a:ln>
            <a:noFill/>
          </a:ln>
        </p:spPr>
      </p:sp>
      <p:sp>
        <p:nvSpPr>
          <p:cNvPr id="560" name="Google Shape;560;p38"/>
          <p:cNvSpPr txBox="1"/>
          <p:nvPr/>
        </p:nvSpPr>
        <p:spPr>
          <a:xfrm>
            <a:off x="1028700" y="1463354"/>
            <a:ext cx="46878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600" u="none" cap="none" strike="noStrike">
                <a:solidFill>
                  <a:srgbClr val="000000"/>
                </a:solidFill>
                <a:latin typeface="Montserrat Black"/>
                <a:ea typeface="Montserrat Black"/>
                <a:cs typeface="Montserrat Black"/>
                <a:sym typeface="Montserrat Black"/>
              </a:rPr>
              <a:t>Resource Page</a:t>
            </a:r>
            <a:endParaRPr/>
          </a:p>
        </p:txBody>
      </p:sp>
      <p:sp>
        <p:nvSpPr>
          <p:cNvPr id="561" name="Google Shape;561;p38"/>
          <p:cNvSpPr txBox="1"/>
          <p:nvPr/>
        </p:nvSpPr>
        <p:spPr>
          <a:xfrm>
            <a:off x="1028700" y="3677846"/>
            <a:ext cx="4687800" cy="4781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99" u="none" cap="none" strike="noStrike">
                <a:solidFill>
                  <a:srgbClr val="000000"/>
                </a:solidFill>
                <a:latin typeface="Montserrat"/>
                <a:ea typeface="Montserrat"/>
                <a:cs typeface="Montserrat"/>
                <a:sym typeface="Montserrat"/>
              </a:rPr>
              <a:t>Use these design resources in your Canva Presentation.</a:t>
            </a:r>
            <a:endParaRPr/>
          </a:p>
          <a:p>
            <a:pPr indent="0" lvl="0" marL="0" marR="0" rtl="0" algn="l">
              <a:lnSpc>
                <a:spcPct val="115000"/>
              </a:lnSpc>
              <a:spcBef>
                <a:spcPts val="0"/>
              </a:spcBef>
              <a:spcAft>
                <a:spcPts val="0"/>
              </a:spcAft>
              <a:buNone/>
            </a:pPr>
            <a:r>
              <a:t/>
            </a:r>
            <a:endParaRPr b="0" i="0" sz="20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099" u="none" cap="none" strike="noStrike">
                <a:solidFill>
                  <a:srgbClr val="000000"/>
                </a:solidFill>
                <a:latin typeface="Montserrat"/>
                <a:ea typeface="Montserrat"/>
                <a:cs typeface="Montserrat"/>
                <a:sym typeface="Montserrat"/>
              </a:rPr>
              <a:t>This presentation template uses the following free fonts:</a:t>
            </a:r>
            <a:endParaRPr/>
          </a:p>
          <a:p>
            <a:pPr indent="0" lvl="0" marL="0" marR="0" rtl="0" algn="l">
              <a:lnSpc>
                <a:spcPct val="115000"/>
              </a:lnSpc>
              <a:spcBef>
                <a:spcPts val="0"/>
              </a:spcBef>
              <a:spcAft>
                <a:spcPts val="0"/>
              </a:spcAft>
              <a:buNone/>
            </a:pPr>
            <a:r>
              <a:t/>
            </a:r>
            <a:endParaRPr b="0" i="0" sz="20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0" lang="en-US" sz="2099" u="none" cap="none" strike="noStrike">
                <a:solidFill>
                  <a:srgbClr val="000000"/>
                </a:solidFill>
                <a:latin typeface="Montserrat"/>
                <a:ea typeface="Montserrat"/>
                <a:cs typeface="Montserrat"/>
                <a:sym typeface="Montserrat"/>
              </a:rPr>
              <a:t>Titles: Montserrat Black</a:t>
            </a:r>
            <a:endParaRPr/>
          </a:p>
          <a:p>
            <a:pPr indent="0" lvl="0" marL="0" marR="0" rtl="0" algn="l">
              <a:lnSpc>
                <a:spcPct val="115000"/>
              </a:lnSpc>
              <a:spcBef>
                <a:spcPts val="0"/>
              </a:spcBef>
              <a:spcAft>
                <a:spcPts val="0"/>
              </a:spcAft>
              <a:buNone/>
            </a:pPr>
            <a:r>
              <a:rPr b="1" i="0" lang="en-US" sz="2099" u="none" cap="none" strike="noStrike">
                <a:solidFill>
                  <a:srgbClr val="000000"/>
                </a:solidFill>
                <a:latin typeface="Montserrat"/>
                <a:ea typeface="Montserrat"/>
                <a:cs typeface="Montserrat"/>
                <a:sym typeface="Montserrat"/>
              </a:rPr>
              <a:t>Headers: Montserrat Bold</a:t>
            </a:r>
            <a:endParaRPr/>
          </a:p>
          <a:p>
            <a:pPr indent="0" lvl="0" marL="0" marR="0" rtl="0" algn="l">
              <a:lnSpc>
                <a:spcPct val="115000"/>
              </a:lnSpc>
              <a:spcBef>
                <a:spcPts val="0"/>
              </a:spcBef>
              <a:spcAft>
                <a:spcPts val="0"/>
              </a:spcAft>
              <a:buNone/>
            </a:pPr>
            <a:r>
              <a:rPr b="1" i="0" lang="en-US" sz="2099" u="none" cap="none" strike="noStrike">
                <a:solidFill>
                  <a:srgbClr val="000000"/>
                </a:solidFill>
                <a:latin typeface="Montserrat"/>
                <a:ea typeface="Montserrat"/>
                <a:cs typeface="Montserrat"/>
                <a:sym typeface="Montserrat"/>
              </a:rPr>
              <a:t>Body Copy: Montserrat Regular</a:t>
            </a:r>
            <a:endParaRPr/>
          </a:p>
          <a:p>
            <a:pPr indent="0" lvl="0" marL="0" marR="0" rtl="0" algn="l">
              <a:lnSpc>
                <a:spcPct val="115000"/>
              </a:lnSpc>
              <a:spcBef>
                <a:spcPts val="0"/>
              </a:spcBef>
              <a:spcAft>
                <a:spcPts val="0"/>
              </a:spcAft>
              <a:buNone/>
            </a:pPr>
            <a:r>
              <a:t/>
            </a:r>
            <a:endParaRPr b="1" i="0" sz="20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099" u="none" cap="none" strike="noStrike">
                <a:solidFill>
                  <a:srgbClr val="000000"/>
                </a:solidFill>
                <a:latin typeface="Montserrat"/>
                <a:ea typeface="Montserrat"/>
                <a:cs typeface="Montserrat"/>
                <a:sym typeface="Montserrat"/>
              </a:rPr>
              <a:t>You can find these fonts online too. Happy designing! </a:t>
            </a:r>
            <a:endParaRPr/>
          </a:p>
          <a:p>
            <a:pPr indent="0" lvl="0" marL="0" marR="0" rtl="0" algn="l">
              <a:lnSpc>
                <a:spcPct val="115000"/>
              </a:lnSpc>
              <a:spcBef>
                <a:spcPts val="0"/>
              </a:spcBef>
              <a:spcAft>
                <a:spcPts val="0"/>
              </a:spcAft>
              <a:buNone/>
            </a:pPr>
            <a:r>
              <a:t/>
            </a:r>
            <a:endParaRPr b="0" i="0" sz="2099" u="none" cap="none" strike="noStrike">
              <a:solidFill>
                <a:srgbClr val="000000"/>
              </a:solidFill>
              <a:latin typeface="Montserrat"/>
              <a:ea typeface="Montserrat"/>
              <a:cs typeface="Montserrat"/>
              <a:sym typeface="Montserrat"/>
            </a:endParaRPr>
          </a:p>
        </p:txBody>
      </p:sp>
      <p:sp>
        <p:nvSpPr>
          <p:cNvPr id="562" name="Google Shape;562;p38"/>
          <p:cNvSpPr txBox="1"/>
          <p:nvPr/>
        </p:nvSpPr>
        <p:spPr>
          <a:xfrm>
            <a:off x="5399275" y="9620250"/>
            <a:ext cx="679817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000" u="none" cap="none" strike="noStrike">
                <a:solidFill>
                  <a:srgbClr val="FFD631"/>
                </a:solidFill>
                <a:latin typeface="Montserrat"/>
                <a:ea typeface="Montserrat"/>
                <a:cs typeface="Montserrat"/>
                <a:sym typeface="Montserrat"/>
              </a:rPr>
              <a:t>Don't forget to delete this page before presenting.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6" name="Shape 566"/>
        <p:cNvGrpSpPr/>
        <p:nvPr/>
      </p:nvGrpSpPr>
      <p:grpSpPr>
        <a:xfrm>
          <a:off x="0" y="0"/>
          <a:ext cx="0" cy="0"/>
          <a:chOff x="0" y="0"/>
          <a:chExt cx="0" cy="0"/>
        </a:xfrm>
      </p:grpSpPr>
      <p:sp>
        <p:nvSpPr>
          <p:cNvPr id="567" name="Google Shape;567;p39"/>
          <p:cNvSpPr/>
          <p:nvPr/>
        </p:nvSpPr>
        <p:spPr>
          <a:xfrm>
            <a:off x="-40575" y="-806834"/>
            <a:ext cx="11900667" cy="11900667"/>
          </a:xfrm>
          <a:custGeom>
            <a:rect b="b" l="l" r="r" t="t"/>
            <a:pathLst>
              <a:path extrusionOk="0" h="11900667" w="11900667">
                <a:moveTo>
                  <a:pt x="0" y="0"/>
                </a:moveTo>
                <a:lnTo>
                  <a:pt x="11900667" y="0"/>
                </a:lnTo>
                <a:lnTo>
                  <a:pt x="11900667" y="11900668"/>
                </a:lnTo>
                <a:lnTo>
                  <a:pt x="0" y="11900668"/>
                </a:lnTo>
                <a:lnTo>
                  <a:pt x="0" y="0"/>
                </a:lnTo>
                <a:close/>
              </a:path>
            </a:pathLst>
          </a:custGeom>
          <a:blipFill rotWithShape="1">
            <a:blip r:embed="rId3">
              <a:alphaModFix/>
            </a:blip>
            <a:stretch>
              <a:fillRect b="0" l="0" r="0" t="0"/>
            </a:stretch>
          </a:blipFill>
          <a:ln>
            <a:noFill/>
          </a:ln>
        </p:spPr>
      </p:sp>
      <p:sp>
        <p:nvSpPr>
          <p:cNvPr id="568" name="Google Shape;568;p39"/>
          <p:cNvSpPr txBox="1"/>
          <p:nvPr/>
        </p:nvSpPr>
        <p:spPr>
          <a:xfrm>
            <a:off x="2734144" y="3678028"/>
            <a:ext cx="5475740" cy="2073695"/>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1" i="0" lang="en-US" sz="6772" u="none" cap="none" strike="noStrike">
                <a:solidFill>
                  <a:srgbClr val="000000"/>
                </a:solidFill>
                <a:latin typeface="Montserrat Black"/>
                <a:ea typeface="Montserrat Black"/>
                <a:cs typeface="Montserrat Black"/>
                <a:sym typeface="Montserrat Black"/>
              </a:rPr>
              <a:t>Happy Designing!</a:t>
            </a:r>
            <a:endParaRPr/>
          </a:p>
        </p:txBody>
      </p:sp>
      <p:sp>
        <p:nvSpPr>
          <p:cNvPr id="569" name="Google Shape;569;p39"/>
          <p:cNvSpPr txBox="1"/>
          <p:nvPr/>
        </p:nvSpPr>
        <p:spPr>
          <a:xfrm>
            <a:off x="14015542" y="4295775"/>
            <a:ext cx="3243758" cy="8477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Credits</a:t>
            </a:r>
            <a:endParaRPr/>
          </a:p>
        </p:txBody>
      </p:sp>
      <p:sp>
        <p:nvSpPr>
          <p:cNvPr id="570" name="Google Shape;570;p39"/>
          <p:cNvSpPr txBox="1"/>
          <p:nvPr/>
        </p:nvSpPr>
        <p:spPr>
          <a:xfrm>
            <a:off x="11267740" y="7156450"/>
            <a:ext cx="5991600" cy="2181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This presentation template is free for everyone to use thanks to the following:</a:t>
            </a:r>
            <a:endParaRPr/>
          </a:p>
          <a:p>
            <a:pPr indent="0" lvl="0" marL="0" marR="0" rtl="0" algn="r">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Pexels and Pixabay for the photos</a:t>
            </a:r>
            <a:endParaRPr/>
          </a:p>
          <a:p>
            <a:pPr indent="0" lvl="0" marL="0" marR="0" rtl="0" algn="r">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p:txBody>
      </p:sp>
      <p:sp>
        <p:nvSpPr>
          <p:cNvPr id="571" name="Google Shape;571;p39"/>
          <p:cNvSpPr/>
          <p:nvPr/>
        </p:nvSpPr>
        <p:spPr>
          <a:xfrm>
            <a:off x="13231757" y="5607719"/>
            <a:ext cx="4027543" cy="1006886"/>
          </a:xfrm>
          <a:custGeom>
            <a:rect b="b" l="l" r="r" t="t"/>
            <a:pathLst>
              <a:path extrusionOk="0" h="1006886" w="4027543">
                <a:moveTo>
                  <a:pt x="0" y="0"/>
                </a:moveTo>
                <a:lnTo>
                  <a:pt x="4027543" y="0"/>
                </a:lnTo>
                <a:lnTo>
                  <a:pt x="4027543" y="1006886"/>
                </a:lnTo>
                <a:lnTo>
                  <a:pt x="0" y="1006886"/>
                </a:lnTo>
                <a:lnTo>
                  <a:pt x="0" y="0"/>
                </a:lnTo>
                <a:close/>
              </a:path>
            </a:pathLst>
          </a:custGeom>
          <a:blipFill rotWithShape="1">
            <a:blip r:embed="rId4">
              <a:alphaModFix/>
            </a:blip>
            <a:stretch>
              <a:fillRect b="0" l="0" r="0" t="0"/>
            </a:stretch>
          </a:blipFill>
          <a:ln>
            <a:noFill/>
          </a:ln>
        </p:spPr>
      </p:sp>
      <p:sp>
        <p:nvSpPr>
          <p:cNvPr id="572" name="Google Shape;572;p39"/>
          <p:cNvSpPr/>
          <p:nvPr/>
        </p:nvSpPr>
        <p:spPr>
          <a:xfrm>
            <a:off x="11789326" y="-872427"/>
            <a:ext cx="4046071" cy="4046071"/>
          </a:xfrm>
          <a:custGeom>
            <a:rect b="b" l="l" r="r" t="t"/>
            <a:pathLst>
              <a:path extrusionOk="0" h="4046071" w="4046071">
                <a:moveTo>
                  <a:pt x="0" y="0"/>
                </a:moveTo>
                <a:lnTo>
                  <a:pt x="4046071" y="0"/>
                </a:lnTo>
                <a:lnTo>
                  <a:pt x="4046071" y="4046071"/>
                </a:lnTo>
                <a:lnTo>
                  <a:pt x="0" y="404607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120" name="Shape 120"/>
        <p:cNvGrpSpPr/>
        <p:nvPr/>
      </p:nvGrpSpPr>
      <p:grpSpPr>
        <a:xfrm>
          <a:off x="0" y="0"/>
          <a:ext cx="0" cy="0"/>
          <a:chOff x="0" y="0"/>
          <a:chExt cx="0" cy="0"/>
        </a:xfrm>
      </p:grpSpPr>
      <p:pic>
        <p:nvPicPr>
          <p:cNvPr id="121" name="Google Shape;121;p15"/>
          <p:cNvPicPr preferRelativeResize="0"/>
          <p:nvPr/>
        </p:nvPicPr>
        <p:blipFill>
          <a:blip r:embed="rId3">
            <a:alphaModFix/>
          </a:blip>
          <a:stretch>
            <a:fillRect/>
          </a:stretch>
        </p:blipFill>
        <p:spPr>
          <a:xfrm>
            <a:off x="-294994" y="7"/>
            <a:ext cx="18878080" cy="10287001"/>
          </a:xfrm>
          <a:prstGeom prst="rect">
            <a:avLst/>
          </a:prstGeom>
          <a:noFill/>
          <a:ln>
            <a:noFill/>
          </a:ln>
        </p:spPr>
      </p:pic>
      <p:grpSp>
        <p:nvGrpSpPr>
          <p:cNvPr id="122" name="Google Shape;122;p15"/>
          <p:cNvGrpSpPr/>
          <p:nvPr/>
        </p:nvGrpSpPr>
        <p:grpSpPr>
          <a:xfrm>
            <a:off x="-589481" y="3082183"/>
            <a:ext cx="19466962" cy="4122634"/>
            <a:chOff x="0" y="0"/>
            <a:chExt cx="4623565" cy="979160"/>
          </a:xfrm>
        </p:grpSpPr>
        <p:sp>
          <p:nvSpPr>
            <p:cNvPr id="123" name="Google Shape;123;p15"/>
            <p:cNvSpPr/>
            <p:nvPr/>
          </p:nvSpPr>
          <p:spPr>
            <a:xfrm>
              <a:off x="0" y="0"/>
              <a:ext cx="4623565" cy="979160"/>
            </a:xfrm>
            <a:custGeom>
              <a:rect b="b" l="l" r="r" t="t"/>
              <a:pathLst>
                <a:path extrusionOk="0" h="979160" w="4623565">
                  <a:moveTo>
                    <a:pt x="0" y="0"/>
                  </a:moveTo>
                  <a:lnTo>
                    <a:pt x="4623565" y="0"/>
                  </a:lnTo>
                  <a:lnTo>
                    <a:pt x="4623565" y="979160"/>
                  </a:lnTo>
                  <a:lnTo>
                    <a:pt x="0" y="979160"/>
                  </a:lnTo>
                  <a:close/>
                </a:path>
              </a:pathLst>
            </a:custGeom>
            <a:solidFill>
              <a:srgbClr val="000000"/>
            </a:solidFill>
            <a:ln>
              <a:noFill/>
            </a:ln>
          </p:spPr>
        </p:sp>
        <p:sp>
          <p:nvSpPr>
            <p:cNvPr id="124" name="Google Shape;124;p15"/>
            <p:cNvSpPr txBox="1"/>
            <p:nvPr/>
          </p:nvSpPr>
          <p:spPr>
            <a:xfrm>
              <a:off x="0" y="0"/>
              <a:ext cx="4623565" cy="979160"/>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 name="Google Shape;125;p15"/>
          <p:cNvSpPr txBox="1"/>
          <p:nvPr/>
        </p:nvSpPr>
        <p:spPr>
          <a:xfrm>
            <a:off x="693243" y="3871912"/>
            <a:ext cx="4379100" cy="2586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Welcome Back Students!</a:t>
            </a:r>
            <a:endParaRPr/>
          </a:p>
        </p:txBody>
      </p:sp>
      <p:sp>
        <p:nvSpPr>
          <p:cNvPr id="126" name="Google Shape;126;p15"/>
          <p:cNvSpPr txBox="1"/>
          <p:nvPr/>
        </p:nvSpPr>
        <p:spPr>
          <a:xfrm>
            <a:off x="13838320" y="4200525"/>
            <a:ext cx="34566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pic>
        <p:nvPicPr>
          <p:cNvPr id="127" name="Google Shape;127;p15"/>
          <p:cNvPicPr preferRelativeResize="0"/>
          <p:nvPr/>
        </p:nvPicPr>
        <p:blipFill>
          <a:blip r:embed="rId4">
            <a:alphaModFix/>
          </a:blip>
          <a:stretch>
            <a:fillRect/>
          </a:stretch>
        </p:blipFill>
        <p:spPr>
          <a:xfrm>
            <a:off x="5537363" y="1536813"/>
            <a:ext cx="7213500" cy="7213500"/>
          </a:xfrm>
          <a:prstGeom prst="ellipse">
            <a:avLst/>
          </a:prstGeom>
          <a:noFill/>
          <a:ln>
            <a:noFill/>
          </a:ln>
        </p:spPr>
      </p:pic>
      <p:sp>
        <p:nvSpPr>
          <p:cNvPr id="128" name="Google Shape;128;p15"/>
          <p:cNvSpPr/>
          <p:nvPr/>
        </p:nvSpPr>
        <p:spPr>
          <a:xfrm>
            <a:off x="10485286" y="1028700"/>
            <a:ext cx="2780255" cy="2583110"/>
          </a:xfrm>
          <a:custGeom>
            <a:rect b="b" l="l" r="r" t="t"/>
            <a:pathLst>
              <a:path extrusionOk="0" h="2583110" w="2780255">
                <a:moveTo>
                  <a:pt x="0" y="0"/>
                </a:moveTo>
                <a:lnTo>
                  <a:pt x="2780255" y="0"/>
                </a:lnTo>
                <a:lnTo>
                  <a:pt x="2780255" y="2583110"/>
                </a:lnTo>
                <a:lnTo>
                  <a:pt x="0" y="2583110"/>
                </a:lnTo>
                <a:lnTo>
                  <a:pt x="0" y="0"/>
                </a:lnTo>
                <a:close/>
              </a:path>
            </a:pathLst>
          </a:custGeom>
          <a:blipFill rotWithShape="1">
            <a:blip r:embed="rId5">
              <a:alphaModFix/>
            </a:blip>
            <a:stretch>
              <a:fillRect b="0" l="0" r="0" t="0"/>
            </a:stretch>
          </a:blipFill>
          <a:ln>
            <a:noFill/>
          </a:ln>
        </p:spPr>
      </p:sp>
      <p:sp>
        <p:nvSpPr>
          <p:cNvPr id="129" name="Google Shape;129;p15"/>
          <p:cNvSpPr/>
          <p:nvPr/>
        </p:nvSpPr>
        <p:spPr>
          <a:xfrm rot="10800000">
            <a:off x="4742503" y="6675190"/>
            <a:ext cx="2780255" cy="2583110"/>
          </a:xfrm>
          <a:custGeom>
            <a:rect b="b" l="l" r="r" t="t"/>
            <a:pathLst>
              <a:path extrusionOk="0" h="2583110" w="2780255">
                <a:moveTo>
                  <a:pt x="2780255" y="2583110"/>
                </a:moveTo>
                <a:lnTo>
                  <a:pt x="0" y="2583110"/>
                </a:lnTo>
                <a:lnTo>
                  <a:pt x="0" y="0"/>
                </a:lnTo>
                <a:lnTo>
                  <a:pt x="2780255" y="0"/>
                </a:lnTo>
                <a:lnTo>
                  <a:pt x="2780255" y="258311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133" name="Shape 133"/>
        <p:cNvGrpSpPr/>
        <p:nvPr/>
      </p:nvGrpSpPr>
      <p:grpSpPr>
        <a:xfrm>
          <a:off x="0" y="0"/>
          <a:ext cx="0" cy="0"/>
          <a:chOff x="0" y="0"/>
          <a:chExt cx="0" cy="0"/>
        </a:xfrm>
      </p:grpSpPr>
      <p:sp>
        <p:nvSpPr>
          <p:cNvPr id="134" name="Google Shape;134;p16"/>
          <p:cNvSpPr txBox="1"/>
          <p:nvPr/>
        </p:nvSpPr>
        <p:spPr>
          <a:xfrm>
            <a:off x="10759924" y="6371417"/>
            <a:ext cx="6816000" cy="241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000000"/>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p:txBody>
      </p:sp>
      <p:grpSp>
        <p:nvGrpSpPr>
          <p:cNvPr id="135" name="Google Shape;135;p16"/>
          <p:cNvGrpSpPr/>
          <p:nvPr/>
        </p:nvGrpSpPr>
        <p:grpSpPr>
          <a:xfrm>
            <a:off x="-115288" y="0"/>
            <a:ext cx="19467058" cy="4852284"/>
            <a:chOff x="0" y="0"/>
            <a:chExt cx="4623565" cy="1152452"/>
          </a:xfrm>
        </p:grpSpPr>
        <p:sp>
          <p:nvSpPr>
            <p:cNvPr id="136" name="Google Shape;136;p16"/>
            <p:cNvSpPr/>
            <p:nvPr/>
          </p:nvSpPr>
          <p:spPr>
            <a:xfrm>
              <a:off x="0" y="0"/>
              <a:ext cx="4623565" cy="1152452"/>
            </a:xfrm>
            <a:custGeom>
              <a:rect b="b" l="l" r="r" t="t"/>
              <a:pathLst>
                <a:path extrusionOk="0" h="1152452" w="4623565">
                  <a:moveTo>
                    <a:pt x="0" y="0"/>
                  </a:moveTo>
                  <a:lnTo>
                    <a:pt x="4623565" y="0"/>
                  </a:lnTo>
                  <a:lnTo>
                    <a:pt x="4623565" y="1152452"/>
                  </a:lnTo>
                  <a:lnTo>
                    <a:pt x="0" y="1152452"/>
                  </a:lnTo>
                  <a:close/>
                </a:path>
              </a:pathLst>
            </a:custGeom>
            <a:solidFill>
              <a:srgbClr val="000000"/>
            </a:solidFill>
            <a:ln>
              <a:noFill/>
            </a:ln>
          </p:spPr>
        </p:sp>
        <p:sp>
          <p:nvSpPr>
            <p:cNvPr id="137" name="Google Shape;137;p16"/>
            <p:cNvSpPr txBox="1"/>
            <p:nvPr/>
          </p:nvSpPr>
          <p:spPr>
            <a:xfrm>
              <a:off x="0" y="0"/>
              <a:ext cx="4623565" cy="1152452"/>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8" name="Google Shape;138;p16"/>
          <p:cNvPicPr preferRelativeResize="0"/>
          <p:nvPr/>
        </p:nvPicPr>
        <p:blipFill>
          <a:blip r:embed="rId3">
            <a:alphaModFix/>
          </a:blip>
          <a:stretch>
            <a:fillRect/>
          </a:stretch>
        </p:blipFill>
        <p:spPr>
          <a:xfrm>
            <a:off x="-5957737" y="-174925"/>
            <a:ext cx="31151949" cy="5202125"/>
          </a:xfrm>
          <a:prstGeom prst="rect">
            <a:avLst/>
          </a:prstGeom>
          <a:noFill/>
          <a:ln>
            <a:noFill/>
          </a:ln>
        </p:spPr>
      </p:pic>
      <p:pic>
        <p:nvPicPr>
          <p:cNvPr id="139" name="Google Shape;139;p16"/>
          <p:cNvPicPr preferRelativeResize="0"/>
          <p:nvPr/>
        </p:nvPicPr>
        <p:blipFill>
          <a:blip r:embed="rId4">
            <a:alphaModFix/>
          </a:blip>
          <a:stretch>
            <a:fillRect/>
          </a:stretch>
        </p:blipFill>
        <p:spPr>
          <a:xfrm>
            <a:off x="958375" y="1127230"/>
            <a:ext cx="8616600" cy="8604600"/>
          </a:xfrm>
          <a:prstGeom prst="ellipse">
            <a:avLst/>
          </a:prstGeom>
          <a:noFill/>
          <a:ln>
            <a:noFill/>
          </a:ln>
        </p:spPr>
      </p:pic>
      <p:sp>
        <p:nvSpPr>
          <p:cNvPr id="140" name="Google Shape;140;p16"/>
          <p:cNvSpPr/>
          <p:nvPr/>
        </p:nvSpPr>
        <p:spPr>
          <a:xfrm>
            <a:off x="8201675" y="1832361"/>
            <a:ext cx="7093037" cy="5493879"/>
          </a:xfrm>
          <a:custGeom>
            <a:rect b="b" l="l" r="r" t="t"/>
            <a:pathLst>
              <a:path extrusionOk="0" h="5493879" w="7093037">
                <a:moveTo>
                  <a:pt x="0" y="0"/>
                </a:moveTo>
                <a:lnTo>
                  <a:pt x="7093037" y="0"/>
                </a:lnTo>
                <a:lnTo>
                  <a:pt x="7093037" y="5493879"/>
                </a:lnTo>
                <a:lnTo>
                  <a:pt x="0" y="5493879"/>
                </a:lnTo>
                <a:lnTo>
                  <a:pt x="0" y="0"/>
                </a:lnTo>
                <a:close/>
              </a:path>
            </a:pathLst>
          </a:custGeom>
          <a:blipFill rotWithShape="1">
            <a:blip r:embed="rId5">
              <a:alphaModFix/>
            </a:blip>
            <a:stretch>
              <a:fillRect b="0" l="0" r="0" t="0"/>
            </a:stretch>
          </a:blipFill>
          <a:ln>
            <a:noFill/>
          </a:ln>
        </p:spPr>
      </p:sp>
      <p:sp>
        <p:nvSpPr>
          <p:cNvPr id="141" name="Google Shape;141;p16"/>
          <p:cNvSpPr txBox="1"/>
          <p:nvPr/>
        </p:nvSpPr>
        <p:spPr>
          <a:xfrm rot="-104736">
            <a:off x="9079730" y="2875472"/>
            <a:ext cx="5336927"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600" u="none" cap="none" strike="noStrike">
                <a:solidFill>
                  <a:srgbClr val="000000"/>
                </a:solidFill>
                <a:latin typeface="Montserrat Black"/>
                <a:ea typeface="Montserrat Black"/>
                <a:cs typeface="Montserrat Black"/>
                <a:sym typeface="Montserrat Black"/>
              </a:rPr>
              <a:t>Our Adviser</a:t>
            </a:r>
            <a:endParaRPr/>
          </a:p>
        </p:txBody>
      </p:sp>
      <p:sp>
        <p:nvSpPr>
          <p:cNvPr id="142" name="Google Shape;142;p16"/>
          <p:cNvSpPr txBox="1"/>
          <p:nvPr/>
        </p:nvSpPr>
        <p:spPr>
          <a:xfrm rot="-104736">
            <a:off x="9104930" y="3888584"/>
            <a:ext cx="4645361"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Amanda smith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146" name="Shape 146"/>
        <p:cNvGrpSpPr/>
        <p:nvPr/>
      </p:nvGrpSpPr>
      <p:grpSpPr>
        <a:xfrm>
          <a:off x="0" y="0"/>
          <a:ext cx="0" cy="0"/>
          <a:chOff x="0" y="0"/>
          <a:chExt cx="0" cy="0"/>
        </a:xfrm>
      </p:grpSpPr>
      <p:grpSp>
        <p:nvGrpSpPr>
          <p:cNvPr id="147" name="Google Shape;147;p17"/>
          <p:cNvGrpSpPr/>
          <p:nvPr/>
        </p:nvGrpSpPr>
        <p:grpSpPr>
          <a:xfrm>
            <a:off x="-1319249" y="1653751"/>
            <a:ext cx="15902709" cy="2555736"/>
            <a:chOff x="0" y="0"/>
            <a:chExt cx="3777026" cy="607008"/>
          </a:xfrm>
        </p:grpSpPr>
        <p:sp>
          <p:nvSpPr>
            <p:cNvPr id="148" name="Google Shape;148;p17"/>
            <p:cNvSpPr/>
            <p:nvPr/>
          </p:nvSpPr>
          <p:spPr>
            <a:xfrm>
              <a:off x="0" y="0"/>
              <a:ext cx="3777026" cy="607008"/>
            </a:xfrm>
            <a:custGeom>
              <a:rect b="b" l="l" r="r" t="t"/>
              <a:pathLst>
                <a:path extrusionOk="0" h="607008" w="3777026">
                  <a:moveTo>
                    <a:pt x="0" y="0"/>
                  </a:moveTo>
                  <a:lnTo>
                    <a:pt x="3777026" y="0"/>
                  </a:lnTo>
                  <a:lnTo>
                    <a:pt x="3777026" y="607008"/>
                  </a:lnTo>
                  <a:lnTo>
                    <a:pt x="0" y="607008"/>
                  </a:lnTo>
                  <a:close/>
                </a:path>
              </a:pathLst>
            </a:custGeom>
            <a:solidFill>
              <a:srgbClr val="000000"/>
            </a:solidFill>
            <a:ln>
              <a:noFill/>
            </a:ln>
          </p:spPr>
        </p:sp>
        <p:sp>
          <p:nvSpPr>
            <p:cNvPr id="149" name="Google Shape;149;p17"/>
            <p:cNvSpPr txBox="1"/>
            <p:nvPr/>
          </p:nvSpPr>
          <p:spPr>
            <a:xfrm>
              <a:off x="0" y="0"/>
              <a:ext cx="3777026" cy="607008"/>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17"/>
          <p:cNvSpPr/>
          <p:nvPr/>
        </p:nvSpPr>
        <p:spPr>
          <a:xfrm>
            <a:off x="11792242" y="431882"/>
            <a:ext cx="3118570" cy="2897435"/>
          </a:xfrm>
          <a:custGeom>
            <a:rect b="b" l="l" r="r" t="t"/>
            <a:pathLst>
              <a:path extrusionOk="0" h="2897435" w="3118570">
                <a:moveTo>
                  <a:pt x="0" y="0"/>
                </a:moveTo>
                <a:lnTo>
                  <a:pt x="3118570" y="0"/>
                </a:lnTo>
                <a:lnTo>
                  <a:pt x="3118570" y="2897434"/>
                </a:lnTo>
                <a:lnTo>
                  <a:pt x="0" y="2897434"/>
                </a:lnTo>
                <a:lnTo>
                  <a:pt x="0" y="0"/>
                </a:lnTo>
                <a:close/>
              </a:path>
            </a:pathLst>
          </a:custGeom>
          <a:blipFill rotWithShape="1">
            <a:blip r:embed="rId3">
              <a:alphaModFix/>
            </a:blip>
            <a:stretch>
              <a:fillRect b="0" l="0" r="0" t="0"/>
            </a:stretch>
          </a:blipFill>
          <a:ln>
            <a:noFill/>
          </a:ln>
        </p:spPr>
      </p:sp>
      <p:grpSp>
        <p:nvGrpSpPr>
          <p:cNvPr id="151" name="Google Shape;151;p17"/>
          <p:cNvGrpSpPr/>
          <p:nvPr/>
        </p:nvGrpSpPr>
        <p:grpSpPr>
          <a:xfrm>
            <a:off x="4003205" y="5143500"/>
            <a:ext cx="4114800" cy="4114800"/>
            <a:chOff x="0" y="0"/>
            <a:chExt cx="812800" cy="812800"/>
          </a:xfrm>
        </p:grpSpPr>
        <p:sp>
          <p:nvSpPr>
            <p:cNvPr id="152" name="Google Shape;15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7"/>
          <p:cNvSpPr txBox="1"/>
          <p:nvPr/>
        </p:nvSpPr>
        <p:spPr>
          <a:xfrm>
            <a:off x="1028700" y="2219596"/>
            <a:ext cx="10459108"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Reminders for this Class</a:t>
            </a:r>
            <a:endParaRPr/>
          </a:p>
        </p:txBody>
      </p:sp>
      <p:sp>
        <p:nvSpPr>
          <p:cNvPr id="155" name="Google Shape;155;p17"/>
          <p:cNvSpPr txBox="1"/>
          <p:nvPr/>
        </p:nvSpPr>
        <p:spPr>
          <a:xfrm>
            <a:off x="1028700" y="3329316"/>
            <a:ext cx="8115300"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a:t>
            </a:r>
            <a:endParaRPr/>
          </a:p>
        </p:txBody>
      </p:sp>
      <p:sp>
        <p:nvSpPr>
          <p:cNvPr id="156" name="Google Shape;156;p17"/>
          <p:cNvSpPr txBox="1"/>
          <p:nvPr/>
        </p:nvSpPr>
        <p:spPr>
          <a:xfrm>
            <a:off x="4777397" y="7089739"/>
            <a:ext cx="25665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Briefly elaborate on what you want to discuss. </a:t>
            </a:r>
            <a:endParaRPr/>
          </a:p>
        </p:txBody>
      </p:sp>
      <p:sp>
        <p:nvSpPr>
          <p:cNvPr id="157" name="Google Shape;157;p17"/>
          <p:cNvSpPr txBox="1"/>
          <p:nvPr/>
        </p:nvSpPr>
        <p:spPr>
          <a:xfrm>
            <a:off x="5425509" y="6146764"/>
            <a:ext cx="1270193" cy="7143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000000"/>
                </a:solidFill>
                <a:latin typeface="Montserrat"/>
                <a:ea typeface="Montserrat"/>
                <a:cs typeface="Montserrat"/>
                <a:sym typeface="Montserrat"/>
              </a:rPr>
              <a:t>01</a:t>
            </a:r>
            <a:endParaRPr/>
          </a:p>
        </p:txBody>
      </p:sp>
      <p:grpSp>
        <p:nvGrpSpPr>
          <p:cNvPr id="158" name="Google Shape;158;p17"/>
          <p:cNvGrpSpPr/>
          <p:nvPr/>
        </p:nvGrpSpPr>
        <p:grpSpPr>
          <a:xfrm>
            <a:off x="8572500" y="5143500"/>
            <a:ext cx="4114800" cy="4114800"/>
            <a:chOff x="0" y="0"/>
            <a:chExt cx="812800" cy="812800"/>
          </a:xfrm>
        </p:grpSpPr>
        <p:sp>
          <p:nvSpPr>
            <p:cNvPr id="159" name="Google Shape;15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17"/>
          <p:cNvSpPr txBox="1"/>
          <p:nvPr/>
        </p:nvSpPr>
        <p:spPr>
          <a:xfrm>
            <a:off x="9346692" y="7089739"/>
            <a:ext cx="25665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Briefly elaborate on what you want to discuss. </a:t>
            </a:r>
            <a:endParaRPr/>
          </a:p>
        </p:txBody>
      </p:sp>
      <p:sp>
        <p:nvSpPr>
          <p:cNvPr id="162" name="Google Shape;162;p17"/>
          <p:cNvSpPr txBox="1"/>
          <p:nvPr/>
        </p:nvSpPr>
        <p:spPr>
          <a:xfrm>
            <a:off x="9994804" y="6146764"/>
            <a:ext cx="1270193" cy="7143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000000"/>
                </a:solidFill>
                <a:latin typeface="Montserrat"/>
                <a:ea typeface="Montserrat"/>
                <a:cs typeface="Montserrat"/>
                <a:sym typeface="Montserrat"/>
              </a:rPr>
              <a:t>02</a:t>
            </a:r>
            <a:endParaRPr/>
          </a:p>
        </p:txBody>
      </p:sp>
      <p:grpSp>
        <p:nvGrpSpPr>
          <p:cNvPr id="163" name="Google Shape;163;p17"/>
          <p:cNvGrpSpPr/>
          <p:nvPr/>
        </p:nvGrpSpPr>
        <p:grpSpPr>
          <a:xfrm>
            <a:off x="13144500" y="5143500"/>
            <a:ext cx="4114800" cy="4114800"/>
            <a:chOff x="0" y="0"/>
            <a:chExt cx="812800" cy="812800"/>
          </a:xfrm>
        </p:grpSpPr>
        <p:sp>
          <p:nvSpPr>
            <p:cNvPr id="164" name="Google Shape;1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7"/>
          <p:cNvSpPr txBox="1"/>
          <p:nvPr/>
        </p:nvSpPr>
        <p:spPr>
          <a:xfrm>
            <a:off x="13918692" y="7089739"/>
            <a:ext cx="25665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Briefly elaborate on what you want to discuss. </a:t>
            </a:r>
            <a:endParaRPr/>
          </a:p>
        </p:txBody>
      </p:sp>
      <p:sp>
        <p:nvSpPr>
          <p:cNvPr id="167" name="Google Shape;167;p17"/>
          <p:cNvSpPr txBox="1"/>
          <p:nvPr/>
        </p:nvSpPr>
        <p:spPr>
          <a:xfrm>
            <a:off x="14566804" y="6146764"/>
            <a:ext cx="1270193" cy="7143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000000"/>
                </a:solidFill>
                <a:latin typeface="Montserrat"/>
                <a:ea typeface="Montserrat"/>
                <a:cs typeface="Montserrat"/>
                <a:sym typeface="Montserrat"/>
              </a:rPr>
              <a:t>03</a:t>
            </a:r>
            <a:endParaRPr/>
          </a:p>
        </p:txBody>
      </p:sp>
      <p:sp>
        <p:nvSpPr>
          <p:cNvPr id="168" name="Google Shape;168;p17"/>
          <p:cNvSpPr/>
          <p:nvPr/>
        </p:nvSpPr>
        <p:spPr>
          <a:xfrm>
            <a:off x="-847725" y="6861139"/>
            <a:ext cx="3752850" cy="3752850"/>
          </a:xfrm>
          <a:custGeom>
            <a:rect b="b" l="l" r="r" t="t"/>
            <a:pathLst>
              <a:path extrusionOk="0" h="3752850" w="3752850">
                <a:moveTo>
                  <a:pt x="0" y="0"/>
                </a:moveTo>
                <a:lnTo>
                  <a:pt x="3752850" y="0"/>
                </a:lnTo>
                <a:lnTo>
                  <a:pt x="3752850" y="3752850"/>
                </a:lnTo>
                <a:lnTo>
                  <a:pt x="0" y="3752850"/>
                </a:lnTo>
                <a:lnTo>
                  <a:pt x="0" y="0"/>
                </a:lnTo>
                <a:close/>
              </a:path>
            </a:pathLst>
          </a:custGeom>
          <a:blipFill rotWithShape="1">
            <a:blip r:embed="rId4">
              <a:alphaModFix/>
            </a:blip>
            <a:stretch>
              <a:fillRect b="0" l="0" r="0" t="0"/>
            </a:stretch>
          </a:blipFill>
          <a:ln>
            <a:noFill/>
          </a:ln>
        </p:spPr>
      </p:sp>
      <p:sp>
        <p:nvSpPr>
          <p:cNvPr id="169" name="Google Shape;169;p17"/>
          <p:cNvSpPr/>
          <p:nvPr/>
        </p:nvSpPr>
        <p:spPr>
          <a:xfrm>
            <a:off x="15382875" y="-1109392"/>
            <a:ext cx="3752850" cy="3752850"/>
          </a:xfrm>
          <a:custGeom>
            <a:rect b="b" l="l" r="r" t="t"/>
            <a:pathLst>
              <a:path extrusionOk="0" h="3752850" w="3752850">
                <a:moveTo>
                  <a:pt x="0" y="0"/>
                </a:moveTo>
                <a:lnTo>
                  <a:pt x="3752850" y="0"/>
                </a:lnTo>
                <a:lnTo>
                  <a:pt x="3752850" y="3752850"/>
                </a:lnTo>
                <a:lnTo>
                  <a:pt x="0" y="37528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173" name="Shape 173"/>
        <p:cNvGrpSpPr/>
        <p:nvPr/>
      </p:nvGrpSpPr>
      <p:grpSpPr>
        <a:xfrm>
          <a:off x="0" y="0"/>
          <a:ext cx="0" cy="0"/>
          <a:chOff x="0" y="0"/>
          <a:chExt cx="0" cy="0"/>
        </a:xfrm>
      </p:grpSpPr>
      <p:sp>
        <p:nvSpPr>
          <p:cNvPr id="174" name="Google Shape;174;p18"/>
          <p:cNvSpPr txBox="1"/>
          <p:nvPr/>
        </p:nvSpPr>
        <p:spPr>
          <a:xfrm>
            <a:off x="7758426" y="1529675"/>
            <a:ext cx="105297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600" u="none" cap="none" strike="noStrike">
                <a:solidFill>
                  <a:srgbClr val="000000"/>
                </a:solidFill>
                <a:latin typeface="Montserrat Black"/>
                <a:ea typeface="Montserrat Black"/>
                <a:cs typeface="Montserrat Black"/>
                <a:sym typeface="Montserrat Black"/>
              </a:rPr>
              <a:t>Agenda for this Semester</a:t>
            </a:r>
            <a:endParaRPr/>
          </a:p>
        </p:txBody>
      </p:sp>
      <p:sp>
        <p:nvSpPr>
          <p:cNvPr id="175" name="Google Shape;175;p18"/>
          <p:cNvSpPr/>
          <p:nvPr/>
        </p:nvSpPr>
        <p:spPr>
          <a:xfrm>
            <a:off x="249934" y="-1422053"/>
            <a:ext cx="6293982" cy="6293982"/>
          </a:xfrm>
          <a:custGeom>
            <a:rect b="b" l="l" r="r" t="t"/>
            <a:pathLst>
              <a:path extrusionOk="0" h="6293982" w="6293982">
                <a:moveTo>
                  <a:pt x="0" y="0"/>
                </a:moveTo>
                <a:lnTo>
                  <a:pt x="6293982" y="0"/>
                </a:lnTo>
                <a:lnTo>
                  <a:pt x="6293982" y="6293982"/>
                </a:lnTo>
                <a:lnTo>
                  <a:pt x="0" y="6293982"/>
                </a:lnTo>
                <a:lnTo>
                  <a:pt x="0" y="0"/>
                </a:lnTo>
                <a:close/>
              </a:path>
            </a:pathLst>
          </a:custGeom>
          <a:blipFill rotWithShape="1">
            <a:blip r:embed="rId3">
              <a:alphaModFix/>
            </a:blip>
            <a:stretch>
              <a:fillRect b="0" l="0" r="0" t="0"/>
            </a:stretch>
          </a:blipFill>
          <a:ln>
            <a:noFill/>
          </a:ln>
        </p:spPr>
      </p:sp>
      <p:sp>
        <p:nvSpPr>
          <p:cNvPr id="176" name="Google Shape;176;p18"/>
          <p:cNvSpPr/>
          <p:nvPr/>
        </p:nvSpPr>
        <p:spPr>
          <a:xfrm>
            <a:off x="249934" y="5695817"/>
            <a:ext cx="6293982" cy="6293982"/>
          </a:xfrm>
          <a:custGeom>
            <a:rect b="b" l="l" r="r" t="t"/>
            <a:pathLst>
              <a:path extrusionOk="0" h="6293982" w="6293982">
                <a:moveTo>
                  <a:pt x="0" y="0"/>
                </a:moveTo>
                <a:lnTo>
                  <a:pt x="6293982" y="0"/>
                </a:lnTo>
                <a:lnTo>
                  <a:pt x="6293982" y="6293982"/>
                </a:lnTo>
                <a:lnTo>
                  <a:pt x="0" y="6293982"/>
                </a:lnTo>
                <a:lnTo>
                  <a:pt x="0" y="0"/>
                </a:lnTo>
                <a:close/>
              </a:path>
            </a:pathLst>
          </a:custGeom>
          <a:blipFill rotWithShape="1">
            <a:blip r:embed="rId3">
              <a:alphaModFix/>
            </a:blip>
            <a:stretch>
              <a:fillRect b="0" l="0" r="0" t="0"/>
            </a:stretch>
          </a:blipFill>
          <a:ln>
            <a:noFill/>
          </a:ln>
        </p:spPr>
      </p:sp>
      <p:grpSp>
        <p:nvGrpSpPr>
          <p:cNvPr id="177" name="Google Shape;177;p18"/>
          <p:cNvGrpSpPr/>
          <p:nvPr/>
        </p:nvGrpSpPr>
        <p:grpSpPr>
          <a:xfrm>
            <a:off x="9445033" y="3010620"/>
            <a:ext cx="7533037" cy="1104374"/>
            <a:chOff x="0" y="-57150"/>
            <a:chExt cx="10044050" cy="1472498"/>
          </a:xfrm>
        </p:grpSpPr>
        <p:sp>
          <p:nvSpPr>
            <p:cNvPr id="178" name="Google Shape;178;p18"/>
            <p:cNvSpPr txBox="1"/>
            <p:nvPr/>
          </p:nvSpPr>
          <p:spPr>
            <a:xfrm>
              <a:off x="0" y="-57150"/>
              <a:ext cx="10044050" cy="6980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Agenda here</a:t>
              </a:r>
              <a:endParaRPr/>
            </a:p>
          </p:txBody>
        </p:sp>
        <p:sp>
          <p:nvSpPr>
            <p:cNvPr id="179" name="Google Shape;179;p18"/>
            <p:cNvSpPr txBox="1"/>
            <p:nvPr/>
          </p:nvSpPr>
          <p:spPr>
            <a:xfrm>
              <a:off x="0" y="953068"/>
              <a:ext cx="8403779"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Briefly elaborate on what you want to discuss. </a:t>
              </a:r>
              <a:endParaRPr/>
            </a:p>
          </p:txBody>
        </p:sp>
      </p:grpSp>
      <p:grpSp>
        <p:nvGrpSpPr>
          <p:cNvPr id="180" name="Google Shape;180;p18"/>
          <p:cNvGrpSpPr/>
          <p:nvPr/>
        </p:nvGrpSpPr>
        <p:grpSpPr>
          <a:xfrm>
            <a:off x="7758415" y="2992681"/>
            <a:ext cx="1270193" cy="1183113"/>
            <a:chOff x="0" y="0"/>
            <a:chExt cx="1693590" cy="1577484"/>
          </a:xfrm>
        </p:grpSpPr>
        <p:grpSp>
          <p:nvGrpSpPr>
            <p:cNvPr id="181" name="Google Shape;181;p18"/>
            <p:cNvGrpSpPr/>
            <p:nvPr/>
          </p:nvGrpSpPr>
          <p:grpSpPr>
            <a:xfrm>
              <a:off x="58053" y="0"/>
              <a:ext cx="1577484" cy="1577484"/>
              <a:chOff x="0" y="0"/>
              <a:chExt cx="812800" cy="812800"/>
            </a:xfrm>
          </p:grpSpPr>
          <p:sp>
            <p:nvSpPr>
              <p:cNvPr id="182" name="Google Shape;18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8"/>
            <p:cNvSpPr txBox="1"/>
            <p:nvPr/>
          </p:nvSpPr>
          <p:spPr>
            <a:xfrm>
              <a:off x="0" y="315667"/>
              <a:ext cx="1693590" cy="9556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000000"/>
                  </a:solidFill>
                  <a:latin typeface="Montserrat"/>
                  <a:ea typeface="Montserrat"/>
                  <a:cs typeface="Montserrat"/>
                  <a:sym typeface="Montserrat"/>
                </a:rPr>
                <a:t>01</a:t>
              </a:r>
              <a:endParaRPr/>
            </a:p>
          </p:txBody>
        </p:sp>
      </p:grpSp>
      <p:grpSp>
        <p:nvGrpSpPr>
          <p:cNvPr id="185" name="Google Shape;185;p18"/>
          <p:cNvGrpSpPr/>
          <p:nvPr/>
        </p:nvGrpSpPr>
        <p:grpSpPr>
          <a:xfrm>
            <a:off x="9445033" y="4697277"/>
            <a:ext cx="7533037" cy="1104374"/>
            <a:chOff x="0" y="-57150"/>
            <a:chExt cx="10044050" cy="1472498"/>
          </a:xfrm>
        </p:grpSpPr>
        <p:sp>
          <p:nvSpPr>
            <p:cNvPr id="186" name="Google Shape;186;p18"/>
            <p:cNvSpPr txBox="1"/>
            <p:nvPr/>
          </p:nvSpPr>
          <p:spPr>
            <a:xfrm>
              <a:off x="0" y="-57150"/>
              <a:ext cx="10044050" cy="6980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Agenda here</a:t>
              </a:r>
              <a:endParaRPr/>
            </a:p>
          </p:txBody>
        </p:sp>
        <p:sp>
          <p:nvSpPr>
            <p:cNvPr id="187" name="Google Shape;187;p18"/>
            <p:cNvSpPr txBox="1"/>
            <p:nvPr/>
          </p:nvSpPr>
          <p:spPr>
            <a:xfrm>
              <a:off x="0" y="953068"/>
              <a:ext cx="8403779"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Briefly elaborate on what you want to discuss. </a:t>
              </a:r>
              <a:endParaRPr/>
            </a:p>
          </p:txBody>
        </p:sp>
      </p:grpSp>
      <p:grpSp>
        <p:nvGrpSpPr>
          <p:cNvPr id="188" name="Google Shape;188;p18"/>
          <p:cNvGrpSpPr/>
          <p:nvPr/>
        </p:nvGrpSpPr>
        <p:grpSpPr>
          <a:xfrm>
            <a:off x="7758415" y="4679338"/>
            <a:ext cx="1270193" cy="1183113"/>
            <a:chOff x="0" y="0"/>
            <a:chExt cx="1693590" cy="1577484"/>
          </a:xfrm>
        </p:grpSpPr>
        <p:grpSp>
          <p:nvGrpSpPr>
            <p:cNvPr id="189" name="Google Shape;189;p18"/>
            <p:cNvGrpSpPr/>
            <p:nvPr/>
          </p:nvGrpSpPr>
          <p:grpSpPr>
            <a:xfrm>
              <a:off x="58053" y="0"/>
              <a:ext cx="1577484" cy="1577484"/>
              <a:chOff x="0" y="0"/>
              <a:chExt cx="812800" cy="812800"/>
            </a:xfrm>
          </p:grpSpPr>
          <p:sp>
            <p:nvSpPr>
              <p:cNvPr id="190" name="Google Shape;19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8"/>
            <p:cNvSpPr txBox="1"/>
            <p:nvPr/>
          </p:nvSpPr>
          <p:spPr>
            <a:xfrm>
              <a:off x="0" y="315667"/>
              <a:ext cx="1693590" cy="9556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000000"/>
                  </a:solidFill>
                  <a:latin typeface="Montserrat"/>
                  <a:ea typeface="Montserrat"/>
                  <a:cs typeface="Montserrat"/>
                  <a:sym typeface="Montserrat"/>
                </a:rPr>
                <a:t>02</a:t>
              </a:r>
              <a:endParaRPr/>
            </a:p>
          </p:txBody>
        </p:sp>
      </p:grpSp>
      <p:grpSp>
        <p:nvGrpSpPr>
          <p:cNvPr id="193" name="Google Shape;193;p18"/>
          <p:cNvGrpSpPr/>
          <p:nvPr/>
        </p:nvGrpSpPr>
        <p:grpSpPr>
          <a:xfrm>
            <a:off x="9445033" y="6383933"/>
            <a:ext cx="7533037" cy="1104374"/>
            <a:chOff x="0" y="-57150"/>
            <a:chExt cx="10044050" cy="1472498"/>
          </a:xfrm>
        </p:grpSpPr>
        <p:sp>
          <p:nvSpPr>
            <p:cNvPr id="194" name="Google Shape;194;p18"/>
            <p:cNvSpPr txBox="1"/>
            <p:nvPr/>
          </p:nvSpPr>
          <p:spPr>
            <a:xfrm>
              <a:off x="0" y="-57150"/>
              <a:ext cx="10044050" cy="6980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Agenda here</a:t>
              </a:r>
              <a:endParaRPr/>
            </a:p>
          </p:txBody>
        </p:sp>
        <p:sp>
          <p:nvSpPr>
            <p:cNvPr id="195" name="Google Shape;195;p18"/>
            <p:cNvSpPr txBox="1"/>
            <p:nvPr/>
          </p:nvSpPr>
          <p:spPr>
            <a:xfrm>
              <a:off x="0" y="953068"/>
              <a:ext cx="8403779"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Briefly elaborate on what you want to discuss. </a:t>
              </a:r>
              <a:endParaRPr/>
            </a:p>
          </p:txBody>
        </p:sp>
      </p:grpSp>
      <p:grpSp>
        <p:nvGrpSpPr>
          <p:cNvPr id="196" name="Google Shape;196;p18"/>
          <p:cNvGrpSpPr/>
          <p:nvPr/>
        </p:nvGrpSpPr>
        <p:grpSpPr>
          <a:xfrm>
            <a:off x="7758415" y="6365995"/>
            <a:ext cx="1270193" cy="1183113"/>
            <a:chOff x="0" y="0"/>
            <a:chExt cx="1693590" cy="1577484"/>
          </a:xfrm>
        </p:grpSpPr>
        <p:grpSp>
          <p:nvGrpSpPr>
            <p:cNvPr id="197" name="Google Shape;197;p18"/>
            <p:cNvGrpSpPr/>
            <p:nvPr/>
          </p:nvGrpSpPr>
          <p:grpSpPr>
            <a:xfrm>
              <a:off x="58053" y="0"/>
              <a:ext cx="1577484" cy="1577484"/>
              <a:chOff x="0" y="0"/>
              <a:chExt cx="812800" cy="812800"/>
            </a:xfrm>
          </p:grpSpPr>
          <p:sp>
            <p:nvSpPr>
              <p:cNvPr id="198" name="Google Shape;19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8"/>
            <p:cNvSpPr txBox="1"/>
            <p:nvPr/>
          </p:nvSpPr>
          <p:spPr>
            <a:xfrm>
              <a:off x="0" y="315667"/>
              <a:ext cx="1693590" cy="9556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000000"/>
                  </a:solidFill>
                  <a:latin typeface="Montserrat"/>
                  <a:ea typeface="Montserrat"/>
                  <a:cs typeface="Montserrat"/>
                  <a:sym typeface="Montserrat"/>
                </a:rPr>
                <a:t>03</a:t>
              </a:r>
              <a:endParaRPr/>
            </a:p>
          </p:txBody>
        </p:sp>
      </p:grpSp>
      <p:grpSp>
        <p:nvGrpSpPr>
          <p:cNvPr id="201" name="Google Shape;201;p18"/>
          <p:cNvGrpSpPr/>
          <p:nvPr/>
        </p:nvGrpSpPr>
        <p:grpSpPr>
          <a:xfrm>
            <a:off x="9445033" y="8070591"/>
            <a:ext cx="7533037" cy="1104374"/>
            <a:chOff x="0" y="-57150"/>
            <a:chExt cx="10044050" cy="1472498"/>
          </a:xfrm>
        </p:grpSpPr>
        <p:sp>
          <p:nvSpPr>
            <p:cNvPr id="202" name="Google Shape;202;p18"/>
            <p:cNvSpPr txBox="1"/>
            <p:nvPr/>
          </p:nvSpPr>
          <p:spPr>
            <a:xfrm>
              <a:off x="0" y="-57150"/>
              <a:ext cx="10044050" cy="6980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Agenda here</a:t>
              </a:r>
              <a:endParaRPr/>
            </a:p>
          </p:txBody>
        </p:sp>
        <p:sp>
          <p:nvSpPr>
            <p:cNvPr id="203" name="Google Shape;203;p18"/>
            <p:cNvSpPr txBox="1"/>
            <p:nvPr/>
          </p:nvSpPr>
          <p:spPr>
            <a:xfrm>
              <a:off x="0" y="953068"/>
              <a:ext cx="8403779"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Briefly elaborate on what you want to discuss. </a:t>
              </a:r>
              <a:endParaRPr/>
            </a:p>
          </p:txBody>
        </p:sp>
      </p:grpSp>
      <p:grpSp>
        <p:nvGrpSpPr>
          <p:cNvPr id="204" name="Google Shape;204;p18"/>
          <p:cNvGrpSpPr/>
          <p:nvPr/>
        </p:nvGrpSpPr>
        <p:grpSpPr>
          <a:xfrm>
            <a:off x="7758415" y="8052652"/>
            <a:ext cx="1270193" cy="1183113"/>
            <a:chOff x="0" y="0"/>
            <a:chExt cx="1693590" cy="1577484"/>
          </a:xfrm>
        </p:grpSpPr>
        <p:grpSp>
          <p:nvGrpSpPr>
            <p:cNvPr id="205" name="Google Shape;205;p18"/>
            <p:cNvGrpSpPr/>
            <p:nvPr/>
          </p:nvGrpSpPr>
          <p:grpSpPr>
            <a:xfrm>
              <a:off x="58053" y="0"/>
              <a:ext cx="1577484" cy="1577484"/>
              <a:chOff x="0" y="0"/>
              <a:chExt cx="812800" cy="812800"/>
            </a:xfrm>
          </p:grpSpPr>
          <p:sp>
            <p:nvSpPr>
              <p:cNvPr id="206" name="Google Shape;20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8"/>
            <p:cNvSpPr txBox="1"/>
            <p:nvPr/>
          </p:nvSpPr>
          <p:spPr>
            <a:xfrm>
              <a:off x="0" y="315667"/>
              <a:ext cx="1693590" cy="9556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000000"/>
                  </a:solidFill>
                  <a:latin typeface="Montserrat"/>
                  <a:ea typeface="Montserrat"/>
                  <a:cs typeface="Montserrat"/>
                  <a:sym typeface="Montserrat"/>
                </a:rPr>
                <a:t>04</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2" name="Shape 212"/>
        <p:cNvGrpSpPr/>
        <p:nvPr/>
      </p:nvGrpSpPr>
      <p:grpSpPr>
        <a:xfrm>
          <a:off x="0" y="0"/>
          <a:ext cx="0" cy="0"/>
          <a:chOff x="0" y="0"/>
          <a:chExt cx="0" cy="0"/>
        </a:xfrm>
      </p:grpSpPr>
      <p:pic>
        <p:nvPicPr>
          <p:cNvPr id="213" name="Google Shape;213;p19"/>
          <p:cNvPicPr preferRelativeResize="0"/>
          <p:nvPr/>
        </p:nvPicPr>
        <p:blipFill>
          <a:blip r:embed="rId3">
            <a:alphaModFix/>
          </a:blip>
          <a:stretch>
            <a:fillRect/>
          </a:stretch>
        </p:blipFill>
        <p:spPr>
          <a:xfrm>
            <a:off x="0" y="-21"/>
            <a:ext cx="18288000" cy="10287006"/>
          </a:xfrm>
          <a:prstGeom prst="rect">
            <a:avLst/>
          </a:prstGeom>
          <a:noFill/>
          <a:ln>
            <a:noFill/>
          </a:ln>
        </p:spPr>
      </p:pic>
      <p:sp>
        <p:nvSpPr>
          <p:cNvPr id="214" name="Google Shape;214;p19"/>
          <p:cNvSpPr txBox="1"/>
          <p:nvPr/>
        </p:nvSpPr>
        <p:spPr>
          <a:xfrm>
            <a:off x="3914446" y="4159032"/>
            <a:ext cx="10459108" cy="9715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D631"/>
                </a:solidFill>
                <a:latin typeface="Montserrat Black"/>
                <a:ea typeface="Montserrat Black"/>
                <a:cs typeface="Montserrat Black"/>
                <a:sym typeface="Montserrat Black"/>
              </a:rPr>
              <a:t>Add title here</a:t>
            </a:r>
            <a:endParaRPr/>
          </a:p>
        </p:txBody>
      </p:sp>
      <p:sp>
        <p:nvSpPr>
          <p:cNvPr id="215" name="Google Shape;215;p19"/>
          <p:cNvSpPr/>
          <p:nvPr/>
        </p:nvSpPr>
        <p:spPr>
          <a:xfrm>
            <a:off x="-51435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216" name="Google Shape;216;p19"/>
          <p:cNvSpPr/>
          <p:nvPr/>
        </p:nvSpPr>
        <p:spPr>
          <a:xfrm>
            <a:off x="13144500" y="-259437"/>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217" name="Google Shape;217;p19"/>
          <p:cNvSpPr txBox="1"/>
          <p:nvPr/>
        </p:nvSpPr>
        <p:spPr>
          <a:xfrm>
            <a:off x="6152737" y="5787807"/>
            <a:ext cx="5982526" cy="16668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218" name="Google Shape;218;p19"/>
          <p:cNvGrpSpPr/>
          <p:nvPr/>
        </p:nvGrpSpPr>
        <p:grpSpPr>
          <a:xfrm>
            <a:off x="8183755" y="2232160"/>
            <a:ext cx="1564921" cy="1564921"/>
            <a:chOff x="0" y="0"/>
            <a:chExt cx="812800" cy="812800"/>
          </a:xfrm>
        </p:grpSpPr>
        <p:sp>
          <p:nvSpPr>
            <p:cNvPr id="219" name="Google Shape;21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9"/>
          <p:cNvSpPr txBox="1"/>
          <p:nvPr/>
        </p:nvSpPr>
        <p:spPr>
          <a:xfrm>
            <a:off x="8126164" y="2535864"/>
            <a:ext cx="1680103" cy="971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400" u="none" cap="none" strike="noStrike">
                <a:solidFill>
                  <a:srgbClr val="000000"/>
                </a:solidFill>
                <a:latin typeface="Montserrat"/>
                <a:ea typeface="Montserrat"/>
                <a:cs typeface="Montserrat"/>
                <a:sym typeface="Montserrat"/>
              </a:rPr>
              <a:t>01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225" name="Shape 225"/>
        <p:cNvGrpSpPr/>
        <p:nvPr/>
      </p:nvGrpSpPr>
      <p:grpSpPr>
        <a:xfrm>
          <a:off x="0" y="0"/>
          <a:ext cx="0" cy="0"/>
          <a:chOff x="0" y="0"/>
          <a:chExt cx="0" cy="0"/>
        </a:xfrm>
      </p:grpSpPr>
      <p:pic>
        <p:nvPicPr>
          <p:cNvPr id="226" name="Google Shape;226;p20"/>
          <p:cNvPicPr preferRelativeResize="0"/>
          <p:nvPr/>
        </p:nvPicPr>
        <p:blipFill>
          <a:blip r:embed="rId3">
            <a:alphaModFix/>
          </a:blip>
          <a:stretch>
            <a:fillRect/>
          </a:stretch>
        </p:blipFill>
        <p:spPr>
          <a:xfrm>
            <a:off x="-4" y="-951025"/>
            <a:ext cx="18288000" cy="12189047"/>
          </a:xfrm>
          <a:prstGeom prst="rect">
            <a:avLst/>
          </a:prstGeom>
          <a:noFill/>
          <a:ln>
            <a:noFill/>
          </a:ln>
        </p:spPr>
      </p:pic>
      <p:sp>
        <p:nvSpPr>
          <p:cNvPr id="227" name="Google Shape;227;p20"/>
          <p:cNvSpPr/>
          <p:nvPr/>
        </p:nvSpPr>
        <p:spPr>
          <a:xfrm>
            <a:off x="837560" y="1028700"/>
            <a:ext cx="10050392" cy="7784485"/>
          </a:xfrm>
          <a:custGeom>
            <a:rect b="b" l="l" r="r" t="t"/>
            <a:pathLst>
              <a:path extrusionOk="0" h="7784485" w="10050392">
                <a:moveTo>
                  <a:pt x="0" y="0"/>
                </a:moveTo>
                <a:lnTo>
                  <a:pt x="10050391" y="0"/>
                </a:lnTo>
                <a:lnTo>
                  <a:pt x="10050391" y="7784485"/>
                </a:lnTo>
                <a:lnTo>
                  <a:pt x="0" y="7784485"/>
                </a:lnTo>
                <a:lnTo>
                  <a:pt x="0" y="0"/>
                </a:lnTo>
                <a:close/>
              </a:path>
            </a:pathLst>
          </a:custGeom>
          <a:blipFill rotWithShape="1">
            <a:blip r:embed="rId4">
              <a:alphaModFix/>
            </a:blip>
            <a:stretch>
              <a:fillRect b="0" l="0" r="0" t="0"/>
            </a:stretch>
          </a:blipFill>
          <a:ln>
            <a:noFill/>
          </a:ln>
        </p:spPr>
      </p:sp>
      <p:sp>
        <p:nvSpPr>
          <p:cNvPr id="228" name="Google Shape;228;p20"/>
          <p:cNvSpPr/>
          <p:nvPr/>
        </p:nvSpPr>
        <p:spPr>
          <a:xfrm flipH="1">
            <a:off x="8838350" y="4569045"/>
            <a:ext cx="8612090" cy="6670455"/>
          </a:xfrm>
          <a:custGeom>
            <a:rect b="b" l="l" r="r" t="t"/>
            <a:pathLst>
              <a:path extrusionOk="0" h="6670455" w="8612090">
                <a:moveTo>
                  <a:pt x="8612090" y="0"/>
                </a:moveTo>
                <a:lnTo>
                  <a:pt x="0" y="0"/>
                </a:lnTo>
                <a:lnTo>
                  <a:pt x="0" y="6670455"/>
                </a:lnTo>
                <a:lnTo>
                  <a:pt x="8612090" y="6670455"/>
                </a:lnTo>
                <a:lnTo>
                  <a:pt x="8612090" y="0"/>
                </a:lnTo>
                <a:close/>
              </a:path>
            </a:pathLst>
          </a:custGeom>
          <a:blipFill rotWithShape="1">
            <a:blip r:embed="rId5">
              <a:alphaModFix/>
            </a:blip>
            <a:stretch>
              <a:fillRect b="0" l="0" r="0" t="0"/>
            </a:stretch>
          </a:blipFill>
          <a:ln>
            <a:noFill/>
          </a:ln>
        </p:spPr>
      </p:sp>
      <p:sp>
        <p:nvSpPr>
          <p:cNvPr id="229" name="Google Shape;229;p20"/>
          <p:cNvSpPr txBox="1"/>
          <p:nvPr/>
        </p:nvSpPr>
        <p:spPr>
          <a:xfrm rot="-104714">
            <a:off x="1340010" y="2744981"/>
            <a:ext cx="8471430" cy="172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D631"/>
                </a:solidFill>
                <a:latin typeface="Montserrat Black"/>
                <a:ea typeface="Montserrat Black"/>
                <a:cs typeface="Montserrat Black"/>
                <a:sym typeface="Montserrat Black"/>
              </a:rPr>
              <a:t>How have humans changed the planet?</a:t>
            </a:r>
            <a:endParaRPr/>
          </a:p>
        </p:txBody>
      </p:sp>
      <p:sp>
        <p:nvSpPr>
          <p:cNvPr id="230" name="Google Shape;230;p20"/>
          <p:cNvSpPr txBox="1"/>
          <p:nvPr/>
        </p:nvSpPr>
        <p:spPr>
          <a:xfrm rot="105433">
            <a:off x="10230108" y="5987657"/>
            <a:ext cx="5830842" cy="1421766"/>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Montserrat"/>
                <a:ea typeface="Montserrat"/>
                <a:cs typeface="Montserrat"/>
                <a:sym typeface="Montserrat"/>
              </a:rPr>
              <a:t>Some of these have been for the better, while some have been for the worse.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6C"/>
        </a:solidFill>
      </p:bgPr>
    </p:bg>
    <p:spTree>
      <p:nvGrpSpPr>
        <p:cNvPr id="234" name="Shape 234"/>
        <p:cNvGrpSpPr/>
        <p:nvPr/>
      </p:nvGrpSpPr>
      <p:grpSpPr>
        <a:xfrm>
          <a:off x="0" y="0"/>
          <a:ext cx="0" cy="0"/>
          <a:chOff x="0" y="0"/>
          <a:chExt cx="0" cy="0"/>
        </a:xfrm>
      </p:grpSpPr>
      <p:sp>
        <p:nvSpPr>
          <p:cNvPr id="235" name="Google Shape;235;p21"/>
          <p:cNvSpPr/>
          <p:nvPr/>
        </p:nvSpPr>
        <p:spPr>
          <a:xfrm>
            <a:off x="-677607" y="2053356"/>
            <a:ext cx="7667415" cy="5938762"/>
          </a:xfrm>
          <a:custGeom>
            <a:rect b="b" l="l" r="r" t="t"/>
            <a:pathLst>
              <a:path extrusionOk="0" h="5938762" w="7667415">
                <a:moveTo>
                  <a:pt x="0" y="0"/>
                </a:moveTo>
                <a:lnTo>
                  <a:pt x="7667415" y="0"/>
                </a:lnTo>
                <a:lnTo>
                  <a:pt x="7667415" y="5938762"/>
                </a:lnTo>
                <a:lnTo>
                  <a:pt x="0" y="5938762"/>
                </a:lnTo>
                <a:lnTo>
                  <a:pt x="0" y="0"/>
                </a:lnTo>
                <a:close/>
              </a:path>
            </a:pathLst>
          </a:custGeom>
          <a:blipFill rotWithShape="1">
            <a:blip r:embed="rId3">
              <a:alphaModFix/>
            </a:blip>
            <a:stretch>
              <a:fillRect b="0" l="0" r="0" t="0"/>
            </a:stretch>
          </a:blipFill>
          <a:ln>
            <a:noFill/>
          </a:ln>
        </p:spPr>
      </p:sp>
      <p:grpSp>
        <p:nvGrpSpPr>
          <p:cNvPr id="236" name="Google Shape;236;p21"/>
          <p:cNvGrpSpPr/>
          <p:nvPr/>
        </p:nvGrpSpPr>
        <p:grpSpPr>
          <a:xfrm>
            <a:off x="-577649" y="0"/>
            <a:ext cx="19269323" cy="623674"/>
            <a:chOff x="0" y="0"/>
            <a:chExt cx="4576624" cy="148128"/>
          </a:xfrm>
        </p:grpSpPr>
        <p:sp>
          <p:nvSpPr>
            <p:cNvPr id="237" name="Google Shape;237;p21"/>
            <p:cNvSpPr/>
            <p:nvPr/>
          </p:nvSpPr>
          <p:spPr>
            <a:xfrm>
              <a:off x="0" y="0"/>
              <a:ext cx="4576624" cy="148128"/>
            </a:xfrm>
            <a:custGeom>
              <a:rect b="b" l="l" r="r" t="t"/>
              <a:pathLst>
                <a:path extrusionOk="0" h="148128" w="4576624">
                  <a:moveTo>
                    <a:pt x="0" y="0"/>
                  </a:moveTo>
                  <a:lnTo>
                    <a:pt x="4576624" y="0"/>
                  </a:lnTo>
                  <a:lnTo>
                    <a:pt x="4576624" y="148128"/>
                  </a:lnTo>
                  <a:lnTo>
                    <a:pt x="0" y="148128"/>
                  </a:lnTo>
                  <a:close/>
                </a:path>
              </a:pathLst>
            </a:custGeom>
            <a:solidFill>
              <a:srgbClr val="000000"/>
            </a:solidFill>
            <a:ln>
              <a:noFill/>
            </a:ln>
          </p:spPr>
        </p:sp>
        <p:sp>
          <p:nvSpPr>
            <p:cNvPr id="238" name="Google Shape;238;p21"/>
            <p:cNvSpPr txBox="1"/>
            <p:nvPr/>
          </p:nvSpPr>
          <p:spPr>
            <a:xfrm>
              <a:off x="0" y="0"/>
              <a:ext cx="4576624" cy="148128"/>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21"/>
          <p:cNvGrpSpPr/>
          <p:nvPr/>
        </p:nvGrpSpPr>
        <p:grpSpPr>
          <a:xfrm>
            <a:off x="7579875" y="5487725"/>
            <a:ext cx="3128251" cy="3158019"/>
            <a:chOff x="0" y="0"/>
            <a:chExt cx="823896" cy="723205"/>
          </a:xfrm>
        </p:grpSpPr>
        <p:sp>
          <p:nvSpPr>
            <p:cNvPr id="240" name="Google Shape;240;p21"/>
            <p:cNvSpPr/>
            <p:nvPr/>
          </p:nvSpPr>
          <p:spPr>
            <a:xfrm>
              <a:off x="0" y="0"/>
              <a:ext cx="823896" cy="723205"/>
            </a:xfrm>
            <a:custGeom>
              <a:rect b="b" l="l" r="r" t="t"/>
              <a:pathLst>
                <a:path extrusionOk="0" h="723205" w="823896">
                  <a:moveTo>
                    <a:pt x="0" y="0"/>
                  </a:moveTo>
                  <a:lnTo>
                    <a:pt x="823896" y="0"/>
                  </a:lnTo>
                  <a:lnTo>
                    <a:pt x="823896" y="723205"/>
                  </a:lnTo>
                  <a:lnTo>
                    <a:pt x="0" y="723205"/>
                  </a:lnTo>
                  <a:close/>
                </a:path>
              </a:pathLst>
            </a:custGeom>
            <a:solidFill>
              <a:srgbClr val="FFFFFF"/>
            </a:solidFill>
            <a:ln>
              <a:noFill/>
            </a:ln>
          </p:spPr>
        </p:sp>
        <p:sp>
          <p:nvSpPr>
            <p:cNvPr id="241" name="Google Shape;241;p21"/>
            <p:cNvSpPr txBox="1"/>
            <p:nvPr/>
          </p:nvSpPr>
          <p:spPr>
            <a:xfrm>
              <a:off x="0" y="0"/>
              <a:ext cx="823896" cy="723205"/>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21"/>
          <p:cNvSpPr txBox="1"/>
          <p:nvPr/>
        </p:nvSpPr>
        <p:spPr>
          <a:xfrm>
            <a:off x="1028700" y="3105990"/>
            <a:ext cx="4463668"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600" u="none" cap="none" strike="noStrike">
                <a:solidFill>
                  <a:srgbClr val="000000"/>
                </a:solidFill>
                <a:latin typeface="Montserrat Black"/>
                <a:ea typeface="Montserrat Black"/>
                <a:cs typeface="Montserrat Black"/>
                <a:sym typeface="Montserrat Black"/>
              </a:rPr>
              <a:t>Our Lesson To-Do List:</a:t>
            </a:r>
            <a:endParaRPr/>
          </a:p>
        </p:txBody>
      </p:sp>
      <p:sp>
        <p:nvSpPr>
          <p:cNvPr id="243" name="Google Shape;243;p21"/>
          <p:cNvSpPr txBox="1"/>
          <p:nvPr/>
        </p:nvSpPr>
        <p:spPr>
          <a:xfrm>
            <a:off x="7837789" y="6658618"/>
            <a:ext cx="2438400" cy="155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Discuss the environmental effects of agriculture, transportation, and industrial activities.</a:t>
            </a:r>
            <a:endParaRPr/>
          </a:p>
        </p:txBody>
      </p:sp>
      <p:sp>
        <p:nvSpPr>
          <p:cNvPr id="244" name="Google Shape;244;p21"/>
          <p:cNvSpPr txBox="1"/>
          <p:nvPr/>
        </p:nvSpPr>
        <p:spPr>
          <a:xfrm>
            <a:off x="8011763" y="5830284"/>
            <a:ext cx="226447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Discuss</a:t>
            </a:r>
            <a:endParaRPr/>
          </a:p>
        </p:txBody>
      </p:sp>
      <p:grpSp>
        <p:nvGrpSpPr>
          <p:cNvPr id="245" name="Google Shape;245;p21"/>
          <p:cNvGrpSpPr/>
          <p:nvPr/>
        </p:nvGrpSpPr>
        <p:grpSpPr>
          <a:xfrm>
            <a:off x="11055586" y="5487725"/>
            <a:ext cx="3128251" cy="3158019"/>
            <a:chOff x="0" y="0"/>
            <a:chExt cx="823896" cy="723205"/>
          </a:xfrm>
        </p:grpSpPr>
        <p:sp>
          <p:nvSpPr>
            <p:cNvPr id="246" name="Google Shape;246;p21"/>
            <p:cNvSpPr/>
            <p:nvPr/>
          </p:nvSpPr>
          <p:spPr>
            <a:xfrm>
              <a:off x="0" y="0"/>
              <a:ext cx="823896" cy="723205"/>
            </a:xfrm>
            <a:custGeom>
              <a:rect b="b" l="l" r="r" t="t"/>
              <a:pathLst>
                <a:path extrusionOk="0" h="723205" w="823896">
                  <a:moveTo>
                    <a:pt x="0" y="0"/>
                  </a:moveTo>
                  <a:lnTo>
                    <a:pt x="823896" y="0"/>
                  </a:lnTo>
                  <a:lnTo>
                    <a:pt x="823896" y="723205"/>
                  </a:lnTo>
                  <a:lnTo>
                    <a:pt x="0" y="723205"/>
                  </a:lnTo>
                  <a:close/>
                </a:path>
              </a:pathLst>
            </a:custGeom>
            <a:solidFill>
              <a:srgbClr val="FFFFFF"/>
            </a:solidFill>
            <a:ln>
              <a:noFill/>
            </a:ln>
          </p:spPr>
        </p:sp>
        <p:sp>
          <p:nvSpPr>
            <p:cNvPr id="247" name="Google Shape;247;p21"/>
            <p:cNvSpPr txBox="1"/>
            <p:nvPr/>
          </p:nvSpPr>
          <p:spPr>
            <a:xfrm>
              <a:off x="0" y="0"/>
              <a:ext cx="823896" cy="723205"/>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21"/>
          <p:cNvSpPr txBox="1"/>
          <p:nvPr/>
        </p:nvSpPr>
        <p:spPr>
          <a:xfrm>
            <a:off x="11555840" y="6658959"/>
            <a:ext cx="2089200" cy="123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Reflect on how other human activities affect the planet.</a:t>
            </a:r>
            <a:endParaRPr/>
          </a:p>
        </p:txBody>
      </p:sp>
      <p:sp>
        <p:nvSpPr>
          <p:cNvPr id="249" name="Google Shape;249;p21"/>
          <p:cNvSpPr txBox="1"/>
          <p:nvPr/>
        </p:nvSpPr>
        <p:spPr>
          <a:xfrm>
            <a:off x="11487470" y="5830284"/>
            <a:ext cx="226447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Reflect</a:t>
            </a:r>
            <a:endParaRPr/>
          </a:p>
        </p:txBody>
      </p:sp>
      <p:grpSp>
        <p:nvGrpSpPr>
          <p:cNvPr id="250" name="Google Shape;250;p21"/>
          <p:cNvGrpSpPr/>
          <p:nvPr/>
        </p:nvGrpSpPr>
        <p:grpSpPr>
          <a:xfrm>
            <a:off x="14526720" y="5487725"/>
            <a:ext cx="3128251" cy="3158019"/>
            <a:chOff x="0" y="0"/>
            <a:chExt cx="823896" cy="723205"/>
          </a:xfrm>
        </p:grpSpPr>
        <p:sp>
          <p:nvSpPr>
            <p:cNvPr id="251" name="Google Shape;251;p21"/>
            <p:cNvSpPr/>
            <p:nvPr/>
          </p:nvSpPr>
          <p:spPr>
            <a:xfrm>
              <a:off x="0" y="0"/>
              <a:ext cx="823896" cy="723205"/>
            </a:xfrm>
            <a:custGeom>
              <a:rect b="b" l="l" r="r" t="t"/>
              <a:pathLst>
                <a:path extrusionOk="0" h="723205" w="823896">
                  <a:moveTo>
                    <a:pt x="0" y="0"/>
                  </a:moveTo>
                  <a:lnTo>
                    <a:pt x="823896" y="0"/>
                  </a:lnTo>
                  <a:lnTo>
                    <a:pt x="823896" y="723205"/>
                  </a:lnTo>
                  <a:lnTo>
                    <a:pt x="0" y="723205"/>
                  </a:lnTo>
                  <a:close/>
                </a:path>
              </a:pathLst>
            </a:custGeom>
            <a:solidFill>
              <a:srgbClr val="FFFFFF"/>
            </a:solidFill>
            <a:ln>
              <a:noFill/>
            </a:ln>
          </p:spPr>
        </p:sp>
        <p:sp>
          <p:nvSpPr>
            <p:cNvPr id="252" name="Google Shape;252;p21"/>
            <p:cNvSpPr txBox="1"/>
            <p:nvPr/>
          </p:nvSpPr>
          <p:spPr>
            <a:xfrm>
              <a:off x="0" y="0"/>
              <a:ext cx="823896" cy="723205"/>
            </a:xfrm>
            <a:prstGeom prst="rect">
              <a:avLst/>
            </a:prstGeom>
            <a:noFill/>
            <a:ln>
              <a:noFill/>
            </a:ln>
          </p:spPr>
          <p:txBody>
            <a:bodyPr anchorCtr="0" anchor="ctr" bIns="50800" lIns="50800" spcFirstLastPara="1" rIns="50800" wrap="square" tIns="50800">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21"/>
          <p:cNvSpPr txBox="1"/>
          <p:nvPr/>
        </p:nvSpPr>
        <p:spPr>
          <a:xfrm>
            <a:off x="14784626" y="6658618"/>
            <a:ext cx="2560200" cy="155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Brainstorm how we can reduce the negative effects of human activities to our environment.</a:t>
            </a:r>
            <a:endParaRPr/>
          </a:p>
        </p:txBody>
      </p:sp>
      <p:sp>
        <p:nvSpPr>
          <p:cNvPr id="254" name="Google Shape;254;p21"/>
          <p:cNvSpPr txBox="1"/>
          <p:nvPr/>
        </p:nvSpPr>
        <p:spPr>
          <a:xfrm>
            <a:off x="14742661" y="5830284"/>
            <a:ext cx="269635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Montserrat"/>
                <a:ea typeface="Montserrat"/>
                <a:cs typeface="Montserrat"/>
                <a:sym typeface="Montserrat"/>
              </a:rPr>
              <a:t>Brainstorm</a:t>
            </a:r>
            <a:endParaRPr/>
          </a:p>
        </p:txBody>
      </p:sp>
      <p:sp>
        <p:nvSpPr>
          <p:cNvPr id="255" name="Google Shape;255;p21"/>
          <p:cNvSpPr txBox="1"/>
          <p:nvPr/>
        </p:nvSpPr>
        <p:spPr>
          <a:xfrm>
            <a:off x="2055829" y="6597658"/>
            <a:ext cx="3717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Briefly elaborate on what you want to discuss. </a:t>
            </a:r>
            <a:endParaRPr/>
          </a:p>
        </p:txBody>
      </p:sp>
      <p:grpSp>
        <p:nvGrpSpPr>
          <p:cNvPr id="256" name="Google Shape;256;p21"/>
          <p:cNvGrpSpPr/>
          <p:nvPr/>
        </p:nvGrpSpPr>
        <p:grpSpPr>
          <a:xfrm>
            <a:off x="0" y="9662394"/>
            <a:ext cx="19269323" cy="623674"/>
            <a:chOff x="0" y="0"/>
            <a:chExt cx="4576624" cy="148128"/>
          </a:xfrm>
        </p:grpSpPr>
        <p:sp>
          <p:nvSpPr>
            <p:cNvPr id="257" name="Google Shape;257;p21"/>
            <p:cNvSpPr/>
            <p:nvPr/>
          </p:nvSpPr>
          <p:spPr>
            <a:xfrm>
              <a:off x="0" y="0"/>
              <a:ext cx="4576624" cy="148128"/>
            </a:xfrm>
            <a:custGeom>
              <a:rect b="b" l="l" r="r" t="t"/>
              <a:pathLst>
                <a:path extrusionOk="0" h="148128" w="4576624">
                  <a:moveTo>
                    <a:pt x="0" y="0"/>
                  </a:moveTo>
                  <a:lnTo>
                    <a:pt x="4576624" y="0"/>
                  </a:lnTo>
                  <a:lnTo>
                    <a:pt x="4576624" y="148128"/>
                  </a:lnTo>
                  <a:lnTo>
                    <a:pt x="0" y="148128"/>
                  </a:lnTo>
                  <a:close/>
                </a:path>
              </a:pathLst>
            </a:custGeom>
            <a:solidFill>
              <a:srgbClr val="000000"/>
            </a:solidFill>
            <a:ln>
              <a:noFill/>
            </a:ln>
          </p:spPr>
        </p:sp>
        <p:sp>
          <p:nvSpPr>
            <p:cNvPr id="258" name="Google Shape;258;p21"/>
            <p:cNvSpPr txBox="1"/>
            <p:nvPr/>
          </p:nvSpPr>
          <p:spPr>
            <a:xfrm>
              <a:off x="0" y="0"/>
              <a:ext cx="4576624" cy="148128"/>
            </a:xfrm>
            <a:prstGeom prst="rect">
              <a:avLst/>
            </a:prstGeom>
            <a:noFill/>
            <a:ln>
              <a:noFill/>
            </a:ln>
          </p:spPr>
          <p:txBody>
            <a:bodyPr anchorCtr="0" anchor="ctr" bIns="63975" lIns="63975" spcFirstLastPara="1" rIns="63975" wrap="square" tIns="63975">
              <a:noAutofit/>
            </a:bodyPr>
            <a:lstStyle/>
            <a:p>
              <a:pPr indent="0" lvl="0" marL="0" marR="0" rtl="0" algn="ctr">
                <a:lnSpc>
                  <a:spcPct val="9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9" name="Google Shape;259;p21"/>
          <p:cNvPicPr preferRelativeResize="0"/>
          <p:nvPr/>
        </p:nvPicPr>
        <p:blipFill>
          <a:blip r:embed="rId4">
            <a:alphaModFix/>
          </a:blip>
          <a:stretch>
            <a:fillRect/>
          </a:stretch>
        </p:blipFill>
        <p:spPr>
          <a:xfrm>
            <a:off x="7584425" y="2041550"/>
            <a:ext cx="3128250" cy="3446147"/>
          </a:xfrm>
          <a:prstGeom prst="rect">
            <a:avLst/>
          </a:prstGeom>
          <a:noFill/>
          <a:ln>
            <a:noFill/>
          </a:ln>
        </p:spPr>
      </p:pic>
      <p:pic>
        <p:nvPicPr>
          <p:cNvPr id="260" name="Google Shape;260;p21"/>
          <p:cNvPicPr preferRelativeResize="0"/>
          <p:nvPr/>
        </p:nvPicPr>
        <p:blipFill>
          <a:blip r:embed="rId5">
            <a:alphaModFix/>
          </a:blip>
          <a:stretch>
            <a:fillRect/>
          </a:stretch>
        </p:blipFill>
        <p:spPr>
          <a:xfrm>
            <a:off x="11053300" y="2055181"/>
            <a:ext cx="3128250" cy="3432206"/>
          </a:xfrm>
          <a:prstGeom prst="rect">
            <a:avLst/>
          </a:prstGeom>
          <a:noFill/>
          <a:ln>
            <a:noFill/>
          </a:ln>
        </p:spPr>
      </p:pic>
      <p:pic>
        <p:nvPicPr>
          <p:cNvPr id="261" name="Google Shape;261;p21"/>
          <p:cNvPicPr preferRelativeResize="0"/>
          <p:nvPr/>
        </p:nvPicPr>
        <p:blipFill>
          <a:blip r:embed="rId6">
            <a:alphaModFix/>
          </a:blip>
          <a:stretch>
            <a:fillRect/>
          </a:stretch>
        </p:blipFill>
        <p:spPr>
          <a:xfrm>
            <a:off x="14531275" y="2041535"/>
            <a:ext cx="3128250" cy="344616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