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10287000" cx="18288000"/>
  <p:notesSz cx="6858000" cy="9144000"/>
  <p:embeddedFontLst>
    <p:embeddedFont>
      <p:font typeface="Nunito"/>
      <p:regular r:id="rId53"/>
      <p:bold r:id="rId54"/>
      <p:italic r:id="rId55"/>
      <p:boldItalic r:id="rId56"/>
    </p:embeddedFont>
    <p:embeddedFont>
      <p:font typeface="Bungee"/>
      <p:regular r:id="rId57"/>
    </p:embeddedFont>
    <p:embeddedFont>
      <p:font typeface="Nunito ExtraBold"/>
      <p:bold r:id="rId58"/>
      <p:boldItalic r:id="rId59"/>
    </p:embeddedFont>
    <p:embeddedFont>
      <p:font typeface="Nunito Medium"/>
      <p:regular r:id="rId60"/>
      <p:bold r:id="rId61"/>
      <p:italic r:id="rId62"/>
      <p:boldItalic r:id="rId63"/>
    </p:embeddedFont>
    <p:embeddedFont>
      <p:font typeface="Nunito Black"/>
      <p:bold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8DC484-FC6E-4C6D-9302-BB3D3475E72E}">
  <a:tblStyle styleId="{768DC484-FC6E-4C6D-9302-BB3D3475E72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NunitoMedium-italic.fntdata"/><Relationship Id="rId61" Type="http://schemas.openxmlformats.org/officeDocument/2006/relationships/font" Target="fonts/NunitoMedium-bold.fntdata"/><Relationship Id="rId20" Type="http://schemas.openxmlformats.org/officeDocument/2006/relationships/slide" Target="slides/slide14.xml"/><Relationship Id="rId64" Type="http://schemas.openxmlformats.org/officeDocument/2006/relationships/font" Target="fonts/NunitoBlack-bold.fntdata"/><Relationship Id="rId63" Type="http://schemas.openxmlformats.org/officeDocument/2006/relationships/font" Target="fonts/NunitoMedium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65" Type="http://schemas.openxmlformats.org/officeDocument/2006/relationships/font" Target="fonts/NunitoBlack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NunitoMedium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Nunito-regular.fntdata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Nunito-italic.fntdata"/><Relationship Id="rId10" Type="http://schemas.openxmlformats.org/officeDocument/2006/relationships/slide" Target="slides/slide4.xml"/><Relationship Id="rId54" Type="http://schemas.openxmlformats.org/officeDocument/2006/relationships/font" Target="fonts/Nunito-bold.fntdata"/><Relationship Id="rId13" Type="http://schemas.openxmlformats.org/officeDocument/2006/relationships/slide" Target="slides/slide7.xml"/><Relationship Id="rId57" Type="http://schemas.openxmlformats.org/officeDocument/2006/relationships/font" Target="fonts/Bungee-regular.fntdata"/><Relationship Id="rId12" Type="http://schemas.openxmlformats.org/officeDocument/2006/relationships/slide" Target="slides/slide6.xml"/><Relationship Id="rId56" Type="http://schemas.openxmlformats.org/officeDocument/2006/relationships/font" Target="fonts/Nunito-boldItalic.fntdata"/><Relationship Id="rId15" Type="http://schemas.openxmlformats.org/officeDocument/2006/relationships/slide" Target="slides/slide9.xml"/><Relationship Id="rId59" Type="http://schemas.openxmlformats.org/officeDocument/2006/relationships/font" Target="fonts/NunitoExtraBold-boldItalic.fntdata"/><Relationship Id="rId14" Type="http://schemas.openxmlformats.org/officeDocument/2006/relationships/slide" Target="slides/slide8.xml"/><Relationship Id="rId58" Type="http://schemas.openxmlformats.org/officeDocument/2006/relationships/font" Target="fonts/NunitoExtraBold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5" Type="http://schemas.openxmlformats.org/officeDocument/2006/relationships/image" Target="../media/image44.png"/><Relationship Id="rId6" Type="http://schemas.openxmlformats.org/officeDocument/2006/relationships/image" Target="../media/image4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5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Relationship Id="rId3" Type="http://schemas.openxmlformats.org/officeDocument/2006/relationships/image" Target="../media/image5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5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0" Type="http://schemas.openxmlformats.org/officeDocument/2006/relationships/image" Target="../media/image21.png"/><Relationship Id="rId9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7">
    <p:bg>
      <p:bgPr>
        <a:solidFill>
          <a:schemeClr val="accent6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1"/>
          <p:cNvGrpSpPr/>
          <p:nvPr/>
        </p:nvGrpSpPr>
        <p:grpSpPr>
          <a:xfrm>
            <a:off x="150" y="3499450"/>
            <a:ext cx="18287910" cy="6787718"/>
            <a:chOff x="0" y="-38100"/>
            <a:chExt cx="4902662" cy="1787700"/>
          </a:xfrm>
        </p:grpSpPr>
        <p:sp>
          <p:nvSpPr>
            <p:cNvPr id="128" name="Google Shape;128;p11"/>
            <p:cNvSpPr/>
            <p:nvPr/>
          </p:nvSpPr>
          <p:spPr>
            <a:xfrm>
              <a:off x="0" y="0"/>
              <a:ext cx="4902662" cy="1749567"/>
            </a:xfrm>
            <a:custGeom>
              <a:rect b="b" l="l" r="r" t="t"/>
              <a:pathLst>
                <a:path extrusionOk="0" h="1749567" w="4902662">
                  <a:moveTo>
                    <a:pt x="0" y="0"/>
                  </a:moveTo>
                  <a:lnTo>
                    <a:pt x="4902662" y="0"/>
                  </a:lnTo>
                  <a:lnTo>
                    <a:pt x="4902662" y="1749567"/>
                  </a:lnTo>
                  <a:lnTo>
                    <a:pt x="0" y="1749567"/>
                  </a:lnTo>
                  <a:close/>
                </a:path>
              </a:pathLst>
            </a:custGeom>
            <a:solidFill>
              <a:srgbClr val="3E4677"/>
            </a:solidFill>
            <a:ln>
              <a:noFill/>
            </a:ln>
          </p:spPr>
        </p:sp>
        <p:sp>
          <p:nvSpPr>
            <p:cNvPr id="129" name="Google Shape;129;p11"/>
            <p:cNvSpPr txBox="1"/>
            <p:nvPr/>
          </p:nvSpPr>
          <p:spPr>
            <a:xfrm>
              <a:off x="0" y="-38100"/>
              <a:ext cx="4902600" cy="178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1"/>
          <p:cNvSpPr/>
          <p:nvPr/>
        </p:nvSpPr>
        <p:spPr>
          <a:xfrm flipH="1">
            <a:off x="15776246" y="2066157"/>
            <a:ext cx="5023508" cy="2301680"/>
          </a:xfrm>
          <a:custGeom>
            <a:rect b="b" l="l" r="r" t="t"/>
            <a:pathLst>
              <a:path extrusionOk="0" h="2301680" w="5023508">
                <a:moveTo>
                  <a:pt x="5023508" y="0"/>
                </a:moveTo>
                <a:lnTo>
                  <a:pt x="0" y="0"/>
                </a:lnTo>
                <a:lnTo>
                  <a:pt x="0" y="2301680"/>
                </a:lnTo>
                <a:lnTo>
                  <a:pt x="5023508" y="2301680"/>
                </a:lnTo>
                <a:lnTo>
                  <a:pt x="5023508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1"/>
          <p:cNvSpPr/>
          <p:nvPr/>
        </p:nvSpPr>
        <p:spPr>
          <a:xfrm rot="-120272">
            <a:off x="-2723410" y="1598083"/>
            <a:ext cx="4193296" cy="2698958"/>
          </a:xfrm>
          <a:custGeom>
            <a:rect b="b" l="l" r="r" t="t"/>
            <a:pathLst>
              <a:path extrusionOk="0" h="2697306" w="4190730">
                <a:moveTo>
                  <a:pt x="0" y="0"/>
                </a:moveTo>
                <a:lnTo>
                  <a:pt x="4190730" y="0"/>
                </a:lnTo>
                <a:lnTo>
                  <a:pt x="4190730" y="2697306"/>
                </a:lnTo>
                <a:lnTo>
                  <a:pt x="0" y="2697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1"/>
          <p:cNvSpPr/>
          <p:nvPr/>
        </p:nvSpPr>
        <p:spPr>
          <a:xfrm>
            <a:off x="14186319" y="4620364"/>
            <a:ext cx="236352" cy="244809"/>
          </a:xfrm>
          <a:custGeom>
            <a:rect b="b" l="l" r="r" t="t"/>
            <a:pathLst>
              <a:path extrusionOk="0" h="244809" w="236352">
                <a:moveTo>
                  <a:pt x="0" y="0"/>
                </a:moveTo>
                <a:lnTo>
                  <a:pt x="236352" y="0"/>
                </a:lnTo>
                <a:lnTo>
                  <a:pt x="236352" y="244809"/>
                </a:lnTo>
                <a:lnTo>
                  <a:pt x="0" y="244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1"/>
          <p:cNvSpPr/>
          <p:nvPr/>
        </p:nvSpPr>
        <p:spPr>
          <a:xfrm rot="-1809202">
            <a:off x="10696796" y="8489653"/>
            <a:ext cx="348653" cy="361129"/>
          </a:xfrm>
          <a:custGeom>
            <a:rect b="b" l="l" r="r" t="t"/>
            <a:pathLst>
              <a:path extrusionOk="0" h="360997" w="348526">
                <a:moveTo>
                  <a:pt x="0" y="0"/>
                </a:moveTo>
                <a:lnTo>
                  <a:pt x="348526" y="0"/>
                </a:lnTo>
                <a:lnTo>
                  <a:pt x="348526" y="360997"/>
                </a:lnTo>
                <a:lnTo>
                  <a:pt x="0" y="360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1"/>
          <p:cNvSpPr/>
          <p:nvPr/>
        </p:nvSpPr>
        <p:spPr>
          <a:xfrm>
            <a:off x="14542987" y="7030704"/>
            <a:ext cx="194376" cy="201331"/>
          </a:xfrm>
          <a:custGeom>
            <a:rect b="b" l="l" r="r" t="t"/>
            <a:pathLst>
              <a:path extrusionOk="0" h="201331" w="194376">
                <a:moveTo>
                  <a:pt x="0" y="0"/>
                </a:moveTo>
                <a:lnTo>
                  <a:pt x="194376" y="0"/>
                </a:lnTo>
                <a:lnTo>
                  <a:pt x="194376" y="201331"/>
                </a:lnTo>
                <a:lnTo>
                  <a:pt x="0" y="201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35" name="Google Shape;135;p11"/>
          <p:cNvPicPr preferRelativeResize="0"/>
          <p:nvPr/>
        </p:nvPicPr>
        <p:blipFill rotWithShape="1">
          <a:blip r:embed="rId5">
            <a:alphaModFix/>
          </a:blip>
          <a:srcRect b="61267" l="0" r="0" t="0"/>
          <a:stretch/>
        </p:blipFill>
        <p:spPr>
          <a:xfrm>
            <a:off x="0" y="8348676"/>
            <a:ext cx="18288000" cy="23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1"/>
          <p:cNvPicPr preferRelativeResize="0"/>
          <p:nvPr/>
        </p:nvPicPr>
        <p:blipFill rotWithShape="1">
          <a:blip r:embed="rId6">
            <a:alphaModFix/>
          </a:blip>
          <a:srcRect b="0" l="52294" r="0" t="0"/>
          <a:stretch/>
        </p:blipFill>
        <p:spPr>
          <a:xfrm>
            <a:off x="5" y="6191175"/>
            <a:ext cx="1538024" cy="18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1"/>
          <p:cNvSpPr txBox="1"/>
          <p:nvPr>
            <p:ph type="ctrTitle"/>
          </p:nvPr>
        </p:nvSpPr>
        <p:spPr>
          <a:xfrm>
            <a:off x="1412400" y="907850"/>
            <a:ext cx="15463200" cy="27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0"/>
              <a:buFont typeface="Nunito Medium"/>
              <a:buNone/>
              <a:defRPr sz="6950">
                <a:solidFill>
                  <a:schemeClr val="accent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8">
    <p:bg>
      <p:bgPr>
        <a:solidFill>
          <a:schemeClr val="dk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2"/>
          <p:cNvGrpSpPr/>
          <p:nvPr/>
        </p:nvGrpSpPr>
        <p:grpSpPr>
          <a:xfrm>
            <a:off x="-579989" y="-1010684"/>
            <a:ext cx="10382950" cy="12448524"/>
            <a:chOff x="0" y="0"/>
            <a:chExt cx="13843933" cy="16598032"/>
          </a:xfrm>
        </p:grpSpPr>
        <p:sp>
          <p:nvSpPr>
            <p:cNvPr id="140" name="Google Shape;140;p12"/>
            <p:cNvSpPr/>
            <p:nvPr/>
          </p:nvSpPr>
          <p:spPr>
            <a:xfrm>
              <a:off x="0" y="1347578"/>
              <a:ext cx="10747561" cy="14151545"/>
            </a:xfrm>
            <a:custGeom>
              <a:rect b="b" l="l" r="r" t="t"/>
              <a:pathLst>
                <a:path extrusionOk="0" h="2795367" w="2122975">
                  <a:moveTo>
                    <a:pt x="0" y="0"/>
                  </a:moveTo>
                  <a:lnTo>
                    <a:pt x="2122975" y="0"/>
                  </a:lnTo>
                  <a:lnTo>
                    <a:pt x="2122975" y="2795367"/>
                  </a:lnTo>
                  <a:lnTo>
                    <a:pt x="0" y="2795367"/>
                  </a:ln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</p:sp>
        <p:sp>
          <p:nvSpPr>
            <p:cNvPr id="141" name="Google Shape;141;p12"/>
            <p:cNvSpPr/>
            <p:nvPr/>
          </p:nvSpPr>
          <p:spPr>
            <a:xfrm flipH="1">
              <a:off x="7145922" y="13529125"/>
              <a:ext cx="6698011" cy="3068907"/>
            </a:xfrm>
            <a:custGeom>
              <a:rect b="b" l="l" r="r" t="t"/>
              <a:pathLst>
                <a:path extrusionOk="0" h="3068907" w="6698011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" name="Google Shape;142;p12"/>
            <p:cNvSpPr/>
            <p:nvPr/>
          </p:nvSpPr>
          <p:spPr>
            <a:xfrm flipH="1" rot="10800000">
              <a:off x="6123487" y="0"/>
              <a:ext cx="6698011" cy="3068907"/>
            </a:xfrm>
            <a:custGeom>
              <a:rect b="b" l="l" r="r" t="t"/>
              <a:pathLst>
                <a:path extrusionOk="0" h="3068907" w="6698011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3" name="Google Shape;143;p12"/>
          <p:cNvSpPr txBox="1"/>
          <p:nvPr>
            <p:ph type="ctrTitle"/>
          </p:nvPr>
        </p:nvSpPr>
        <p:spPr>
          <a:xfrm>
            <a:off x="655075" y="907850"/>
            <a:ext cx="5521500" cy="88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0F1C1"/>
              </a:buClr>
              <a:buSzPts val="5150"/>
              <a:buFont typeface="Nunito"/>
              <a:buNone/>
              <a:defRPr sz="5150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44" name="Google Shape;144;p12"/>
          <p:cNvSpPr txBox="1"/>
          <p:nvPr>
            <p:ph idx="1" type="body"/>
          </p:nvPr>
        </p:nvSpPr>
        <p:spPr>
          <a:xfrm>
            <a:off x="9020763" y="1004900"/>
            <a:ext cx="6456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>
              <a:spcBef>
                <a:spcPts val="640"/>
              </a:spcBef>
              <a:spcAft>
                <a:spcPts val="0"/>
              </a:spcAft>
              <a:buClr>
                <a:srgbClr val="F0F1C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rgbClr val="F0F1C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>
              <a:spcBef>
                <a:spcPts val="560"/>
              </a:spcBef>
              <a:spcAft>
                <a:spcPts val="0"/>
              </a:spcAft>
              <a:buClr>
                <a:srgbClr val="F0F1C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>
              <a:spcBef>
                <a:spcPts val="480"/>
              </a:spcBef>
              <a:spcAft>
                <a:spcPts val="0"/>
              </a:spcAft>
              <a:buClr>
                <a:srgbClr val="F0F1C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»"/>
              <a:defRPr i="0" sz="20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">
    <p:bg>
      <p:bgPr>
        <a:solidFill>
          <a:schemeClr val="dk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/>
          <p:nvPr/>
        </p:nvSpPr>
        <p:spPr>
          <a:xfrm rot="-2912686">
            <a:off x="1105453" y="-536580"/>
            <a:ext cx="4556892" cy="3156683"/>
          </a:xfrm>
          <a:custGeom>
            <a:rect b="b" l="l" r="r" t="t"/>
            <a:pathLst>
              <a:path extrusionOk="0" h="3154466" w="4553691">
                <a:moveTo>
                  <a:pt x="0" y="0"/>
                </a:moveTo>
                <a:lnTo>
                  <a:pt x="4553691" y="0"/>
                </a:lnTo>
                <a:lnTo>
                  <a:pt x="4553691" y="3154465"/>
                </a:lnTo>
                <a:lnTo>
                  <a:pt x="0" y="3154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7" name="Google Shape;147;p13"/>
          <p:cNvPicPr preferRelativeResize="0"/>
          <p:nvPr/>
        </p:nvPicPr>
        <p:blipFill rotWithShape="1">
          <a:blip r:embed="rId3">
            <a:alphaModFix/>
          </a:blip>
          <a:srcRect b="21771" l="0" r="3633" t="0"/>
          <a:stretch/>
        </p:blipFill>
        <p:spPr>
          <a:xfrm>
            <a:off x="-55612" y="6701625"/>
            <a:ext cx="18399225" cy="35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 txBox="1"/>
          <p:nvPr>
            <p:ph type="ctrTitle"/>
          </p:nvPr>
        </p:nvSpPr>
        <p:spPr>
          <a:xfrm>
            <a:off x="1932600" y="1976025"/>
            <a:ext cx="14422800" cy="47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950"/>
              <a:buNone/>
              <a:defRPr sz="695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">
  <p:cSld name="CUSTOM_10">
    <p:bg>
      <p:bgPr>
        <a:solidFill>
          <a:schemeClr val="dk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"/>
          <p:cNvSpPr/>
          <p:nvPr/>
        </p:nvSpPr>
        <p:spPr>
          <a:xfrm>
            <a:off x="-2058901" y="4783355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0" y="0"/>
                </a:moveTo>
                <a:lnTo>
                  <a:pt x="8408169" y="0"/>
                </a:lnTo>
                <a:lnTo>
                  <a:pt x="8408169" y="5024668"/>
                </a:lnTo>
                <a:lnTo>
                  <a:pt x="0" y="5024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4"/>
          <p:cNvSpPr/>
          <p:nvPr/>
        </p:nvSpPr>
        <p:spPr>
          <a:xfrm flipH="1">
            <a:off x="11127021" y="-1240675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70" y="0"/>
                </a:moveTo>
                <a:lnTo>
                  <a:pt x="0" y="0"/>
                </a:lnTo>
                <a:lnTo>
                  <a:pt x="0" y="5024668"/>
                </a:lnTo>
                <a:lnTo>
                  <a:pt x="8408170" y="5024668"/>
                </a:lnTo>
                <a:lnTo>
                  <a:pt x="840817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4"/>
          <p:cNvSpPr/>
          <p:nvPr/>
        </p:nvSpPr>
        <p:spPr>
          <a:xfrm>
            <a:off x="1249053" y="2256255"/>
            <a:ext cx="15792390" cy="5952676"/>
          </a:xfrm>
          <a:custGeom>
            <a:rect b="b" l="l" r="r" t="t"/>
            <a:pathLst>
              <a:path extrusionOk="0" h="1567525" w="4158628">
                <a:moveTo>
                  <a:pt x="407921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488107"/>
                </a:lnTo>
                <a:cubicBezTo>
                  <a:pt x="43699" y="1488107"/>
                  <a:pt x="79418" y="1523446"/>
                  <a:pt x="79418" y="1567525"/>
                </a:cubicBezTo>
                <a:lnTo>
                  <a:pt x="4079210" y="1567525"/>
                </a:lnTo>
                <a:cubicBezTo>
                  <a:pt x="4079210" y="1523825"/>
                  <a:pt x="4114548" y="1488107"/>
                  <a:pt x="4158628" y="1488107"/>
                </a:cubicBezTo>
                <a:lnTo>
                  <a:pt x="4158628" y="79418"/>
                </a:lnTo>
                <a:cubicBezTo>
                  <a:pt x="4114928" y="79418"/>
                  <a:pt x="4079210" y="44079"/>
                  <a:pt x="4079210" y="0"/>
                </a:cubicBezTo>
                <a:close/>
              </a:path>
            </a:pathLst>
          </a:custGeom>
          <a:solidFill>
            <a:srgbClr val="FDD4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"/>
          <p:cNvSpPr/>
          <p:nvPr/>
        </p:nvSpPr>
        <p:spPr>
          <a:xfrm>
            <a:off x="-883368" y="0"/>
            <a:ext cx="3280640" cy="1986279"/>
          </a:xfrm>
          <a:custGeom>
            <a:rect b="b" l="l" r="r" t="t"/>
            <a:pathLst>
              <a:path extrusionOk="0" h="1986279" w="3280640">
                <a:moveTo>
                  <a:pt x="0" y="0"/>
                </a:moveTo>
                <a:lnTo>
                  <a:pt x="3280641" y="0"/>
                </a:lnTo>
                <a:lnTo>
                  <a:pt x="3280641" y="1986279"/>
                </a:lnTo>
                <a:lnTo>
                  <a:pt x="0" y="198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4"/>
          <p:cNvSpPr/>
          <p:nvPr/>
        </p:nvSpPr>
        <p:spPr>
          <a:xfrm rot="700492">
            <a:off x="14833867" y="7217286"/>
            <a:ext cx="2515091" cy="2455643"/>
          </a:xfrm>
          <a:custGeom>
            <a:rect b="b" l="l" r="r" t="t"/>
            <a:pathLst>
              <a:path extrusionOk="0" h="2453918" w="2513324">
                <a:moveTo>
                  <a:pt x="0" y="0"/>
                </a:moveTo>
                <a:lnTo>
                  <a:pt x="2513324" y="0"/>
                </a:lnTo>
                <a:lnTo>
                  <a:pt x="2513324" y="2453918"/>
                </a:lnTo>
                <a:lnTo>
                  <a:pt x="0" y="2453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4"/>
          <p:cNvSpPr txBox="1"/>
          <p:nvPr>
            <p:ph type="ctrTitle"/>
          </p:nvPr>
        </p:nvSpPr>
        <p:spPr>
          <a:xfrm>
            <a:off x="2044650" y="2559472"/>
            <a:ext cx="14198700" cy="3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56" name="Google Shape;156;p14"/>
          <p:cNvSpPr txBox="1"/>
          <p:nvPr>
            <p:ph idx="1" type="subTitle"/>
          </p:nvPr>
        </p:nvSpPr>
        <p:spPr>
          <a:xfrm>
            <a:off x="3384300" y="6346425"/>
            <a:ext cx="115194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accent6"/>
              </a:buClr>
              <a:buSzPts val="3950"/>
              <a:buFont typeface="Nunito Black"/>
              <a:buNone/>
              <a:defRPr sz="395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3">
  <p:cSld name="CUSTOM_11">
    <p:bg>
      <p:bgPr>
        <a:solidFill>
          <a:schemeClr val="lt2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5"/>
          <p:cNvPicPr preferRelativeResize="0"/>
          <p:nvPr/>
        </p:nvPicPr>
        <p:blipFill rotWithShape="1">
          <a:blip r:embed="rId2">
            <a:alphaModFix/>
          </a:blip>
          <a:srcRect b="0" l="1283" r="773" t="0"/>
          <a:stretch/>
        </p:blipFill>
        <p:spPr>
          <a:xfrm>
            <a:off x="-93875" y="-66950"/>
            <a:ext cx="18518376" cy="104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0675" y="-2560825"/>
            <a:ext cx="4166650" cy="4175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5"/>
          <p:cNvSpPr txBox="1"/>
          <p:nvPr>
            <p:ph type="ctrTitle"/>
          </p:nvPr>
        </p:nvSpPr>
        <p:spPr>
          <a:xfrm>
            <a:off x="2044650" y="4196576"/>
            <a:ext cx="14198700" cy="47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12">
    <p:bg>
      <p:bgPr>
        <a:solidFill>
          <a:schemeClr val="lt2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/>
          <p:nvPr/>
        </p:nvSpPr>
        <p:spPr>
          <a:xfrm>
            <a:off x="9144000" y="0"/>
            <a:ext cx="9145504" cy="3836792"/>
          </a:xfrm>
          <a:custGeom>
            <a:rect b="b" l="l" r="r" t="t"/>
            <a:pathLst>
              <a:path extrusionOk="0" h="1051176" w="2408296">
                <a:moveTo>
                  <a:pt x="0" y="0"/>
                </a:moveTo>
                <a:lnTo>
                  <a:pt x="2408296" y="0"/>
                </a:lnTo>
                <a:lnTo>
                  <a:pt x="2408296" y="1051176"/>
                </a:lnTo>
                <a:lnTo>
                  <a:pt x="0" y="1051176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163" name="Google Shape;163;p16"/>
          <p:cNvSpPr/>
          <p:nvPr/>
        </p:nvSpPr>
        <p:spPr>
          <a:xfrm>
            <a:off x="13716000" y="-67775"/>
            <a:ext cx="4562198" cy="3905119"/>
          </a:xfrm>
          <a:custGeom>
            <a:rect b="b" l="l" r="r" t="t"/>
            <a:pathLst>
              <a:path extrusionOk="0" h="1051176" w="1287847">
                <a:moveTo>
                  <a:pt x="0" y="0"/>
                </a:moveTo>
                <a:lnTo>
                  <a:pt x="1287847" y="0"/>
                </a:lnTo>
                <a:lnTo>
                  <a:pt x="1287847" y="1051176"/>
                </a:lnTo>
                <a:lnTo>
                  <a:pt x="0" y="1051176"/>
                </a:lnTo>
                <a:close/>
              </a:path>
            </a:pathLst>
          </a:custGeom>
          <a:solidFill>
            <a:srgbClr val="A16B9F"/>
          </a:solidFill>
          <a:ln>
            <a:noFill/>
          </a:ln>
        </p:spPr>
      </p:sp>
      <p:pic>
        <p:nvPicPr>
          <p:cNvPr id="164" name="Google Shape;164;p16"/>
          <p:cNvPicPr preferRelativeResize="0"/>
          <p:nvPr/>
        </p:nvPicPr>
        <p:blipFill rotWithShape="1">
          <a:blip r:embed="rId2">
            <a:alphaModFix/>
          </a:blip>
          <a:srcRect b="0" l="12487" r="0" t="29133"/>
          <a:stretch/>
        </p:blipFill>
        <p:spPr>
          <a:xfrm>
            <a:off x="-14650" y="-49000"/>
            <a:ext cx="9144050" cy="39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0" y="19375"/>
            <a:ext cx="4563775" cy="38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 rotWithShape="1">
          <a:blip r:embed="rId4">
            <a:alphaModFix/>
          </a:blip>
          <a:srcRect b="0" l="0" r="0" t="10825"/>
          <a:stretch/>
        </p:blipFill>
        <p:spPr>
          <a:xfrm>
            <a:off x="9237175" y="-24475"/>
            <a:ext cx="4371051" cy="390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/>
          <p:nvPr>
            <p:ph type="ctrTitle"/>
          </p:nvPr>
        </p:nvSpPr>
        <p:spPr>
          <a:xfrm>
            <a:off x="1483800" y="3880650"/>
            <a:ext cx="153204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0"/>
              <a:buNone/>
              <a:defRPr sz="9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68" name="Google Shape;168;p16"/>
          <p:cNvSpPr txBox="1"/>
          <p:nvPr>
            <p:ph idx="2" type="ctrTitle"/>
          </p:nvPr>
        </p:nvSpPr>
        <p:spPr>
          <a:xfrm>
            <a:off x="3295050" y="5649725"/>
            <a:ext cx="1169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50"/>
              <a:buFont typeface="Nunito"/>
              <a:buNone/>
              <a:defRPr sz="335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69" name="Google Shape;169;p16"/>
          <p:cNvSpPr txBox="1"/>
          <p:nvPr>
            <p:ph idx="1" type="body"/>
          </p:nvPr>
        </p:nvSpPr>
        <p:spPr>
          <a:xfrm>
            <a:off x="2516975" y="6691400"/>
            <a:ext cx="6456900" cy="3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70" name="Google Shape;170;p16"/>
          <p:cNvSpPr txBox="1"/>
          <p:nvPr>
            <p:ph idx="3" type="body"/>
          </p:nvPr>
        </p:nvSpPr>
        <p:spPr>
          <a:xfrm>
            <a:off x="9786450" y="6736056"/>
            <a:ext cx="6456900" cy="3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7">
  <p:cSld name="CUSTOM_13"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/>
          <p:nvPr/>
        </p:nvSpPr>
        <p:spPr>
          <a:xfrm>
            <a:off x="-1514688" y="112091"/>
            <a:ext cx="6346043" cy="3792355"/>
          </a:xfrm>
          <a:custGeom>
            <a:rect b="b" l="l" r="r" t="t"/>
            <a:pathLst>
              <a:path extrusionOk="0" h="3792355" w="6346043">
                <a:moveTo>
                  <a:pt x="0" y="0"/>
                </a:moveTo>
                <a:lnTo>
                  <a:pt x="6346043" y="0"/>
                </a:lnTo>
                <a:lnTo>
                  <a:pt x="6346043" y="3792354"/>
                </a:lnTo>
                <a:lnTo>
                  <a:pt x="0" y="379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7"/>
          <p:cNvSpPr/>
          <p:nvPr/>
        </p:nvSpPr>
        <p:spPr>
          <a:xfrm flipH="1">
            <a:off x="15186343" y="7069146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69" y="0"/>
                </a:moveTo>
                <a:lnTo>
                  <a:pt x="0" y="0"/>
                </a:lnTo>
                <a:lnTo>
                  <a:pt x="0" y="5024668"/>
                </a:lnTo>
                <a:lnTo>
                  <a:pt x="8408169" y="5024668"/>
                </a:lnTo>
                <a:lnTo>
                  <a:pt x="8408169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7"/>
          <p:cNvSpPr/>
          <p:nvPr/>
        </p:nvSpPr>
        <p:spPr>
          <a:xfrm>
            <a:off x="15678969" y="-2452917"/>
            <a:ext cx="4065582" cy="3481617"/>
          </a:xfrm>
          <a:custGeom>
            <a:rect b="b" l="l" r="r" t="t"/>
            <a:pathLst>
              <a:path extrusionOk="0" h="3481617" w="4065582">
                <a:moveTo>
                  <a:pt x="0" y="0"/>
                </a:moveTo>
                <a:lnTo>
                  <a:pt x="4065582" y="0"/>
                </a:lnTo>
                <a:lnTo>
                  <a:pt x="4065582" y="3481617"/>
                </a:lnTo>
                <a:lnTo>
                  <a:pt x="0" y="348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5" name="Google Shape;175;p17"/>
          <p:cNvGrpSpPr/>
          <p:nvPr/>
        </p:nvGrpSpPr>
        <p:grpSpPr>
          <a:xfrm>
            <a:off x="-1031834" y="3386234"/>
            <a:ext cx="9657685" cy="7188261"/>
            <a:chOff x="0" y="0"/>
            <a:chExt cx="2543571" cy="1893192"/>
          </a:xfrm>
        </p:grpSpPr>
        <p:sp>
          <p:nvSpPr>
            <p:cNvPr id="176" name="Google Shape;176;p17"/>
            <p:cNvSpPr/>
            <p:nvPr/>
          </p:nvSpPr>
          <p:spPr>
            <a:xfrm>
              <a:off x="0" y="0"/>
              <a:ext cx="2543571" cy="1893192"/>
            </a:xfrm>
            <a:custGeom>
              <a:rect b="b" l="l" r="r" t="t"/>
              <a:pathLst>
                <a:path extrusionOk="0" h="1893192" w="2543571">
                  <a:moveTo>
                    <a:pt x="246415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813774"/>
                  </a:lnTo>
                  <a:cubicBezTo>
                    <a:pt x="43699" y="1813774"/>
                    <a:pt x="79418" y="1849113"/>
                    <a:pt x="79418" y="1893192"/>
                  </a:cubicBezTo>
                  <a:lnTo>
                    <a:pt x="2464153" y="1893192"/>
                  </a:lnTo>
                  <a:cubicBezTo>
                    <a:pt x="2464153" y="1849493"/>
                    <a:pt x="2499492" y="1813774"/>
                    <a:pt x="2543571" y="1813774"/>
                  </a:cubicBezTo>
                  <a:lnTo>
                    <a:pt x="2543571" y="79418"/>
                  </a:lnTo>
                  <a:cubicBezTo>
                    <a:pt x="2499872" y="79418"/>
                    <a:pt x="2464153" y="44079"/>
                    <a:pt x="2464153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38100" y="0"/>
              <a:ext cx="2467500" cy="18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7"/>
          <p:cNvSpPr txBox="1"/>
          <p:nvPr>
            <p:ph type="ctrTitle"/>
          </p:nvPr>
        </p:nvSpPr>
        <p:spPr>
          <a:xfrm>
            <a:off x="1067075" y="3880650"/>
            <a:ext cx="63462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950"/>
              <a:buNone/>
              <a:defRPr sz="695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79" name="Google Shape;179;p17"/>
          <p:cNvSpPr txBox="1"/>
          <p:nvPr>
            <p:ph idx="2" type="ctrTitle"/>
          </p:nvPr>
        </p:nvSpPr>
        <p:spPr>
          <a:xfrm>
            <a:off x="1067075" y="5887850"/>
            <a:ext cx="1169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50"/>
              <a:buFont typeface="Nunito"/>
              <a:buNone/>
              <a:defRPr sz="515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80" name="Google Shape;180;p17"/>
          <p:cNvSpPr txBox="1"/>
          <p:nvPr>
            <p:ph idx="1" type="body"/>
          </p:nvPr>
        </p:nvSpPr>
        <p:spPr>
          <a:xfrm>
            <a:off x="1067075" y="6989050"/>
            <a:ext cx="6456900" cy="26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Columns">
  <p:cSld name="CUSTOM_14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0" y="75"/>
            <a:ext cx="6097004" cy="10288341"/>
          </a:xfrm>
          <a:custGeom>
            <a:rect b="b" l="l" r="r" t="t"/>
            <a:pathLst>
              <a:path extrusionOk="0" h="2756421" w="1605531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F0F1C1"/>
          </a:solidFill>
          <a:ln>
            <a:noFill/>
          </a:ln>
        </p:spPr>
      </p:sp>
      <p:sp>
        <p:nvSpPr>
          <p:cNvPr id="183" name="Google Shape;183;p18"/>
          <p:cNvSpPr/>
          <p:nvPr/>
        </p:nvSpPr>
        <p:spPr>
          <a:xfrm>
            <a:off x="6096003" y="75"/>
            <a:ext cx="6097004" cy="10288341"/>
          </a:xfrm>
          <a:custGeom>
            <a:rect b="b" l="l" r="r" t="t"/>
            <a:pathLst>
              <a:path extrusionOk="0" h="2756421" w="1605531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184" name="Google Shape;184;p18"/>
          <p:cNvSpPr/>
          <p:nvPr/>
        </p:nvSpPr>
        <p:spPr>
          <a:xfrm>
            <a:off x="12192000" y="75"/>
            <a:ext cx="6189322" cy="10398598"/>
          </a:xfrm>
          <a:custGeom>
            <a:rect b="b" l="l" r="r" t="t"/>
            <a:pathLst>
              <a:path extrusionOk="0" h="2756421" w="1605531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3E4677"/>
          </a:solidFill>
          <a:ln>
            <a:noFill/>
          </a:ln>
        </p:spPr>
      </p:sp>
      <p:sp>
        <p:nvSpPr>
          <p:cNvPr id="185" name="Google Shape;185;p18"/>
          <p:cNvSpPr/>
          <p:nvPr/>
        </p:nvSpPr>
        <p:spPr>
          <a:xfrm>
            <a:off x="0" y="0"/>
            <a:ext cx="18291008" cy="2436362"/>
          </a:xfrm>
          <a:custGeom>
            <a:rect b="b" l="l" r="r" t="t"/>
            <a:pathLst>
              <a:path extrusionOk="0" h="641570" w="4816592">
                <a:moveTo>
                  <a:pt x="0" y="0"/>
                </a:moveTo>
                <a:lnTo>
                  <a:pt x="4816592" y="0"/>
                </a:lnTo>
                <a:lnTo>
                  <a:pt x="4816592" y="641570"/>
                </a:lnTo>
                <a:lnTo>
                  <a:pt x="0" y="641570"/>
                </a:lnTo>
                <a:close/>
              </a:path>
            </a:pathLst>
          </a:custGeom>
          <a:solidFill>
            <a:srgbClr val="FDD4D2"/>
          </a:solidFill>
          <a:ln>
            <a:noFill/>
          </a:ln>
        </p:spPr>
      </p:sp>
      <p:sp>
        <p:nvSpPr>
          <p:cNvPr id="186" name="Google Shape;186;p18"/>
          <p:cNvSpPr txBox="1"/>
          <p:nvPr>
            <p:ph type="ctrTitle"/>
          </p:nvPr>
        </p:nvSpPr>
        <p:spPr>
          <a:xfrm>
            <a:off x="2044650" y="487926"/>
            <a:ext cx="14198700" cy="12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950"/>
              <a:buNone/>
              <a:defRPr sz="69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87" name="Google Shape;187;p18"/>
          <p:cNvSpPr txBox="1"/>
          <p:nvPr>
            <p:ph idx="1" type="subTitle"/>
          </p:nvPr>
        </p:nvSpPr>
        <p:spPr>
          <a:xfrm>
            <a:off x="636050" y="3001363"/>
            <a:ext cx="4824900" cy="17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5150"/>
              <a:buFont typeface="Nunito Black"/>
              <a:buNone/>
              <a:defRPr sz="515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8" name="Google Shape;188;p18"/>
          <p:cNvSpPr txBox="1"/>
          <p:nvPr>
            <p:ph idx="2" type="body"/>
          </p:nvPr>
        </p:nvSpPr>
        <p:spPr>
          <a:xfrm>
            <a:off x="636050" y="5399000"/>
            <a:ext cx="4498500" cy="3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89" name="Google Shape;189;p18"/>
          <p:cNvSpPr txBox="1"/>
          <p:nvPr>
            <p:ph idx="3" type="subTitle"/>
          </p:nvPr>
        </p:nvSpPr>
        <p:spPr>
          <a:xfrm>
            <a:off x="6669975" y="3001363"/>
            <a:ext cx="4824900" cy="17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5150"/>
              <a:buFont typeface="Nunito Black"/>
              <a:buNone/>
              <a:defRPr sz="515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0" name="Google Shape;190;p18"/>
          <p:cNvSpPr txBox="1"/>
          <p:nvPr>
            <p:ph idx="4" type="body"/>
          </p:nvPr>
        </p:nvSpPr>
        <p:spPr>
          <a:xfrm>
            <a:off x="6669975" y="5399000"/>
            <a:ext cx="4498500" cy="3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91" name="Google Shape;191;p18"/>
          <p:cNvSpPr txBox="1"/>
          <p:nvPr>
            <p:ph idx="5" type="subTitle"/>
          </p:nvPr>
        </p:nvSpPr>
        <p:spPr>
          <a:xfrm>
            <a:off x="12874213" y="3094213"/>
            <a:ext cx="4824900" cy="17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50"/>
              <a:buFont typeface="Nunito Black"/>
              <a:buNone/>
              <a:defRPr sz="515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2" name="Google Shape;192;p18"/>
          <p:cNvSpPr txBox="1"/>
          <p:nvPr>
            <p:ph idx="6" type="body"/>
          </p:nvPr>
        </p:nvSpPr>
        <p:spPr>
          <a:xfrm>
            <a:off x="12874213" y="5491850"/>
            <a:ext cx="4498500" cy="3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15">
    <p:bg>
      <p:bgPr>
        <a:solidFill>
          <a:schemeClr val="accent4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9"/>
          <p:cNvGrpSpPr/>
          <p:nvPr/>
        </p:nvGrpSpPr>
        <p:grpSpPr>
          <a:xfrm>
            <a:off x="1035381" y="5260456"/>
            <a:ext cx="7847585" cy="3998136"/>
            <a:chOff x="0" y="-38100"/>
            <a:chExt cx="2066840" cy="1053000"/>
          </a:xfrm>
        </p:grpSpPr>
        <p:sp>
          <p:nvSpPr>
            <p:cNvPr id="195" name="Google Shape;195;p19"/>
            <p:cNvSpPr/>
            <p:nvPr/>
          </p:nvSpPr>
          <p:spPr>
            <a:xfrm>
              <a:off x="0" y="0"/>
              <a:ext cx="2066840" cy="1014830"/>
            </a:xfrm>
            <a:custGeom>
              <a:rect b="b" l="l" r="r" t="t"/>
              <a:pathLst>
                <a:path extrusionOk="0" h="1014830" w="2066840">
                  <a:moveTo>
                    <a:pt x="0" y="0"/>
                  </a:moveTo>
                  <a:lnTo>
                    <a:pt x="2066840" y="0"/>
                  </a:lnTo>
                  <a:lnTo>
                    <a:pt x="2066840" y="1014830"/>
                  </a:lnTo>
                  <a:lnTo>
                    <a:pt x="0" y="1014830"/>
                  </a:lnTo>
                  <a:close/>
                </a:path>
              </a:pathLst>
            </a:custGeom>
            <a:solidFill>
              <a:srgbClr val="F3FFFD"/>
            </a:solidFill>
            <a:ln>
              <a:noFill/>
            </a:ln>
          </p:spPr>
        </p:sp>
        <p:sp>
          <p:nvSpPr>
            <p:cNvPr id="196" name="Google Shape;196;p19"/>
            <p:cNvSpPr txBox="1"/>
            <p:nvPr/>
          </p:nvSpPr>
          <p:spPr>
            <a:xfrm>
              <a:off x="0" y="-38100"/>
              <a:ext cx="20667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9"/>
          <p:cNvSpPr/>
          <p:nvPr/>
        </p:nvSpPr>
        <p:spPr>
          <a:xfrm>
            <a:off x="2774363" y="5147304"/>
            <a:ext cx="4369705" cy="824708"/>
          </a:xfrm>
          <a:custGeom>
            <a:rect b="b" l="l" r="r" t="t"/>
            <a:pathLst>
              <a:path extrusionOk="0" h="245084" w="1298575">
                <a:moveTo>
                  <a:pt x="1219156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1219156" y="245084"/>
                </a:lnTo>
                <a:cubicBezTo>
                  <a:pt x="1219156" y="201385"/>
                  <a:pt x="1254495" y="165666"/>
                  <a:pt x="1298575" y="165666"/>
                </a:cubicBezTo>
                <a:lnTo>
                  <a:pt x="1298575" y="79418"/>
                </a:lnTo>
                <a:cubicBezTo>
                  <a:pt x="1254875" y="79418"/>
                  <a:pt x="1219156" y="44079"/>
                  <a:pt x="1219156" y="0"/>
                </a:cubicBezTo>
                <a:close/>
              </a:path>
            </a:pathLst>
          </a:custGeom>
          <a:solidFill>
            <a:srgbClr val="FFD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8" name="Google Shape;198;p19"/>
          <p:cNvGrpSpPr/>
          <p:nvPr/>
        </p:nvGrpSpPr>
        <p:grpSpPr>
          <a:xfrm>
            <a:off x="9411768" y="5260456"/>
            <a:ext cx="7847585" cy="3998136"/>
            <a:chOff x="0" y="-38100"/>
            <a:chExt cx="2066840" cy="1053000"/>
          </a:xfrm>
        </p:grpSpPr>
        <p:sp>
          <p:nvSpPr>
            <p:cNvPr id="199" name="Google Shape;199;p19"/>
            <p:cNvSpPr/>
            <p:nvPr/>
          </p:nvSpPr>
          <p:spPr>
            <a:xfrm>
              <a:off x="0" y="0"/>
              <a:ext cx="2066840" cy="1014830"/>
            </a:xfrm>
            <a:custGeom>
              <a:rect b="b" l="l" r="r" t="t"/>
              <a:pathLst>
                <a:path extrusionOk="0" h="1014830" w="2066840">
                  <a:moveTo>
                    <a:pt x="0" y="0"/>
                  </a:moveTo>
                  <a:lnTo>
                    <a:pt x="2066840" y="0"/>
                  </a:lnTo>
                  <a:lnTo>
                    <a:pt x="2066840" y="1014830"/>
                  </a:lnTo>
                  <a:lnTo>
                    <a:pt x="0" y="1014830"/>
                  </a:lnTo>
                  <a:close/>
                </a:path>
              </a:pathLst>
            </a:custGeom>
            <a:solidFill>
              <a:srgbClr val="F3FFFD"/>
            </a:solidFill>
            <a:ln>
              <a:noFill/>
            </a:ln>
          </p:spPr>
        </p:sp>
        <p:sp>
          <p:nvSpPr>
            <p:cNvPr id="200" name="Google Shape;200;p19"/>
            <p:cNvSpPr txBox="1"/>
            <p:nvPr/>
          </p:nvSpPr>
          <p:spPr>
            <a:xfrm>
              <a:off x="0" y="-38100"/>
              <a:ext cx="20667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9"/>
          <p:cNvSpPr/>
          <p:nvPr/>
        </p:nvSpPr>
        <p:spPr>
          <a:xfrm>
            <a:off x="11150750" y="5143500"/>
            <a:ext cx="4370516" cy="824861"/>
          </a:xfrm>
          <a:custGeom>
            <a:rect b="b" l="l" r="r" t="t"/>
            <a:pathLst>
              <a:path extrusionOk="0" h="245084" w="1298575">
                <a:moveTo>
                  <a:pt x="1219156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1219156" y="245084"/>
                </a:lnTo>
                <a:cubicBezTo>
                  <a:pt x="1219156" y="201385"/>
                  <a:pt x="1254495" y="165666"/>
                  <a:pt x="1298575" y="165666"/>
                </a:cubicBezTo>
                <a:lnTo>
                  <a:pt x="1298575" y="79418"/>
                </a:lnTo>
                <a:cubicBezTo>
                  <a:pt x="1254875" y="79418"/>
                  <a:pt x="1219156" y="44079"/>
                  <a:pt x="1219156" y="0"/>
                </a:cubicBezTo>
                <a:close/>
              </a:path>
            </a:pathLst>
          </a:custGeom>
          <a:solidFill>
            <a:srgbClr val="3E46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9"/>
          <p:cNvSpPr/>
          <p:nvPr/>
        </p:nvSpPr>
        <p:spPr>
          <a:xfrm rot="-249423">
            <a:off x="-2940440" y="-2718418"/>
            <a:ext cx="12412019" cy="7488326"/>
          </a:xfrm>
          <a:custGeom>
            <a:rect b="b" l="l" r="r" t="t"/>
            <a:pathLst>
              <a:path extrusionOk="0" h="7487343" w="12410390">
                <a:moveTo>
                  <a:pt x="0" y="0"/>
                </a:moveTo>
                <a:lnTo>
                  <a:pt x="12410390" y="0"/>
                </a:lnTo>
                <a:lnTo>
                  <a:pt x="12410390" y="7487344"/>
                </a:lnTo>
                <a:lnTo>
                  <a:pt x="0" y="7487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9"/>
          <p:cNvSpPr txBox="1"/>
          <p:nvPr>
            <p:ph type="ctrTitle"/>
          </p:nvPr>
        </p:nvSpPr>
        <p:spPr>
          <a:xfrm>
            <a:off x="796950" y="907850"/>
            <a:ext cx="6979800" cy="16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5150"/>
              <a:buFont typeface="Nunito"/>
              <a:buNone/>
              <a:defRPr b="1" sz="515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204" name="Google Shape;204;p19"/>
          <p:cNvSpPr txBox="1"/>
          <p:nvPr>
            <p:ph idx="1" type="subTitle"/>
          </p:nvPr>
        </p:nvSpPr>
        <p:spPr>
          <a:xfrm>
            <a:off x="796950" y="2682200"/>
            <a:ext cx="65301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5" name="Google Shape;205;p19"/>
          <p:cNvSpPr txBox="1"/>
          <p:nvPr>
            <p:ph idx="2" type="subTitle"/>
          </p:nvPr>
        </p:nvSpPr>
        <p:spPr>
          <a:xfrm>
            <a:off x="3274325" y="5303900"/>
            <a:ext cx="34677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700"/>
              <a:buFont typeface="Nunito"/>
              <a:buNone/>
              <a:defRPr b="1" sz="27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6" name="Google Shape;206;p19"/>
          <p:cNvSpPr txBox="1"/>
          <p:nvPr>
            <p:ph idx="3" type="subTitle"/>
          </p:nvPr>
        </p:nvSpPr>
        <p:spPr>
          <a:xfrm>
            <a:off x="11601713" y="5303900"/>
            <a:ext cx="34677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  <a:defRPr b="1" sz="2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58075" y="508650"/>
            <a:ext cx="3069650" cy="18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9974" r="0" t="0"/>
          <a:stretch/>
        </p:blipFill>
        <p:spPr>
          <a:xfrm>
            <a:off x="-43901" y="5065725"/>
            <a:ext cx="3333576" cy="1527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3"/>
          <p:cNvGrpSpPr/>
          <p:nvPr/>
        </p:nvGrpSpPr>
        <p:grpSpPr>
          <a:xfrm>
            <a:off x="2699081" y="1359710"/>
            <a:ext cx="12889921" cy="9260043"/>
            <a:chOff x="0" y="0"/>
            <a:chExt cx="3394854" cy="2438843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3394854" cy="2438843"/>
            </a:xfrm>
            <a:custGeom>
              <a:rect b="b" l="l" r="r" t="t"/>
              <a:pathLst>
                <a:path extrusionOk="0" h="2438843" w="3394854">
                  <a:moveTo>
                    <a:pt x="331543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359425"/>
                  </a:lnTo>
                  <a:cubicBezTo>
                    <a:pt x="43699" y="2359425"/>
                    <a:pt x="79418" y="2394764"/>
                    <a:pt x="79418" y="2438843"/>
                  </a:cubicBezTo>
                  <a:lnTo>
                    <a:pt x="3315436" y="2438843"/>
                  </a:lnTo>
                  <a:cubicBezTo>
                    <a:pt x="3315436" y="2395143"/>
                    <a:pt x="3350775" y="2359425"/>
                    <a:pt x="3394854" y="2359425"/>
                  </a:cubicBezTo>
                  <a:lnTo>
                    <a:pt x="3394854" y="79418"/>
                  </a:lnTo>
                  <a:cubicBezTo>
                    <a:pt x="3351155" y="79418"/>
                    <a:pt x="3315436" y="44079"/>
                    <a:pt x="3315436" y="0"/>
                  </a:cubicBezTo>
                  <a:close/>
                </a:path>
              </a:pathLst>
            </a:custGeom>
            <a:solidFill>
              <a:srgbClr val="F0F1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 txBox="1"/>
            <p:nvPr/>
          </p:nvSpPr>
          <p:spPr>
            <a:xfrm>
              <a:off x="38100" y="0"/>
              <a:ext cx="3318600" cy="24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Google Shape;21;p3"/>
          <p:cNvPicPr preferRelativeResize="0"/>
          <p:nvPr/>
        </p:nvPicPr>
        <p:blipFill rotWithShape="1">
          <a:blip r:embed="rId4">
            <a:alphaModFix/>
          </a:blip>
          <a:srcRect b="68485" l="0" r="0" t="0"/>
          <a:stretch/>
        </p:blipFill>
        <p:spPr>
          <a:xfrm>
            <a:off x="-43900" y="8333196"/>
            <a:ext cx="18331898" cy="195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200" y="5144871"/>
            <a:ext cx="4065600" cy="347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78025" y="408675"/>
            <a:ext cx="4174650" cy="41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7230" y="595875"/>
            <a:ext cx="1561407" cy="152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>
            <p:ph type="ctrTitle"/>
          </p:nvPr>
        </p:nvSpPr>
        <p:spPr>
          <a:xfrm>
            <a:off x="4493400" y="1872900"/>
            <a:ext cx="9301200" cy="45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5070750" y="7397550"/>
            <a:ext cx="81465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5150"/>
              <a:buNone/>
              <a:defRPr sz="5150">
                <a:solidFill>
                  <a:schemeClr val="accent3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 with Photo">
  <p:cSld name="CUSTOM">
    <p:bg>
      <p:bgPr>
        <a:solidFill>
          <a:schemeClr val="accent4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>
            <p:ph idx="2" type="pic"/>
          </p:nvPr>
        </p:nvSpPr>
        <p:spPr>
          <a:xfrm>
            <a:off x="13004775" y="-545702"/>
            <a:ext cx="10931100" cy="1093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" name="Google Shape;29;p4"/>
          <p:cNvSpPr/>
          <p:nvPr/>
        </p:nvSpPr>
        <p:spPr>
          <a:xfrm>
            <a:off x="1028700" y="4126959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>
            <a:off x="7173708" y="4150431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>
            <a:off x="1028700" y="5733058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>
            <a:off x="7173708" y="5677069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1028700" y="8193325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4"/>
          <p:cNvSpPr/>
          <p:nvPr/>
        </p:nvSpPr>
        <p:spPr>
          <a:xfrm>
            <a:off x="7173708" y="8216798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4"/>
          <p:cNvSpPr/>
          <p:nvPr/>
        </p:nvSpPr>
        <p:spPr>
          <a:xfrm>
            <a:off x="-3788422" y="8616950"/>
            <a:ext cx="6893817" cy="3158622"/>
          </a:xfrm>
          <a:custGeom>
            <a:rect b="b" l="l" r="r" t="t"/>
            <a:pathLst>
              <a:path extrusionOk="0" h="3158622" w="6893817">
                <a:moveTo>
                  <a:pt x="0" y="0"/>
                </a:moveTo>
                <a:lnTo>
                  <a:pt x="6893817" y="0"/>
                </a:lnTo>
                <a:lnTo>
                  <a:pt x="6893817" y="3158622"/>
                </a:lnTo>
                <a:lnTo>
                  <a:pt x="0" y="3158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4"/>
          <p:cNvSpPr/>
          <p:nvPr/>
        </p:nvSpPr>
        <p:spPr>
          <a:xfrm>
            <a:off x="13865671" y="-1281708"/>
            <a:ext cx="5594758" cy="2563416"/>
          </a:xfrm>
          <a:custGeom>
            <a:rect b="b" l="l" r="r" t="t"/>
            <a:pathLst>
              <a:path extrusionOk="0" h="2563416" w="5594758">
                <a:moveTo>
                  <a:pt x="0" y="0"/>
                </a:moveTo>
                <a:lnTo>
                  <a:pt x="5594758" y="0"/>
                </a:lnTo>
                <a:lnTo>
                  <a:pt x="5594758" y="2563416"/>
                </a:lnTo>
                <a:lnTo>
                  <a:pt x="0" y="2563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4"/>
          <p:cNvSpPr txBox="1"/>
          <p:nvPr>
            <p:ph type="ctrTitle"/>
          </p:nvPr>
        </p:nvSpPr>
        <p:spPr>
          <a:xfrm>
            <a:off x="1028700" y="419600"/>
            <a:ext cx="10520400" cy="25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8753"/>
              </a:buClr>
              <a:buSzPts val="9000"/>
              <a:buNone/>
              <a:defRPr sz="9000">
                <a:solidFill>
                  <a:srgbClr val="FF875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subTitle"/>
          </p:nvPr>
        </p:nvSpPr>
        <p:spPr>
          <a:xfrm>
            <a:off x="1949665" y="4043550"/>
            <a:ext cx="5127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3" type="subTitle"/>
          </p:nvPr>
        </p:nvSpPr>
        <p:spPr>
          <a:xfrm>
            <a:off x="1949665" y="5733050"/>
            <a:ext cx="5127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4"/>
          <p:cNvSpPr txBox="1"/>
          <p:nvPr>
            <p:ph idx="4" type="subTitle"/>
          </p:nvPr>
        </p:nvSpPr>
        <p:spPr>
          <a:xfrm>
            <a:off x="1949665" y="7866150"/>
            <a:ext cx="5127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idx="5" type="subTitle"/>
          </p:nvPr>
        </p:nvSpPr>
        <p:spPr>
          <a:xfrm>
            <a:off x="8054550" y="4126950"/>
            <a:ext cx="4731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4"/>
          <p:cNvSpPr txBox="1"/>
          <p:nvPr>
            <p:ph idx="6" type="subTitle"/>
          </p:nvPr>
        </p:nvSpPr>
        <p:spPr>
          <a:xfrm>
            <a:off x="8054550" y="5816450"/>
            <a:ext cx="4731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idx="7" type="subTitle"/>
          </p:nvPr>
        </p:nvSpPr>
        <p:spPr>
          <a:xfrm>
            <a:off x="8054550" y="7949550"/>
            <a:ext cx="4731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1">
  <p:cSld name="CUSTOM_1">
    <p:bg>
      <p:bgPr>
        <a:solidFill>
          <a:schemeClr val="accent4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12218650" y="0"/>
            <a:ext cx="2142242" cy="10410584"/>
          </a:xfrm>
          <a:custGeom>
            <a:rect b="b" l="l" r="r" t="t"/>
            <a:pathLst>
              <a:path extrusionOk="0" h="2899884" w="564119">
                <a:moveTo>
                  <a:pt x="0" y="0"/>
                </a:moveTo>
                <a:lnTo>
                  <a:pt x="564119" y="0"/>
                </a:lnTo>
                <a:lnTo>
                  <a:pt x="564119" y="2899884"/>
                </a:lnTo>
                <a:lnTo>
                  <a:pt x="0" y="2899884"/>
                </a:lnTo>
                <a:close/>
              </a:path>
            </a:pathLst>
          </a:custGeom>
          <a:solidFill>
            <a:srgbClr val="FF8753"/>
          </a:solidFill>
          <a:ln>
            <a:noFill/>
          </a:ln>
        </p:spPr>
      </p:sp>
      <p:grpSp>
        <p:nvGrpSpPr>
          <p:cNvPr id="46" name="Google Shape;46;p5"/>
          <p:cNvGrpSpPr/>
          <p:nvPr/>
        </p:nvGrpSpPr>
        <p:grpSpPr>
          <a:xfrm>
            <a:off x="8606118" y="8237958"/>
            <a:ext cx="4331451" cy="4339341"/>
            <a:chOff x="0" y="0"/>
            <a:chExt cx="5775268" cy="5785788"/>
          </a:xfrm>
        </p:grpSpPr>
        <p:sp>
          <p:nvSpPr>
            <p:cNvPr id="47" name="Google Shape;47;p5"/>
            <p:cNvSpPr/>
            <p:nvPr/>
          </p:nvSpPr>
          <p:spPr>
            <a:xfrm>
              <a:off x="0" y="0"/>
              <a:ext cx="5775268" cy="5785788"/>
            </a:xfrm>
            <a:custGeom>
              <a:rect b="b" l="l" r="r" t="t"/>
              <a:pathLst>
                <a:path extrusionOk="0" h="5785788" w="5775268">
                  <a:moveTo>
                    <a:pt x="0" y="0"/>
                  </a:moveTo>
                  <a:lnTo>
                    <a:pt x="5775268" y="0"/>
                  </a:lnTo>
                  <a:lnTo>
                    <a:pt x="5775268" y="5785788"/>
                  </a:lnTo>
                  <a:lnTo>
                    <a:pt x="0" y="57857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8" name="Google Shape;48;p5"/>
            <p:cNvGrpSpPr/>
            <p:nvPr/>
          </p:nvGrpSpPr>
          <p:grpSpPr>
            <a:xfrm>
              <a:off x="1706472" y="1533812"/>
              <a:ext cx="2540244" cy="2540244"/>
              <a:chOff x="0" y="0"/>
              <a:chExt cx="812800" cy="8128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Google Shape;50;p5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" name="Google Shape;51;p5"/>
          <p:cNvSpPr/>
          <p:nvPr/>
        </p:nvSpPr>
        <p:spPr>
          <a:xfrm>
            <a:off x="10771843" y="7800758"/>
            <a:ext cx="7315200" cy="2606871"/>
          </a:xfrm>
          <a:custGeom>
            <a:rect b="b" l="l" r="r" t="t"/>
            <a:pathLst>
              <a:path extrusionOk="0" h="2606871" w="7315200">
                <a:moveTo>
                  <a:pt x="0" y="0"/>
                </a:moveTo>
                <a:lnTo>
                  <a:pt x="7315200" y="0"/>
                </a:lnTo>
                <a:lnTo>
                  <a:pt x="7315200" y="2606871"/>
                </a:lnTo>
                <a:lnTo>
                  <a:pt x="0" y="2606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14360539" y="0"/>
            <a:ext cx="4052722" cy="10409342"/>
          </a:xfrm>
          <a:custGeom>
            <a:rect b="b" l="l" r="r" t="t"/>
            <a:pathLst>
              <a:path extrusionOk="0" h="2741104" w="1067208">
                <a:moveTo>
                  <a:pt x="0" y="0"/>
                </a:moveTo>
                <a:lnTo>
                  <a:pt x="1067208" y="0"/>
                </a:lnTo>
                <a:lnTo>
                  <a:pt x="1067208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53" name="Google Shape;53;p5"/>
          <p:cNvSpPr/>
          <p:nvPr/>
        </p:nvSpPr>
        <p:spPr>
          <a:xfrm rot="-1759126">
            <a:off x="14724791" y="2035014"/>
            <a:ext cx="2102187" cy="2964623"/>
          </a:xfrm>
          <a:custGeom>
            <a:rect b="b" l="l" r="r" t="t"/>
            <a:pathLst>
              <a:path extrusionOk="0" h="2962615" w="2100763">
                <a:moveTo>
                  <a:pt x="0" y="0"/>
                </a:moveTo>
                <a:lnTo>
                  <a:pt x="2100763" y="0"/>
                </a:lnTo>
                <a:lnTo>
                  <a:pt x="2100763" y="2962615"/>
                </a:lnTo>
                <a:lnTo>
                  <a:pt x="0" y="2962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5"/>
          <p:cNvSpPr/>
          <p:nvPr/>
        </p:nvSpPr>
        <p:spPr>
          <a:xfrm>
            <a:off x="16659590" y="5639507"/>
            <a:ext cx="347235" cy="359659"/>
          </a:xfrm>
          <a:custGeom>
            <a:rect b="b" l="l" r="r" t="t"/>
            <a:pathLst>
              <a:path extrusionOk="0" h="359659" w="347235">
                <a:moveTo>
                  <a:pt x="0" y="0"/>
                </a:moveTo>
                <a:lnTo>
                  <a:pt x="347234" y="0"/>
                </a:lnTo>
                <a:lnTo>
                  <a:pt x="347234" y="359659"/>
                </a:lnTo>
                <a:lnTo>
                  <a:pt x="0" y="359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5"/>
          <p:cNvSpPr/>
          <p:nvPr/>
        </p:nvSpPr>
        <p:spPr>
          <a:xfrm>
            <a:off x="14362606" y="7827909"/>
            <a:ext cx="3676864" cy="2579720"/>
          </a:xfrm>
          <a:custGeom>
            <a:rect b="b" l="l" r="r" t="t"/>
            <a:pathLst>
              <a:path extrusionOk="0" h="2579720" w="3676864">
                <a:moveTo>
                  <a:pt x="0" y="0"/>
                </a:moveTo>
                <a:lnTo>
                  <a:pt x="3676864" y="0"/>
                </a:lnTo>
                <a:lnTo>
                  <a:pt x="3676864" y="2579720"/>
                </a:lnTo>
                <a:lnTo>
                  <a:pt x="0" y="2579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98949" r="0" t="-1049"/>
            </a:stretch>
          </a:blipFill>
          <a:ln>
            <a:noFill/>
          </a:ln>
        </p:spPr>
      </p:sp>
      <p:sp>
        <p:nvSpPr>
          <p:cNvPr id="56" name="Google Shape;56;p5"/>
          <p:cNvSpPr/>
          <p:nvPr/>
        </p:nvSpPr>
        <p:spPr>
          <a:xfrm rot="-1555494">
            <a:off x="14812550" y="1089521"/>
            <a:ext cx="365807" cy="378896"/>
          </a:xfrm>
          <a:custGeom>
            <a:rect b="b" l="l" r="r" t="t"/>
            <a:pathLst>
              <a:path extrusionOk="0" h="378630" w="365550">
                <a:moveTo>
                  <a:pt x="0" y="0"/>
                </a:moveTo>
                <a:lnTo>
                  <a:pt x="365550" y="0"/>
                </a:lnTo>
                <a:lnTo>
                  <a:pt x="365550" y="378630"/>
                </a:lnTo>
                <a:lnTo>
                  <a:pt x="0" y="378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5"/>
          <p:cNvSpPr/>
          <p:nvPr/>
        </p:nvSpPr>
        <p:spPr>
          <a:xfrm rot="474430">
            <a:off x="15044803" y="6677563"/>
            <a:ext cx="890187" cy="793077"/>
          </a:xfrm>
          <a:custGeom>
            <a:rect b="b" l="l" r="r" t="t"/>
            <a:pathLst>
              <a:path extrusionOk="0" h="793471" w="890630">
                <a:moveTo>
                  <a:pt x="0" y="0"/>
                </a:moveTo>
                <a:lnTo>
                  <a:pt x="890631" y="0"/>
                </a:lnTo>
                <a:lnTo>
                  <a:pt x="890631" y="793470"/>
                </a:lnTo>
                <a:lnTo>
                  <a:pt x="0" y="793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5"/>
          <p:cNvSpPr/>
          <p:nvPr/>
        </p:nvSpPr>
        <p:spPr>
          <a:xfrm rot="-1682327">
            <a:off x="17337955" y="1783480"/>
            <a:ext cx="425717" cy="440950"/>
          </a:xfrm>
          <a:custGeom>
            <a:rect b="b" l="l" r="r" t="t"/>
            <a:pathLst>
              <a:path extrusionOk="0" h="441015" w="425780">
                <a:moveTo>
                  <a:pt x="0" y="0"/>
                </a:moveTo>
                <a:lnTo>
                  <a:pt x="425780" y="0"/>
                </a:lnTo>
                <a:lnTo>
                  <a:pt x="425780" y="441016"/>
                </a:lnTo>
                <a:lnTo>
                  <a:pt x="0" y="441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9" name="Google Shape;59;p5"/>
          <p:cNvPicPr preferRelativeResize="0"/>
          <p:nvPr/>
        </p:nvPicPr>
        <p:blipFill rotWithShape="1">
          <a:blip r:embed="rId9">
            <a:alphaModFix/>
          </a:blip>
          <a:srcRect b="39932" l="13517" r="0" t="0"/>
          <a:stretch/>
        </p:blipFill>
        <p:spPr>
          <a:xfrm>
            <a:off x="0" y="8920875"/>
            <a:ext cx="8803500" cy="13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62050" y="768825"/>
            <a:ext cx="3438474" cy="33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5"/>
          <p:cNvSpPr txBox="1"/>
          <p:nvPr>
            <p:ph type="ctrTitle"/>
          </p:nvPr>
        </p:nvSpPr>
        <p:spPr>
          <a:xfrm>
            <a:off x="1028700" y="1529325"/>
            <a:ext cx="8803500" cy="4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62" name="Google Shape;62;p5"/>
          <p:cNvSpPr txBox="1"/>
          <p:nvPr>
            <p:ph idx="1" type="subTitle"/>
          </p:nvPr>
        </p:nvSpPr>
        <p:spPr>
          <a:xfrm>
            <a:off x="1028700" y="5836025"/>
            <a:ext cx="7853100" cy="28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5 Boxes">
  <p:cSld name="CUSTOM_2">
    <p:bg>
      <p:bgPr>
        <a:solidFill>
          <a:schemeClr val="lt2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/>
          <p:nvPr/>
        </p:nvSpPr>
        <p:spPr>
          <a:xfrm>
            <a:off x="7695812" y="5099296"/>
            <a:ext cx="5348114" cy="5248882"/>
          </a:xfrm>
          <a:custGeom>
            <a:rect b="b" l="l" r="r" t="t"/>
            <a:pathLst>
              <a:path extrusionOk="0" h="1382194" w="1408325">
                <a:moveTo>
                  <a:pt x="0" y="0"/>
                </a:moveTo>
                <a:lnTo>
                  <a:pt x="1408325" y="0"/>
                </a:lnTo>
                <a:lnTo>
                  <a:pt x="1408325" y="1382194"/>
                </a:lnTo>
                <a:lnTo>
                  <a:pt x="0" y="138219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>
            <a:off x="9604230" y="414104"/>
            <a:ext cx="3298799" cy="3304808"/>
          </a:xfrm>
          <a:custGeom>
            <a:rect b="b" l="l" r="r" t="t"/>
            <a:pathLst>
              <a:path extrusionOk="0" h="3304808" w="3298799">
                <a:moveTo>
                  <a:pt x="0" y="0"/>
                </a:moveTo>
                <a:lnTo>
                  <a:pt x="3298798" y="0"/>
                </a:lnTo>
                <a:lnTo>
                  <a:pt x="3298798" y="3304808"/>
                </a:lnTo>
                <a:lnTo>
                  <a:pt x="0" y="3304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6"/>
          <p:cNvSpPr/>
          <p:nvPr/>
        </p:nvSpPr>
        <p:spPr>
          <a:xfrm>
            <a:off x="7695800" y="-125"/>
            <a:ext cx="10593805" cy="5100134"/>
          </a:xfrm>
          <a:custGeom>
            <a:rect b="b" l="l" r="r" t="t"/>
            <a:pathLst>
              <a:path extrusionOk="0" h="1343024" w="2819376">
                <a:moveTo>
                  <a:pt x="0" y="0"/>
                </a:moveTo>
                <a:lnTo>
                  <a:pt x="2819376" y="0"/>
                </a:lnTo>
                <a:lnTo>
                  <a:pt x="2819376" y="1343024"/>
                </a:lnTo>
                <a:lnTo>
                  <a:pt x="0" y="1343024"/>
                </a:lnTo>
                <a:close/>
              </a:path>
            </a:pathLst>
          </a:custGeom>
          <a:solidFill>
            <a:srgbClr val="FF8753"/>
          </a:solidFill>
          <a:ln>
            <a:noFill/>
          </a:ln>
        </p:spPr>
      </p:sp>
      <p:sp>
        <p:nvSpPr>
          <p:cNvPr id="67" name="Google Shape;67;p6"/>
          <p:cNvSpPr/>
          <p:nvPr/>
        </p:nvSpPr>
        <p:spPr>
          <a:xfrm>
            <a:off x="13048225" y="850"/>
            <a:ext cx="5244039" cy="5098173"/>
          </a:xfrm>
          <a:custGeom>
            <a:rect b="b" l="l" r="r" t="t"/>
            <a:pathLst>
              <a:path extrusionOk="0" h="1367719" w="1409688">
                <a:moveTo>
                  <a:pt x="0" y="0"/>
                </a:moveTo>
                <a:lnTo>
                  <a:pt x="1409688" y="0"/>
                </a:lnTo>
                <a:lnTo>
                  <a:pt x="1409688" y="1367719"/>
                </a:lnTo>
                <a:lnTo>
                  <a:pt x="0" y="1367719"/>
                </a:lnTo>
                <a:close/>
              </a:path>
            </a:pathLst>
          </a:custGeom>
          <a:solidFill>
            <a:srgbClr val="3E4677"/>
          </a:solidFill>
          <a:ln>
            <a:noFill/>
          </a:ln>
        </p:spPr>
      </p:sp>
      <p:sp>
        <p:nvSpPr>
          <p:cNvPr id="68" name="Google Shape;68;p6"/>
          <p:cNvSpPr/>
          <p:nvPr/>
        </p:nvSpPr>
        <p:spPr>
          <a:xfrm>
            <a:off x="0" y="5099296"/>
            <a:ext cx="7697081" cy="5248882"/>
          </a:xfrm>
          <a:custGeom>
            <a:rect b="b" l="l" r="r" t="t"/>
            <a:pathLst>
              <a:path extrusionOk="0" h="1382194" w="2026881">
                <a:moveTo>
                  <a:pt x="0" y="0"/>
                </a:moveTo>
                <a:lnTo>
                  <a:pt x="2026881" y="0"/>
                </a:lnTo>
                <a:lnTo>
                  <a:pt x="2026881" y="1382194"/>
                </a:lnTo>
                <a:lnTo>
                  <a:pt x="0" y="1382194"/>
                </a:lnTo>
                <a:close/>
              </a:path>
            </a:pathLst>
          </a:custGeom>
          <a:solidFill>
            <a:srgbClr val="FDD4D2"/>
          </a:solidFill>
          <a:ln>
            <a:noFill/>
          </a:ln>
        </p:spPr>
      </p:sp>
      <p:sp>
        <p:nvSpPr>
          <p:cNvPr id="69" name="Google Shape;69;p6"/>
          <p:cNvSpPr/>
          <p:nvPr/>
        </p:nvSpPr>
        <p:spPr>
          <a:xfrm>
            <a:off x="13043050" y="5099300"/>
            <a:ext cx="5299492" cy="5247519"/>
          </a:xfrm>
          <a:custGeom>
            <a:rect b="b" l="l" r="r" t="t"/>
            <a:pathLst>
              <a:path extrusionOk="0" h="1423056" w="1380975">
                <a:moveTo>
                  <a:pt x="0" y="0"/>
                </a:moveTo>
                <a:lnTo>
                  <a:pt x="1380975" y="0"/>
                </a:lnTo>
                <a:lnTo>
                  <a:pt x="1380975" y="1423056"/>
                </a:lnTo>
                <a:lnTo>
                  <a:pt x="0" y="1423056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70" name="Google Shape;70;p6"/>
          <p:cNvSpPr txBox="1"/>
          <p:nvPr>
            <p:ph type="ctrTitle"/>
          </p:nvPr>
        </p:nvSpPr>
        <p:spPr>
          <a:xfrm>
            <a:off x="1028700" y="686625"/>
            <a:ext cx="5545200" cy="4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71" name="Google Shape;71;p6"/>
          <p:cNvSpPr txBox="1"/>
          <p:nvPr>
            <p:ph idx="1" type="subTitle"/>
          </p:nvPr>
        </p:nvSpPr>
        <p:spPr>
          <a:xfrm>
            <a:off x="1028700" y="8325475"/>
            <a:ext cx="56904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6"/>
          <p:cNvSpPr txBox="1"/>
          <p:nvPr>
            <p:ph idx="2" type="subTitle"/>
          </p:nvPr>
        </p:nvSpPr>
        <p:spPr>
          <a:xfrm>
            <a:off x="8353725" y="3391525"/>
            <a:ext cx="41190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3" name="Google Shape;73;p6"/>
          <p:cNvSpPr txBox="1"/>
          <p:nvPr>
            <p:ph idx="3" type="subTitle"/>
          </p:nvPr>
        </p:nvSpPr>
        <p:spPr>
          <a:xfrm>
            <a:off x="8353725" y="8460900"/>
            <a:ext cx="41190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950"/>
              <a:buNone/>
              <a:defRPr sz="3950">
                <a:solidFill>
                  <a:schemeClr val="lt2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" name="Google Shape;74;p6"/>
          <p:cNvSpPr txBox="1"/>
          <p:nvPr>
            <p:ph idx="4" type="subTitle"/>
          </p:nvPr>
        </p:nvSpPr>
        <p:spPr>
          <a:xfrm>
            <a:off x="13684800" y="8325475"/>
            <a:ext cx="41190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950"/>
              <a:buNone/>
              <a:defRPr sz="3950"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6"/>
          <p:cNvSpPr txBox="1"/>
          <p:nvPr>
            <p:ph idx="5" type="subTitle"/>
          </p:nvPr>
        </p:nvSpPr>
        <p:spPr>
          <a:xfrm>
            <a:off x="13684800" y="3391525"/>
            <a:ext cx="41190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950"/>
              <a:buNone/>
              <a:defRPr sz="3950">
                <a:solidFill>
                  <a:schemeClr val="lt2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hotos">
  <p:cSld name="CUSTOM_3">
    <p:bg>
      <p:bgPr>
        <a:solidFill>
          <a:schemeClr val="accent5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/>
          <p:nvPr>
            <p:ph idx="2" type="pic"/>
          </p:nvPr>
        </p:nvSpPr>
        <p:spPr>
          <a:xfrm>
            <a:off x="2029750" y="3461900"/>
            <a:ext cx="3897600" cy="38976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78" name="Google Shape;78;p7"/>
          <p:cNvGrpSpPr/>
          <p:nvPr/>
        </p:nvGrpSpPr>
        <p:grpSpPr>
          <a:xfrm>
            <a:off x="15653829" y="-1434941"/>
            <a:ext cx="5268343" cy="5277939"/>
            <a:chOff x="0" y="0"/>
            <a:chExt cx="7024457" cy="7037252"/>
          </a:xfrm>
        </p:grpSpPr>
        <p:sp>
          <p:nvSpPr>
            <p:cNvPr id="79" name="Google Shape;79;p7"/>
            <p:cNvSpPr/>
            <p:nvPr/>
          </p:nvSpPr>
          <p:spPr>
            <a:xfrm>
              <a:off x="0" y="0"/>
              <a:ext cx="7024457" cy="7037252"/>
            </a:xfrm>
            <a:custGeom>
              <a:rect b="b" l="l" r="r" t="t"/>
              <a:pathLst>
                <a:path extrusionOk="0" h="7037252" w="7024457">
                  <a:moveTo>
                    <a:pt x="0" y="0"/>
                  </a:moveTo>
                  <a:lnTo>
                    <a:pt x="7024457" y="0"/>
                  </a:lnTo>
                  <a:lnTo>
                    <a:pt x="7024457" y="7037252"/>
                  </a:lnTo>
                  <a:lnTo>
                    <a:pt x="0" y="70372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80" name="Google Shape;80;p7"/>
            <p:cNvGrpSpPr/>
            <p:nvPr/>
          </p:nvGrpSpPr>
          <p:grpSpPr>
            <a:xfrm>
              <a:off x="2075582" y="1865576"/>
              <a:ext cx="3089697" cy="3089697"/>
              <a:chOff x="0" y="0"/>
              <a:chExt cx="812800" cy="812800"/>
            </a:xfrm>
          </p:grpSpPr>
          <p:sp>
            <p:nvSpPr>
              <p:cNvPr id="81" name="Google Shape;81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7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3" name="Google Shape;83;p7"/>
          <p:cNvPicPr preferRelativeResize="0"/>
          <p:nvPr/>
        </p:nvPicPr>
        <p:blipFill rotWithShape="1">
          <a:blip r:embed="rId3">
            <a:alphaModFix/>
          </a:blip>
          <a:srcRect b="68411" l="0" r="0" t="0"/>
          <a:stretch/>
        </p:blipFill>
        <p:spPr>
          <a:xfrm>
            <a:off x="0" y="8333300"/>
            <a:ext cx="18287327" cy="19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"/>
          <p:cNvSpPr/>
          <p:nvPr/>
        </p:nvSpPr>
        <p:spPr>
          <a:xfrm rot="967356">
            <a:off x="1553167" y="2771194"/>
            <a:ext cx="1717264" cy="1717264"/>
          </a:xfrm>
          <a:custGeom>
            <a:rect b="b" l="l" r="r" t="t"/>
            <a:pathLst>
              <a:path extrusionOk="0" h="1718462" w="1718462">
                <a:moveTo>
                  <a:pt x="0" y="0"/>
                </a:moveTo>
                <a:lnTo>
                  <a:pt x="1718462" y="0"/>
                </a:lnTo>
                <a:lnTo>
                  <a:pt x="17184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7"/>
          <p:cNvSpPr/>
          <p:nvPr>
            <p:ph idx="3" type="pic"/>
          </p:nvPr>
        </p:nvSpPr>
        <p:spPr>
          <a:xfrm>
            <a:off x="7225075" y="3461900"/>
            <a:ext cx="3897600" cy="38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6" name="Google Shape;86;p7"/>
          <p:cNvSpPr/>
          <p:nvPr>
            <p:ph idx="4" type="pic"/>
          </p:nvPr>
        </p:nvSpPr>
        <p:spPr>
          <a:xfrm>
            <a:off x="12563425" y="3461900"/>
            <a:ext cx="3897600" cy="38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7" name="Google Shape;87;p7"/>
          <p:cNvSpPr txBox="1"/>
          <p:nvPr>
            <p:ph idx="1" type="subTitle"/>
          </p:nvPr>
        </p:nvSpPr>
        <p:spPr>
          <a:xfrm>
            <a:off x="1529200" y="7492025"/>
            <a:ext cx="48987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150"/>
              <a:buFont typeface="Nunito Black"/>
              <a:buNone/>
              <a:defRPr sz="515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8" name="Google Shape;88;p7"/>
          <p:cNvSpPr txBox="1"/>
          <p:nvPr>
            <p:ph idx="5" type="subTitle"/>
          </p:nvPr>
        </p:nvSpPr>
        <p:spPr>
          <a:xfrm>
            <a:off x="6798950" y="7492025"/>
            <a:ext cx="48987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150"/>
              <a:buFont typeface="Nunito Black"/>
              <a:buNone/>
              <a:defRPr sz="515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" name="Google Shape;89;p7"/>
          <p:cNvSpPr txBox="1"/>
          <p:nvPr>
            <p:ph idx="6" type="subTitle"/>
          </p:nvPr>
        </p:nvSpPr>
        <p:spPr>
          <a:xfrm>
            <a:off x="12145475" y="7492025"/>
            <a:ext cx="48987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5150"/>
              <a:buFont typeface="Nunito Black"/>
              <a:buNone/>
              <a:defRPr sz="515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" name="Google Shape;90;p7"/>
          <p:cNvSpPr txBox="1"/>
          <p:nvPr>
            <p:ph type="ctrTitle"/>
          </p:nvPr>
        </p:nvSpPr>
        <p:spPr>
          <a:xfrm>
            <a:off x="2743950" y="686625"/>
            <a:ext cx="128001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950"/>
              <a:buNone/>
              <a:defRPr sz="69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4">
    <p:bg>
      <p:bgPr>
        <a:solidFill>
          <a:schemeClr val="accent4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/>
          <p:nvPr/>
        </p:nvSpPr>
        <p:spPr>
          <a:xfrm>
            <a:off x="8451500" y="-29025"/>
            <a:ext cx="9836185" cy="10285993"/>
          </a:xfrm>
          <a:custGeom>
            <a:rect b="b" l="l" r="r" t="t"/>
            <a:pathLst>
              <a:path extrusionOk="0" h="2741104" w="2637047">
                <a:moveTo>
                  <a:pt x="0" y="0"/>
                </a:moveTo>
                <a:lnTo>
                  <a:pt x="2637047" y="0"/>
                </a:lnTo>
                <a:lnTo>
                  <a:pt x="2637047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F0F1C1"/>
          </a:solidFill>
          <a:ln>
            <a:noFill/>
          </a:ln>
        </p:spPr>
      </p:sp>
      <p:pic>
        <p:nvPicPr>
          <p:cNvPr id="93" name="Google Shape;93;p8"/>
          <p:cNvPicPr preferRelativeResize="0"/>
          <p:nvPr/>
        </p:nvPicPr>
        <p:blipFill rotWithShape="1">
          <a:blip r:embed="rId2">
            <a:alphaModFix/>
          </a:blip>
          <a:srcRect b="0" l="12663" r="0" t="0"/>
          <a:stretch/>
        </p:blipFill>
        <p:spPr>
          <a:xfrm>
            <a:off x="0" y="4121550"/>
            <a:ext cx="10268048" cy="6199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8"/>
          <p:cNvGrpSpPr/>
          <p:nvPr/>
        </p:nvGrpSpPr>
        <p:grpSpPr>
          <a:xfrm>
            <a:off x="12111333" y="506280"/>
            <a:ext cx="2361879" cy="2366181"/>
            <a:chOff x="0" y="0"/>
            <a:chExt cx="3149172" cy="3154908"/>
          </a:xfrm>
        </p:grpSpPr>
        <p:sp>
          <p:nvSpPr>
            <p:cNvPr id="95" name="Google Shape;95;p8"/>
            <p:cNvSpPr/>
            <p:nvPr/>
          </p:nvSpPr>
          <p:spPr>
            <a:xfrm>
              <a:off x="0" y="0"/>
              <a:ext cx="3149172" cy="3154908"/>
            </a:xfrm>
            <a:custGeom>
              <a:rect b="b" l="l" r="r" t="t"/>
              <a:pathLst>
                <a:path extrusionOk="0" h="3154908" w="3149172">
                  <a:moveTo>
                    <a:pt x="0" y="0"/>
                  </a:moveTo>
                  <a:lnTo>
                    <a:pt x="3149172" y="0"/>
                  </a:lnTo>
                  <a:lnTo>
                    <a:pt x="3149172" y="3154908"/>
                  </a:lnTo>
                  <a:lnTo>
                    <a:pt x="0" y="31549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96" name="Google Shape;96;p8"/>
            <p:cNvGrpSpPr/>
            <p:nvPr/>
          </p:nvGrpSpPr>
          <p:grpSpPr>
            <a:xfrm>
              <a:off x="930515" y="836366"/>
              <a:ext cx="1385174" cy="1385174"/>
              <a:chOff x="0" y="0"/>
              <a:chExt cx="812800" cy="812800"/>
            </a:xfrm>
          </p:grpSpPr>
          <p:sp>
            <p:nvSpPr>
              <p:cNvPr id="97" name="Google Shape;97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9" name="Google Shape;99;p8"/>
          <p:cNvGrpSpPr/>
          <p:nvPr/>
        </p:nvGrpSpPr>
        <p:grpSpPr>
          <a:xfrm>
            <a:off x="10138872" y="1256511"/>
            <a:ext cx="6457023" cy="1860314"/>
            <a:chOff x="0" y="0"/>
            <a:chExt cx="1700604" cy="489956"/>
          </a:xfrm>
        </p:grpSpPr>
        <p:sp>
          <p:nvSpPr>
            <p:cNvPr id="100" name="Google Shape;100;p8"/>
            <p:cNvSpPr/>
            <p:nvPr/>
          </p:nvSpPr>
          <p:spPr>
            <a:xfrm>
              <a:off x="0" y="0"/>
              <a:ext cx="1700604" cy="489956"/>
            </a:xfrm>
            <a:custGeom>
              <a:rect b="b" l="l" r="r" t="t"/>
              <a:pathLst>
                <a:path extrusionOk="0" h="489956" w="1700604">
                  <a:moveTo>
                    <a:pt x="162118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10537"/>
                  </a:lnTo>
                  <a:cubicBezTo>
                    <a:pt x="43699" y="410537"/>
                    <a:pt x="79418" y="445876"/>
                    <a:pt x="79418" y="489956"/>
                  </a:cubicBezTo>
                  <a:lnTo>
                    <a:pt x="1621185" y="489956"/>
                  </a:lnTo>
                  <a:cubicBezTo>
                    <a:pt x="1621185" y="446256"/>
                    <a:pt x="1656524" y="410537"/>
                    <a:pt x="1700604" y="410537"/>
                  </a:cubicBezTo>
                  <a:lnTo>
                    <a:pt x="1700604" y="79418"/>
                  </a:lnTo>
                  <a:cubicBezTo>
                    <a:pt x="1656904" y="79418"/>
                    <a:pt x="1621185" y="44079"/>
                    <a:pt x="1621185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8"/>
            <p:cNvSpPr txBox="1"/>
            <p:nvPr/>
          </p:nvSpPr>
          <p:spPr>
            <a:xfrm>
              <a:off x="38100" y="0"/>
              <a:ext cx="16245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8"/>
          <p:cNvSpPr/>
          <p:nvPr/>
        </p:nvSpPr>
        <p:spPr>
          <a:xfrm rot="-120272">
            <a:off x="5840139" y="618730"/>
            <a:ext cx="1985121" cy="1277696"/>
          </a:xfrm>
          <a:custGeom>
            <a:rect b="b" l="l" r="r" t="t"/>
            <a:pathLst>
              <a:path extrusionOk="0" h="1276914" w="1983906">
                <a:moveTo>
                  <a:pt x="0" y="0"/>
                </a:moveTo>
                <a:lnTo>
                  <a:pt x="1983907" y="0"/>
                </a:lnTo>
                <a:lnTo>
                  <a:pt x="1983907" y="1276914"/>
                </a:lnTo>
                <a:lnTo>
                  <a:pt x="0" y="127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3" name="Google Shape;10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626" y="2824527"/>
            <a:ext cx="2632024" cy="15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15388" y="1070250"/>
            <a:ext cx="4628624" cy="466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>
            <p:ph type="ctrTitle"/>
          </p:nvPr>
        </p:nvSpPr>
        <p:spPr>
          <a:xfrm>
            <a:off x="10268050" y="1450588"/>
            <a:ext cx="6327900" cy="15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06" name="Google Shape;106;p8"/>
          <p:cNvSpPr txBox="1"/>
          <p:nvPr>
            <p:ph idx="1" type="subTitle"/>
          </p:nvPr>
        </p:nvSpPr>
        <p:spPr>
          <a:xfrm>
            <a:off x="10166863" y="3925900"/>
            <a:ext cx="6530100" cy="20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500"/>
              <a:buFont typeface="Nunito Black"/>
              <a:buNone/>
              <a:defRPr sz="350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" name="Google Shape;107;p8"/>
          <p:cNvSpPr txBox="1"/>
          <p:nvPr>
            <p:ph idx="2" type="body"/>
          </p:nvPr>
        </p:nvSpPr>
        <p:spPr>
          <a:xfrm>
            <a:off x="10203463" y="5544150"/>
            <a:ext cx="6456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5">
    <p:bg>
      <p:bgPr>
        <a:solidFill>
          <a:schemeClr val="dk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9126" y="1423100"/>
            <a:ext cx="2563375" cy="15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3">
            <a:alphaModFix/>
          </a:blip>
          <a:srcRect b="0" l="13948" r="0" t="0"/>
          <a:stretch/>
        </p:blipFill>
        <p:spPr>
          <a:xfrm>
            <a:off x="0" y="3956575"/>
            <a:ext cx="10333675" cy="633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9"/>
          <p:cNvSpPr/>
          <p:nvPr/>
        </p:nvSpPr>
        <p:spPr>
          <a:xfrm>
            <a:off x="8451500" y="-29025"/>
            <a:ext cx="9836185" cy="10313404"/>
          </a:xfrm>
          <a:custGeom>
            <a:rect b="b" l="l" r="r" t="t"/>
            <a:pathLst>
              <a:path extrusionOk="0" h="2741104" w="2637047">
                <a:moveTo>
                  <a:pt x="0" y="0"/>
                </a:moveTo>
                <a:lnTo>
                  <a:pt x="2637047" y="0"/>
                </a:lnTo>
                <a:lnTo>
                  <a:pt x="2637047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112" name="Google Shape;112;p9"/>
          <p:cNvSpPr/>
          <p:nvPr/>
        </p:nvSpPr>
        <p:spPr>
          <a:xfrm>
            <a:off x="9430228" y="1256511"/>
            <a:ext cx="7724093" cy="1860302"/>
          </a:xfrm>
          <a:custGeom>
            <a:rect b="b" l="l" r="r" t="t"/>
            <a:pathLst>
              <a:path extrusionOk="0" h="489956" w="2034329">
                <a:moveTo>
                  <a:pt x="1954911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410537"/>
                </a:lnTo>
                <a:cubicBezTo>
                  <a:pt x="43699" y="410537"/>
                  <a:pt x="79418" y="445876"/>
                  <a:pt x="79418" y="489956"/>
                </a:cubicBezTo>
                <a:lnTo>
                  <a:pt x="1954911" y="489956"/>
                </a:lnTo>
                <a:cubicBezTo>
                  <a:pt x="1954911" y="446256"/>
                  <a:pt x="1990250" y="410537"/>
                  <a:pt x="2034329" y="410537"/>
                </a:cubicBezTo>
                <a:lnTo>
                  <a:pt x="2034329" y="79418"/>
                </a:lnTo>
                <a:cubicBezTo>
                  <a:pt x="1990629" y="79418"/>
                  <a:pt x="1954911" y="44079"/>
                  <a:pt x="1954911" y="0"/>
                </a:cubicBezTo>
                <a:close/>
              </a:path>
            </a:pathLst>
          </a:custGeom>
          <a:solidFill>
            <a:srgbClr val="3E46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8795252" y="1028700"/>
            <a:ext cx="1659715" cy="2340623"/>
          </a:xfrm>
          <a:custGeom>
            <a:rect b="b" l="l" r="r" t="t"/>
            <a:pathLst>
              <a:path extrusionOk="0" h="3120831" w="2212953">
                <a:moveTo>
                  <a:pt x="0" y="0"/>
                </a:moveTo>
                <a:lnTo>
                  <a:pt x="2212953" y="0"/>
                </a:lnTo>
                <a:lnTo>
                  <a:pt x="2212953" y="3120831"/>
                </a:lnTo>
                <a:lnTo>
                  <a:pt x="0" y="3120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9"/>
          <p:cNvSpPr/>
          <p:nvPr/>
        </p:nvSpPr>
        <p:spPr>
          <a:xfrm rot="-120272">
            <a:off x="5840139" y="618730"/>
            <a:ext cx="1985121" cy="1277696"/>
          </a:xfrm>
          <a:custGeom>
            <a:rect b="b" l="l" r="r" t="t"/>
            <a:pathLst>
              <a:path extrusionOk="0" h="1276914" w="1983906">
                <a:moveTo>
                  <a:pt x="0" y="0"/>
                </a:moveTo>
                <a:lnTo>
                  <a:pt x="1983907" y="0"/>
                </a:lnTo>
                <a:lnTo>
                  <a:pt x="1983907" y="1276914"/>
                </a:lnTo>
                <a:lnTo>
                  <a:pt x="0" y="127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9"/>
          <p:cNvSpPr/>
          <p:nvPr/>
        </p:nvSpPr>
        <p:spPr>
          <a:xfrm rot="430698">
            <a:off x="500842" y="5172577"/>
            <a:ext cx="497727" cy="515537"/>
          </a:xfrm>
          <a:custGeom>
            <a:rect b="b" l="l" r="r" t="t"/>
            <a:pathLst>
              <a:path extrusionOk="0" h="515361" w="497558">
                <a:moveTo>
                  <a:pt x="0" y="0"/>
                </a:moveTo>
                <a:lnTo>
                  <a:pt x="497558" y="0"/>
                </a:lnTo>
                <a:lnTo>
                  <a:pt x="497558" y="515361"/>
                </a:lnTo>
                <a:lnTo>
                  <a:pt x="0" y="515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9"/>
          <p:cNvSpPr/>
          <p:nvPr/>
        </p:nvSpPr>
        <p:spPr>
          <a:xfrm rot="474430">
            <a:off x="5689835" y="5929990"/>
            <a:ext cx="435263" cy="387779"/>
          </a:xfrm>
          <a:custGeom>
            <a:rect b="b" l="l" r="r" t="t"/>
            <a:pathLst>
              <a:path extrusionOk="0" h="387972" w="435479">
                <a:moveTo>
                  <a:pt x="0" y="0"/>
                </a:moveTo>
                <a:lnTo>
                  <a:pt x="435479" y="0"/>
                </a:lnTo>
                <a:lnTo>
                  <a:pt x="435479" y="387972"/>
                </a:lnTo>
                <a:lnTo>
                  <a:pt x="0" y="387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9"/>
          <p:cNvSpPr/>
          <p:nvPr/>
        </p:nvSpPr>
        <p:spPr>
          <a:xfrm rot="-1011006">
            <a:off x="6735437" y="2524736"/>
            <a:ext cx="353702" cy="366358"/>
          </a:xfrm>
          <a:custGeom>
            <a:rect b="b" l="l" r="r" t="t"/>
            <a:pathLst>
              <a:path extrusionOk="0" h="366192" w="353542">
                <a:moveTo>
                  <a:pt x="0" y="0"/>
                </a:moveTo>
                <a:lnTo>
                  <a:pt x="353542" y="0"/>
                </a:lnTo>
                <a:lnTo>
                  <a:pt x="353542" y="366192"/>
                </a:lnTo>
                <a:lnTo>
                  <a:pt x="0" y="366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18" name="Google Shape;118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9898" y="1438975"/>
            <a:ext cx="4796825" cy="472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 txBox="1"/>
          <p:nvPr>
            <p:ph type="ctrTitle"/>
          </p:nvPr>
        </p:nvSpPr>
        <p:spPr>
          <a:xfrm>
            <a:off x="10268050" y="1403400"/>
            <a:ext cx="6327900" cy="15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0"/>
              <a:buNone/>
              <a:defRPr sz="9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20" name="Google Shape;120;p9"/>
          <p:cNvSpPr txBox="1"/>
          <p:nvPr>
            <p:ph idx="1" type="subTitle"/>
          </p:nvPr>
        </p:nvSpPr>
        <p:spPr>
          <a:xfrm>
            <a:off x="10166863" y="3925900"/>
            <a:ext cx="6530100" cy="20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 Black"/>
              <a:buNone/>
              <a:defRPr sz="35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9"/>
          <p:cNvSpPr txBox="1"/>
          <p:nvPr>
            <p:ph idx="2" type="body"/>
          </p:nvPr>
        </p:nvSpPr>
        <p:spPr>
          <a:xfrm>
            <a:off x="10203463" y="5544150"/>
            <a:ext cx="6456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6">
    <p:bg>
      <p:bgPr>
        <a:solidFill>
          <a:schemeClr val="accent4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/>
          <p:nvPr>
            <p:ph type="ctrTitle"/>
          </p:nvPr>
        </p:nvSpPr>
        <p:spPr>
          <a:xfrm>
            <a:off x="1028700" y="686625"/>
            <a:ext cx="158487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24" name="Google Shape;124;p10"/>
          <p:cNvSpPr txBox="1"/>
          <p:nvPr>
            <p:ph idx="1" type="body"/>
          </p:nvPr>
        </p:nvSpPr>
        <p:spPr>
          <a:xfrm>
            <a:off x="1028688" y="4576775"/>
            <a:ext cx="6456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25" name="Google Shape;125;p10"/>
          <p:cNvSpPr txBox="1"/>
          <p:nvPr>
            <p:ph idx="2" type="subTitle"/>
          </p:nvPr>
        </p:nvSpPr>
        <p:spPr>
          <a:xfrm>
            <a:off x="1176000" y="3003150"/>
            <a:ext cx="155211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500"/>
              <a:buFont typeface="Nunito Black"/>
              <a:buNone/>
              <a:defRPr sz="350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ungee"/>
              <a:buNone/>
              <a:defRPr i="0" sz="4400" u="none" cap="none" strike="noStrik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i="0" sz="3200" u="none" cap="none" strike="noStrik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i="0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i="0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png"/><Relationship Id="rId4" Type="http://schemas.openxmlformats.org/officeDocument/2006/relationships/image" Target="../media/image85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9.png"/><Relationship Id="rId10" Type="http://schemas.openxmlformats.org/officeDocument/2006/relationships/image" Target="../media/image75.png"/><Relationship Id="rId13" Type="http://schemas.openxmlformats.org/officeDocument/2006/relationships/image" Target="../media/image93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Relationship Id="rId4" Type="http://schemas.openxmlformats.org/officeDocument/2006/relationships/image" Target="../media/image83.png"/><Relationship Id="rId9" Type="http://schemas.openxmlformats.org/officeDocument/2006/relationships/image" Target="../media/image38.png"/><Relationship Id="rId5" Type="http://schemas.openxmlformats.org/officeDocument/2006/relationships/image" Target="../media/image80.png"/><Relationship Id="rId6" Type="http://schemas.openxmlformats.org/officeDocument/2006/relationships/image" Target="../media/image76.png"/><Relationship Id="rId7" Type="http://schemas.openxmlformats.org/officeDocument/2006/relationships/image" Target="../media/image2.png"/><Relationship Id="rId8" Type="http://schemas.openxmlformats.org/officeDocument/2006/relationships/image" Target="../media/image10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1.png"/><Relationship Id="rId4" Type="http://schemas.openxmlformats.org/officeDocument/2006/relationships/image" Target="../media/image10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98.png"/><Relationship Id="rId5" Type="http://schemas.openxmlformats.org/officeDocument/2006/relationships/image" Target="../media/image100.png"/><Relationship Id="rId6" Type="http://schemas.openxmlformats.org/officeDocument/2006/relationships/image" Target="../media/image99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113.png"/><Relationship Id="rId5" Type="http://schemas.openxmlformats.org/officeDocument/2006/relationships/image" Target="../media/image64.png"/><Relationship Id="rId6" Type="http://schemas.openxmlformats.org/officeDocument/2006/relationships/image" Target="../media/image75.png"/><Relationship Id="rId7" Type="http://schemas.openxmlformats.org/officeDocument/2006/relationships/image" Target="../media/image97.png"/><Relationship Id="rId8" Type="http://schemas.openxmlformats.org/officeDocument/2006/relationships/image" Target="../media/image10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2.png"/><Relationship Id="rId10" Type="http://schemas.openxmlformats.org/officeDocument/2006/relationships/image" Target="../media/image106.png"/><Relationship Id="rId1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7.png"/><Relationship Id="rId4" Type="http://schemas.openxmlformats.org/officeDocument/2006/relationships/image" Target="../media/image116.png"/><Relationship Id="rId9" Type="http://schemas.openxmlformats.org/officeDocument/2006/relationships/image" Target="../media/image111.png"/><Relationship Id="rId5" Type="http://schemas.openxmlformats.org/officeDocument/2006/relationships/image" Target="../media/image58.png"/><Relationship Id="rId6" Type="http://schemas.openxmlformats.org/officeDocument/2006/relationships/image" Target="../media/image105.png"/><Relationship Id="rId7" Type="http://schemas.openxmlformats.org/officeDocument/2006/relationships/image" Target="../media/image109.png"/><Relationship Id="rId8" Type="http://schemas.openxmlformats.org/officeDocument/2006/relationships/image" Target="../media/image10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0.png"/><Relationship Id="rId4" Type="http://schemas.openxmlformats.org/officeDocument/2006/relationships/image" Target="../media/image122.png"/><Relationship Id="rId5" Type="http://schemas.openxmlformats.org/officeDocument/2006/relationships/image" Target="../media/image114.png"/><Relationship Id="rId6" Type="http://schemas.openxmlformats.org/officeDocument/2006/relationships/image" Target="../media/image119.png"/><Relationship Id="rId7" Type="http://schemas.openxmlformats.org/officeDocument/2006/relationships/image" Target="../media/image1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4.png"/><Relationship Id="rId4" Type="http://schemas.openxmlformats.org/officeDocument/2006/relationships/image" Target="../media/image117.png"/><Relationship Id="rId5" Type="http://schemas.openxmlformats.org/officeDocument/2006/relationships/image" Target="../media/image124.png"/><Relationship Id="rId6" Type="http://schemas.openxmlformats.org/officeDocument/2006/relationships/image" Target="../media/image1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5" Type="http://schemas.openxmlformats.org/officeDocument/2006/relationships/image" Target="../media/image37.png"/><Relationship Id="rId6" Type="http://schemas.openxmlformats.org/officeDocument/2006/relationships/image" Target="../media/image44.png"/><Relationship Id="rId7" Type="http://schemas.openxmlformats.org/officeDocument/2006/relationships/image" Target="../media/image120.png"/><Relationship Id="rId8" Type="http://schemas.openxmlformats.org/officeDocument/2006/relationships/image" Target="../media/image1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7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5.png"/><Relationship Id="rId4" Type="http://schemas.openxmlformats.org/officeDocument/2006/relationships/image" Target="../media/image125.png"/><Relationship Id="rId5" Type="http://schemas.openxmlformats.org/officeDocument/2006/relationships/image" Target="../media/image127.png"/><Relationship Id="rId6" Type="http://schemas.openxmlformats.org/officeDocument/2006/relationships/image" Target="../media/image44.png"/><Relationship Id="rId7" Type="http://schemas.openxmlformats.org/officeDocument/2006/relationships/image" Target="../media/image1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128.png"/><Relationship Id="rId5" Type="http://schemas.openxmlformats.org/officeDocument/2006/relationships/image" Target="../media/image126.png"/><Relationship Id="rId6" Type="http://schemas.openxmlformats.org/officeDocument/2006/relationships/image" Target="../media/image1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1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2.png"/><Relationship Id="rId4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2.png"/><Relationship Id="rId4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2.png"/><Relationship Id="rId4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2.png"/><Relationship Id="rId4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0.png"/><Relationship Id="rId4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6.png"/><Relationship Id="rId4" Type="http://schemas.openxmlformats.org/officeDocument/2006/relationships/image" Target="../media/image138.png"/><Relationship Id="rId5" Type="http://schemas.openxmlformats.org/officeDocument/2006/relationships/image" Target="../media/image165.png"/><Relationship Id="rId6" Type="http://schemas.openxmlformats.org/officeDocument/2006/relationships/image" Target="../media/image38.png"/><Relationship Id="rId7" Type="http://schemas.openxmlformats.org/officeDocument/2006/relationships/image" Target="../media/image142.png"/><Relationship Id="rId8" Type="http://schemas.openxmlformats.org/officeDocument/2006/relationships/image" Target="../media/image1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51.png"/><Relationship Id="rId5" Type="http://schemas.openxmlformats.org/officeDocument/2006/relationships/image" Target="../media/image14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Relationship Id="rId4" Type="http://schemas.openxmlformats.org/officeDocument/2006/relationships/image" Target="../media/image42.png"/><Relationship Id="rId5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Relationship Id="rId5" Type="http://schemas.openxmlformats.org/officeDocument/2006/relationships/image" Target="../media/image1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Relationship Id="rId5" Type="http://schemas.openxmlformats.org/officeDocument/2006/relationships/image" Target="../media/image1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Relationship Id="rId5" Type="http://schemas.openxmlformats.org/officeDocument/2006/relationships/image" Target="../media/image1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Relationship Id="rId5" Type="http://schemas.openxmlformats.org/officeDocument/2006/relationships/image" Target="../media/image1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Relationship Id="rId5" Type="http://schemas.openxmlformats.org/officeDocument/2006/relationships/image" Target="../media/image147.png"/></Relationships>
</file>

<file path=ppt/slides/_rels/slide3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148.png"/><Relationship Id="rId5" Type="http://schemas.openxmlformats.org/officeDocument/2006/relationships/image" Target="../media/image6.png"/><Relationship Id="rId6" Type="http://schemas.openxmlformats.org/officeDocument/2006/relationships/image" Target="../media/image139.png"/><Relationship Id="rId7" Type="http://schemas.openxmlformats.org/officeDocument/2006/relationships/image" Target="../media/image152.png"/><Relationship Id="rId8" Type="http://schemas.openxmlformats.org/officeDocument/2006/relationships/image" Target="../media/image16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1.png"/><Relationship Id="rId4" Type="http://schemas.openxmlformats.org/officeDocument/2006/relationships/image" Target="../media/image160.png"/><Relationship Id="rId5" Type="http://schemas.openxmlformats.org/officeDocument/2006/relationships/image" Target="../media/image15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6.png"/><Relationship Id="rId4" Type="http://schemas.openxmlformats.org/officeDocument/2006/relationships/image" Target="../media/image167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4.png"/><Relationship Id="rId10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3.png"/><Relationship Id="rId4" Type="http://schemas.openxmlformats.org/officeDocument/2006/relationships/image" Target="../media/image163.png"/><Relationship Id="rId9" Type="http://schemas.openxmlformats.org/officeDocument/2006/relationships/image" Target="../media/image177.png"/><Relationship Id="rId5" Type="http://schemas.openxmlformats.org/officeDocument/2006/relationships/image" Target="../media/image27.png"/><Relationship Id="rId6" Type="http://schemas.openxmlformats.org/officeDocument/2006/relationships/image" Target="../media/image164.png"/><Relationship Id="rId7" Type="http://schemas.openxmlformats.org/officeDocument/2006/relationships/image" Target="../media/image170.png"/><Relationship Id="rId8" Type="http://schemas.openxmlformats.org/officeDocument/2006/relationships/image" Target="../media/image1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56.png"/><Relationship Id="rId9" Type="http://schemas.openxmlformats.org/officeDocument/2006/relationships/image" Target="../media/image54.png"/><Relationship Id="rId5" Type="http://schemas.openxmlformats.org/officeDocument/2006/relationships/image" Target="../media/image7.png"/><Relationship Id="rId6" Type="http://schemas.openxmlformats.org/officeDocument/2006/relationships/image" Target="../media/image53.png"/><Relationship Id="rId7" Type="http://schemas.openxmlformats.org/officeDocument/2006/relationships/image" Target="../media/image60.png"/><Relationship Id="rId8" Type="http://schemas.openxmlformats.org/officeDocument/2006/relationships/image" Target="../media/image6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2.png"/><Relationship Id="rId4" Type="http://schemas.openxmlformats.org/officeDocument/2006/relationships/image" Target="../media/image175.png"/><Relationship Id="rId5" Type="http://schemas.openxmlformats.org/officeDocument/2006/relationships/image" Target="../media/image185.png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7.png"/><Relationship Id="rId10" Type="http://schemas.openxmlformats.org/officeDocument/2006/relationships/image" Target="../media/image205.png"/><Relationship Id="rId1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Relationship Id="rId4" Type="http://schemas.openxmlformats.org/officeDocument/2006/relationships/image" Target="../media/image182.png"/><Relationship Id="rId9" Type="http://schemas.openxmlformats.org/officeDocument/2006/relationships/image" Target="../media/image189.png"/><Relationship Id="rId5" Type="http://schemas.openxmlformats.org/officeDocument/2006/relationships/image" Target="../media/image184.png"/><Relationship Id="rId6" Type="http://schemas.openxmlformats.org/officeDocument/2006/relationships/image" Target="../media/image170.png"/><Relationship Id="rId7" Type="http://schemas.openxmlformats.org/officeDocument/2006/relationships/image" Target="../media/image195.png"/><Relationship Id="rId8" Type="http://schemas.openxmlformats.org/officeDocument/2006/relationships/image" Target="../media/image18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Relationship Id="rId4" Type="http://schemas.openxmlformats.org/officeDocument/2006/relationships/image" Target="../media/image57.png"/></Relationships>
</file>

<file path=ppt/slides/_rels/slide4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9.png"/><Relationship Id="rId10" Type="http://schemas.openxmlformats.org/officeDocument/2006/relationships/image" Target="../media/image213.png"/><Relationship Id="rId13" Type="http://schemas.openxmlformats.org/officeDocument/2006/relationships/image" Target="../media/image204.png"/><Relationship Id="rId1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9" Type="http://schemas.openxmlformats.org/officeDocument/2006/relationships/image" Target="../media/image110.png"/><Relationship Id="rId15" Type="http://schemas.openxmlformats.org/officeDocument/2006/relationships/image" Target="../media/image216.png"/><Relationship Id="rId14" Type="http://schemas.openxmlformats.org/officeDocument/2006/relationships/image" Target="../media/image227.png"/><Relationship Id="rId5" Type="http://schemas.openxmlformats.org/officeDocument/2006/relationships/image" Target="../media/image208.png"/><Relationship Id="rId6" Type="http://schemas.openxmlformats.org/officeDocument/2006/relationships/image" Target="../media/image35.png"/><Relationship Id="rId7" Type="http://schemas.openxmlformats.org/officeDocument/2006/relationships/image" Target="../media/image214.png"/><Relationship Id="rId8" Type="http://schemas.openxmlformats.org/officeDocument/2006/relationships/image" Target="../media/image76.png"/></Relationships>
</file>

<file path=ppt/slides/_rels/slide44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0.png"/><Relationship Id="rId22" Type="http://schemas.openxmlformats.org/officeDocument/2006/relationships/image" Target="../media/image218.png"/><Relationship Id="rId21" Type="http://schemas.openxmlformats.org/officeDocument/2006/relationships/image" Target="../media/image215.png"/><Relationship Id="rId24" Type="http://schemas.openxmlformats.org/officeDocument/2006/relationships/image" Target="../media/image184.png"/><Relationship Id="rId23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26" Type="http://schemas.openxmlformats.org/officeDocument/2006/relationships/image" Target="../media/image195.png"/><Relationship Id="rId25" Type="http://schemas.openxmlformats.org/officeDocument/2006/relationships/image" Target="../media/image170.png"/><Relationship Id="rId28" Type="http://schemas.openxmlformats.org/officeDocument/2006/relationships/image" Target="../media/image189.png"/><Relationship Id="rId27" Type="http://schemas.openxmlformats.org/officeDocument/2006/relationships/image" Target="../media/image183.png"/><Relationship Id="rId5" Type="http://schemas.openxmlformats.org/officeDocument/2006/relationships/image" Target="../media/image6.png"/><Relationship Id="rId6" Type="http://schemas.openxmlformats.org/officeDocument/2006/relationships/image" Target="../media/image24.png"/><Relationship Id="rId29" Type="http://schemas.openxmlformats.org/officeDocument/2006/relationships/image" Target="../media/image205.png"/><Relationship Id="rId7" Type="http://schemas.openxmlformats.org/officeDocument/2006/relationships/image" Target="../media/image10.png"/><Relationship Id="rId8" Type="http://schemas.openxmlformats.org/officeDocument/2006/relationships/image" Target="../media/image69.png"/><Relationship Id="rId31" Type="http://schemas.openxmlformats.org/officeDocument/2006/relationships/image" Target="../media/image224.png"/><Relationship Id="rId30" Type="http://schemas.openxmlformats.org/officeDocument/2006/relationships/image" Target="../media/image107.png"/><Relationship Id="rId11" Type="http://schemas.openxmlformats.org/officeDocument/2006/relationships/image" Target="../media/image60.png"/><Relationship Id="rId33" Type="http://schemas.openxmlformats.org/officeDocument/2006/relationships/image" Target="../media/image223.png"/><Relationship Id="rId10" Type="http://schemas.openxmlformats.org/officeDocument/2006/relationships/image" Target="../media/image56.png"/><Relationship Id="rId32" Type="http://schemas.openxmlformats.org/officeDocument/2006/relationships/image" Target="../media/image54.png"/><Relationship Id="rId13" Type="http://schemas.openxmlformats.org/officeDocument/2006/relationships/image" Target="../media/image91.png"/><Relationship Id="rId35" Type="http://schemas.openxmlformats.org/officeDocument/2006/relationships/image" Target="../media/image229.png"/><Relationship Id="rId12" Type="http://schemas.openxmlformats.org/officeDocument/2006/relationships/image" Target="../media/image116.png"/><Relationship Id="rId34" Type="http://schemas.openxmlformats.org/officeDocument/2006/relationships/image" Target="../media/image115.png"/><Relationship Id="rId15" Type="http://schemas.openxmlformats.org/officeDocument/2006/relationships/image" Target="../media/image94.png"/><Relationship Id="rId37" Type="http://schemas.openxmlformats.org/officeDocument/2006/relationships/image" Target="../media/image49.png"/><Relationship Id="rId14" Type="http://schemas.openxmlformats.org/officeDocument/2006/relationships/image" Target="../media/image103.png"/><Relationship Id="rId36" Type="http://schemas.openxmlformats.org/officeDocument/2006/relationships/image" Target="../media/image112.png"/><Relationship Id="rId17" Type="http://schemas.openxmlformats.org/officeDocument/2006/relationships/image" Target="../media/image109.png"/><Relationship Id="rId16" Type="http://schemas.openxmlformats.org/officeDocument/2006/relationships/image" Target="../media/image105.png"/><Relationship Id="rId38" Type="http://schemas.openxmlformats.org/officeDocument/2006/relationships/image" Target="../media/image77.png"/><Relationship Id="rId19" Type="http://schemas.openxmlformats.org/officeDocument/2006/relationships/image" Target="../media/image111.png"/><Relationship Id="rId18" Type="http://schemas.openxmlformats.org/officeDocument/2006/relationships/image" Target="../media/image10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5.png"/><Relationship Id="rId4" Type="http://schemas.openxmlformats.org/officeDocument/2006/relationships/image" Target="../media/image217.png"/><Relationship Id="rId9" Type="http://schemas.openxmlformats.org/officeDocument/2006/relationships/image" Target="../media/image230.png"/><Relationship Id="rId5" Type="http://schemas.openxmlformats.org/officeDocument/2006/relationships/image" Target="../media/image233.png"/><Relationship Id="rId6" Type="http://schemas.openxmlformats.org/officeDocument/2006/relationships/image" Target="../media/image221.png"/><Relationship Id="rId7" Type="http://schemas.openxmlformats.org/officeDocument/2006/relationships/image" Target="../media/image236.png"/><Relationship Id="rId8" Type="http://schemas.openxmlformats.org/officeDocument/2006/relationships/image" Target="../media/image222.png"/><Relationship Id="rId11" Type="http://schemas.openxmlformats.org/officeDocument/2006/relationships/image" Target="../media/image228.png"/><Relationship Id="rId10" Type="http://schemas.openxmlformats.org/officeDocument/2006/relationships/image" Target="../media/image237.png"/><Relationship Id="rId13" Type="http://schemas.openxmlformats.org/officeDocument/2006/relationships/image" Target="../media/image238.png"/><Relationship Id="rId12" Type="http://schemas.openxmlformats.org/officeDocument/2006/relationships/image" Target="../media/image231.png"/><Relationship Id="rId15" Type="http://schemas.openxmlformats.org/officeDocument/2006/relationships/image" Target="../media/image234.png"/><Relationship Id="rId14" Type="http://schemas.openxmlformats.org/officeDocument/2006/relationships/image" Target="../media/image232.png"/><Relationship Id="rId17" Type="http://schemas.openxmlformats.org/officeDocument/2006/relationships/image" Target="../media/image81.png"/><Relationship Id="rId16" Type="http://schemas.openxmlformats.org/officeDocument/2006/relationships/image" Target="../media/image82.png"/><Relationship Id="rId19" Type="http://schemas.openxmlformats.org/officeDocument/2006/relationships/image" Target="../media/image239.png"/><Relationship Id="rId18" Type="http://schemas.openxmlformats.org/officeDocument/2006/relationships/image" Target="../media/image8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Relationship Id="rId4" Type="http://schemas.openxmlformats.org/officeDocument/2006/relationships/image" Target="../media/image235.png"/><Relationship Id="rId5" Type="http://schemas.openxmlformats.org/officeDocument/2006/relationships/image" Target="../media/image11.png"/><Relationship Id="rId6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96.png"/><Relationship Id="rId5" Type="http://schemas.openxmlformats.org/officeDocument/2006/relationships/image" Target="../media/image66.png"/><Relationship Id="rId6" Type="http://schemas.openxmlformats.org/officeDocument/2006/relationships/image" Target="../media/image64.png"/><Relationship Id="rId7" Type="http://schemas.openxmlformats.org/officeDocument/2006/relationships/image" Target="../media/image69.png"/><Relationship Id="rId8" Type="http://schemas.openxmlformats.org/officeDocument/2006/relationships/image" Target="../media/image7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41.png"/><Relationship Id="rId5" Type="http://schemas.openxmlformats.org/officeDocument/2006/relationships/image" Target="../media/image78.png"/><Relationship Id="rId6" Type="http://schemas.openxmlformats.org/officeDocument/2006/relationships/image" Target="../media/image23.png"/><Relationship Id="rId7" Type="http://schemas.openxmlformats.org/officeDocument/2006/relationships/image" Target="../media/image71.png"/><Relationship Id="rId8" Type="http://schemas.openxmlformats.org/officeDocument/2006/relationships/image" Target="../media/image7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35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7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9.png"/><Relationship Id="rId4" Type="http://schemas.openxmlformats.org/officeDocument/2006/relationships/image" Target="../media/image84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DE3DB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8075" y="508650"/>
            <a:ext cx="3069650" cy="18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 rotWithShape="1">
          <a:blip r:embed="rId4">
            <a:alphaModFix/>
          </a:blip>
          <a:srcRect b="0" l="9974" r="0" t="0"/>
          <a:stretch/>
        </p:blipFill>
        <p:spPr>
          <a:xfrm>
            <a:off x="-43901" y="5065725"/>
            <a:ext cx="3333576" cy="1527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0"/>
          <p:cNvGrpSpPr/>
          <p:nvPr/>
        </p:nvGrpSpPr>
        <p:grpSpPr>
          <a:xfrm>
            <a:off x="2699081" y="1359710"/>
            <a:ext cx="12889834" cy="9259981"/>
            <a:chOff x="0" y="0"/>
            <a:chExt cx="3394854" cy="2438843"/>
          </a:xfrm>
        </p:grpSpPr>
        <p:sp>
          <p:nvSpPr>
            <p:cNvPr id="214" name="Google Shape;214;p20"/>
            <p:cNvSpPr/>
            <p:nvPr/>
          </p:nvSpPr>
          <p:spPr>
            <a:xfrm>
              <a:off x="0" y="0"/>
              <a:ext cx="3394854" cy="2438843"/>
            </a:xfrm>
            <a:custGeom>
              <a:rect b="b" l="l" r="r" t="t"/>
              <a:pathLst>
                <a:path extrusionOk="0" h="2438843" w="3394854">
                  <a:moveTo>
                    <a:pt x="331543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359425"/>
                  </a:lnTo>
                  <a:cubicBezTo>
                    <a:pt x="43699" y="2359425"/>
                    <a:pt x="79418" y="2394764"/>
                    <a:pt x="79418" y="2438843"/>
                  </a:cubicBezTo>
                  <a:lnTo>
                    <a:pt x="3315436" y="2438843"/>
                  </a:lnTo>
                  <a:cubicBezTo>
                    <a:pt x="3315436" y="2395143"/>
                    <a:pt x="3350775" y="2359425"/>
                    <a:pt x="3394854" y="2359425"/>
                  </a:cubicBezTo>
                  <a:lnTo>
                    <a:pt x="3394854" y="79418"/>
                  </a:lnTo>
                  <a:cubicBezTo>
                    <a:pt x="3351155" y="79418"/>
                    <a:pt x="3315436" y="44079"/>
                    <a:pt x="3315436" y="0"/>
                  </a:cubicBezTo>
                  <a:close/>
                </a:path>
              </a:pathLst>
            </a:custGeom>
            <a:solidFill>
              <a:srgbClr val="F0F1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0"/>
            <p:cNvSpPr txBox="1"/>
            <p:nvPr/>
          </p:nvSpPr>
          <p:spPr>
            <a:xfrm>
              <a:off x="38100" y="0"/>
              <a:ext cx="3318655" cy="24007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20"/>
          <p:cNvSpPr txBox="1"/>
          <p:nvPr/>
        </p:nvSpPr>
        <p:spPr>
          <a:xfrm>
            <a:off x="4067937" y="2732929"/>
            <a:ext cx="10152000" cy="3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Sun, Moon, and Stars </a:t>
            </a:r>
            <a:endParaRPr/>
          </a:p>
        </p:txBody>
      </p:sp>
      <p:sp>
        <p:nvSpPr>
          <p:cNvPr id="217" name="Google Shape;217;p20"/>
          <p:cNvSpPr txBox="1"/>
          <p:nvPr/>
        </p:nvSpPr>
        <p:spPr>
          <a:xfrm>
            <a:off x="5217750" y="6803550"/>
            <a:ext cx="7852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8753"/>
                </a:solidFill>
                <a:latin typeface="Nunito Black"/>
                <a:ea typeface="Nunito Black"/>
                <a:cs typeface="Nunito Black"/>
                <a:sym typeface="Nunito Black"/>
              </a:rPr>
              <a:t>Lesson for Pre-School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5">
            <a:alphaModFix/>
          </a:blip>
          <a:srcRect b="68485" l="0" r="0" t="0"/>
          <a:stretch/>
        </p:blipFill>
        <p:spPr>
          <a:xfrm>
            <a:off x="-43900" y="8333196"/>
            <a:ext cx="18331898" cy="195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200" y="5144871"/>
            <a:ext cx="4065600" cy="347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78025" y="408675"/>
            <a:ext cx="4174650" cy="41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7230" y="595875"/>
            <a:ext cx="1561407" cy="15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126" y="1423100"/>
            <a:ext cx="2563375" cy="15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/>
          <p:cNvPicPr preferRelativeResize="0"/>
          <p:nvPr/>
        </p:nvPicPr>
        <p:blipFill rotWithShape="1">
          <a:blip r:embed="rId4">
            <a:alphaModFix/>
          </a:blip>
          <a:srcRect b="0" l="13948" r="0" t="0"/>
          <a:stretch/>
        </p:blipFill>
        <p:spPr>
          <a:xfrm>
            <a:off x="0" y="3956575"/>
            <a:ext cx="10333675" cy="633042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9"/>
          <p:cNvSpPr/>
          <p:nvPr/>
        </p:nvSpPr>
        <p:spPr>
          <a:xfrm>
            <a:off x="8451500" y="-29025"/>
            <a:ext cx="9836185" cy="10313404"/>
          </a:xfrm>
          <a:custGeom>
            <a:rect b="b" l="l" r="r" t="t"/>
            <a:pathLst>
              <a:path extrusionOk="0" h="2741104" w="2637047">
                <a:moveTo>
                  <a:pt x="0" y="0"/>
                </a:moveTo>
                <a:lnTo>
                  <a:pt x="2637047" y="0"/>
                </a:lnTo>
                <a:lnTo>
                  <a:pt x="2637047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grpSp>
        <p:nvGrpSpPr>
          <p:cNvPr id="376" name="Google Shape;376;p29"/>
          <p:cNvGrpSpPr/>
          <p:nvPr/>
        </p:nvGrpSpPr>
        <p:grpSpPr>
          <a:xfrm>
            <a:off x="8795252" y="1028700"/>
            <a:ext cx="8387561" cy="2340624"/>
            <a:chOff x="0" y="0"/>
            <a:chExt cx="11183415" cy="3120831"/>
          </a:xfrm>
        </p:grpSpPr>
        <p:sp>
          <p:nvSpPr>
            <p:cNvPr id="377" name="Google Shape;377;p29"/>
            <p:cNvSpPr/>
            <p:nvPr/>
          </p:nvSpPr>
          <p:spPr>
            <a:xfrm>
              <a:off x="846635" y="303748"/>
              <a:ext cx="10298790" cy="2480400"/>
            </a:xfrm>
            <a:custGeom>
              <a:rect b="b" l="l" r="r" t="t"/>
              <a:pathLst>
                <a:path extrusionOk="0" h="489956" w="2034329">
                  <a:moveTo>
                    <a:pt x="195491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10537"/>
                  </a:lnTo>
                  <a:cubicBezTo>
                    <a:pt x="43699" y="410537"/>
                    <a:pt x="79418" y="445876"/>
                    <a:pt x="79418" y="489956"/>
                  </a:cubicBezTo>
                  <a:lnTo>
                    <a:pt x="1954911" y="489956"/>
                  </a:lnTo>
                  <a:cubicBezTo>
                    <a:pt x="1954911" y="446256"/>
                    <a:pt x="1990250" y="410537"/>
                    <a:pt x="2034329" y="410537"/>
                  </a:cubicBezTo>
                  <a:lnTo>
                    <a:pt x="2034329" y="79418"/>
                  </a:lnTo>
                  <a:cubicBezTo>
                    <a:pt x="1990629" y="79418"/>
                    <a:pt x="1954911" y="44079"/>
                    <a:pt x="1954911" y="0"/>
                  </a:cubicBezTo>
                  <a:close/>
                </a:path>
              </a:pathLst>
            </a:custGeom>
            <a:solidFill>
              <a:srgbClr val="3E46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9"/>
            <p:cNvSpPr txBox="1"/>
            <p:nvPr/>
          </p:nvSpPr>
          <p:spPr>
            <a:xfrm>
              <a:off x="808515" y="523966"/>
              <a:ext cx="103749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FDD4D2"/>
                  </a:solidFill>
                  <a:latin typeface="Bungee"/>
                  <a:ea typeface="Bungee"/>
                  <a:cs typeface="Bungee"/>
                  <a:sym typeface="Bungee"/>
                </a:rPr>
                <a:t>THE MOON</a:t>
              </a: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0" y="0"/>
              <a:ext cx="2212953" cy="3120831"/>
            </a:xfrm>
            <a:custGeom>
              <a:rect b="b" l="l" r="r" t="t"/>
              <a:pathLst>
                <a:path extrusionOk="0" h="3120831" w="2212953">
                  <a:moveTo>
                    <a:pt x="0" y="0"/>
                  </a:moveTo>
                  <a:lnTo>
                    <a:pt x="2212953" y="0"/>
                  </a:lnTo>
                  <a:lnTo>
                    <a:pt x="2212953" y="3120831"/>
                  </a:lnTo>
                  <a:lnTo>
                    <a:pt x="0" y="31208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80" name="Google Shape;380;p29"/>
          <p:cNvSpPr/>
          <p:nvPr/>
        </p:nvSpPr>
        <p:spPr>
          <a:xfrm rot="-122636">
            <a:off x="5840540" y="618054"/>
            <a:ext cx="1983906" cy="1276914"/>
          </a:xfrm>
          <a:custGeom>
            <a:rect b="b" l="l" r="r" t="t"/>
            <a:pathLst>
              <a:path extrusionOk="0" h="1276914" w="1983906">
                <a:moveTo>
                  <a:pt x="0" y="0"/>
                </a:moveTo>
                <a:lnTo>
                  <a:pt x="1983907" y="0"/>
                </a:lnTo>
                <a:lnTo>
                  <a:pt x="1983907" y="1276914"/>
                </a:lnTo>
                <a:lnTo>
                  <a:pt x="0" y="127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9"/>
          <p:cNvSpPr txBox="1"/>
          <p:nvPr/>
        </p:nvSpPr>
        <p:spPr>
          <a:xfrm>
            <a:off x="9420442" y="5792922"/>
            <a:ext cx="78624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Nunito Black"/>
                <a:ea typeface="Nunito Black"/>
                <a:cs typeface="Nunito Black"/>
                <a:sym typeface="Nunito Black"/>
              </a:rPr>
              <a:t>The phases of the Moon change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Nunito Black"/>
                <a:ea typeface="Nunito Black"/>
                <a:cs typeface="Nunito Black"/>
                <a:sym typeface="Nunito Black"/>
              </a:rPr>
              <a:t>at different times in a month.</a:t>
            </a:r>
            <a:endParaRPr/>
          </a:p>
        </p:txBody>
      </p:sp>
      <p:sp>
        <p:nvSpPr>
          <p:cNvPr id="382" name="Google Shape;382;p29"/>
          <p:cNvSpPr txBox="1"/>
          <p:nvPr/>
        </p:nvSpPr>
        <p:spPr>
          <a:xfrm>
            <a:off x="9367737" y="4598800"/>
            <a:ext cx="800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Its position in the night sky also helps tell the time.</a:t>
            </a:r>
            <a:endParaRPr/>
          </a:p>
        </p:txBody>
      </p:sp>
      <p:sp>
        <p:nvSpPr>
          <p:cNvPr id="383" name="Google Shape;383;p29"/>
          <p:cNvSpPr txBox="1"/>
          <p:nvPr/>
        </p:nvSpPr>
        <p:spPr>
          <a:xfrm>
            <a:off x="9243125" y="3830450"/>
            <a:ext cx="8217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Nunito Black"/>
                <a:ea typeface="Nunito Black"/>
                <a:cs typeface="Nunito Black"/>
                <a:sym typeface="Nunito Black"/>
              </a:rPr>
              <a:t>It's called Earth's "natural satellite."</a:t>
            </a:r>
            <a:endParaRPr/>
          </a:p>
        </p:txBody>
      </p:sp>
      <p:sp>
        <p:nvSpPr>
          <p:cNvPr id="384" name="Google Shape;384;p29"/>
          <p:cNvSpPr txBox="1"/>
          <p:nvPr/>
        </p:nvSpPr>
        <p:spPr>
          <a:xfrm>
            <a:off x="9422800" y="7180397"/>
            <a:ext cx="78576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It may look like a bright circle on some nights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and a tiny sliver of light on others.</a:t>
            </a:r>
            <a:endParaRPr/>
          </a:p>
        </p:txBody>
      </p:sp>
      <p:sp>
        <p:nvSpPr>
          <p:cNvPr id="385" name="Google Shape;385;p29"/>
          <p:cNvSpPr/>
          <p:nvPr/>
        </p:nvSpPr>
        <p:spPr>
          <a:xfrm rot="428511">
            <a:off x="501036" y="5172431"/>
            <a:ext cx="497558" cy="515361"/>
          </a:xfrm>
          <a:custGeom>
            <a:rect b="b" l="l" r="r" t="t"/>
            <a:pathLst>
              <a:path extrusionOk="0" h="515361" w="497558">
                <a:moveTo>
                  <a:pt x="0" y="0"/>
                </a:moveTo>
                <a:lnTo>
                  <a:pt x="497558" y="0"/>
                </a:lnTo>
                <a:lnTo>
                  <a:pt x="497558" y="515361"/>
                </a:lnTo>
                <a:lnTo>
                  <a:pt x="0" y="515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29"/>
          <p:cNvSpPr/>
          <p:nvPr/>
        </p:nvSpPr>
        <p:spPr>
          <a:xfrm rot="474430">
            <a:off x="5689835" y="5929990"/>
            <a:ext cx="435263" cy="387779"/>
          </a:xfrm>
          <a:custGeom>
            <a:rect b="b" l="l" r="r" t="t"/>
            <a:pathLst>
              <a:path extrusionOk="0" h="387972" w="435479">
                <a:moveTo>
                  <a:pt x="0" y="0"/>
                </a:moveTo>
                <a:lnTo>
                  <a:pt x="435479" y="0"/>
                </a:lnTo>
                <a:lnTo>
                  <a:pt x="435479" y="387972"/>
                </a:lnTo>
                <a:lnTo>
                  <a:pt x="0" y="387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9"/>
          <p:cNvSpPr/>
          <p:nvPr/>
        </p:nvSpPr>
        <p:spPr>
          <a:xfrm rot="-1010520">
            <a:off x="6735399" y="2524794"/>
            <a:ext cx="353542" cy="366192"/>
          </a:xfrm>
          <a:custGeom>
            <a:rect b="b" l="l" r="r" t="t"/>
            <a:pathLst>
              <a:path extrusionOk="0" h="366192" w="353542">
                <a:moveTo>
                  <a:pt x="0" y="0"/>
                </a:moveTo>
                <a:lnTo>
                  <a:pt x="353542" y="0"/>
                </a:lnTo>
                <a:lnTo>
                  <a:pt x="353542" y="366192"/>
                </a:lnTo>
                <a:lnTo>
                  <a:pt x="0" y="366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88" name="Google Shape;388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9898" y="1438975"/>
            <a:ext cx="4796825" cy="47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/>
          <p:nvPr/>
        </p:nvSpPr>
        <p:spPr>
          <a:xfrm>
            <a:off x="0" y="-149722"/>
            <a:ext cx="8935723" cy="10436722"/>
          </a:xfrm>
          <a:custGeom>
            <a:rect b="b" l="l" r="r" t="t"/>
            <a:pathLst>
              <a:path extrusionOk="0" h="2748766" w="2353441">
                <a:moveTo>
                  <a:pt x="0" y="0"/>
                </a:moveTo>
                <a:lnTo>
                  <a:pt x="2353441" y="0"/>
                </a:lnTo>
                <a:lnTo>
                  <a:pt x="2353441" y="2748766"/>
                </a:lnTo>
                <a:lnTo>
                  <a:pt x="0" y="2748766"/>
                </a:lnTo>
                <a:close/>
              </a:path>
            </a:pathLst>
          </a:custGeom>
          <a:solidFill>
            <a:srgbClr val="FDD4D2"/>
          </a:solidFill>
          <a:ln>
            <a:noFill/>
          </a:ln>
        </p:spPr>
      </p:sp>
      <p:sp>
        <p:nvSpPr>
          <p:cNvPr id="394" name="Google Shape;394;p30"/>
          <p:cNvSpPr/>
          <p:nvPr/>
        </p:nvSpPr>
        <p:spPr>
          <a:xfrm>
            <a:off x="12667648" y="-3109694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0" y="0"/>
                </a:moveTo>
                <a:lnTo>
                  <a:pt x="8408169" y="0"/>
                </a:lnTo>
                <a:lnTo>
                  <a:pt x="8408169" y="5024668"/>
                </a:lnTo>
                <a:lnTo>
                  <a:pt x="0" y="5024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30"/>
          <p:cNvSpPr txBox="1"/>
          <p:nvPr/>
        </p:nvSpPr>
        <p:spPr>
          <a:xfrm>
            <a:off x="1249461" y="6220134"/>
            <a:ext cx="64368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Groups of stars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form constellations.</a:t>
            </a:r>
            <a:endParaRPr/>
          </a:p>
        </p:txBody>
      </p:sp>
      <p:sp>
        <p:nvSpPr>
          <p:cNvPr id="396" name="Google Shape;396;p30"/>
          <p:cNvSpPr txBox="1"/>
          <p:nvPr/>
        </p:nvSpPr>
        <p:spPr>
          <a:xfrm>
            <a:off x="1045311" y="4346423"/>
            <a:ext cx="68451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They look like little dots in the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night sky because they're very,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very far away from Earth.</a:t>
            </a:r>
            <a:endParaRPr/>
          </a:p>
        </p:txBody>
      </p:sp>
      <p:sp>
        <p:nvSpPr>
          <p:cNvPr id="397" name="Google Shape;397;p30"/>
          <p:cNvSpPr txBox="1"/>
          <p:nvPr/>
        </p:nvSpPr>
        <p:spPr>
          <a:xfrm>
            <a:off x="789877" y="3582727"/>
            <a:ext cx="735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Stars are giant balls of gases.</a:t>
            </a:r>
            <a:endParaRPr/>
          </a:p>
        </p:txBody>
      </p:sp>
      <p:grpSp>
        <p:nvGrpSpPr>
          <p:cNvPr id="398" name="Google Shape;398;p30"/>
          <p:cNvGrpSpPr/>
          <p:nvPr/>
        </p:nvGrpSpPr>
        <p:grpSpPr>
          <a:xfrm>
            <a:off x="1061887" y="1256511"/>
            <a:ext cx="6811948" cy="1860300"/>
            <a:chOff x="0" y="0"/>
            <a:chExt cx="9082597" cy="2480400"/>
          </a:xfrm>
        </p:grpSpPr>
        <p:sp>
          <p:nvSpPr>
            <p:cNvPr id="399" name="Google Shape;399;p30"/>
            <p:cNvSpPr/>
            <p:nvPr/>
          </p:nvSpPr>
          <p:spPr>
            <a:xfrm>
              <a:off x="38121" y="0"/>
              <a:ext cx="9044476" cy="2480400"/>
            </a:xfrm>
            <a:custGeom>
              <a:rect b="b" l="l" r="r" t="t"/>
              <a:pathLst>
                <a:path extrusionOk="0" h="489956" w="1786563">
                  <a:moveTo>
                    <a:pt x="170714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10537"/>
                  </a:lnTo>
                  <a:cubicBezTo>
                    <a:pt x="43699" y="410537"/>
                    <a:pt x="79418" y="445876"/>
                    <a:pt x="79418" y="489956"/>
                  </a:cubicBezTo>
                  <a:lnTo>
                    <a:pt x="1707145" y="489956"/>
                  </a:lnTo>
                  <a:cubicBezTo>
                    <a:pt x="1707145" y="446256"/>
                    <a:pt x="1742484" y="410537"/>
                    <a:pt x="1786563" y="410537"/>
                  </a:cubicBezTo>
                  <a:lnTo>
                    <a:pt x="1786563" y="79418"/>
                  </a:lnTo>
                  <a:cubicBezTo>
                    <a:pt x="1742864" y="79418"/>
                    <a:pt x="1707145" y="44079"/>
                    <a:pt x="1707145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0"/>
            <p:cNvSpPr txBox="1"/>
            <p:nvPr/>
          </p:nvSpPr>
          <p:spPr>
            <a:xfrm>
              <a:off x="0" y="606900"/>
              <a:ext cx="9082500" cy="14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99" u="none" cap="none" strike="noStrike">
                  <a:solidFill>
                    <a:srgbClr val="3E4677"/>
                  </a:solidFill>
                  <a:latin typeface="Bungee"/>
                  <a:ea typeface="Bungee"/>
                  <a:cs typeface="Bungee"/>
                  <a:sym typeface="Bungee"/>
                </a:rPr>
                <a:t>THE STARS</a:t>
              </a:r>
              <a:endParaRPr/>
            </a:p>
          </p:txBody>
        </p:sp>
      </p:grpSp>
      <p:sp>
        <p:nvSpPr>
          <p:cNvPr id="401" name="Google Shape;401;p30"/>
          <p:cNvSpPr txBox="1"/>
          <p:nvPr/>
        </p:nvSpPr>
        <p:spPr>
          <a:xfrm>
            <a:off x="1155711" y="7607609"/>
            <a:ext cx="66243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Constellations have been used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for navigation and storytelling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 throughout history.</a:t>
            </a:r>
            <a:endParaRPr/>
          </a:p>
        </p:txBody>
      </p:sp>
      <p:sp>
        <p:nvSpPr>
          <p:cNvPr id="402" name="Google Shape;402;p30"/>
          <p:cNvSpPr txBox="1"/>
          <p:nvPr/>
        </p:nvSpPr>
        <p:spPr>
          <a:xfrm>
            <a:off x="9396760" y="8316904"/>
            <a:ext cx="78624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This constellation is called </a:t>
            </a:r>
            <a:r>
              <a:rPr b="1" i="0" lang="en-US" sz="27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Ursa Major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(The Great Bear),</a:t>
            </a:r>
            <a:r>
              <a:rPr b="0" i="0" lang="en-US" sz="27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 where the Big Dipper belongs.</a:t>
            </a:r>
            <a:endParaRPr/>
          </a:p>
        </p:txBody>
      </p:sp>
      <p:pic>
        <p:nvPicPr>
          <p:cNvPr id="403" name="Google Shape;4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6750" y="1681716"/>
            <a:ext cx="7689500" cy="5826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D4D2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1"/>
          <p:cNvSpPr/>
          <p:nvPr/>
        </p:nvSpPr>
        <p:spPr>
          <a:xfrm>
            <a:off x="0" y="75"/>
            <a:ext cx="6097004" cy="10288341"/>
          </a:xfrm>
          <a:custGeom>
            <a:rect b="b" l="l" r="r" t="t"/>
            <a:pathLst>
              <a:path extrusionOk="0" h="2756421" w="1605531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F0F1C1"/>
          </a:solidFill>
          <a:ln>
            <a:noFill/>
          </a:ln>
        </p:spPr>
      </p:sp>
      <p:pic>
        <p:nvPicPr>
          <p:cNvPr id="409" name="Google Shape;4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313" y="5822133"/>
            <a:ext cx="3504375" cy="350799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1"/>
          <p:cNvSpPr/>
          <p:nvPr/>
        </p:nvSpPr>
        <p:spPr>
          <a:xfrm>
            <a:off x="-4396296" y="5303506"/>
            <a:ext cx="5839513" cy="1305927"/>
          </a:xfrm>
          <a:custGeom>
            <a:rect b="b" l="l" r="r" t="t"/>
            <a:pathLst>
              <a:path extrusionOk="0" h="1305927" w="5839513">
                <a:moveTo>
                  <a:pt x="0" y="0"/>
                </a:moveTo>
                <a:lnTo>
                  <a:pt x="5839513" y="0"/>
                </a:lnTo>
                <a:lnTo>
                  <a:pt x="5839513" y="1305927"/>
                </a:lnTo>
                <a:lnTo>
                  <a:pt x="0" y="130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31"/>
          <p:cNvSpPr/>
          <p:nvPr/>
        </p:nvSpPr>
        <p:spPr>
          <a:xfrm>
            <a:off x="6096003" y="75"/>
            <a:ext cx="6097004" cy="10288341"/>
          </a:xfrm>
          <a:custGeom>
            <a:rect b="b" l="l" r="r" t="t"/>
            <a:pathLst>
              <a:path extrusionOk="0" h="2756421" w="1605531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412" name="Google Shape;412;p31"/>
          <p:cNvSpPr/>
          <p:nvPr/>
        </p:nvSpPr>
        <p:spPr>
          <a:xfrm>
            <a:off x="12192006" y="75"/>
            <a:ext cx="6097004" cy="10288341"/>
          </a:xfrm>
          <a:custGeom>
            <a:rect b="b" l="l" r="r" t="t"/>
            <a:pathLst>
              <a:path extrusionOk="0" h="2756421" w="1605531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3E4677"/>
          </a:solidFill>
          <a:ln>
            <a:noFill/>
          </a:ln>
        </p:spPr>
      </p:sp>
      <p:sp>
        <p:nvSpPr>
          <p:cNvPr id="413" name="Google Shape;413;p31"/>
          <p:cNvSpPr/>
          <p:nvPr/>
        </p:nvSpPr>
        <p:spPr>
          <a:xfrm>
            <a:off x="0" y="0"/>
            <a:ext cx="18287996" cy="2435962"/>
          </a:xfrm>
          <a:custGeom>
            <a:rect b="b" l="l" r="r" t="t"/>
            <a:pathLst>
              <a:path extrusionOk="0" h="641570" w="4816592">
                <a:moveTo>
                  <a:pt x="0" y="0"/>
                </a:moveTo>
                <a:lnTo>
                  <a:pt x="4816592" y="0"/>
                </a:lnTo>
                <a:lnTo>
                  <a:pt x="4816592" y="641570"/>
                </a:lnTo>
                <a:lnTo>
                  <a:pt x="0" y="641570"/>
                </a:lnTo>
                <a:close/>
              </a:path>
            </a:pathLst>
          </a:custGeom>
          <a:solidFill>
            <a:srgbClr val="FDD4D2"/>
          </a:solidFill>
          <a:ln>
            <a:noFill/>
          </a:ln>
        </p:spPr>
      </p:sp>
      <p:sp>
        <p:nvSpPr>
          <p:cNvPr id="414" name="Google Shape;414;p31"/>
          <p:cNvSpPr/>
          <p:nvPr/>
        </p:nvSpPr>
        <p:spPr>
          <a:xfrm>
            <a:off x="12215767" y="7935244"/>
            <a:ext cx="6072233" cy="2351756"/>
          </a:xfrm>
          <a:custGeom>
            <a:rect b="b" l="l" r="r" t="t"/>
            <a:pathLst>
              <a:path extrusionOk="0" h="2351756" w="6072233">
                <a:moveTo>
                  <a:pt x="0" y="0"/>
                </a:moveTo>
                <a:lnTo>
                  <a:pt x="6072233" y="0"/>
                </a:lnTo>
                <a:lnTo>
                  <a:pt x="6072233" y="2351756"/>
                </a:lnTo>
                <a:lnTo>
                  <a:pt x="0" y="2351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31"/>
          <p:cNvSpPr/>
          <p:nvPr/>
        </p:nvSpPr>
        <p:spPr>
          <a:xfrm>
            <a:off x="6119767" y="7935244"/>
            <a:ext cx="6072233" cy="2351756"/>
          </a:xfrm>
          <a:custGeom>
            <a:rect b="b" l="l" r="r" t="t"/>
            <a:pathLst>
              <a:path extrusionOk="0" h="2351756" w="6072233">
                <a:moveTo>
                  <a:pt x="0" y="0"/>
                </a:moveTo>
                <a:lnTo>
                  <a:pt x="6072233" y="0"/>
                </a:lnTo>
                <a:lnTo>
                  <a:pt x="6072233" y="2351756"/>
                </a:lnTo>
                <a:lnTo>
                  <a:pt x="0" y="2351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31"/>
          <p:cNvSpPr/>
          <p:nvPr/>
        </p:nvSpPr>
        <p:spPr>
          <a:xfrm>
            <a:off x="6430083" y="5501251"/>
            <a:ext cx="1499133" cy="686876"/>
          </a:xfrm>
          <a:custGeom>
            <a:rect b="b" l="l" r="r" t="t"/>
            <a:pathLst>
              <a:path extrusionOk="0" h="686876" w="1499133">
                <a:moveTo>
                  <a:pt x="0" y="0"/>
                </a:moveTo>
                <a:lnTo>
                  <a:pt x="1499133" y="0"/>
                </a:lnTo>
                <a:lnTo>
                  <a:pt x="1499133" y="686876"/>
                </a:lnTo>
                <a:lnTo>
                  <a:pt x="0" y="686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31"/>
          <p:cNvSpPr/>
          <p:nvPr/>
        </p:nvSpPr>
        <p:spPr>
          <a:xfrm>
            <a:off x="10402108" y="6274606"/>
            <a:ext cx="1569151" cy="887284"/>
          </a:xfrm>
          <a:custGeom>
            <a:rect b="b" l="l" r="r" t="t"/>
            <a:pathLst>
              <a:path extrusionOk="0" h="887284" w="1569151">
                <a:moveTo>
                  <a:pt x="0" y="0"/>
                </a:moveTo>
                <a:lnTo>
                  <a:pt x="1569152" y="0"/>
                </a:lnTo>
                <a:lnTo>
                  <a:pt x="1569152" y="887284"/>
                </a:lnTo>
                <a:lnTo>
                  <a:pt x="0" y="887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31"/>
          <p:cNvSpPr txBox="1"/>
          <p:nvPr/>
        </p:nvSpPr>
        <p:spPr>
          <a:xfrm>
            <a:off x="1443217" y="643611"/>
            <a:ext cx="15401567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Telling Time</a:t>
            </a:r>
            <a:endParaRPr/>
          </a:p>
        </p:txBody>
      </p:sp>
      <p:sp>
        <p:nvSpPr>
          <p:cNvPr id="419" name="Google Shape;419;p31"/>
          <p:cNvSpPr txBox="1"/>
          <p:nvPr/>
        </p:nvSpPr>
        <p:spPr>
          <a:xfrm>
            <a:off x="13296379" y="2723900"/>
            <a:ext cx="3868192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3FFFD"/>
                </a:solidFill>
                <a:latin typeface="Nunito Black"/>
                <a:ea typeface="Nunito Black"/>
                <a:cs typeface="Nunito Black"/>
                <a:sym typeface="Nunito Black"/>
              </a:rPr>
              <a:t>Nighttime</a:t>
            </a:r>
            <a:endParaRPr/>
          </a:p>
        </p:txBody>
      </p:sp>
      <p:sp>
        <p:nvSpPr>
          <p:cNvPr id="420" name="Google Shape;420;p31"/>
          <p:cNvSpPr txBox="1"/>
          <p:nvPr/>
        </p:nvSpPr>
        <p:spPr>
          <a:xfrm>
            <a:off x="1050205" y="3743710"/>
            <a:ext cx="3995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Sun rises in the east, and the sky becomes bright and clear.</a:t>
            </a:r>
            <a:endParaRPr/>
          </a:p>
        </p:txBody>
      </p:sp>
      <p:sp>
        <p:nvSpPr>
          <p:cNvPr id="421" name="Google Shape;421;p31"/>
          <p:cNvSpPr txBox="1"/>
          <p:nvPr/>
        </p:nvSpPr>
        <p:spPr>
          <a:xfrm>
            <a:off x="1198321" y="2723900"/>
            <a:ext cx="3699358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Daytime</a:t>
            </a:r>
            <a:endParaRPr/>
          </a:p>
        </p:txBody>
      </p:sp>
      <p:sp>
        <p:nvSpPr>
          <p:cNvPr id="422" name="Google Shape;422;p31"/>
          <p:cNvSpPr txBox="1"/>
          <p:nvPr/>
        </p:nvSpPr>
        <p:spPr>
          <a:xfrm>
            <a:off x="7101316" y="3743710"/>
            <a:ext cx="4085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Sun reaches its highest point in the sky and is directly overhead.</a:t>
            </a:r>
            <a:endParaRPr/>
          </a:p>
        </p:txBody>
      </p:sp>
      <p:sp>
        <p:nvSpPr>
          <p:cNvPr id="423" name="Google Shape;423;p31"/>
          <p:cNvSpPr txBox="1"/>
          <p:nvPr/>
        </p:nvSpPr>
        <p:spPr>
          <a:xfrm>
            <a:off x="6731541" y="2723900"/>
            <a:ext cx="4824917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Noontime</a:t>
            </a:r>
            <a:endParaRPr/>
          </a:p>
        </p:txBody>
      </p:sp>
      <p:sp>
        <p:nvSpPr>
          <p:cNvPr id="424" name="Google Shape;424;p31"/>
          <p:cNvSpPr txBox="1"/>
          <p:nvPr/>
        </p:nvSpPr>
        <p:spPr>
          <a:xfrm>
            <a:off x="13030302" y="3743710"/>
            <a:ext cx="4400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The Sun has set,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and the Moon and stars appear in the sky.</a:t>
            </a:r>
            <a:endParaRPr/>
          </a:p>
        </p:txBody>
      </p:sp>
      <p:sp>
        <p:nvSpPr>
          <p:cNvPr id="425" name="Google Shape;425;p31"/>
          <p:cNvSpPr/>
          <p:nvPr/>
        </p:nvSpPr>
        <p:spPr>
          <a:xfrm flipH="1">
            <a:off x="16844783" y="6831908"/>
            <a:ext cx="1440396" cy="659963"/>
          </a:xfrm>
          <a:custGeom>
            <a:rect b="b" l="l" r="r" t="t"/>
            <a:pathLst>
              <a:path extrusionOk="0" h="659963" w="1440396">
                <a:moveTo>
                  <a:pt x="1440396" y="0"/>
                </a:moveTo>
                <a:lnTo>
                  <a:pt x="0" y="0"/>
                </a:lnTo>
                <a:lnTo>
                  <a:pt x="0" y="659963"/>
                </a:lnTo>
                <a:lnTo>
                  <a:pt x="1440396" y="659963"/>
                </a:lnTo>
                <a:lnTo>
                  <a:pt x="1440396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31"/>
          <p:cNvSpPr/>
          <p:nvPr/>
        </p:nvSpPr>
        <p:spPr>
          <a:xfrm>
            <a:off x="13202803" y="6656455"/>
            <a:ext cx="297758" cy="308412"/>
          </a:xfrm>
          <a:custGeom>
            <a:rect b="b" l="l" r="r" t="t"/>
            <a:pathLst>
              <a:path extrusionOk="0" h="308412" w="297758">
                <a:moveTo>
                  <a:pt x="0" y="0"/>
                </a:moveTo>
                <a:lnTo>
                  <a:pt x="297757" y="0"/>
                </a:lnTo>
                <a:lnTo>
                  <a:pt x="297757" y="308412"/>
                </a:lnTo>
                <a:lnTo>
                  <a:pt x="0" y="308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31"/>
          <p:cNvSpPr/>
          <p:nvPr/>
        </p:nvSpPr>
        <p:spPr>
          <a:xfrm rot="-1316016">
            <a:off x="17564981" y="3060866"/>
            <a:ext cx="297758" cy="308412"/>
          </a:xfrm>
          <a:custGeom>
            <a:rect b="b" l="l" r="r" t="t"/>
            <a:pathLst>
              <a:path extrusionOk="0" h="308412" w="297758">
                <a:moveTo>
                  <a:pt x="0" y="0"/>
                </a:moveTo>
                <a:lnTo>
                  <a:pt x="297758" y="0"/>
                </a:lnTo>
                <a:lnTo>
                  <a:pt x="297758" y="308412"/>
                </a:lnTo>
                <a:lnTo>
                  <a:pt x="0" y="308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31"/>
          <p:cNvSpPr/>
          <p:nvPr/>
        </p:nvSpPr>
        <p:spPr>
          <a:xfrm rot="-1316016">
            <a:off x="17585891" y="5461345"/>
            <a:ext cx="430725" cy="446137"/>
          </a:xfrm>
          <a:custGeom>
            <a:rect b="b" l="l" r="r" t="t"/>
            <a:pathLst>
              <a:path extrusionOk="0" h="446137" w="430725">
                <a:moveTo>
                  <a:pt x="0" y="0"/>
                </a:moveTo>
                <a:lnTo>
                  <a:pt x="430726" y="0"/>
                </a:lnTo>
                <a:lnTo>
                  <a:pt x="430726" y="446138"/>
                </a:lnTo>
                <a:lnTo>
                  <a:pt x="0" y="446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31"/>
          <p:cNvSpPr/>
          <p:nvPr/>
        </p:nvSpPr>
        <p:spPr>
          <a:xfrm>
            <a:off x="12830175" y="3482923"/>
            <a:ext cx="200127" cy="207288"/>
          </a:xfrm>
          <a:custGeom>
            <a:rect b="b" l="l" r="r" t="t"/>
            <a:pathLst>
              <a:path extrusionOk="0" h="207288" w="200127">
                <a:moveTo>
                  <a:pt x="0" y="0"/>
                </a:moveTo>
                <a:lnTo>
                  <a:pt x="200127" y="0"/>
                </a:lnTo>
                <a:lnTo>
                  <a:pt x="200127" y="207288"/>
                </a:lnTo>
                <a:lnTo>
                  <a:pt x="0" y="207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30" name="Google Shape;430;p31"/>
          <p:cNvPicPr preferRelativeResize="0"/>
          <p:nvPr/>
        </p:nvPicPr>
        <p:blipFill rotWithShape="1">
          <a:blip r:embed="rId11">
            <a:alphaModFix/>
          </a:blip>
          <a:srcRect b="0" l="408" r="0" t="0"/>
          <a:stretch/>
        </p:blipFill>
        <p:spPr>
          <a:xfrm>
            <a:off x="999" y="7925175"/>
            <a:ext cx="6072224" cy="23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1"/>
          <p:cNvPicPr preferRelativeResize="0"/>
          <p:nvPr/>
        </p:nvPicPr>
        <p:blipFill rotWithShape="1">
          <a:blip r:embed="rId12">
            <a:alphaModFix/>
          </a:blip>
          <a:srcRect b="428" l="0" r="0" t="0"/>
          <a:stretch/>
        </p:blipFill>
        <p:spPr>
          <a:xfrm>
            <a:off x="7768750" y="5537352"/>
            <a:ext cx="2356125" cy="235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339825" y="5684422"/>
            <a:ext cx="2153376" cy="184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DE3DB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" name="Google Shape;437;p32"/>
          <p:cNvGraphicFramePr/>
          <p:nvPr/>
        </p:nvGraphicFramePr>
        <p:xfrm>
          <a:off x="1028700" y="30858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{768DC484-FC6E-4C6D-9302-BB3D3475E72E}</a:tableStyleId>
              </a:tblPr>
              <a:tblGrid>
                <a:gridCol w="3936925"/>
                <a:gridCol w="6800750"/>
                <a:gridCol w="2746450"/>
                <a:gridCol w="2746450"/>
              </a:tblGrid>
              <a:tr h="1345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445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DE3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F3FFFD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Activities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6B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23749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Daytime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875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F3FFFD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Nighttime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E4677"/>
                    </a:solidFill>
                  </a:tcPr>
                </a:tc>
              </a:tr>
              <a:tr h="1739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4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6B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Taking a bath before going to sleep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1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F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FFD"/>
                    </a:solidFill>
                  </a:tcPr>
                </a:tc>
              </a:tr>
              <a:tr h="154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4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6B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Eating Breakfast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1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F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FFD"/>
                    </a:solidFill>
                  </a:tcPr>
                </a:tc>
              </a:tr>
              <a:tr h="1543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4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16B9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Taking an afternoon nap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1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F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6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FFD"/>
                    </a:solidFill>
                  </a:tcPr>
                </a:tc>
              </a:tr>
            </a:tbl>
          </a:graphicData>
        </a:graphic>
      </p:graphicFrame>
      <p:sp>
        <p:nvSpPr>
          <p:cNvPr id="438" name="Google Shape;438;p32"/>
          <p:cNvSpPr/>
          <p:nvPr/>
        </p:nvSpPr>
        <p:spPr>
          <a:xfrm>
            <a:off x="1204303" y="4103097"/>
            <a:ext cx="1888895" cy="1960175"/>
          </a:xfrm>
          <a:custGeom>
            <a:rect b="b" l="l" r="r" t="t"/>
            <a:pathLst>
              <a:path extrusionOk="0" h="1960175" w="1888895">
                <a:moveTo>
                  <a:pt x="0" y="0"/>
                </a:moveTo>
                <a:lnTo>
                  <a:pt x="1888895" y="0"/>
                </a:lnTo>
                <a:lnTo>
                  <a:pt x="1888895" y="1960174"/>
                </a:lnTo>
                <a:lnTo>
                  <a:pt x="0" y="196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32"/>
          <p:cNvSpPr txBox="1"/>
          <p:nvPr/>
        </p:nvSpPr>
        <p:spPr>
          <a:xfrm>
            <a:off x="1028700" y="643611"/>
            <a:ext cx="8013204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23749"/>
                </a:solidFill>
                <a:latin typeface="Bungee"/>
                <a:ea typeface="Bungee"/>
                <a:cs typeface="Bungee"/>
                <a:sym typeface="Bungee"/>
              </a:rPr>
              <a:t>Let’s Practice!</a:t>
            </a:r>
            <a:endParaRPr/>
          </a:p>
        </p:txBody>
      </p:sp>
      <p:sp>
        <p:nvSpPr>
          <p:cNvPr id="440" name="Google Shape;440;p32"/>
          <p:cNvSpPr txBox="1"/>
          <p:nvPr/>
        </p:nvSpPr>
        <p:spPr>
          <a:xfrm>
            <a:off x="1028700" y="2016220"/>
            <a:ext cx="11210584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When is the best time of day to do the activities below?</a:t>
            </a: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2975356" y="5541410"/>
            <a:ext cx="1320916" cy="2081673"/>
          </a:xfrm>
          <a:custGeom>
            <a:rect b="b" l="l" r="r" t="t"/>
            <a:pathLst>
              <a:path extrusionOk="0" h="2081673" w="1320916">
                <a:moveTo>
                  <a:pt x="0" y="0"/>
                </a:moveTo>
                <a:lnTo>
                  <a:pt x="1320916" y="0"/>
                </a:lnTo>
                <a:lnTo>
                  <a:pt x="1320916" y="2081673"/>
                </a:lnTo>
                <a:lnTo>
                  <a:pt x="0" y="2081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32"/>
          <p:cNvSpPr/>
          <p:nvPr/>
        </p:nvSpPr>
        <p:spPr>
          <a:xfrm rot="-735546">
            <a:off x="1501072" y="6439125"/>
            <a:ext cx="1038676" cy="1086068"/>
          </a:xfrm>
          <a:custGeom>
            <a:rect b="b" l="l" r="r" t="t"/>
            <a:pathLst>
              <a:path extrusionOk="0" h="1086068" w="1038676">
                <a:moveTo>
                  <a:pt x="0" y="0"/>
                </a:moveTo>
                <a:lnTo>
                  <a:pt x="1038675" y="0"/>
                </a:lnTo>
                <a:lnTo>
                  <a:pt x="1038675" y="1086068"/>
                </a:lnTo>
                <a:lnTo>
                  <a:pt x="0" y="1086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32"/>
          <p:cNvSpPr/>
          <p:nvPr/>
        </p:nvSpPr>
        <p:spPr>
          <a:xfrm rot="-4607319">
            <a:off x="2248648" y="7450576"/>
            <a:ext cx="1453416" cy="2143107"/>
          </a:xfrm>
          <a:custGeom>
            <a:rect b="b" l="l" r="r" t="t"/>
            <a:pathLst>
              <a:path extrusionOk="0" h="2143107" w="1453416">
                <a:moveTo>
                  <a:pt x="0" y="0"/>
                </a:moveTo>
                <a:lnTo>
                  <a:pt x="1453416" y="0"/>
                </a:lnTo>
                <a:lnTo>
                  <a:pt x="1453416" y="2143107"/>
                </a:lnTo>
                <a:lnTo>
                  <a:pt x="0" y="2143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1C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3"/>
          <p:cNvSpPr txBox="1"/>
          <p:nvPr/>
        </p:nvSpPr>
        <p:spPr>
          <a:xfrm>
            <a:off x="9459832" y="1927784"/>
            <a:ext cx="6025902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23749"/>
                </a:solidFill>
                <a:latin typeface="Bungee"/>
                <a:ea typeface="Bungee"/>
                <a:cs typeface="Bungee"/>
                <a:sym typeface="Bungee"/>
              </a:rPr>
              <a:t>Summary</a:t>
            </a:r>
            <a:endParaRPr/>
          </a:p>
        </p:txBody>
      </p:sp>
      <p:sp>
        <p:nvSpPr>
          <p:cNvPr id="449" name="Google Shape;449;p33"/>
          <p:cNvSpPr txBox="1"/>
          <p:nvPr/>
        </p:nvSpPr>
        <p:spPr>
          <a:xfrm>
            <a:off x="10248620" y="4193259"/>
            <a:ext cx="61071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Sun, Moon, and stars help us tell the time of the day.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2374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They tell us when to wake up, eat, play, and sleep.</a:t>
            </a:r>
            <a:endParaRPr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2374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0" name="Google Shape;450;p33"/>
          <p:cNvSpPr txBox="1"/>
          <p:nvPr/>
        </p:nvSpPr>
        <p:spPr>
          <a:xfrm>
            <a:off x="9459832" y="8734425"/>
            <a:ext cx="77994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Buckel, Lindsay. “The Sun, Moon, and Stars Lesson Plan.” Legends of Learning, Sept. 2020, www.legendsoflearning.com/blog/the-sun-moon-and-stars-lesson-plan.</a:t>
            </a:r>
            <a:endParaRPr/>
          </a:p>
        </p:txBody>
      </p:sp>
      <p:sp>
        <p:nvSpPr>
          <p:cNvPr id="451" name="Google Shape;451;p33"/>
          <p:cNvSpPr txBox="1"/>
          <p:nvPr/>
        </p:nvSpPr>
        <p:spPr>
          <a:xfrm>
            <a:off x="9459832" y="8161338"/>
            <a:ext cx="6319521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Reference</a:t>
            </a:r>
            <a:endParaRPr/>
          </a:p>
        </p:txBody>
      </p:sp>
      <p:sp>
        <p:nvSpPr>
          <p:cNvPr id="452" name="Google Shape;452;p33"/>
          <p:cNvSpPr/>
          <p:nvPr/>
        </p:nvSpPr>
        <p:spPr>
          <a:xfrm>
            <a:off x="9459832" y="4372120"/>
            <a:ext cx="464583" cy="481206"/>
          </a:xfrm>
          <a:custGeom>
            <a:rect b="b" l="l" r="r" t="t"/>
            <a:pathLst>
              <a:path extrusionOk="0" h="481206" w="464583">
                <a:moveTo>
                  <a:pt x="0" y="0"/>
                </a:moveTo>
                <a:lnTo>
                  <a:pt x="464583" y="0"/>
                </a:lnTo>
                <a:lnTo>
                  <a:pt x="464583" y="481206"/>
                </a:lnTo>
                <a:lnTo>
                  <a:pt x="0" y="481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33"/>
          <p:cNvSpPr/>
          <p:nvPr/>
        </p:nvSpPr>
        <p:spPr>
          <a:xfrm>
            <a:off x="9459832" y="5947744"/>
            <a:ext cx="464583" cy="481206"/>
          </a:xfrm>
          <a:custGeom>
            <a:rect b="b" l="l" r="r" t="t"/>
            <a:pathLst>
              <a:path extrusionOk="0" h="481206" w="464583">
                <a:moveTo>
                  <a:pt x="0" y="0"/>
                </a:moveTo>
                <a:lnTo>
                  <a:pt x="464583" y="0"/>
                </a:lnTo>
                <a:lnTo>
                  <a:pt x="464583" y="481206"/>
                </a:lnTo>
                <a:lnTo>
                  <a:pt x="0" y="481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54" name="Google Shape;454;p33"/>
          <p:cNvPicPr preferRelativeResize="0"/>
          <p:nvPr/>
        </p:nvPicPr>
        <p:blipFill rotWithShape="1">
          <a:blip r:embed="rId4">
            <a:alphaModFix/>
          </a:blip>
          <a:srcRect b="11689" l="34106" r="0" t="7528"/>
          <a:stretch/>
        </p:blipFill>
        <p:spPr>
          <a:xfrm>
            <a:off x="0" y="0"/>
            <a:ext cx="839057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3"/>
          <p:cNvPicPr preferRelativeResize="0"/>
          <p:nvPr/>
        </p:nvPicPr>
        <p:blipFill rotWithShape="1">
          <a:blip r:embed="rId5">
            <a:alphaModFix/>
          </a:blip>
          <a:srcRect b="42233" l="56109" r="0" t="0"/>
          <a:stretch/>
        </p:blipFill>
        <p:spPr>
          <a:xfrm>
            <a:off x="0" y="8420325"/>
            <a:ext cx="3105399" cy="18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3"/>
          <p:cNvPicPr preferRelativeResize="0"/>
          <p:nvPr/>
        </p:nvPicPr>
        <p:blipFill rotWithShape="1">
          <a:blip r:embed="rId6">
            <a:alphaModFix/>
          </a:blip>
          <a:srcRect b="0" l="0" r="19788" t="50000"/>
          <a:stretch/>
        </p:blipFill>
        <p:spPr>
          <a:xfrm>
            <a:off x="13973625" y="0"/>
            <a:ext cx="4314375" cy="12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4"/>
          <p:cNvSpPr/>
          <p:nvPr/>
        </p:nvSpPr>
        <p:spPr>
          <a:xfrm>
            <a:off x="0" y="-4125"/>
            <a:ext cx="8919115" cy="10292820"/>
          </a:xfrm>
          <a:custGeom>
            <a:rect b="b" l="l" r="r" t="t"/>
            <a:pathLst>
              <a:path extrusionOk="0" h="2710420" w="2418743">
                <a:moveTo>
                  <a:pt x="0" y="0"/>
                </a:moveTo>
                <a:lnTo>
                  <a:pt x="2418743" y="0"/>
                </a:lnTo>
                <a:lnTo>
                  <a:pt x="2418743" y="2710420"/>
                </a:lnTo>
                <a:lnTo>
                  <a:pt x="0" y="2710420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grpSp>
        <p:nvGrpSpPr>
          <p:cNvPr id="462" name="Google Shape;462;p34"/>
          <p:cNvGrpSpPr/>
          <p:nvPr/>
        </p:nvGrpSpPr>
        <p:grpSpPr>
          <a:xfrm>
            <a:off x="2699081" y="2256255"/>
            <a:ext cx="12889834" cy="8363436"/>
            <a:chOff x="0" y="0"/>
            <a:chExt cx="3394854" cy="2202716"/>
          </a:xfrm>
        </p:grpSpPr>
        <p:sp>
          <p:nvSpPr>
            <p:cNvPr id="463" name="Google Shape;463;p34"/>
            <p:cNvSpPr/>
            <p:nvPr/>
          </p:nvSpPr>
          <p:spPr>
            <a:xfrm>
              <a:off x="0" y="0"/>
              <a:ext cx="3394854" cy="2202716"/>
            </a:xfrm>
            <a:custGeom>
              <a:rect b="b" l="l" r="r" t="t"/>
              <a:pathLst>
                <a:path extrusionOk="0" h="2202716" w="3394854">
                  <a:moveTo>
                    <a:pt x="331543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123298"/>
                  </a:lnTo>
                  <a:cubicBezTo>
                    <a:pt x="43699" y="2123298"/>
                    <a:pt x="79418" y="2158637"/>
                    <a:pt x="79418" y="2202716"/>
                  </a:cubicBezTo>
                  <a:lnTo>
                    <a:pt x="3315436" y="2202716"/>
                  </a:lnTo>
                  <a:cubicBezTo>
                    <a:pt x="3315436" y="2159016"/>
                    <a:pt x="3350775" y="2123298"/>
                    <a:pt x="3394854" y="2123298"/>
                  </a:cubicBezTo>
                  <a:lnTo>
                    <a:pt x="3394854" y="79418"/>
                  </a:lnTo>
                  <a:cubicBezTo>
                    <a:pt x="3351155" y="79418"/>
                    <a:pt x="3315436" y="44079"/>
                    <a:pt x="3315436" y="0"/>
                  </a:cubicBezTo>
                  <a:close/>
                </a:path>
              </a:pathLst>
            </a:custGeom>
            <a:solidFill>
              <a:srgbClr val="F0F1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4"/>
            <p:cNvSpPr txBox="1"/>
            <p:nvPr/>
          </p:nvSpPr>
          <p:spPr>
            <a:xfrm>
              <a:off x="38100" y="0"/>
              <a:ext cx="3318655" cy="2164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34"/>
          <p:cNvSpPr txBox="1"/>
          <p:nvPr/>
        </p:nvSpPr>
        <p:spPr>
          <a:xfrm>
            <a:off x="4068000" y="3057183"/>
            <a:ext cx="10152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368A6"/>
                </a:solidFill>
                <a:latin typeface="Bungee"/>
                <a:ea typeface="Bungee"/>
                <a:cs typeface="Bungee"/>
                <a:sym typeface="Bungee"/>
              </a:rPr>
              <a:t>daytime 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368A6"/>
                </a:solidFill>
                <a:latin typeface="Bungee"/>
                <a:ea typeface="Bungee"/>
                <a:cs typeface="Bungee"/>
                <a:sym typeface="Bungee"/>
              </a:rPr>
              <a:t>nighttime</a:t>
            </a:r>
            <a:endParaRPr/>
          </a:p>
        </p:txBody>
      </p:sp>
      <p:sp>
        <p:nvSpPr>
          <p:cNvPr id="466" name="Google Shape;466;p34"/>
          <p:cNvSpPr/>
          <p:nvPr/>
        </p:nvSpPr>
        <p:spPr>
          <a:xfrm>
            <a:off x="-1425752" y="4653441"/>
            <a:ext cx="3466946" cy="1588492"/>
          </a:xfrm>
          <a:custGeom>
            <a:rect b="b" l="l" r="r" t="t"/>
            <a:pathLst>
              <a:path extrusionOk="0" h="1588492" w="3466946">
                <a:moveTo>
                  <a:pt x="0" y="0"/>
                </a:moveTo>
                <a:lnTo>
                  <a:pt x="3466947" y="0"/>
                </a:lnTo>
                <a:lnTo>
                  <a:pt x="3466947" y="1588491"/>
                </a:lnTo>
                <a:lnTo>
                  <a:pt x="0" y="1588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34"/>
          <p:cNvSpPr/>
          <p:nvPr/>
        </p:nvSpPr>
        <p:spPr>
          <a:xfrm flipH="1">
            <a:off x="16143427" y="1672113"/>
            <a:ext cx="3502066" cy="1604583"/>
          </a:xfrm>
          <a:custGeom>
            <a:rect b="b" l="l" r="r" t="t"/>
            <a:pathLst>
              <a:path extrusionOk="0" h="1604583" w="3502066">
                <a:moveTo>
                  <a:pt x="3502066" y="0"/>
                </a:moveTo>
                <a:lnTo>
                  <a:pt x="0" y="0"/>
                </a:lnTo>
                <a:lnTo>
                  <a:pt x="0" y="1604583"/>
                </a:lnTo>
                <a:lnTo>
                  <a:pt x="3502066" y="1604583"/>
                </a:lnTo>
                <a:lnTo>
                  <a:pt x="350206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34"/>
          <p:cNvSpPr/>
          <p:nvPr/>
        </p:nvSpPr>
        <p:spPr>
          <a:xfrm rot="697939">
            <a:off x="15870484" y="4881167"/>
            <a:ext cx="1897216" cy="1852373"/>
          </a:xfrm>
          <a:custGeom>
            <a:rect b="b" l="l" r="r" t="t"/>
            <a:pathLst>
              <a:path extrusionOk="0" h="1852373" w="1897216">
                <a:moveTo>
                  <a:pt x="0" y="0"/>
                </a:moveTo>
                <a:lnTo>
                  <a:pt x="1897216" y="0"/>
                </a:lnTo>
                <a:lnTo>
                  <a:pt x="1897216" y="1852372"/>
                </a:lnTo>
                <a:lnTo>
                  <a:pt x="0" y="1852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34"/>
          <p:cNvSpPr txBox="1"/>
          <p:nvPr/>
        </p:nvSpPr>
        <p:spPr>
          <a:xfrm>
            <a:off x="5774850" y="7346750"/>
            <a:ext cx="6738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8753"/>
                </a:solidFill>
                <a:latin typeface="Nunito Black"/>
                <a:ea typeface="Nunito Black"/>
                <a:cs typeface="Nunito Black"/>
                <a:sym typeface="Nunito Black"/>
              </a:rPr>
              <a:t>Graphic Organizer</a:t>
            </a:r>
            <a:endParaRPr/>
          </a:p>
        </p:txBody>
      </p:sp>
      <p:sp>
        <p:nvSpPr>
          <p:cNvPr id="470" name="Google Shape;470;p34"/>
          <p:cNvSpPr/>
          <p:nvPr/>
        </p:nvSpPr>
        <p:spPr>
          <a:xfrm rot="-1316016">
            <a:off x="11776542" y="350605"/>
            <a:ext cx="430725" cy="446137"/>
          </a:xfrm>
          <a:custGeom>
            <a:rect b="b" l="l" r="r" t="t"/>
            <a:pathLst>
              <a:path extrusionOk="0" h="446137" w="430725">
                <a:moveTo>
                  <a:pt x="0" y="0"/>
                </a:moveTo>
                <a:lnTo>
                  <a:pt x="430726" y="0"/>
                </a:lnTo>
                <a:lnTo>
                  <a:pt x="430726" y="446138"/>
                </a:lnTo>
                <a:lnTo>
                  <a:pt x="0" y="446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34"/>
          <p:cNvSpPr/>
          <p:nvPr/>
        </p:nvSpPr>
        <p:spPr>
          <a:xfrm>
            <a:off x="10212380" y="1176309"/>
            <a:ext cx="200127" cy="207288"/>
          </a:xfrm>
          <a:custGeom>
            <a:rect b="b" l="l" r="r" t="t"/>
            <a:pathLst>
              <a:path extrusionOk="0" h="207288" w="200127">
                <a:moveTo>
                  <a:pt x="0" y="0"/>
                </a:moveTo>
                <a:lnTo>
                  <a:pt x="200127" y="0"/>
                </a:lnTo>
                <a:lnTo>
                  <a:pt x="200127" y="207288"/>
                </a:lnTo>
                <a:lnTo>
                  <a:pt x="0" y="207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34"/>
          <p:cNvSpPr/>
          <p:nvPr/>
        </p:nvSpPr>
        <p:spPr>
          <a:xfrm>
            <a:off x="16589631" y="8130722"/>
            <a:ext cx="200127" cy="207288"/>
          </a:xfrm>
          <a:custGeom>
            <a:rect b="b" l="l" r="r" t="t"/>
            <a:pathLst>
              <a:path extrusionOk="0" h="207288" w="200127">
                <a:moveTo>
                  <a:pt x="0" y="0"/>
                </a:moveTo>
                <a:lnTo>
                  <a:pt x="200127" y="0"/>
                </a:lnTo>
                <a:lnTo>
                  <a:pt x="200127" y="207288"/>
                </a:lnTo>
                <a:lnTo>
                  <a:pt x="0" y="207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73" name="Google Shape;473;p34"/>
          <p:cNvPicPr preferRelativeResize="0"/>
          <p:nvPr/>
        </p:nvPicPr>
        <p:blipFill rotWithShape="1">
          <a:blip r:embed="rId7">
            <a:alphaModFix/>
          </a:blip>
          <a:srcRect b="58395" l="0" r="0" t="0"/>
          <a:stretch/>
        </p:blipFill>
        <p:spPr>
          <a:xfrm>
            <a:off x="0" y="8130724"/>
            <a:ext cx="18288001" cy="25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8700" y="-995169"/>
            <a:ext cx="3756974" cy="227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7006" y="4918119"/>
            <a:ext cx="3466950" cy="347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398975" y="384426"/>
            <a:ext cx="3005225" cy="25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DE3DB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35"/>
          <p:cNvGrpSpPr/>
          <p:nvPr/>
        </p:nvGrpSpPr>
        <p:grpSpPr>
          <a:xfrm>
            <a:off x="1035381" y="5260457"/>
            <a:ext cx="7847532" cy="3997843"/>
            <a:chOff x="0" y="-38100"/>
            <a:chExt cx="2066840" cy="1052930"/>
          </a:xfrm>
        </p:grpSpPr>
        <p:sp>
          <p:nvSpPr>
            <p:cNvPr id="482" name="Google Shape;482;p35"/>
            <p:cNvSpPr/>
            <p:nvPr/>
          </p:nvSpPr>
          <p:spPr>
            <a:xfrm>
              <a:off x="0" y="0"/>
              <a:ext cx="2066840" cy="1014830"/>
            </a:xfrm>
            <a:custGeom>
              <a:rect b="b" l="l" r="r" t="t"/>
              <a:pathLst>
                <a:path extrusionOk="0" h="1014830" w="2066840">
                  <a:moveTo>
                    <a:pt x="0" y="0"/>
                  </a:moveTo>
                  <a:lnTo>
                    <a:pt x="2066840" y="0"/>
                  </a:lnTo>
                  <a:lnTo>
                    <a:pt x="2066840" y="1014830"/>
                  </a:lnTo>
                  <a:lnTo>
                    <a:pt x="0" y="1014830"/>
                  </a:lnTo>
                  <a:close/>
                </a:path>
              </a:pathLst>
            </a:custGeom>
            <a:solidFill>
              <a:srgbClr val="F3FFFD"/>
            </a:solidFill>
            <a:ln>
              <a:noFill/>
            </a:ln>
          </p:spPr>
        </p:sp>
        <p:sp>
          <p:nvSpPr>
            <p:cNvPr id="483" name="Google Shape;483;p35"/>
            <p:cNvSpPr txBox="1"/>
            <p:nvPr/>
          </p:nvSpPr>
          <p:spPr>
            <a:xfrm>
              <a:off x="0" y="-38100"/>
              <a:ext cx="2066840" cy="10529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35"/>
          <p:cNvGrpSpPr/>
          <p:nvPr/>
        </p:nvGrpSpPr>
        <p:grpSpPr>
          <a:xfrm>
            <a:off x="2774363" y="5147304"/>
            <a:ext cx="4369568" cy="824683"/>
            <a:chOff x="0" y="0"/>
            <a:chExt cx="5826090" cy="1099577"/>
          </a:xfrm>
        </p:grpSpPr>
        <p:sp>
          <p:nvSpPr>
            <p:cNvPr id="485" name="Google Shape;485;p35"/>
            <p:cNvSpPr/>
            <p:nvPr/>
          </p:nvSpPr>
          <p:spPr>
            <a:xfrm>
              <a:off x="0" y="0"/>
              <a:ext cx="5826090" cy="1099577"/>
            </a:xfrm>
            <a:custGeom>
              <a:rect b="b" l="l" r="r" t="t"/>
              <a:pathLst>
                <a:path extrusionOk="0" h="245084" w="1298575">
                  <a:moveTo>
                    <a:pt x="121915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1219156" y="245084"/>
                  </a:lnTo>
                  <a:cubicBezTo>
                    <a:pt x="1219156" y="201385"/>
                    <a:pt x="1254495" y="165666"/>
                    <a:pt x="1298575" y="165666"/>
                  </a:cubicBezTo>
                  <a:lnTo>
                    <a:pt x="1298575" y="79418"/>
                  </a:lnTo>
                  <a:cubicBezTo>
                    <a:pt x="1254875" y="79418"/>
                    <a:pt x="1219156" y="44079"/>
                    <a:pt x="1219156" y="0"/>
                  </a:cubicBez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5"/>
            <p:cNvSpPr txBox="1"/>
            <p:nvPr/>
          </p:nvSpPr>
          <p:spPr>
            <a:xfrm>
              <a:off x="0" y="230172"/>
              <a:ext cx="5826090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Daytime</a:t>
              </a:r>
              <a:endParaRPr/>
            </a:p>
          </p:txBody>
        </p:sp>
      </p:grpSp>
      <p:grpSp>
        <p:nvGrpSpPr>
          <p:cNvPr id="487" name="Google Shape;487;p35"/>
          <p:cNvGrpSpPr/>
          <p:nvPr/>
        </p:nvGrpSpPr>
        <p:grpSpPr>
          <a:xfrm>
            <a:off x="9411768" y="5260457"/>
            <a:ext cx="7847532" cy="3997843"/>
            <a:chOff x="0" y="-38100"/>
            <a:chExt cx="2066840" cy="1052930"/>
          </a:xfrm>
        </p:grpSpPr>
        <p:sp>
          <p:nvSpPr>
            <p:cNvPr id="488" name="Google Shape;488;p35"/>
            <p:cNvSpPr/>
            <p:nvPr/>
          </p:nvSpPr>
          <p:spPr>
            <a:xfrm>
              <a:off x="0" y="0"/>
              <a:ext cx="2066840" cy="1014830"/>
            </a:xfrm>
            <a:custGeom>
              <a:rect b="b" l="l" r="r" t="t"/>
              <a:pathLst>
                <a:path extrusionOk="0" h="1014830" w="2066840">
                  <a:moveTo>
                    <a:pt x="0" y="0"/>
                  </a:moveTo>
                  <a:lnTo>
                    <a:pt x="2066840" y="0"/>
                  </a:lnTo>
                  <a:lnTo>
                    <a:pt x="2066840" y="1014830"/>
                  </a:lnTo>
                  <a:lnTo>
                    <a:pt x="0" y="1014830"/>
                  </a:lnTo>
                  <a:close/>
                </a:path>
              </a:pathLst>
            </a:custGeom>
            <a:solidFill>
              <a:srgbClr val="F3FFFD"/>
            </a:solidFill>
            <a:ln>
              <a:noFill/>
            </a:ln>
          </p:spPr>
        </p:sp>
        <p:sp>
          <p:nvSpPr>
            <p:cNvPr id="489" name="Google Shape;489;p35"/>
            <p:cNvSpPr txBox="1"/>
            <p:nvPr/>
          </p:nvSpPr>
          <p:spPr>
            <a:xfrm>
              <a:off x="0" y="-38100"/>
              <a:ext cx="2066840" cy="10529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35"/>
          <p:cNvGrpSpPr/>
          <p:nvPr/>
        </p:nvGrpSpPr>
        <p:grpSpPr>
          <a:xfrm>
            <a:off x="11150750" y="5143500"/>
            <a:ext cx="4369568" cy="824683"/>
            <a:chOff x="0" y="0"/>
            <a:chExt cx="5826090" cy="1099577"/>
          </a:xfrm>
        </p:grpSpPr>
        <p:sp>
          <p:nvSpPr>
            <p:cNvPr id="491" name="Google Shape;491;p35"/>
            <p:cNvSpPr/>
            <p:nvPr/>
          </p:nvSpPr>
          <p:spPr>
            <a:xfrm>
              <a:off x="0" y="0"/>
              <a:ext cx="5826090" cy="1099577"/>
            </a:xfrm>
            <a:custGeom>
              <a:rect b="b" l="l" r="r" t="t"/>
              <a:pathLst>
                <a:path extrusionOk="0" h="245084" w="1298575">
                  <a:moveTo>
                    <a:pt x="121915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1219156" y="245084"/>
                  </a:lnTo>
                  <a:cubicBezTo>
                    <a:pt x="1219156" y="201385"/>
                    <a:pt x="1254495" y="165666"/>
                    <a:pt x="1298575" y="165666"/>
                  </a:cubicBezTo>
                  <a:lnTo>
                    <a:pt x="1298575" y="79418"/>
                  </a:lnTo>
                  <a:cubicBezTo>
                    <a:pt x="1254875" y="79418"/>
                    <a:pt x="1219156" y="44079"/>
                    <a:pt x="1219156" y="0"/>
                  </a:cubicBezTo>
                  <a:close/>
                </a:path>
              </a:pathLst>
            </a:custGeom>
            <a:solidFill>
              <a:srgbClr val="3E46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5"/>
            <p:cNvSpPr txBox="1"/>
            <p:nvPr/>
          </p:nvSpPr>
          <p:spPr>
            <a:xfrm>
              <a:off x="0" y="230172"/>
              <a:ext cx="5826090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Nighttime</a:t>
              </a:r>
              <a:endParaRPr/>
            </a:p>
          </p:txBody>
        </p:sp>
      </p:grpSp>
      <p:sp>
        <p:nvSpPr>
          <p:cNvPr id="493" name="Google Shape;493;p35"/>
          <p:cNvSpPr/>
          <p:nvPr/>
        </p:nvSpPr>
        <p:spPr>
          <a:xfrm>
            <a:off x="435070" y="4790372"/>
            <a:ext cx="1519805" cy="1530939"/>
          </a:xfrm>
          <a:custGeom>
            <a:rect b="b" l="l" r="r" t="t"/>
            <a:pathLst>
              <a:path extrusionOk="0" h="1530939" w="1519805">
                <a:moveTo>
                  <a:pt x="0" y="0"/>
                </a:moveTo>
                <a:lnTo>
                  <a:pt x="1519806" y="0"/>
                </a:lnTo>
                <a:lnTo>
                  <a:pt x="1519806" y="1530939"/>
                </a:lnTo>
                <a:lnTo>
                  <a:pt x="0" y="1530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35"/>
          <p:cNvSpPr/>
          <p:nvPr/>
        </p:nvSpPr>
        <p:spPr>
          <a:xfrm>
            <a:off x="16303096" y="8126705"/>
            <a:ext cx="1335817" cy="1313959"/>
          </a:xfrm>
          <a:custGeom>
            <a:rect b="b" l="l" r="r" t="t"/>
            <a:pathLst>
              <a:path extrusionOk="0" h="1313959" w="1335817">
                <a:moveTo>
                  <a:pt x="0" y="0"/>
                </a:moveTo>
                <a:lnTo>
                  <a:pt x="1335817" y="0"/>
                </a:lnTo>
                <a:lnTo>
                  <a:pt x="1335817" y="1313959"/>
                </a:lnTo>
                <a:lnTo>
                  <a:pt x="0" y="1313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35"/>
          <p:cNvSpPr/>
          <p:nvPr/>
        </p:nvSpPr>
        <p:spPr>
          <a:xfrm rot="-247621">
            <a:off x="-2942195" y="-2714972"/>
            <a:ext cx="12410390" cy="7487343"/>
          </a:xfrm>
          <a:custGeom>
            <a:rect b="b" l="l" r="r" t="t"/>
            <a:pathLst>
              <a:path extrusionOk="0" h="7487343" w="12410390">
                <a:moveTo>
                  <a:pt x="0" y="0"/>
                </a:moveTo>
                <a:lnTo>
                  <a:pt x="12410390" y="0"/>
                </a:lnTo>
                <a:lnTo>
                  <a:pt x="12410390" y="7487344"/>
                </a:lnTo>
                <a:lnTo>
                  <a:pt x="0" y="7487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35"/>
          <p:cNvSpPr/>
          <p:nvPr/>
        </p:nvSpPr>
        <p:spPr>
          <a:xfrm>
            <a:off x="7939636" y="3298731"/>
            <a:ext cx="2346360" cy="1565662"/>
          </a:xfrm>
          <a:custGeom>
            <a:rect b="b" l="l" r="r" t="t"/>
            <a:pathLst>
              <a:path extrusionOk="0" h="1565662" w="2346360">
                <a:moveTo>
                  <a:pt x="0" y="0"/>
                </a:moveTo>
                <a:lnTo>
                  <a:pt x="2346361" y="0"/>
                </a:lnTo>
                <a:lnTo>
                  <a:pt x="2346361" y="1565662"/>
                </a:lnTo>
                <a:lnTo>
                  <a:pt x="0" y="1565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35"/>
          <p:cNvSpPr/>
          <p:nvPr/>
        </p:nvSpPr>
        <p:spPr>
          <a:xfrm>
            <a:off x="10180328" y="1345537"/>
            <a:ext cx="1870859" cy="1649758"/>
          </a:xfrm>
          <a:custGeom>
            <a:rect b="b" l="l" r="r" t="t"/>
            <a:pathLst>
              <a:path extrusionOk="0" h="1649758" w="1870859">
                <a:moveTo>
                  <a:pt x="0" y="0"/>
                </a:moveTo>
                <a:lnTo>
                  <a:pt x="1870859" y="0"/>
                </a:lnTo>
                <a:lnTo>
                  <a:pt x="1870859" y="1649758"/>
                </a:lnTo>
                <a:lnTo>
                  <a:pt x="0" y="1649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35"/>
          <p:cNvSpPr/>
          <p:nvPr/>
        </p:nvSpPr>
        <p:spPr>
          <a:xfrm>
            <a:off x="12430895" y="3110968"/>
            <a:ext cx="1630401" cy="1895815"/>
          </a:xfrm>
          <a:custGeom>
            <a:rect b="b" l="l" r="r" t="t"/>
            <a:pathLst>
              <a:path extrusionOk="0" h="1895815" w="1630401">
                <a:moveTo>
                  <a:pt x="0" y="0"/>
                </a:moveTo>
                <a:lnTo>
                  <a:pt x="1630401" y="0"/>
                </a:lnTo>
                <a:lnTo>
                  <a:pt x="1630401" y="1895815"/>
                </a:lnTo>
                <a:lnTo>
                  <a:pt x="0" y="1895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35"/>
          <p:cNvSpPr txBox="1"/>
          <p:nvPr/>
        </p:nvSpPr>
        <p:spPr>
          <a:xfrm>
            <a:off x="1035381" y="938886"/>
            <a:ext cx="6858462" cy="1515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Daytime Adventures and Nighttime Magic</a:t>
            </a:r>
            <a:endParaRPr/>
          </a:p>
        </p:txBody>
      </p:sp>
      <p:sp>
        <p:nvSpPr>
          <p:cNvPr id="500" name="Google Shape;500;p35"/>
          <p:cNvSpPr txBox="1"/>
          <p:nvPr/>
        </p:nvSpPr>
        <p:spPr>
          <a:xfrm>
            <a:off x="1028700" y="2621383"/>
            <a:ext cx="6516324" cy="931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Group the illustrations into activities you can do during daytime or nighttime.</a:t>
            </a:r>
            <a:endParaRPr/>
          </a:p>
        </p:txBody>
      </p:sp>
      <p:sp>
        <p:nvSpPr>
          <p:cNvPr id="501" name="Google Shape;501;p35"/>
          <p:cNvSpPr/>
          <p:nvPr/>
        </p:nvSpPr>
        <p:spPr>
          <a:xfrm>
            <a:off x="10665705" y="3271520"/>
            <a:ext cx="1385482" cy="1674758"/>
          </a:xfrm>
          <a:custGeom>
            <a:rect b="b" l="l" r="r" t="t"/>
            <a:pathLst>
              <a:path extrusionOk="0" h="1674758" w="1385482">
                <a:moveTo>
                  <a:pt x="0" y="0"/>
                </a:moveTo>
                <a:lnTo>
                  <a:pt x="1385482" y="0"/>
                </a:lnTo>
                <a:lnTo>
                  <a:pt x="1385482" y="1674758"/>
                </a:lnTo>
                <a:lnTo>
                  <a:pt x="0" y="1674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35"/>
          <p:cNvSpPr/>
          <p:nvPr/>
        </p:nvSpPr>
        <p:spPr>
          <a:xfrm>
            <a:off x="14531755" y="3373338"/>
            <a:ext cx="2669284" cy="1417147"/>
          </a:xfrm>
          <a:custGeom>
            <a:rect b="b" l="l" r="r" t="t"/>
            <a:pathLst>
              <a:path extrusionOk="0" h="936957" w="1764816">
                <a:moveTo>
                  <a:pt x="0" y="0"/>
                </a:moveTo>
                <a:lnTo>
                  <a:pt x="1764815" y="0"/>
                </a:lnTo>
                <a:lnTo>
                  <a:pt x="1764815" y="936956"/>
                </a:lnTo>
                <a:lnTo>
                  <a:pt x="0" y="936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03" name="Google Shape;503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509975" y="1147382"/>
            <a:ext cx="2207864" cy="17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520325" y="779975"/>
            <a:ext cx="1276182" cy="219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"/>
          <p:cNvSpPr/>
          <p:nvPr/>
        </p:nvSpPr>
        <p:spPr>
          <a:xfrm>
            <a:off x="1766987" y="910311"/>
            <a:ext cx="7674080" cy="9634502"/>
          </a:xfrm>
          <a:custGeom>
            <a:rect b="b" l="l" r="r" t="t"/>
            <a:pathLst>
              <a:path extrusionOk="0" h="2537482" w="2021157">
                <a:moveTo>
                  <a:pt x="1941739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2458064"/>
                </a:lnTo>
                <a:cubicBezTo>
                  <a:pt x="43699" y="2458064"/>
                  <a:pt x="79418" y="2493403"/>
                  <a:pt x="79418" y="2537482"/>
                </a:cubicBezTo>
                <a:lnTo>
                  <a:pt x="1941739" y="2537482"/>
                </a:lnTo>
                <a:cubicBezTo>
                  <a:pt x="1941739" y="2493782"/>
                  <a:pt x="1977078" y="2458064"/>
                  <a:pt x="2021157" y="2458064"/>
                </a:cubicBezTo>
                <a:lnTo>
                  <a:pt x="2021157" y="79418"/>
                </a:lnTo>
                <a:cubicBezTo>
                  <a:pt x="1977457" y="79418"/>
                  <a:pt x="1941739" y="44079"/>
                  <a:pt x="1941739" y="0"/>
                </a:cubicBezTo>
                <a:close/>
              </a:path>
            </a:pathLst>
          </a:custGeom>
          <a:solidFill>
            <a:srgbClr val="F0F1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6"/>
          <p:cNvSpPr/>
          <p:nvPr/>
        </p:nvSpPr>
        <p:spPr>
          <a:xfrm rot="-3524241">
            <a:off x="14915208" y="6764567"/>
            <a:ext cx="5548309" cy="6224846"/>
          </a:xfrm>
          <a:custGeom>
            <a:rect b="b" l="l" r="r" t="t"/>
            <a:pathLst>
              <a:path extrusionOk="0" h="6224846" w="5548309">
                <a:moveTo>
                  <a:pt x="0" y="0"/>
                </a:moveTo>
                <a:lnTo>
                  <a:pt x="5548309" y="0"/>
                </a:lnTo>
                <a:lnTo>
                  <a:pt x="5548309" y="6224846"/>
                </a:lnTo>
                <a:lnTo>
                  <a:pt x="0" y="62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36"/>
          <p:cNvSpPr txBox="1"/>
          <p:nvPr/>
        </p:nvSpPr>
        <p:spPr>
          <a:xfrm>
            <a:off x="1912652" y="2440619"/>
            <a:ext cx="71361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Big Dipper</a:t>
            </a:r>
            <a:endParaRPr/>
          </a:p>
        </p:txBody>
      </p:sp>
      <p:sp>
        <p:nvSpPr>
          <p:cNvPr id="512" name="Google Shape;512;p36"/>
          <p:cNvSpPr txBox="1"/>
          <p:nvPr/>
        </p:nvSpPr>
        <p:spPr>
          <a:xfrm>
            <a:off x="2403875" y="6039175"/>
            <a:ext cx="617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ED7843"/>
                </a:solidFill>
                <a:latin typeface="Nunito Black"/>
                <a:ea typeface="Nunito Black"/>
                <a:cs typeface="Nunito Black"/>
                <a:sym typeface="Nunito Black"/>
              </a:rPr>
              <a:t>The Star Clock</a:t>
            </a:r>
            <a:endParaRPr/>
          </a:p>
        </p:txBody>
      </p:sp>
      <p:pic>
        <p:nvPicPr>
          <p:cNvPr id="513" name="Google Shape;513;p36"/>
          <p:cNvPicPr preferRelativeResize="0"/>
          <p:nvPr/>
        </p:nvPicPr>
        <p:blipFill rotWithShape="1">
          <a:blip r:embed="rId4">
            <a:alphaModFix/>
          </a:blip>
          <a:srcRect b="38279" l="15952" r="0" t="0"/>
          <a:stretch/>
        </p:blipFill>
        <p:spPr>
          <a:xfrm>
            <a:off x="0" y="7224550"/>
            <a:ext cx="2964399" cy="30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6"/>
          <p:cNvPicPr preferRelativeResize="0"/>
          <p:nvPr/>
        </p:nvPicPr>
        <p:blipFill rotWithShape="1">
          <a:blip r:embed="rId4">
            <a:alphaModFix/>
          </a:blip>
          <a:srcRect b="45634" l="0" r="0" t="0"/>
          <a:stretch/>
        </p:blipFill>
        <p:spPr>
          <a:xfrm>
            <a:off x="8288750" y="8830725"/>
            <a:ext cx="1904149" cy="145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9898" y="2561906"/>
            <a:ext cx="7674099" cy="531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6"/>
          <p:cNvPicPr preferRelativeResize="0"/>
          <p:nvPr/>
        </p:nvPicPr>
        <p:blipFill rotWithShape="1">
          <a:blip r:embed="rId6">
            <a:alphaModFix/>
          </a:blip>
          <a:srcRect b="0" l="0" r="0" t="48132"/>
          <a:stretch/>
        </p:blipFill>
        <p:spPr>
          <a:xfrm>
            <a:off x="13028850" y="-1"/>
            <a:ext cx="3424499" cy="195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6"/>
          <p:cNvPicPr preferRelativeResize="0"/>
          <p:nvPr/>
        </p:nvPicPr>
        <p:blipFill rotWithShape="1">
          <a:blip r:embed="rId7">
            <a:alphaModFix/>
          </a:blip>
          <a:srcRect b="0" l="0" r="0" t="62902"/>
          <a:stretch/>
        </p:blipFill>
        <p:spPr>
          <a:xfrm>
            <a:off x="271150" y="-1"/>
            <a:ext cx="3283001" cy="7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8A6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37"/>
          <p:cNvPicPr preferRelativeResize="0"/>
          <p:nvPr/>
        </p:nvPicPr>
        <p:blipFill rotWithShape="1">
          <a:blip r:embed="rId3">
            <a:alphaModFix/>
          </a:blip>
          <a:srcRect b="1011" l="0" r="0" t="11820"/>
          <a:stretch/>
        </p:blipFill>
        <p:spPr>
          <a:xfrm>
            <a:off x="-166850" y="-531325"/>
            <a:ext cx="18621700" cy="10818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37"/>
          <p:cNvGrpSpPr/>
          <p:nvPr/>
        </p:nvGrpSpPr>
        <p:grpSpPr>
          <a:xfrm>
            <a:off x="1028700" y="894864"/>
            <a:ext cx="9191761" cy="8363436"/>
            <a:chOff x="0" y="0"/>
            <a:chExt cx="2420875" cy="2202716"/>
          </a:xfrm>
        </p:grpSpPr>
        <p:sp>
          <p:nvSpPr>
            <p:cNvPr id="524" name="Google Shape;524;p37"/>
            <p:cNvSpPr/>
            <p:nvPr/>
          </p:nvSpPr>
          <p:spPr>
            <a:xfrm>
              <a:off x="0" y="0"/>
              <a:ext cx="2420875" cy="2202716"/>
            </a:xfrm>
            <a:custGeom>
              <a:rect b="b" l="l" r="r" t="t"/>
              <a:pathLst>
                <a:path extrusionOk="0" h="2202716" w="2420875">
                  <a:moveTo>
                    <a:pt x="2341457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123298"/>
                  </a:lnTo>
                  <a:cubicBezTo>
                    <a:pt x="43699" y="2123298"/>
                    <a:pt x="79418" y="2158637"/>
                    <a:pt x="79418" y="2202716"/>
                  </a:cubicBezTo>
                  <a:lnTo>
                    <a:pt x="2341457" y="2202716"/>
                  </a:lnTo>
                  <a:cubicBezTo>
                    <a:pt x="2341457" y="2159016"/>
                    <a:pt x="2376796" y="2123298"/>
                    <a:pt x="2420875" y="2123298"/>
                  </a:cubicBezTo>
                  <a:lnTo>
                    <a:pt x="2420875" y="79418"/>
                  </a:lnTo>
                  <a:cubicBezTo>
                    <a:pt x="2377176" y="79418"/>
                    <a:pt x="2341457" y="44079"/>
                    <a:pt x="2341457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7"/>
            <p:cNvSpPr txBox="1"/>
            <p:nvPr/>
          </p:nvSpPr>
          <p:spPr>
            <a:xfrm>
              <a:off x="38100" y="0"/>
              <a:ext cx="2344675" cy="2164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37"/>
          <p:cNvSpPr txBox="1"/>
          <p:nvPr/>
        </p:nvSpPr>
        <p:spPr>
          <a:xfrm>
            <a:off x="1028700" y="2327667"/>
            <a:ext cx="91917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3FFFD"/>
                </a:solidFill>
                <a:latin typeface="Bungee"/>
                <a:ea typeface="Bungee"/>
                <a:cs typeface="Bungee"/>
                <a:sym typeface="Bungee"/>
              </a:rPr>
              <a:t>How does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3FFFD"/>
                </a:solidFill>
                <a:latin typeface="Bungee"/>
                <a:ea typeface="Bungee"/>
                <a:cs typeface="Bungee"/>
                <a:sym typeface="Bungee"/>
              </a:rPr>
              <a:t>the Big Dipper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3FFFD"/>
                </a:solidFill>
                <a:latin typeface="Bungee"/>
                <a:ea typeface="Bungee"/>
                <a:cs typeface="Bungee"/>
                <a:sym typeface="Bungee"/>
              </a:rPr>
              <a:t>tell time?</a:t>
            </a:r>
            <a:endParaRPr/>
          </a:p>
        </p:txBody>
      </p:sp>
      <p:sp>
        <p:nvSpPr>
          <p:cNvPr id="527" name="Google Shape;527;p37"/>
          <p:cNvSpPr/>
          <p:nvPr/>
        </p:nvSpPr>
        <p:spPr>
          <a:xfrm>
            <a:off x="9380937" y="6822533"/>
            <a:ext cx="3010498" cy="2435767"/>
          </a:xfrm>
          <a:custGeom>
            <a:rect b="b" l="l" r="r" t="t"/>
            <a:pathLst>
              <a:path extrusionOk="0" h="2435767" w="3010498">
                <a:moveTo>
                  <a:pt x="0" y="0"/>
                </a:moveTo>
                <a:lnTo>
                  <a:pt x="3010498" y="0"/>
                </a:lnTo>
                <a:lnTo>
                  <a:pt x="3010498" y="2435767"/>
                </a:lnTo>
                <a:lnTo>
                  <a:pt x="0" y="2435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37"/>
          <p:cNvSpPr/>
          <p:nvPr/>
        </p:nvSpPr>
        <p:spPr>
          <a:xfrm rot="1089939">
            <a:off x="652535" y="813860"/>
            <a:ext cx="1475324" cy="1429723"/>
          </a:xfrm>
          <a:custGeom>
            <a:rect b="b" l="l" r="r" t="t"/>
            <a:pathLst>
              <a:path extrusionOk="0" h="1429723" w="1475324">
                <a:moveTo>
                  <a:pt x="0" y="0"/>
                </a:moveTo>
                <a:lnTo>
                  <a:pt x="1475325" y="0"/>
                </a:lnTo>
                <a:lnTo>
                  <a:pt x="1475325" y="1429724"/>
                </a:lnTo>
                <a:lnTo>
                  <a:pt x="0" y="1429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29" name="Google Shape;529;p37"/>
          <p:cNvPicPr preferRelativeResize="0"/>
          <p:nvPr/>
        </p:nvPicPr>
        <p:blipFill rotWithShape="1">
          <a:blip r:embed="rId6">
            <a:alphaModFix/>
          </a:blip>
          <a:srcRect b="0" l="0" r="43278" t="0"/>
          <a:stretch/>
        </p:blipFill>
        <p:spPr>
          <a:xfrm>
            <a:off x="15598471" y="-514625"/>
            <a:ext cx="2856375" cy="23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8A6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38"/>
          <p:cNvGrpSpPr/>
          <p:nvPr/>
        </p:nvGrpSpPr>
        <p:grpSpPr>
          <a:xfrm>
            <a:off x="150" y="3499450"/>
            <a:ext cx="18287910" cy="6787593"/>
            <a:chOff x="0" y="-38100"/>
            <a:chExt cx="4902662" cy="1787667"/>
          </a:xfrm>
        </p:grpSpPr>
        <p:sp>
          <p:nvSpPr>
            <p:cNvPr id="535" name="Google Shape;535;p38"/>
            <p:cNvSpPr/>
            <p:nvPr/>
          </p:nvSpPr>
          <p:spPr>
            <a:xfrm>
              <a:off x="0" y="0"/>
              <a:ext cx="4902662" cy="1749567"/>
            </a:xfrm>
            <a:custGeom>
              <a:rect b="b" l="l" r="r" t="t"/>
              <a:pathLst>
                <a:path extrusionOk="0" h="1749567" w="4902662">
                  <a:moveTo>
                    <a:pt x="0" y="0"/>
                  </a:moveTo>
                  <a:lnTo>
                    <a:pt x="4902662" y="0"/>
                  </a:lnTo>
                  <a:lnTo>
                    <a:pt x="4902662" y="1749567"/>
                  </a:lnTo>
                  <a:lnTo>
                    <a:pt x="0" y="1749567"/>
                  </a:lnTo>
                  <a:close/>
                </a:path>
              </a:pathLst>
            </a:custGeom>
            <a:solidFill>
              <a:srgbClr val="3E4677"/>
            </a:solidFill>
            <a:ln>
              <a:noFill/>
            </a:ln>
          </p:spPr>
        </p:sp>
        <p:sp>
          <p:nvSpPr>
            <p:cNvPr id="536" name="Google Shape;536;p38"/>
            <p:cNvSpPr txBox="1"/>
            <p:nvPr/>
          </p:nvSpPr>
          <p:spPr>
            <a:xfrm>
              <a:off x="0" y="-38100"/>
              <a:ext cx="4902662" cy="1787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38"/>
          <p:cNvSpPr txBox="1"/>
          <p:nvPr/>
        </p:nvSpPr>
        <p:spPr>
          <a:xfrm>
            <a:off x="1231529" y="948411"/>
            <a:ext cx="153108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D348"/>
                </a:solidFill>
                <a:latin typeface="Nunito"/>
                <a:ea typeface="Nunito"/>
                <a:cs typeface="Nunito"/>
                <a:sym typeface="Nunito"/>
              </a:rPr>
              <a:t>The Big Dipper is a group of stars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D348"/>
                </a:solidFill>
                <a:latin typeface="Nunito"/>
                <a:ea typeface="Nunito"/>
                <a:cs typeface="Nunito"/>
                <a:sym typeface="Nunito"/>
              </a:rPr>
              <a:t>that resembles </a:t>
            </a:r>
            <a:r>
              <a:rPr b="1" i="0" lang="en-US" sz="6999" u="none" cap="none" strike="noStrike">
                <a:solidFill>
                  <a:srgbClr val="FFD348"/>
                </a:solidFill>
                <a:latin typeface="Nunito"/>
                <a:ea typeface="Nunito"/>
                <a:cs typeface="Nunito"/>
                <a:sym typeface="Nunito"/>
              </a:rPr>
              <a:t>a giant soup ladle.</a:t>
            </a:r>
            <a:endParaRPr/>
          </a:p>
        </p:txBody>
      </p:sp>
      <p:sp>
        <p:nvSpPr>
          <p:cNvPr id="538" name="Google Shape;538;p38"/>
          <p:cNvSpPr/>
          <p:nvPr/>
        </p:nvSpPr>
        <p:spPr>
          <a:xfrm flipH="1">
            <a:off x="15776246" y="2066157"/>
            <a:ext cx="5023508" cy="2301680"/>
          </a:xfrm>
          <a:custGeom>
            <a:rect b="b" l="l" r="r" t="t"/>
            <a:pathLst>
              <a:path extrusionOk="0" h="2301680" w="5023508">
                <a:moveTo>
                  <a:pt x="5023508" y="0"/>
                </a:moveTo>
                <a:lnTo>
                  <a:pt x="0" y="0"/>
                </a:lnTo>
                <a:lnTo>
                  <a:pt x="0" y="2301680"/>
                </a:lnTo>
                <a:lnTo>
                  <a:pt x="5023508" y="2301680"/>
                </a:lnTo>
                <a:lnTo>
                  <a:pt x="502350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38"/>
          <p:cNvSpPr/>
          <p:nvPr/>
        </p:nvSpPr>
        <p:spPr>
          <a:xfrm rot="-122636">
            <a:off x="-2722562" y="1596656"/>
            <a:ext cx="4190730" cy="2697306"/>
          </a:xfrm>
          <a:custGeom>
            <a:rect b="b" l="l" r="r" t="t"/>
            <a:pathLst>
              <a:path extrusionOk="0" h="2697306" w="4190730">
                <a:moveTo>
                  <a:pt x="0" y="0"/>
                </a:moveTo>
                <a:lnTo>
                  <a:pt x="4190730" y="0"/>
                </a:lnTo>
                <a:lnTo>
                  <a:pt x="4190730" y="2697306"/>
                </a:lnTo>
                <a:lnTo>
                  <a:pt x="0" y="2697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8"/>
          <p:cNvSpPr/>
          <p:nvPr/>
        </p:nvSpPr>
        <p:spPr>
          <a:xfrm>
            <a:off x="14186319" y="4620364"/>
            <a:ext cx="236352" cy="244809"/>
          </a:xfrm>
          <a:custGeom>
            <a:rect b="b" l="l" r="r" t="t"/>
            <a:pathLst>
              <a:path extrusionOk="0" h="244809" w="236352">
                <a:moveTo>
                  <a:pt x="0" y="0"/>
                </a:moveTo>
                <a:lnTo>
                  <a:pt x="236352" y="0"/>
                </a:lnTo>
                <a:lnTo>
                  <a:pt x="236352" y="244809"/>
                </a:lnTo>
                <a:lnTo>
                  <a:pt x="0" y="244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8"/>
          <p:cNvSpPr/>
          <p:nvPr/>
        </p:nvSpPr>
        <p:spPr>
          <a:xfrm rot="-1809272">
            <a:off x="10696773" y="8489689"/>
            <a:ext cx="348526" cy="360997"/>
          </a:xfrm>
          <a:custGeom>
            <a:rect b="b" l="l" r="r" t="t"/>
            <a:pathLst>
              <a:path extrusionOk="0" h="360997" w="348526">
                <a:moveTo>
                  <a:pt x="0" y="0"/>
                </a:moveTo>
                <a:lnTo>
                  <a:pt x="348526" y="0"/>
                </a:lnTo>
                <a:lnTo>
                  <a:pt x="348526" y="360997"/>
                </a:lnTo>
                <a:lnTo>
                  <a:pt x="0" y="360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8"/>
          <p:cNvSpPr/>
          <p:nvPr/>
        </p:nvSpPr>
        <p:spPr>
          <a:xfrm>
            <a:off x="14542987" y="7030704"/>
            <a:ext cx="194376" cy="201331"/>
          </a:xfrm>
          <a:custGeom>
            <a:rect b="b" l="l" r="r" t="t"/>
            <a:pathLst>
              <a:path extrusionOk="0" h="201331" w="194376">
                <a:moveTo>
                  <a:pt x="0" y="0"/>
                </a:moveTo>
                <a:lnTo>
                  <a:pt x="194376" y="0"/>
                </a:lnTo>
                <a:lnTo>
                  <a:pt x="194376" y="201331"/>
                </a:lnTo>
                <a:lnTo>
                  <a:pt x="0" y="201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43" name="Google Shape;543;p38"/>
          <p:cNvPicPr preferRelativeResize="0"/>
          <p:nvPr/>
        </p:nvPicPr>
        <p:blipFill rotWithShape="1">
          <a:blip r:embed="rId6">
            <a:alphaModFix/>
          </a:blip>
          <a:srcRect b="61267" l="0" r="0" t="0"/>
          <a:stretch/>
        </p:blipFill>
        <p:spPr>
          <a:xfrm>
            <a:off x="0" y="8348676"/>
            <a:ext cx="18288000" cy="23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1731" y="4367825"/>
            <a:ext cx="6564919" cy="45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15225" y="3849950"/>
            <a:ext cx="4507375" cy="535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8"/>
          <p:cNvPicPr preferRelativeResize="0"/>
          <p:nvPr/>
        </p:nvPicPr>
        <p:blipFill rotWithShape="1">
          <a:blip r:embed="rId9">
            <a:alphaModFix/>
          </a:blip>
          <a:srcRect b="0" l="52294" r="0" t="0"/>
          <a:stretch/>
        </p:blipFill>
        <p:spPr>
          <a:xfrm>
            <a:off x="5" y="6191175"/>
            <a:ext cx="1538024" cy="18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DE3DB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/>
          <p:nvPr/>
        </p:nvSpPr>
        <p:spPr>
          <a:xfrm>
            <a:off x="1028700" y="3242484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1"/>
          <p:cNvSpPr/>
          <p:nvPr/>
        </p:nvSpPr>
        <p:spPr>
          <a:xfrm>
            <a:off x="8029508" y="3265956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1"/>
          <p:cNvSpPr txBox="1"/>
          <p:nvPr/>
        </p:nvSpPr>
        <p:spPr>
          <a:xfrm>
            <a:off x="998111" y="581558"/>
            <a:ext cx="11016132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Lesson Outline</a:t>
            </a:r>
            <a:endParaRPr/>
          </a:p>
        </p:txBody>
      </p:sp>
      <p:sp>
        <p:nvSpPr>
          <p:cNvPr id="229" name="Google Shape;229;p21"/>
          <p:cNvSpPr txBox="1"/>
          <p:nvPr/>
        </p:nvSpPr>
        <p:spPr>
          <a:xfrm>
            <a:off x="2045798" y="3086293"/>
            <a:ext cx="5000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Sun, Moon, Stars and Telling Time</a:t>
            </a:r>
            <a:endParaRPr/>
          </a:p>
        </p:txBody>
      </p:sp>
      <p:sp>
        <p:nvSpPr>
          <p:cNvPr id="230" name="Google Shape;230;p21"/>
          <p:cNvSpPr txBox="1"/>
          <p:nvPr/>
        </p:nvSpPr>
        <p:spPr>
          <a:xfrm>
            <a:off x="2045798" y="5026480"/>
            <a:ext cx="54282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Daytime or Nighttime Graphic Organizer</a:t>
            </a:r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2045798" y="7242175"/>
            <a:ext cx="44172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Big Dipper: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The Star Clock</a:t>
            </a:r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8898374" y="3199275"/>
            <a:ext cx="387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Constellations</a:t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8898385" y="4947391"/>
            <a:ext cx="38718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Times of Day Worksheet</a:t>
            </a:r>
            <a:endParaRPr/>
          </a:p>
        </p:txBody>
      </p:sp>
      <p:sp>
        <p:nvSpPr>
          <p:cNvPr id="234" name="Google Shape;234;p21"/>
          <p:cNvSpPr txBox="1"/>
          <p:nvPr/>
        </p:nvSpPr>
        <p:spPr>
          <a:xfrm>
            <a:off x="8898385" y="7242175"/>
            <a:ext cx="4475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Phases of the Moon Worksheet</a:t>
            </a:r>
            <a:endParaRPr/>
          </a:p>
        </p:txBody>
      </p:sp>
      <p:sp>
        <p:nvSpPr>
          <p:cNvPr id="235" name="Google Shape;235;p21"/>
          <p:cNvSpPr/>
          <p:nvPr/>
        </p:nvSpPr>
        <p:spPr>
          <a:xfrm>
            <a:off x="1028700" y="5146233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21"/>
          <p:cNvSpPr/>
          <p:nvPr/>
        </p:nvSpPr>
        <p:spPr>
          <a:xfrm>
            <a:off x="8029508" y="5090244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21"/>
          <p:cNvSpPr/>
          <p:nvPr/>
        </p:nvSpPr>
        <p:spPr>
          <a:xfrm>
            <a:off x="1028700" y="7308850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8" name="Google Shape;238;p21"/>
          <p:cNvPicPr preferRelativeResize="0"/>
          <p:nvPr/>
        </p:nvPicPr>
        <p:blipFill rotWithShape="1">
          <a:blip r:embed="rId4">
            <a:alphaModFix/>
          </a:blip>
          <a:srcRect b="0" l="0" r="49469" t="3325"/>
          <a:stretch/>
        </p:blipFill>
        <p:spPr>
          <a:xfrm>
            <a:off x="13004875" y="0"/>
            <a:ext cx="5428300" cy="103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1"/>
          <p:cNvSpPr/>
          <p:nvPr/>
        </p:nvSpPr>
        <p:spPr>
          <a:xfrm>
            <a:off x="8029508" y="7332323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21"/>
          <p:cNvSpPr/>
          <p:nvPr/>
        </p:nvSpPr>
        <p:spPr>
          <a:xfrm>
            <a:off x="-3788422" y="8616950"/>
            <a:ext cx="6893817" cy="3158622"/>
          </a:xfrm>
          <a:custGeom>
            <a:rect b="b" l="l" r="r" t="t"/>
            <a:pathLst>
              <a:path extrusionOk="0" h="3158622" w="6893817">
                <a:moveTo>
                  <a:pt x="0" y="0"/>
                </a:moveTo>
                <a:lnTo>
                  <a:pt x="6893817" y="0"/>
                </a:lnTo>
                <a:lnTo>
                  <a:pt x="6893817" y="3158622"/>
                </a:lnTo>
                <a:lnTo>
                  <a:pt x="0" y="3158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21"/>
          <p:cNvSpPr/>
          <p:nvPr/>
        </p:nvSpPr>
        <p:spPr>
          <a:xfrm>
            <a:off x="13865671" y="-1281708"/>
            <a:ext cx="5594758" cy="2563416"/>
          </a:xfrm>
          <a:custGeom>
            <a:rect b="b" l="l" r="r" t="t"/>
            <a:pathLst>
              <a:path extrusionOk="0" h="2563416" w="5594758">
                <a:moveTo>
                  <a:pt x="0" y="0"/>
                </a:moveTo>
                <a:lnTo>
                  <a:pt x="5594758" y="0"/>
                </a:lnTo>
                <a:lnTo>
                  <a:pt x="5594758" y="2563416"/>
                </a:lnTo>
                <a:lnTo>
                  <a:pt x="0" y="2563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8753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39"/>
          <p:cNvGrpSpPr/>
          <p:nvPr/>
        </p:nvGrpSpPr>
        <p:grpSpPr>
          <a:xfrm>
            <a:off x="150" y="3368050"/>
            <a:ext cx="18287910" cy="6919000"/>
            <a:chOff x="0" y="-38100"/>
            <a:chExt cx="4902662" cy="1822276"/>
          </a:xfrm>
        </p:grpSpPr>
        <p:sp>
          <p:nvSpPr>
            <p:cNvPr id="552" name="Google Shape;552;p39"/>
            <p:cNvSpPr/>
            <p:nvPr/>
          </p:nvSpPr>
          <p:spPr>
            <a:xfrm>
              <a:off x="0" y="0"/>
              <a:ext cx="4902662" cy="1784176"/>
            </a:xfrm>
            <a:custGeom>
              <a:rect b="b" l="l" r="r" t="t"/>
              <a:pathLst>
                <a:path extrusionOk="0" h="1784176" w="4902662">
                  <a:moveTo>
                    <a:pt x="0" y="0"/>
                  </a:moveTo>
                  <a:lnTo>
                    <a:pt x="4902662" y="0"/>
                  </a:lnTo>
                  <a:lnTo>
                    <a:pt x="4902662" y="1784176"/>
                  </a:lnTo>
                  <a:lnTo>
                    <a:pt x="0" y="1784176"/>
                  </a:lnTo>
                  <a:close/>
                </a:path>
              </a:pathLst>
            </a:custGeom>
            <a:solidFill>
              <a:srgbClr val="3E4677"/>
            </a:solidFill>
            <a:ln>
              <a:noFill/>
            </a:ln>
          </p:spPr>
        </p:sp>
        <p:sp>
          <p:nvSpPr>
            <p:cNvPr id="553" name="Google Shape;553;p39"/>
            <p:cNvSpPr txBox="1"/>
            <p:nvPr/>
          </p:nvSpPr>
          <p:spPr>
            <a:xfrm>
              <a:off x="0" y="-38100"/>
              <a:ext cx="4902662" cy="18222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  </a:t>
              </a:r>
              <a:endParaRPr/>
            </a:p>
          </p:txBody>
        </p:sp>
      </p:grpSp>
      <p:sp>
        <p:nvSpPr>
          <p:cNvPr id="554" name="Google Shape;554;p39"/>
          <p:cNvSpPr txBox="1"/>
          <p:nvPr/>
        </p:nvSpPr>
        <p:spPr>
          <a:xfrm>
            <a:off x="1028700" y="948411"/>
            <a:ext cx="162306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It has seven bright stars,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making it easy to spot in the night sky.</a:t>
            </a:r>
            <a:endParaRPr/>
          </a:p>
        </p:txBody>
      </p:sp>
      <p:sp>
        <p:nvSpPr>
          <p:cNvPr id="555" name="Google Shape;555;p39"/>
          <p:cNvSpPr/>
          <p:nvPr/>
        </p:nvSpPr>
        <p:spPr>
          <a:xfrm>
            <a:off x="-1685970" y="6191177"/>
            <a:ext cx="3105740" cy="1880385"/>
          </a:xfrm>
          <a:custGeom>
            <a:rect b="b" l="l" r="r" t="t"/>
            <a:pathLst>
              <a:path extrusionOk="0" h="1880385" w="3105740">
                <a:moveTo>
                  <a:pt x="0" y="0"/>
                </a:moveTo>
                <a:lnTo>
                  <a:pt x="3105741" y="0"/>
                </a:lnTo>
                <a:lnTo>
                  <a:pt x="3105741" y="1880385"/>
                </a:lnTo>
                <a:lnTo>
                  <a:pt x="0" y="1880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39"/>
          <p:cNvSpPr/>
          <p:nvPr/>
        </p:nvSpPr>
        <p:spPr>
          <a:xfrm flipH="1">
            <a:off x="15644842" y="2058171"/>
            <a:ext cx="5023508" cy="2301680"/>
          </a:xfrm>
          <a:custGeom>
            <a:rect b="b" l="l" r="r" t="t"/>
            <a:pathLst>
              <a:path extrusionOk="0" h="2301680" w="5023508">
                <a:moveTo>
                  <a:pt x="5023508" y="0"/>
                </a:moveTo>
                <a:lnTo>
                  <a:pt x="0" y="0"/>
                </a:lnTo>
                <a:lnTo>
                  <a:pt x="0" y="2301681"/>
                </a:lnTo>
                <a:lnTo>
                  <a:pt x="5023508" y="2301681"/>
                </a:lnTo>
                <a:lnTo>
                  <a:pt x="502350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9"/>
          <p:cNvSpPr/>
          <p:nvPr/>
        </p:nvSpPr>
        <p:spPr>
          <a:xfrm rot="-122636">
            <a:off x="-2722562" y="1596656"/>
            <a:ext cx="4190730" cy="2697306"/>
          </a:xfrm>
          <a:custGeom>
            <a:rect b="b" l="l" r="r" t="t"/>
            <a:pathLst>
              <a:path extrusionOk="0" h="2697306" w="4190730">
                <a:moveTo>
                  <a:pt x="0" y="0"/>
                </a:moveTo>
                <a:lnTo>
                  <a:pt x="4190730" y="0"/>
                </a:lnTo>
                <a:lnTo>
                  <a:pt x="4190730" y="2697306"/>
                </a:lnTo>
                <a:lnTo>
                  <a:pt x="0" y="2697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58" name="Google Shape;558;p39"/>
          <p:cNvPicPr preferRelativeResize="0"/>
          <p:nvPr/>
        </p:nvPicPr>
        <p:blipFill rotWithShape="1">
          <a:blip r:embed="rId6">
            <a:alphaModFix/>
          </a:blip>
          <a:srcRect b="61267" l="0" r="0" t="0"/>
          <a:stretch/>
        </p:blipFill>
        <p:spPr>
          <a:xfrm>
            <a:off x="0" y="8348676"/>
            <a:ext cx="18288000" cy="23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03550" y="3897325"/>
            <a:ext cx="7536374" cy="53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0"/>
          <p:cNvSpPr txBox="1"/>
          <p:nvPr/>
        </p:nvSpPr>
        <p:spPr>
          <a:xfrm>
            <a:off x="11680160" y="5908463"/>
            <a:ext cx="2295823" cy="1180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Polaris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(North Star)</a:t>
            </a:r>
            <a:endParaRPr/>
          </a:p>
        </p:txBody>
      </p:sp>
      <p:grpSp>
        <p:nvGrpSpPr>
          <p:cNvPr id="565" name="Google Shape;565;p40"/>
          <p:cNvGrpSpPr/>
          <p:nvPr/>
        </p:nvGrpSpPr>
        <p:grpSpPr>
          <a:xfrm>
            <a:off x="-579989" y="-1010684"/>
            <a:ext cx="10382950" cy="12448524"/>
            <a:chOff x="0" y="0"/>
            <a:chExt cx="13843933" cy="16598032"/>
          </a:xfrm>
        </p:grpSpPr>
        <p:sp>
          <p:nvSpPr>
            <p:cNvPr id="566" name="Google Shape;566;p40"/>
            <p:cNvSpPr/>
            <p:nvPr/>
          </p:nvSpPr>
          <p:spPr>
            <a:xfrm>
              <a:off x="0" y="1347578"/>
              <a:ext cx="10747561" cy="14151544"/>
            </a:xfrm>
            <a:custGeom>
              <a:rect b="b" l="l" r="r" t="t"/>
              <a:pathLst>
                <a:path extrusionOk="0" h="2795367" w="2122975">
                  <a:moveTo>
                    <a:pt x="0" y="0"/>
                  </a:moveTo>
                  <a:lnTo>
                    <a:pt x="2122975" y="0"/>
                  </a:lnTo>
                  <a:lnTo>
                    <a:pt x="2122975" y="2795367"/>
                  </a:lnTo>
                  <a:lnTo>
                    <a:pt x="0" y="2795367"/>
                  </a:ln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</p:sp>
        <p:sp>
          <p:nvSpPr>
            <p:cNvPr id="567" name="Google Shape;567;p40"/>
            <p:cNvSpPr/>
            <p:nvPr/>
          </p:nvSpPr>
          <p:spPr>
            <a:xfrm flipH="1">
              <a:off x="7145922" y="13529125"/>
              <a:ext cx="6698011" cy="3068907"/>
            </a:xfrm>
            <a:custGeom>
              <a:rect b="b" l="l" r="r" t="t"/>
              <a:pathLst>
                <a:path extrusionOk="0" h="3068907" w="6698011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8" name="Google Shape;568;p40"/>
            <p:cNvSpPr/>
            <p:nvPr/>
          </p:nvSpPr>
          <p:spPr>
            <a:xfrm flipH="1" rot="10800000">
              <a:off x="6123487" y="0"/>
              <a:ext cx="6698011" cy="3068907"/>
            </a:xfrm>
            <a:custGeom>
              <a:rect b="b" l="l" r="r" t="t"/>
              <a:pathLst>
                <a:path extrusionOk="0" h="3068907" w="6698011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69" name="Google Shape;569;p40"/>
          <p:cNvSpPr/>
          <p:nvPr/>
        </p:nvSpPr>
        <p:spPr>
          <a:xfrm rot="-8797668">
            <a:off x="13394118" y="1522465"/>
            <a:ext cx="4443752" cy="2246115"/>
          </a:xfrm>
          <a:custGeom>
            <a:rect b="b" l="l" r="r" t="t"/>
            <a:pathLst>
              <a:path extrusionOk="0" h="2246424" w="4444363">
                <a:moveTo>
                  <a:pt x="0" y="0"/>
                </a:moveTo>
                <a:lnTo>
                  <a:pt x="4444363" y="0"/>
                </a:lnTo>
                <a:lnTo>
                  <a:pt x="4444363" y="2246424"/>
                </a:lnTo>
                <a:lnTo>
                  <a:pt x="0" y="2246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0" name="Google Shape;570;p40"/>
          <p:cNvGrpSpPr/>
          <p:nvPr/>
        </p:nvGrpSpPr>
        <p:grpSpPr>
          <a:xfrm>
            <a:off x="11892298" y="3869831"/>
            <a:ext cx="1871548" cy="1871548"/>
            <a:chOff x="0" y="0"/>
            <a:chExt cx="812800" cy="812800"/>
          </a:xfrm>
        </p:grpSpPr>
        <p:sp>
          <p:nvSpPr>
            <p:cNvPr id="571" name="Google Shape;571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</p:sp>
        <p:sp>
          <p:nvSpPr>
            <p:cNvPr id="572" name="Google Shape;572;p40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40"/>
          <p:cNvGrpSpPr/>
          <p:nvPr/>
        </p:nvGrpSpPr>
        <p:grpSpPr>
          <a:xfrm>
            <a:off x="382946" y="1962862"/>
            <a:ext cx="7031925" cy="6121265"/>
            <a:chOff x="0" y="-47625"/>
            <a:chExt cx="9375900" cy="8161686"/>
          </a:xfrm>
        </p:grpSpPr>
        <p:sp>
          <p:nvSpPr>
            <p:cNvPr id="574" name="Google Shape;574;p40"/>
            <p:cNvSpPr txBox="1"/>
            <p:nvPr/>
          </p:nvSpPr>
          <p:spPr>
            <a:xfrm>
              <a:off x="0" y="-47625"/>
              <a:ext cx="9375900" cy="3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The Big Dipper 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1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appears to circle 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the Polaris. </a:t>
              </a:r>
              <a:endParaRPr/>
            </a:p>
          </p:txBody>
        </p:sp>
        <p:sp>
          <p:nvSpPr>
            <p:cNvPr id="575" name="Google Shape;575;p40"/>
            <p:cNvSpPr txBox="1"/>
            <p:nvPr/>
          </p:nvSpPr>
          <p:spPr>
            <a:xfrm>
              <a:off x="0" y="4592961"/>
              <a:ext cx="9375900" cy="3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1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It moves slowly, 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1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just like the 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0F1C1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hands of a clock.</a:t>
              </a:r>
              <a:endParaRPr/>
            </a:p>
          </p:txBody>
        </p:sp>
      </p:grpSp>
      <p:pic>
        <p:nvPicPr>
          <p:cNvPr id="576" name="Google Shape;57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275" y="6244488"/>
            <a:ext cx="4733125" cy="32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0"/>
          <p:cNvPicPr preferRelativeResize="0"/>
          <p:nvPr/>
        </p:nvPicPr>
        <p:blipFill rotWithShape="1">
          <a:blip r:embed="rId6">
            <a:alphaModFix/>
          </a:blip>
          <a:srcRect b="57633" l="33971" r="43865" t="4903"/>
          <a:stretch/>
        </p:blipFill>
        <p:spPr>
          <a:xfrm>
            <a:off x="8369425" y="1319875"/>
            <a:ext cx="4053202" cy="38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0"/>
          <p:cNvPicPr preferRelativeResize="0"/>
          <p:nvPr/>
        </p:nvPicPr>
        <p:blipFill rotWithShape="1">
          <a:blip r:embed="rId6">
            <a:alphaModFix/>
          </a:blip>
          <a:srcRect b="57633" l="33971" r="43865" t="4903"/>
          <a:stretch/>
        </p:blipFill>
        <p:spPr>
          <a:xfrm rot="10800000">
            <a:off x="13357600" y="5493300"/>
            <a:ext cx="4053202" cy="38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41"/>
          <p:cNvGrpSpPr/>
          <p:nvPr/>
        </p:nvGrpSpPr>
        <p:grpSpPr>
          <a:xfrm>
            <a:off x="0" y="-1010684"/>
            <a:ext cx="10382950" cy="12448524"/>
            <a:chOff x="0" y="0"/>
            <a:chExt cx="13843933" cy="16598032"/>
          </a:xfrm>
        </p:grpSpPr>
        <p:grpSp>
          <p:nvGrpSpPr>
            <p:cNvPr id="584" name="Google Shape;584;p41"/>
            <p:cNvGrpSpPr/>
            <p:nvPr/>
          </p:nvGrpSpPr>
          <p:grpSpPr>
            <a:xfrm>
              <a:off x="0" y="1154697"/>
              <a:ext cx="10747561" cy="14344425"/>
              <a:chOff x="0" y="-38100"/>
              <a:chExt cx="2122975" cy="2833467"/>
            </a:xfrm>
          </p:grpSpPr>
          <p:sp>
            <p:nvSpPr>
              <p:cNvPr id="585" name="Google Shape;585;p41"/>
              <p:cNvSpPr/>
              <p:nvPr/>
            </p:nvSpPr>
            <p:spPr>
              <a:xfrm>
                <a:off x="0" y="0"/>
                <a:ext cx="2122975" cy="2795367"/>
              </a:xfrm>
              <a:custGeom>
                <a:rect b="b" l="l" r="r" t="t"/>
                <a:pathLst>
                  <a:path extrusionOk="0" h="2795367" w="2122975">
                    <a:moveTo>
                      <a:pt x="0" y="0"/>
                    </a:moveTo>
                    <a:lnTo>
                      <a:pt x="2122975" y="0"/>
                    </a:lnTo>
                    <a:lnTo>
                      <a:pt x="2122975" y="2795367"/>
                    </a:lnTo>
                    <a:lnTo>
                      <a:pt x="0" y="2795367"/>
                    </a:lnTo>
                    <a:close/>
                  </a:path>
                </a:pathLst>
              </a:custGeom>
              <a:solidFill>
                <a:srgbClr val="A16B9F"/>
              </a:solidFill>
              <a:ln>
                <a:noFill/>
              </a:ln>
            </p:spPr>
          </p:sp>
          <p:sp>
            <p:nvSpPr>
              <p:cNvPr id="586" name="Google Shape;586;p41"/>
              <p:cNvSpPr txBox="1"/>
              <p:nvPr/>
            </p:nvSpPr>
            <p:spPr>
              <a:xfrm>
                <a:off x="0" y="-38100"/>
                <a:ext cx="2122975" cy="2833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7" name="Google Shape;587;p41"/>
            <p:cNvSpPr/>
            <p:nvPr/>
          </p:nvSpPr>
          <p:spPr>
            <a:xfrm flipH="1">
              <a:off x="7145922" y="13529125"/>
              <a:ext cx="6698011" cy="3068907"/>
            </a:xfrm>
            <a:custGeom>
              <a:rect b="b" l="l" r="r" t="t"/>
              <a:pathLst>
                <a:path extrusionOk="0" h="3068907" w="6698011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8" name="Google Shape;588;p41"/>
            <p:cNvSpPr/>
            <p:nvPr/>
          </p:nvSpPr>
          <p:spPr>
            <a:xfrm flipH="1" rot="10800000">
              <a:off x="6123487" y="0"/>
              <a:ext cx="6698011" cy="3068907"/>
            </a:xfrm>
            <a:custGeom>
              <a:rect b="b" l="l" r="r" t="t"/>
              <a:pathLst>
                <a:path extrusionOk="0" h="3068907" w="6698011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89" name="Google Shape;589;p41"/>
          <p:cNvSpPr txBox="1"/>
          <p:nvPr/>
        </p:nvSpPr>
        <p:spPr>
          <a:xfrm>
            <a:off x="240277" y="2972890"/>
            <a:ext cx="7589400" cy="44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Imagine a line connecting the two stars—</a:t>
            </a:r>
            <a:r>
              <a:rPr b="0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Polaris and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the star at the end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of the ladle.</a:t>
            </a:r>
            <a:endParaRPr/>
          </a:p>
        </p:txBody>
      </p:sp>
      <p:grpSp>
        <p:nvGrpSpPr>
          <p:cNvPr id="590" name="Google Shape;590;p41"/>
          <p:cNvGrpSpPr/>
          <p:nvPr/>
        </p:nvGrpSpPr>
        <p:grpSpPr>
          <a:xfrm>
            <a:off x="8867187" y="6780286"/>
            <a:ext cx="1871548" cy="1871548"/>
            <a:chOff x="0" y="0"/>
            <a:chExt cx="812800" cy="812800"/>
          </a:xfrm>
        </p:grpSpPr>
        <p:sp>
          <p:nvSpPr>
            <p:cNvPr id="591" name="Google Shape;591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</p:sp>
        <p:sp>
          <p:nvSpPr>
            <p:cNvPr id="592" name="Google Shape;592;p41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93" name="Google Shape;593;p41"/>
          <p:cNvCxnSpPr/>
          <p:nvPr/>
        </p:nvCxnSpPr>
        <p:spPr>
          <a:xfrm>
            <a:off x="9802961" y="2552969"/>
            <a:ext cx="0" cy="4227317"/>
          </a:xfrm>
          <a:prstGeom prst="straightConnector1">
            <a:avLst/>
          </a:prstGeom>
          <a:noFill/>
          <a:ln cap="flat" cmpd="sng" w="66675">
            <a:solidFill>
              <a:srgbClr val="FDD4D2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594" name="Google Shape;59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2325" y="838700"/>
            <a:ext cx="8140925" cy="56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2"/>
          <p:cNvSpPr/>
          <p:nvPr/>
        </p:nvSpPr>
        <p:spPr>
          <a:xfrm>
            <a:off x="10333516" y="-1477366"/>
            <a:ext cx="13241733" cy="1324173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368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42"/>
          <p:cNvSpPr txBox="1"/>
          <p:nvPr/>
        </p:nvSpPr>
        <p:spPr>
          <a:xfrm>
            <a:off x="11129075" y="2902800"/>
            <a:ext cx="6261600" cy="44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As you trace the broken line, it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points to different numbers on our </a:t>
            </a:r>
            <a:r>
              <a:rPr b="1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imaginary clock.</a:t>
            </a:r>
            <a:endParaRPr/>
          </a:p>
        </p:txBody>
      </p:sp>
      <p:sp>
        <p:nvSpPr>
          <p:cNvPr id="601" name="Google Shape;601;p42"/>
          <p:cNvSpPr/>
          <p:nvPr/>
        </p:nvSpPr>
        <p:spPr>
          <a:xfrm rot="-3524241">
            <a:off x="14915208" y="6764567"/>
            <a:ext cx="5548309" cy="6224846"/>
          </a:xfrm>
          <a:custGeom>
            <a:rect b="b" l="l" r="r" t="t"/>
            <a:pathLst>
              <a:path extrusionOk="0" h="6224846" w="5548309">
                <a:moveTo>
                  <a:pt x="0" y="0"/>
                </a:moveTo>
                <a:lnTo>
                  <a:pt x="5548309" y="0"/>
                </a:lnTo>
                <a:lnTo>
                  <a:pt x="5548309" y="6224846"/>
                </a:lnTo>
                <a:lnTo>
                  <a:pt x="0" y="62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2" name="Google Shape;602;p42"/>
          <p:cNvGrpSpPr/>
          <p:nvPr/>
        </p:nvGrpSpPr>
        <p:grpSpPr>
          <a:xfrm>
            <a:off x="4930575" y="693299"/>
            <a:ext cx="912520" cy="912896"/>
            <a:chOff x="0" y="0"/>
            <a:chExt cx="812800" cy="813134"/>
          </a:xfrm>
        </p:grpSpPr>
        <p:sp>
          <p:nvSpPr>
            <p:cNvPr id="603" name="Google Shape;603;p42"/>
            <p:cNvSpPr/>
            <p:nvPr/>
          </p:nvSpPr>
          <p:spPr>
            <a:xfrm>
              <a:off x="0" y="0"/>
              <a:ext cx="812800" cy="813134"/>
            </a:xfrm>
            <a:custGeom>
              <a:rect b="b" l="l" r="r" t="t"/>
              <a:pathLst>
                <a:path extrusionOk="0" h="813134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7"/>
                  </a:cubicBezTo>
                  <a:cubicBezTo>
                    <a:pt x="0" y="631107"/>
                    <a:pt x="181951" y="813134"/>
                    <a:pt x="406400" y="813134"/>
                  </a:cubicBezTo>
                  <a:cubicBezTo>
                    <a:pt x="630849" y="813134"/>
                    <a:pt x="812800" y="631107"/>
                    <a:pt x="812800" y="406567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2"/>
            <p:cNvSpPr txBox="1"/>
            <p:nvPr/>
          </p:nvSpPr>
          <p:spPr>
            <a:xfrm>
              <a:off x="76200" y="38131"/>
              <a:ext cx="660400" cy="698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24</a:t>
              </a:r>
              <a:endParaRPr/>
            </a:p>
          </p:txBody>
        </p:sp>
      </p:grpSp>
      <p:grpSp>
        <p:nvGrpSpPr>
          <p:cNvPr id="605" name="Google Shape;605;p42"/>
          <p:cNvGrpSpPr/>
          <p:nvPr/>
        </p:nvGrpSpPr>
        <p:grpSpPr>
          <a:xfrm>
            <a:off x="5012452" y="8562704"/>
            <a:ext cx="695596" cy="695881"/>
            <a:chOff x="0" y="0"/>
            <a:chExt cx="812800" cy="813133"/>
          </a:xfrm>
        </p:grpSpPr>
        <p:sp>
          <p:nvSpPr>
            <p:cNvPr id="606" name="Google Shape;606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12</a:t>
              </a:r>
              <a:endParaRPr/>
            </a:p>
          </p:txBody>
        </p:sp>
      </p:grpSp>
      <p:grpSp>
        <p:nvGrpSpPr>
          <p:cNvPr id="608" name="Google Shape;608;p42"/>
          <p:cNvGrpSpPr/>
          <p:nvPr/>
        </p:nvGrpSpPr>
        <p:grpSpPr>
          <a:xfrm>
            <a:off x="3026998" y="8214763"/>
            <a:ext cx="695596" cy="695881"/>
            <a:chOff x="0" y="0"/>
            <a:chExt cx="812800" cy="813133"/>
          </a:xfrm>
        </p:grpSpPr>
        <p:sp>
          <p:nvSpPr>
            <p:cNvPr id="609" name="Google Shape;609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10</a:t>
              </a:r>
              <a:endParaRPr/>
            </a:p>
          </p:txBody>
        </p:sp>
      </p:grpSp>
      <p:grpSp>
        <p:nvGrpSpPr>
          <p:cNvPr id="611" name="Google Shape;611;p42"/>
          <p:cNvGrpSpPr/>
          <p:nvPr/>
        </p:nvGrpSpPr>
        <p:grpSpPr>
          <a:xfrm>
            <a:off x="6989410" y="8214763"/>
            <a:ext cx="695594" cy="695879"/>
            <a:chOff x="0" y="0"/>
            <a:chExt cx="812800" cy="813133"/>
          </a:xfrm>
        </p:grpSpPr>
        <p:sp>
          <p:nvSpPr>
            <p:cNvPr id="612" name="Google Shape;612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2"/>
            <p:cNvSpPr txBox="1"/>
            <p:nvPr/>
          </p:nvSpPr>
          <p:spPr>
            <a:xfrm>
              <a:off x="76200" y="38131"/>
              <a:ext cx="660300" cy="6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14</a:t>
              </a:r>
              <a:endParaRPr/>
            </a:p>
          </p:txBody>
        </p:sp>
      </p:grpSp>
      <p:grpSp>
        <p:nvGrpSpPr>
          <p:cNvPr id="614" name="Google Shape;614;p42"/>
          <p:cNvGrpSpPr/>
          <p:nvPr/>
        </p:nvGrpSpPr>
        <p:grpSpPr>
          <a:xfrm>
            <a:off x="3026998" y="1258252"/>
            <a:ext cx="695596" cy="695881"/>
            <a:chOff x="0" y="0"/>
            <a:chExt cx="812800" cy="813133"/>
          </a:xfrm>
        </p:grpSpPr>
        <p:sp>
          <p:nvSpPr>
            <p:cNvPr id="615" name="Google Shape;615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617" name="Google Shape;617;p42"/>
          <p:cNvGrpSpPr/>
          <p:nvPr/>
        </p:nvGrpSpPr>
        <p:grpSpPr>
          <a:xfrm>
            <a:off x="6989410" y="1258252"/>
            <a:ext cx="695596" cy="695881"/>
            <a:chOff x="0" y="0"/>
            <a:chExt cx="812800" cy="813133"/>
          </a:xfrm>
        </p:grpSpPr>
        <p:sp>
          <p:nvSpPr>
            <p:cNvPr id="618" name="Google Shape;618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22</a:t>
              </a:r>
              <a:endParaRPr/>
            </a:p>
          </p:txBody>
        </p:sp>
      </p:grpSp>
      <p:grpSp>
        <p:nvGrpSpPr>
          <p:cNvPr id="620" name="Google Shape;620;p42"/>
          <p:cNvGrpSpPr/>
          <p:nvPr/>
        </p:nvGrpSpPr>
        <p:grpSpPr>
          <a:xfrm>
            <a:off x="1028700" y="4736365"/>
            <a:ext cx="695596" cy="695881"/>
            <a:chOff x="0" y="0"/>
            <a:chExt cx="812800" cy="813133"/>
          </a:xfrm>
        </p:grpSpPr>
        <p:sp>
          <p:nvSpPr>
            <p:cNvPr id="621" name="Google Shape;621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6</a:t>
              </a:r>
              <a:endParaRPr/>
            </a:p>
          </p:txBody>
        </p:sp>
      </p:grpSp>
      <p:grpSp>
        <p:nvGrpSpPr>
          <p:cNvPr id="623" name="Google Shape;623;p42"/>
          <p:cNvGrpSpPr/>
          <p:nvPr/>
        </p:nvGrpSpPr>
        <p:grpSpPr>
          <a:xfrm>
            <a:off x="9149561" y="4795559"/>
            <a:ext cx="695596" cy="695881"/>
            <a:chOff x="0" y="0"/>
            <a:chExt cx="812800" cy="813133"/>
          </a:xfrm>
        </p:grpSpPr>
        <p:sp>
          <p:nvSpPr>
            <p:cNvPr id="624" name="Google Shape;624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18</a:t>
              </a:r>
              <a:endParaRPr/>
            </a:p>
          </p:txBody>
        </p:sp>
      </p:grpSp>
      <p:grpSp>
        <p:nvGrpSpPr>
          <p:cNvPr id="626" name="Google Shape;626;p42"/>
          <p:cNvGrpSpPr/>
          <p:nvPr/>
        </p:nvGrpSpPr>
        <p:grpSpPr>
          <a:xfrm>
            <a:off x="1567178" y="2899727"/>
            <a:ext cx="695596" cy="695881"/>
            <a:chOff x="0" y="0"/>
            <a:chExt cx="812800" cy="813133"/>
          </a:xfrm>
        </p:grpSpPr>
        <p:sp>
          <p:nvSpPr>
            <p:cNvPr id="627" name="Google Shape;627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grpSp>
        <p:nvGrpSpPr>
          <p:cNvPr id="629" name="Google Shape;629;p42"/>
          <p:cNvGrpSpPr/>
          <p:nvPr/>
        </p:nvGrpSpPr>
        <p:grpSpPr>
          <a:xfrm>
            <a:off x="8924947" y="2899727"/>
            <a:ext cx="695596" cy="695881"/>
            <a:chOff x="0" y="0"/>
            <a:chExt cx="812800" cy="813133"/>
          </a:xfrm>
        </p:grpSpPr>
        <p:sp>
          <p:nvSpPr>
            <p:cNvPr id="630" name="Google Shape;630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20</a:t>
              </a:r>
              <a:endParaRPr/>
            </a:p>
          </p:txBody>
        </p:sp>
      </p:grpSp>
      <p:grpSp>
        <p:nvGrpSpPr>
          <p:cNvPr id="632" name="Google Shape;632;p42"/>
          <p:cNvGrpSpPr/>
          <p:nvPr/>
        </p:nvGrpSpPr>
        <p:grpSpPr>
          <a:xfrm>
            <a:off x="1567178" y="6611142"/>
            <a:ext cx="695596" cy="695881"/>
            <a:chOff x="0" y="0"/>
            <a:chExt cx="812800" cy="813133"/>
          </a:xfrm>
        </p:grpSpPr>
        <p:sp>
          <p:nvSpPr>
            <p:cNvPr id="633" name="Google Shape;633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8</a:t>
              </a:r>
              <a:endParaRPr/>
            </a:p>
          </p:txBody>
        </p:sp>
      </p:grpSp>
      <p:grpSp>
        <p:nvGrpSpPr>
          <p:cNvPr id="635" name="Google Shape;635;p42"/>
          <p:cNvGrpSpPr/>
          <p:nvPr/>
        </p:nvGrpSpPr>
        <p:grpSpPr>
          <a:xfrm>
            <a:off x="8924947" y="6611142"/>
            <a:ext cx="695596" cy="695881"/>
            <a:chOff x="0" y="0"/>
            <a:chExt cx="812800" cy="813133"/>
          </a:xfrm>
        </p:grpSpPr>
        <p:sp>
          <p:nvSpPr>
            <p:cNvPr id="636" name="Google Shape;636;p42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2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16</a:t>
              </a:r>
              <a:endParaRPr/>
            </a:p>
          </p:txBody>
        </p:sp>
      </p:grpSp>
      <p:sp>
        <p:nvSpPr>
          <p:cNvPr id="638" name="Google Shape;638;p42"/>
          <p:cNvSpPr txBox="1"/>
          <p:nvPr/>
        </p:nvSpPr>
        <p:spPr>
          <a:xfrm>
            <a:off x="4356349" y="5820700"/>
            <a:ext cx="20745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Polaris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(North Star)</a:t>
            </a:r>
            <a:endParaRPr/>
          </a:p>
        </p:txBody>
      </p:sp>
      <p:cxnSp>
        <p:nvCxnSpPr>
          <p:cNvPr id="639" name="Google Shape;639;p42"/>
          <p:cNvCxnSpPr/>
          <p:nvPr/>
        </p:nvCxnSpPr>
        <p:spPr>
          <a:xfrm>
            <a:off x="5393588" y="1663104"/>
            <a:ext cx="0" cy="3065744"/>
          </a:xfrm>
          <a:prstGeom prst="straightConnector1">
            <a:avLst/>
          </a:prstGeom>
          <a:noFill/>
          <a:ln cap="flat" cmpd="sng" w="38100">
            <a:solidFill>
              <a:srgbClr val="FDD4D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40" name="Google Shape;640;p42"/>
          <p:cNvSpPr txBox="1"/>
          <p:nvPr/>
        </p:nvSpPr>
        <p:spPr>
          <a:xfrm>
            <a:off x="5649710" y="2852100"/>
            <a:ext cx="370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Big Dipper</a:t>
            </a:r>
            <a:endParaRPr/>
          </a:p>
        </p:txBody>
      </p:sp>
      <p:sp>
        <p:nvSpPr>
          <p:cNvPr id="641" name="Google Shape;641;p42"/>
          <p:cNvSpPr/>
          <p:nvPr/>
        </p:nvSpPr>
        <p:spPr>
          <a:xfrm rot="-1701538">
            <a:off x="5318000" y="894681"/>
            <a:ext cx="3878859" cy="2686992"/>
          </a:xfrm>
          <a:custGeom>
            <a:rect b="b" l="l" r="r" t="t"/>
            <a:pathLst>
              <a:path extrusionOk="0" h="2686958" w="3878811">
                <a:moveTo>
                  <a:pt x="0" y="0"/>
                </a:moveTo>
                <a:lnTo>
                  <a:pt x="3878811" y="0"/>
                </a:lnTo>
                <a:lnTo>
                  <a:pt x="3878811" y="2686958"/>
                </a:lnTo>
                <a:lnTo>
                  <a:pt x="0" y="268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42"/>
          <p:cNvSpPr/>
          <p:nvPr/>
        </p:nvSpPr>
        <p:spPr>
          <a:xfrm>
            <a:off x="4828777" y="4519637"/>
            <a:ext cx="1129623" cy="112962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535715" y="277085"/>
                </a:lnTo>
                <a:lnTo>
                  <a:pt x="812800" y="406400"/>
                </a:lnTo>
                <a:lnTo>
                  <a:pt x="535715" y="535715"/>
                </a:lnTo>
                <a:lnTo>
                  <a:pt x="406400" y="812800"/>
                </a:lnTo>
                <a:lnTo>
                  <a:pt x="277085" y="535715"/>
                </a:lnTo>
                <a:lnTo>
                  <a:pt x="0" y="406400"/>
                </a:lnTo>
                <a:lnTo>
                  <a:pt x="277085" y="277085"/>
                </a:lnTo>
                <a:lnTo>
                  <a:pt x="406400" y="0"/>
                </a:lnTo>
                <a:close/>
              </a:path>
            </a:pathLst>
          </a:custGeom>
          <a:solidFill>
            <a:srgbClr val="FFD348"/>
          </a:solid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43"/>
          <p:cNvGrpSpPr/>
          <p:nvPr/>
        </p:nvGrpSpPr>
        <p:grpSpPr>
          <a:xfrm>
            <a:off x="10333516" y="-1477366"/>
            <a:ext cx="13241733" cy="13241733"/>
            <a:chOff x="0" y="0"/>
            <a:chExt cx="812800" cy="812800"/>
          </a:xfrm>
        </p:grpSpPr>
        <p:sp>
          <p:nvSpPr>
            <p:cNvPr id="648" name="Google Shape;648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0" name="Google Shape;650;p43"/>
          <p:cNvSpPr/>
          <p:nvPr/>
        </p:nvSpPr>
        <p:spPr>
          <a:xfrm rot="-3524241">
            <a:off x="14915208" y="6764567"/>
            <a:ext cx="5548309" cy="6224846"/>
          </a:xfrm>
          <a:custGeom>
            <a:rect b="b" l="l" r="r" t="t"/>
            <a:pathLst>
              <a:path extrusionOk="0" h="6224846" w="5548309">
                <a:moveTo>
                  <a:pt x="0" y="0"/>
                </a:moveTo>
                <a:lnTo>
                  <a:pt x="5548309" y="0"/>
                </a:lnTo>
                <a:lnTo>
                  <a:pt x="5548309" y="6224846"/>
                </a:lnTo>
                <a:lnTo>
                  <a:pt x="0" y="62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51" name="Google Shape;651;p43"/>
          <p:cNvGrpSpPr/>
          <p:nvPr/>
        </p:nvGrpSpPr>
        <p:grpSpPr>
          <a:xfrm>
            <a:off x="4828777" y="4519637"/>
            <a:ext cx="1129623" cy="1129623"/>
            <a:chOff x="0" y="0"/>
            <a:chExt cx="812800" cy="812800"/>
          </a:xfrm>
        </p:grpSpPr>
        <p:sp>
          <p:nvSpPr>
            <p:cNvPr id="652" name="Google Shape;652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</p:sp>
        <p:sp>
          <p:nvSpPr>
            <p:cNvPr id="653" name="Google Shape;653;p43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4" name="Google Shape;654;p43"/>
          <p:cNvGrpSpPr/>
          <p:nvPr/>
        </p:nvGrpSpPr>
        <p:grpSpPr>
          <a:xfrm>
            <a:off x="5012452" y="910311"/>
            <a:ext cx="695596" cy="695883"/>
            <a:chOff x="0" y="0"/>
            <a:chExt cx="812800" cy="813134"/>
          </a:xfrm>
        </p:grpSpPr>
        <p:sp>
          <p:nvSpPr>
            <p:cNvPr id="655" name="Google Shape;655;p43"/>
            <p:cNvSpPr/>
            <p:nvPr/>
          </p:nvSpPr>
          <p:spPr>
            <a:xfrm>
              <a:off x="0" y="0"/>
              <a:ext cx="812800" cy="813134"/>
            </a:xfrm>
            <a:custGeom>
              <a:rect b="b" l="l" r="r" t="t"/>
              <a:pathLst>
                <a:path extrusionOk="0" h="813134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7"/>
                  </a:cubicBezTo>
                  <a:cubicBezTo>
                    <a:pt x="0" y="631107"/>
                    <a:pt x="181951" y="813134"/>
                    <a:pt x="406400" y="813134"/>
                  </a:cubicBezTo>
                  <a:cubicBezTo>
                    <a:pt x="630849" y="813134"/>
                    <a:pt x="812800" y="631107"/>
                    <a:pt x="812800" y="406567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3"/>
            <p:cNvSpPr txBox="1"/>
            <p:nvPr/>
          </p:nvSpPr>
          <p:spPr>
            <a:xfrm>
              <a:off x="76200" y="38131"/>
              <a:ext cx="660400" cy="698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24</a:t>
              </a:r>
              <a:endParaRPr/>
            </a:p>
          </p:txBody>
        </p:sp>
      </p:grpSp>
      <p:grpSp>
        <p:nvGrpSpPr>
          <p:cNvPr id="657" name="Google Shape;657;p43"/>
          <p:cNvGrpSpPr/>
          <p:nvPr/>
        </p:nvGrpSpPr>
        <p:grpSpPr>
          <a:xfrm>
            <a:off x="5012452" y="8562704"/>
            <a:ext cx="695596" cy="695881"/>
            <a:chOff x="0" y="0"/>
            <a:chExt cx="812800" cy="813133"/>
          </a:xfrm>
        </p:grpSpPr>
        <p:sp>
          <p:nvSpPr>
            <p:cNvPr id="658" name="Google Shape;658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12</a:t>
              </a:r>
              <a:endParaRPr/>
            </a:p>
          </p:txBody>
        </p:sp>
      </p:grpSp>
      <p:grpSp>
        <p:nvGrpSpPr>
          <p:cNvPr id="660" name="Google Shape;660;p43"/>
          <p:cNvGrpSpPr/>
          <p:nvPr/>
        </p:nvGrpSpPr>
        <p:grpSpPr>
          <a:xfrm>
            <a:off x="3026998" y="8214763"/>
            <a:ext cx="695596" cy="695881"/>
            <a:chOff x="0" y="0"/>
            <a:chExt cx="812800" cy="813133"/>
          </a:xfrm>
        </p:grpSpPr>
        <p:sp>
          <p:nvSpPr>
            <p:cNvPr id="661" name="Google Shape;661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10</a:t>
              </a:r>
              <a:endParaRPr/>
            </a:p>
          </p:txBody>
        </p:sp>
      </p:grpSp>
      <p:grpSp>
        <p:nvGrpSpPr>
          <p:cNvPr id="663" name="Google Shape;663;p43"/>
          <p:cNvGrpSpPr/>
          <p:nvPr/>
        </p:nvGrpSpPr>
        <p:grpSpPr>
          <a:xfrm>
            <a:off x="6989410" y="8214763"/>
            <a:ext cx="695596" cy="695881"/>
            <a:chOff x="0" y="0"/>
            <a:chExt cx="812800" cy="813133"/>
          </a:xfrm>
        </p:grpSpPr>
        <p:sp>
          <p:nvSpPr>
            <p:cNvPr id="664" name="Google Shape;664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14</a:t>
              </a:r>
              <a:endParaRPr/>
            </a:p>
          </p:txBody>
        </p:sp>
      </p:grpSp>
      <p:grpSp>
        <p:nvGrpSpPr>
          <p:cNvPr id="666" name="Google Shape;666;p43"/>
          <p:cNvGrpSpPr/>
          <p:nvPr/>
        </p:nvGrpSpPr>
        <p:grpSpPr>
          <a:xfrm>
            <a:off x="3026998" y="1258252"/>
            <a:ext cx="695596" cy="695881"/>
            <a:chOff x="0" y="0"/>
            <a:chExt cx="812800" cy="813133"/>
          </a:xfrm>
        </p:grpSpPr>
        <p:sp>
          <p:nvSpPr>
            <p:cNvPr id="667" name="Google Shape;667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669" name="Google Shape;669;p43"/>
          <p:cNvGrpSpPr/>
          <p:nvPr/>
        </p:nvGrpSpPr>
        <p:grpSpPr>
          <a:xfrm>
            <a:off x="6989410" y="1258252"/>
            <a:ext cx="695596" cy="695881"/>
            <a:chOff x="0" y="0"/>
            <a:chExt cx="812800" cy="813133"/>
          </a:xfrm>
        </p:grpSpPr>
        <p:sp>
          <p:nvSpPr>
            <p:cNvPr id="670" name="Google Shape;670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22</a:t>
              </a:r>
              <a:endParaRPr/>
            </a:p>
          </p:txBody>
        </p:sp>
      </p:grpSp>
      <p:grpSp>
        <p:nvGrpSpPr>
          <p:cNvPr id="672" name="Google Shape;672;p43"/>
          <p:cNvGrpSpPr/>
          <p:nvPr/>
        </p:nvGrpSpPr>
        <p:grpSpPr>
          <a:xfrm>
            <a:off x="9149561" y="4795559"/>
            <a:ext cx="695596" cy="695881"/>
            <a:chOff x="0" y="0"/>
            <a:chExt cx="812800" cy="813133"/>
          </a:xfrm>
        </p:grpSpPr>
        <p:sp>
          <p:nvSpPr>
            <p:cNvPr id="673" name="Google Shape;673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18</a:t>
              </a:r>
              <a:endParaRPr/>
            </a:p>
          </p:txBody>
        </p:sp>
      </p:grpSp>
      <p:grpSp>
        <p:nvGrpSpPr>
          <p:cNvPr id="675" name="Google Shape;675;p43"/>
          <p:cNvGrpSpPr/>
          <p:nvPr/>
        </p:nvGrpSpPr>
        <p:grpSpPr>
          <a:xfrm>
            <a:off x="1567178" y="2899727"/>
            <a:ext cx="695596" cy="695881"/>
            <a:chOff x="0" y="0"/>
            <a:chExt cx="812800" cy="813133"/>
          </a:xfrm>
        </p:grpSpPr>
        <p:sp>
          <p:nvSpPr>
            <p:cNvPr id="676" name="Google Shape;676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grpSp>
        <p:nvGrpSpPr>
          <p:cNvPr id="678" name="Google Shape;678;p43"/>
          <p:cNvGrpSpPr/>
          <p:nvPr/>
        </p:nvGrpSpPr>
        <p:grpSpPr>
          <a:xfrm>
            <a:off x="8924947" y="2899727"/>
            <a:ext cx="695596" cy="695881"/>
            <a:chOff x="0" y="0"/>
            <a:chExt cx="812800" cy="813133"/>
          </a:xfrm>
        </p:grpSpPr>
        <p:sp>
          <p:nvSpPr>
            <p:cNvPr id="679" name="Google Shape;679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20</a:t>
              </a:r>
              <a:endParaRPr/>
            </a:p>
          </p:txBody>
        </p:sp>
      </p:grpSp>
      <p:grpSp>
        <p:nvGrpSpPr>
          <p:cNvPr id="681" name="Google Shape;681;p43"/>
          <p:cNvGrpSpPr/>
          <p:nvPr/>
        </p:nvGrpSpPr>
        <p:grpSpPr>
          <a:xfrm>
            <a:off x="1567178" y="6611142"/>
            <a:ext cx="695596" cy="695881"/>
            <a:chOff x="0" y="0"/>
            <a:chExt cx="812800" cy="813133"/>
          </a:xfrm>
        </p:grpSpPr>
        <p:sp>
          <p:nvSpPr>
            <p:cNvPr id="682" name="Google Shape;682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8</a:t>
              </a:r>
              <a:endParaRPr/>
            </a:p>
          </p:txBody>
        </p:sp>
      </p:grpSp>
      <p:grpSp>
        <p:nvGrpSpPr>
          <p:cNvPr id="684" name="Google Shape;684;p43"/>
          <p:cNvGrpSpPr/>
          <p:nvPr/>
        </p:nvGrpSpPr>
        <p:grpSpPr>
          <a:xfrm>
            <a:off x="8924947" y="6611142"/>
            <a:ext cx="695596" cy="695881"/>
            <a:chOff x="0" y="0"/>
            <a:chExt cx="812800" cy="813133"/>
          </a:xfrm>
        </p:grpSpPr>
        <p:sp>
          <p:nvSpPr>
            <p:cNvPr id="685" name="Google Shape;685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16</a:t>
              </a:r>
              <a:endParaRPr/>
            </a:p>
          </p:txBody>
        </p:sp>
      </p:grpSp>
      <p:cxnSp>
        <p:nvCxnSpPr>
          <p:cNvPr id="687" name="Google Shape;687;p43"/>
          <p:cNvCxnSpPr/>
          <p:nvPr/>
        </p:nvCxnSpPr>
        <p:spPr>
          <a:xfrm>
            <a:off x="1567178" y="5101064"/>
            <a:ext cx="3261599" cy="0"/>
          </a:xfrm>
          <a:prstGeom prst="straightConnector1">
            <a:avLst/>
          </a:prstGeom>
          <a:noFill/>
          <a:ln cap="flat" cmpd="sng" w="38100">
            <a:solidFill>
              <a:srgbClr val="FDD4D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88" name="Google Shape;688;p43"/>
          <p:cNvSpPr/>
          <p:nvPr/>
        </p:nvSpPr>
        <p:spPr>
          <a:xfrm rot="-7103970">
            <a:off x="438327" y="1875614"/>
            <a:ext cx="3878811" cy="2686958"/>
          </a:xfrm>
          <a:custGeom>
            <a:rect b="b" l="l" r="r" t="t"/>
            <a:pathLst>
              <a:path extrusionOk="0" h="2686958" w="3878811">
                <a:moveTo>
                  <a:pt x="0" y="0"/>
                </a:moveTo>
                <a:lnTo>
                  <a:pt x="3878811" y="0"/>
                </a:lnTo>
                <a:lnTo>
                  <a:pt x="3878811" y="2686958"/>
                </a:lnTo>
                <a:lnTo>
                  <a:pt x="0" y="268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9" name="Google Shape;689;p43"/>
          <p:cNvGrpSpPr/>
          <p:nvPr/>
        </p:nvGrpSpPr>
        <p:grpSpPr>
          <a:xfrm>
            <a:off x="811775" y="4644617"/>
            <a:ext cx="912521" cy="912895"/>
            <a:chOff x="0" y="0"/>
            <a:chExt cx="812800" cy="813133"/>
          </a:xfrm>
        </p:grpSpPr>
        <p:sp>
          <p:nvSpPr>
            <p:cNvPr id="690" name="Google Shape;690;p43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3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6</a:t>
              </a:r>
              <a:endParaRPr/>
            </a:p>
          </p:txBody>
        </p:sp>
      </p:grpSp>
      <p:grpSp>
        <p:nvGrpSpPr>
          <p:cNvPr id="692" name="Google Shape;692;p43"/>
          <p:cNvGrpSpPr/>
          <p:nvPr/>
        </p:nvGrpSpPr>
        <p:grpSpPr>
          <a:xfrm>
            <a:off x="11129086" y="3882359"/>
            <a:ext cx="6261618" cy="2422269"/>
            <a:chOff x="0" y="-133350"/>
            <a:chExt cx="8348824" cy="3229691"/>
          </a:xfrm>
        </p:grpSpPr>
        <p:sp>
          <p:nvSpPr>
            <p:cNvPr id="693" name="Google Shape;693;p43"/>
            <p:cNvSpPr txBox="1"/>
            <p:nvPr/>
          </p:nvSpPr>
          <p:spPr>
            <a:xfrm>
              <a:off x="0" y="-133350"/>
              <a:ext cx="8348824" cy="1547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Time:</a:t>
              </a:r>
              <a:endParaRPr/>
            </a:p>
          </p:txBody>
        </p:sp>
        <p:sp>
          <p:nvSpPr>
            <p:cNvPr id="694" name="Google Shape;694;p43"/>
            <p:cNvSpPr txBox="1"/>
            <p:nvPr/>
          </p:nvSpPr>
          <p:spPr>
            <a:xfrm>
              <a:off x="0" y="1549058"/>
              <a:ext cx="8348824" cy="1547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6:00 AM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44"/>
          <p:cNvGrpSpPr/>
          <p:nvPr/>
        </p:nvGrpSpPr>
        <p:grpSpPr>
          <a:xfrm>
            <a:off x="10333516" y="-1477366"/>
            <a:ext cx="13241733" cy="13241733"/>
            <a:chOff x="0" y="0"/>
            <a:chExt cx="812800" cy="812800"/>
          </a:xfrm>
        </p:grpSpPr>
        <p:sp>
          <p:nvSpPr>
            <p:cNvPr id="700" name="Google Shape;700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44"/>
          <p:cNvSpPr/>
          <p:nvPr/>
        </p:nvSpPr>
        <p:spPr>
          <a:xfrm rot="-3524241">
            <a:off x="14915208" y="6764567"/>
            <a:ext cx="5548309" cy="6224846"/>
          </a:xfrm>
          <a:custGeom>
            <a:rect b="b" l="l" r="r" t="t"/>
            <a:pathLst>
              <a:path extrusionOk="0" h="6224846" w="5548309">
                <a:moveTo>
                  <a:pt x="0" y="0"/>
                </a:moveTo>
                <a:lnTo>
                  <a:pt x="5548309" y="0"/>
                </a:lnTo>
                <a:lnTo>
                  <a:pt x="5548309" y="6224846"/>
                </a:lnTo>
                <a:lnTo>
                  <a:pt x="0" y="62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3" name="Google Shape;703;p44"/>
          <p:cNvGrpSpPr/>
          <p:nvPr/>
        </p:nvGrpSpPr>
        <p:grpSpPr>
          <a:xfrm>
            <a:off x="5012452" y="910311"/>
            <a:ext cx="695596" cy="695883"/>
            <a:chOff x="0" y="0"/>
            <a:chExt cx="812800" cy="813134"/>
          </a:xfrm>
        </p:grpSpPr>
        <p:sp>
          <p:nvSpPr>
            <p:cNvPr id="704" name="Google Shape;704;p44"/>
            <p:cNvSpPr/>
            <p:nvPr/>
          </p:nvSpPr>
          <p:spPr>
            <a:xfrm>
              <a:off x="0" y="0"/>
              <a:ext cx="812800" cy="813134"/>
            </a:xfrm>
            <a:custGeom>
              <a:rect b="b" l="l" r="r" t="t"/>
              <a:pathLst>
                <a:path extrusionOk="0" h="813134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7"/>
                  </a:cubicBezTo>
                  <a:cubicBezTo>
                    <a:pt x="0" y="631107"/>
                    <a:pt x="181951" y="813134"/>
                    <a:pt x="406400" y="813134"/>
                  </a:cubicBezTo>
                  <a:cubicBezTo>
                    <a:pt x="630849" y="813134"/>
                    <a:pt x="812800" y="631107"/>
                    <a:pt x="812800" y="406567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4"/>
            <p:cNvSpPr txBox="1"/>
            <p:nvPr/>
          </p:nvSpPr>
          <p:spPr>
            <a:xfrm>
              <a:off x="76200" y="38131"/>
              <a:ext cx="660400" cy="698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24</a:t>
              </a:r>
              <a:endParaRPr/>
            </a:p>
          </p:txBody>
        </p:sp>
      </p:grpSp>
      <p:grpSp>
        <p:nvGrpSpPr>
          <p:cNvPr id="706" name="Google Shape;706;p44"/>
          <p:cNvGrpSpPr/>
          <p:nvPr/>
        </p:nvGrpSpPr>
        <p:grpSpPr>
          <a:xfrm>
            <a:off x="1028700" y="4795559"/>
            <a:ext cx="695596" cy="695881"/>
            <a:chOff x="0" y="0"/>
            <a:chExt cx="812800" cy="813133"/>
          </a:xfrm>
        </p:grpSpPr>
        <p:sp>
          <p:nvSpPr>
            <p:cNvPr id="707" name="Google Shape;707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6</a:t>
              </a:r>
              <a:endParaRPr/>
            </a:p>
          </p:txBody>
        </p:sp>
      </p:grpSp>
      <p:grpSp>
        <p:nvGrpSpPr>
          <p:cNvPr id="709" name="Google Shape;709;p44"/>
          <p:cNvGrpSpPr/>
          <p:nvPr/>
        </p:nvGrpSpPr>
        <p:grpSpPr>
          <a:xfrm>
            <a:off x="3026998" y="8214763"/>
            <a:ext cx="695596" cy="695881"/>
            <a:chOff x="0" y="0"/>
            <a:chExt cx="812800" cy="813133"/>
          </a:xfrm>
        </p:grpSpPr>
        <p:sp>
          <p:nvSpPr>
            <p:cNvPr id="710" name="Google Shape;710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10</a:t>
              </a:r>
              <a:endParaRPr/>
            </a:p>
          </p:txBody>
        </p:sp>
      </p:grpSp>
      <p:grpSp>
        <p:nvGrpSpPr>
          <p:cNvPr id="712" name="Google Shape;712;p44"/>
          <p:cNvGrpSpPr/>
          <p:nvPr/>
        </p:nvGrpSpPr>
        <p:grpSpPr>
          <a:xfrm>
            <a:off x="6989410" y="8214763"/>
            <a:ext cx="695596" cy="695881"/>
            <a:chOff x="0" y="0"/>
            <a:chExt cx="812800" cy="813133"/>
          </a:xfrm>
        </p:grpSpPr>
        <p:sp>
          <p:nvSpPr>
            <p:cNvPr id="713" name="Google Shape;713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14</a:t>
              </a:r>
              <a:endParaRPr/>
            </a:p>
          </p:txBody>
        </p:sp>
      </p:grpSp>
      <p:grpSp>
        <p:nvGrpSpPr>
          <p:cNvPr id="715" name="Google Shape;715;p44"/>
          <p:cNvGrpSpPr/>
          <p:nvPr/>
        </p:nvGrpSpPr>
        <p:grpSpPr>
          <a:xfrm>
            <a:off x="3026998" y="1258252"/>
            <a:ext cx="695596" cy="695881"/>
            <a:chOff x="0" y="0"/>
            <a:chExt cx="812800" cy="813133"/>
          </a:xfrm>
        </p:grpSpPr>
        <p:sp>
          <p:nvSpPr>
            <p:cNvPr id="716" name="Google Shape;716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718" name="Google Shape;718;p44"/>
          <p:cNvGrpSpPr/>
          <p:nvPr/>
        </p:nvGrpSpPr>
        <p:grpSpPr>
          <a:xfrm>
            <a:off x="6989410" y="1258252"/>
            <a:ext cx="695596" cy="695881"/>
            <a:chOff x="0" y="0"/>
            <a:chExt cx="812800" cy="813133"/>
          </a:xfrm>
        </p:grpSpPr>
        <p:sp>
          <p:nvSpPr>
            <p:cNvPr id="719" name="Google Shape;719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22</a:t>
              </a:r>
              <a:endParaRPr/>
            </a:p>
          </p:txBody>
        </p:sp>
      </p:grpSp>
      <p:grpSp>
        <p:nvGrpSpPr>
          <p:cNvPr id="721" name="Google Shape;721;p44"/>
          <p:cNvGrpSpPr/>
          <p:nvPr/>
        </p:nvGrpSpPr>
        <p:grpSpPr>
          <a:xfrm>
            <a:off x="9149561" y="4795559"/>
            <a:ext cx="695596" cy="695881"/>
            <a:chOff x="0" y="0"/>
            <a:chExt cx="812800" cy="813133"/>
          </a:xfrm>
        </p:grpSpPr>
        <p:sp>
          <p:nvSpPr>
            <p:cNvPr id="722" name="Google Shape;722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18</a:t>
              </a:r>
              <a:endParaRPr/>
            </a:p>
          </p:txBody>
        </p:sp>
      </p:grpSp>
      <p:grpSp>
        <p:nvGrpSpPr>
          <p:cNvPr id="724" name="Google Shape;724;p44"/>
          <p:cNvGrpSpPr/>
          <p:nvPr/>
        </p:nvGrpSpPr>
        <p:grpSpPr>
          <a:xfrm>
            <a:off x="1567178" y="2899727"/>
            <a:ext cx="695596" cy="695881"/>
            <a:chOff x="0" y="0"/>
            <a:chExt cx="812800" cy="813133"/>
          </a:xfrm>
        </p:grpSpPr>
        <p:sp>
          <p:nvSpPr>
            <p:cNvPr id="725" name="Google Shape;725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grpSp>
        <p:nvGrpSpPr>
          <p:cNvPr id="727" name="Google Shape;727;p44"/>
          <p:cNvGrpSpPr/>
          <p:nvPr/>
        </p:nvGrpSpPr>
        <p:grpSpPr>
          <a:xfrm>
            <a:off x="8924947" y="2899727"/>
            <a:ext cx="695596" cy="695881"/>
            <a:chOff x="0" y="0"/>
            <a:chExt cx="812800" cy="813133"/>
          </a:xfrm>
        </p:grpSpPr>
        <p:sp>
          <p:nvSpPr>
            <p:cNvPr id="728" name="Google Shape;728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20</a:t>
              </a:r>
              <a:endParaRPr/>
            </a:p>
          </p:txBody>
        </p:sp>
      </p:grpSp>
      <p:grpSp>
        <p:nvGrpSpPr>
          <p:cNvPr id="730" name="Google Shape;730;p44"/>
          <p:cNvGrpSpPr/>
          <p:nvPr/>
        </p:nvGrpSpPr>
        <p:grpSpPr>
          <a:xfrm>
            <a:off x="1567178" y="6611142"/>
            <a:ext cx="695596" cy="695881"/>
            <a:chOff x="0" y="0"/>
            <a:chExt cx="812800" cy="813133"/>
          </a:xfrm>
        </p:grpSpPr>
        <p:sp>
          <p:nvSpPr>
            <p:cNvPr id="731" name="Google Shape;731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8</a:t>
              </a:r>
              <a:endParaRPr/>
            </a:p>
          </p:txBody>
        </p:sp>
      </p:grpSp>
      <p:grpSp>
        <p:nvGrpSpPr>
          <p:cNvPr id="733" name="Google Shape;733;p44"/>
          <p:cNvGrpSpPr/>
          <p:nvPr/>
        </p:nvGrpSpPr>
        <p:grpSpPr>
          <a:xfrm>
            <a:off x="8924947" y="6611142"/>
            <a:ext cx="695596" cy="695881"/>
            <a:chOff x="0" y="0"/>
            <a:chExt cx="812800" cy="813133"/>
          </a:xfrm>
        </p:grpSpPr>
        <p:sp>
          <p:nvSpPr>
            <p:cNvPr id="734" name="Google Shape;734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16</a:t>
              </a:r>
              <a:endParaRPr/>
            </a:p>
          </p:txBody>
        </p:sp>
      </p:grpSp>
      <p:cxnSp>
        <p:nvCxnSpPr>
          <p:cNvPr id="736" name="Google Shape;736;p44"/>
          <p:cNvCxnSpPr/>
          <p:nvPr/>
        </p:nvCxnSpPr>
        <p:spPr>
          <a:xfrm rot="10800000">
            <a:off x="5385100" y="5411649"/>
            <a:ext cx="0" cy="3261599"/>
          </a:xfrm>
          <a:prstGeom prst="straightConnector1">
            <a:avLst/>
          </a:prstGeom>
          <a:noFill/>
          <a:ln cap="flat" cmpd="sng" w="38100">
            <a:solidFill>
              <a:srgbClr val="FDD4D2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737" name="Google Shape;737;p44"/>
          <p:cNvGrpSpPr/>
          <p:nvPr/>
        </p:nvGrpSpPr>
        <p:grpSpPr>
          <a:xfrm>
            <a:off x="4828777" y="4519637"/>
            <a:ext cx="1129623" cy="1129623"/>
            <a:chOff x="0" y="0"/>
            <a:chExt cx="812800" cy="812800"/>
          </a:xfrm>
        </p:grpSpPr>
        <p:sp>
          <p:nvSpPr>
            <p:cNvPr id="738" name="Google Shape;738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</p:sp>
        <p:sp>
          <p:nvSpPr>
            <p:cNvPr id="739" name="Google Shape;739;p44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0" name="Google Shape;740;p44"/>
          <p:cNvSpPr/>
          <p:nvPr/>
        </p:nvSpPr>
        <p:spPr>
          <a:xfrm rot="9096029">
            <a:off x="1563723" y="6519213"/>
            <a:ext cx="3878811" cy="2686958"/>
          </a:xfrm>
          <a:custGeom>
            <a:rect b="b" l="l" r="r" t="t"/>
            <a:pathLst>
              <a:path extrusionOk="0" h="2686958" w="3878811">
                <a:moveTo>
                  <a:pt x="0" y="0"/>
                </a:moveTo>
                <a:lnTo>
                  <a:pt x="3878811" y="0"/>
                </a:lnTo>
                <a:lnTo>
                  <a:pt x="3878811" y="2686959"/>
                </a:lnTo>
                <a:lnTo>
                  <a:pt x="0" y="2686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41" name="Google Shape;741;p44"/>
          <p:cNvGrpSpPr/>
          <p:nvPr/>
        </p:nvGrpSpPr>
        <p:grpSpPr>
          <a:xfrm>
            <a:off x="11129086" y="3882359"/>
            <a:ext cx="6261618" cy="2422269"/>
            <a:chOff x="0" y="-133350"/>
            <a:chExt cx="8348824" cy="3229691"/>
          </a:xfrm>
        </p:grpSpPr>
        <p:sp>
          <p:nvSpPr>
            <p:cNvPr id="742" name="Google Shape;742;p44"/>
            <p:cNvSpPr txBox="1"/>
            <p:nvPr/>
          </p:nvSpPr>
          <p:spPr>
            <a:xfrm>
              <a:off x="0" y="-133350"/>
              <a:ext cx="8348824" cy="1547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Time:</a:t>
              </a:r>
              <a:endParaRPr/>
            </a:p>
          </p:txBody>
        </p:sp>
        <p:sp>
          <p:nvSpPr>
            <p:cNvPr id="743" name="Google Shape;743;p44"/>
            <p:cNvSpPr txBox="1"/>
            <p:nvPr/>
          </p:nvSpPr>
          <p:spPr>
            <a:xfrm>
              <a:off x="0" y="1549058"/>
              <a:ext cx="8348824" cy="1547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12:00 PM</a:t>
              </a:r>
              <a:endParaRPr/>
            </a:p>
          </p:txBody>
        </p:sp>
      </p:grpSp>
      <p:grpSp>
        <p:nvGrpSpPr>
          <p:cNvPr id="744" name="Google Shape;744;p44"/>
          <p:cNvGrpSpPr/>
          <p:nvPr/>
        </p:nvGrpSpPr>
        <p:grpSpPr>
          <a:xfrm>
            <a:off x="4928840" y="8345690"/>
            <a:ext cx="912521" cy="912895"/>
            <a:chOff x="0" y="0"/>
            <a:chExt cx="812800" cy="813133"/>
          </a:xfrm>
        </p:grpSpPr>
        <p:sp>
          <p:nvSpPr>
            <p:cNvPr id="745" name="Google Shape;745;p44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4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12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45"/>
          <p:cNvGrpSpPr/>
          <p:nvPr/>
        </p:nvGrpSpPr>
        <p:grpSpPr>
          <a:xfrm>
            <a:off x="10333516" y="-1477366"/>
            <a:ext cx="13241733" cy="13241733"/>
            <a:chOff x="0" y="0"/>
            <a:chExt cx="812800" cy="812800"/>
          </a:xfrm>
        </p:grpSpPr>
        <p:sp>
          <p:nvSpPr>
            <p:cNvPr id="752" name="Google Shape;752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4" name="Google Shape;754;p45"/>
          <p:cNvSpPr/>
          <p:nvPr/>
        </p:nvSpPr>
        <p:spPr>
          <a:xfrm rot="-3524241">
            <a:off x="14915208" y="6764567"/>
            <a:ext cx="5548309" cy="6224846"/>
          </a:xfrm>
          <a:custGeom>
            <a:rect b="b" l="l" r="r" t="t"/>
            <a:pathLst>
              <a:path extrusionOk="0" h="6224846" w="5548309">
                <a:moveTo>
                  <a:pt x="0" y="0"/>
                </a:moveTo>
                <a:lnTo>
                  <a:pt x="5548309" y="0"/>
                </a:lnTo>
                <a:lnTo>
                  <a:pt x="5548309" y="6224846"/>
                </a:lnTo>
                <a:lnTo>
                  <a:pt x="0" y="62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55" name="Google Shape;755;p45"/>
          <p:cNvGrpSpPr/>
          <p:nvPr/>
        </p:nvGrpSpPr>
        <p:grpSpPr>
          <a:xfrm>
            <a:off x="4828777" y="4519637"/>
            <a:ext cx="1129623" cy="1129623"/>
            <a:chOff x="0" y="0"/>
            <a:chExt cx="812800" cy="812800"/>
          </a:xfrm>
        </p:grpSpPr>
        <p:sp>
          <p:nvSpPr>
            <p:cNvPr id="756" name="Google Shape;756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</p:sp>
        <p:sp>
          <p:nvSpPr>
            <p:cNvPr id="757" name="Google Shape;757;p45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8" name="Google Shape;758;p45"/>
          <p:cNvGrpSpPr/>
          <p:nvPr/>
        </p:nvGrpSpPr>
        <p:grpSpPr>
          <a:xfrm>
            <a:off x="5012452" y="910311"/>
            <a:ext cx="695596" cy="695883"/>
            <a:chOff x="0" y="0"/>
            <a:chExt cx="812800" cy="813134"/>
          </a:xfrm>
        </p:grpSpPr>
        <p:sp>
          <p:nvSpPr>
            <p:cNvPr id="759" name="Google Shape;759;p45"/>
            <p:cNvSpPr/>
            <p:nvPr/>
          </p:nvSpPr>
          <p:spPr>
            <a:xfrm>
              <a:off x="0" y="0"/>
              <a:ext cx="812800" cy="813134"/>
            </a:xfrm>
            <a:custGeom>
              <a:rect b="b" l="l" r="r" t="t"/>
              <a:pathLst>
                <a:path extrusionOk="0" h="813134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7"/>
                  </a:cubicBezTo>
                  <a:cubicBezTo>
                    <a:pt x="0" y="631107"/>
                    <a:pt x="181951" y="813134"/>
                    <a:pt x="406400" y="813134"/>
                  </a:cubicBezTo>
                  <a:cubicBezTo>
                    <a:pt x="630849" y="813134"/>
                    <a:pt x="812800" y="631107"/>
                    <a:pt x="812800" y="406567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5"/>
            <p:cNvSpPr txBox="1"/>
            <p:nvPr/>
          </p:nvSpPr>
          <p:spPr>
            <a:xfrm>
              <a:off x="76200" y="38131"/>
              <a:ext cx="660400" cy="698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24</a:t>
              </a:r>
              <a:endParaRPr/>
            </a:p>
          </p:txBody>
        </p:sp>
      </p:grpSp>
      <p:grpSp>
        <p:nvGrpSpPr>
          <p:cNvPr id="761" name="Google Shape;761;p45"/>
          <p:cNvGrpSpPr/>
          <p:nvPr/>
        </p:nvGrpSpPr>
        <p:grpSpPr>
          <a:xfrm>
            <a:off x="1028700" y="4795559"/>
            <a:ext cx="695596" cy="695881"/>
            <a:chOff x="0" y="0"/>
            <a:chExt cx="812800" cy="813133"/>
          </a:xfrm>
        </p:grpSpPr>
        <p:sp>
          <p:nvSpPr>
            <p:cNvPr id="762" name="Google Shape;762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6</a:t>
              </a:r>
              <a:endParaRPr/>
            </a:p>
          </p:txBody>
        </p:sp>
      </p:grpSp>
      <p:grpSp>
        <p:nvGrpSpPr>
          <p:cNvPr id="764" name="Google Shape;764;p45"/>
          <p:cNvGrpSpPr/>
          <p:nvPr/>
        </p:nvGrpSpPr>
        <p:grpSpPr>
          <a:xfrm>
            <a:off x="3026998" y="8214763"/>
            <a:ext cx="695596" cy="695881"/>
            <a:chOff x="0" y="0"/>
            <a:chExt cx="812800" cy="813133"/>
          </a:xfrm>
        </p:grpSpPr>
        <p:sp>
          <p:nvSpPr>
            <p:cNvPr id="765" name="Google Shape;765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10</a:t>
              </a:r>
              <a:endParaRPr/>
            </a:p>
          </p:txBody>
        </p:sp>
      </p:grpSp>
      <p:grpSp>
        <p:nvGrpSpPr>
          <p:cNvPr id="767" name="Google Shape;767;p45"/>
          <p:cNvGrpSpPr/>
          <p:nvPr/>
        </p:nvGrpSpPr>
        <p:grpSpPr>
          <a:xfrm>
            <a:off x="6989410" y="8214763"/>
            <a:ext cx="695596" cy="695881"/>
            <a:chOff x="0" y="0"/>
            <a:chExt cx="812800" cy="813133"/>
          </a:xfrm>
        </p:grpSpPr>
        <p:sp>
          <p:nvSpPr>
            <p:cNvPr id="768" name="Google Shape;768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14</a:t>
              </a:r>
              <a:endParaRPr/>
            </a:p>
          </p:txBody>
        </p:sp>
      </p:grpSp>
      <p:grpSp>
        <p:nvGrpSpPr>
          <p:cNvPr id="770" name="Google Shape;770;p45"/>
          <p:cNvGrpSpPr/>
          <p:nvPr/>
        </p:nvGrpSpPr>
        <p:grpSpPr>
          <a:xfrm>
            <a:off x="3026998" y="1258252"/>
            <a:ext cx="695596" cy="695881"/>
            <a:chOff x="0" y="0"/>
            <a:chExt cx="812800" cy="813133"/>
          </a:xfrm>
        </p:grpSpPr>
        <p:sp>
          <p:nvSpPr>
            <p:cNvPr id="771" name="Google Shape;771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773" name="Google Shape;773;p45"/>
          <p:cNvGrpSpPr/>
          <p:nvPr/>
        </p:nvGrpSpPr>
        <p:grpSpPr>
          <a:xfrm>
            <a:off x="6989410" y="1258252"/>
            <a:ext cx="695596" cy="695881"/>
            <a:chOff x="0" y="0"/>
            <a:chExt cx="812800" cy="813133"/>
          </a:xfrm>
        </p:grpSpPr>
        <p:sp>
          <p:nvSpPr>
            <p:cNvPr id="774" name="Google Shape;774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22</a:t>
              </a:r>
              <a:endParaRPr/>
            </a:p>
          </p:txBody>
        </p:sp>
      </p:grpSp>
      <p:grpSp>
        <p:nvGrpSpPr>
          <p:cNvPr id="776" name="Google Shape;776;p45"/>
          <p:cNvGrpSpPr/>
          <p:nvPr/>
        </p:nvGrpSpPr>
        <p:grpSpPr>
          <a:xfrm>
            <a:off x="5012452" y="8562419"/>
            <a:ext cx="695596" cy="695881"/>
            <a:chOff x="0" y="0"/>
            <a:chExt cx="812800" cy="813133"/>
          </a:xfrm>
        </p:grpSpPr>
        <p:sp>
          <p:nvSpPr>
            <p:cNvPr id="777" name="Google Shape;777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12</a:t>
              </a:r>
              <a:endParaRPr/>
            </a:p>
          </p:txBody>
        </p:sp>
      </p:grpSp>
      <p:grpSp>
        <p:nvGrpSpPr>
          <p:cNvPr id="779" name="Google Shape;779;p45"/>
          <p:cNvGrpSpPr/>
          <p:nvPr/>
        </p:nvGrpSpPr>
        <p:grpSpPr>
          <a:xfrm>
            <a:off x="1567178" y="2899727"/>
            <a:ext cx="695596" cy="695881"/>
            <a:chOff x="0" y="0"/>
            <a:chExt cx="812800" cy="813133"/>
          </a:xfrm>
        </p:grpSpPr>
        <p:sp>
          <p:nvSpPr>
            <p:cNvPr id="780" name="Google Shape;780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grpSp>
        <p:nvGrpSpPr>
          <p:cNvPr id="782" name="Google Shape;782;p45"/>
          <p:cNvGrpSpPr/>
          <p:nvPr/>
        </p:nvGrpSpPr>
        <p:grpSpPr>
          <a:xfrm>
            <a:off x="8924947" y="2899727"/>
            <a:ext cx="695596" cy="695881"/>
            <a:chOff x="0" y="0"/>
            <a:chExt cx="812800" cy="813133"/>
          </a:xfrm>
        </p:grpSpPr>
        <p:sp>
          <p:nvSpPr>
            <p:cNvPr id="783" name="Google Shape;783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20</a:t>
              </a:r>
              <a:endParaRPr/>
            </a:p>
          </p:txBody>
        </p:sp>
      </p:grpSp>
      <p:grpSp>
        <p:nvGrpSpPr>
          <p:cNvPr id="785" name="Google Shape;785;p45"/>
          <p:cNvGrpSpPr/>
          <p:nvPr/>
        </p:nvGrpSpPr>
        <p:grpSpPr>
          <a:xfrm>
            <a:off x="1567178" y="6611142"/>
            <a:ext cx="695596" cy="695881"/>
            <a:chOff x="0" y="0"/>
            <a:chExt cx="812800" cy="813133"/>
          </a:xfrm>
        </p:grpSpPr>
        <p:sp>
          <p:nvSpPr>
            <p:cNvPr id="786" name="Google Shape;786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8</a:t>
              </a:r>
              <a:endParaRPr/>
            </a:p>
          </p:txBody>
        </p:sp>
      </p:grpSp>
      <p:grpSp>
        <p:nvGrpSpPr>
          <p:cNvPr id="788" name="Google Shape;788;p45"/>
          <p:cNvGrpSpPr/>
          <p:nvPr/>
        </p:nvGrpSpPr>
        <p:grpSpPr>
          <a:xfrm>
            <a:off x="8924947" y="6611142"/>
            <a:ext cx="695596" cy="695881"/>
            <a:chOff x="0" y="0"/>
            <a:chExt cx="812800" cy="813133"/>
          </a:xfrm>
        </p:grpSpPr>
        <p:sp>
          <p:nvSpPr>
            <p:cNvPr id="789" name="Google Shape;789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16</a:t>
              </a:r>
              <a:endParaRPr/>
            </a:p>
          </p:txBody>
        </p:sp>
      </p:grpSp>
      <p:cxnSp>
        <p:nvCxnSpPr>
          <p:cNvPr id="791" name="Google Shape;791;p45"/>
          <p:cNvCxnSpPr/>
          <p:nvPr/>
        </p:nvCxnSpPr>
        <p:spPr>
          <a:xfrm rot="10800000">
            <a:off x="5939349" y="5088495"/>
            <a:ext cx="3261599" cy="0"/>
          </a:xfrm>
          <a:prstGeom prst="straightConnector1">
            <a:avLst/>
          </a:prstGeom>
          <a:noFill/>
          <a:ln cap="flat" cmpd="sng" w="38100">
            <a:solidFill>
              <a:srgbClr val="FDD4D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792" name="Google Shape;792;p45"/>
          <p:cNvSpPr/>
          <p:nvPr/>
        </p:nvSpPr>
        <p:spPr>
          <a:xfrm rot="3696029">
            <a:off x="6450988" y="5626987"/>
            <a:ext cx="3878811" cy="2686958"/>
          </a:xfrm>
          <a:custGeom>
            <a:rect b="b" l="l" r="r" t="t"/>
            <a:pathLst>
              <a:path extrusionOk="0" h="2686958" w="3878811">
                <a:moveTo>
                  <a:pt x="0" y="0"/>
                </a:moveTo>
                <a:lnTo>
                  <a:pt x="3878811" y="0"/>
                </a:lnTo>
                <a:lnTo>
                  <a:pt x="3878811" y="2686958"/>
                </a:lnTo>
                <a:lnTo>
                  <a:pt x="0" y="268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93" name="Google Shape;793;p45"/>
          <p:cNvGrpSpPr/>
          <p:nvPr/>
        </p:nvGrpSpPr>
        <p:grpSpPr>
          <a:xfrm>
            <a:off x="11129086" y="3882359"/>
            <a:ext cx="6261618" cy="2422269"/>
            <a:chOff x="0" y="-133350"/>
            <a:chExt cx="8348824" cy="3229691"/>
          </a:xfrm>
        </p:grpSpPr>
        <p:sp>
          <p:nvSpPr>
            <p:cNvPr id="794" name="Google Shape;794;p45"/>
            <p:cNvSpPr txBox="1"/>
            <p:nvPr/>
          </p:nvSpPr>
          <p:spPr>
            <a:xfrm>
              <a:off x="0" y="-133350"/>
              <a:ext cx="8348824" cy="1547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Time:</a:t>
              </a:r>
              <a:endParaRPr/>
            </a:p>
          </p:txBody>
        </p:sp>
        <p:sp>
          <p:nvSpPr>
            <p:cNvPr id="795" name="Google Shape;795;p45"/>
            <p:cNvSpPr txBox="1"/>
            <p:nvPr/>
          </p:nvSpPr>
          <p:spPr>
            <a:xfrm>
              <a:off x="0" y="1549058"/>
              <a:ext cx="8348824" cy="1547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6:00 PM</a:t>
              </a:r>
              <a:endParaRPr/>
            </a:p>
          </p:txBody>
        </p:sp>
      </p:grpSp>
      <p:grpSp>
        <p:nvGrpSpPr>
          <p:cNvPr id="796" name="Google Shape;796;p45"/>
          <p:cNvGrpSpPr/>
          <p:nvPr/>
        </p:nvGrpSpPr>
        <p:grpSpPr>
          <a:xfrm>
            <a:off x="9063549" y="4736365"/>
            <a:ext cx="912521" cy="912895"/>
            <a:chOff x="0" y="0"/>
            <a:chExt cx="812800" cy="813133"/>
          </a:xfrm>
        </p:grpSpPr>
        <p:sp>
          <p:nvSpPr>
            <p:cNvPr id="797" name="Google Shape;797;p45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5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18</a:t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46"/>
          <p:cNvGrpSpPr/>
          <p:nvPr/>
        </p:nvGrpSpPr>
        <p:grpSpPr>
          <a:xfrm>
            <a:off x="10333516" y="-1477366"/>
            <a:ext cx="13241733" cy="13241733"/>
            <a:chOff x="0" y="0"/>
            <a:chExt cx="812800" cy="812800"/>
          </a:xfrm>
        </p:grpSpPr>
        <p:sp>
          <p:nvSpPr>
            <p:cNvPr id="804" name="Google Shape;804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6" name="Google Shape;806;p46"/>
          <p:cNvSpPr txBox="1"/>
          <p:nvPr/>
        </p:nvSpPr>
        <p:spPr>
          <a:xfrm>
            <a:off x="11241121" y="3142800"/>
            <a:ext cx="6130200" cy="40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Can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tell the time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based on the position of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the Big Dipper?</a:t>
            </a:r>
            <a:endParaRPr/>
          </a:p>
        </p:txBody>
      </p:sp>
      <p:sp>
        <p:nvSpPr>
          <p:cNvPr id="807" name="Google Shape;807;p46"/>
          <p:cNvSpPr/>
          <p:nvPr/>
        </p:nvSpPr>
        <p:spPr>
          <a:xfrm rot="-3524241">
            <a:off x="14915208" y="6764567"/>
            <a:ext cx="5548309" cy="6224846"/>
          </a:xfrm>
          <a:custGeom>
            <a:rect b="b" l="l" r="r" t="t"/>
            <a:pathLst>
              <a:path extrusionOk="0" h="6224846" w="5548309">
                <a:moveTo>
                  <a:pt x="0" y="0"/>
                </a:moveTo>
                <a:lnTo>
                  <a:pt x="5548309" y="0"/>
                </a:lnTo>
                <a:lnTo>
                  <a:pt x="5548309" y="6224846"/>
                </a:lnTo>
                <a:lnTo>
                  <a:pt x="0" y="6224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08" name="Google Shape;808;p46"/>
          <p:cNvGrpSpPr/>
          <p:nvPr/>
        </p:nvGrpSpPr>
        <p:grpSpPr>
          <a:xfrm>
            <a:off x="4828777" y="4519637"/>
            <a:ext cx="1129623" cy="1129623"/>
            <a:chOff x="0" y="0"/>
            <a:chExt cx="812800" cy="812800"/>
          </a:xfrm>
        </p:grpSpPr>
        <p:sp>
          <p:nvSpPr>
            <p:cNvPr id="809" name="Google Shape;809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</p:sp>
        <p:sp>
          <p:nvSpPr>
            <p:cNvPr id="810" name="Google Shape;810;p46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1" name="Google Shape;811;p46"/>
          <p:cNvGrpSpPr/>
          <p:nvPr/>
        </p:nvGrpSpPr>
        <p:grpSpPr>
          <a:xfrm>
            <a:off x="5012452" y="8562704"/>
            <a:ext cx="695596" cy="695881"/>
            <a:chOff x="0" y="0"/>
            <a:chExt cx="812800" cy="813133"/>
          </a:xfrm>
        </p:grpSpPr>
        <p:sp>
          <p:nvSpPr>
            <p:cNvPr id="812" name="Google Shape;812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12</a:t>
              </a:r>
              <a:endParaRPr/>
            </a:p>
          </p:txBody>
        </p:sp>
      </p:grpSp>
      <p:grpSp>
        <p:nvGrpSpPr>
          <p:cNvPr id="814" name="Google Shape;814;p46"/>
          <p:cNvGrpSpPr/>
          <p:nvPr/>
        </p:nvGrpSpPr>
        <p:grpSpPr>
          <a:xfrm>
            <a:off x="3026998" y="8214763"/>
            <a:ext cx="695596" cy="695881"/>
            <a:chOff x="0" y="0"/>
            <a:chExt cx="812800" cy="813133"/>
          </a:xfrm>
        </p:grpSpPr>
        <p:sp>
          <p:nvSpPr>
            <p:cNvPr id="815" name="Google Shape;815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10</a:t>
              </a:r>
              <a:endParaRPr/>
            </a:p>
          </p:txBody>
        </p:sp>
      </p:grpSp>
      <p:grpSp>
        <p:nvGrpSpPr>
          <p:cNvPr id="817" name="Google Shape;817;p46"/>
          <p:cNvGrpSpPr/>
          <p:nvPr/>
        </p:nvGrpSpPr>
        <p:grpSpPr>
          <a:xfrm>
            <a:off x="6989410" y="8214763"/>
            <a:ext cx="695596" cy="695881"/>
            <a:chOff x="0" y="0"/>
            <a:chExt cx="812800" cy="813133"/>
          </a:xfrm>
        </p:grpSpPr>
        <p:sp>
          <p:nvSpPr>
            <p:cNvPr id="818" name="Google Shape;818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14</a:t>
              </a:r>
              <a:endParaRPr/>
            </a:p>
          </p:txBody>
        </p:sp>
      </p:grpSp>
      <p:grpSp>
        <p:nvGrpSpPr>
          <p:cNvPr id="820" name="Google Shape;820;p46"/>
          <p:cNvGrpSpPr/>
          <p:nvPr/>
        </p:nvGrpSpPr>
        <p:grpSpPr>
          <a:xfrm>
            <a:off x="3026998" y="1258252"/>
            <a:ext cx="695596" cy="695881"/>
            <a:chOff x="0" y="0"/>
            <a:chExt cx="812800" cy="813133"/>
          </a:xfrm>
        </p:grpSpPr>
        <p:sp>
          <p:nvSpPr>
            <p:cNvPr id="821" name="Google Shape;821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823" name="Google Shape;823;p46"/>
          <p:cNvGrpSpPr/>
          <p:nvPr/>
        </p:nvGrpSpPr>
        <p:grpSpPr>
          <a:xfrm>
            <a:off x="6989410" y="1258252"/>
            <a:ext cx="695596" cy="695881"/>
            <a:chOff x="0" y="0"/>
            <a:chExt cx="812800" cy="813133"/>
          </a:xfrm>
        </p:grpSpPr>
        <p:sp>
          <p:nvSpPr>
            <p:cNvPr id="824" name="Google Shape;824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22</a:t>
              </a:r>
              <a:endParaRPr/>
            </a:p>
          </p:txBody>
        </p:sp>
      </p:grpSp>
      <p:grpSp>
        <p:nvGrpSpPr>
          <p:cNvPr id="826" name="Google Shape;826;p46"/>
          <p:cNvGrpSpPr/>
          <p:nvPr/>
        </p:nvGrpSpPr>
        <p:grpSpPr>
          <a:xfrm>
            <a:off x="1028700" y="4795559"/>
            <a:ext cx="695596" cy="695881"/>
            <a:chOff x="0" y="0"/>
            <a:chExt cx="812800" cy="813133"/>
          </a:xfrm>
        </p:grpSpPr>
        <p:sp>
          <p:nvSpPr>
            <p:cNvPr id="827" name="Google Shape;827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6</a:t>
              </a:r>
              <a:endParaRPr/>
            </a:p>
          </p:txBody>
        </p:sp>
      </p:grpSp>
      <p:grpSp>
        <p:nvGrpSpPr>
          <p:cNvPr id="829" name="Google Shape;829;p46"/>
          <p:cNvGrpSpPr/>
          <p:nvPr/>
        </p:nvGrpSpPr>
        <p:grpSpPr>
          <a:xfrm>
            <a:off x="9149561" y="4795559"/>
            <a:ext cx="695596" cy="695881"/>
            <a:chOff x="0" y="0"/>
            <a:chExt cx="812800" cy="813133"/>
          </a:xfrm>
        </p:grpSpPr>
        <p:sp>
          <p:nvSpPr>
            <p:cNvPr id="830" name="Google Shape;830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18</a:t>
              </a:r>
              <a:endParaRPr/>
            </a:p>
          </p:txBody>
        </p:sp>
      </p:grpSp>
      <p:grpSp>
        <p:nvGrpSpPr>
          <p:cNvPr id="832" name="Google Shape;832;p46"/>
          <p:cNvGrpSpPr/>
          <p:nvPr/>
        </p:nvGrpSpPr>
        <p:grpSpPr>
          <a:xfrm>
            <a:off x="1567178" y="2899727"/>
            <a:ext cx="695596" cy="695881"/>
            <a:chOff x="0" y="0"/>
            <a:chExt cx="812800" cy="813133"/>
          </a:xfrm>
        </p:grpSpPr>
        <p:sp>
          <p:nvSpPr>
            <p:cNvPr id="833" name="Google Shape;833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grpSp>
        <p:nvGrpSpPr>
          <p:cNvPr id="835" name="Google Shape;835;p46"/>
          <p:cNvGrpSpPr/>
          <p:nvPr/>
        </p:nvGrpSpPr>
        <p:grpSpPr>
          <a:xfrm>
            <a:off x="8924947" y="2899727"/>
            <a:ext cx="695596" cy="695881"/>
            <a:chOff x="0" y="0"/>
            <a:chExt cx="812800" cy="813133"/>
          </a:xfrm>
        </p:grpSpPr>
        <p:sp>
          <p:nvSpPr>
            <p:cNvPr id="836" name="Google Shape;836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20</a:t>
              </a:r>
              <a:endParaRPr/>
            </a:p>
          </p:txBody>
        </p:sp>
      </p:grpSp>
      <p:grpSp>
        <p:nvGrpSpPr>
          <p:cNvPr id="838" name="Google Shape;838;p46"/>
          <p:cNvGrpSpPr/>
          <p:nvPr/>
        </p:nvGrpSpPr>
        <p:grpSpPr>
          <a:xfrm>
            <a:off x="1567178" y="6611142"/>
            <a:ext cx="695596" cy="695881"/>
            <a:chOff x="0" y="0"/>
            <a:chExt cx="812800" cy="813133"/>
          </a:xfrm>
        </p:grpSpPr>
        <p:sp>
          <p:nvSpPr>
            <p:cNvPr id="839" name="Google Shape;839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8</a:t>
              </a:r>
              <a:endParaRPr/>
            </a:p>
          </p:txBody>
        </p:sp>
      </p:grpSp>
      <p:grpSp>
        <p:nvGrpSpPr>
          <p:cNvPr id="841" name="Google Shape;841;p46"/>
          <p:cNvGrpSpPr/>
          <p:nvPr/>
        </p:nvGrpSpPr>
        <p:grpSpPr>
          <a:xfrm>
            <a:off x="8924947" y="6611142"/>
            <a:ext cx="695596" cy="695881"/>
            <a:chOff x="0" y="0"/>
            <a:chExt cx="812800" cy="813133"/>
          </a:xfrm>
        </p:grpSpPr>
        <p:sp>
          <p:nvSpPr>
            <p:cNvPr id="842" name="Google Shape;842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16</a:t>
              </a:r>
              <a:endParaRPr/>
            </a:p>
          </p:txBody>
        </p:sp>
      </p:grpSp>
      <p:sp>
        <p:nvSpPr>
          <p:cNvPr id="844" name="Google Shape;844;p46"/>
          <p:cNvSpPr txBox="1"/>
          <p:nvPr/>
        </p:nvSpPr>
        <p:spPr>
          <a:xfrm>
            <a:off x="4481941" y="5820710"/>
            <a:ext cx="1823293" cy="931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Polaris</a:t>
            </a:r>
            <a:endParaRPr/>
          </a:p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(North Star)</a:t>
            </a:r>
            <a:endParaRPr/>
          </a:p>
        </p:txBody>
      </p:sp>
      <p:cxnSp>
        <p:nvCxnSpPr>
          <p:cNvPr id="845" name="Google Shape;845;p46"/>
          <p:cNvCxnSpPr/>
          <p:nvPr/>
        </p:nvCxnSpPr>
        <p:spPr>
          <a:xfrm>
            <a:off x="5393588" y="1403999"/>
            <a:ext cx="0" cy="3324850"/>
          </a:xfrm>
          <a:prstGeom prst="straightConnector1">
            <a:avLst/>
          </a:prstGeom>
          <a:noFill/>
          <a:ln cap="flat" cmpd="sng" w="38100">
            <a:solidFill>
              <a:srgbClr val="FDD4D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46" name="Google Shape;846;p46"/>
          <p:cNvSpPr txBox="1"/>
          <p:nvPr/>
        </p:nvSpPr>
        <p:spPr>
          <a:xfrm>
            <a:off x="6356042" y="2852102"/>
            <a:ext cx="1639788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Big Dipper</a:t>
            </a:r>
            <a:endParaRPr/>
          </a:p>
        </p:txBody>
      </p:sp>
      <p:sp>
        <p:nvSpPr>
          <p:cNvPr id="847" name="Google Shape;847;p46"/>
          <p:cNvSpPr/>
          <p:nvPr/>
        </p:nvSpPr>
        <p:spPr>
          <a:xfrm rot="-1703970">
            <a:off x="5336154" y="893036"/>
            <a:ext cx="3878811" cy="2686958"/>
          </a:xfrm>
          <a:custGeom>
            <a:rect b="b" l="l" r="r" t="t"/>
            <a:pathLst>
              <a:path extrusionOk="0" h="2686958" w="3878811">
                <a:moveTo>
                  <a:pt x="0" y="0"/>
                </a:moveTo>
                <a:lnTo>
                  <a:pt x="3878811" y="0"/>
                </a:lnTo>
                <a:lnTo>
                  <a:pt x="3878811" y="2686958"/>
                </a:lnTo>
                <a:lnTo>
                  <a:pt x="0" y="268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48" name="Google Shape;848;p46"/>
          <p:cNvGrpSpPr/>
          <p:nvPr/>
        </p:nvGrpSpPr>
        <p:grpSpPr>
          <a:xfrm>
            <a:off x="5012452" y="910311"/>
            <a:ext cx="695596" cy="695881"/>
            <a:chOff x="0" y="0"/>
            <a:chExt cx="812800" cy="813133"/>
          </a:xfrm>
        </p:grpSpPr>
        <p:sp>
          <p:nvSpPr>
            <p:cNvPr id="849" name="Google Shape;849;p46"/>
            <p:cNvSpPr/>
            <p:nvPr/>
          </p:nvSpPr>
          <p:spPr>
            <a:xfrm>
              <a:off x="0" y="0"/>
              <a:ext cx="812800" cy="813133"/>
            </a:xfrm>
            <a:custGeom>
              <a:rect b="b" l="l" r="r" t="t"/>
              <a:pathLst>
                <a:path extrusionOk="0" h="813133" w="812800">
                  <a:moveTo>
                    <a:pt x="406400" y="0"/>
                  </a:moveTo>
                  <a:cubicBezTo>
                    <a:pt x="181951" y="0"/>
                    <a:pt x="0" y="182026"/>
                    <a:pt x="0" y="406566"/>
                  </a:cubicBezTo>
                  <a:cubicBezTo>
                    <a:pt x="0" y="631107"/>
                    <a:pt x="181951" y="813133"/>
                    <a:pt x="406400" y="813133"/>
                  </a:cubicBezTo>
                  <a:cubicBezTo>
                    <a:pt x="630849" y="813133"/>
                    <a:pt x="812800" y="631107"/>
                    <a:pt x="812800" y="406566"/>
                  </a:cubicBezTo>
                  <a:cubicBezTo>
                    <a:pt x="812800" y="18202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6"/>
            <p:cNvSpPr txBox="1"/>
            <p:nvPr/>
          </p:nvSpPr>
          <p:spPr>
            <a:xfrm>
              <a:off x="76200" y="38131"/>
              <a:ext cx="660400" cy="698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24</a:t>
              </a:r>
              <a:endParaRPr/>
            </a:p>
          </p:txBody>
        </p:sp>
      </p:grpSp>
      <p:cxnSp>
        <p:nvCxnSpPr>
          <p:cNvPr id="851" name="Google Shape;851;p46"/>
          <p:cNvCxnSpPr/>
          <p:nvPr/>
        </p:nvCxnSpPr>
        <p:spPr>
          <a:xfrm flipH="1" rot="10800000">
            <a:off x="1914976" y="570032"/>
            <a:ext cx="3478612" cy="1894446"/>
          </a:xfrm>
          <a:prstGeom prst="straightConnector1">
            <a:avLst/>
          </a:prstGeom>
          <a:noFill/>
          <a:ln cap="flat" cmpd="sng" w="95250">
            <a:solidFill>
              <a:srgbClr val="FFD348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DE3DB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47"/>
          <p:cNvSpPr txBox="1"/>
          <p:nvPr/>
        </p:nvSpPr>
        <p:spPr>
          <a:xfrm>
            <a:off x="1028700" y="1634131"/>
            <a:ext cx="5020121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23749"/>
                </a:solidFill>
                <a:latin typeface="Bungee"/>
                <a:ea typeface="Bungee"/>
                <a:cs typeface="Bungee"/>
                <a:sym typeface="Bungee"/>
              </a:rPr>
              <a:t>A Recap</a:t>
            </a:r>
            <a:endParaRPr/>
          </a:p>
        </p:txBody>
      </p:sp>
      <p:sp>
        <p:nvSpPr>
          <p:cNvPr id="857" name="Google Shape;857;p47"/>
          <p:cNvSpPr txBox="1"/>
          <p:nvPr/>
        </p:nvSpPr>
        <p:spPr>
          <a:xfrm>
            <a:off x="1817488" y="3899606"/>
            <a:ext cx="65847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Big Dipper changes its position throughout the night.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2374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It moves around Polaris, the North Star, and helps us tell time.</a:t>
            </a:r>
            <a:endParaRPr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2374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8" name="Google Shape;858;p47"/>
          <p:cNvSpPr/>
          <p:nvPr/>
        </p:nvSpPr>
        <p:spPr>
          <a:xfrm>
            <a:off x="1028700" y="4078467"/>
            <a:ext cx="464583" cy="481206"/>
          </a:xfrm>
          <a:custGeom>
            <a:rect b="b" l="l" r="r" t="t"/>
            <a:pathLst>
              <a:path extrusionOk="0" h="481206" w="464583">
                <a:moveTo>
                  <a:pt x="0" y="0"/>
                </a:moveTo>
                <a:lnTo>
                  <a:pt x="464583" y="0"/>
                </a:lnTo>
                <a:lnTo>
                  <a:pt x="464583" y="481206"/>
                </a:lnTo>
                <a:lnTo>
                  <a:pt x="0" y="481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9" name="Google Shape;859;p47"/>
          <p:cNvSpPr/>
          <p:nvPr/>
        </p:nvSpPr>
        <p:spPr>
          <a:xfrm>
            <a:off x="1028700" y="5760682"/>
            <a:ext cx="464583" cy="481206"/>
          </a:xfrm>
          <a:custGeom>
            <a:rect b="b" l="l" r="r" t="t"/>
            <a:pathLst>
              <a:path extrusionOk="0" h="481206" w="464583">
                <a:moveTo>
                  <a:pt x="0" y="0"/>
                </a:moveTo>
                <a:lnTo>
                  <a:pt x="464583" y="0"/>
                </a:lnTo>
                <a:lnTo>
                  <a:pt x="464583" y="481207"/>
                </a:lnTo>
                <a:lnTo>
                  <a:pt x="0" y="481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0" name="Google Shape;860;p47"/>
          <p:cNvSpPr/>
          <p:nvPr/>
        </p:nvSpPr>
        <p:spPr>
          <a:xfrm>
            <a:off x="2427614" y="7851233"/>
            <a:ext cx="3010498" cy="2435767"/>
          </a:xfrm>
          <a:custGeom>
            <a:rect b="b" l="l" r="r" t="t"/>
            <a:pathLst>
              <a:path extrusionOk="0" h="2435767" w="3010498">
                <a:moveTo>
                  <a:pt x="0" y="0"/>
                </a:moveTo>
                <a:lnTo>
                  <a:pt x="3010498" y="0"/>
                </a:lnTo>
                <a:lnTo>
                  <a:pt x="3010498" y="2435767"/>
                </a:lnTo>
                <a:lnTo>
                  <a:pt x="0" y="2435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61" name="Google Shape;861;p47"/>
          <p:cNvPicPr preferRelativeResize="0"/>
          <p:nvPr/>
        </p:nvPicPr>
        <p:blipFill rotWithShape="1">
          <a:blip r:embed="rId5">
            <a:alphaModFix/>
          </a:blip>
          <a:srcRect b="8524" l="0" r="22648" t="2309"/>
          <a:stretch/>
        </p:blipFill>
        <p:spPr>
          <a:xfrm>
            <a:off x="9440100" y="0"/>
            <a:ext cx="8923426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47"/>
          <p:cNvSpPr/>
          <p:nvPr/>
        </p:nvSpPr>
        <p:spPr>
          <a:xfrm>
            <a:off x="14446046" y="-1447872"/>
            <a:ext cx="5594758" cy="2563416"/>
          </a:xfrm>
          <a:custGeom>
            <a:rect b="b" l="l" r="r" t="t"/>
            <a:pathLst>
              <a:path extrusionOk="0" h="2563416" w="5594758">
                <a:moveTo>
                  <a:pt x="0" y="0"/>
                </a:moveTo>
                <a:lnTo>
                  <a:pt x="5594758" y="0"/>
                </a:lnTo>
                <a:lnTo>
                  <a:pt x="5594758" y="2563416"/>
                </a:lnTo>
                <a:lnTo>
                  <a:pt x="0" y="2563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3" name="Google Shape;863;p47"/>
          <p:cNvSpPr/>
          <p:nvPr/>
        </p:nvSpPr>
        <p:spPr>
          <a:xfrm rot="-982797">
            <a:off x="10129901" y="553376"/>
            <a:ext cx="1748684" cy="1694633"/>
          </a:xfrm>
          <a:custGeom>
            <a:rect b="b" l="l" r="r" t="t"/>
            <a:pathLst>
              <a:path extrusionOk="0" h="1694633" w="1748684">
                <a:moveTo>
                  <a:pt x="0" y="0"/>
                </a:moveTo>
                <a:lnTo>
                  <a:pt x="1748684" y="0"/>
                </a:lnTo>
                <a:lnTo>
                  <a:pt x="1748684" y="1694633"/>
                </a:lnTo>
                <a:lnTo>
                  <a:pt x="0" y="16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64" name="Google Shape;864;p47"/>
          <p:cNvPicPr preferRelativeResize="0"/>
          <p:nvPr/>
        </p:nvPicPr>
        <p:blipFill rotWithShape="1">
          <a:blip r:embed="rId8">
            <a:alphaModFix/>
          </a:blip>
          <a:srcRect b="36680" l="60977" r="0" t="0"/>
          <a:stretch/>
        </p:blipFill>
        <p:spPr>
          <a:xfrm>
            <a:off x="0" y="8287000"/>
            <a:ext cx="2687925" cy="20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8"/>
          <p:cNvSpPr txBox="1"/>
          <p:nvPr/>
        </p:nvSpPr>
        <p:spPr>
          <a:xfrm>
            <a:off x="5726842" y="1659714"/>
            <a:ext cx="11532600" cy="4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DD4D2"/>
                </a:solidFill>
                <a:latin typeface="Bungee"/>
                <a:ea typeface="Bungee"/>
                <a:cs typeface="Bungee"/>
                <a:sym typeface="Bungee"/>
              </a:rPr>
              <a:t>Did you know sailors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DD4D2"/>
                </a:solidFill>
                <a:latin typeface="Bungee"/>
                <a:ea typeface="Bungee"/>
                <a:cs typeface="Bungee"/>
                <a:sym typeface="Bungee"/>
              </a:rPr>
              <a:t>in the past used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DD4D2"/>
                </a:solidFill>
                <a:latin typeface="Bungee"/>
                <a:ea typeface="Bungee"/>
                <a:cs typeface="Bungee"/>
                <a:sym typeface="Bungee"/>
              </a:rPr>
              <a:t>the Big Dipper for navigation?</a:t>
            </a:r>
            <a:endParaRPr/>
          </a:p>
        </p:txBody>
      </p:sp>
      <p:sp>
        <p:nvSpPr>
          <p:cNvPr id="870" name="Google Shape;870;p48"/>
          <p:cNvSpPr/>
          <p:nvPr/>
        </p:nvSpPr>
        <p:spPr>
          <a:xfrm rot="-2915194">
            <a:off x="1699979" y="-373268"/>
            <a:ext cx="4553691" cy="3154466"/>
          </a:xfrm>
          <a:custGeom>
            <a:rect b="b" l="l" r="r" t="t"/>
            <a:pathLst>
              <a:path extrusionOk="0" h="3154466" w="4553691">
                <a:moveTo>
                  <a:pt x="0" y="0"/>
                </a:moveTo>
                <a:lnTo>
                  <a:pt x="4553691" y="0"/>
                </a:lnTo>
                <a:lnTo>
                  <a:pt x="4553691" y="3154465"/>
                </a:lnTo>
                <a:lnTo>
                  <a:pt x="0" y="3154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71" name="Google Shape;871;p48"/>
          <p:cNvPicPr preferRelativeResize="0"/>
          <p:nvPr/>
        </p:nvPicPr>
        <p:blipFill rotWithShape="1">
          <a:blip r:embed="rId4">
            <a:alphaModFix/>
          </a:blip>
          <a:srcRect b="21771" l="0" r="3633" t="0"/>
          <a:stretch/>
        </p:blipFill>
        <p:spPr>
          <a:xfrm>
            <a:off x="-55612" y="6701625"/>
            <a:ext cx="18399225" cy="35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48"/>
          <p:cNvPicPr preferRelativeResize="0"/>
          <p:nvPr/>
        </p:nvPicPr>
        <p:blipFill rotWithShape="1">
          <a:blip r:embed="rId5">
            <a:alphaModFix/>
          </a:blip>
          <a:srcRect b="1312" l="0" r="0" t="0"/>
          <a:stretch/>
        </p:blipFill>
        <p:spPr>
          <a:xfrm>
            <a:off x="1716725" y="3429000"/>
            <a:ext cx="5446501" cy="57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DE3DB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/>
          <p:nvPr/>
        </p:nvSpPr>
        <p:spPr>
          <a:xfrm>
            <a:off x="12218650" y="0"/>
            <a:ext cx="2142242" cy="10410584"/>
          </a:xfrm>
          <a:custGeom>
            <a:rect b="b" l="l" r="r" t="t"/>
            <a:pathLst>
              <a:path extrusionOk="0" h="2899884" w="564119">
                <a:moveTo>
                  <a:pt x="0" y="0"/>
                </a:moveTo>
                <a:lnTo>
                  <a:pt x="564119" y="0"/>
                </a:lnTo>
                <a:lnTo>
                  <a:pt x="564119" y="2899884"/>
                </a:lnTo>
                <a:lnTo>
                  <a:pt x="0" y="2899884"/>
                </a:lnTo>
                <a:close/>
              </a:path>
            </a:pathLst>
          </a:custGeom>
          <a:solidFill>
            <a:srgbClr val="FF8753"/>
          </a:solidFill>
          <a:ln>
            <a:noFill/>
          </a:ln>
        </p:spPr>
      </p:sp>
      <p:grpSp>
        <p:nvGrpSpPr>
          <p:cNvPr id="247" name="Google Shape;247;p22"/>
          <p:cNvGrpSpPr/>
          <p:nvPr/>
        </p:nvGrpSpPr>
        <p:grpSpPr>
          <a:xfrm>
            <a:off x="8606118" y="8237958"/>
            <a:ext cx="4331451" cy="4339341"/>
            <a:chOff x="0" y="0"/>
            <a:chExt cx="5775268" cy="5785788"/>
          </a:xfrm>
        </p:grpSpPr>
        <p:sp>
          <p:nvSpPr>
            <p:cNvPr id="248" name="Google Shape;248;p22"/>
            <p:cNvSpPr/>
            <p:nvPr/>
          </p:nvSpPr>
          <p:spPr>
            <a:xfrm>
              <a:off x="0" y="0"/>
              <a:ext cx="5775268" cy="5785788"/>
            </a:xfrm>
            <a:custGeom>
              <a:rect b="b" l="l" r="r" t="t"/>
              <a:pathLst>
                <a:path extrusionOk="0" h="5785788" w="5775268">
                  <a:moveTo>
                    <a:pt x="0" y="0"/>
                  </a:moveTo>
                  <a:lnTo>
                    <a:pt x="5775268" y="0"/>
                  </a:lnTo>
                  <a:lnTo>
                    <a:pt x="5775268" y="5785788"/>
                  </a:lnTo>
                  <a:lnTo>
                    <a:pt x="0" y="57857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49" name="Google Shape;249;p22"/>
            <p:cNvGrpSpPr/>
            <p:nvPr/>
          </p:nvGrpSpPr>
          <p:grpSpPr>
            <a:xfrm>
              <a:off x="1706472" y="1533812"/>
              <a:ext cx="2540243" cy="2540243"/>
              <a:chOff x="0" y="0"/>
              <a:chExt cx="812800" cy="812800"/>
            </a:xfrm>
          </p:grpSpPr>
          <p:sp>
            <p:nvSpPr>
              <p:cNvPr id="250" name="Google Shape;250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2" name="Google Shape;252;p22"/>
          <p:cNvSpPr/>
          <p:nvPr/>
        </p:nvSpPr>
        <p:spPr>
          <a:xfrm>
            <a:off x="10771843" y="7800758"/>
            <a:ext cx="7315200" cy="2606871"/>
          </a:xfrm>
          <a:custGeom>
            <a:rect b="b" l="l" r="r" t="t"/>
            <a:pathLst>
              <a:path extrusionOk="0" h="2606871" w="7315200">
                <a:moveTo>
                  <a:pt x="0" y="0"/>
                </a:moveTo>
                <a:lnTo>
                  <a:pt x="7315200" y="0"/>
                </a:lnTo>
                <a:lnTo>
                  <a:pt x="7315200" y="2606871"/>
                </a:lnTo>
                <a:lnTo>
                  <a:pt x="0" y="2606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2"/>
          <p:cNvSpPr/>
          <p:nvPr/>
        </p:nvSpPr>
        <p:spPr>
          <a:xfrm>
            <a:off x="14360539" y="0"/>
            <a:ext cx="4052057" cy="10407629"/>
          </a:xfrm>
          <a:custGeom>
            <a:rect b="b" l="l" r="r" t="t"/>
            <a:pathLst>
              <a:path extrusionOk="0" h="2741104" w="1067208">
                <a:moveTo>
                  <a:pt x="0" y="0"/>
                </a:moveTo>
                <a:lnTo>
                  <a:pt x="1067208" y="0"/>
                </a:lnTo>
                <a:lnTo>
                  <a:pt x="1067208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254" name="Google Shape;254;p22"/>
          <p:cNvSpPr/>
          <p:nvPr/>
        </p:nvSpPr>
        <p:spPr>
          <a:xfrm rot="-1761276">
            <a:off x="14724876" y="2034465"/>
            <a:ext cx="2100763" cy="2962615"/>
          </a:xfrm>
          <a:custGeom>
            <a:rect b="b" l="l" r="r" t="t"/>
            <a:pathLst>
              <a:path extrusionOk="0" h="2962615" w="2100763">
                <a:moveTo>
                  <a:pt x="0" y="0"/>
                </a:moveTo>
                <a:lnTo>
                  <a:pt x="2100763" y="0"/>
                </a:lnTo>
                <a:lnTo>
                  <a:pt x="2100763" y="2962615"/>
                </a:lnTo>
                <a:lnTo>
                  <a:pt x="0" y="2962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22"/>
          <p:cNvSpPr/>
          <p:nvPr/>
        </p:nvSpPr>
        <p:spPr>
          <a:xfrm>
            <a:off x="16659590" y="5639507"/>
            <a:ext cx="347235" cy="359659"/>
          </a:xfrm>
          <a:custGeom>
            <a:rect b="b" l="l" r="r" t="t"/>
            <a:pathLst>
              <a:path extrusionOk="0" h="359659" w="347235">
                <a:moveTo>
                  <a:pt x="0" y="0"/>
                </a:moveTo>
                <a:lnTo>
                  <a:pt x="347234" y="0"/>
                </a:lnTo>
                <a:lnTo>
                  <a:pt x="347234" y="359659"/>
                </a:lnTo>
                <a:lnTo>
                  <a:pt x="0" y="359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22"/>
          <p:cNvSpPr/>
          <p:nvPr/>
        </p:nvSpPr>
        <p:spPr>
          <a:xfrm>
            <a:off x="14362606" y="7827909"/>
            <a:ext cx="3676864" cy="2579720"/>
          </a:xfrm>
          <a:custGeom>
            <a:rect b="b" l="l" r="r" t="t"/>
            <a:pathLst>
              <a:path extrusionOk="0" h="2579720" w="3676864">
                <a:moveTo>
                  <a:pt x="0" y="0"/>
                </a:moveTo>
                <a:lnTo>
                  <a:pt x="3676864" y="0"/>
                </a:lnTo>
                <a:lnTo>
                  <a:pt x="3676864" y="2579720"/>
                </a:lnTo>
                <a:lnTo>
                  <a:pt x="0" y="2579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98949" r="0" t="-1051"/>
            </a:stretch>
          </a:blipFill>
          <a:ln>
            <a:noFill/>
          </a:ln>
        </p:spPr>
      </p:sp>
      <p:sp>
        <p:nvSpPr>
          <p:cNvPr id="257" name="Google Shape;257;p22"/>
          <p:cNvSpPr/>
          <p:nvPr/>
        </p:nvSpPr>
        <p:spPr>
          <a:xfrm rot="-1555843">
            <a:off x="14812514" y="1089565"/>
            <a:ext cx="365550" cy="378630"/>
          </a:xfrm>
          <a:custGeom>
            <a:rect b="b" l="l" r="r" t="t"/>
            <a:pathLst>
              <a:path extrusionOk="0" h="378630" w="365550">
                <a:moveTo>
                  <a:pt x="0" y="0"/>
                </a:moveTo>
                <a:lnTo>
                  <a:pt x="365550" y="0"/>
                </a:lnTo>
                <a:lnTo>
                  <a:pt x="365550" y="378630"/>
                </a:lnTo>
                <a:lnTo>
                  <a:pt x="0" y="378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2"/>
          <p:cNvSpPr txBox="1"/>
          <p:nvPr/>
        </p:nvSpPr>
        <p:spPr>
          <a:xfrm>
            <a:off x="1028700" y="2310832"/>
            <a:ext cx="99279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Sun, Moon, Stars and Telling Time </a:t>
            </a:r>
            <a:endParaRPr/>
          </a:p>
        </p:txBody>
      </p:sp>
      <p:sp>
        <p:nvSpPr>
          <p:cNvPr id="259" name="Google Shape;259;p22"/>
          <p:cNvSpPr/>
          <p:nvPr/>
        </p:nvSpPr>
        <p:spPr>
          <a:xfrm rot="470669">
            <a:off x="15045270" y="6677168"/>
            <a:ext cx="890630" cy="793471"/>
          </a:xfrm>
          <a:custGeom>
            <a:rect b="b" l="l" r="r" t="t"/>
            <a:pathLst>
              <a:path extrusionOk="0" h="793471" w="890630">
                <a:moveTo>
                  <a:pt x="0" y="0"/>
                </a:moveTo>
                <a:lnTo>
                  <a:pt x="890631" y="0"/>
                </a:lnTo>
                <a:lnTo>
                  <a:pt x="890631" y="793470"/>
                </a:lnTo>
                <a:lnTo>
                  <a:pt x="0" y="793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2"/>
          <p:cNvSpPr txBox="1"/>
          <p:nvPr/>
        </p:nvSpPr>
        <p:spPr>
          <a:xfrm>
            <a:off x="1028700" y="6477575"/>
            <a:ext cx="7869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Explore how celestial bodies can help tell time </a:t>
            </a:r>
            <a:endParaRPr/>
          </a:p>
        </p:txBody>
      </p:sp>
      <p:sp>
        <p:nvSpPr>
          <p:cNvPr id="261" name="Google Shape;261;p22"/>
          <p:cNvSpPr/>
          <p:nvPr/>
        </p:nvSpPr>
        <p:spPr>
          <a:xfrm rot="-1677935">
            <a:off x="17337846" y="1783834"/>
            <a:ext cx="425780" cy="441015"/>
          </a:xfrm>
          <a:custGeom>
            <a:rect b="b" l="l" r="r" t="t"/>
            <a:pathLst>
              <a:path extrusionOk="0" h="441015" w="425780">
                <a:moveTo>
                  <a:pt x="0" y="0"/>
                </a:moveTo>
                <a:lnTo>
                  <a:pt x="425780" y="0"/>
                </a:lnTo>
                <a:lnTo>
                  <a:pt x="425780" y="441016"/>
                </a:lnTo>
                <a:lnTo>
                  <a:pt x="0" y="441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2" name="Google Shape;262;p22"/>
          <p:cNvPicPr preferRelativeResize="0"/>
          <p:nvPr/>
        </p:nvPicPr>
        <p:blipFill rotWithShape="1">
          <a:blip r:embed="rId10">
            <a:alphaModFix/>
          </a:blip>
          <a:srcRect b="39932" l="13517" r="0" t="0"/>
          <a:stretch/>
        </p:blipFill>
        <p:spPr>
          <a:xfrm>
            <a:off x="0" y="8920875"/>
            <a:ext cx="8803500" cy="13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62050" y="768825"/>
            <a:ext cx="3438474" cy="33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9"/>
          <p:cNvSpPr/>
          <p:nvPr/>
        </p:nvSpPr>
        <p:spPr>
          <a:xfrm>
            <a:off x="-2058901" y="4783355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0" y="0"/>
                </a:moveTo>
                <a:lnTo>
                  <a:pt x="8408169" y="0"/>
                </a:lnTo>
                <a:lnTo>
                  <a:pt x="8408169" y="5024668"/>
                </a:lnTo>
                <a:lnTo>
                  <a:pt x="0" y="5024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8" name="Google Shape;878;p49"/>
          <p:cNvSpPr/>
          <p:nvPr/>
        </p:nvSpPr>
        <p:spPr>
          <a:xfrm flipH="1">
            <a:off x="11127021" y="-1240675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70" y="0"/>
                </a:moveTo>
                <a:lnTo>
                  <a:pt x="0" y="0"/>
                </a:lnTo>
                <a:lnTo>
                  <a:pt x="0" y="5024668"/>
                </a:lnTo>
                <a:lnTo>
                  <a:pt x="8408170" y="5024668"/>
                </a:lnTo>
                <a:lnTo>
                  <a:pt x="840817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9" name="Google Shape;879;p49"/>
          <p:cNvSpPr/>
          <p:nvPr/>
        </p:nvSpPr>
        <p:spPr>
          <a:xfrm>
            <a:off x="1249053" y="2256255"/>
            <a:ext cx="15792390" cy="5952676"/>
          </a:xfrm>
          <a:custGeom>
            <a:rect b="b" l="l" r="r" t="t"/>
            <a:pathLst>
              <a:path extrusionOk="0" h="1567525" w="4158628">
                <a:moveTo>
                  <a:pt x="407921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488107"/>
                </a:lnTo>
                <a:cubicBezTo>
                  <a:pt x="43699" y="1488107"/>
                  <a:pt x="79418" y="1523446"/>
                  <a:pt x="79418" y="1567525"/>
                </a:cubicBezTo>
                <a:lnTo>
                  <a:pt x="4079210" y="1567525"/>
                </a:lnTo>
                <a:cubicBezTo>
                  <a:pt x="4079210" y="1523825"/>
                  <a:pt x="4114548" y="1488107"/>
                  <a:pt x="4158628" y="1488107"/>
                </a:cubicBezTo>
                <a:lnTo>
                  <a:pt x="4158628" y="79418"/>
                </a:lnTo>
                <a:cubicBezTo>
                  <a:pt x="4114928" y="79418"/>
                  <a:pt x="4079210" y="44079"/>
                  <a:pt x="4079210" y="0"/>
                </a:cubicBezTo>
                <a:close/>
              </a:path>
            </a:pathLst>
          </a:custGeom>
          <a:solidFill>
            <a:srgbClr val="FDD4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49"/>
          <p:cNvSpPr/>
          <p:nvPr/>
        </p:nvSpPr>
        <p:spPr>
          <a:xfrm>
            <a:off x="-883368" y="0"/>
            <a:ext cx="3280640" cy="1986279"/>
          </a:xfrm>
          <a:custGeom>
            <a:rect b="b" l="l" r="r" t="t"/>
            <a:pathLst>
              <a:path extrusionOk="0" h="1986279" w="3280640">
                <a:moveTo>
                  <a:pt x="0" y="0"/>
                </a:moveTo>
                <a:lnTo>
                  <a:pt x="3280641" y="0"/>
                </a:lnTo>
                <a:lnTo>
                  <a:pt x="3280641" y="1986279"/>
                </a:lnTo>
                <a:lnTo>
                  <a:pt x="0" y="198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81" name="Google Shape;881;p49"/>
          <p:cNvGrpSpPr/>
          <p:nvPr/>
        </p:nvGrpSpPr>
        <p:grpSpPr>
          <a:xfrm>
            <a:off x="1619455" y="3527215"/>
            <a:ext cx="15048900" cy="3409799"/>
            <a:chOff x="0" y="-303058"/>
            <a:chExt cx="20065200" cy="4546399"/>
          </a:xfrm>
        </p:grpSpPr>
        <p:sp>
          <p:nvSpPr>
            <p:cNvPr id="882" name="Google Shape;882;p49"/>
            <p:cNvSpPr txBox="1"/>
            <p:nvPr/>
          </p:nvSpPr>
          <p:spPr>
            <a:xfrm>
              <a:off x="0" y="-303058"/>
              <a:ext cx="20065200" cy="24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0" u="none" cap="none" strike="noStrike">
                  <a:solidFill>
                    <a:srgbClr val="223749"/>
                  </a:solidFill>
                  <a:latin typeface="Bungee"/>
                  <a:ea typeface="Bungee"/>
                  <a:cs typeface="Bungee"/>
                  <a:sym typeface="Bungee"/>
                </a:rPr>
                <a:t>starry tales</a:t>
              </a:r>
              <a:endParaRPr/>
            </a:p>
          </p:txBody>
        </p:sp>
        <p:sp>
          <p:nvSpPr>
            <p:cNvPr id="883" name="Google Shape;883;p49"/>
            <p:cNvSpPr txBox="1"/>
            <p:nvPr/>
          </p:nvSpPr>
          <p:spPr>
            <a:xfrm>
              <a:off x="2193633" y="2602041"/>
              <a:ext cx="15678000" cy="164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A16B9F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Constellations are groups of stars that form recognizable patterns in the night sky.</a:t>
              </a:r>
              <a:endParaRPr/>
            </a:p>
          </p:txBody>
        </p:sp>
      </p:grpSp>
      <p:sp>
        <p:nvSpPr>
          <p:cNvPr id="884" name="Google Shape;884;p49"/>
          <p:cNvSpPr/>
          <p:nvPr/>
        </p:nvSpPr>
        <p:spPr>
          <a:xfrm rot="697939">
            <a:off x="14835141" y="7216395"/>
            <a:ext cx="2513324" cy="2453918"/>
          </a:xfrm>
          <a:custGeom>
            <a:rect b="b" l="l" r="r" t="t"/>
            <a:pathLst>
              <a:path extrusionOk="0" h="2453918" w="2513324">
                <a:moveTo>
                  <a:pt x="0" y="0"/>
                </a:moveTo>
                <a:lnTo>
                  <a:pt x="2513324" y="0"/>
                </a:lnTo>
                <a:lnTo>
                  <a:pt x="2513324" y="2453918"/>
                </a:lnTo>
                <a:lnTo>
                  <a:pt x="0" y="2453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50"/>
          <p:cNvSpPr/>
          <p:nvPr/>
        </p:nvSpPr>
        <p:spPr>
          <a:xfrm>
            <a:off x="-1514688" y="112091"/>
            <a:ext cx="6346043" cy="3792355"/>
          </a:xfrm>
          <a:custGeom>
            <a:rect b="b" l="l" r="r" t="t"/>
            <a:pathLst>
              <a:path extrusionOk="0" h="3792355" w="6346043">
                <a:moveTo>
                  <a:pt x="0" y="0"/>
                </a:moveTo>
                <a:lnTo>
                  <a:pt x="6346043" y="0"/>
                </a:lnTo>
                <a:lnTo>
                  <a:pt x="6346043" y="3792354"/>
                </a:lnTo>
                <a:lnTo>
                  <a:pt x="0" y="379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90" name="Google Shape;890;p50"/>
          <p:cNvGrpSpPr/>
          <p:nvPr/>
        </p:nvGrpSpPr>
        <p:grpSpPr>
          <a:xfrm>
            <a:off x="-1031834" y="3386234"/>
            <a:ext cx="9260327" cy="7188215"/>
            <a:chOff x="0" y="0"/>
            <a:chExt cx="2438934" cy="1893192"/>
          </a:xfrm>
        </p:grpSpPr>
        <p:sp>
          <p:nvSpPr>
            <p:cNvPr id="891" name="Google Shape;891;p50"/>
            <p:cNvSpPr/>
            <p:nvPr/>
          </p:nvSpPr>
          <p:spPr>
            <a:xfrm>
              <a:off x="0" y="0"/>
              <a:ext cx="2438934" cy="1893192"/>
            </a:xfrm>
            <a:custGeom>
              <a:rect b="b" l="l" r="r" t="t"/>
              <a:pathLst>
                <a:path extrusionOk="0" h="1893192" w="2438934">
                  <a:moveTo>
                    <a:pt x="235951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813774"/>
                  </a:lnTo>
                  <a:cubicBezTo>
                    <a:pt x="43699" y="1813774"/>
                    <a:pt x="79418" y="1849113"/>
                    <a:pt x="79418" y="1893192"/>
                  </a:cubicBezTo>
                  <a:lnTo>
                    <a:pt x="2359516" y="1893192"/>
                  </a:lnTo>
                  <a:cubicBezTo>
                    <a:pt x="2359516" y="1849493"/>
                    <a:pt x="2394855" y="1813774"/>
                    <a:pt x="2438934" y="1813774"/>
                  </a:cubicBezTo>
                  <a:lnTo>
                    <a:pt x="2438934" y="79418"/>
                  </a:lnTo>
                  <a:cubicBezTo>
                    <a:pt x="2395235" y="79418"/>
                    <a:pt x="2359516" y="44079"/>
                    <a:pt x="2359516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50"/>
            <p:cNvSpPr txBox="1"/>
            <p:nvPr/>
          </p:nvSpPr>
          <p:spPr>
            <a:xfrm>
              <a:off x="38100" y="0"/>
              <a:ext cx="2362734" cy="185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3" name="Google Shape;893;p50"/>
          <p:cNvSpPr txBox="1"/>
          <p:nvPr/>
        </p:nvSpPr>
        <p:spPr>
          <a:xfrm>
            <a:off x="1028700" y="4088238"/>
            <a:ext cx="6081564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Ursa Major</a:t>
            </a:r>
            <a:endParaRPr/>
          </a:p>
        </p:txBody>
      </p:sp>
      <p:sp>
        <p:nvSpPr>
          <p:cNvPr id="894" name="Google Shape;894;p50"/>
          <p:cNvSpPr txBox="1"/>
          <p:nvPr/>
        </p:nvSpPr>
        <p:spPr>
          <a:xfrm>
            <a:off x="1028700" y="5213400"/>
            <a:ext cx="678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(The Great Bear)</a:t>
            </a:r>
            <a:endParaRPr/>
          </a:p>
        </p:txBody>
      </p:sp>
      <p:sp>
        <p:nvSpPr>
          <p:cNvPr id="895" name="Google Shape;895;p50"/>
          <p:cNvSpPr txBox="1"/>
          <p:nvPr/>
        </p:nvSpPr>
        <p:spPr>
          <a:xfrm>
            <a:off x="1028700" y="6420485"/>
            <a:ext cx="5893800" cy="23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Looks like a bear</a:t>
            </a:r>
            <a:endParaRPr/>
          </a:p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Contains the Big Dipper that represents the bear's thigh and tail</a:t>
            </a:r>
            <a:endParaRPr/>
          </a:p>
        </p:txBody>
      </p:sp>
      <p:sp>
        <p:nvSpPr>
          <p:cNvPr id="896" name="Google Shape;896;p50"/>
          <p:cNvSpPr/>
          <p:nvPr/>
        </p:nvSpPr>
        <p:spPr>
          <a:xfrm flipH="1">
            <a:off x="15186343" y="7069146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69" y="0"/>
                </a:moveTo>
                <a:lnTo>
                  <a:pt x="0" y="0"/>
                </a:lnTo>
                <a:lnTo>
                  <a:pt x="0" y="5024668"/>
                </a:lnTo>
                <a:lnTo>
                  <a:pt x="8408169" y="5024668"/>
                </a:lnTo>
                <a:lnTo>
                  <a:pt x="84081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7" name="Google Shape;897;p50"/>
          <p:cNvSpPr/>
          <p:nvPr/>
        </p:nvSpPr>
        <p:spPr>
          <a:xfrm>
            <a:off x="15678969" y="-2452917"/>
            <a:ext cx="4065582" cy="3481617"/>
          </a:xfrm>
          <a:custGeom>
            <a:rect b="b" l="l" r="r" t="t"/>
            <a:pathLst>
              <a:path extrusionOk="0" h="3481617" w="4065582">
                <a:moveTo>
                  <a:pt x="0" y="0"/>
                </a:moveTo>
                <a:lnTo>
                  <a:pt x="4065582" y="0"/>
                </a:lnTo>
                <a:lnTo>
                  <a:pt x="4065582" y="3481617"/>
                </a:lnTo>
                <a:lnTo>
                  <a:pt x="0" y="348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98" name="Google Shape;89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4150" y="1661150"/>
            <a:ext cx="9088600" cy="68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51"/>
          <p:cNvSpPr/>
          <p:nvPr/>
        </p:nvSpPr>
        <p:spPr>
          <a:xfrm>
            <a:off x="-1514688" y="112091"/>
            <a:ext cx="6346043" cy="3792355"/>
          </a:xfrm>
          <a:custGeom>
            <a:rect b="b" l="l" r="r" t="t"/>
            <a:pathLst>
              <a:path extrusionOk="0" h="3792355" w="6346043">
                <a:moveTo>
                  <a:pt x="0" y="0"/>
                </a:moveTo>
                <a:lnTo>
                  <a:pt x="6346043" y="0"/>
                </a:lnTo>
                <a:lnTo>
                  <a:pt x="6346043" y="3792354"/>
                </a:lnTo>
                <a:lnTo>
                  <a:pt x="0" y="379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04" name="Google Shape;904;p51"/>
          <p:cNvGrpSpPr/>
          <p:nvPr/>
        </p:nvGrpSpPr>
        <p:grpSpPr>
          <a:xfrm>
            <a:off x="-1031834" y="3386234"/>
            <a:ext cx="9657623" cy="7188215"/>
            <a:chOff x="0" y="0"/>
            <a:chExt cx="2543571" cy="1893192"/>
          </a:xfrm>
        </p:grpSpPr>
        <p:sp>
          <p:nvSpPr>
            <p:cNvPr id="905" name="Google Shape;905;p51"/>
            <p:cNvSpPr/>
            <p:nvPr/>
          </p:nvSpPr>
          <p:spPr>
            <a:xfrm>
              <a:off x="0" y="0"/>
              <a:ext cx="2543571" cy="1893192"/>
            </a:xfrm>
            <a:custGeom>
              <a:rect b="b" l="l" r="r" t="t"/>
              <a:pathLst>
                <a:path extrusionOk="0" h="1893192" w="2543571">
                  <a:moveTo>
                    <a:pt x="246415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813774"/>
                  </a:lnTo>
                  <a:cubicBezTo>
                    <a:pt x="43699" y="1813774"/>
                    <a:pt x="79418" y="1849113"/>
                    <a:pt x="79418" y="1893192"/>
                  </a:cubicBezTo>
                  <a:lnTo>
                    <a:pt x="2464153" y="1893192"/>
                  </a:lnTo>
                  <a:cubicBezTo>
                    <a:pt x="2464153" y="1849493"/>
                    <a:pt x="2499492" y="1813774"/>
                    <a:pt x="2543571" y="1813774"/>
                  </a:cubicBezTo>
                  <a:lnTo>
                    <a:pt x="2543571" y="79418"/>
                  </a:lnTo>
                  <a:cubicBezTo>
                    <a:pt x="2499872" y="79418"/>
                    <a:pt x="2464153" y="44079"/>
                    <a:pt x="2464153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1"/>
            <p:cNvSpPr txBox="1"/>
            <p:nvPr/>
          </p:nvSpPr>
          <p:spPr>
            <a:xfrm>
              <a:off x="38100" y="0"/>
              <a:ext cx="2467371" cy="185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7" name="Google Shape;907;p51"/>
          <p:cNvSpPr/>
          <p:nvPr/>
        </p:nvSpPr>
        <p:spPr>
          <a:xfrm flipH="1">
            <a:off x="15186343" y="7069146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69" y="0"/>
                </a:moveTo>
                <a:lnTo>
                  <a:pt x="0" y="0"/>
                </a:lnTo>
                <a:lnTo>
                  <a:pt x="0" y="5024668"/>
                </a:lnTo>
                <a:lnTo>
                  <a:pt x="8408169" y="5024668"/>
                </a:lnTo>
                <a:lnTo>
                  <a:pt x="84081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8" name="Google Shape;908;p51"/>
          <p:cNvSpPr/>
          <p:nvPr/>
        </p:nvSpPr>
        <p:spPr>
          <a:xfrm>
            <a:off x="15678969" y="-2452917"/>
            <a:ext cx="4065582" cy="3481617"/>
          </a:xfrm>
          <a:custGeom>
            <a:rect b="b" l="l" r="r" t="t"/>
            <a:pathLst>
              <a:path extrusionOk="0" h="3481617" w="4065582">
                <a:moveTo>
                  <a:pt x="0" y="0"/>
                </a:moveTo>
                <a:lnTo>
                  <a:pt x="4065582" y="0"/>
                </a:lnTo>
                <a:lnTo>
                  <a:pt x="4065582" y="3481617"/>
                </a:lnTo>
                <a:lnTo>
                  <a:pt x="0" y="348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9" name="Google Shape;909;p51"/>
          <p:cNvSpPr txBox="1"/>
          <p:nvPr/>
        </p:nvSpPr>
        <p:spPr>
          <a:xfrm>
            <a:off x="1028700" y="4088238"/>
            <a:ext cx="3178076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orion</a:t>
            </a:r>
            <a:endParaRPr/>
          </a:p>
        </p:txBody>
      </p:sp>
      <p:sp>
        <p:nvSpPr>
          <p:cNvPr id="910" name="Google Shape;910;p51"/>
          <p:cNvSpPr txBox="1"/>
          <p:nvPr/>
        </p:nvSpPr>
        <p:spPr>
          <a:xfrm>
            <a:off x="1028700" y="5213400"/>
            <a:ext cx="535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(The Hunter)</a:t>
            </a:r>
            <a:endParaRPr/>
          </a:p>
        </p:txBody>
      </p:sp>
      <p:sp>
        <p:nvSpPr>
          <p:cNvPr id="911" name="Google Shape;911;p51"/>
          <p:cNvSpPr txBox="1"/>
          <p:nvPr/>
        </p:nvSpPr>
        <p:spPr>
          <a:xfrm>
            <a:off x="1028700" y="6420485"/>
            <a:ext cx="7033800" cy="23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Looks like a person holding a sword and a shield with a belt</a:t>
            </a:r>
            <a:endParaRPr/>
          </a:p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Contains bright stars like Betelgeuse and Rigel</a:t>
            </a:r>
            <a:endParaRPr/>
          </a:p>
        </p:txBody>
      </p:sp>
      <p:pic>
        <p:nvPicPr>
          <p:cNvPr id="912" name="Google Shape;91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4625" y="880933"/>
            <a:ext cx="5794350" cy="8368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2"/>
          <p:cNvSpPr/>
          <p:nvPr/>
        </p:nvSpPr>
        <p:spPr>
          <a:xfrm>
            <a:off x="-1514688" y="112091"/>
            <a:ext cx="6346043" cy="3792355"/>
          </a:xfrm>
          <a:custGeom>
            <a:rect b="b" l="l" r="r" t="t"/>
            <a:pathLst>
              <a:path extrusionOk="0" h="3792355" w="6346043">
                <a:moveTo>
                  <a:pt x="0" y="0"/>
                </a:moveTo>
                <a:lnTo>
                  <a:pt x="6346043" y="0"/>
                </a:lnTo>
                <a:lnTo>
                  <a:pt x="6346043" y="3792354"/>
                </a:lnTo>
                <a:lnTo>
                  <a:pt x="0" y="379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18" name="Google Shape;918;p52"/>
          <p:cNvGrpSpPr/>
          <p:nvPr/>
        </p:nvGrpSpPr>
        <p:grpSpPr>
          <a:xfrm>
            <a:off x="-1031834" y="3386234"/>
            <a:ext cx="9657623" cy="7188215"/>
            <a:chOff x="0" y="0"/>
            <a:chExt cx="2543571" cy="1893192"/>
          </a:xfrm>
        </p:grpSpPr>
        <p:sp>
          <p:nvSpPr>
            <p:cNvPr id="919" name="Google Shape;919;p52"/>
            <p:cNvSpPr/>
            <p:nvPr/>
          </p:nvSpPr>
          <p:spPr>
            <a:xfrm>
              <a:off x="0" y="0"/>
              <a:ext cx="2543571" cy="1893192"/>
            </a:xfrm>
            <a:custGeom>
              <a:rect b="b" l="l" r="r" t="t"/>
              <a:pathLst>
                <a:path extrusionOk="0" h="1893192" w="2543571">
                  <a:moveTo>
                    <a:pt x="246415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813774"/>
                  </a:lnTo>
                  <a:cubicBezTo>
                    <a:pt x="43699" y="1813774"/>
                    <a:pt x="79418" y="1849113"/>
                    <a:pt x="79418" y="1893192"/>
                  </a:cubicBezTo>
                  <a:lnTo>
                    <a:pt x="2464153" y="1893192"/>
                  </a:lnTo>
                  <a:cubicBezTo>
                    <a:pt x="2464153" y="1849493"/>
                    <a:pt x="2499492" y="1813774"/>
                    <a:pt x="2543571" y="1813774"/>
                  </a:cubicBezTo>
                  <a:lnTo>
                    <a:pt x="2543571" y="79418"/>
                  </a:lnTo>
                  <a:cubicBezTo>
                    <a:pt x="2499872" y="79418"/>
                    <a:pt x="2464153" y="44079"/>
                    <a:pt x="2464153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52"/>
            <p:cNvSpPr txBox="1"/>
            <p:nvPr/>
          </p:nvSpPr>
          <p:spPr>
            <a:xfrm>
              <a:off x="38100" y="0"/>
              <a:ext cx="2467371" cy="185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1" name="Google Shape;921;p52"/>
          <p:cNvSpPr/>
          <p:nvPr/>
        </p:nvSpPr>
        <p:spPr>
          <a:xfrm flipH="1">
            <a:off x="15186343" y="7069146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69" y="0"/>
                </a:moveTo>
                <a:lnTo>
                  <a:pt x="0" y="0"/>
                </a:lnTo>
                <a:lnTo>
                  <a:pt x="0" y="5024668"/>
                </a:lnTo>
                <a:lnTo>
                  <a:pt x="8408169" y="5024668"/>
                </a:lnTo>
                <a:lnTo>
                  <a:pt x="84081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2" name="Google Shape;922;p52"/>
          <p:cNvSpPr/>
          <p:nvPr/>
        </p:nvSpPr>
        <p:spPr>
          <a:xfrm>
            <a:off x="15678969" y="-2452917"/>
            <a:ext cx="4065582" cy="3481617"/>
          </a:xfrm>
          <a:custGeom>
            <a:rect b="b" l="l" r="r" t="t"/>
            <a:pathLst>
              <a:path extrusionOk="0" h="3481617" w="4065582">
                <a:moveTo>
                  <a:pt x="0" y="0"/>
                </a:moveTo>
                <a:lnTo>
                  <a:pt x="4065582" y="0"/>
                </a:lnTo>
                <a:lnTo>
                  <a:pt x="4065582" y="3481617"/>
                </a:lnTo>
                <a:lnTo>
                  <a:pt x="0" y="348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3" name="Google Shape;923;p52"/>
          <p:cNvSpPr txBox="1"/>
          <p:nvPr/>
        </p:nvSpPr>
        <p:spPr>
          <a:xfrm>
            <a:off x="1028700" y="4088238"/>
            <a:ext cx="6523286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canis major</a:t>
            </a:r>
            <a:endParaRPr/>
          </a:p>
        </p:txBody>
      </p:sp>
      <p:sp>
        <p:nvSpPr>
          <p:cNvPr id="924" name="Google Shape;924;p52"/>
          <p:cNvSpPr txBox="1"/>
          <p:nvPr/>
        </p:nvSpPr>
        <p:spPr>
          <a:xfrm>
            <a:off x="1028700" y="5213400"/>
            <a:ext cx="6880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(The Greater Dog)</a:t>
            </a:r>
            <a:endParaRPr/>
          </a:p>
        </p:txBody>
      </p:sp>
      <p:sp>
        <p:nvSpPr>
          <p:cNvPr id="925" name="Google Shape;925;p52"/>
          <p:cNvSpPr txBox="1"/>
          <p:nvPr/>
        </p:nvSpPr>
        <p:spPr>
          <a:xfrm>
            <a:off x="1028700" y="6420485"/>
            <a:ext cx="6523200" cy="29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Appears as one of              Orion's hunting dogs</a:t>
            </a:r>
            <a:endParaRPr/>
          </a:p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Hosts Sirius, the brightest star in the night sky</a:t>
            </a:r>
            <a:endParaRPr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F3FFF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26" name="Google Shape;92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7750" y="1324850"/>
            <a:ext cx="8038600" cy="80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3"/>
          <p:cNvSpPr/>
          <p:nvPr/>
        </p:nvSpPr>
        <p:spPr>
          <a:xfrm>
            <a:off x="-1514688" y="112091"/>
            <a:ext cx="6346043" cy="3792355"/>
          </a:xfrm>
          <a:custGeom>
            <a:rect b="b" l="l" r="r" t="t"/>
            <a:pathLst>
              <a:path extrusionOk="0" h="3792355" w="6346043">
                <a:moveTo>
                  <a:pt x="0" y="0"/>
                </a:moveTo>
                <a:lnTo>
                  <a:pt x="6346043" y="0"/>
                </a:lnTo>
                <a:lnTo>
                  <a:pt x="6346043" y="3792354"/>
                </a:lnTo>
                <a:lnTo>
                  <a:pt x="0" y="379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32" name="Google Shape;932;p53"/>
          <p:cNvGrpSpPr/>
          <p:nvPr/>
        </p:nvGrpSpPr>
        <p:grpSpPr>
          <a:xfrm>
            <a:off x="-1031834" y="3386234"/>
            <a:ext cx="8966674" cy="7188215"/>
            <a:chOff x="0" y="0"/>
            <a:chExt cx="2361593" cy="1893192"/>
          </a:xfrm>
        </p:grpSpPr>
        <p:sp>
          <p:nvSpPr>
            <p:cNvPr id="933" name="Google Shape;933;p53"/>
            <p:cNvSpPr/>
            <p:nvPr/>
          </p:nvSpPr>
          <p:spPr>
            <a:xfrm>
              <a:off x="0" y="0"/>
              <a:ext cx="2361593" cy="1893192"/>
            </a:xfrm>
            <a:custGeom>
              <a:rect b="b" l="l" r="r" t="t"/>
              <a:pathLst>
                <a:path extrusionOk="0" h="1893192" w="2361593">
                  <a:moveTo>
                    <a:pt x="228217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813774"/>
                  </a:lnTo>
                  <a:cubicBezTo>
                    <a:pt x="43699" y="1813774"/>
                    <a:pt x="79418" y="1849113"/>
                    <a:pt x="79418" y="1893192"/>
                  </a:cubicBezTo>
                  <a:lnTo>
                    <a:pt x="2282175" y="1893192"/>
                  </a:lnTo>
                  <a:cubicBezTo>
                    <a:pt x="2282175" y="1849493"/>
                    <a:pt x="2317514" y="1813774"/>
                    <a:pt x="2361593" y="1813774"/>
                  </a:cubicBezTo>
                  <a:lnTo>
                    <a:pt x="2361593" y="79418"/>
                  </a:lnTo>
                  <a:cubicBezTo>
                    <a:pt x="2317894" y="79418"/>
                    <a:pt x="2282175" y="44079"/>
                    <a:pt x="2282175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3"/>
            <p:cNvSpPr txBox="1"/>
            <p:nvPr/>
          </p:nvSpPr>
          <p:spPr>
            <a:xfrm>
              <a:off x="38100" y="0"/>
              <a:ext cx="2285393" cy="185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5" name="Google Shape;935;p53"/>
          <p:cNvSpPr/>
          <p:nvPr/>
        </p:nvSpPr>
        <p:spPr>
          <a:xfrm flipH="1">
            <a:off x="15186343" y="7069146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69" y="0"/>
                </a:moveTo>
                <a:lnTo>
                  <a:pt x="0" y="0"/>
                </a:lnTo>
                <a:lnTo>
                  <a:pt x="0" y="5024668"/>
                </a:lnTo>
                <a:lnTo>
                  <a:pt x="8408169" y="5024668"/>
                </a:lnTo>
                <a:lnTo>
                  <a:pt x="84081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6" name="Google Shape;936;p53"/>
          <p:cNvSpPr/>
          <p:nvPr/>
        </p:nvSpPr>
        <p:spPr>
          <a:xfrm>
            <a:off x="15678969" y="-2452917"/>
            <a:ext cx="4065582" cy="3481617"/>
          </a:xfrm>
          <a:custGeom>
            <a:rect b="b" l="l" r="r" t="t"/>
            <a:pathLst>
              <a:path extrusionOk="0" h="3481617" w="4065582">
                <a:moveTo>
                  <a:pt x="0" y="0"/>
                </a:moveTo>
                <a:lnTo>
                  <a:pt x="4065582" y="0"/>
                </a:lnTo>
                <a:lnTo>
                  <a:pt x="4065582" y="3481617"/>
                </a:lnTo>
                <a:lnTo>
                  <a:pt x="0" y="348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7" name="Google Shape;937;p53"/>
          <p:cNvSpPr txBox="1"/>
          <p:nvPr/>
        </p:nvSpPr>
        <p:spPr>
          <a:xfrm>
            <a:off x="1028700" y="4088238"/>
            <a:ext cx="5930354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cassiopeia</a:t>
            </a:r>
            <a:endParaRPr/>
          </a:p>
        </p:txBody>
      </p:sp>
      <p:sp>
        <p:nvSpPr>
          <p:cNvPr id="938" name="Google Shape;938;p53"/>
          <p:cNvSpPr txBox="1"/>
          <p:nvPr/>
        </p:nvSpPr>
        <p:spPr>
          <a:xfrm>
            <a:off x="1028700" y="5213400"/>
            <a:ext cx="5471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(The Queen)</a:t>
            </a:r>
            <a:endParaRPr/>
          </a:p>
        </p:txBody>
      </p:sp>
      <p:sp>
        <p:nvSpPr>
          <p:cNvPr id="939" name="Google Shape;939;p53"/>
          <p:cNvSpPr txBox="1"/>
          <p:nvPr/>
        </p:nvSpPr>
        <p:spPr>
          <a:xfrm>
            <a:off x="1028700" y="6420485"/>
            <a:ext cx="6636600" cy="23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Looks like a big "W" or "M"</a:t>
            </a:r>
            <a:endParaRPr/>
          </a:p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Visible during fall and winter in the northern sky</a:t>
            </a:r>
            <a:endParaRPr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F3FFF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40" name="Google Shape;94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8975" y="1017513"/>
            <a:ext cx="10682001" cy="746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54"/>
          <p:cNvSpPr/>
          <p:nvPr/>
        </p:nvSpPr>
        <p:spPr>
          <a:xfrm>
            <a:off x="-1514688" y="112091"/>
            <a:ext cx="6346043" cy="3792355"/>
          </a:xfrm>
          <a:custGeom>
            <a:rect b="b" l="l" r="r" t="t"/>
            <a:pathLst>
              <a:path extrusionOk="0" h="3792355" w="6346043">
                <a:moveTo>
                  <a:pt x="0" y="0"/>
                </a:moveTo>
                <a:lnTo>
                  <a:pt x="6346043" y="0"/>
                </a:lnTo>
                <a:lnTo>
                  <a:pt x="6346043" y="3792354"/>
                </a:lnTo>
                <a:lnTo>
                  <a:pt x="0" y="379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46" name="Google Shape;946;p54"/>
          <p:cNvGrpSpPr/>
          <p:nvPr/>
        </p:nvGrpSpPr>
        <p:grpSpPr>
          <a:xfrm>
            <a:off x="-1031834" y="1900695"/>
            <a:ext cx="8517558" cy="8673754"/>
            <a:chOff x="0" y="0"/>
            <a:chExt cx="2243307" cy="2284445"/>
          </a:xfrm>
        </p:grpSpPr>
        <p:sp>
          <p:nvSpPr>
            <p:cNvPr id="947" name="Google Shape;947;p54"/>
            <p:cNvSpPr/>
            <p:nvPr/>
          </p:nvSpPr>
          <p:spPr>
            <a:xfrm>
              <a:off x="0" y="0"/>
              <a:ext cx="2243307" cy="2284445"/>
            </a:xfrm>
            <a:custGeom>
              <a:rect b="b" l="l" r="r" t="t"/>
              <a:pathLst>
                <a:path extrusionOk="0" h="2284445" w="2243307">
                  <a:moveTo>
                    <a:pt x="2163889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205027"/>
                  </a:lnTo>
                  <a:cubicBezTo>
                    <a:pt x="43699" y="2205027"/>
                    <a:pt x="79418" y="2240366"/>
                    <a:pt x="79418" y="2284445"/>
                  </a:cubicBezTo>
                  <a:lnTo>
                    <a:pt x="2163889" y="2284445"/>
                  </a:lnTo>
                  <a:cubicBezTo>
                    <a:pt x="2163889" y="2240746"/>
                    <a:pt x="2199228" y="2205027"/>
                    <a:pt x="2243307" y="2205027"/>
                  </a:cubicBezTo>
                  <a:lnTo>
                    <a:pt x="2243307" y="79418"/>
                  </a:lnTo>
                  <a:cubicBezTo>
                    <a:pt x="2199608" y="79418"/>
                    <a:pt x="2163889" y="44079"/>
                    <a:pt x="2163889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54"/>
            <p:cNvSpPr txBox="1"/>
            <p:nvPr/>
          </p:nvSpPr>
          <p:spPr>
            <a:xfrm>
              <a:off x="38100" y="0"/>
              <a:ext cx="2167107" cy="22463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54"/>
          <p:cNvSpPr/>
          <p:nvPr/>
        </p:nvSpPr>
        <p:spPr>
          <a:xfrm flipH="1">
            <a:off x="15186343" y="7069146"/>
            <a:ext cx="8408170" cy="5024668"/>
          </a:xfrm>
          <a:custGeom>
            <a:rect b="b" l="l" r="r" t="t"/>
            <a:pathLst>
              <a:path extrusionOk="0" h="5024668" w="8408170">
                <a:moveTo>
                  <a:pt x="8408169" y="0"/>
                </a:moveTo>
                <a:lnTo>
                  <a:pt x="0" y="0"/>
                </a:lnTo>
                <a:lnTo>
                  <a:pt x="0" y="5024668"/>
                </a:lnTo>
                <a:lnTo>
                  <a:pt x="8408169" y="5024668"/>
                </a:lnTo>
                <a:lnTo>
                  <a:pt x="84081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0" name="Google Shape;950;p54"/>
          <p:cNvSpPr/>
          <p:nvPr/>
        </p:nvSpPr>
        <p:spPr>
          <a:xfrm>
            <a:off x="15678969" y="-2452917"/>
            <a:ext cx="4065582" cy="3481617"/>
          </a:xfrm>
          <a:custGeom>
            <a:rect b="b" l="l" r="r" t="t"/>
            <a:pathLst>
              <a:path extrusionOk="0" h="3481617" w="4065582">
                <a:moveTo>
                  <a:pt x="0" y="0"/>
                </a:moveTo>
                <a:lnTo>
                  <a:pt x="4065582" y="0"/>
                </a:lnTo>
                <a:lnTo>
                  <a:pt x="4065582" y="3481617"/>
                </a:lnTo>
                <a:lnTo>
                  <a:pt x="0" y="348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1" name="Google Shape;951;p54"/>
          <p:cNvSpPr txBox="1"/>
          <p:nvPr/>
        </p:nvSpPr>
        <p:spPr>
          <a:xfrm>
            <a:off x="1028700" y="2295951"/>
            <a:ext cx="3796903" cy="1327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taurus</a:t>
            </a:r>
            <a:endParaRPr/>
          </a:p>
        </p:txBody>
      </p:sp>
      <p:sp>
        <p:nvSpPr>
          <p:cNvPr id="952" name="Google Shape;952;p54"/>
          <p:cNvSpPr txBox="1"/>
          <p:nvPr/>
        </p:nvSpPr>
        <p:spPr>
          <a:xfrm>
            <a:off x="1028700" y="3421125"/>
            <a:ext cx="4980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(The Bull)</a:t>
            </a:r>
            <a:endParaRPr/>
          </a:p>
        </p:txBody>
      </p:sp>
      <p:sp>
        <p:nvSpPr>
          <p:cNvPr id="953" name="Google Shape;953;p54"/>
          <p:cNvSpPr txBox="1"/>
          <p:nvPr/>
        </p:nvSpPr>
        <p:spPr>
          <a:xfrm>
            <a:off x="1028700" y="4628198"/>
            <a:ext cx="5634600" cy="29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Famous for its red-giant star, Aldebaran</a:t>
            </a:r>
            <a:endParaRPr/>
          </a:p>
          <a:p>
            <a:pPr indent="-3670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FFD"/>
              </a:buClr>
              <a:buSzPts val="3399"/>
              <a:buFont typeface="Arial"/>
              <a:buChar char="•"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One of the oldest known constellations</a:t>
            </a:r>
            <a:endParaRPr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F3FFF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4" name="Google Shape;954;p54"/>
          <p:cNvSpPr txBox="1"/>
          <p:nvPr/>
        </p:nvSpPr>
        <p:spPr>
          <a:xfrm>
            <a:off x="1028700" y="8734425"/>
            <a:ext cx="53466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 “Astronomy for Kids: Constellations.” Ducksters.com, 2019, www.ducksters.com/science/physics/constellations.php.</a:t>
            </a:r>
            <a:endParaRPr/>
          </a:p>
        </p:txBody>
      </p:sp>
      <p:sp>
        <p:nvSpPr>
          <p:cNvPr id="955" name="Google Shape;955;p54"/>
          <p:cNvSpPr txBox="1"/>
          <p:nvPr/>
        </p:nvSpPr>
        <p:spPr>
          <a:xfrm>
            <a:off x="1028700" y="8161338"/>
            <a:ext cx="6319521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Reference</a:t>
            </a:r>
            <a:endParaRPr/>
          </a:p>
        </p:txBody>
      </p:sp>
      <p:pic>
        <p:nvPicPr>
          <p:cNvPr id="956" name="Google Shape;95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1925" y="549075"/>
            <a:ext cx="8263849" cy="895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8753"/>
        </a:solidFill>
      </p:bgPr>
    </p:bg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55"/>
          <p:cNvGrpSpPr/>
          <p:nvPr/>
        </p:nvGrpSpPr>
        <p:grpSpPr>
          <a:xfrm>
            <a:off x="9144000" y="-484493"/>
            <a:ext cx="5216539" cy="11155160"/>
            <a:chOff x="0" y="-38100"/>
            <a:chExt cx="1373903" cy="2937984"/>
          </a:xfrm>
        </p:grpSpPr>
        <p:sp>
          <p:nvSpPr>
            <p:cNvPr id="962" name="Google Shape;962;p55"/>
            <p:cNvSpPr/>
            <p:nvPr/>
          </p:nvSpPr>
          <p:spPr>
            <a:xfrm>
              <a:off x="0" y="0"/>
              <a:ext cx="1373903" cy="2899884"/>
            </a:xfrm>
            <a:custGeom>
              <a:rect b="b" l="l" r="r" t="t"/>
              <a:pathLst>
                <a:path extrusionOk="0" h="2899884" w="1373903">
                  <a:moveTo>
                    <a:pt x="0" y="0"/>
                  </a:moveTo>
                  <a:lnTo>
                    <a:pt x="1373903" y="0"/>
                  </a:lnTo>
                  <a:lnTo>
                    <a:pt x="1373903" y="2899884"/>
                  </a:lnTo>
                  <a:lnTo>
                    <a:pt x="0" y="2899884"/>
                  </a:ln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</p:sp>
        <p:sp>
          <p:nvSpPr>
            <p:cNvPr id="963" name="Google Shape;963;p55"/>
            <p:cNvSpPr txBox="1"/>
            <p:nvPr/>
          </p:nvSpPr>
          <p:spPr>
            <a:xfrm>
              <a:off x="0" y="-38100"/>
              <a:ext cx="1373903" cy="29379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55"/>
          <p:cNvGrpSpPr/>
          <p:nvPr/>
        </p:nvGrpSpPr>
        <p:grpSpPr>
          <a:xfrm>
            <a:off x="14360539" y="-144661"/>
            <a:ext cx="4052057" cy="10552290"/>
            <a:chOff x="0" y="-38100"/>
            <a:chExt cx="1067208" cy="2779204"/>
          </a:xfrm>
        </p:grpSpPr>
        <p:sp>
          <p:nvSpPr>
            <p:cNvPr id="965" name="Google Shape;965;p55"/>
            <p:cNvSpPr/>
            <p:nvPr/>
          </p:nvSpPr>
          <p:spPr>
            <a:xfrm>
              <a:off x="0" y="0"/>
              <a:ext cx="1067208" cy="2741104"/>
            </a:xfrm>
            <a:custGeom>
              <a:rect b="b" l="l" r="r" t="t"/>
              <a:pathLst>
                <a:path extrusionOk="0" h="2741104" w="1067208">
                  <a:moveTo>
                    <a:pt x="0" y="0"/>
                  </a:moveTo>
                  <a:lnTo>
                    <a:pt x="1067208" y="0"/>
                  </a:lnTo>
                  <a:lnTo>
                    <a:pt x="1067208" y="2741104"/>
                  </a:lnTo>
                  <a:lnTo>
                    <a:pt x="0" y="2741104"/>
                  </a:lnTo>
                  <a:close/>
                </a:path>
              </a:pathLst>
            </a:custGeom>
            <a:solidFill>
              <a:srgbClr val="ADE3DB"/>
            </a:solidFill>
            <a:ln>
              <a:noFill/>
            </a:ln>
          </p:spPr>
        </p:sp>
        <p:sp>
          <p:nvSpPr>
            <p:cNvPr id="966" name="Google Shape;966;p55"/>
            <p:cNvSpPr txBox="1"/>
            <p:nvPr/>
          </p:nvSpPr>
          <p:spPr>
            <a:xfrm>
              <a:off x="0" y="-38100"/>
              <a:ext cx="1067208" cy="277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7" name="Google Shape;967;p55"/>
          <p:cNvGrpSpPr/>
          <p:nvPr/>
        </p:nvGrpSpPr>
        <p:grpSpPr>
          <a:xfrm>
            <a:off x="15968140" y="539868"/>
            <a:ext cx="4358634" cy="4366573"/>
            <a:chOff x="0" y="0"/>
            <a:chExt cx="5811512" cy="5822098"/>
          </a:xfrm>
        </p:grpSpPr>
        <p:sp>
          <p:nvSpPr>
            <p:cNvPr id="968" name="Google Shape;968;p55"/>
            <p:cNvSpPr/>
            <p:nvPr/>
          </p:nvSpPr>
          <p:spPr>
            <a:xfrm>
              <a:off x="0" y="0"/>
              <a:ext cx="5811512" cy="5822098"/>
            </a:xfrm>
            <a:custGeom>
              <a:rect b="b" l="l" r="r" t="t"/>
              <a:pathLst>
                <a:path extrusionOk="0" h="5822098" w="5811512">
                  <a:moveTo>
                    <a:pt x="0" y="0"/>
                  </a:moveTo>
                  <a:lnTo>
                    <a:pt x="5811512" y="0"/>
                  </a:lnTo>
                  <a:lnTo>
                    <a:pt x="5811512" y="5822098"/>
                  </a:lnTo>
                  <a:lnTo>
                    <a:pt x="0" y="5822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969" name="Google Shape;969;p55"/>
            <p:cNvGrpSpPr/>
            <p:nvPr/>
          </p:nvGrpSpPr>
          <p:grpSpPr>
            <a:xfrm>
              <a:off x="1717182" y="1543438"/>
              <a:ext cx="2556185" cy="2556185"/>
              <a:chOff x="0" y="0"/>
              <a:chExt cx="812800" cy="812800"/>
            </a:xfrm>
          </p:grpSpPr>
          <p:sp>
            <p:nvSpPr>
              <p:cNvPr id="970" name="Google Shape;970;p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Google Shape;971;p5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72" name="Google Shape;972;p55"/>
          <p:cNvSpPr/>
          <p:nvPr/>
        </p:nvSpPr>
        <p:spPr>
          <a:xfrm>
            <a:off x="13187574" y="6130161"/>
            <a:ext cx="347235" cy="359659"/>
          </a:xfrm>
          <a:custGeom>
            <a:rect b="b" l="l" r="r" t="t"/>
            <a:pathLst>
              <a:path extrusionOk="0" h="359659" w="347235">
                <a:moveTo>
                  <a:pt x="0" y="0"/>
                </a:moveTo>
                <a:lnTo>
                  <a:pt x="347235" y="0"/>
                </a:lnTo>
                <a:lnTo>
                  <a:pt x="347235" y="359659"/>
                </a:lnTo>
                <a:lnTo>
                  <a:pt x="0" y="359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3" name="Google Shape;973;p55"/>
          <p:cNvSpPr/>
          <p:nvPr/>
        </p:nvSpPr>
        <p:spPr>
          <a:xfrm rot="-1555843">
            <a:off x="10007079" y="1339745"/>
            <a:ext cx="365550" cy="378630"/>
          </a:xfrm>
          <a:custGeom>
            <a:rect b="b" l="l" r="r" t="t"/>
            <a:pathLst>
              <a:path extrusionOk="0" h="378630" w="365550">
                <a:moveTo>
                  <a:pt x="0" y="0"/>
                </a:moveTo>
                <a:lnTo>
                  <a:pt x="365550" y="0"/>
                </a:lnTo>
                <a:lnTo>
                  <a:pt x="365550" y="378629"/>
                </a:lnTo>
                <a:lnTo>
                  <a:pt x="0" y="378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4" name="Google Shape;974;p55"/>
          <p:cNvSpPr txBox="1"/>
          <p:nvPr/>
        </p:nvSpPr>
        <p:spPr>
          <a:xfrm>
            <a:off x="1028700" y="2769355"/>
            <a:ext cx="66459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D348"/>
                </a:solidFill>
                <a:latin typeface="Bungee"/>
                <a:ea typeface="Bungee"/>
                <a:cs typeface="Bungee"/>
                <a:sym typeface="Bungee"/>
              </a:rPr>
              <a:t>times of day</a:t>
            </a:r>
            <a:endParaRPr/>
          </a:p>
        </p:txBody>
      </p:sp>
      <p:sp>
        <p:nvSpPr>
          <p:cNvPr id="975" name="Google Shape;975;p55"/>
          <p:cNvSpPr txBox="1"/>
          <p:nvPr/>
        </p:nvSpPr>
        <p:spPr>
          <a:xfrm>
            <a:off x="1028700" y="6546133"/>
            <a:ext cx="6998425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0F1C1"/>
                </a:solidFill>
                <a:latin typeface="Nunito Black"/>
                <a:ea typeface="Nunito Black"/>
                <a:cs typeface="Nunito Black"/>
                <a:sym typeface="Nunito Black"/>
              </a:rPr>
              <a:t>Worksheet</a:t>
            </a:r>
            <a:endParaRPr/>
          </a:p>
        </p:txBody>
      </p:sp>
      <p:sp>
        <p:nvSpPr>
          <p:cNvPr id="976" name="Google Shape;976;p55"/>
          <p:cNvSpPr/>
          <p:nvPr/>
        </p:nvSpPr>
        <p:spPr>
          <a:xfrm rot="-1677935">
            <a:off x="12683248" y="1853324"/>
            <a:ext cx="425780" cy="441015"/>
          </a:xfrm>
          <a:custGeom>
            <a:rect b="b" l="l" r="r" t="t"/>
            <a:pathLst>
              <a:path extrusionOk="0" h="441015" w="425780">
                <a:moveTo>
                  <a:pt x="0" y="0"/>
                </a:moveTo>
                <a:lnTo>
                  <a:pt x="425780" y="0"/>
                </a:lnTo>
                <a:lnTo>
                  <a:pt x="425780" y="441015"/>
                </a:lnTo>
                <a:lnTo>
                  <a:pt x="0" y="441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7" name="Google Shape;977;p55"/>
          <p:cNvSpPr/>
          <p:nvPr/>
        </p:nvSpPr>
        <p:spPr>
          <a:xfrm rot="-808771">
            <a:off x="7727518" y="1069467"/>
            <a:ext cx="2008729" cy="2008729"/>
          </a:xfrm>
          <a:custGeom>
            <a:rect b="b" l="l" r="r" t="t"/>
            <a:pathLst>
              <a:path extrusionOk="0" h="2008729" w="2008729">
                <a:moveTo>
                  <a:pt x="0" y="0"/>
                </a:moveTo>
                <a:lnTo>
                  <a:pt x="2008729" y="0"/>
                </a:lnTo>
                <a:lnTo>
                  <a:pt x="2008729" y="2008729"/>
                </a:lnTo>
                <a:lnTo>
                  <a:pt x="0" y="2008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978" name="Google Shape;978;p55"/>
          <p:cNvPicPr preferRelativeResize="0"/>
          <p:nvPr/>
        </p:nvPicPr>
        <p:blipFill rotWithShape="1">
          <a:blip r:embed="rId7">
            <a:alphaModFix/>
          </a:blip>
          <a:srcRect b="58164" l="0" r="0" t="0"/>
          <a:stretch/>
        </p:blipFill>
        <p:spPr>
          <a:xfrm>
            <a:off x="0" y="8066125"/>
            <a:ext cx="18412626" cy="26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5"/>
          <p:cNvPicPr preferRelativeResize="0"/>
          <p:nvPr/>
        </p:nvPicPr>
        <p:blipFill rotWithShape="1">
          <a:blip r:embed="rId8">
            <a:alphaModFix/>
          </a:blip>
          <a:srcRect b="0" l="0" r="68511" t="0"/>
          <a:stretch/>
        </p:blipFill>
        <p:spPr>
          <a:xfrm>
            <a:off x="15152900" y="5777325"/>
            <a:ext cx="3259725" cy="23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5"/>
          <p:cNvPicPr preferRelativeResize="0"/>
          <p:nvPr/>
        </p:nvPicPr>
        <p:blipFill rotWithShape="1">
          <a:blip r:embed="rId9">
            <a:alphaModFix/>
          </a:blip>
          <a:srcRect b="14037" l="0" r="0" t="0"/>
          <a:stretch/>
        </p:blipFill>
        <p:spPr>
          <a:xfrm>
            <a:off x="10110600" y="5540550"/>
            <a:ext cx="3355274" cy="31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59475" y="7833125"/>
            <a:ext cx="951775" cy="8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6E0"/>
        </a:solidFill>
      </p:bgPr>
    </p:bg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0819" y="4335645"/>
            <a:ext cx="4041774" cy="451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0175" y="4375303"/>
            <a:ext cx="4041774" cy="444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5488" y="4259078"/>
            <a:ext cx="4041799" cy="4496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9" name="Google Shape;989;p56"/>
          <p:cNvGrpSpPr/>
          <p:nvPr/>
        </p:nvGrpSpPr>
        <p:grpSpPr>
          <a:xfrm>
            <a:off x="8240217" y="910311"/>
            <a:ext cx="2813114" cy="824683"/>
            <a:chOff x="0" y="0"/>
            <a:chExt cx="3750819" cy="1099577"/>
          </a:xfrm>
        </p:grpSpPr>
        <p:sp>
          <p:nvSpPr>
            <p:cNvPr id="990" name="Google Shape;990;p56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6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Noon</a:t>
              </a:r>
              <a:endParaRPr/>
            </a:p>
          </p:txBody>
        </p:sp>
      </p:grpSp>
      <p:sp>
        <p:nvSpPr>
          <p:cNvPr id="992" name="Google Shape;992;p56"/>
          <p:cNvSpPr/>
          <p:nvPr/>
        </p:nvSpPr>
        <p:spPr>
          <a:xfrm>
            <a:off x="1950171" y="3264985"/>
            <a:ext cx="4063327" cy="1110310"/>
          </a:xfrm>
          <a:custGeom>
            <a:rect b="b" l="l" r="r" t="t"/>
            <a:pathLst>
              <a:path extrusionOk="0" h="292427" w="1070177">
                <a:moveTo>
                  <a:pt x="0" y="0"/>
                </a:moveTo>
                <a:lnTo>
                  <a:pt x="1070177" y="0"/>
                </a:lnTo>
                <a:lnTo>
                  <a:pt x="1070177" y="292427"/>
                </a:lnTo>
                <a:lnTo>
                  <a:pt x="0" y="292427"/>
                </a:lnTo>
                <a:close/>
              </a:path>
            </a:pathLst>
          </a:custGeom>
          <a:solidFill>
            <a:srgbClr val="F3FFFD"/>
          </a:solidFill>
          <a:ln>
            <a:noFill/>
          </a:ln>
        </p:spPr>
      </p:sp>
      <p:sp>
        <p:nvSpPr>
          <p:cNvPr id="993" name="Google Shape;993;p56"/>
          <p:cNvSpPr/>
          <p:nvPr/>
        </p:nvSpPr>
        <p:spPr>
          <a:xfrm>
            <a:off x="7115799" y="3264985"/>
            <a:ext cx="4063327" cy="1110310"/>
          </a:xfrm>
          <a:custGeom>
            <a:rect b="b" l="l" r="r" t="t"/>
            <a:pathLst>
              <a:path extrusionOk="0" h="292427" w="1070177">
                <a:moveTo>
                  <a:pt x="0" y="0"/>
                </a:moveTo>
                <a:lnTo>
                  <a:pt x="1070177" y="0"/>
                </a:lnTo>
                <a:lnTo>
                  <a:pt x="1070177" y="292427"/>
                </a:lnTo>
                <a:lnTo>
                  <a:pt x="0" y="292427"/>
                </a:lnTo>
                <a:close/>
              </a:path>
            </a:pathLst>
          </a:custGeom>
          <a:solidFill>
            <a:srgbClr val="F3FFFD"/>
          </a:solidFill>
          <a:ln>
            <a:noFill/>
          </a:ln>
        </p:spPr>
      </p:sp>
      <p:grpSp>
        <p:nvGrpSpPr>
          <p:cNvPr id="994" name="Google Shape;994;p56"/>
          <p:cNvGrpSpPr/>
          <p:nvPr/>
        </p:nvGrpSpPr>
        <p:grpSpPr>
          <a:xfrm>
            <a:off x="8240217" y="1859760"/>
            <a:ext cx="2813114" cy="824683"/>
            <a:chOff x="0" y="0"/>
            <a:chExt cx="3750819" cy="1099577"/>
          </a:xfrm>
        </p:grpSpPr>
        <p:sp>
          <p:nvSpPr>
            <p:cNvPr id="995" name="Google Shape;995;p56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6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Morning</a:t>
              </a:r>
              <a:endParaRPr/>
            </a:p>
          </p:txBody>
        </p:sp>
      </p:grpSp>
      <p:grpSp>
        <p:nvGrpSpPr>
          <p:cNvPr id="997" name="Google Shape;997;p56"/>
          <p:cNvGrpSpPr/>
          <p:nvPr/>
        </p:nvGrpSpPr>
        <p:grpSpPr>
          <a:xfrm>
            <a:off x="11373000" y="910311"/>
            <a:ext cx="2813114" cy="824683"/>
            <a:chOff x="0" y="0"/>
            <a:chExt cx="3750819" cy="1099577"/>
          </a:xfrm>
        </p:grpSpPr>
        <p:sp>
          <p:nvSpPr>
            <p:cNvPr id="998" name="Google Shape;998;p56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6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Sunset</a:t>
              </a:r>
              <a:endParaRPr/>
            </a:p>
          </p:txBody>
        </p:sp>
      </p:grpSp>
      <p:sp>
        <p:nvSpPr>
          <p:cNvPr id="1000" name="Google Shape;1000;p56"/>
          <p:cNvSpPr/>
          <p:nvPr/>
        </p:nvSpPr>
        <p:spPr>
          <a:xfrm>
            <a:off x="2575278" y="8393050"/>
            <a:ext cx="2813114" cy="824683"/>
          </a:xfrm>
          <a:custGeom>
            <a:rect b="b" l="l" r="r" t="t"/>
            <a:pathLst>
              <a:path extrusionOk="0" h="245084" w="836018">
                <a:moveTo>
                  <a:pt x="75660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756600" y="245084"/>
                </a:lnTo>
                <a:cubicBezTo>
                  <a:pt x="756600" y="201385"/>
                  <a:pt x="791939" y="165666"/>
                  <a:pt x="836018" y="165666"/>
                </a:cubicBezTo>
                <a:lnTo>
                  <a:pt x="836018" y="79418"/>
                </a:lnTo>
                <a:cubicBezTo>
                  <a:pt x="792319" y="79418"/>
                  <a:pt x="756600" y="44079"/>
                  <a:pt x="756600" y="0"/>
                </a:cubicBezTo>
                <a:close/>
              </a:path>
            </a:pathLst>
          </a:custGeom>
          <a:solidFill>
            <a:srgbClr val="F3FFFD"/>
          </a:solidFill>
          <a:ln cap="sq" cmpd="sng" w="28575">
            <a:solidFill>
              <a:srgbClr val="A16B9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56"/>
          <p:cNvSpPr/>
          <p:nvPr/>
        </p:nvSpPr>
        <p:spPr>
          <a:xfrm>
            <a:off x="7767364" y="8353328"/>
            <a:ext cx="2813114" cy="824683"/>
          </a:xfrm>
          <a:custGeom>
            <a:rect b="b" l="l" r="r" t="t"/>
            <a:pathLst>
              <a:path extrusionOk="0" h="245084" w="836018">
                <a:moveTo>
                  <a:pt x="75660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756600" y="245084"/>
                </a:lnTo>
                <a:cubicBezTo>
                  <a:pt x="756600" y="201385"/>
                  <a:pt x="791939" y="165666"/>
                  <a:pt x="836018" y="165666"/>
                </a:cubicBezTo>
                <a:lnTo>
                  <a:pt x="836018" y="79418"/>
                </a:lnTo>
                <a:cubicBezTo>
                  <a:pt x="792319" y="79418"/>
                  <a:pt x="756600" y="44079"/>
                  <a:pt x="756600" y="0"/>
                </a:cubicBezTo>
                <a:close/>
              </a:path>
            </a:pathLst>
          </a:custGeom>
          <a:solidFill>
            <a:srgbClr val="F3FFFD"/>
          </a:solidFill>
          <a:ln cap="sq" cmpd="sng" w="28575">
            <a:solidFill>
              <a:srgbClr val="A16B9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2" name="Google Shape;1002;p56"/>
          <p:cNvGrpSpPr/>
          <p:nvPr/>
        </p:nvGrpSpPr>
        <p:grpSpPr>
          <a:xfrm>
            <a:off x="11373000" y="1859760"/>
            <a:ext cx="2813114" cy="824683"/>
            <a:chOff x="0" y="0"/>
            <a:chExt cx="3750819" cy="1099577"/>
          </a:xfrm>
        </p:grpSpPr>
        <p:sp>
          <p:nvSpPr>
            <p:cNvPr id="1003" name="Google Shape;1003;p56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6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Sunrise</a:t>
              </a:r>
              <a:endParaRPr/>
            </a:p>
          </p:txBody>
        </p:sp>
      </p:grpSp>
      <p:grpSp>
        <p:nvGrpSpPr>
          <p:cNvPr id="1005" name="Google Shape;1005;p56"/>
          <p:cNvGrpSpPr/>
          <p:nvPr/>
        </p:nvGrpSpPr>
        <p:grpSpPr>
          <a:xfrm>
            <a:off x="14505783" y="910311"/>
            <a:ext cx="2813114" cy="824683"/>
            <a:chOff x="0" y="0"/>
            <a:chExt cx="3750819" cy="1099577"/>
          </a:xfrm>
        </p:grpSpPr>
        <p:sp>
          <p:nvSpPr>
            <p:cNvPr id="1006" name="Google Shape;1006;p56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6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Evening</a:t>
              </a:r>
              <a:endParaRPr/>
            </a:p>
          </p:txBody>
        </p:sp>
      </p:grpSp>
      <p:grpSp>
        <p:nvGrpSpPr>
          <p:cNvPr id="1008" name="Google Shape;1008;p56"/>
          <p:cNvGrpSpPr/>
          <p:nvPr/>
        </p:nvGrpSpPr>
        <p:grpSpPr>
          <a:xfrm>
            <a:off x="14505783" y="1859760"/>
            <a:ext cx="2813114" cy="824683"/>
            <a:chOff x="0" y="0"/>
            <a:chExt cx="3750819" cy="1099577"/>
          </a:xfrm>
        </p:grpSpPr>
        <p:sp>
          <p:nvSpPr>
            <p:cNvPr id="1009" name="Google Shape;1009;p56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56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Midnight</a:t>
              </a:r>
              <a:endParaRPr/>
            </a:p>
          </p:txBody>
        </p:sp>
      </p:grpSp>
      <p:sp>
        <p:nvSpPr>
          <p:cNvPr id="1011" name="Google Shape;1011;p56"/>
          <p:cNvSpPr/>
          <p:nvPr/>
        </p:nvSpPr>
        <p:spPr>
          <a:xfrm>
            <a:off x="12274501" y="3264985"/>
            <a:ext cx="4063327" cy="1110310"/>
          </a:xfrm>
          <a:custGeom>
            <a:rect b="b" l="l" r="r" t="t"/>
            <a:pathLst>
              <a:path extrusionOk="0" h="292427" w="1070177">
                <a:moveTo>
                  <a:pt x="0" y="0"/>
                </a:moveTo>
                <a:lnTo>
                  <a:pt x="1070177" y="0"/>
                </a:lnTo>
                <a:lnTo>
                  <a:pt x="1070177" y="292427"/>
                </a:lnTo>
                <a:lnTo>
                  <a:pt x="0" y="292427"/>
                </a:lnTo>
                <a:close/>
              </a:path>
            </a:pathLst>
          </a:custGeom>
          <a:solidFill>
            <a:srgbClr val="F3FFFD"/>
          </a:solidFill>
          <a:ln>
            <a:noFill/>
          </a:ln>
        </p:spPr>
      </p:sp>
      <p:sp>
        <p:nvSpPr>
          <p:cNvPr id="1012" name="Google Shape;1012;p56"/>
          <p:cNvSpPr/>
          <p:nvPr/>
        </p:nvSpPr>
        <p:spPr>
          <a:xfrm>
            <a:off x="12926066" y="8353328"/>
            <a:ext cx="2813114" cy="824683"/>
          </a:xfrm>
          <a:custGeom>
            <a:rect b="b" l="l" r="r" t="t"/>
            <a:pathLst>
              <a:path extrusionOk="0" h="245084" w="836018">
                <a:moveTo>
                  <a:pt x="75660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756600" y="245084"/>
                </a:lnTo>
                <a:cubicBezTo>
                  <a:pt x="756600" y="201385"/>
                  <a:pt x="791939" y="165666"/>
                  <a:pt x="836018" y="165666"/>
                </a:cubicBezTo>
                <a:lnTo>
                  <a:pt x="836018" y="79418"/>
                </a:lnTo>
                <a:cubicBezTo>
                  <a:pt x="792319" y="79418"/>
                  <a:pt x="756600" y="44079"/>
                  <a:pt x="756600" y="0"/>
                </a:cubicBezTo>
                <a:close/>
              </a:path>
            </a:pathLst>
          </a:custGeom>
          <a:solidFill>
            <a:srgbClr val="F3FFFD"/>
          </a:solidFill>
          <a:ln cap="sq" cmpd="sng" w="28575">
            <a:solidFill>
              <a:srgbClr val="A16B9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56"/>
          <p:cNvSpPr txBox="1"/>
          <p:nvPr/>
        </p:nvSpPr>
        <p:spPr>
          <a:xfrm>
            <a:off x="1028700" y="815061"/>
            <a:ext cx="6403222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Patterns in the Sky!</a:t>
            </a:r>
            <a:endParaRPr/>
          </a:p>
        </p:txBody>
      </p:sp>
      <p:sp>
        <p:nvSpPr>
          <p:cNvPr id="1014" name="Google Shape;1014;p56"/>
          <p:cNvSpPr txBox="1"/>
          <p:nvPr/>
        </p:nvSpPr>
        <p:spPr>
          <a:xfrm>
            <a:off x="1127860" y="1812135"/>
            <a:ext cx="6204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Click and drag the label that best describes each scene below.</a:t>
            </a:r>
            <a:endParaRPr/>
          </a:p>
        </p:txBody>
      </p:sp>
      <p:sp>
        <p:nvSpPr>
          <p:cNvPr id="1015" name="Google Shape;1015;p56"/>
          <p:cNvSpPr txBox="1"/>
          <p:nvPr/>
        </p:nvSpPr>
        <p:spPr>
          <a:xfrm>
            <a:off x="7840506" y="3373425"/>
            <a:ext cx="26667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Sun is above the horizon</a:t>
            </a:r>
            <a:endParaRPr/>
          </a:p>
        </p:txBody>
      </p:sp>
      <p:sp>
        <p:nvSpPr>
          <p:cNvPr id="1016" name="Google Shape;1016;p56"/>
          <p:cNvSpPr txBox="1"/>
          <p:nvPr/>
        </p:nvSpPr>
        <p:spPr>
          <a:xfrm>
            <a:off x="2782532" y="3380663"/>
            <a:ext cx="2403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Sun starts to go down</a:t>
            </a:r>
            <a:endParaRPr/>
          </a:p>
        </p:txBody>
      </p:sp>
      <p:sp>
        <p:nvSpPr>
          <p:cNvPr id="1017" name="Google Shape;1017;p56"/>
          <p:cNvSpPr txBox="1"/>
          <p:nvPr/>
        </p:nvSpPr>
        <p:spPr>
          <a:xfrm>
            <a:off x="12488492" y="3349630"/>
            <a:ext cx="35775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Moon and Stars light up the sky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6E0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Google Shape;102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4059" y="4383153"/>
            <a:ext cx="4028034" cy="439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7408" y="4375296"/>
            <a:ext cx="4028034" cy="436487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57"/>
          <p:cNvSpPr/>
          <p:nvPr/>
        </p:nvSpPr>
        <p:spPr>
          <a:xfrm>
            <a:off x="1937534" y="4383408"/>
            <a:ext cx="4088603" cy="4392437"/>
          </a:xfrm>
          <a:custGeom>
            <a:rect b="b" l="l" r="r" t="t"/>
            <a:pathLst>
              <a:path extrusionOk="0" h="4392437" w="4088603">
                <a:moveTo>
                  <a:pt x="0" y="0"/>
                </a:moveTo>
                <a:lnTo>
                  <a:pt x="4088602" y="0"/>
                </a:lnTo>
                <a:lnTo>
                  <a:pt x="4088602" y="4392437"/>
                </a:lnTo>
                <a:lnTo>
                  <a:pt x="0" y="43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1027" r="0" t="-706"/>
            </a:stretch>
          </a:blipFill>
          <a:ln>
            <a:noFill/>
          </a:ln>
        </p:spPr>
      </p:sp>
      <p:sp>
        <p:nvSpPr>
          <p:cNvPr id="1025" name="Google Shape;1025;p57"/>
          <p:cNvSpPr/>
          <p:nvPr/>
        </p:nvSpPr>
        <p:spPr>
          <a:xfrm>
            <a:off x="1962809" y="3264985"/>
            <a:ext cx="4063327" cy="1110310"/>
          </a:xfrm>
          <a:custGeom>
            <a:rect b="b" l="l" r="r" t="t"/>
            <a:pathLst>
              <a:path extrusionOk="0" h="292427" w="1070177">
                <a:moveTo>
                  <a:pt x="0" y="0"/>
                </a:moveTo>
                <a:lnTo>
                  <a:pt x="1070177" y="0"/>
                </a:lnTo>
                <a:lnTo>
                  <a:pt x="1070177" y="292427"/>
                </a:lnTo>
                <a:lnTo>
                  <a:pt x="0" y="292427"/>
                </a:lnTo>
                <a:close/>
              </a:path>
            </a:pathLst>
          </a:custGeom>
          <a:solidFill>
            <a:srgbClr val="F3FFFD"/>
          </a:solidFill>
          <a:ln>
            <a:noFill/>
          </a:ln>
        </p:spPr>
      </p:sp>
      <p:sp>
        <p:nvSpPr>
          <p:cNvPr id="1026" name="Google Shape;1026;p57"/>
          <p:cNvSpPr/>
          <p:nvPr/>
        </p:nvSpPr>
        <p:spPr>
          <a:xfrm>
            <a:off x="7128437" y="3264985"/>
            <a:ext cx="4063327" cy="1110310"/>
          </a:xfrm>
          <a:custGeom>
            <a:rect b="b" l="l" r="r" t="t"/>
            <a:pathLst>
              <a:path extrusionOk="0" h="292427" w="1070177">
                <a:moveTo>
                  <a:pt x="0" y="0"/>
                </a:moveTo>
                <a:lnTo>
                  <a:pt x="1070177" y="0"/>
                </a:lnTo>
                <a:lnTo>
                  <a:pt x="1070177" y="292427"/>
                </a:lnTo>
                <a:lnTo>
                  <a:pt x="0" y="292427"/>
                </a:lnTo>
                <a:close/>
              </a:path>
            </a:pathLst>
          </a:custGeom>
          <a:solidFill>
            <a:srgbClr val="F3FFFD"/>
          </a:solidFill>
          <a:ln>
            <a:noFill/>
          </a:ln>
        </p:spPr>
      </p:sp>
      <p:sp>
        <p:nvSpPr>
          <p:cNvPr id="1027" name="Google Shape;1027;p57"/>
          <p:cNvSpPr/>
          <p:nvPr/>
        </p:nvSpPr>
        <p:spPr>
          <a:xfrm>
            <a:off x="2587916" y="8393050"/>
            <a:ext cx="2813114" cy="824683"/>
          </a:xfrm>
          <a:custGeom>
            <a:rect b="b" l="l" r="r" t="t"/>
            <a:pathLst>
              <a:path extrusionOk="0" h="245084" w="836018">
                <a:moveTo>
                  <a:pt x="75660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756600" y="245084"/>
                </a:lnTo>
                <a:cubicBezTo>
                  <a:pt x="756600" y="201385"/>
                  <a:pt x="791939" y="165666"/>
                  <a:pt x="836018" y="165666"/>
                </a:cubicBezTo>
                <a:lnTo>
                  <a:pt x="836018" y="79418"/>
                </a:lnTo>
                <a:cubicBezTo>
                  <a:pt x="792319" y="79418"/>
                  <a:pt x="756600" y="44079"/>
                  <a:pt x="756600" y="0"/>
                </a:cubicBezTo>
                <a:close/>
              </a:path>
            </a:pathLst>
          </a:custGeom>
          <a:solidFill>
            <a:srgbClr val="F3FFFD"/>
          </a:solidFill>
          <a:ln cap="sq" cmpd="sng" w="28575">
            <a:solidFill>
              <a:srgbClr val="A16B9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57"/>
          <p:cNvSpPr/>
          <p:nvPr/>
        </p:nvSpPr>
        <p:spPr>
          <a:xfrm>
            <a:off x="7780002" y="8353328"/>
            <a:ext cx="2813114" cy="824683"/>
          </a:xfrm>
          <a:custGeom>
            <a:rect b="b" l="l" r="r" t="t"/>
            <a:pathLst>
              <a:path extrusionOk="0" h="245084" w="836018">
                <a:moveTo>
                  <a:pt x="75660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756600" y="245084"/>
                </a:lnTo>
                <a:cubicBezTo>
                  <a:pt x="756600" y="201385"/>
                  <a:pt x="791939" y="165666"/>
                  <a:pt x="836018" y="165666"/>
                </a:cubicBezTo>
                <a:lnTo>
                  <a:pt x="836018" y="79418"/>
                </a:lnTo>
                <a:cubicBezTo>
                  <a:pt x="792319" y="79418"/>
                  <a:pt x="756600" y="44079"/>
                  <a:pt x="756600" y="0"/>
                </a:cubicBezTo>
                <a:close/>
              </a:path>
            </a:pathLst>
          </a:custGeom>
          <a:solidFill>
            <a:srgbClr val="F3FFFD"/>
          </a:solidFill>
          <a:ln cap="sq" cmpd="sng" w="28575">
            <a:solidFill>
              <a:srgbClr val="A16B9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57"/>
          <p:cNvSpPr/>
          <p:nvPr/>
        </p:nvSpPr>
        <p:spPr>
          <a:xfrm>
            <a:off x="12287139" y="3264985"/>
            <a:ext cx="4063327" cy="1110310"/>
          </a:xfrm>
          <a:custGeom>
            <a:rect b="b" l="l" r="r" t="t"/>
            <a:pathLst>
              <a:path extrusionOk="0" h="292427" w="1070177">
                <a:moveTo>
                  <a:pt x="0" y="0"/>
                </a:moveTo>
                <a:lnTo>
                  <a:pt x="1070177" y="0"/>
                </a:lnTo>
                <a:lnTo>
                  <a:pt x="1070177" y="292427"/>
                </a:lnTo>
                <a:lnTo>
                  <a:pt x="0" y="292427"/>
                </a:lnTo>
                <a:close/>
              </a:path>
            </a:pathLst>
          </a:custGeom>
          <a:solidFill>
            <a:srgbClr val="F3FFFD"/>
          </a:solidFill>
          <a:ln>
            <a:noFill/>
          </a:ln>
        </p:spPr>
      </p:sp>
      <p:sp>
        <p:nvSpPr>
          <p:cNvPr id="1030" name="Google Shape;1030;p57"/>
          <p:cNvSpPr/>
          <p:nvPr/>
        </p:nvSpPr>
        <p:spPr>
          <a:xfrm>
            <a:off x="12938704" y="8353328"/>
            <a:ext cx="2813114" cy="824683"/>
          </a:xfrm>
          <a:custGeom>
            <a:rect b="b" l="l" r="r" t="t"/>
            <a:pathLst>
              <a:path extrusionOk="0" h="245084" w="836018">
                <a:moveTo>
                  <a:pt x="75660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756600" y="245084"/>
                </a:lnTo>
                <a:cubicBezTo>
                  <a:pt x="756600" y="201385"/>
                  <a:pt x="791939" y="165666"/>
                  <a:pt x="836018" y="165666"/>
                </a:cubicBezTo>
                <a:lnTo>
                  <a:pt x="836018" y="79418"/>
                </a:lnTo>
                <a:cubicBezTo>
                  <a:pt x="792319" y="79418"/>
                  <a:pt x="756600" y="44079"/>
                  <a:pt x="756600" y="0"/>
                </a:cubicBezTo>
                <a:close/>
              </a:path>
            </a:pathLst>
          </a:custGeom>
          <a:solidFill>
            <a:srgbClr val="F3FFFD"/>
          </a:solidFill>
          <a:ln cap="sq" cmpd="sng" w="28575">
            <a:solidFill>
              <a:srgbClr val="A16B9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57"/>
          <p:cNvSpPr txBox="1"/>
          <p:nvPr/>
        </p:nvSpPr>
        <p:spPr>
          <a:xfrm>
            <a:off x="7853144" y="3534390"/>
            <a:ext cx="2666830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night begins.</a:t>
            </a:r>
            <a:endParaRPr/>
          </a:p>
        </p:txBody>
      </p:sp>
      <p:sp>
        <p:nvSpPr>
          <p:cNvPr id="1032" name="Google Shape;1032;p57"/>
          <p:cNvSpPr txBox="1"/>
          <p:nvPr/>
        </p:nvSpPr>
        <p:spPr>
          <a:xfrm>
            <a:off x="2795170" y="3358388"/>
            <a:ext cx="24033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Sun is at its highest.</a:t>
            </a:r>
            <a:endParaRPr/>
          </a:p>
        </p:txBody>
      </p:sp>
      <p:sp>
        <p:nvSpPr>
          <p:cNvPr id="1033" name="Google Shape;1033;p57"/>
          <p:cNvSpPr txBox="1"/>
          <p:nvPr/>
        </p:nvSpPr>
        <p:spPr>
          <a:xfrm>
            <a:off x="12556464" y="3534390"/>
            <a:ext cx="357759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The Sun starts to peek.</a:t>
            </a:r>
            <a:endParaRPr/>
          </a:p>
        </p:txBody>
      </p:sp>
      <p:sp>
        <p:nvSpPr>
          <p:cNvPr id="1034" name="Google Shape;1034;p57"/>
          <p:cNvSpPr txBox="1"/>
          <p:nvPr/>
        </p:nvSpPr>
        <p:spPr>
          <a:xfrm>
            <a:off x="1028700" y="815061"/>
            <a:ext cx="6403222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Patterns in the Sky!</a:t>
            </a:r>
            <a:endParaRPr/>
          </a:p>
        </p:txBody>
      </p:sp>
      <p:sp>
        <p:nvSpPr>
          <p:cNvPr id="1035" name="Google Shape;1035;p57"/>
          <p:cNvSpPr/>
          <p:nvPr/>
        </p:nvSpPr>
        <p:spPr>
          <a:xfrm>
            <a:off x="3643830" y="4497449"/>
            <a:ext cx="911068" cy="917742"/>
          </a:xfrm>
          <a:custGeom>
            <a:rect b="b" l="l" r="r" t="t"/>
            <a:pathLst>
              <a:path extrusionOk="0" h="917742" w="911068">
                <a:moveTo>
                  <a:pt x="0" y="0"/>
                </a:moveTo>
                <a:lnTo>
                  <a:pt x="911067" y="0"/>
                </a:lnTo>
                <a:lnTo>
                  <a:pt x="911067" y="917742"/>
                </a:lnTo>
                <a:lnTo>
                  <a:pt x="0" y="917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36" name="Google Shape;1036;p57"/>
          <p:cNvGrpSpPr/>
          <p:nvPr/>
        </p:nvGrpSpPr>
        <p:grpSpPr>
          <a:xfrm>
            <a:off x="8240217" y="910311"/>
            <a:ext cx="2813114" cy="824683"/>
            <a:chOff x="0" y="0"/>
            <a:chExt cx="3750819" cy="1099577"/>
          </a:xfrm>
        </p:grpSpPr>
        <p:sp>
          <p:nvSpPr>
            <p:cNvPr id="1037" name="Google Shape;1037;p57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7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Noon</a:t>
              </a:r>
              <a:endParaRPr/>
            </a:p>
          </p:txBody>
        </p:sp>
      </p:grpSp>
      <p:grpSp>
        <p:nvGrpSpPr>
          <p:cNvPr id="1039" name="Google Shape;1039;p57"/>
          <p:cNvGrpSpPr/>
          <p:nvPr/>
        </p:nvGrpSpPr>
        <p:grpSpPr>
          <a:xfrm>
            <a:off x="8240217" y="1859760"/>
            <a:ext cx="2813114" cy="824683"/>
            <a:chOff x="0" y="0"/>
            <a:chExt cx="3750819" cy="1099577"/>
          </a:xfrm>
        </p:grpSpPr>
        <p:sp>
          <p:nvSpPr>
            <p:cNvPr id="1040" name="Google Shape;1040;p57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7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Morning</a:t>
              </a:r>
              <a:endParaRPr/>
            </a:p>
          </p:txBody>
        </p:sp>
      </p:grpSp>
      <p:grpSp>
        <p:nvGrpSpPr>
          <p:cNvPr id="1042" name="Google Shape;1042;p57"/>
          <p:cNvGrpSpPr/>
          <p:nvPr/>
        </p:nvGrpSpPr>
        <p:grpSpPr>
          <a:xfrm>
            <a:off x="11373000" y="910311"/>
            <a:ext cx="2813723" cy="824861"/>
            <a:chOff x="0" y="0"/>
            <a:chExt cx="3751631" cy="1099814"/>
          </a:xfrm>
        </p:grpSpPr>
        <p:sp>
          <p:nvSpPr>
            <p:cNvPr id="1043" name="Google Shape;1043;p57"/>
            <p:cNvSpPr/>
            <p:nvPr/>
          </p:nvSpPr>
          <p:spPr>
            <a:xfrm>
              <a:off x="0" y="0"/>
              <a:ext cx="3751631" cy="1099814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57"/>
            <p:cNvSpPr txBox="1"/>
            <p:nvPr/>
          </p:nvSpPr>
          <p:spPr>
            <a:xfrm>
              <a:off x="0" y="230172"/>
              <a:ext cx="3750900" cy="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Sunset</a:t>
              </a:r>
              <a:endParaRPr/>
            </a:p>
          </p:txBody>
        </p:sp>
      </p:grpSp>
      <p:grpSp>
        <p:nvGrpSpPr>
          <p:cNvPr id="1045" name="Google Shape;1045;p57"/>
          <p:cNvGrpSpPr/>
          <p:nvPr/>
        </p:nvGrpSpPr>
        <p:grpSpPr>
          <a:xfrm>
            <a:off x="11373000" y="1859760"/>
            <a:ext cx="2813114" cy="824683"/>
            <a:chOff x="0" y="0"/>
            <a:chExt cx="3750819" cy="1099577"/>
          </a:xfrm>
        </p:grpSpPr>
        <p:sp>
          <p:nvSpPr>
            <p:cNvPr id="1046" name="Google Shape;1046;p57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7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Sunrise</a:t>
              </a:r>
              <a:endParaRPr/>
            </a:p>
          </p:txBody>
        </p:sp>
      </p:grpSp>
      <p:grpSp>
        <p:nvGrpSpPr>
          <p:cNvPr id="1048" name="Google Shape;1048;p57"/>
          <p:cNvGrpSpPr/>
          <p:nvPr/>
        </p:nvGrpSpPr>
        <p:grpSpPr>
          <a:xfrm>
            <a:off x="14505783" y="910311"/>
            <a:ext cx="2813114" cy="824683"/>
            <a:chOff x="0" y="0"/>
            <a:chExt cx="3750819" cy="1099577"/>
          </a:xfrm>
        </p:grpSpPr>
        <p:sp>
          <p:nvSpPr>
            <p:cNvPr id="1049" name="Google Shape;1049;p57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7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Evening</a:t>
              </a:r>
              <a:endParaRPr/>
            </a:p>
          </p:txBody>
        </p:sp>
      </p:grpSp>
      <p:grpSp>
        <p:nvGrpSpPr>
          <p:cNvPr id="1051" name="Google Shape;1051;p57"/>
          <p:cNvGrpSpPr/>
          <p:nvPr/>
        </p:nvGrpSpPr>
        <p:grpSpPr>
          <a:xfrm>
            <a:off x="14505783" y="1859760"/>
            <a:ext cx="2813114" cy="824683"/>
            <a:chOff x="0" y="0"/>
            <a:chExt cx="3750819" cy="1099577"/>
          </a:xfrm>
        </p:grpSpPr>
        <p:sp>
          <p:nvSpPr>
            <p:cNvPr id="1052" name="Google Shape;1052;p57"/>
            <p:cNvSpPr/>
            <p:nvPr/>
          </p:nvSpPr>
          <p:spPr>
            <a:xfrm>
              <a:off x="0" y="0"/>
              <a:ext cx="3750819" cy="1099577"/>
            </a:xfrm>
            <a:custGeom>
              <a:rect b="b" l="l" r="r" t="t"/>
              <a:pathLst>
                <a:path extrusionOk="0" h="245084" w="836018">
                  <a:moveTo>
                    <a:pt x="75660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5666"/>
                  </a:lnTo>
                  <a:cubicBezTo>
                    <a:pt x="43699" y="165666"/>
                    <a:pt x="79418" y="201005"/>
                    <a:pt x="79418" y="245084"/>
                  </a:cubicBezTo>
                  <a:lnTo>
                    <a:pt x="756600" y="245084"/>
                  </a:lnTo>
                  <a:cubicBezTo>
                    <a:pt x="756600" y="201385"/>
                    <a:pt x="791939" y="165666"/>
                    <a:pt x="836018" y="165666"/>
                  </a:cubicBezTo>
                  <a:lnTo>
                    <a:pt x="836018" y="79418"/>
                  </a:lnTo>
                  <a:cubicBezTo>
                    <a:pt x="792319" y="79418"/>
                    <a:pt x="756600" y="44079"/>
                    <a:pt x="756600" y="0"/>
                  </a:cubicBez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7"/>
            <p:cNvSpPr txBox="1"/>
            <p:nvPr/>
          </p:nvSpPr>
          <p:spPr>
            <a:xfrm>
              <a:off x="0" y="230172"/>
              <a:ext cx="3750819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3FFFD"/>
                  </a:solidFill>
                  <a:latin typeface="Nunito"/>
                  <a:ea typeface="Nunito"/>
                  <a:cs typeface="Nunito"/>
                  <a:sym typeface="Nunito"/>
                </a:rPr>
                <a:t>Midnight</a:t>
              </a:r>
              <a:endParaRPr/>
            </a:p>
          </p:txBody>
        </p:sp>
      </p:grpSp>
      <p:sp>
        <p:nvSpPr>
          <p:cNvPr id="1054" name="Google Shape;1054;p57"/>
          <p:cNvSpPr/>
          <p:nvPr/>
        </p:nvSpPr>
        <p:spPr>
          <a:xfrm>
            <a:off x="12938704" y="4956320"/>
            <a:ext cx="246435" cy="248240"/>
          </a:xfrm>
          <a:custGeom>
            <a:rect b="b" l="l" r="r" t="t"/>
            <a:pathLst>
              <a:path extrusionOk="0" h="248240" w="246435">
                <a:moveTo>
                  <a:pt x="0" y="0"/>
                </a:moveTo>
                <a:lnTo>
                  <a:pt x="246434" y="0"/>
                </a:lnTo>
                <a:lnTo>
                  <a:pt x="246434" y="248240"/>
                </a:lnTo>
                <a:lnTo>
                  <a:pt x="0" y="248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5" name="Google Shape;1055;p57"/>
          <p:cNvSpPr txBox="1"/>
          <p:nvPr/>
        </p:nvSpPr>
        <p:spPr>
          <a:xfrm>
            <a:off x="1127860" y="1812135"/>
            <a:ext cx="6204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Click and drag the label that best describes each scene below.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58"/>
          <p:cNvSpPr/>
          <p:nvPr/>
        </p:nvSpPr>
        <p:spPr>
          <a:xfrm>
            <a:off x="10284475" y="0"/>
            <a:ext cx="4076745" cy="10526579"/>
          </a:xfrm>
          <a:custGeom>
            <a:rect b="b" l="l" r="r" t="t"/>
            <a:pathLst>
              <a:path extrusionOk="0" h="2899884" w="1073534">
                <a:moveTo>
                  <a:pt x="0" y="0"/>
                </a:moveTo>
                <a:lnTo>
                  <a:pt x="1073534" y="0"/>
                </a:lnTo>
                <a:lnTo>
                  <a:pt x="1073534" y="2899884"/>
                </a:lnTo>
                <a:lnTo>
                  <a:pt x="0" y="289988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grpSp>
        <p:nvGrpSpPr>
          <p:cNvPr id="1061" name="Google Shape;1061;p58"/>
          <p:cNvGrpSpPr/>
          <p:nvPr/>
        </p:nvGrpSpPr>
        <p:grpSpPr>
          <a:xfrm>
            <a:off x="14360539" y="-144661"/>
            <a:ext cx="4052057" cy="10552290"/>
            <a:chOff x="0" y="-38100"/>
            <a:chExt cx="1067208" cy="2779204"/>
          </a:xfrm>
        </p:grpSpPr>
        <p:sp>
          <p:nvSpPr>
            <p:cNvPr id="1062" name="Google Shape;1062;p58"/>
            <p:cNvSpPr/>
            <p:nvPr/>
          </p:nvSpPr>
          <p:spPr>
            <a:xfrm>
              <a:off x="0" y="0"/>
              <a:ext cx="1067208" cy="2741104"/>
            </a:xfrm>
            <a:custGeom>
              <a:rect b="b" l="l" r="r" t="t"/>
              <a:pathLst>
                <a:path extrusionOk="0" h="2741104" w="1067208">
                  <a:moveTo>
                    <a:pt x="0" y="0"/>
                  </a:moveTo>
                  <a:lnTo>
                    <a:pt x="1067208" y="0"/>
                  </a:lnTo>
                  <a:lnTo>
                    <a:pt x="1067208" y="2741104"/>
                  </a:lnTo>
                  <a:lnTo>
                    <a:pt x="0" y="2741104"/>
                  </a:ln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</p:sp>
        <p:sp>
          <p:nvSpPr>
            <p:cNvPr id="1063" name="Google Shape;1063;p58"/>
            <p:cNvSpPr txBox="1"/>
            <p:nvPr/>
          </p:nvSpPr>
          <p:spPr>
            <a:xfrm>
              <a:off x="0" y="-38100"/>
              <a:ext cx="1067208" cy="277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4" name="Google Shape;1064;p58"/>
          <p:cNvSpPr/>
          <p:nvPr/>
        </p:nvSpPr>
        <p:spPr>
          <a:xfrm>
            <a:off x="11193678" y="2363495"/>
            <a:ext cx="347235" cy="359659"/>
          </a:xfrm>
          <a:custGeom>
            <a:rect b="b" l="l" r="r" t="t"/>
            <a:pathLst>
              <a:path extrusionOk="0" h="359659" w="347235">
                <a:moveTo>
                  <a:pt x="0" y="0"/>
                </a:moveTo>
                <a:lnTo>
                  <a:pt x="347234" y="0"/>
                </a:lnTo>
                <a:lnTo>
                  <a:pt x="347234" y="359659"/>
                </a:lnTo>
                <a:lnTo>
                  <a:pt x="0" y="359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5" name="Google Shape;1065;p58"/>
          <p:cNvSpPr/>
          <p:nvPr/>
        </p:nvSpPr>
        <p:spPr>
          <a:xfrm rot="-1555843">
            <a:off x="2267980" y="1589925"/>
            <a:ext cx="365550" cy="378630"/>
          </a:xfrm>
          <a:custGeom>
            <a:rect b="b" l="l" r="r" t="t"/>
            <a:pathLst>
              <a:path extrusionOk="0" h="378630" w="365550">
                <a:moveTo>
                  <a:pt x="0" y="0"/>
                </a:moveTo>
                <a:lnTo>
                  <a:pt x="365549" y="0"/>
                </a:lnTo>
                <a:lnTo>
                  <a:pt x="365549" y="378629"/>
                </a:lnTo>
                <a:lnTo>
                  <a:pt x="0" y="378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6" name="Google Shape;1066;p58"/>
          <p:cNvSpPr/>
          <p:nvPr/>
        </p:nvSpPr>
        <p:spPr>
          <a:xfrm rot="470669">
            <a:off x="8221373" y="8390164"/>
            <a:ext cx="615967" cy="548771"/>
          </a:xfrm>
          <a:custGeom>
            <a:rect b="b" l="l" r="r" t="t"/>
            <a:pathLst>
              <a:path extrusionOk="0" h="548771" w="615967">
                <a:moveTo>
                  <a:pt x="0" y="0"/>
                </a:moveTo>
                <a:lnTo>
                  <a:pt x="615967" y="0"/>
                </a:lnTo>
                <a:lnTo>
                  <a:pt x="615967" y="548771"/>
                </a:lnTo>
                <a:lnTo>
                  <a:pt x="0" y="548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7" name="Google Shape;1067;p58"/>
          <p:cNvSpPr/>
          <p:nvPr/>
        </p:nvSpPr>
        <p:spPr>
          <a:xfrm rot="2506158">
            <a:off x="15625191" y="7278981"/>
            <a:ext cx="425780" cy="441015"/>
          </a:xfrm>
          <a:custGeom>
            <a:rect b="b" l="l" r="r" t="t"/>
            <a:pathLst>
              <a:path extrusionOk="0" h="441015" w="425780">
                <a:moveTo>
                  <a:pt x="0" y="0"/>
                </a:moveTo>
                <a:lnTo>
                  <a:pt x="425781" y="0"/>
                </a:lnTo>
                <a:lnTo>
                  <a:pt x="425781" y="441015"/>
                </a:lnTo>
                <a:lnTo>
                  <a:pt x="0" y="441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8" name="Google Shape;1068;p58"/>
          <p:cNvSpPr/>
          <p:nvPr/>
        </p:nvSpPr>
        <p:spPr>
          <a:xfrm>
            <a:off x="15410970" y="3671129"/>
            <a:ext cx="2438438" cy="2438438"/>
          </a:xfrm>
          <a:custGeom>
            <a:rect b="b" l="l" r="r" t="t"/>
            <a:pathLst>
              <a:path extrusionOk="0" h="2438438" w="2438438">
                <a:moveTo>
                  <a:pt x="0" y="0"/>
                </a:moveTo>
                <a:lnTo>
                  <a:pt x="2438438" y="0"/>
                </a:lnTo>
                <a:lnTo>
                  <a:pt x="2438438" y="2438438"/>
                </a:lnTo>
                <a:lnTo>
                  <a:pt x="0" y="2438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9" name="Google Shape;1069;p58"/>
          <p:cNvSpPr/>
          <p:nvPr/>
        </p:nvSpPr>
        <p:spPr>
          <a:xfrm>
            <a:off x="10914136" y="4911581"/>
            <a:ext cx="2395972" cy="2395972"/>
          </a:xfrm>
          <a:custGeom>
            <a:rect b="b" l="l" r="r" t="t"/>
            <a:pathLst>
              <a:path extrusionOk="0" h="2395972" w="2395972">
                <a:moveTo>
                  <a:pt x="0" y="0"/>
                </a:moveTo>
                <a:lnTo>
                  <a:pt x="2395972" y="0"/>
                </a:lnTo>
                <a:lnTo>
                  <a:pt x="2395972" y="2395972"/>
                </a:lnTo>
                <a:lnTo>
                  <a:pt x="0" y="2395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0" name="Google Shape;1070;p58"/>
          <p:cNvSpPr/>
          <p:nvPr/>
        </p:nvSpPr>
        <p:spPr>
          <a:xfrm rot="-3371117">
            <a:off x="16458980" y="1248568"/>
            <a:ext cx="347235" cy="359659"/>
          </a:xfrm>
          <a:custGeom>
            <a:rect b="b" l="l" r="r" t="t"/>
            <a:pathLst>
              <a:path extrusionOk="0" h="359659" w="347235">
                <a:moveTo>
                  <a:pt x="0" y="0"/>
                </a:moveTo>
                <a:lnTo>
                  <a:pt x="347234" y="0"/>
                </a:lnTo>
                <a:lnTo>
                  <a:pt x="347234" y="359660"/>
                </a:lnTo>
                <a:lnTo>
                  <a:pt x="0" y="359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1" name="Google Shape;1071;p58"/>
          <p:cNvSpPr/>
          <p:nvPr/>
        </p:nvSpPr>
        <p:spPr>
          <a:xfrm>
            <a:off x="13310108" y="1672723"/>
            <a:ext cx="2100862" cy="2100862"/>
          </a:xfrm>
          <a:custGeom>
            <a:rect b="b" l="l" r="r" t="t"/>
            <a:pathLst>
              <a:path extrusionOk="0" h="2100862" w="2100862">
                <a:moveTo>
                  <a:pt x="0" y="0"/>
                </a:moveTo>
                <a:lnTo>
                  <a:pt x="2100862" y="0"/>
                </a:lnTo>
                <a:lnTo>
                  <a:pt x="2100862" y="2100862"/>
                </a:lnTo>
                <a:lnTo>
                  <a:pt x="0" y="2100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2" name="Google Shape;1072;p58"/>
          <p:cNvSpPr txBox="1"/>
          <p:nvPr/>
        </p:nvSpPr>
        <p:spPr>
          <a:xfrm>
            <a:off x="1028700" y="2732260"/>
            <a:ext cx="92559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DD4D2"/>
                </a:solidFill>
                <a:latin typeface="Bungee"/>
                <a:ea typeface="Bungee"/>
                <a:cs typeface="Bungee"/>
                <a:sym typeface="Bungee"/>
              </a:rPr>
              <a:t>phases of the moon</a:t>
            </a:r>
            <a:endParaRPr/>
          </a:p>
        </p:txBody>
      </p:sp>
      <p:sp>
        <p:nvSpPr>
          <p:cNvPr id="1073" name="Google Shape;1073;p58"/>
          <p:cNvSpPr txBox="1"/>
          <p:nvPr/>
        </p:nvSpPr>
        <p:spPr>
          <a:xfrm>
            <a:off x="1028700" y="6510617"/>
            <a:ext cx="6998425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D348"/>
                </a:solidFill>
                <a:latin typeface="Nunito Black"/>
                <a:ea typeface="Nunito Black"/>
                <a:cs typeface="Nunito Black"/>
                <a:sym typeface="Nunito Black"/>
              </a:rPr>
              <a:t>Worksheet</a:t>
            </a:r>
            <a:endParaRPr/>
          </a:p>
        </p:txBody>
      </p:sp>
      <p:sp>
        <p:nvSpPr>
          <p:cNvPr id="1074" name="Google Shape;1074;p58"/>
          <p:cNvSpPr/>
          <p:nvPr/>
        </p:nvSpPr>
        <p:spPr>
          <a:xfrm>
            <a:off x="9370591" y="418847"/>
            <a:ext cx="194835" cy="201806"/>
          </a:xfrm>
          <a:custGeom>
            <a:rect b="b" l="l" r="r" t="t"/>
            <a:pathLst>
              <a:path extrusionOk="0" h="201806" w="194835">
                <a:moveTo>
                  <a:pt x="0" y="0"/>
                </a:moveTo>
                <a:lnTo>
                  <a:pt x="194835" y="0"/>
                </a:lnTo>
                <a:lnTo>
                  <a:pt x="194835" y="201806"/>
                </a:lnTo>
                <a:lnTo>
                  <a:pt x="0" y="201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75" name="Google Shape;1075;p58"/>
          <p:cNvPicPr preferRelativeResize="0"/>
          <p:nvPr/>
        </p:nvPicPr>
        <p:blipFill rotWithShape="1">
          <a:blip r:embed="rId9">
            <a:alphaModFix/>
          </a:blip>
          <a:srcRect b="63678" l="1195" r="0" t="0"/>
          <a:stretch/>
        </p:blipFill>
        <p:spPr>
          <a:xfrm>
            <a:off x="0" y="8239075"/>
            <a:ext cx="18412626" cy="22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58"/>
          <p:cNvPicPr preferRelativeResize="0"/>
          <p:nvPr/>
        </p:nvPicPr>
        <p:blipFill rotWithShape="1">
          <a:blip r:embed="rId10">
            <a:alphaModFix/>
          </a:blip>
          <a:srcRect b="0" l="0" r="74878" t="0"/>
          <a:stretch/>
        </p:blipFill>
        <p:spPr>
          <a:xfrm>
            <a:off x="15838075" y="3948750"/>
            <a:ext cx="2574549" cy="22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2826" y="-3466375"/>
            <a:ext cx="5219075" cy="521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3"/>
          <p:cNvPicPr preferRelativeResize="0"/>
          <p:nvPr/>
        </p:nvPicPr>
        <p:blipFill rotWithShape="1">
          <a:blip r:embed="rId3">
            <a:alphaModFix/>
          </a:blip>
          <a:srcRect b="65164" l="0" r="0" t="0"/>
          <a:stretch/>
        </p:blipFill>
        <p:spPr>
          <a:xfrm>
            <a:off x="-675" y="8321325"/>
            <a:ext cx="18288000" cy="21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3"/>
          <p:cNvSpPr txBox="1"/>
          <p:nvPr/>
        </p:nvSpPr>
        <p:spPr>
          <a:xfrm>
            <a:off x="2037400" y="4592725"/>
            <a:ext cx="489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discuss how celestial bodies help tell time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999" u="none" cap="none" strike="noStrike">
              <a:solidFill>
                <a:srgbClr val="F0F1C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describe Sun, </a:t>
            </a:r>
            <a:endParaRPr b="0" i="0" sz="3999" u="none" cap="none" strike="noStrike">
              <a:solidFill>
                <a:srgbClr val="F0F1C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Moon and stars</a:t>
            </a:r>
            <a:endParaRPr/>
          </a:p>
        </p:txBody>
      </p:sp>
      <p:grpSp>
        <p:nvGrpSpPr>
          <p:cNvPr id="270" name="Google Shape;270;p23"/>
          <p:cNvGrpSpPr/>
          <p:nvPr/>
        </p:nvGrpSpPr>
        <p:grpSpPr>
          <a:xfrm>
            <a:off x="10083244" y="910311"/>
            <a:ext cx="6903867" cy="8347986"/>
            <a:chOff x="0" y="0"/>
            <a:chExt cx="2134430" cy="2580900"/>
          </a:xfrm>
        </p:grpSpPr>
        <p:sp>
          <p:nvSpPr>
            <p:cNvPr id="271" name="Google Shape;271;p23"/>
            <p:cNvSpPr/>
            <p:nvPr/>
          </p:nvSpPr>
          <p:spPr>
            <a:xfrm>
              <a:off x="0" y="0"/>
              <a:ext cx="2134430" cy="2580900"/>
            </a:xfrm>
            <a:custGeom>
              <a:rect b="b" l="l" r="r" t="t"/>
              <a:pathLst>
                <a:path extrusionOk="0" h="2580900" w="2134430">
                  <a:moveTo>
                    <a:pt x="205501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501482"/>
                  </a:lnTo>
                  <a:cubicBezTo>
                    <a:pt x="43699" y="2501482"/>
                    <a:pt x="79418" y="2536821"/>
                    <a:pt x="79418" y="2580900"/>
                  </a:cubicBezTo>
                  <a:lnTo>
                    <a:pt x="2055012" y="2580900"/>
                  </a:lnTo>
                  <a:cubicBezTo>
                    <a:pt x="2055012" y="2537201"/>
                    <a:pt x="2090351" y="2501482"/>
                    <a:pt x="2134430" y="2501482"/>
                  </a:cubicBezTo>
                  <a:lnTo>
                    <a:pt x="2134430" y="79418"/>
                  </a:lnTo>
                  <a:cubicBezTo>
                    <a:pt x="2090730" y="79418"/>
                    <a:pt x="2055012" y="44079"/>
                    <a:pt x="2055012" y="0"/>
                  </a:cubicBezTo>
                  <a:close/>
                </a:path>
              </a:pathLst>
            </a:custGeom>
            <a:solidFill>
              <a:srgbClr val="F0F1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3"/>
            <p:cNvSpPr txBox="1"/>
            <p:nvPr/>
          </p:nvSpPr>
          <p:spPr>
            <a:xfrm>
              <a:off x="38100" y="0"/>
              <a:ext cx="2058230" cy="2542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3"/>
          <p:cNvSpPr/>
          <p:nvPr/>
        </p:nvSpPr>
        <p:spPr>
          <a:xfrm rot="-2194601">
            <a:off x="10585877" y="2941037"/>
            <a:ext cx="2775467" cy="2775467"/>
          </a:xfrm>
          <a:custGeom>
            <a:rect b="b" l="l" r="r" t="t"/>
            <a:pathLst>
              <a:path extrusionOk="0" h="2775467" w="2775467">
                <a:moveTo>
                  <a:pt x="0" y="0"/>
                </a:moveTo>
                <a:lnTo>
                  <a:pt x="2775467" y="0"/>
                </a:lnTo>
                <a:lnTo>
                  <a:pt x="2775467" y="2775467"/>
                </a:lnTo>
                <a:lnTo>
                  <a:pt x="0" y="2775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3"/>
          <p:cNvSpPr/>
          <p:nvPr/>
        </p:nvSpPr>
        <p:spPr>
          <a:xfrm>
            <a:off x="1028700" y="4659401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23"/>
          <p:cNvSpPr/>
          <p:nvPr/>
        </p:nvSpPr>
        <p:spPr>
          <a:xfrm>
            <a:off x="1028700" y="6780085"/>
            <a:ext cx="634266" cy="656961"/>
          </a:xfrm>
          <a:custGeom>
            <a:rect b="b" l="l" r="r" t="t"/>
            <a:pathLst>
              <a:path extrusionOk="0" h="656961" w="634266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3"/>
          <p:cNvSpPr/>
          <p:nvPr/>
        </p:nvSpPr>
        <p:spPr>
          <a:xfrm rot="-1761276">
            <a:off x="11841581" y="1404220"/>
            <a:ext cx="931508" cy="1313666"/>
          </a:xfrm>
          <a:custGeom>
            <a:rect b="b" l="l" r="r" t="t"/>
            <a:pathLst>
              <a:path extrusionOk="0" h="1313666" w="931508">
                <a:moveTo>
                  <a:pt x="0" y="0"/>
                </a:moveTo>
                <a:lnTo>
                  <a:pt x="931508" y="0"/>
                </a:lnTo>
                <a:lnTo>
                  <a:pt x="931508" y="1313666"/>
                </a:lnTo>
                <a:lnTo>
                  <a:pt x="0" y="1313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23"/>
          <p:cNvSpPr txBox="1"/>
          <p:nvPr/>
        </p:nvSpPr>
        <p:spPr>
          <a:xfrm>
            <a:off x="1028700" y="1511132"/>
            <a:ext cx="75549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1C1"/>
                </a:solidFill>
                <a:latin typeface="Bungee"/>
                <a:ea typeface="Bungee"/>
                <a:cs typeface="Bungee"/>
                <a:sym typeface="Bungee"/>
              </a:rPr>
              <a:t>Today, you’ll learn to...</a:t>
            </a:r>
            <a:endParaRPr/>
          </a:p>
        </p:txBody>
      </p:sp>
      <p:sp>
        <p:nvSpPr>
          <p:cNvPr id="278" name="Google Shape;278;p23"/>
          <p:cNvSpPr txBox="1"/>
          <p:nvPr/>
        </p:nvSpPr>
        <p:spPr>
          <a:xfrm>
            <a:off x="10083244" y="5892988"/>
            <a:ext cx="6903867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Word of the day</a:t>
            </a:r>
            <a:endParaRPr/>
          </a:p>
        </p:txBody>
      </p:sp>
      <p:sp>
        <p:nvSpPr>
          <p:cNvPr id="279" name="Google Shape;279;p23"/>
          <p:cNvSpPr txBox="1"/>
          <p:nvPr/>
        </p:nvSpPr>
        <p:spPr>
          <a:xfrm>
            <a:off x="10083244" y="7196332"/>
            <a:ext cx="69039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A </a:t>
            </a:r>
            <a:r>
              <a:rPr b="1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celestial body</a:t>
            </a: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 is a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natural object in space</a:t>
            </a:r>
            <a:endParaRPr/>
          </a:p>
        </p:txBody>
      </p:sp>
      <p:grpSp>
        <p:nvGrpSpPr>
          <p:cNvPr id="280" name="Google Shape;280;p23"/>
          <p:cNvGrpSpPr/>
          <p:nvPr/>
        </p:nvGrpSpPr>
        <p:grpSpPr>
          <a:xfrm>
            <a:off x="13732990" y="1391107"/>
            <a:ext cx="2427945" cy="1991747"/>
            <a:chOff x="0" y="0"/>
            <a:chExt cx="3237261" cy="2655663"/>
          </a:xfrm>
        </p:grpSpPr>
        <p:sp>
          <p:nvSpPr>
            <p:cNvPr id="281" name="Google Shape;281;p23"/>
            <p:cNvSpPr/>
            <p:nvPr/>
          </p:nvSpPr>
          <p:spPr>
            <a:xfrm rot="615063">
              <a:off x="359514" y="276417"/>
              <a:ext cx="2200969" cy="2200969"/>
            </a:xfrm>
            <a:custGeom>
              <a:rect b="b" l="l" r="r" t="t"/>
              <a:pathLst>
                <a:path extrusionOk="0" h="2200969" w="2200969">
                  <a:moveTo>
                    <a:pt x="0" y="0"/>
                  </a:moveTo>
                  <a:lnTo>
                    <a:pt x="2200969" y="0"/>
                  </a:lnTo>
                  <a:lnTo>
                    <a:pt x="2200969" y="2200969"/>
                  </a:lnTo>
                  <a:lnTo>
                    <a:pt x="0" y="2200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23"/>
            <p:cNvSpPr/>
            <p:nvPr/>
          </p:nvSpPr>
          <p:spPr>
            <a:xfrm>
              <a:off x="1272605" y="1755493"/>
              <a:ext cx="1964656" cy="900170"/>
            </a:xfrm>
            <a:custGeom>
              <a:rect b="b" l="l" r="r" t="t"/>
              <a:pathLst>
                <a:path extrusionOk="0" h="900170" w="1964656">
                  <a:moveTo>
                    <a:pt x="0" y="0"/>
                  </a:moveTo>
                  <a:lnTo>
                    <a:pt x="1964656" y="0"/>
                  </a:lnTo>
                  <a:lnTo>
                    <a:pt x="1964656" y="900170"/>
                  </a:lnTo>
                  <a:lnTo>
                    <a:pt x="0" y="9001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23"/>
            <p:cNvSpPr/>
            <p:nvPr/>
          </p:nvSpPr>
          <p:spPr>
            <a:xfrm flipH="1" rot="525383">
              <a:off x="48261" y="122028"/>
              <a:ext cx="1661452" cy="761247"/>
            </a:xfrm>
            <a:custGeom>
              <a:rect b="b" l="l" r="r" t="t"/>
              <a:pathLst>
                <a:path extrusionOk="0" h="761247" w="1661452">
                  <a:moveTo>
                    <a:pt x="1661452" y="0"/>
                  </a:moveTo>
                  <a:lnTo>
                    <a:pt x="0" y="0"/>
                  </a:lnTo>
                  <a:lnTo>
                    <a:pt x="0" y="761247"/>
                  </a:lnTo>
                  <a:lnTo>
                    <a:pt x="1661452" y="761247"/>
                  </a:lnTo>
                  <a:lnTo>
                    <a:pt x="1661452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84" name="Google Shape;28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41308">
            <a:off x="13637599" y="3643457"/>
            <a:ext cx="2642000" cy="1904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8A6"/>
        </a:solidFill>
      </p:bgPr>
    </p:bg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59"/>
          <p:cNvSpPr/>
          <p:nvPr/>
        </p:nvSpPr>
        <p:spPr>
          <a:xfrm>
            <a:off x="12939157" y="583707"/>
            <a:ext cx="3756981" cy="2274681"/>
          </a:xfrm>
          <a:custGeom>
            <a:rect b="b" l="l" r="r" t="t"/>
            <a:pathLst>
              <a:path extrusionOk="0" h="2274681" w="3756981">
                <a:moveTo>
                  <a:pt x="0" y="0"/>
                </a:moveTo>
                <a:lnTo>
                  <a:pt x="3756981" y="0"/>
                </a:lnTo>
                <a:lnTo>
                  <a:pt x="3756981" y="2274681"/>
                </a:lnTo>
                <a:lnTo>
                  <a:pt x="0" y="227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3" name="Google Shape;1083;p59"/>
          <p:cNvSpPr/>
          <p:nvPr/>
        </p:nvSpPr>
        <p:spPr>
          <a:xfrm>
            <a:off x="2699081" y="1721047"/>
            <a:ext cx="12889834" cy="4732093"/>
          </a:xfrm>
          <a:custGeom>
            <a:rect b="b" l="l" r="r" t="t"/>
            <a:pathLst>
              <a:path extrusionOk="0" h="1246313" w="3394854">
                <a:moveTo>
                  <a:pt x="3315436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166895"/>
                </a:lnTo>
                <a:cubicBezTo>
                  <a:pt x="43699" y="1166895"/>
                  <a:pt x="79418" y="1202234"/>
                  <a:pt x="79418" y="1246313"/>
                </a:cubicBezTo>
                <a:lnTo>
                  <a:pt x="3315436" y="1246313"/>
                </a:lnTo>
                <a:cubicBezTo>
                  <a:pt x="3315436" y="1202614"/>
                  <a:pt x="3350775" y="1166895"/>
                  <a:pt x="3394854" y="1166895"/>
                </a:cubicBezTo>
                <a:lnTo>
                  <a:pt x="3394854" y="79418"/>
                </a:lnTo>
                <a:cubicBezTo>
                  <a:pt x="3351155" y="79418"/>
                  <a:pt x="3315436" y="44079"/>
                  <a:pt x="3315436" y="0"/>
                </a:cubicBezTo>
                <a:close/>
              </a:path>
            </a:pathLst>
          </a:custGeom>
          <a:solidFill>
            <a:srgbClr val="ADE3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59"/>
          <p:cNvSpPr/>
          <p:nvPr/>
        </p:nvSpPr>
        <p:spPr>
          <a:xfrm>
            <a:off x="1947882" y="4087095"/>
            <a:ext cx="1502397" cy="1466886"/>
          </a:xfrm>
          <a:custGeom>
            <a:rect b="b" l="l" r="r" t="t"/>
            <a:pathLst>
              <a:path extrusionOk="0" h="1466886" w="1502397">
                <a:moveTo>
                  <a:pt x="0" y="0"/>
                </a:moveTo>
                <a:lnTo>
                  <a:pt x="1502397" y="0"/>
                </a:lnTo>
                <a:lnTo>
                  <a:pt x="1502397" y="1466886"/>
                </a:lnTo>
                <a:lnTo>
                  <a:pt x="0" y="1466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5" name="Google Shape;1085;p59"/>
          <p:cNvSpPr txBox="1"/>
          <p:nvPr/>
        </p:nvSpPr>
        <p:spPr>
          <a:xfrm>
            <a:off x="4239429" y="4008355"/>
            <a:ext cx="98091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3E437B"/>
                </a:solidFill>
                <a:latin typeface="Nunito"/>
                <a:ea typeface="Nunito"/>
                <a:cs typeface="Nunito"/>
                <a:sym typeface="Nunito"/>
              </a:rPr>
              <a:t>Exploring the Phases of Our Celestial Friend</a:t>
            </a:r>
            <a:endParaRPr/>
          </a:p>
        </p:txBody>
      </p:sp>
      <p:sp>
        <p:nvSpPr>
          <p:cNvPr id="1086" name="Google Shape;1086;p59"/>
          <p:cNvSpPr txBox="1"/>
          <p:nvPr/>
        </p:nvSpPr>
        <p:spPr>
          <a:xfrm>
            <a:off x="2138356" y="6785413"/>
            <a:ext cx="14011200" cy="17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3FFFD"/>
                </a:solidFill>
                <a:latin typeface="Nunito"/>
                <a:ea typeface="Nunito"/>
                <a:cs typeface="Nunito"/>
                <a:sym typeface="Nunito"/>
              </a:rPr>
              <a:t>On the next slide, drag and drop each moon phase to its matching description. Observe how the sun, moon, and stars move to help you!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F3FFF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7" name="Google Shape;1087;p59"/>
          <p:cNvSpPr txBox="1"/>
          <p:nvPr/>
        </p:nvSpPr>
        <p:spPr>
          <a:xfrm>
            <a:off x="3255628" y="1940555"/>
            <a:ext cx="11776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437B"/>
                </a:solidFill>
                <a:latin typeface="Bungee"/>
                <a:ea typeface="Bungee"/>
                <a:cs typeface="Bungee"/>
                <a:sym typeface="Bungee"/>
              </a:rPr>
              <a:t>Moon Magic: </a:t>
            </a:r>
            <a:endParaRPr/>
          </a:p>
        </p:txBody>
      </p:sp>
      <p:pic>
        <p:nvPicPr>
          <p:cNvPr id="1088" name="Google Shape;1088;p59"/>
          <p:cNvPicPr preferRelativeResize="0"/>
          <p:nvPr/>
        </p:nvPicPr>
        <p:blipFill rotWithShape="1">
          <a:blip r:embed="rId5">
            <a:alphaModFix/>
          </a:blip>
          <a:srcRect b="67661" l="1205" r="0" t="0"/>
          <a:stretch/>
        </p:blipFill>
        <p:spPr>
          <a:xfrm>
            <a:off x="0" y="8262900"/>
            <a:ext cx="18288000" cy="20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6E0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60"/>
          <p:cNvSpPr/>
          <p:nvPr/>
        </p:nvSpPr>
        <p:spPr>
          <a:xfrm>
            <a:off x="7013424" y="2976471"/>
            <a:ext cx="4261152" cy="4261152"/>
          </a:xfrm>
          <a:custGeom>
            <a:rect b="b" l="l" r="r" t="t"/>
            <a:pathLst>
              <a:path extrusionOk="0" h="4261152" w="4261152">
                <a:moveTo>
                  <a:pt x="0" y="0"/>
                </a:moveTo>
                <a:lnTo>
                  <a:pt x="4261152" y="0"/>
                </a:lnTo>
                <a:lnTo>
                  <a:pt x="4261152" y="4261151"/>
                </a:lnTo>
                <a:lnTo>
                  <a:pt x="0" y="4261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94" name="Google Shape;1094;p60"/>
          <p:cNvGrpSpPr/>
          <p:nvPr/>
        </p:nvGrpSpPr>
        <p:grpSpPr>
          <a:xfrm>
            <a:off x="807585" y="315018"/>
            <a:ext cx="2040140" cy="9439395"/>
            <a:chOff x="0" y="-38100"/>
            <a:chExt cx="537321" cy="2486096"/>
          </a:xfrm>
        </p:grpSpPr>
        <p:sp>
          <p:nvSpPr>
            <p:cNvPr id="1095" name="Google Shape;1095;p60"/>
            <p:cNvSpPr/>
            <p:nvPr/>
          </p:nvSpPr>
          <p:spPr>
            <a:xfrm>
              <a:off x="0" y="0"/>
              <a:ext cx="537321" cy="2447996"/>
            </a:xfrm>
            <a:custGeom>
              <a:rect b="b" l="l" r="r" t="t"/>
              <a:pathLst>
                <a:path extrusionOk="0" h="2447996" w="537321">
                  <a:moveTo>
                    <a:pt x="0" y="0"/>
                  </a:moveTo>
                  <a:lnTo>
                    <a:pt x="537321" y="0"/>
                  </a:lnTo>
                  <a:lnTo>
                    <a:pt x="537321" y="2447996"/>
                  </a:lnTo>
                  <a:lnTo>
                    <a:pt x="0" y="2447996"/>
                  </a:ln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96" name="Google Shape;1096;p60"/>
            <p:cNvSpPr txBox="1"/>
            <p:nvPr/>
          </p:nvSpPr>
          <p:spPr>
            <a:xfrm>
              <a:off x="0" y="-38100"/>
              <a:ext cx="537321" cy="24860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7" name="Google Shape;1097;p60"/>
          <p:cNvSpPr/>
          <p:nvPr/>
        </p:nvSpPr>
        <p:spPr>
          <a:xfrm>
            <a:off x="1446457" y="1127329"/>
            <a:ext cx="762395" cy="762395"/>
          </a:xfrm>
          <a:custGeom>
            <a:rect b="b" l="l" r="r" t="t"/>
            <a:pathLst>
              <a:path extrusionOk="0" h="762395" w="762395">
                <a:moveTo>
                  <a:pt x="0" y="0"/>
                </a:moveTo>
                <a:lnTo>
                  <a:pt x="762396" y="0"/>
                </a:lnTo>
                <a:lnTo>
                  <a:pt x="762396" y="762395"/>
                </a:lnTo>
                <a:lnTo>
                  <a:pt x="0" y="762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8" name="Google Shape;1098;p60"/>
          <p:cNvSpPr/>
          <p:nvPr/>
        </p:nvSpPr>
        <p:spPr>
          <a:xfrm>
            <a:off x="1423506" y="2138365"/>
            <a:ext cx="808297" cy="808297"/>
          </a:xfrm>
          <a:custGeom>
            <a:rect b="b" l="l" r="r" t="t"/>
            <a:pathLst>
              <a:path extrusionOk="0" h="808297" w="808297">
                <a:moveTo>
                  <a:pt x="0" y="0"/>
                </a:moveTo>
                <a:lnTo>
                  <a:pt x="808297" y="0"/>
                </a:lnTo>
                <a:lnTo>
                  <a:pt x="808297" y="808297"/>
                </a:lnTo>
                <a:lnTo>
                  <a:pt x="0" y="808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9" name="Google Shape;1099;p60"/>
          <p:cNvSpPr/>
          <p:nvPr/>
        </p:nvSpPr>
        <p:spPr>
          <a:xfrm>
            <a:off x="1443771" y="3195304"/>
            <a:ext cx="767767" cy="767767"/>
          </a:xfrm>
          <a:custGeom>
            <a:rect b="b" l="l" r="r" t="t"/>
            <a:pathLst>
              <a:path extrusionOk="0" h="767767" w="767767">
                <a:moveTo>
                  <a:pt x="0" y="0"/>
                </a:moveTo>
                <a:lnTo>
                  <a:pt x="767768" y="0"/>
                </a:lnTo>
                <a:lnTo>
                  <a:pt x="767768" y="767767"/>
                </a:lnTo>
                <a:lnTo>
                  <a:pt x="0" y="767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0" name="Google Shape;1100;p60"/>
          <p:cNvSpPr/>
          <p:nvPr/>
        </p:nvSpPr>
        <p:spPr>
          <a:xfrm>
            <a:off x="1438565" y="7292176"/>
            <a:ext cx="778180" cy="778180"/>
          </a:xfrm>
          <a:custGeom>
            <a:rect b="b" l="l" r="r" t="t"/>
            <a:pathLst>
              <a:path extrusionOk="0" h="778180" w="778180">
                <a:moveTo>
                  <a:pt x="0" y="0"/>
                </a:moveTo>
                <a:lnTo>
                  <a:pt x="778180" y="0"/>
                </a:lnTo>
                <a:lnTo>
                  <a:pt x="778180" y="778180"/>
                </a:lnTo>
                <a:lnTo>
                  <a:pt x="0" y="778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1" name="Google Shape;1101;p60"/>
          <p:cNvSpPr/>
          <p:nvPr/>
        </p:nvSpPr>
        <p:spPr>
          <a:xfrm>
            <a:off x="1438565" y="6265355"/>
            <a:ext cx="778180" cy="778180"/>
          </a:xfrm>
          <a:custGeom>
            <a:rect b="b" l="l" r="r" t="t"/>
            <a:pathLst>
              <a:path extrusionOk="0" h="778180" w="778180">
                <a:moveTo>
                  <a:pt x="0" y="0"/>
                </a:moveTo>
                <a:lnTo>
                  <a:pt x="778180" y="0"/>
                </a:lnTo>
                <a:lnTo>
                  <a:pt x="778180" y="778179"/>
                </a:lnTo>
                <a:lnTo>
                  <a:pt x="0" y="778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2" name="Google Shape;1102;p60"/>
          <p:cNvSpPr/>
          <p:nvPr/>
        </p:nvSpPr>
        <p:spPr>
          <a:xfrm>
            <a:off x="1438565" y="4211712"/>
            <a:ext cx="778180" cy="778180"/>
          </a:xfrm>
          <a:custGeom>
            <a:rect b="b" l="l" r="r" t="t"/>
            <a:pathLst>
              <a:path extrusionOk="0" h="778180" w="778180">
                <a:moveTo>
                  <a:pt x="0" y="0"/>
                </a:moveTo>
                <a:lnTo>
                  <a:pt x="778180" y="0"/>
                </a:lnTo>
                <a:lnTo>
                  <a:pt x="778180" y="778180"/>
                </a:lnTo>
                <a:lnTo>
                  <a:pt x="0" y="778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3" name="Google Shape;1103;p60"/>
          <p:cNvSpPr/>
          <p:nvPr/>
        </p:nvSpPr>
        <p:spPr>
          <a:xfrm>
            <a:off x="1438565" y="5238533"/>
            <a:ext cx="778180" cy="778180"/>
          </a:xfrm>
          <a:custGeom>
            <a:rect b="b" l="l" r="r" t="t"/>
            <a:pathLst>
              <a:path extrusionOk="0" h="778180" w="778180">
                <a:moveTo>
                  <a:pt x="0" y="0"/>
                </a:moveTo>
                <a:lnTo>
                  <a:pt x="778180" y="0"/>
                </a:lnTo>
                <a:lnTo>
                  <a:pt x="778180" y="778180"/>
                </a:lnTo>
                <a:lnTo>
                  <a:pt x="0" y="778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4" name="Google Shape;1104;p60"/>
          <p:cNvSpPr/>
          <p:nvPr/>
        </p:nvSpPr>
        <p:spPr>
          <a:xfrm flipH="1">
            <a:off x="1443771" y="8318997"/>
            <a:ext cx="767767" cy="767767"/>
          </a:xfrm>
          <a:custGeom>
            <a:rect b="b" l="l" r="r" t="t"/>
            <a:pathLst>
              <a:path extrusionOk="0" h="767767" w="767767">
                <a:moveTo>
                  <a:pt x="767768" y="0"/>
                </a:moveTo>
                <a:lnTo>
                  <a:pt x="0" y="0"/>
                </a:lnTo>
                <a:lnTo>
                  <a:pt x="0" y="767767"/>
                </a:lnTo>
                <a:lnTo>
                  <a:pt x="767768" y="767767"/>
                </a:lnTo>
                <a:lnTo>
                  <a:pt x="76776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5" name="Google Shape;1105;p60"/>
          <p:cNvSpPr/>
          <p:nvPr/>
        </p:nvSpPr>
        <p:spPr>
          <a:xfrm>
            <a:off x="15499158" y="3064555"/>
            <a:ext cx="4127651" cy="4157890"/>
          </a:xfrm>
          <a:custGeom>
            <a:rect b="b" l="l" r="r" t="t"/>
            <a:pathLst>
              <a:path extrusionOk="0" h="4157890" w="4127651">
                <a:moveTo>
                  <a:pt x="0" y="0"/>
                </a:moveTo>
                <a:lnTo>
                  <a:pt x="4127650" y="0"/>
                </a:lnTo>
                <a:lnTo>
                  <a:pt x="4127650" y="4157890"/>
                </a:lnTo>
                <a:lnTo>
                  <a:pt x="0" y="4157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06" name="Google Shape;1106;p60"/>
          <p:cNvGrpSpPr/>
          <p:nvPr/>
        </p:nvGrpSpPr>
        <p:grpSpPr>
          <a:xfrm>
            <a:off x="8747620" y="2033478"/>
            <a:ext cx="792759" cy="792759"/>
            <a:chOff x="0" y="0"/>
            <a:chExt cx="812800" cy="812800"/>
          </a:xfrm>
        </p:grpSpPr>
        <p:sp>
          <p:nvSpPr>
            <p:cNvPr id="1107" name="Google Shape;1107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9" name="Google Shape;1109;p60"/>
          <p:cNvGrpSpPr/>
          <p:nvPr/>
        </p:nvGrpSpPr>
        <p:grpSpPr>
          <a:xfrm>
            <a:off x="11201100" y="4440914"/>
            <a:ext cx="5212122" cy="1021734"/>
            <a:chOff x="0" y="-66675"/>
            <a:chExt cx="6949496" cy="1362313"/>
          </a:xfrm>
        </p:grpSpPr>
        <p:sp>
          <p:nvSpPr>
            <p:cNvPr id="1110" name="Google Shape;1110;p60"/>
            <p:cNvSpPr txBox="1"/>
            <p:nvPr/>
          </p:nvSpPr>
          <p:spPr>
            <a:xfrm>
              <a:off x="0" y="704453"/>
              <a:ext cx="6949496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6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invisible moon</a:t>
              </a:r>
              <a:endParaRPr/>
            </a:p>
          </p:txBody>
        </p:sp>
        <p:sp>
          <p:nvSpPr>
            <p:cNvPr id="1111" name="Google Shape;1111;p60"/>
            <p:cNvSpPr txBox="1"/>
            <p:nvPr/>
          </p:nvSpPr>
          <p:spPr>
            <a:xfrm>
              <a:off x="2833795" y="-66675"/>
              <a:ext cx="1281906" cy="751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New</a:t>
              </a:r>
              <a:endParaRPr/>
            </a:p>
          </p:txBody>
        </p:sp>
      </p:grpSp>
      <p:grpSp>
        <p:nvGrpSpPr>
          <p:cNvPr id="1112" name="Google Shape;1112;p60"/>
          <p:cNvGrpSpPr/>
          <p:nvPr/>
        </p:nvGrpSpPr>
        <p:grpSpPr>
          <a:xfrm>
            <a:off x="3366158" y="4343300"/>
            <a:ext cx="2605950" cy="1483963"/>
            <a:chOff x="0" y="-66671"/>
            <a:chExt cx="3474600" cy="1978617"/>
          </a:xfrm>
        </p:grpSpPr>
        <p:sp>
          <p:nvSpPr>
            <p:cNvPr id="1113" name="Google Shape;1113;p60"/>
            <p:cNvSpPr txBox="1"/>
            <p:nvPr/>
          </p:nvSpPr>
          <p:spPr>
            <a:xfrm>
              <a:off x="0" y="720646"/>
              <a:ext cx="3474600" cy="11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completely visible moon</a:t>
              </a:r>
              <a:endParaRPr/>
            </a:p>
          </p:txBody>
        </p:sp>
        <p:sp>
          <p:nvSpPr>
            <p:cNvPr id="1114" name="Google Shape;1114;p60"/>
            <p:cNvSpPr txBox="1"/>
            <p:nvPr/>
          </p:nvSpPr>
          <p:spPr>
            <a:xfrm>
              <a:off x="1069319" y="-66671"/>
              <a:ext cx="14712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23749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Full</a:t>
              </a:r>
              <a:endParaRPr/>
            </a:p>
          </p:txBody>
        </p:sp>
      </p:grpSp>
      <p:grpSp>
        <p:nvGrpSpPr>
          <p:cNvPr id="1115" name="Google Shape;1115;p60"/>
          <p:cNvGrpSpPr/>
          <p:nvPr/>
        </p:nvGrpSpPr>
        <p:grpSpPr>
          <a:xfrm>
            <a:off x="11754217" y="6459787"/>
            <a:ext cx="3409678" cy="1567352"/>
            <a:chOff x="0" y="-129900"/>
            <a:chExt cx="4546238" cy="2089802"/>
          </a:xfrm>
        </p:grpSpPr>
        <p:sp>
          <p:nvSpPr>
            <p:cNvPr id="1116" name="Google Shape;1116;p60"/>
            <p:cNvSpPr txBox="1"/>
            <p:nvPr/>
          </p:nvSpPr>
          <p:spPr>
            <a:xfrm>
              <a:off x="826491" y="-129900"/>
              <a:ext cx="2723400" cy="150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23749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Waning Crescent</a:t>
              </a:r>
              <a:endParaRPr/>
            </a:p>
          </p:txBody>
        </p:sp>
        <p:sp>
          <p:nvSpPr>
            <p:cNvPr id="1117" name="Google Shape;1117;p60"/>
            <p:cNvSpPr txBox="1"/>
            <p:nvPr/>
          </p:nvSpPr>
          <p:spPr>
            <a:xfrm>
              <a:off x="0" y="1368717"/>
              <a:ext cx="4546238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6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thin, curved moon</a:t>
              </a:r>
              <a:endParaRPr/>
            </a:p>
          </p:txBody>
        </p:sp>
      </p:grpSp>
      <p:grpSp>
        <p:nvGrpSpPr>
          <p:cNvPr id="1118" name="Google Shape;1118;p60"/>
          <p:cNvGrpSpPr/>
          <p:nvPr/>
        </p:nvGrpSpPr>
        <p:grpSpPr>
          <a:xfrm>
            <a:off x="8759104" y="7390022"/>
            <a:ext cx="792759" cy="792759"/>
            <a:chOff x="0" y="0"/>
            <a:chExt cx="812800" cy="812800"/>
          </a:xfrm>
        </p:grpSpPr>
        <p:sp>
          <p:nvSpPr>
            <p:cNvPr id="1119" name="Google Shape;1119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1" name="Google Shape;1121;p60"/>
          <p:cNvGrpSpPr/>
          <p:nvPr/>
        </p:nvGrpSpPr>
        <p:grpSpPr>
          <a:xfrm>
            <a:off x="11665101" y="4636422"/>
            <a:ext cx="792759" cy="792759"/>
            <a:chOff x="0" y="0"/>
            <a:chExt cx="812800" cy="812800"/>
          </a:xfrm>
        </p:grpSpPr>
        <p:sp>
          <p:nvSpPr>
            <p:cNvPr id="1122" name="Google Shape;1122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4" name="Google Shape;1124;p60"/>
          <p:cNvGrpSpPr/>
          <p:nvPr/>
        </p:nvGrpSpPr>
        <p:grpSpPr>
          <a:xfrm>
            <a:off x="5952314" y="4710667"/>
            <a:ext cx="792759" cy="792759"/>
            <a:chOff x="0" y="0"/>
            <a:chExt cx="812800" cy="812800"/>
          </a:xfrm>
        </p:grpSpPr>
        <p:sp>
          <p:nvSpPr>
            <p:cNvPr id="1125" name="Google Shape;1125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7" name="Google Shape;1127;p60"/>
          <p:cNvGrpSpPr/>
          <p:nvPr/>
        </p:nvGrpSpPr>
        <p:grpSpPr>
          <a:xfrm>
            <a:off x="11037763" y="2759117"/>
            <a:ext cx="792759" cy="792759"/>
            <a:chOff x="0" y="0"/>
            <a:chExt cx="812800" cy="812800"/>
          </a:xfrm>
        </p:grpSpPr>
        <p:sp>
          <p:nvSpPr>
            <p:cNvPr id="1128" name="Google Shape;1128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0" name="Google Shape;1130;p60"/>
          <p:cNvGrpSpPr/>
          <p:nvPr/>
        </p:nvGrpSpPr>
        <p:grpSpPr>
          <a:xfrm>
            <a:off x="6481952" y="2759117"/>
            <a:ext cx="792759" cy="792759"/>
            <a:chOff x="0" y="0"/>
            <a:chExt cx="812800" cy="812800"/>
          </a:xfrm>
        </p:grpSpPr>
        <p:sp>
          <p:nvSpPr>
            <p:cNvPr id="1131" name="Google Shape;1131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3" name="Google Shape;1133;p60"/>
          <p:cNvGrpSpPr/>
          <p:nvPr/>
        </p:nvGrpSpPr>
        <p:grpSpPr>
          <a:xfrm>
            <a:off x="11037763" y="6654445"/>
            <a:ext cx="792759" cy="792759"/>
            <a:chOff x="0" y="0"/>
            <a:chExt cx="812800" cy="812800"/>
          </a:xfrm>
        </p:grpSpPr>
        <p:sp>
          <p:nvSpPr>
            <p:cNvPr id="1134" name="Google Shape;1134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6" name="Google Shape;1136;p60"/>
          <p:cNvGrpSpPr/>
          <p:nvPr/>
        </p:nvGrpSpPr>
        <p:grpSpPr>
          <a:xfrm>
            <a:off x="6481952" y="6654445"/>
            <a:ext cx="792759" cy="792759"/>
            <a:chOff x="0" y="0"/>
            <a:chExt cx="812800" cy="812800"/>
          </a:xfrm>
        </p:grpSpPr>
        <p:sp>
          <p:nvSpPr>
            <p:cNvPr id="1137" name="Google Shape;1137;p6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FFD"/>
            </a:solidFill>
            <a:ln cap="sq" cmpd="sng" w="19050">
              <a:solidFill>
                <a:srgbClr val="3368A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9" name="Google Shape;1139;p60"/>
          <p:cNvGrpSpPr/>
          <p:nvPr/>
        </p:nvGrpSpPr>
        <p:grpSpPr>
          <a:xfrm>
            <a:off x="11722251" y="1700010"/>
            <a:ext cx="3473610" cy="1520899"/>
            <a:chOff x="0" y="-63633"/>
            <a:chExt cx="4631481" cy="2027865"/>
          </a:xfrm>
        </p:grpSpPr>
        <p:sp>
          <p:nvSpPr>
            <p:cNvPr id="1140" name="Google Shape;1140;p60"/>
            <p:cNvSpPr txBox="1"/>
            <p:nvPr/>
          </p:nvSpPr>
          <p:spPr>
            <a:xfrm>
              <a:off x="0" y="1373047"/>
              <a:ext cx="4631481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6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thin, curved moon</a:t>
              </a:r>
              <a:endParaRPr/>
            </a:p>
          </p:txBody>
        </p:sp>
        <p:sp>
          <p:nvSpPr>
            <p:cNvPr id="1141" name="Google Shape;1141;p60"/>
            <p:cNvSpPr txBox="1"/>
            <p:nvPr/>
          </p:nvSpPr>
          <p:spPr>
            <a:xfrm>
              <a:off x="944340" y="-63633"/>
              <a:ext cx="27429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23749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Waxing Crescent</a:t>
              </a:r>
              <a:endParaRPr/>
            </a:p>
          </p:txBody>
        </p:sp>
      </p:grpSp>
      <p:sp>
        <p:nvSpPr>
          <p:cNvPr id="1142" name="Google Shape;1142;p60"/>
          <p:cNvSpPr txBox="1"/>
          <p:nvPr/>
        </p:nvSpPr>
        <p:spPr>
          <a:xfrm>
            <a:off x="7439139" y="1455077"/>
            <a:ext cx="340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quarter moon</a:t>
            </a:r>
            <a:endParaRPr/>
          </a:p>
        </p:txBody>
      </p:sp>
      <p:sp>
        <p:nvSpPr>
          <p:cNvPr id="1143" name="Google Shape;1143;p60"/>
          <p:cNvSpPr txBox="1"/>
          <p:nvPr/>
        </p:nvSpPr>
        <p:spPr>
          <a:xfrm>
            <a:off x="7503339" y="860300"/>
            <a:ext cx="328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First Quarter</a:t>
            </a:r>
            <a:endParaRPr/>
          </a:p>
        </p:txBody>
      </p:sp>
      <p:grpSp>
        <p:nvGrpSpPr>
          <p:cNvPr id="1144" name="Google Shape;1144;p60"/>
          <p:cNvGrpSpPr/>
          <p:nvPr/>
        </p:nvGrpSpPr>
        <p:grpSpPr>
          <a:xfrm>
            <a:off x="3569626" y="1700010"/>
            <a:ext cx="2991885" cy="1521718"/>
            <a:chOff x="0" y="-63633"/>
            <a:chExt cx="3989180" cy="2028957"/>
          </a:xfrm>
        </p:grpSpPr>
        <p:sp>
          <p:nvSpPr>
            <p:cNvPr id="1145" name="Google Shape;1145;p60"/>
            <p:cNvSpPr txBox="1"/>
            <p:nvPr/>
          </p:nvSpPr>
          <p:spPr>
            <a:xfrm>
              <a:off x="506407" y="-63633"/>
              <a:ext cx="29763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23749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Waxing Gibbous</a:t>
              </a:r>
              <a:endParaRPr/>
            </a:p>
          </p:txBody>
        </p:sp>
        <p:sp>
          <p:nvSpPr>
            <p:cNvPr id="1146" name="Google Shape;1146;p60"/>
            <p:cNvSpPr txBox="1"/>
            <p:nvPr/>
          </p:nvSpPr>
          <p:spPr>
            <a:xfrm>
              <a:off x="0" y="1374139"/>
              <a:ext cx="3989180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6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growing moon</a:t>
              </a:r>
              <a:endParaRPr/>
            </a:p>
          </p:txBody>
        </p:sp>
      </p:grpSp>
      <p:grpSp>
        <p:nvGrpSpPr>
          <p:cNvPr id="1147" name="Google Shape;1147;p60"/>
          <p:cNvGrpSpPr/>
          <p:nvPr/>
        </p:nvGrpSpPr>
        <p:grpSpPr>
          <a:xfrm>
            <a:off x="3386063" y="6459787"/>
            <a:ext cx="3359011" cy="1521095"/>
            <a:chOff x="0" y="-129900"/>
            <a:chExt cx="4478681" cy="2028127"/>
          </a:xfrm>
        </p:grpSpPr>
        <p:sp>
          <p:nvSpPr>
            <p:cNvPr id="1148" name="Google Shape;1148;p60"/>
            <p:cNvSpPr txBox="1"/>
            <p:nvPr/>
          </p:nvSpPr>
          <p:spPr>
            <a:xfrm>
              <a:off x="844738" y="-129900"/>
              <a:ext cx="27891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23749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Waning Gibbous</a:t>
              </a:r>
              <a:endParaRPr/>
            </a:p>
          </p:txBody>
        </p:sp>
        <p:sp>
          <p:nvSpPr>
            <p:cNvPr id="1149" name="Google Shape;1149;p60"/>
            <p:cNvSpPr txBox="1"/>
            <p:nvPr/>
          </p:nvSpPr>
          <p:spPr>
            <a:xfrm>
              <a:off x="0" y="1307042"/>
              <a:ext cx="4478681" cy="591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6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223749"/>
                  </a:solidFill>
                  <a:latin typeface="Nunito"/>
                  <a:ea typeface="Nunito"/>
                  <a:cs typeface="Nunito"/>
                  <a:sym typeface="Nunito"/>
                </a:rPr>
                <a:t>shrinking moon</a:t>
              </a:r>
              <a:endParaRPr/>
            </a:p>
          </p:txBody>
        </p:sp>
      </p:grpSp>
      <p:sp>
        <p:nvSpPr>
          <p:cNvPr id="1150" name="Google Shape;1150;p60"/>
          <p:cNvSpPr txBox="1"/>
          <p:nvPr/>
        </p:nvSpPr>
        <p:spPr>
          <a:xfrm>
            <a:off x="7464489" y="8395175"/>
            <a:ext cx="3359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Last Quarter</a:t>
            </a:r>
            <a:endParaRPr/>
          </a:p>
        </p:txBody>
      </p:sp>
      <p:sp>
        <p:nvSpPr>
          <p:cNvPr id="1151" name="Google Shape;1151;p60"/>
          <p:cNvSpPr txBox="1"/>
          <p:nvPr/>
        </p:nvSpPr>
        <p:spPr>
          <a:xfrm>
            <a:off x="6537939" y="8990562"/>
            <a:ext cx="5212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quarter moon</a:t>
            </a:r>
            <a:endParaRPr/>
          </a:p>
        </p:txBody>
      </p:sp>
      <p:sp>
        <p:nvSpPr>
          <p:cNvPr id="1152" name="Google Shape;1152;p60"/>
          <p:cNvSpPr txBox="1"/>
          <p:nvPr/>
        </p:nvSpPr>
        <p:spPr>
          <a:xfrm>
            <a:off x="15946833" y="1536116"/>
            <a:ext cx="1351806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8753"/>
                </a:solidFill>
                <a:latin typeface="Nunito"/>
                <a:ea typeface="Nunito"/>
                <a:cs typeface="Nunito"/>
                <a:sym typeface="Nunito"/>
              </a:rPr>
              <a:t>Sunlight</a:t>
            </a:r>
            <a:endParaRPr/>
          </a:p>
        </p:txBody>
      </p:sp>
      <p:sp>
        <p:nvSpPr>
          <p:cNvPr id="1153" name="Google Shape;1153;p60"/>
          <p:cNvSpPr txBox="1"/>
          <p:nvPr/>
        </p:nvSpPr>
        <p:spPr>
          <a:xfrm>
            <a:off x="15901524" y="8489521"/>
            <a:ext cx="1351806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8753"/>
                </a:solidFill>
                <a:latin typeface="Nunito"/>
                <a:ea typeface="Nunito"/>
                <a:cs typeface="Nunito"/>
                <a:sym typeface="Nunito"/>
              </a:rPr>
              <a:t>Sunlight</a:t>
            </a:r>
            <a:endParaRPr/>
          </a:p>
        </p:txBody>
      </p:sp>
      <p:pic>
        <p:nvPicPr>
          <p:cNvPr id="1154" name="Google Shape;1154;p60"/>
          <p:cNvPicPr preferRelativeResize="0"/>
          <p:nvPr/>
        </p:nvPicPr>
        <p:blipFill rotWithShape="1">
          <a:blip r:embed="rId12">
            <a:alphaModFix/>
          </a:blip>
          <a:srcRect b="0" l="0" r="12134" t="0"/>
          <a:stretch/>
        </p:blipFill>
        <p:spPr>
          <a:xfrm>
            <a:off x="15901001" y="2134275"/>
            <a:ext cx="2387002" cy="9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60"/>
          <p:cNvPicPr preferRelativeResize="0"/>
          <p:nvPr/>
        </p:nvPicPr>
        <p:blipFill rotWithShape="1">
          <a:blip r:embed="rId12">
            <a:alphaModFix/>
          </a:blip>
          <a:srcRect b="0" l="0" r="12134" t="0"/>
          <a:stretch/>
        </p:blipFill>
        <p:spPr>
          <a:xfrm>
            <a:off x="15901001" y="7447200"/>
            <a:ext cx="2387002" cy="9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1C1"/>
        </a:solidFill>
      </p:bgPr>
    </p:bg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61"/>
          <p:cNvPicPr preferRelativeResize="0"/>
          <p:nvPr/>
        </p:nvPicPr>
        <p:blipFill rotWithShape="1">
          <a:blip r:embed="rId3">
            <a:alphaModFix/>
          </a:blip>
          <a:srcRect b="0" l="1283" r="773" t="0"/>
          <a:stretch/>
        </p:blipFill>
        <p:spPr>
          <a:xfrm>
            <a:off x="-93875" y="-66950"/>
            <a:ext cx="18518376" cy="1048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61"/>
          <p:cNvSpPr txBox="1"/>
          <p:nvPr/>
        </p:nvSpPr>
        <p:spPr>
          <a:xfrm>
            <a:off x="1028700" y="4312313"/>
            <a:ext cx="162306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Thank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for listening!</a:t>
            </a:r>
            <a:endParaRPr/>
          </a:p>
        </p:txBody>
      </p:sp>
      <p:pic>
        <p:nvPicPr>
          <p:cNvPr id="1162" name="Google Shape;116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0675" y="-2560825"/>
            <a:ext cx="4166650" cy="417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1C1"/>
        </a:solidFill>
      </p:bgPr>
    </p:bg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62"/>
          <p:cNvSpPr txBox="1"/>
          <p:nvPr/>
        </p:nvSpPr>
        <p:spPr>
          <a:xfrm>
            <a:off x="1028700" y="1857058"/>
            <a:ext cx="849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Use these design resources in your Canva presentation.</a:t>
            </a:r>
            <a:endParaRPr/>
          </a:p>
        </p:txBody>
      </p:sp>
      <p:grpSp>
        <p:nvGrpSpPr>
          <p:cNvPr id="1168" name="Google Shape;1168;p62"/>
          <p:cNvGrpSpPr/>
          <p:nvPr/>
        </p:nvGrpSpPr>
        <p:grpSpPr>
          <a:xfrm>
            <a:off x="2871900" y="6841758"/>
            <a:ext cx="2140061" cy="615923"/>
            <a:chOff x="0" y="0"/>
            <a:chExt cx="2853414" cy="821231"/>
          </a:xfrm>
        </p:grpSpPr>
        <p:grpSp>
          <p:nvGrpSpPr>
            <p:cNvPr id="1169" name="Google Shape;1169;p62"/>
            <p:cNvGrpSpPr/>
            <p:nvPr/>
          </p:nvGrpSpPr>
          <p:grpSpPr>
            <a:xfrm>
              <a:off x="0" y="0"/>
              <a:ext cx="2853414" cy="821231"/>
              <a:chOff x="0" y="0"/>
              <a:chExt cx="1714590" cy="493470"/>
            </a:xfrm>
          </p:grpSpPr>
          <p:sp>
            <p:nvSpPr>
              <p:cNvPr id="1170" name="Google Shape;1170;p62"/>
              <p:cNvSpPr/>
              <p:nvPr/>
            </p:nvSpPr>
            <p:spPr>
              <a:xfrm>
                <a:off x="0" y="0"/>
                <a:ext cx="1714590" cy="493470"/>
              </a:xfrm>
              <a:custGeom>
                <a:rect b="b" l="l" r="r" t="t"/>
                <a:pathLst>
                  <a:path extrusionOk="0" h="493470" w="1714590">
                    <a:moveTo>
                      <a:pt x="163517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414052"/>
                    </a:lnTo>
                    <a:cubicBezTo>
                      <a:pt x="43699" y="414052"/>
                      <a:pt x="79418" y="449391"/>
                      <a:pt x="79418" y="493470"/>
                    </a:cubicBezTo>
                    <a:lnTo>
                      <a:pt x="1635171" y="493470"/>
                    </a:lnTo>
                    <a:cubicBezTo>
                      <a:pt x="1635171" y="449771"/>
                      <a:pt x="1670510" y="414052"/>
                      <a:pt x="1714590" y="414052"/>
                    </a:cubicBezTo>
                    <a:lnTo>
                      <a:pt x="1714590" y="79418"/>
                    </a:lnTo>
                    <a:cubicBezTo>
                      <a:pt x="1670890" y="79418"/>
                      <a:pt x="1635171" y="44079"/>
                      <a:pt x="1635171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62"/>
              <p:cNvSpPr txBox="1"/>
              <p:nvPr/>
            </p:nvSpPr>
            <p:spPr>
              <a:xfrm>
                <a:off x="38100" y="0"/>
                <a:ext cx="1638390" cy="4553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2" name="Google Shape;1172;p62"/>
            <p:cNvSpPr txBox="1"/>
            <p:nvPr/>
          </p:nvSpPr>
          <p:spPr>
            <a:xfrm>
              <a:off x="22355" y="61864"/>
              <a:ext cx="2808600" cy="6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Colors</a:t>
              </a:r>
              <a:endParaRPr/>
            </a:p>
          </p:txBody>
        </p:sp>
      </p:grpSp>
      <p:grpSp>
        <p:nvGrpSpPr>
          <p:cNvPr id="1173" name="Google Shape;1173;p62"/>
          <p:cNvGrpSpPr/>
          <p:nvPr/>
        </p:nvGrpSpPr>
        <p:grpSpPr>
          <a:xfrm>
            <a:off x="1652977" y="7733483"/>
            <a:ext cx="4857360" cy="1524817"/>
            <a:chOff x="0" y="0"/>
            <a:chExt cx="6476481" cy="2033089"/>
          </a:xfrm>
        </p:grpSpPr>
        <p:grpSp>
          <p:nvGrpSpPr>
            <p:cNvPr id="1174" name="Google Shape;1174;p62"/>
            <p:cNvGrpSpPr/>
            <p:nvPr/>
          </p:nvGrpSpPr>
          <p:grpSpPr>
            <a:xfrm>
              <a:off x="1100929" y="0"/>
              <a:ext cx="904749" cy="904749"/>
              <a:chOff x="0" y="0"/>
              <a:chExt cx="812800" cy="812800"/>
            </a:xfrm>
          </p:grpSpPr>
          <p:sp>
            <p:nvSpPr>
              <p:cNvPr id="1175" name="Google Shape;1175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F1C1"/>
              </a:solidFill>
              <a:ln cap="sq" cmpd="sng" w="19050">
                <a:solidFill>
                  <a:srgbClr val="22374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7" name="Google Shape;1177;p62"/>
            <p:cNvGrpSpPr/>
            <p:nvPr/>
          </p:nvGrpSpPr>
          <p:grpSpPr>
            <a:xfrm>
              <a:off x="3327653" y="0"/>
              <a:ext cx="904749" cy="904749"/>
              <a:chOff x="0" y="0"/>
              <a:chExt cx="812800" cy="812800"/>
            </a:xfrm>
          </p:grpSpPr>
          <p:sp>
            <p:nvSpPr>
              <p:cNvPr id="1178" name="Google Shape;1178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0" name="Google Shape;1180;p62"/>
            <p:cNvGrpSpPr/>
            <p:nvPr/>
          </p:nvGrpSpPr>
          <p:grpSpPr>
            <a:xfrm>
              <a:off x="3345009" y="1128340"/>
              <a:ext cx="904749" cy="904749"/>
              <a:chOff x="0" y="0"/>
              <a:chExt cx="812800" cy="812800"/>
            </a:xfrm>
          </p:grpSpPr>
          <p:sp>
            <p:nvSpPr>
              <p:cNvPr id="1181" name="Google Shape;1181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68A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3" name="Google Shape;1183;p62"/>
            <p:cNvGrpSpPr/>
            <p:nvPr/>
          </p:nvGrpSpPr>
          <p:grpSpPr>
            <a:xfrm>
              <a:off x="4432336" y="0"/>
              <a:ext cx="904749" cy="904749"/>
              <a:chOff x="0" y="0"/>
              <a:chExt cx="812800" cy="812800"/>
            </a:xfrm>
          </p:grpSpPr>
          <p:sp>
            <p:nvSpPr>
              <p:cNvPr id="1184" name="Google Shape;1184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6" name="Google Shape;1186;p62"/>
            <p:cNvGrpSpPr/>
            <p:nvPr/>
          </p:nvGrpSpPr>
          <p:grpSpPr>
            <a:xfrm>
              <a:off x="5571732" y="0"/>
              <a:ext cx="904749" cy="904749"/>
              <a:chOff x="0" y="0"/>
              <a:chExt cx="812800" cy="812800"/>
            </a:xfrm>
          </p:grpSpPr>
          <p:sp>
            <p:nvSpPr>
              <p:cNvPr id="1187" name="Google Shape;1187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DE3D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9" name="Google Shape;1189;p62"/>
            <p:cNvGrpSpPr/>
            <p:nvPr/>
          </p:nvGrpSpPr>
          <p:grpSpPr>
            <a:xfrm>
              <a:off x="0" y="1128340"/>
              <a:ext cx="904749" cy="904749"/>
              <a:chOff x="0" y="0"/>
              <a:chExt cx="812800" cy="812800"/>
            </a:xfrm>
          </p:grpSpPr>
          <p:sp>
            <p:nvSpPr>
              <p:cNvPr id="1190" name="Google Shape;1190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37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2" name="Google Shape;1192;p62"/>
            <p:cNvGrpSpPr/>
            <p:nvPr/>
          </p:nvGrpSpPr>
          <p:grpSpPr>
            <a:xfrm>
              <a:off x="1100929" y="1128340"/>
              <a:ext cx="904749" cy="904749"/>
              <a:chOff x="0" y="0"/>
              <a:chExt cx="812800" cy="812800"/>
            </a:xfrm>
          </p:grpSpPr>
          <p:sp>
            <p:nvSpPr>
              <p:cNvPr id="1193" name="Google Shape;1193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D4D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5" name="Google Shape;1195;p62"/>
            <p:cNvGrpSpPr/>
            <p:nvPr/>
          </p:nvGrpSpPr>
          <p:grpSpPr>
            <a:xfrm>
              <a:off x="2205613" y="1128340"/>
              <a:ext cx="904749" cy="904749"/>
              <a:chOff x="0" y="0"/>
              <a:chExt cx="812800" cy="812800"/>
            </a:xfrm>
          </p:grpSpPr>
          <p:sp>
            <p:nvSpPr>
              <p:cNvPr id="1196" name="Google Shape;1196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6B9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8" name="Google Shape;1198;p62"/>
            <p:cNvGrpSpPr/>
            <p:nvPr/>
          </p:nvGrpSpPr>
          <p:grpSpPr>
            <a:xfrm>
              <a:off x="4449693" y="1128340"/>
              <a:ext cx="904749" cy="904749"/>
              <a:chOff x="0" y="0"/>
              <a:chExt cx="812800" cy="812800"/>
            </a:xfrm>
          </p:grpSpPr>
          <p:sp>
            <p:nvSpPr>
              <p:cNvPr id="1199" name="Google Shape;1199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E46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1" name="Google Shape;1201;p62"/>
            <p:cNvGrpSpPr/>
            <p:nvPr/>
          </p:nvGrpSpPr>
          <p:grpSpPr>
            <a:xfrm>
              <a:off x="0" y="28158"/>
              <a:ext cx="904749" cy="904749"/>
              <a:chOff x="0" y="0"/>
              <a:chExt cx="812800" cy="812800"/>
            </a:xfrm>
          </p:grpSpPr>
          <p:sp>
            <p:nvSpPr>
              <p:cNvPr id="1202" name="Google Shape;1202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4" name="Google Shape;1204;p62"/>
            <p:cNvGrpSpPr/>
            <p:nvPr/>
          </p:nvGrpSpPr>
          <p:grpSpPr>
            <a:xfrm>
              <a:off x="5537247" y="1128340"/>
              <a:ext cx="904749" cy="904749"/>
              <a:chOff x="0" y="0"/>
              <a:chExt cx="812800" cy="812800"/>
            </a:xfrm>
          </p:grpSpPr>
          <p:sp>
            <p:nvSpPr>
              <p:cNvPr id="1205" name="Google Shape;1205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8B7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7" name="Google Shape;1207;p62"/>
            <p:cNvGrpSpPr/>
            <p:nvPr/>
          </p:nvGrpSpPr>
          <p:grpSpPr>
            <a:xfrm>
              <a:off x="2222688" y="0"/>
              <a:ext cx="904749" cy="904749"/>
              <a:chOff x="0" y="0"/>
              <a:chExt cx="812800" cy="812800"/>
            </a:xfrm>
          </p:grpSpPr>
          <p:sp>
            <p:nvSpPr>
              <p:cNvPr id="1208" name="Google Shape;1208;p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2AA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10" name="Google Shape;1210;p62"/>
          <p:cNvSpPr/>
          <p:nvPr/>
        </p:nvSpPr>
        <p:spPr>
          <a:xfrm>
            <a:off x="-4202991" y="8393150"/>
            <a:ext cx="6893817" cy="3158622"/>
          </a:xfrm>
          <a:custGeom>
            <a:rect b="b" l="l" r="r" t="t"/>
            <a:pathLst>
              <a:path extrusionOk="0" h="3158622" w="6893817">
                <a:moveTo>
                  <a:pt x="0" y="0"/>
                </a:moveTo>
                <a:lnTo>
                  <a:pt x="6893817" y="0"/>
                </a:lnTo>
                <a:lnTo>
                  <a:pt x="6893817" y="3158621"/>
                </a:lnTo>
                <a:lnTo>
                  <a:pt x="0" y="3158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1" name="Google Shape;1211;p62"/>
          <p:cNvSpPr/>
          <p:nvPr/>
        </p:nvSpPr>
        <p:spPr>
          <a:xfrm>
            <a:off x="14461921" y="-1765372"/>
            <a:ext cx="5594758" cy="2563416"/>
          </a:xfrm>
          <a:custGeom>
            <a:rect b="b" l="l" r="r" t="t"/>
            <a:pathLst>
              <a:path extrusionOk="0" h="2563416" w="5594758">
                <a:moveTo>
                  <a:pt x="0" y="0"/>
                </a:moveTo>
                <a:lnTo>
                  <a:pt x="5594758" y="0"/>
                </a:lnTo>
                <a:lnTo>
                  <a:pt x="5594758" y="2563416"/>
                </a:lnTo>
                <a:lnTo>
                  <a:pt x="0" y="2563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2" name="Google Shape;1212;p62"/>
          <p:cNvSpPr txBox="1"/>
          <p:nvPr/>
        </p:nvSpPr>
        <p:spPr>
          <a:xfrm>
            <a:off x="1373522" y="4291641"/>
            <a:ext cx="51369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26" u="none" cap="none" strike="noStrike">
                <a:solidFill>
                  <a:srgbClr val="3368A6"/>
                </a:solidFill>
                <a:latin typeface="Bungee"/>
                <a:ea typeface="Bungee"/>
                <a:cs typeface="Bungee"/>
                <a:sym typeface="Bungee"/>
              </a:rPr>
              <a:t>titles: Bungee </a:t>
            </a:r>
            <a:endParaRPr/>
          </a:p>
        </p:txBody>
      </p:sp>
      <p:sp>
        <p:nvSpPr>
          <p:cNvPr id="1213" name="Google Shape;1213;p62"/>
          <p:cNvSpPr txBox="1"/>
          <p:nvPr/>
        </p:nvSpPr>
        <p:spPr>
          <a:xfrm>
            <a:off x="1373522" y="4920134"/>
            <a:ext cx="51369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26" u="none" cap="none" strike="noStrike">
                <a:solidFill>
                  <a:srgbClr val="3368A6"/>
                </a:solidFill>
                <a:latin typeface="Nunito Black"/>
                <a:ea typeface="Nunito Black"/>
                <a:cs typeface="Nunito Black"/>
                <a:sym typeface="Nunito Black"/>
              </a:rPr>
              <a:t>Subheading: Nunito</a:t>
            </a:r>
            <a:endParaRPr/>
          </a:p>
        </p:txBody>
      </p:sp>
      <p:sp>
        <p:nvSpPr>
          <p:cNvPr id="1214" name="Google Shape;1214;p62"/>
          <p:cNvSpPr txBox="1"/>
          <p:nvPr/>
        </p:nvSpPr>
        <p:spPr>
          <a:xfrm>
            <a:off x="1373522" y="5596202"/>
            <a:ext cx="51369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72" u="none" cap="none" strike="noStrike">
                <a:solidFill>
                  <a:srgbClr val="3368A6"/>
                </a:solidFill>
                <a:latin typeface="Nunito"/>
                <a:ea typeface="Nunito"/>
                <a:cs typeface="Nunito"/>
                <a:sym typeface="Nunito"/>
              </a:rPr>
              <a:t>Body: Nunito</a:t>
            </a:r>
            <a:endParaRPr/>
          </a:p>
        </p:txBody>
      </p:sp>
      <p:sp>
        <p:nvSpPr>
          <p:cNvPr id="1215" name="Google Shape;1215;p62"/>
          <p:cNvSpPr txBox="1"/>
          <p:nvPr/>
        </p:nvSpPr>
        <p:spPr>
          <a:xfrm>
            <a:off x="1028700" y="643611"/>
            <a:ext cx="7604400" cy="1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Resource Page</a:t>
            </a:r>
            <a:endParaRPr/>
          </a:p>
        </p:txBody>
      </p:sp>
      <p:grpSp>
        <p:nvGrpSpPr>
          <p:cNvPr id="1216" name="Google Shape;1216;p62"/>
          <p:cNvGrpSpPr/>
          <p:nvPr/>
        </p:nvGrpSpPr>
        <p:grpSpPr>
          <a:xfrm>
            <a:off x="2871900" y="2760375"/>
            <a:ext cx="2140166" cy="615925"/>
            <a:chOff x="0" y="0"/>
            <a:chExt cx="2853555" cy="821233"/>
          </a:xfrm>
        </p:grpSpPr>
        <p:grpSp>
          <p:nvGrpSpPr>
            <p:cNvPr id="1217" name="Google Shape;1217;p62"/>
            <p:cNvGrpSpPr/>
            <p:nvPr/>
          </p:nvGrpSpPr>
          <p:grpSpPr>
            <a:xfrm>
              <a:off x="0" y="0"/>
              <a:ext cx="2853421" cy="821233"/>
              <a:chOff x="0" y="0"/>
              <a:chExt cx="1714590" cy="493470"/>
            </a:xfrm>
          </p:grpSpPr>
          <p:sp>
            <p:nvSpPr>
              <p:cNvPr id="1218" name="Google Shape;1218;p62"/>
              <p:cNvSpPr/>
              <p:nvPr/>
            </p:nvSpPr>
            <p:spPr>
              <a:xfrm>
                <a:off x="0" y="0"/>
                <a:ext cx="1714590" cy="493470"/>
              </a:xfrm>
              <a:custGeom>
                <a:rect b="b" l="l" r="r" t="t"/>
                <a:pathLst>
                  <a:path extrusionOk="0" h="493470" w="1714590">
                    <a:moveTo>
                      <a:pt x="163517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414052"/>
                    </a:lnTo>
                    <a:cubicBezTo>
                      <a:pt x="43699" y="414052"/>
                      <a:pt x="79418" y="449391"/>
                      <a:pt x="79418" y="493470"/>
                    </a:cubicBezTo>
                    <a:lnTo>
                      <a:pt x="1635171" y="493470"/>
                    </a:lnTo>
                    <a:cubicBezTo>
                      <a:pt x="1635171" y="449771"/>
                      <a:pt x="1670510" y="414052"/>
                      <a:pt x="1714590" y="414052"/>
                    </a:cubicBezTo>
                    <a:lnTo>
                      <a:pt x="1714590" y="79418"/>
                    </a:lnTo>
                    <a:cubicBezTo>
                      <a:pt x="1670890" y="79418"/>
                      <a:pt x="1635171" y="44079"/>
                      <a:pt x="1635171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62"/>
              <p:cNvSpPr txBox="1"/>
              <p:nvPr/>
            </p:nvSpPr>
            <p:spPr>
              <a:xfrm>
                <a:off x="38100" y="0"/>
                <a:ext cx="1638390" cy="4553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0" name="Google Shape;1220;p62"/>
            <p:cNvSpPr txBox="1"/>
            <p:nvPr/>
          </p:nvSpPr>
          <p:spPr>
            <a:xfrm>
              <a:off x="44955" y="69597"/>
              <a:ext cx="2808600" cy="6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Fonts</a:t>
              </a:r>
              <a:endParaRPr/>
            </a:p>
          </p:txBody>
        </p:sp>
      </p:grpSp>
      <p:grpSp>
        <p:nvGrpSpPr>
          <p:cNvPr id="1221" name="Google Shape;1221;p62"/>
          <p:cNvGrpSpPr/>
          <p:nvPr/>
        </p:nvGrpSpPr>
        <p:grpSpPr>
          <a:xfrm>
            <a:off x="10251036" y="2760375"/>
            <a:ext cx="4852495" cy="615923"/>
            <a:chOff x="0" y="0"/>
            <a:chExt cx="6469994" cy="821231"/>
          </a:xfrm>
        </p:grpSpPr>
        <p:grpSp>
          <p:nvGrpSpPr>
            <p:cNvPr id="1222" name="Google Shape;1222;p62"/>
            <p:cNvGrpSpPr/>
            <p:nvPr/>
          </p:nvGrpSpPr>
          <p:grpSpPr>
            <a:xfrm>
              <a:off x="0" y="0"/>
              <a:ext cx="6469994" cy="821231"/>
              <a:chOff x="0" y="0"/>
              <a:chExt cx="3887758" cy="493470"/>
            </a:xfrm>
          </p:grpSpPr>
          <p:sp>
            <p:nvSpPr>
              <p:cNvPr id="1223" name="Google Shape;1223;p62"/>
              <p:cNvSpPr/>
              <p:nvPr/>
            </p:nvSpPr>
            <p:spPr>
              <a:xfrm>
                <a:off x="0" y="0"/>
                <a:ext cx="3887758" cy="493470"/>
              </a:xfrm>
              <a:custGeom>
                <a:rect b="b" l="l" r="r" t="t"/>
                <a:pathLst>
                  <a:path extrusionOk="0" h="493470" w="3887758">
                    <a:moveTo>
                      <a:pt x="3808340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414052"/>
                    </a:lnTo>
                    <a:cubicBezTo>
                      <a:pt x="43699" y="414052"/>
                      <a:pt x="79418" y="449391"/>
                      <a:pt x="79418" y="493470"/>
                    </a:cubicBezTo>
                    <a:lnTo>
                      <a:pt x="3808340" y="493470"/>
                    </a:lnTo>
                    <a:cubicBezTo>
                      <a:pt x="3808340" y="449771"/>
                      <a:pt x="3843679" y="414052"/>
                      <a:pt x="3887758" y="414052"/>
                    </a:cubicBezTo>
                    <a:lnTo>
                      <a:pt x="3887758" y="79418"/>
                    </a:lnTo>
                    <a:cubicBezTo>
                      <a:pt x="3844058" y="79418"/>
                      <a:pt x="3808340" y="44079"/>
                      <a:pt x="3808340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62"/>
              <p:cNvSpPr txBox="1"/>
              <p:nvPr/>
            </p:nvSpPr>
            <p:spPr>
              <a:xfrm>
                <a:off x="38100" y="0"/>
                <a:ext cx="3811558" cy="4553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5" name="Google Shape;1225;p62"/>
            <p:cNvSpPr txBox="1"/>
            <p:nvPr/>
          </p:nvSpPr>
          <p:spPr>
            <a:xfrm>
              <a:off x="50967" y="61864"/>
              <a:ext cx="6368100" cy="6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0F1C1"/>
                  </a:solidFill>
                  <a:latin typeface="Nunito"/>
                  <a:ea typeface="Nunito"/>
                  <a:cs typeface="Nunito"/>
                  <a:sym typeface="Nunito"/>
                </a:rPr>
                <a:t>Design Elements</a:t>
              </a:r>
              <a:endParaRPr/>
            </a:p>
          </p:txBody>
        </p:sp>
      </p:grpSp>
      <p:sp>
        <p:nvSpPr>
          <p:cNvPr id="1226" name="Google Shape;1226;p62"/>
          <p:cNvSpPr/>
          <p:nvPr/>
        </p:nvSpPr>
        <p:spPr>
          <a:xfrm>
            <a:off x="13153178" y="4070395"/>
            <a:ext cx="1902125" cy="871519"/>
          </a:xfrm>
          <a:custGeom>
            <a:rect b="b" l="l" r="r" t="t"/>
            <a:pathLst>
              <a:path extrusionOk="0" h="871519" w="1902125">
                <a:moveTo>
                  <a:pt x="0" y="0"/>
                </a:moveTo>
                <a:lnTo>
                  <a:pt x="1902125" y="0"/>
                </a:lnTo>
                <a:lnTo>
                  <a:pt x="1902125" y="871519"/>
                </a:lnTo>
                <a:lnTo>
                  <a:pt x="0" y="871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7" name="Google Shape;1227;p62"/>
          <p:cNvSpPr/>
          <p:nvPr/>
        </p:nvSpPr>
        <p:spPr>
          <a:xfrm>
            <a:off x="11205839" y="4035934"/>
            <a:ext cx="1678490" cy="1016249"/>
          </a:xfrm>
          <a:custGeom>
            <a:rect b="b" l="l" r="r" t="t"/>
            <a:pathLst>
              <a:path extrusionOk="0" h="1016249" w="1678490">
                <a:moveTo>
                  <a:pt x="0" y="0"/>
                </a:moveTo>
                <a:lnTo>
                  <a:pt x="1678489" y="0"/>
                </a:lnTo>
                <a:lnTo>
                  <a:pt x="1678489" y="1016250"/>
                </a:lnTo>
                <a:lnTo>
                  <a:pt x="0" y="1016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8" name="Google Shape;1228;p62"/>
          <p:cNvSpPr/>
          <p:nvPr/>
        </p:nvSpPr>
        <p:spPr>
          <a:xfrm rot="-122636">
            <a:off x="15362610" y="4144567"/>
            <a:ext cx="1313542" cy="845443"/>
          </a:xfrm>
          <a:custGeom>
            <a:rect b="b" l="l" r="r" t="t"/>
            <a:pathLst>
              <a:path extrusionOk="0" h="845443" w="1313542">
                <a:moveTo>
                  <a:pt x="0" y="0"/>
                </a:moveTo>
                <a:lnTo>
                  <a:pt x="1313542" y="0"/>
                </a:lnTo>
                <a:lnTo>
                  <a:pt x="1313542" y="845443"/>
                </a:lnTo>
                <a:lnTo>
                  <a:pt x="0" y="845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9" name="Google Shape;1229;p62"/>
          <p:cNvSpPr txBox="1"/>
          <p:nvPr/>
        </p:nvSpPr>
        <p:spPr>
          <a:xfrm>
            <a:off x="2364947" y="3482651"/>
            <a:ext cx="31539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uses the following free fonts:</a:t>
            </a:r>
            <a:endParaRPr/>
          </a:p>
        </p:txBody>
      </p:sp>
      <p:sp>
        <p:nvSpPr>
          <p:cNvPr id="1230" name="Google Shape;1230;p62"/>
          <p:cNvSpPr txBox="1"/>
          <p:nvPr/>
        </p:nvSpPr>
        <p:spPr>
          <a:xfrm>
            <a:off x="2044223" y="6242741"/>
            <a:ext cx="3795415" cy="323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can find these fonts online too.</a:t>
            </a:r>
            <a:endParaRPr/>
          </a:p>
        </p:txBody>
      </p:sp>
      <p:sp>
        <p:nvSpPr>
          <p:cNvPr id="1231" name="Google Shape;1231;p62"/>
          <p:cNvSpPr/>
          <p:nvPr/>
        </p:nvSpPr>
        <p:spPr>
          <a:xfrm>
            <a:off x="11205839" y="5558737"/>
            <a:ext cx="2662314" cy="1590982"/>
          </a:xfrm>
          <a:custGeom>
            <a:rect b="b" l="l" r="r" t="t"/>
            <a:pathLst>
              <a:path extrusionOk="0" h="1590982" w="2662314">
                <a:moveTo>
                  <a:pt x="0" y="0"/>
                </a:moveTo>
                <a:lnTo>
                  <a:pt x="2662314" y="0"/>
                </a:lnTo>
                <a:lnTo>
                  <a:pt x="2662314" y="1590982"/>
                </a:lnTo>
                <a:lnTo>
                  <a:pt x="0" y="1590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2" name="Google Shape;1232;p62"/>
          <p:cNvSpPr/>
          <p:nvPr/>
        </p:nvSpPr>
        <p:spPr>
          <a:xfrm>
            <a:off x="14235067" y="8117105"/>
            <a:ext cx="3024233" cy="1171276"/>
          </a:xfrm>
          <a:custGeom>
            <a:rect b="b" l="l" r="r" t="t"/>
            <a:pathLst>
              <a:path extrusionOk="0" h="1171276" w="3024233">
                <a:moveTo>
                  <a:pt x="0" y="0"/>
                </a:moveTo>
                <a:lnTo>
                  <a:pt x="3024233" y="0"/>
                </a:lnTo>
                <a:lnTo>
                  <a:pt x="3024233" y="1171276"/>
                </a:lnTo>
                <a:lnTo>
                  <a:pt x="0" y="1171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3" name="Google Shape;1233;p62"/>
          <p:cNvSpPr/>
          <p:nvPr/>
        </p:nvSpPr>
        <p:spPr>
          <a:xfrm>
            <a:off x="13991978" y="5237421"/>
            <a:ext cx="1860033" cy="2086838"/>
          </a:xfrm>
          <a:custGeom>
            <a:rect b="b" l="l" r="r" t="t"/>
            <a:pathLst>
              <a:path extrusionOk="0" h="2086838" w="1860033">
                <a:moveTo>
                  <a:pt x="0" y="0"/>
                </a:moveTo>
                <a:lnTo>
                  <a:pt x="1860033" y="0"/>
                </a:lnTo>
                <a:lnTo>
                  <a:pt x="1860033" y="2086839"/>
                </a:lnTo>
                <a:lnTo>
                  <a:pt x="0" y="2086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34" name="Google Shape;1234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46325" y="3913604"/>
            <a:ext cx="3595351" cy="12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6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46324" y="5702053"/>
            <a:ext cx="3595351" cy="86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75924" y="8127337"/>
            <a:ext cx="3024224" cy="107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50215" y="6937300"/>
            <a:ext cx="3612360" cy="8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6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043250" y="7733475"/>
            <a:ext cx="2894437" cy="1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055237" y="5558724"/>
            <a:ext cx="1215279" cy="17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FFD"/>
        </a:solidFill>
      </p:bgPr>
    </p:bg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63"/>
          <p:cNvSpPr txBox="1"/>
          <p:nvPr/>
        </p:nvSpPr>
        <p:spPr>
          <a:xfrm>
            <a:off x="1028700" y="679028"/>
            <a:ext cx="7528034" cy="2167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Design Elements</a:t>
            </a:r>
            <a:endParaRPr/>
          </a:p>
        </p:txBody>
      </p:sp>
      <p:sp>
        <p:nvSpPr>
          <p:cNvPr id="1245" name="Google Shape;1245;p63"/>
          <p:cNvSpPr/>
          <p:nvPr/>
        </p:nvSpPr>
        <p:spPr>
          <a:xfrm>
            <a:off x="2746247" y="3394864"/>
            <a:ext cx="1188072" cy="1159990"/>
          </a:xfrm>
          <a:custGeom>
            <a:rect b="b" l="l" r="r" t="t"/>
            <a:pathLst>
              <a:path extrusionOk="0" h="1159990" w="1188072">
                <a:moveTo>
                  <a:pt x="0" y="0"/>
                </a:moveTo>
                <a:lnTo>
                  <a:pt x="1188072" y="0"/>
                </a:lnTo>
                <a:lnTo>
                  <a:pt x="1188072" y="1159990"/>
                </a:lnTo>
                <a:lnTo>
                  <a:pt x="0" y="115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6" name="Google Shape;1246;p63"/>
          <p:cNvSpPr/>
          <p:nvPr/>
        </p:nvSpPr>
        <p:spPr>
          <a:xfrm>
            <a:off x="1278027" y="5216951"/>
            <a:ext cx="1029197" cy="916921"/>
          </a:xfrm>
          <a:custGeom>
            <a:rect b="b" l="l" r="r" t="t"/>
            <a:pathLst>
              <a:path extrusionOk="0" h="916921" w="1029197">
                <a:moveTo>
                  <a:pt x="0" y="0"/>
                </a:moveTo>
                <a:lnTo>
                  <a:pt x="1029197" y="0"/>
                </a:lnTo>
                <a:lnTo>
                  <a:pt x="1029197" y="916921"/>
                </a:lnTo>
                <a:lnTo>
                  <a:pt x="0" y="916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7" name="Google Shape;1247;p63"/>
          <p:cNvSpPr/>
          <p:nvPr/>
        </p:nvSpPr>
        <p:spPr>
          <a:xfrm>
            <a:off x="1278027" y="3445285"/>
            <a:ext cx="1022560" cy="1059149"/>
          </a:xfrm>
          <a:custGeom>
            <a:rect b="b" l="l" r="r" t="t"/>
            <a:pathLst>
              <a:path extrusionOk="0" h="1059149" w="1022560">
                <a:moveTo>
                  <a:pt x="0" y="0"/>
                </a:moveTo>
                <a:lnTo>
                  <a:pt x="1022560" y="0"/>
                </a:lnTo>
                <a:lnTo>
                  <a:pt x="1022560" y="1059149"/>
                </a:lnTo>
                <a:lnTo>
                  <a:pt x="0" y="1059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48" name="Google Shape;1248;p63"/>
          <p:cNvGrpSpPr/>
          <p:nvPr/>
        </p:nvGrpSpPr>
        <p:grpSpPr>
          <a:xfrm>
            <a:off x="10625306" y="3357552"/>
            <a:ext cx="1232370" cy="1234614"/>
            <a:chOff x="0" y="0"/>
            <a:chExt cx="1643160" cy="1646153"/>
          </a:xfrm>
        </p:grpSpPr>
        <p:sp>
          <p:nvSpPr>
            <p:cNvPr id="1249" name="Google Shape;1249;p63"/>
            <p:cNvSpPr/>
            <p:nvPr/>
          </p:nvSpPr>
          <p:spPr>
            <a:xfrm>
              <a:off x="0" y="0"/>
              <a:ext cx="1643160" cy="1646153"/>
            </a:xfrm>
            <a:custGeom>
              <a:rect b="b" l="l" r="r" t="t"/>
              <a:pathLst>
                <a:path extrusionOk="0" h="1646153" w="1643160">
                  <a:moveTo>
                    <a:pt x="0" y="0"/>
                  </a:moveTo>
                  <a:lnTo>
                    <a:pt x="1643160" y="0"/>
                  </a:lnTo>
                  <a:lnTo>
                    <a:pt x="1643160" y="1646153"/>
                  </a:lnTo>
                  <a:lnTo>
                    <a:pt x="0" y="16461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250" name="Google Shape;1250;p63"/>
            <p:cNvGrpSpPr/>
            <p:nvPr/>
          </p:nvGrpSpPr>
          <p:grpSpPr>
            <a:xfrm>
              <a:off x="485520" y="436395"/>
              <a:ext cx="722741" cy="722741"/>
              <a:chOff x="0" y="0"/>
              <a:chExt cx="812800" cy="812800"/>
            </a:xfrm>
          </p:grpSpPr>
          <p:sp>
            <p:nvSpPr>
              <p:cNvPr id="1251" name="Google Shape;1251;p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6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53" name="Google Shape;1253;p63"/>
          <p:cNvSpPr/>
          <p:nvPr/>
        </p:nvSpPr>
        <p:spPr>
          <a:xfrm>
            <a:off x="4344049" y="4991335"/>
            <a:ext cx="887158" cy="1251120"/>
          </a:xfrm>
          <a:custGeom>
            <a:rect b="b" l="l" r="r" t="t"/>
            <a:pathLst>
              <a:path extrusionOk="0" h="1251120" w="887158">
                <a:moveTo>
                  <a:pt x="0" y="0"/>
                </a:moveTo>
                <a:lnTo>
                  <a:pt x="887158" y="0"/>
                </a:lnTo>
                <a:lnTo>
                  <a:pt x="887158" y="1251120"/>
                </a:lnTo>
                <a:lnTo>
                  <a:pt x="0" y="1251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4" name="Google Shape;1254;p63"/>
          <p:cNvSpPr/>
          <p:nvPr/>
        </p:nvSpPr>
        <p:spPr>
          <a:xfrm>
            <a:off x="1264451" y="6542139"/>
            <a:ext cx="1289331" cy="1249479"/>
          </a:xfrm>
          <a:custGeom>
            <a:rect b="b" l="l" r="r" t="t"/>
            <a:pathLst>
              <a:path extrusionOk="0" h="1249479" w="1289331">
                <a:moveTo>
                  <a:pt x="0" y="0"/>
                </a:moveTo>
                <a:lnTo>
                  <a:pt x="1289331" y="0"/>
                </a:lnTo>
                <a:lnTo>
                  <a:pt x="1289331" y="1249479"/>
                </a:lnTo>
                <a:lnTo>
                  <a:pt x="0" y="1249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5" name="Google Shape;1255;p63"/>
          <p:cNvSpPr/>
          <p:nvPr/>
        </p:nvSpPr>
        <p:spPr>
          <a:xfrm>
            <a:off x="3090319" y="6537222"/>
            <a:ext cx="1227633" cy="1227633"/>
          </a:xfrm>
          <a:custGeom>
            <a:rect b="b" l="l" r="r" t="t"/>
            <a:pathLst>
              <a:path extrusionOk="0" h="1227633" w="1227633">
                <a:moveTo>
                  <a:pt x="0" y="0"/>
                </a:moveTo>
                <a:lnTo>
                  <a:pt x="1227633" y="0"/>
                </a:lnTo>
                <a:lnTo>
                  <a:pt x="1227633" y="1227633"/>
                </a:lnTo>
                <a:lnTo>
                  <a:pt x="0" y="1227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6" name="Google Shape;1256;p63"/>
          <p:cNvSpPr/>
          <p:nvPr/>
        </p:nvSpPr>
        <p:spPr>
          <a:xfrm>
            <a:off x="4854490" y="6448177"/>
            <a:ext cx="1405722" cy="1405722"/>
          </a:xfrm>
          <a:custGeom>
            <a:rect b="b" l="l" r="r" t="t"/>
            <a:pathLst>
              <a:path extrusionOk="0" h="1405722" w="1405722">
                <a:moveTo>
                  <a:pt x="0" y="0"/>
                </a:moveTo>
                <a:lnTo>
                  <a:pt x="1405722" y="0"/>
                </a:lnTo>
                <a:lnTo>
                  <a:pt x="1405722" y="1405722"/>
                </a:lnTo>
                <a:lnTo>
                  <a:pt x="0" y="1405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7" name="Google Shape;1257;p63"/>
          <p:cNvSpPr/>
          <p:nvPr/>
        </p:nvSpPr>
        <p:spPr>
          <a:xfrm>
            <a:off x="6796749" y="6649199"/>
            <a:ext cx="1142419" cy="1142419"/>
          </a:xfrm>
          <a:custGeom>
            <a:rect b="b" l="l" r="r" t="t"/>
            <a:pathLst>
              <a:path extrusionOk="0" h="1142419" w="1142419">
                <a:moveTo>
                  <a:pt x="0" y="0"/>
                </a:moveTo>
                <a:lnTo>
                  <a:pt x="1142419" y="0"/>
                </a:lnTo>
                <a:lnTo>
                  <a:pt x="1142419" y="1142419"/>
                </a:lnTo>
                <a:lnTo>
                  <a:pt x="0" y="1142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8" name="Google Shape;1258;p63"/>
          <p:cNvSpPr/>
          <p:nvPr/>
        </p:nvSpPr>
        <p:spPr>
          <a:xfrm>
            <a:off x="5736876" y="5143500"/>
            <a:ext cx="1069269" cy="1051772"/>
          </a:xfrm>
          <a:custGeom>
            <a:rect b="b" l="l" r="r" t="t"/>
            <a:pathLst>
              <a:path extrusionOk="0" h="1051772" w="1069269">
                <a:moveTo>
                  <a:pt x="0" y="0"/>
                </a:moveTo>
                <a:lnTo>
                  <a:pt x="1069269" y="0"/>
                </a:lnTo>
                <a:lnTo>
                  <a:pt x="1069269" y="1051772"/>
                </a:lnTo>
                <a:lnTo>
                  <a:pt x="0" y="105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9" name="Google Shape;1259;p63"/>
          <p:cNvSpPr/>
          <p:nvPr/>
        </p:nvSpPr>
        <p:spPr>
          <a:xfrm>
            <a:off x="15626693" y="6382401"/>
            <a:ext cx="1316346" cy="1366019"/>
          </a:xfrm>
          <a:custGeom>
            <a:rect b="b" l="l" r="r" t="t"/>
            <a:pathLst>
              <a:path extrusionOk="0" h="1366019" w="1316346">
                <a:moveTo>
                  <a:pt x="0" y="0"/>
                </a:moveTo>
                <a:lnTo>
                  <a:pt x="1316346" y="0"/>
                </a:lnTo>
                <a:lnTo>
                  <a:pt x="1316346" y="1366019"/>
                </a:lnTo>
                <a:lnTo>
                  <a:pt x="0" y="1366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0" name="Google Shape;1260;p63"/>
          <p:cNvSpPr/>
          <p:nvPr/>
        </p:nvSpPr>
        <p:spPr>
          <a:xfrm>
            <a:off x="14092622" y="7894249"/>
            <a:ext cx="939017" cy="1479827"/>
          </a:xfrm>
          <a:custGeom>
            <a:rect b="b" l="l" r="r" t="t"/>
            <a:pathLst>
              <a:path extrusionOk="0" h="1479827" w="939017">
                <a:moveTo>
                  <a:pt x="0" y="0"/>
                </a:moveTo>
                <a:lnTo>
                  <a:pt x="939017" y="0"/>
                </a:lnTo>
                <a:lnTo>
                  <a:pt x="939017" y="1479827"/>
                </a:lnTo>
                <a:lnTo>
                  <a:pt x="0" y="1479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1" name="Google Shape;1261;p63"/>
          <p:cNvSpPr/>
          <p:nvPr/>
        </p:nvSpPr>
        <p:spPr>
          <a:xfrm rot="-73127">
            <a:off x="12314768" y="3368476"/>
            <a:ext cx="1038676" cy="1086068"/>
          </a:xfrm>
          <a:custGeom>
            <a:rect b="b" l="l" r="r" t="t"/>
            <a:pathLst>
              <a:path extrusionOk="0" h="1086068" w="1038676">
                <a:moveTo>
                  <a:pt x="0" y="0"/>
                </a:moveTo>
                <a:lnTo>
                  <a:pt x="1038676" y="0"/>
                </a:lnTo>
                <a:lnTo>
                  <a:pt x="1038676" y="1086068"/>
                </a:lnTo>
                <a:lnTo>
                  <a:pt x="0" y="1086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62" name="Google Shape;1262;p63"/>
          <p:cNvGrpSpPr/>
          <p:nvPr/>
        </p:nvGrpSpPr>
        <p:grpSpPr>
          <a:xfrm>
            <a:off x="2812894" y="4986477"/>
            <a:ext cx="1025485" cy="1025485"/>
            <a:chOff x="0" y="0"/>
            <a:chExt cx="812800" cy="812800"/>
          </a:xfrm>
        </p:grpSpPr>
        <p:sp>
          <p:nvSpPr>
            <p:cNvPr id="1263" name="Google Shape;1263;p6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348"/>
            </a:solidFill>
            <a:ln>
              <a:noFill/>
            </a:ln>
          </p:spPr>
        </p:sp>
        <p:sp>
          <p:nvSpPr>
            <p:cNvPr id="1264" name="Google Shape;1264;p63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5" name="Google Shape;1265;p63"/>
          <p:cNvSpPr/>
          <p:nvPr/>
        </p:nvSpPr>
        <p:spPr>
          <a:xfrm>
            <a:off x="13810537" y="3357552"/>
            <a:ext cx="1550796" cy="1034804"/>
          </a:xfrm>
          <a:custGeom>
            <a:rect b="b" l="l" r="r" t="t"/>
            <a:pathLst>
              <a:path extrusionOk="0" h="1034804" w="1550796">
                <a:moveTo>
                  <a:pt x="0" y="0"/>
                </a:moveTo>
                <a:lnTo>
                  <a:pt x="1550796" y="0"/>
                </a:lnTo>
                <a:lnTo>
                  <a:pt x="1550796" y="1034803"/>
                </a:lnTo>
                <a:lnTo>
                  <a:pt x="0" y="103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6" name="Google Shape;1266;p63"/>
          <p:cNvSpPr/>
          <p:nvPr/>
        </p:nvSpPr>
        <p:spPr>
          <a:xfrm>
            <a:off x="15861808" y="4958640"/>
            <a:ext cx="1236519" cy="1090385"/>
          </a:xfrm>
          <a:custGeom>
            <a:rect b="b" l="l" r="r" t="t"/>
            <a:pathLst>
              <a:path extrusionOk="0" h="1090385" w="1236519">
                <a:moveTo>
                  <a:pt x="0" y="0"/>
                </a:moveTo>
                <a:lnTo>
                  <a:pt x="1236519" y="0"/>
                </a:lnTo>
                <a:lnTo>
                  <a:pt x="1236519" y="1090386"/>
                </a:lnTo>
                <a:lnTo>
                  <a:pt x="0" y="1090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7" name="Google Shape;1267;p63"/>
          <p:cNvSpPr/>
          <p:nvPr/>
        </p:nvSpPr>
        <p:spPr>
          <a:xfrm>
            <a:off x="14278547" y="4802410"/>
            <a:ext cx="1077592" cy="1253013"/>
          </a:xfrm>
          <a:custGeom>
            <a:rect b="b" l="l" r="r" t="t"/>
            <a:pathLst>
              <a:path extrusionOk="0" h="1253013" w="1077592">
                <a:moveTo>
                  <a:pt x="0" y="0"/>
                </a:moveTo>
                <a:lnTo>
                  <a:pt x="1077591" y="0"/>
                </a:lnTo>
                <a:lnTo>
                  <a:pt x="1077591" y="1253013"/>
                </a:lnTo>
                <a:lnTo>
                  <a:pt x="0" y="1253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8" name="Google Shape;1268;p63"/>
          <p:cNvSpPr/>
          <p:nvPr/>
        </p:nvSpPr>
        <p:spPr>
          <a:xfrm>
            <a:off x="9335587" y="4958640"/>
            <a:ext cx="1155146" cy="1396330"/>
          </a:xfrm>
          <a:custGeom>
            <a:rect b="b" l="l" r="r" t="t"/>
            <a:pathLst>
              <a:path extrusionOk="0" h="1396330" w="1155146">
                <a:moveTo>
                  <a:pt x="0" y="0"/>
                </a:moveTo>
                <a:lnTo>
                  <a:pt x="1155146" y="0"/>
                </a:lnTo>
                <a:lnTo>
                  <a:pt x="1155146" y="1396331"/>
                </a:lnTo>
                <a:lnTo>
                  <a:pt x="0" y="1396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9" name="Google Shape;1269;p63"/>
          <p:cNvSpPr/>
          <p:nvPr/>
        </p:nvSpPr>
        <p:spPr>
          <a:xfrm flipH="1">
            <a:off x="12559475" y="6470020"/>
            <a:ext cx="938093" cy="1368570"/>
          </a:xfrm>
          <a:custGeom>
            <a:rect b="b" l="l" r="r" t="t"/>
            <a:pathLst>
              <a:path extrusionOk="0" h="1368570" w="938093">
                <a:moveTo>
                  <a:pt x="938093" y="0"/>
                </a:moveTo>
                <a:lnTo>
                  <a:pt x="0" y="0"/>
                </a:lnTo>
                <a:lnTo>
                  <a:pt x="0" y="1368570"/>
                </a:lnTo>
                <a:lnTo>
                  <a:pt x="938093" y="1368570"/>
                </a:lnTo>
                <a:lnTo>
                  <a:pt x="938093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0" name="Google Shape;1270;p63"/>
          <p:cNvSpPr/>
          <p:nvPr/>
        </p:nvSpPr>
        <p:spPr>
          <a:xfrm>
            <a:off x="10996403" y="5108368"/>
            <a:ext cx="1401681" cy="1134087"/>
          </a:xfrm>
          <a:custGeom>
            <a:rect b="b" l="l" r="r" t="t"/>
            <a:pathLst>
              <a:path extrusionOk="0" h="1134087" w="1401681">
                <a:moveTo>
                  <a:pt x="0" y="0"/>
                </a:moveTo>
                <a:lnTo>
                  <a:pt x="1401681" y="0"/>
                </a:lnTo>
                <a:lnTo>
                  <a:pt x="1401681" y="1134087"/>
                </a:lnTo>
                <a:lnTo>
                  <a:pt x="0" y="1134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1" name="Google Shape;1271;p63"/>
          <p:cNvSpPr/>
          <p:nvPr/>
        </p:nvSpPr>
        <p:spPr>
          <a:xfrm>
            <a:off x="10883092" y="6530700"/>
            <a:ext cx="1139846" cy="1210261"/>
          </a:xfrm>
          <a:custGeom>
            <a:rect b="b" l="l" r="r" t="t"/>
            <a:pathLst>
              <a:path extrusionOk="0" h="1210261" w="1139846">
                <a:moveTo>
                  <a:pt x="0" y="0"/>
                </a:moveTo>
                <a:lnTo>
                  <a:pt x="1139846" y="0"/>
                </a:lnTo>
                <a:lnTo>
                  <a:pt x="1139846" y="1210261"/>
                </a:lnTo>
                <a:lnTo>
                  <a:pt x="0" y="1210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2" name="Google Shape;1272;p63"/>
          <p:cNvSpPr/>
          <p:nvPr/>
        </p:nvSpPr>
        <p:spPr>
          <a:xfrm rot="5400000">
            <a:off x="12363298" y="8145891"/>
            <a:ext cx="1111813" cy="1111813"/>
          </a:xfrm>
          <a:custGeom>
            <a:rect b="b" l="l" r="r" t="t"/>
            <a:pathLst>
              <a:path extrusionOk="0" h="1111813" w="1111813">
                <a:moveTo>
                  <a:pt x="0" y="0"/>
                </a:moveTo>
                <a:lnTo>
                  <a:pt x="1111813" y="0"/>
                </a:lnTo>
                <a:lnTo>
                  <a:pt x="1111813" y="1111813"/>
                </a:lnTo>
                <a:lnTo>
                  <a:pt x="0" y="1111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3" name="Google Shape;1273;p63"/>
          <p:cNvSpPr/>
          <p:nvPr/>
        </p:nvSpPr>
        <p:spPr>
          <a:xfrm rot="5400000">
            <a:off x="10735764" y="8112422"/>
            <a:ext cx="1178752" cy="1178752"/>
          </a:xfrm>
          <a:custGeom>
            <a:rect b="b" l="l" r="r" t="t"/>
            <a:pathLst>
              <a:path extrusionOk="0" h="1178752" w="1178752">
                <a:moveTo>
                  <a:pt x="0" y="0"/>
                </a:moveTo>
                <a:lnTo>
                  <a:pt x="1178752" y="0"/>
                </a:lnTo>
                <a:lnTo>
                  <a:pt x="1178752" y="1178752"/>
                </a:lnTo>
                <a:lnTo>
                  <a:pt x="0" y="1178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4" name="Google Shape;1274;p63"/>
          <p:cNvSpPr/>
          <p:nvPr/>
        </p:nvSpPr>
        <p:spPr>
          <a:xfrm rot="5400000">
            <a:off x="9167335" y="8141974"/>
            <a:ext cx="1119647" cy="1119647"/>
          </a:xfrm>
          <a:custGeom>
            <a:rect b="b" l="l" r="r" t="t"/>
            <a:pathLst>
              <a:path extrusionOk="0" h="1119647" w="1119647">
                <a:moveTo>
                  <a:pt x="0" y="0"/>
                </a:moveTo>
                <a:lnTo>
                  <a:pt x="1119647" y="0"/>
                </a:lnTo>
                <a:lnTo>
                  <a:pt x="1119647" y="1119647"/>
                </a:lnTo>
                <a:lnTo>
                  <a:pt x="0" y="1119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5" name="Google Shape;1275;p63"/>
          <p:cNvSpPr/>
          <p:nvPr/>
        </p:nvSpPr>
        <p:spPr>
          <a:xfrm rot="5400000">
            <a:off x="2832880" y="8134382"/>
            <a:ext cx="1134832" cy="1134832"/>
          </a:xfrm>
          <a:custGeom>
            <a:rect b="b" l="l" r="r" t="t"/>
            <a:pathLst>
              <a:path extrusionOk="0" h="1134832" w="1134832">
                <a:moveTo>
                  <a:pt x="0" y="0"/>
                </a:moveTo>
                <a:lnTo>
                  <a:pt x="1134832" y="0"/>
                </a:lnTo>
                <a:lnTo>
                  <a:pt x="1134832" y="1134831"/>
                </a:lnTo>
                <a:lnTo>
                  <a:pt x="0" y="1134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6" name="Google Shape;1276;p63"/>
          <p:cNvSpPr/>
          <p:nvPr/>
        </p:nvSpPr>
        <p:spPr>
          <a:xfrm rot="5400000">
            <a:off x="4416494" y="8134382"/>
            <a:ext cx="1134832" cy="1134832"/>
          </a:xfrm>
          <a:custGeom>
            <a:rect b="b" l="l" r="r" t="t"/>
            <a:pathLst>
              <a:path extrusionOk="0" h="1134832" w="1134832">
                <a:moveTo>
                  <a:pt x="0" y="0"/>
                </a:moveTo>
                <a:lnTo>
                  <a:pt x="1134832" y="0"/>
                </a:lnTo>
                <a:lnTo>
                  <a:pt x="1134832" y="1134831"/>
                </a:lnTo>
                <a:lnTo>
                  <a:pt x="0" y="1134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7" name="Google Shape;1277;p63"/>
          <p:cNvSpPr/>
          <p:nvPr/>
        </p:nvSpPr>
        <p:spPr>
          <a:xfrm rot="5400000">
            <a:off x="7583721" y="8134382"/>
            <a:ext cx="1134832" cy="1134832"/>
          </a:xfrm>
          <a:custGeom>
            <a:rect b="b" l="l" r="r" t="t"/>
            <a:pathLst>
              <a:path extrusionOk="0" h="1134832" w="1134832">
                <a:moveTo>
                  <a:pt x="0" y="0"/>
                </a:moveTo>
                <a:lnTo>
                  <a:pt x="1134832" y="0"/>
                </a:lnTo>
                <a:lnTo>
                  <a:pt x="1134832" y="1134831"/>
                </a:lnTo>
                <a:lnTo>
                  <a:pt x="0" y="1134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8" name="Google Shape;1278;p63"/>
          <p:cNvSpPr/>
          <p:nvPr/>
        </p:nvSpPr>
        <p:spPr>
          <a:xfrm rot="5400000">
            <a:off x="6000108" y="8134382"/>
            <a:ext cx="1134832" cy="1134832"/>
          </a:xfrm>
          <a:custGeom>
            <a:rect b="b" l="l" r="r" t="t"/>
            <a:pathLst>
              <a:path extrusionOk="0" h="1134832" w="1134832">
                <a:moveTo>
                  <a:pt x="0" y="0"/>
                </a:moveTo>
                <a:lnTo>
                  <a:pt x="1134831" y="0"/>
                </a:lnTo>
                <a:lnTo>
                  <a:pt x="1134831" y="1134831"/>
                </a:lnTo>
                <a:lnTo>
                  <a:pt x="0" y="1134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9" name="Google Shape;1279;p63"/>
          <p:cNvSpPr/>
          <p:nvPr/>
        </p:nvSpPr>
        <p:spPr>
          <a:xfrm flipH="1" rot="5400000">
            <a:off x="1264451" y="8141974"/>
            <a:ext cx="1119647" cy="1119647"/>
          </a:xfrm>
          <a:custGeom>
            <a:rect b="b" l="l" r="r" t="t"/>
            <a:pathLst>
              <a:path extrusionOk="0" h="1119647" w="1119647">
                <a:moveTo>
                  <a:pt x="1119647" y="0"/>
                </a:moveTo>
                <a:lnTo>
                  <a:pt x="0" y="0"/>
                </a:lnTo>
                <a:lnTo>
                  <a:pt x="0" y="1119647"/>
                </a:lnTo>
                <a:lnTo>
                  <a:pt x="1119647" y="1119647"/>
                </a:lnTo>
                <a:lnTo>
                  <a:pt x="1119647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0" name="Google Shape;1280;p63"/>
          <p:cNvSpPr/>
          <p:nvPr/>
        </p:nvSpPr>
        <p:spPr>
          <a:xfrm>
            <a:off x="7306679" y="3373013"/>
            <a:ext cx="1194938" cy="1203692"/>
          </a:xfrm>
          <a:custGeom>
            <a:rect b="b" l="l" r="r" t="t"/>
            <a:pathLst>
              <a:path extrusionOk="0" h="1203692" w="1194938">
                <a:moveTo>
                  <a:pt x="0" y="0"/>
                </a:moveTo>
                <a:lnTo>
                  <a:pt x="1194937" y="0"/>
                </a:lnTo>
                <a:lnTo>
                  <a:pt x="1194937" y="1203692"/>
                </a:lnTo>
                <a:lnTo>
                  <a:pt x="0" y="1203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81" name="Google Shape;1281;p6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5293100" y="8244410"/>
            <a:ext cx="1783400" cy="94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6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8396050" y="6501637"/>
            <a:ext cx="1950528" cy="140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6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7322101" y="4991326"/>
            <a:ext cx="1497534" cy="12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6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2707775" y="4701189"/>
            <a:ext cx="869124" cy="149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6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4074649" y="6282199"/>
            <a:ext cx="1022550" cy="150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63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5767400" y="3354000"/>
            <a:ext cx="1370918" cy="109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63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8947275" y="3358185"/>
            <a:ext cx="1236524" cy="123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6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4380000" y="3167662"/>
            <a:ext cx="2480540" cy="16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FFD"/>
        </a:solidFill>
      </p:bgPr>
    </p:bg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64"/>
          <p:cNvSpPr txBox="1"/>
          <p:nvPr/>
        </p:nvSpPr>
        <p:spPr>
          <a:xfrm>
            <a:off x="1028700" y="679028"/>
            <a:ext cx="7528034" cy="2167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Design Elements</a:t>
            </a:r>
            <a:endParaRPr/>
          </a:p>
        </p:txBody>
      </p:sp>
      <p:sp>
        <p:nvSpPr>
          <p:cNvPr id="1294" name="Google Shape;1294;p64"/>
          <p:cNvSpPr/>
          <p:nvPr/>
        </p:nvSpPr>
        <p:spPr>
          <a:xfrm rot="10800000">
            <a:off x="3799135" y="3821024"/>
            <a:ext cx="3346985" cy="2318548"/>
          </a:xfrm>
          <a:custGeom>
            <a:rect b="b" l="l" r="r" t="t"/>
            <a:pathLst>
              <a:path extrusionOk="0" h="2318548" w="3346985">
                <a:moveTo>
                  <a:pt x="3346985" y="2318547"/>
                </a:moveTo>
                <a:lnTo>
                  <a:pt x="0" y="2318547"/>
                </a:lnTo>
                <a:lnTo>
                  <a:pt x="0" y="0"/>
                </a:lnTo>
                <a:lnTo>
                  <a:pt x="3346985" y="0"/>
                </a:lnTo>
                <a:lnTo>
                  <a:pt x="3346985" y="231854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5" name="Google Shape;1295;p64"/>
          <p:cNvSpPr/>
          <p:nvPr/>
        </p:nvSpPr>
        <p:spPr>
          <a:xfrm rot="10800000">
            <a:off x="7398459" y="3983380"/>
            <a:ext cx="3272845" cy="1654275"/>
          </a:xfrm>
          <a:custGeom>
            <a:rect b="b" l="l" r="r" t="t"/>
            <a:pathLst>
              <a:path extrusionOk="0" h="1654275" w="3272845">
                <a:moveTo>
                  <a:pt x="0" y="0"/>
                </a:moveTo>
                <a:lnTo>
                  <a:pt x="3272845" y="0"/>
                </a:lnTo>
                <a:lnTo>
                  <a:pt x="3272845" y="1654275"/>
                </a:lnTo>
                <a:lnTo>
                  <a:pt x="0" y="1654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6" name="Google Shape;1296;p64"/>
          <p:cNvSpPr/>
          <p:nvPr/>
        </p:nvSpPr>
        <p:spPr>
          <a:xfrm>
            <a:off x="8170939" y="6082546"/>
            <a:ext cx="2141882" cy="3100092"/>
          </a:xfrm>
          <a:custGeom>
            <a:rect b="b" l="l" r="r" t="t"/>
            <a:pathLst>
              <a:path extrusionOk="0" h="3100092" w="2141882">
                <a:moveTo>
                  <a:pt x="0" y="0"/>
                </a:moveTo>
                <a:lnTo>
                  <a:pt x="2141882" y="0"/>
                </a:lnTo>
                <a:lnTo>
                  <a:pt x="2141882" y="3100091"/>
                </a:lnTo>
                <a:lnTo>
                  <a:pt x="0" y="3100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7" name="Google Shape;1297;p64"/>
          <p:cNvSpPr/>
          <p:nvPr/>
        </p:nvSpPr>
        <p:spPr>
          <a:xfrm>
            <a:off x="1505419" y="6590848"/>
            <a:ext cx="2459587" cy="2455115"/>
          </a:xfrm>
          <a:custGeom>
            <a:rect b="b" l="l" r="r" t="t"/>
            <a:pathLst>
              <a:path extrusionOk="0" h="2455115" w="2459587">
                <a:moveTo>
                  <a:pt x="0" y="0"/>
                </a:moveTo>
                <a:lnTo>
                  <a:pt x="2459586" y="0"/>
                </a:lnTo>
                <a:lnTo>
                  <a:pt x="2459586" y="2455114"/>
                </a:lnTo>
                <a:lnTo>
                  <a:pt x="0" y="2455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8" name="Google Shape;1298;p64"/>
          <p:cNvSpPr/>
          <p:nvPr/>
        </p:nvSpPr>
        <p:spPr>
          <a:xfrm>
            <a:off x="4641714" y="6219221"/>
            <a:ext cx="2605742" cy="2826741"/>
          </a:xfrm>
          <a:custGeom>
            <a:rect b="b" l="l" r="r" t="t"/>
            <a:pathLst>
              <a:path extrusionOk="0" h="2826741" w="2605742">
                <a:moveTo>
                  <a:pt x="0" y="0"/>
                </a:moveTo>
                <a:lnTo>
                  <a:pt x="2605742" y="0"/>
                </a:lnTo>
                <a:lnTo>
                  <a:pt x="2605742" y="2826741"/>
                </a:lnTo>
                <a:lnTo>
                  <a:pt x="0" y="2826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99" name="Google Shape;1299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62659" y="1028701"/>
            <a:ext cx="1468031" cy="194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710065" y="1028701"/>
            <a:ext cx="1324446" cy="194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37950" y="3387075"/>
            <a:ext cx="1714784" cy="191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447999" y="3392098"/>
            <a:ext cx="1732359" cy="19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6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541984" y="3374482"/>
            <a:ext cx="1722316" cy="192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6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37638" y="5577841"/>
            <a:ext cx="1676568" cy="180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6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481113" y="5588953"/>
            <a:ext cx="1666128" cy="180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6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604643" y="5571576"/>
            <a:ext cx="1664040" cy="181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6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353784" y="7467472"/>
            <a:ext cx="1781601" cy="178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6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3413581" y="7467487"/>
            <a:ext cx="1781601" cy="178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6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5511213" y="7467481"/>
            <a:ext cx="1783848" cy="178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6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28700" y="3811625"/>
            <a:ext cx="3179199" cy="24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1C1"/>
        </a:solidFill>
      </p:bgPr>
    </p:bg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65"/>
          <p:cNvSpPr/>
          <p:nvPr/>
        </p:nvSpPr>
        <p:spPr>
          <a:xfrm>
            <a:off x="9144000" y="0"/>
            <a:ext cx="9145504" cy="3836792"/>
          </a:xfrm>
          <a:custGeom>
            <a:rect b="b" l="l" r="r" t="t"/>
            <a:pathLst>
              <a:path extrusionOk="0" h="1051176" w="2408296">
                <a:moveTo>
                  <a:pt x="0" y="0"/>
                </a:moveTo>
                <a:lnTo>
                  <a:pt x="2408296" y="0"/>
                </a:lnTo>
                <a:lnTo>
                  <a:pt x="2408296" y="1051176"/>
                </a:lnTo>
                <a:lnTo>
                  <a:pt x="0" y="1051176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1316" name="Google Shape;1316;p65"/>
          <p:cNvSpPr/>
          <p:nvPr/>
        </p:nvSpPr>
        <p:spPr>
          <a:xfrm>
            <a:off x="13716000" y="-67775"/>
            <a:ext cx="4562198" cy="3905119"/>
          </a:xfrm>
          <a:custGeom>
            <a:rect b="b" l="l" r="r" t="t"/>
            <a:pathLst>
              <a:path extrusionOk="0" h="1051176" w="1287847">
                <a:moveTo>
                  <a:pt x="0" y="0"/>
                </a:moveTo>
                <a:lnTo>
                  <a:pt x="1287847" y="0"/>
                </a:lnTo>
                <a:lnTo>
                  <a:pt x="1287847" y="1051176"/>
                </a:lnTo>
                <a:lnTo>
                  <a:pt x="0" y="1051176"/>
                </a:lnTo>
                <a:close/>
              </a:path>
            </a:pathLst>
          </a:custGeom>
          <a:solidFill>
            <a:srgbClr val="A16B9F"/>
          </a:solidFill>
          <a:ln>
            <a:noFill/>
          </a:ln>
        </p:spPr>
      </p:sp>
      <p:sp>
        <p:nvSpPr>
          <p:cNvPr id="1317" name="Google Shape;1317;p65"/>
          <p:cNvSpPr txBox="1"/>
          <p:nvPr/>
        </p:nvSpPr>
        <p:spPr>
          <a:xfrm>
            <a:off x="6468219" y="4026460"/>
            <a:ext cx="5351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Credits</a:t>
            </a:r>
            <a:endParaRPr/>
          </a:p>
        </p:txBody>
      </p:sp>
      <p:sp>
        <p:nvSpPr>
          <p:cNvPr id="1318" name="Google Shape;1318;p65"/>
          <p:cNvSpPr txBox="1"/>
          <p:nvPr/>
        </p:nvSpPr>
        <p:spPr>
          <a:xfrm>
            <a:off x="5135135" y="5676811"/>
            <a:ext cx="8017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1319" name="Google Shape;1319;p65"/>
          <p:cNvSpPr txBox="1"/>
          <p:nvPr/>
        </p:nvSpPr>
        <p:spPr>
          <a:xfrm>
            <a:off x="11365553" y="8677910"/>
            <a:ext cx="2927598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For the photos </a:t>
            </a:r>
            <a:endParaRPr/>
          </a:p>
        </p:txBody>
      </p:sp>
      <p:sp>
        <p:nvSpPr>
          <p:cNvPr id="1320" name="Google Shape;1320;p65"/>
          <p:cNvSpPr txBox="1"/>
          <p:nvPr/>
        </p:nvSpPr>
        <p:spPr>
          <a:xfrm>
            <a:off x="2624188" y="8677910"/>
            <a:ext cx="5673477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for the presentation template</a:t>
            </a:r>
            <a:endParaRPr/>
          </a:p>
        </p:txBody>
      </p:sp>
      <p:sp>
        <p:nvSpPr>
          <p:cNvPr id="1321" name="Google Shape;1321;p65"/>
          <p:cNvSpPr txBox="1"/>
          <p:nvPr/>
        </p:nvSpPr>
        <p:spPr>
          <a:xfrm>
            <a:off x="9780088" y="7524071"/>
            <a:ext cx="5967115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ED7843"/>
                </a:solidFill>
                <a:latin typeface="Nunito"/>
                <a:ea typeface="Nunito"/>
                <a:cs typeface="Nunito"/>
                <a:sym typeface="Nunito"/>
              </a:rPr>
              <a:t>Pexels and Pixabay</a:t>
            </a:r>
            <a:endParaRPr/>
          </a:p>
        </p:txBody>
      </p:sp>
      <p:pic>
        <p:nvPicPr>
          <p:cNvPr id="1322" name="Google Shape;1322;p65"/>
          <p:cNvPicPr preferRelativeResize="0"/>
          <p:nvPr/>
        </p:nvPicPr>
        <p:blipFill rotWithShape="1">
          <a:blip r:embed="rId3">
            <a:alphaModFix/>
          </a:blip>
          <a:srcRect b="0" l="12487" r="0" t="29133"/>
          <a:stretch/>
        </p:blipFill>
        <p:spPr>
          <a:xfrm>
            <a:off x="-14650" y="-49000"/>
            <a:ext cx="9144050" cy="39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400" y="7394188"/>
            <a:ext cx="4371050" cy="109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16000" y="19375"/>
            <a:ext cx="4563775" cy="38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65"/>
          <p:cNvPicPr preferRelativeResize="0"/>
          <p:nvPr/>
        </p:nvPicPr>
        <p:blipFill rotWithShape="1">
          <a:blip r:embed="rId6">
            <a:alphaModFix/>
          </a:blip>
          <a:srcRect b="0" l="0" r="0" t="10825"/>
          <a:stretch/>
        </p:blipFill>
        <p:spPr>
          <a:xfrm>
            <a:off x="9237175" y="-24475"/>
            <a:ext cx="4371051" cy="390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1C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/>
          <p:nvPr/>
        </p:nvSpPr>
        <p:spPr>
          <a:xfrm>
            <a:off x="7695812" y="5099296"/>
            <a:ext cx="5347234" cy="5248019"/>
          </a:xfrm>
          <a:custGeom>
            <a:rect b="b" l="l" r="r" t="t"/>
            <a:pathLst>
              <a:path extrusionOk="0" h="1382194" w="1408325">
                <a:moveTo>
                  <a:pt x="0" y="0"/>
                </a:moveTo>
                <a:lnTo>
                  <a:pt x="1408325" y="0"/>
                </a:lnTo>
                <a:lnTo>
                  <a:pt x="1408325" y="1382194"/>
                </a:lnTo>
                <a:lnTo>
                  <a:pt x="0" y="138219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290" name="Google Shape;290;p24"/>
          <p:cNvSpPr/>
          <p:nvPr/>
        </p:nvSpPr>
        <p:spPr>
          <a:xfrm>
            <a:off x="9604230" y="414104"/>
            <a:ext cx="3298799" cy="3304808"/>
          </a:xfrm>
          <a:custGeom>
            <a:rect b="b" l="l" r="r" t="t"/>
            <a:pathLst>
              <a:path extrusionOk="0" h="3304808" w="3298799">
                <a:moveTo>
                  <a:pt x="0" y="0"/>
                </a:moveTo>
                <a:lnTo>
                  <a:pt x="3298798" y="0"/>
                </a:lnTo>
                <a:lnTo>
                  <a:pt x="3298798" y="3304808"/>
                </a:lnTo>
                <a:lnTo>
                  <a:pt x="0" y="3304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24"/>
          <p:cNvSpPr/>
          <p:nvPr/>
        </p:nvSpPr>
        <p:spPr>
          <a:xfrm>
            <a:off x="7695800" y="-125"/>
            <a:ext cx="10593805" cy="5100134"/>
          </a:xfrm>
          <a:custGeom>
            <a:rect b="b" l="l" r="r" t="t"/>
            <a:pathLst>
              <a:path extrusionOk="0" h="1343024" w="2819376">
                <a:moveTo>
                  <a:pt x="0" y="0"/>
                </a:moveTo>
                <a:lnTo>
                  <a:pt x="2819376" y="0"/>
                </a:lnTo>
                <a:lnTo>
                  <a:pt x="2819376" y="1343024"/>
                </a:lnTo>
                <a:lnTo>
                  <a:pt x="0" y="1343024"/>
                </a:lnTo>
                <a:close/>
              </a:path>
            </a:pathLst>
          </a:custGeom>
          <a:solidFill>
            <a:srgbClr val="FF8753"/>
          </a:solidFill>
          <a:ln>
            <a:noFill/>
          </a:ln>
        </p:spPr>
      </p:sp>
      <p:sp>
        <p:nvSpPr>
          <p:cNvPr id="292" name="Google Shape;292;p24"/>
          <p:cNvSpPr/>
          <p:nvPr/>
        </p:nvSpPr>
        <p:spPr>
          <a:xfrm>
            <a:off x="13048225" y="850"/>
            <a:ext cx="5244039" cy="5098173"/>
          </a:xfrm>
          <a:custGeom>
            <a:rect b="b" l="l" r="r" t="t"/>
            <a:pathLst>
              <a:path extrusionOk="0" h="1367719" w="1409688">
                <a:moveTo>
                  <a:pt x="0" y="0"/>
                </a:moveTo>
                <a:lnTo>
                  <a:pt x="1409688" y="0"/>
                </a:lnTo>
                <a:lnTo>
                  <a:pt x="1409688" y="1367719"/>
                </a:lnTo>
                <a:lnTo>
                  <a:pt x="0" y="1367719"/>
                </a:lnTo>
                <a:close/>
              </a:path>
            </a:pathLst>
          </a:custGeom>
          <a:solidFill>
            <a:srgbClr val="3E4677"/>
          </a:solidFill>
          <a:ln>
            <a:noFill/>
          </a:ln>
        </p:spPr>
      </p:sp>
      <p:sp>
        <p:nvSpPr>
          <p:cNvPr id="293" name="Google Shape;293;p24"/>
          <p:cNvSpPr/>
          <p:nvPr/>
        </p:nvSpPr>
        <p:spPr>
          <a:xfrm>
            <a:off x="8879624" y="910311"/>
            <a:ext cx="2794081" cy="2799170"/>
          </a:xfrm>
          <a:custGeom>
            <a:rect b="b" l="l" r="r" t="t"/>
            <a:pathLst>
              <a:path extrusionOk="0" h="2799170" w="2794081">
                <a:moveTo>
                  <a:pt x="0" y="0"/>
                </a:moveTo>
                <a:lnTo>
                  <a:pt x="2794081" y="0"/>
                </a:lnTo>
                <a:lnTo>
                  <a:pt x="2794081" y="2799171"/>
                </a:lnTo>
                <a:lnTo>
                  <a:pt x="0" y="2799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4"/>
          <p:cNvSpPr/>
          <p:nvPr/>
        </p:nvSpPr>
        <p:spPr>
          <a:xfrm rot="-749463">
            <a:off x="14213926" y="974539"/>
            <a:ext cx="2901628" cy="2484849"/>
          </a:xfrm>
          <a:custGeom>
            <a:rect b="b" l="l" r="r" t="t"/>
            <a:pathLst>
              <a:path extrusionOk="0" h="2484849" w="2901628">
                <a:moveTo>
                  <a:pt x="0" y="0"/>
                </a:moveTo>
                <a:lnTo>
                  <a:pt x="2901629" y="0"/>
                </a:lnTo>
                <a:lnTo>
                  <a:pt x="2901629" y="2484849"/>
                </a:lnTo>
                <a:lnTo>
                  <a:pt x="0" y="248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4"/>
          <p:cNvSpPr/>
          <p:nvPr/>
        </p:nvSpPr>
        <p:spPr>
          <a:xfrm rot="1780515">
            <a:off x="9246461" y="6020451"/>
            <a:ext cx="2082957" cy="2033724"/>
          </a:xfrm>
          <a:custGeom>
            <a:rect b="b" l="l" r="r" t="t"/>
            <a:pathLst>
              <a:path extrusionOk="0" h="2033724" w="2082957">
                <a:moveTo>
                  <a:pt x="0" y="0"/>
                </a:moveTo>
                <a:lnTo>
                  <a:pt x="2082957" y="0"/>
                </a:lnTo>
                <a:lnTo>
                  <a:pt x="2082957" y="2033724"/>
                </a:lnTo>
                <a:lnTo>
                  <a:pt x="0" y="2033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4"/>
          <p:cNvSpPr/>
          <p:nvPr/>
        </p:nvSpPr>
        <p:spPr>
          <a:xfrm>
            <a:off x="0" y="5099296"/>
            <a:ext cx="7695816" cy="5248019"/>
          </a:xfrm>
          <a:custGeom>
            <a:rect b="b" l="l" r="r" t="t"/>
            <a:pathLst>
              <a:path extrusionOk="0" h="1382194" w="2026881">
                <a:moveTo>
                  <a:pt x="0" y="0"/>
                </a:moveTo>
                <a:lnTo>
                  <a:pt x="2026881" y="0"/>
                </a:lnTo>
                <a:lnTo>
                  <a:pt x="2026881" y="1382194"/>
                </a:lnTo>
                <a:lnTo>
                  <a:pt x="0" y="1382194"/>
                </a:lnTo>
                <a:close/>
              </a:path>
            </a:pathLst>
          </a:custGeom>
          <a:solidFill>
            <a:srgbClr val="FDD4D2"/>
          </a:solidFill>
          <a:ln>
            <a:noFill/>
          </a:ln>
        </p:spPr>
      </p:sp>
      <p:sp>
        <p:nvSpPr>
          <p:cNvPr id="297" name="Google Shape;297;p24"/>
          <p:cNvSpPr/>
          <p:nvPr/>
        </p:nvSpPr>
        <p:spPr>
          <a:xfrm>
            <a:off x="13043050" y="5099300"/>
            <a:ext cx="5299492" cy="5247519"/>
          </a:xfrm>
          <a:custGeom>
            <a:rect b="b" l="l" r="r" t="t"/>
            <a:pathLst>
              <a:path extrusionOk="0" h="1423056" w="1380975">
                <a:moveTo>
                  <a:pt x="0" y="0"/>
                </a:moveTo>
                <a:lnTo>
                  <a:pt x="1380975" y="0"/>
                </a:lnTo>
                <a:lnTo>
                  <a:pt x="1380975" y="1423056"/>
                </a:lnTo>
                <a:lnTo>
                  <a:pt x="0" y="1423056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298" name="Google Shape;298;p24"/>
          <p:cNvSpPr/>
          <p:nvPr/>
        </p:nvSpPr>
        <p:spPr>
          <a:xfrm rot="-299208">
            <a:off x="14493767" y="5902533"/>
            <a:ext cx="2341947" cy="2269560"/>
          </a:xfrm>
          <a:custGeom>
            <a:rect b="b" l="l" r="r" t="t"/>
            <a:pathLst>
              <a:path extrusionOk="0" h="2269560" w="2341947">
                <a:moveTo>
                  <a:pt x="0" y="0"/>
                </a:moveTo>
                <a:lnTo>
                  <a:pt x="2341947" y="0"/>
                </a:lnTo>
                <a:lnTo>
                  <a:pt x="2341947" y="2269560"/>
                </a:lnTo>
                <a:lnTo>
                  <a:pt x="0" y="2269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4"/>
          <p:cNvSpPr/>
          <p:nvPr/>
        </p:nvSpPr>
        <p:spPr>
          <a:xfrm>
            <a:off x="1900128" y="5553747"/>
            <a:ext cx="1926823" cy="2547483"/>
          </a:xfrm>
          <a:custGeom>
            <a:rect b="b" l="l" r="r" t="t"/>
            <a:pathLst>
              <a:path extrusionOk="0" h="2547483" w="1926823">
                <a:moveTo>
                  <a:pt x="0" y="0"/>
                </a:moveTo>
                <a:lnTo>
                  <a:pt x="1926823" y="0"/>
                </a:lnTo>
                <a:lnTo>
                  <a:pt x="1926823" y="2547483"/>
                </a:lnTo>
                <a:lnTo>
                  <a:pt x="0" y="2547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4"/>
          <p:cNvSpPr/>
          <p:nvPr/>
        </p:nvSpPr>
        <p:spPr>
          <a:xfrm>
            <a:off x="4217448" y="5553747"/>
            <a:ext cx="1741552" cy="2547483"/>
          </a:xfrm>
          <a:custGeom>
            <a:rect b="b" l="l" r="r" t="t"/>
            <a:pathLst>
              <a:path extrusionOk="0" h="2547483" w="1741552">
                <a:moveTo>
                  <a:pt x="0" y="0"/>
                </a:moveTo>
                <a:lnTo>
                  <a:pt x="1741551" y="0"/>
                </a:lnTo>
                <a:lnTo>
                  <a:pt x="1741551" y="2547483"/>
                </a:lnTo>
                <a:lnTo>
                  <a:pt x="0" y="2547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4"/>
          <p:cNvSpPr txBox="1"/>
          <p:nvPr/>
        </p:nvSpPr>
        <p:spPr>
          <a:xfrm>
            <a:off x="8550177" y="8623300"/>
            <a:ext cx="3638503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0F1C1"/>
                </a:solidFill>
                <a:latin typeface="Nunito Black"/>
                <a:ea typeface="Nunito Black"/>
                <a:cs typeface="Nunito Black"/>
                <a:sym typeface="Nunito Black"/>
              </a:rPr>
              <a:t>The Stars</a:t>
            </a:r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1028700" y="8623300"/>
            <a:ext cx="5801727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Daytime and Nighttime</a:t>
            </a:r>
            <a:endParaRPr/>
          </a:p>
        </p:txBody>
      </p:sp>
      <p:sp>
        <p:nvSpPr>
          <p:cNvPr id="303" name="Google Shape;303;p24"/>
          <p:cNvSpPr txBox="1"/>
          <p:nvPr/>
        </p:nvSpPr>
        <p:spPr>
          <a:xfrm>
            <a:off x="13667155" y="8623300"/>
            <a:ext cx="399517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Telling Time</a:t>
            </a:r>
            <a:endParaRPr/>
          </a:p>
        </p:txBody>
      </p:sp>
      <p:sp>
        <p:nvSpPr>
          <p:cNvPr id="304" name="Google Shape;304;p24"/>
          <p:cNvSpPr txBox="1"/>
          <p:nvPr/>
        </p:nvSpPr>
        <p:spPr>
          <a:xfrm>
            <a:off x="9066406" y="3899982"/>
            <a:ext cx="260604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The Sun</a:t>
            </a:r>
            <a:endParaRPr/>
          </a:p>
        </p:txBody>
      </p:sp>
      <p:sp>
        <p:nvSpPr>
          <p:cNvPr id="305" name="Google Shape;305;p24"/>
          <p:cNvSpPr txBox="1"/>
          <p:nvPr/>
        </p:nvSpPr>
        <p:spPr>
          <a:xfrm>
            <a:off x="13929963" y="3899982"/>
            <a:ext cx="346955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0F1C1"/>
                </a:solidFill>
                <a:latin typeface="Nunito Black"/>
                <a:ea typeface="Nunito Black"/>
                <a:cs typeface="Nunito Black"/>
                <a:sym typeface="Nunito Black"/>
              </a:rPr>
              <a:t>The Moon</a:t>
            </a:r>
            <a:endParaRPr/>
          </a:p>
        </p:txBody>
      </p:sp>
      <p:sp>
        <p:nvSpPr>
          <p:cNvPr id="306" name="Google Shape;306;p24"/>
          <p:cNvSpPr txBox="1"/>
          <p:nvPr/>
        </p:nvSpPr>
        <p:spPr>
          <a:xfrm>
            <a:off x="1028700" y="1316979"/>
            <a:ext cx="5801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let’s</a:t>
            </a:r>
            <a:endParaRPr sz="9000">
              <a:solidFill>
                <a:srgbClr val="3E4677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learn</a:t>
            </a:r>
            <a:endParaRPr sz="9000">
              <a:solidFill>
                <a:srgbClr val="3E4677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D4D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/>
          <p:nvPr/>
        </p:nvSpPr>
        <p:spPr>
          <a:xfrm>
            <a:off x="4839767" y="815061"/>
            <a:ext cx="86682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3E4677"/>
                </a:solidFill>
                <a:latin typeface="Bungee"/>
                <a:ea typeface="Bungee"/>
                <a:cs typeface="Bungee"/>
                <a:sym typeface="Bungee"/>
              </a:rPr>
              <a:t>What time of the day do you...</a:t>
            </a:r>
            <a:endParaRPr/>
          </a:p>
        </p:txBody>
      </p:sp>
      <p:sp>
        <p:nvSpPr>
          <p:cNvPr id="312" name="Google Shape;312;p25"/>
          <p:cNvSpPr txBox="1"/>
          <p:nvPr/>
        </p:nvSpPr>
        <p:spPr>
          <a:xfrm>
            <a:off x="1347108" y="7446208"/>
            <a:ext cx="5262871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3E4677"/>
                </a:solidFill>
                <a:latin typeface="Nunito Black"/>
                <a:ea typeface="Nunito Black"/>
                <a:cs typeface="Nunito Black"/>
                <a:sym typeface="Nunito Black"/>
              </a:rPr>
              <a:t>Go to school?</a:t>
            </a:r>
            <a:endParaRPr/>
          </a:p>
        </p:txBody>
      </p:sp>
      <p:sp>
        <p:nvSpPr>
          <p:cNvPr id="313" name="Google Shape;313;p25"/>
          <p:cNvSpPr txBox="1"/>
          <p:nvPr/>
        </p:nvSpPr>
        <p:spPr>
          <a:xfrm>
            <a:off x="7049278" y="7446208"/>
            <a:ext cx="4594851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3E4677"/>
                </a:solidFill>
                <a:latin typeface="Nunito Black"/>
                <a:ea typeface="Nunito Black"/>
                <a:cs typeface="Nunito Black"/>
                <a:sym typeface="Nunito Black"/>
              </a:rPr>
              <a:t>Eat lunch?</a:t>
            </a:r>
            <a:endParaRPr/>
          </a:p>
        </p:txBody>
      </p:sp>
      <p:sp>
        <p:nvSpPr>
          <p:cNvPr id="314" name="Google Shape;314;p25"/>
          <p:cNvSpPr txBox="1"/>
          <p:nvPr/>
        </p:nvSpPr>
        <p:spPr>
          <a:xfrm>
            <a:off x="12083426" y="7446208"/>
            <a:ext cx="4857465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3E4677"/>
                </a:solidFill>
                <a:latin typeface="Nunito Black"/>
                <a:ea typeface="Nunito Black"/>
                <a:cs typeface="Nunito Black"/>
                <a:sym typeface="Nunito Black"/>
              </a:rPr>
              <a:t>Go to sleep?</a:t>
            </a:r>
            <a:endParaRPr/>
          </a:p>
        </p:txBody>
      </p:sp>
      <p:grpSp>
        <p:nvGrpSpPr>
          <p:cNvPr id="315" name="Google Shape;315;p25"/>
          <p:cNvGrpSpPr/>
          <p:nvPr/>
        </p:nvGrpSpPr>
        <p:grpSpPr>
          <a:xfrm>
            <a:off x="15653829" y="-1434941"/>
            <a:ext cx="5268343" cy="5277939"/>
            <a:chOff x="0" y="0"/>
            <a:chExt cx="7024457" cy="7037252"/>
          </a:xfrm>
        </p:grpSpPr>
        <p:sp>
          <p:nvSpPr>
            <p:cNvPr id="316" name="Google Shape;316;p25"/>
            <p:cNvSpPr/>
            <p:nvPr/>
          </p:nvSpPr>
          <p:spPr>
            <a:xfrm>
              <a:off x="0" y="0"/>
              <a:ext cx="7024457" cy="7037252"/>
            </a:xfrm>
            <a:custGeom>
              <a:rect b="b" l="l" r="r" t="t"/>
              <a:pathLst>
                <a:path extrusionOk="0" h="7037252" w="7024457">
                  <a:moveTo>
                    <a:pt x="0" y="0"/>
                  </a:moveTo>
                  <a:lnTo>
                    <a:pt x="7024457" y="0"/>
                  </a:lnTo>
                  <a:lnTo>
                    <a:pt x="7024457" y="7037252"/>
                  </a:lnTo>
                  <a:lnTo>
                    <a:pt x="0" y="70372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17" name="Google Shape;317;p25"/>
            <p:cNvGrpSpPr/>
            <p:nvPr/>
          </p:nvGrpSpPr>
          <p:grpSpPr>
            <a:xfrm>
              <a:off x="2075582" y="1865576"/>
              <a:ext cx="3089697" cy="3089697"/>
              <a:chOff x="0" y="0"/>
              <a:chExt cx="812800" cy="812800"/>
            </a:xfrm>
          </p:grpSpPr>
          <p:sp>
            <p:nvSpPr>
              <p:cNvPr id="318" name="Google Shape;318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0" name="Google Shape;320;p25"/>
          <p:cNvPicPr preferRelativeResize="0"/>
          <p:nvPr/>
        </p:nvPicPr>
        <p:blipFill rotWithShape="1">
          <a:blip r:embed="rId4">
            <a:alphaModFix/>
          </a:blip>
          <a:srcRect b="68411" l="0" r="0" t="0"/>
          <a:stretch/>
        </p:blipFill>
        <p:spPr>
          <a:xfrm>
            <a:off x="0" y="8333300"/>
            <a:ext cx="18287327" cy="19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3250" y="3429000"/>
            <a:ext cx="3897599" cy="38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5"/>
          <p:cNvSpPr/>
          <p:nvPr/>
        </p:nvSpPr>
        <p:spPr>
          <a:xfrm rot="969561">
            <a:off x="1552294" y="2771713"/>
            <a:ext cx="1718462" cy="1718462"/>
          </a:xfrm>
          <a:custGeom>
            <a:rect b="b" l="l" r="r" t="t"/>
            <a:pathLst>
              <a:path extrusionOk="0" h="1718462" w="1718462">
                <a:moveTo>
                  <a:pt x="0" y="0"/>
                </a:moveTo>
                <a:lnTo>
                  <a:pt x="1718462" y="0"/>
                </a:lnTo>
                <a:lnTo>
                  <a:pt x="17184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23" name="Google Shape;32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7387" y="3429000"/>
            <a:ext cx="3952550" cy="39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502825" y="3362875"/>
            <a:ext cx="4018675" cy="40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E6E0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"/>
          <p:cNvSpPr/>
          <p:nvPr/>
        </p:nvSpPr>
        <p:spPr>
          <a:xfrm>
            <a:off x="8451500" y="-29025"/>
            <a:ext cx="9836185" cy="10285993"/>
          </a:xfrm>
          <a:custGeom>
            <a:rect b="b" l="l" r="r" t="t"/>
            <a:pathLst>
              <a:path extrusionOk="0" h="2741104" w="2637047">
                <a:moveTo>
                  <a:pt x="0" y="0"/>
                </a:moveTo>
                <a:lnTo>
                  <a:pt x="2637047" y="0"/>
                </a:lnTo>
                <a:lnTo>
                  <a:pt x="2637047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F0F1C1"/>
          </a:solidFill>
          <a:ln>
            <a:noFill/>
          </a:ln>
        </p:spPr>
      </p:sp>
      <p:pic>
        <p:nvPicPr>
          <p:cNvPr id="330" name="Google Shape;330;p26"/>
          <p:cNvPicPr preferRelativeResize="0"/>
          <p:nvPr/>
        </p:nvPicPr>
        <p:blipFill rotWithShape="1">
          <a:blip r:embed="rId3">
            <a:alphaModFix/>
          </a:blip>
          <a:srcRect b="0" l="12663" r="0" t="0"/>
          <a:stretch/>
        </p:blipFill>
        <p:spPr>
          <a:xfrm>
            <a:off x="0" y="4121550"/>
            <a:ext cx="10268048" cy="6199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26"/>
          <p:cNvGrpSpPr/>
          <p:nvPr/>
        </p:nvGrpSpPr>
        <p:grpSpPr>
          <a:xfrm>
            <a:off x="12111333" y="506280"/>
            <a:ext cx="2361879" cy="2366181"/>
            <a:chOff x="0" y="0"/>
            <a:chExt cx="3149172" cy="3154908"/>
          </a:xfrm>
        </p:grpSpPr>
        <p:sp>
          <p:nvSpPr>
            <p:cNvPr id="332" name="Google Shape;332;p26"/>
            <p:cNvSpPr/>
            <p:nvPr/>
          </p:nvSpPr>
          <p:spPr>
            <a:xfrm>
              <a:off x="0" y="0"/>
              <a:ext cx="3149172" cy="3154908"/>
            </a:xfrm>
            <a:custGeom>
              <a:rect b="b" l="l" r="r" t="t"/>
              <a:pathLst>
                <a:path extrusionOk="0" h="3154908" w="3149172">
                  <a:moveTo>
                    <a:pt x="0" y="0"/>
                  </a:moveTo>
                  <a:lnTo>
                    <a:pt x="3149172" y="0"/>
                  </a:lnTo>
                  <a:lnTo>
                    <a:pt x="3149172" y="3154908"/>
                  </a:lnTo>
                  <a:lnTo>
                    <a:pt x="0" y="31549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33" name="Google Shape;333;p26"/>
            <p:cNvGrpSpPr/>
            <p:nvPr/>
          </p:nvGrpSpPr>
          <p:grpSpPr>
            <a:xfrm>
              <a:off x="930515" y="836366"/>
              <a:ext cx="1385159" cy="1385159"/>
              <a:chOff x="0" y="0"/>
              <a:chExt cx="812800" cy="812800"/>
            </a:xfrm>
          </p:grpSpPr>
          <p:sp>
            <p:nvSpPr>
              <p:cNvPr id="334" name="Google Shape;33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6" name="Google Shape;336;p26"/>
          <p:cNvSpPr txBox="1"/>
          <p:nvPr/>
        </p:nvSpPr>
        <p:spPr>
          <a:xfrm>
            <a:off x="9988697" y="6138038"/>
            <a:ext cx="66072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Its movement across the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sky helps tell the time. </a:t>
            </a:r>
            <a:endParaRPr/>
          </a:p>
        </p:txBody>
      </p:sp>
      <p:sp>
        <p:nvSpPr>
          <p:cNvPr id="337" name="Google Shape;337;p26"/>
          <p:cNvSpPr txBox="1"/>
          <p:nvPr/>
        </p:nvSpPr>
        <p:spPr>
          <a:xfrm>
            <a:off x="10051835" y="4939793"/>
            <a:ext cx="6480879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It provides light and heat to Earth.</a:t>
            </a:r>
            <a:endParaRPr/>
          </a:p>
        </p:txBody>
      </p:sp>
      <p:sp>
        <p:nvSpPr>
          <p:cNvPr id="338" name="Google Shape;338;p26"/>
          <p:cNvSpPr txBox="1"/>
          <p:nvPr/>
        </p:nvSpPr>
        <p:spPr>
          <a:xfrm>
            <a:off x="10051835" y="3553474"/>
            <a:ext cx="64809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It's the only star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23749"/>
                </a:solidFill>
                <a:latin typeface="Nunito Black"/>
                <a:ea typeface="Nunito Black"/>
                <a:cs typeface="Nunito Black"/>
                <a:sym typeface="Nunito Black"/>
              </a:rPr>
              <a:t>in the solar system.</a:t>
            </a:r>
            <a:endParaRPr/>
          </a:p>
        </p:txBody>
      </p:sp>
      <p:sp>
        <p:nvSpPr>
          <p:cNvPr id="339" name="Google Shape;339;p26"/>
          <p:cNvSpPr txBox="1"/>
          <p:nvPr/>
        </p:nvSpPr>
        <p:spPr>
          <a:xfrm>
            <a:off x="10268060" y="7525513"/>
            <a:ext cx="6048428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It rises in the east and sets in the west. </a:t>
            </a:r>
            <a:endParaRPr/>
          </a:p>
        </p:txBody>
      </p:sp>
      <p:grpSp>
        <p:nvGrpSpPr>
          <p:cNvPr id="340" name="Google Shape;340;p26"/>
          <p:cNvGrpSpPr/>
          <p:nvPr/>
        </p:nvGrpSpPr>
        <p:grpSpPr>
          <a:xfrm>
            <a:off x="10138872" y="1256511"/>
            <a:ext cx="6456979" cy="1860300"/>
            <a:chOff x="0" y="0"/>
            <a:chExt cx="1700604" cy="489956"/>
          </a:xfrm>
        </p:grpSpPr>
        <p:sp>
          <p:nvSpPr>
            <p:cNvPr id="341" name="Google Shape;341;p26"/>
            <p:cNvSpPr/>
            <p:nvPr/>
          </p:nvSpPr>
          <p:spPr>
            <a:xfrm>
              <a:off x="0" y="0"/>
              <a:ext cx="1700604" cy="489956"/>
            </a:xfrm>
            <a:custGeom>
              <a:rect b="b" l="l" r="r" t="t"/>
              <a:pathLst>
                <a:path extrusionOk="0" h="489956" w="1700604">
                  <a:moveTo>
                    <a:pt x="162118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10537"/>
                  </a:lnTo>
                  <a:cubicBezTo>
                    <a:pt x="43699" y="410537"/>
                    <a:pt x="79418" y="445876"/>
                    <a:pt x="79418" y="489956"/>
                  </a:cubicBezTo>
                  <a:lnTo>
                    <a:pt x="1621185" y="489956"/>
                  </a:lnTo>
                  <a:cubicBezTo>
                    <a:pt x="1621185" y="446256"/>
                    <a:pt x="1656524" y="410537"/>
                    <a:pt x="1700604" y="410537"/>
                  </a:cubicBezTo>
                  <a:lnTo>
                    <a:pt x="1700604" y="79418"/>
                  </a:lnTo>
                  <a:cubicBezTo>
                    <a:pt x="1656904" y="79418"/>
                    <a:pt x="1621185" y="44079"/>
                    <a:pt x="1621185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6"/>
            <p:cNvSpPr txBox="1"/>
            <p:nvPr/>
          </p:nvSpPr>
          <p:spPr>
            <a:xfrm>
              <a:off x="38100" y="0"/>
              <a:ext cx="1624404" cy="451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p26"/>
          <p:cNvSpPr txBox="1"/>
          <p:nvPr/>
        </p:nvSpPr>
        <p:spPr>
          <a:xfrm>
            <a:off x="10114972" y="1493974"/>
            <a:ext cx="6504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0F1C1"/>
                </a:solidFill>
                <a:latin typeface="Bungee"/>
                <a:ea typeface="Bungee"/>
                <a:cs typeface="Bungee"/>
                <a:sym typeface="Bungee"/>
              </a:rPr>
              <a:t>The Sun</a:t>
            </a:r>
            <a:endParaRPr/>
          </a:p>
        </p:txBody>
      </p:sp>
      <p:sp>
        <p:nvSpPr>
          <p:cNvPr id="344" name="Google Shape;344;p26"/>
          <p:cNvSpPr/>
          <p:nvPr/>
        </p:nvSpPr>
        <p:spPr>
          <a:xfrm rot="-122636">
            <a:off x="5840540" y="618054"/>
            <a:ext cx="1983906" cy="1276914"/>
          </a:xfrm>
          <a:custGeom>
            <a:rect b="b" l="l" r="r" t="t"/>
            <a:pathLst>
              <a:path extrusionOk="0" h="1276914" w="1983906">
                <a:moveTo>
                  <a:pt x="0" y="0"/>
                </a:moveTo>
                <a:lnTo>
                  <a:pt x="1983907" y="0"/>
                </a:lnTo>
                <a:lnTo>
                  <a:pt x="1983907" y="1276914"/>
                </a:lnTo>
                <a:lnTo>
                  <a:pt x="0" y="127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5" name="Google Shape;34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626" y="2824527"/>
            <a:ext cx="2632024" cy="15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64213" y="1070250"/>
            <a:ext cx="4628624" cy="466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E4677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/>
          <p:nvPr/>
        </p:nvSpPr>
        <p:spPr>
          <a:xfrm>
            <a:off x="9371325" y="0"/>
            <a:ext cx="8914602" cy="10361373"/>
          </a:xfrm>
          <a:custGeom>
            <a:rect b="b" l="l" r="r" t="t"/>
            <a:pathLst>
              <a:path extrusionOk="0" h="2741104" w="2394789">
                <a:moveTo>
                  <a:pt x="0" y="0"/>
                </a:moveTo>
                <a:lnTo>
                  <a:pt x="2394789" y="0"/>
                </a:lnTo>
                <a:lnTo>
                  <a:pt x="2394789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F0F1C1"/>
          </a:solidFill>
          <a:ln>
            <a:noFill/>
          </a:ln>
        </p:spPr>
      </p:sp>
      <p:sp>
        <p:nvSpPr>
          <p:cNvPr id="352" name="Google Shape;352;p27"/>
          <p:cNvSpPr txBox="1"/>
          <p:nvPr/>
        </p:nvSpPr>
        <p:spPr>
          <a:xfrm>
            <a:off x="1028700" y="8077835"/>
            <a:ext cx="64569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rPr>
              <a:t>Areas on Earth facing away from the Sun experience nighttime.</a:t>
            </a:r>
            <a:endParaRPr/>
          </a:p>
        </p:txBody>
      </p:sp>
      <p:sp>
        <p:nvSpPr>
          <p:cNvPr id="353" name="Google Shape;353;p27"/>
          <p:cNvSpPr txBox="1"/>
          <p:nvPr/>
        </p:nvSpPr>
        <p:spPr>
          <a:xfrm>
            <a:off x="12942325" y="8077835"/>
            <a:ext cx="4317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Areas facing the Sun experience daytime.</a:t>
            </a:r>
            <a:endParaRPr/>
          </a:p>
        </p:txBody>
      </p:sp>
      <p:sp>
        <p:nvSpPr>
          <p:cNvPr id="354" name="Google Shape;354;p27"/>
          <p:cNvSpPr txBox="1"/>
          <p:nvPr/>
        </p:nvSpPr>
        <p:spPr>
          <a:xfrm>
            <a:off x="1028700" y="765761"/>
            <a:ext cx="68979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Daytime and Nighttime</a:t>
            </a:r>
            <a:endParaRPr/>
          </a:p>
        </p:txBody>
      </p:sp>
      <p:sp>
        <p:nvSpPr>
          <p:cNvPr id="355" name="Google Shape;355;p27"/>
          <p:cNvSpPr/>
          <p:nvPr/>
        </p:nvSpPr>
        <p:spPr>
          <a:xfrm rot="-1761276">
            <a:off x="5407546" y="6361885"/>
            <a:ext cx="1050382" cy="1481307"/>
          </a:xfrm>
          <a:custGeom>
            <a:rect b="b" l="l" r="r" t="t"/>
            <a:pathLst>
              <a:path extrusionOk="0" h="1481307" w="1050382">
                <a:moveTo>
                  <a:pt x="0" y="0"/>
                </a:moveTo>
                <a:lnTo>
                  <a:pt x="1050381" y="0"/>
                </a:lnTo>
                <a:lnTo>
                  <a:pt x="1050381" y="1481308"/>
                </a:lnTo>
                <a:lnTo>
                  <a:pt x="0" y="1481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7"/>
          <p:cNvSpPr txBox="1"/>
          <p:nvPr/>
        </p:nvSpPr>
        <p:spPr>
          <a:xfrm>
            <a:off x="1028700" y="3606470"/>
            <a:ext cx="49551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0F1C1"/>
                </a:solidFill>
                <a:latin typeface="Nunito Black"/>
                <a:ea typeface="Nunito Black"/>
                <a:cs typeface="Nunito Black"/>
                <a:sym typeface="Nunito Black"/>
              </a:rPr>
              <a:t>Earth takes one day to complete one rotation on its axis.</a:t>
            </a:r>
            <a:endParaRPr/>
          </a:p>
        </p:txBody>
      </p:sp>
      <p:pic>
        <p:nvPicPr>
          <p:cNvPr id="357" name="Google Shape;3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350" y="1070675"/>
            <a:ext cx="11435927" cy="763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1C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"/>
          <p:cNvSpPr/>
          <p:nvPr/>
        </p:nvSpPr>
        <p:spPr>
          <a:xfrm flipH="1">
            <a:off x="14949992" y="3657518"/>
            <a:ext cx="5594758" cy="2563416"/>
          </a:xfrm>
          <a:custGeom>
            <a:rect b="b" l="l" r="r" t="t"/>
            <a:pathLst>
              <a:path extrusionOk="0" h="2563416" w="5594758">
                <a:moveTo>
                  <a:pt x="5594758" y="0"/>
                </a:moveTo>
                <a:lnTo>
                  <a:pt x="0" y="0"/>
                </a:lnTo>
                <a:lnTo>
                  <a:pt x="0" y="2563416"/>
                </a:lnTo>
                <a:lnTo>
                  <a:pt x="5594758" y="2563416"/>
                </a:lnTo>
                <a:lnTo>
                  <a:pt x="559475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8"/>
          <p:cNvSpPr txBox="1"/>
          <p:nvPr/>
        </p:nvSpPr>
        <p:spPr>
          <a:xfrm>
            <a:off x="1028700" y="815061"/>
            <a:ext cx="16230600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223749"/>
                </a:solidFill>
                <a:latin typeface="Nunito"/>
                <a:ea typeface="Nunito"/>
                <a:cs typeface="Nunito"/>
                <a:sym typeface="Nunito"/>
              </a:rPr>
              <a:t>What activities can you do during</a:t>
            </a:r>
            <a:endParaRPr/>
          </a:p>
        </p:txBody>
      </p:sp>
      <p:sp>
        <p:nvSpPr>
          <p:cNvPr id="364" name="Google Shape;364;p28"/>
          <p:cNvSpPr/>
          <p:nvPr/>
        </p:nvSpPr>
        <p:spPr>
          <a:xfrm>
            <a:off x="-2797379" y="-1079161"/>
            <a:ext cx="5594758" cy="2563416"/>
          </a:xfrm>
          <a:custGeom>
            <a:rect b="b" l="l" r="r" t="t"/>
            <a:pathLst>
              <a:path extrusionOk="0" h="2563416" w="5594758">
                <a:moveTo>
                  <a:pt x="0" y="0"/>
                </a:moveTo>
                <a:lnTo>
                  <a:pt x="5594758" y="0"/>
                </a:lnTo>
                <a:lnTo>
                  <a:pt x="5594758" y="2563416"/>
                </a:lnTo>
                <a:lnTo>
                  <a:pt x="0" y="2563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8"/>
          <p:cNvSpPr txBox="1"/>
          <p:nvPr/>
        </p:nvSpPr>
        <p:spPr>
          <a:xfrm>
            <a:off x="1849039" y="1636655"/>
            <a:ext cx="145899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daytime, noontime,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8753"/>
                </a:solidFill>
                <a:latin typeface="Bungee"/>
                <a:ea typeface="Bungee"/>
                <a:cs typeface="Bungee"/>
                <a:sym typeface="Bungee"/>
              </a:rPr>
              <a:t>and nighttime?</a:t>
            </a:r>
            <a:endParaRPr/>
          </a:p>
        </p:txBody>
      </p:sp>
      <p:pic>
        <p:nvPicPr>
          <p:cNvPr id="366" name="Google Shape;36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19300" y="4277000"/>
            <a:ext cx="4962450" cy="4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676" y="4277000"/>
            <a:ext cx="4962449" cy="496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8075" y="4296375"/>
            <a:ext cx="4962425" cy="4968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un, Moon, and Stars Lesson">
  <a:themeElements>
    <a:clrScheme name="Office">
      <a:dk1>
        <a:srgbClr val="223749"/>
      </a:dk1>
      <a:lt1>
        <a:srgbClr val="F3FFFD"/>
      </a:lt1>
      <a:dk2>
        <a:srgbClr val="3E4677"/>
      </a:dk2>
      <a:lt2>
        <a:srgbClr val="F0F1C1"/>
      </a:lt2>
      <a:accent1>
        <a:srgbClr val="B2AA94"/>
      </a:accent1>
      <a:accent2>
        <a:srgbClr val="FFD348"/>
      </a:accent2>
      <a:accent3>
        <a:srgbClr val="FF8753"/>
      </a:accent3>
      <a:accent4>
        <a:srgbClr val="ADE3DB"/>
      </a:accent4>
      <a:accent5>
        <a:srgbClr val="FDD4D2"/>
      </a:accent5>
      <a:accent6>
        <a:srgbClr val="A16B9F"/>
      </a:accent6>
      <a:hlink>
        <a:srgbClr val="228B7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