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10287000" cx="18288000"/>
  <p:notesSz cx="6858000" cy="9144000"/>
  <p:embeddedFontLst>
    <p:embeddedFont>
      <p:font typeface="Rubi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74072D-F1A3-48DA-AF9F-5310CDB363C6}">
  <a:tblStyle styleId="{7C74072D-F1A3-48DA-AF9F-5310CDB363C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ubik-boldItalic.fntdata"/><Relationship Id="rId10" Type="http://schemas.openxmlformats.org/officeDocument/2006/relationships/slide" Target="slides/slide4.xml"/><Relationship Id="rId32" Type="http://schemas.openxmlformats.org/officeDocument/2006/relationships/font" Target="fonts/Rubik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1" Type="http://schemas.openxmlformats.org/officeDocument/2006/relationships/image" Target="../media/image1.png"/><Relationship Id="rId10" Type="http://schemas.openxmlformats.org/officeDocument/2006/relationships/image" Target="../media/image14.png"/><Relationship Id="rId9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21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Relationship Id="rId4" Type="http://schemas.openxmlformats.org/officeDocument/2006/relationships/image" Target="../media/image46.png"/><Relationship Id="rId5" Type="http://schemas.openxmlformats.org/officeDocument/2006/relationships/image" Target="../media/image36.png"/><Relationship Id="rId6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51.png"/><Relationship Id="rId5" Type="http://schemas.openxmlformats.org/officeDocument/2006/relationships/image" Target="../media/image47.png"/><Relationship Id="rId6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42.png"/><Relationship Id="rId11" Type="http://schemas.openxmlformats.org/officeDocument/2006/relationships/image" Target="../media/image78.png"/><Relationship Id="rId10" Type="http://schemas.openxmlformats.org/officeDocument/2006/relationships/image" Target="../media/image6.png"/><Relationship Id="rId9" Type="http://schemas.openxmlformats.org/officeDocument/2006/relationships/image" Target="../media/image58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7" Type="http://schemas.openxmlformats.org/officeDocument/2006/relationships/image" Target="../media/image45.png"/><Relationship Id="rId8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Relationship Id="rId4" Type="http://schemas.openxmlformats.org/officeDocument/2006/relationships/image" Target="../media/image209.png"/><Relationship Id="rId5" Type="http://schemas.openxmlformats.org/officeDocument/2006/relationships/image" Target="../media/image60.png"/><Relationship Id="rId6" Type="http://schemas.openxmlformats.org/officeDocument/2006/relationships/image" Target="../media/image6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Relationship Id="rId4" Type="http://schemas.openxmlformats.org/officeDocument/2006/relationships/image" Target="../media/image76.png"/><Relationship Id="rId5" Type="http://schemas.openxmlformats.org/officeDocument/2006/relationships/image" Target="../media/image61.png"/><Relationship Id="rId6" Type="http://schemas.openxmlformats.org/officeDocument/2006/relationships/image" Target="../media/image7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jpg"/><Relationship Id="rId4" Type="http://schemas.openxmlformats.org/officeDocument/2006/relationships/image" Target="../media/image65.jpg"/><Relationship Id="rId9" Type="http://schemas.openxmlformats.org/officeDocument/2006/relationships/image" Target="../media/image72.png"/><Relationship Id="rId5" Type="http://schemas.openxmlformats.org/officeDocument/2006/relationships/image" Target="../media/image59.jpg"/><Relationship Id="rId6" Type="http://schemas.openxmlformats.org/officeDocument/2006/relationships/image" Target="../media/image63.png"/><Relationship Id="rId7" Type="http://schemas.openxmlformats.org/officeDocument/2006/relationships/image" Target="../media/image62.jpg"/><Relationship Id="rId8" Type="http://schemas.openxmlformats.org/officeDocument/2006/relationships/image" Target="../media/image7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1.png"/><Relationship Id="rId4" Type="http://schemas.openxmlformats.org/officeDocument/2006/relationships/image" Target="../media/image74.png"/><Relationship Id="rId5" Type="http://schemas.openxmlformats.org/officeDocument/2006/relationships/image" Target="../media/image70.png"/><Relationship Id="rId6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6.png"/><Relationship Id="rId4" Type="http://schemas.openxmlformats.org/officeDocument/2006/relationships/image" Target="../media/image79.png"/><Relationship Id="rId5" Type="http://schemas.openxmlformats.org/officeDocument/2006/relationships/image" Target="../media/image85.png"/><Relationship Id="rId6" Type="http://schemas.openxmlformats.org/officeDocument/2006/relationships/image" Target="../media/image81.png"/><Relationship Id="rId7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6.png"/><Relationship Id="rId4" Type="http://schemas.openxmlformats.org/officeDocument/2006/relationships/image" Target="../media/image82.png"/><Relationship Id="rId10" Type="http://schemas.openxmlformats.org/officeDocument/2006/relationships/image" Target="../media/image83.png"/><Relationship Id="rId9" Type="http://schemas.openxmlformats.org/officeDocument/2006/relationships/image" Target="../media/image110.png"/><Relationship Id="rId5" Type="http://schemas.openxmlformats.org/officeDocument/2006/relationships/image" Target="../media/image87.png"/><Relationship Id="rId6" Type="http://schemas.openxmlformats.org/officeDocument/2006/relationships/image" Target="../media/image90.png"/><Relationship Id="rId7" Type="http://schemas.openxmlformats.org/officeDocument/2006/relationships/image" Target="../media/image84.png"/><Relationship Id="rId8" Type="http://schemas.openxmlformats.org/officeDocument/2006/relationships/image" Target="../media/image9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2.png"/><Relationship Id="rId4" Type="http://schemas.openxmlformats.org/officeDocument/2006/relationships/image" Target="../media/image88.png"/><Relationship Id="rId5" Type="http://schemas.openxmlformats.org/officeDocument/2006/relationships/image" Target="../media/image6.png"/><Relationship Id="rId6" Type="http://schemas.openxmlformats.org/officeDocument/2006/relationships/image" Target="../media/image97.png"/><Relationship Id="rId7" Type="http://schemas.openxmlformats.org/officeDocument/2006/relationships/image" Target="../media/image10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jpg"/><Relationship Id="rId4" Type="http://schemas.openxmlformats.org/officeDocument/2006/relationships/image" Target="../media/image89.png"/><Relationship Id="rId11" Type="http://schemas.openxmlformats.org/officeDocument/2006/relationships/image" Target="../media/image80.jpg"/><Relationship Id="rId10" Type="http://schemas.openxmlformats.org/officeDocument/2006/relationships/image" Target="../media/image65.jpg"/><Relationship Id="rId12" Type="http://schemas.openxmlformats.org/officeDocument/2006/relationships/image" Target="../media/image107.png"/><Relationship Id="rId9" Type="http://schemas.openxmlformats.org/officeDocument/2006/relationships/image" Target="../media/image94.jpg"/><Relationship Id="rId5" Type="http://schemas.openxmlformats.org/officeDocument/2006/relationships/image" Target="../media/image103.png"/><Relationship Id="rId6" Type="http://schemas.openxmlformats.org/officeDocument/2006/relationships/image" Target="../media/image92.jpg"/><Relationship Id="rId7" Type="http://schemas.openxmlformats.org/officeDocument/2006/relationships/image" Target="../media/image59.jpg"/><Relationship Id="rId8" Type="http://schemas.openxmlformats.org/officeDocument/2006/relationships/image" Target="../media/image100.jp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.png"/><Relationship Id="rId22" Type="http://schemas.openxmlformats.org/officeDocument/2006/relationships/image" Target="../media/image121.png"/><Relationship Id="rId21" Type="http://schemas.openxmlformats.org/officeDocument/2006/relationships/image" Target="../media/image135.png"/><Relationship Id="rId24" Type="http://schemas.openxmlformats.org/officeDocument/2006/relationships/image" Target="../media/image101.png"/><Relationship Id="rId23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6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Relationship Id="rId26" Type="http://schemas.openxmlformats.org/officeDocument/2006/relationships/image" Target="../media/image129.png"/><Relationship Id="rId25" Type="http://schemas.openxmlformats.org/officeDocument/2006/relationships/image" Target="../media/image131.png"/><Relationship Id="rId28" Type="http://schemas.openxmlformats.org/officeDocument/2006/relationships/image" Target="../media/image128.png"/><Relationship Id="rId27" Type="http://schemas.openxmlformats.org/officeDocument/2006/relationships/image" Target="../media/image138.png"/><Relationship Id="rId5" Type="http://schemas.openxmlformats.org/officeDocument/2006/relationships/image" Target="../media/image71.png"/><Relationship Id="rId6" Type="http://schemas.openxmlformats.org/officeDocument/2006/relationships/image" Target="../media/image60.png"/><Relationship Id="rId29" Type="http://schemas.openxmlformats.org/officeDocument/2006/relationships/image" Target="../media/image133.png"/><Relationship Id="rId7" Type="http://schemas.openxmlformats.org/officeDocument/2006/relationships/image" Target="../media/image113.png"/><Relationship Id="rId8" Type="http://schemas.openxmlformats.org/officeDocument/2006/relationships/image" Target="../media/image81.png"/><Relationship Id="rId31" Type="http://schemas.openxmlformats.org/officeDocument/2006/relationships/image" Target="../media/image159.png"/><Relationship Id="rId30" Type="http://schemas.openxmlformats.org/officeDocument/2006/relationships/image" Target="../media/image83.png"/><Relationship Id="rId11" Type="http://schemas.openxmlformats.org/officeDocument/2006/relationships/image" Target="../media/image14.png"/><Relationship Id="rId33" Type="http://schemas.openxmlformats.org/officeDocument/2006/relationships/image" Target="../media/image2.png"/><Relationship Id="rId10" Type="http://schemas.openxmlformats.org/officeDocument/2006/relationships/image" Target="../media/image7.png"/><Relationship Id="rId32" Type="http://schemas.openxmlformats.org/officeDocument/2006/relationships/image" Target="../media/image143.png"/><Relationship Id="rId13" Type="http://schemas.openxmlformats.org/officeDocument/2006/relationships/image" Target="../media/image30.png"/><Relationship Id="rId35" Type="http://schemas.openxmlformats.org/officeDocument/2006/relationships/image" Target="../media/image110.png"/><Relationship Id="rId12" Type="http://schemas.openxmlformats.org/officeDocument/2006/relationships/image" Target="../media/image124.png"/><Relationship Id="rId34" Type="http://schemas.openxmlformats.org/officeDocument/2006/relationships/image" Target="../media/image147.png"/><Relationship Id="rId15" Type="http://schemas.openxmlformats.org/officeDocument/2006/relationships/image" Target="../media/image31.png"/><Relationship Id="rId14" Type="http://schemas.openxmlformats.org/officeDocument/2006/relationships/image" Target="../media/image20.png"/><Relationship Id="rId36" Type="http://schemas.openxmlformats.org/officeDocument/2006/relationships/image" Target="../media/image6.png"/><Relationship Id="rId17" Type="http://schemas.openxmlformats.org/officeDocument/2006/relationships/image" Target="../media/image72.png"/><Relationship Id="rId16" Type="http://schemas.openxmlformats.org/officeDocument/2006/relationships/image" Target="../media/image34.png"/><Relationship Id="rId19" Type="http://schemas.openxmlformats.org/officeDocument/2006/relationships/image" Target="../media/image118.png"/><Relationship Id="rId18" Type="http://schemas.openxmlformats.org/officeDocument/2006/relationships/image" Target="../media/image74.pn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35.png"/><Relationship Id="rId20" Type="http://schemas.openxmlformats.org/officeDocument/2006/relationships/image" Target="../media/image51.png"/><Relationship Id="rId42" Type="http://schemas.openxmlformats.org/officeDocument/2006/relationships/image" Target="../media/image48.png"/><Relationship Id="rId41" Type="http://schemas.openxmlformats.org/officeDocument/2006/relationships/image" Target="../media/image77.png"/><Relationship Id="rId22" Type="http://schemas.openxmlformats.org/officeDocument/2006/relationships/image" Target="../media/image76.png"/><Relationship Id="rId21" Type="http://schemas.openxmlformats.org/officeDocument/2006/relationships/image" Target="../media/image158.png"/><Relationship Id="rId43" Type="http://schemas.openxmlformats.org/officeDocument/2006/relationships/image" Target="../media/image49.png"/><Relationship Id="rId24" Type="http://schemas.openxmlformats.org/officeDocument/2006/relationships/image" Target="../media/image156.png"/><Relationship Id="rId23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0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26" Type="http://schemas.openxmlformats.org/officeDocument/2006/relationships/image" Target="../media/image187.png"/><Relationship Id="rId25" Type="http://schemas.openxmlformats.org/officeDocument/2006/relationships/image" Target="../media/image15.png"/><Relationship Id="rId28" Type="http://schemas.openxmlformats.org/officeDocument/2006/relationships/image" Target="../media/image87.png"/><Relationship Id="rId27" Type="http://schemas.openxmlformats.org/officeDocument/2006/relationships/image" Target="../media/image172.png"/><Relationship Id="rId5" Type="http://schemas.openxmlformats.org/officeDocument/2006/relationships/image" Target="../media/image136.png"/><Relationship Id="rId6" Type="http://schemas.openxmlformats.org/officeDocument/2006/relationships/image" Target="../media/image142.png"/><Relationship Id="rId29" Type="http://schemas.openxmlformats.org/officeDocument/2006/relationships/image" Target="../media/image90.png"/><Relationship Id="rId7" Type="http://schemas.openxmlformats.org/officeDocument/2006/relationships/image" Target="../media/image153.png"/><Relationship Id="rId8" Type="http://schemas.openxmlformats.org/officeDocument/2006/relationships/image" Target="../media/image41.png"/><Relationship Id="rId31" Type="http://schemas.openxmlformats.org/officeDocument/2006/relationships/image" Target="../media/image173.png"/><Relationship Id="rId30" Type="http://schemas.openxmlformats.org/officeDocument/2006/relationships/image" Target="../media/image84.png"/><Relationship Id="rId11" Type="http://schemas.openxmlformats.org/officeDocument/2006/relationships/image" Target="../media/image139.png"/><Relationship Id="rId33" Type="http://schemas.openxmlformats.org/officeDocument/2006/relationships/image" Target="../media/image66.png"/><Relationship Id="rId10" Type="http://schemas.openxmlformats.org/officeDocument/2006/relationships/image" Target="../media/image82.png"/><Relationship Id="rId32" Type="http://schemas.openxmlformats.org/officeDocument/2006/relationships/image" Target="../media/image36.png"/><Relationship Id="rId13" Type="http://schemas.openxmlformats.org/officeDocument/2006/relationships/image" Target="../media/image144.png"/><Relationship Id="rId35" Type="http://schemas.openxmlformats.org/officeDocument/2006/relationships/image" Target="../media/image168.png"/><Relationship Id="rId12" Type="http://schemas.openxmlformats.org/officeDocument/2006/relationships/image" Target="../media/image141.png"/><Relationship Id="rId34" Type="http://schemas.openxmlformats.org/officeDocument/2006/relationships/image" Target="../media/image89.png"/><Relationship Id="rId15" Type="http://schemas.openxmlformats.org/officeDocument/2006/relationships/image" Target="../media/image161.png"/><Relationship Id="rId37" Type="http://schemas.openxmlformats.org/officeDocument/2006/relationships/image" Target="../media/image12.png"/><Relationship Id="rId14" Type="http://schemas.openxmlformats.org/officeDocument/2006/relationships/image" Target="../media/image42.png"/><Relationship Id="rId36" Type="http://schemas.openxmlformats.org/officeDocument/2006/relationships/image" Target="../media/image63.png"/><Relationship Id="rId17" Type="http://schemas.openxmlformats.org/officeDocument/2006/relationships/image" Target="../media/image28.png"/><Relationship Id="rId39" Type="http://schemas.openxmlformats.org/officeDocument/2006/relationships/image" Target="../media/image85.png"/><Relationship Id="rId16" Type="http://schemas.openxmlformats.org/officeDocument/2006/relationships/image" Target="../media/image26.png"/><Relationship Id="rId38" Type="http://schemas.openxmlformats.org/officeDocument/2006/relationships/image" Target="../media/image4.png"/><Relationship Id="rId19" Type="http://schemas.openxmlformats.org/officeDocument/2006/relationships/image" Target="../media/image160.png"/><Relationship Id="rId18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207.png"/><Relationship Id="rId20" Type="http://schemas.openxmlformats.org/officeDocument/2006/relationships/image" Target="../media/image205.png"/><Relationship Id="rId41" Type="http://schemas.openxmlformats.org/officeDocument/2006/relationships/image" Target="../media/image221.png"/><Relationship Id="rId22" Type="http://schemas.openxmlformats.org/officeDocument/2006/relationships/image" Target="../media/image196.png"/><Relationship Id="rId21" Type="http://schemas.openxmlformats.org/officeDocument/2006/relationships/image" Target="../media/image198.png"/><Relationship Id="rId24" Type="http://schemas.openxmlformats.org/officeDocument/2006/relationships/image" Target="../media/image204.png"/><Relationship Id="rId23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6.png"/><Relationship Id="rId4" Type="http://schemas.openxmlformats.org/officeDocument/2006/relationships/image" Target="../media/image180.png"/><Relationship Id="rId9" Type="http://schemas.openxmlformats.org/officeDocument/2006/relationships/image" Target="../media/image199.png"/><Relationship Id="rId26" Type="http://schemas.openxmlformats.org/officeDocument/2006/relationships/image" Target="../media/image194.png"/><Relationship Id="rId25" Type="http://schemas.openxmlformats.org/officeDocument/2006/relationships/image" Target="../media/image197.png"/><Relationship Id="rId28" Type="http://schemas.openxmlformats.org/officeDocument/2006/relationships/image" Target="../media/image202.png"/><Relationship Id="rId27" Type="http://schemas.openxmlformats.org/officeDocument/2006/relationships/image" Target="../media/image201.png"/><Relationship Id="rId5" Type="http://schemas.openxmlformats.org/officeDocument/2006/relationships/image" Target="../media/image193.png"/><Relationship Id="rId6" Type="http://schemas.openxmlformats.org/officeDocument/2006/relationships/image" Target="../media/image178.png"/><Relationship Id="rId29" Type="http://schemas.openxmlformats.org/officeDocument/2006/relationships/image" Target="../media/image206.png"/><Relationship Id="rId7" Type="http://schemas.openxmlformats.org/officeDocument/2006/relationships/image" Target="../media/image183.png"/><Relationship Id="rId8" Type="http://schemas.openxmlformats.org/officeDocument/2006/relationships/image" Target="../media/image189.png"/><Relationship Id="rId31" Type="http://schemas.openxmlformats.org/officeDocument/2006/relationships/image" Target="../media/image211.png"/><Relationship Id="rId30" Type="http://schemas.openxmlformats.org/officeDocument/2006/relationships/image" Target="../media/image208.png"/><Relationship Id="rId11" Type="http://schemas.openxmlformats.org/officeDocument/2006/relationships/image" Target="../media/image181.png"/><Relationship Id="rId33" Type="http://schemas.openxmlformats.org/officeDocument/2006/relationships/image" Target="../media/image214.png"/><Relationship Id="rId10" Type="http://schemas.openxmlformats.org/officeDocument/2006/relationships/image" Target="../media/image186.png"/><Relationship Id="rId32" Type="http://schemas.openxmlformats.org/officeDocument/2006/relationships/image" Target="../media/image222.png"/><Relationship Id="rId13" Type="http://schemas.openxmlformats.org/officeDocument/2006/relationships/image" Target="../media/image179.png"/><Relationship Id="rId35" Type="http://schemas.openxmlformats.org/officeDocument/2006/relationships/image" Target="../media/image210.png"/><Relationship Id="rId12" Type="http://schemas.openxmlformats.org/officeDocument/2006/relationships/image" Target="../media/image182.png"/><Relationship Id="rId34" Type="http://schemas.openxmlformats.org/officeDocument/2006/relationships/image" Target="../media/image200.png"/><Relationship Id="rId15" Type="http://schemas.openxmlformats.org/officeDocument/2006/relationships/image" Target="../media/image195.png"/><Relationship Id="rId37" Type="http://schemas.openxmlformats.org/officeDocument/2006/relationships/image" Target="../media/image217.png"/><Relationship Id="rId14" Type="http://schemas.openxmlformats.org/officeDocument/2006/relationships/image" Target="../media/image192.png"/><Relationship Id="rId36" Type="http://schemas.openxmlformats.org/officeDocument/2006/relationships/image" Target="../media/image203.png"/><Relationship Id="rId17" Type="http://schemas.openxmlformats.org/officeDocument/2006/relationships/image" Target="../media/image190.png"/><Relationship Id="rId39" Type="http://schemas.openxmlformats.org/officeDocument/2006/relationships/image" Target="../media/image215.png"/><Relationship Id="rId16" Type="http://schemas.openxmlformats.org/officeDocument/2006/relationships/image" Target="../media/image184.png"/><Relationship Id="rId38" Type="http://schemas.openxmlformats.org/officeDocument/2006/relationships/image" Target="../media/image223.png"/><Relationship Id="rId19" Type="http://schemas.openxmlformats.org/officeDocument/2006/relationships/image" Target="../media/image185.png"/><Relationship Id="rId18" Type="http://schemas.openxmlformats.org/officeDocument/2006/relationships/image" Target="../media/image18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0.png"/><Relationship Id="rId4" Type="http://schemas.openxmlformats.org/officeDocument/2006/relationships/image" Target="../media/image216.png"/><Relationship Id="rId9" Type="http://schemas.openxmlformats.org/officeDocument/2006/relationships/image" Target="../media/image225.png"/><Relationship Id="rId5" Type="http://schemas.openxmlformats.org/officeDocument/2006/relationships/image" Target="../media/image212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4.png"/><Relationship Id="rId4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Relationship Id="rId6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6.png"/><Relationship Id="rId4" Type="http://schemas.openxmlformats.org/officeDocument/2006/relationships/image" Target="../media/image52.png"/><Relationship Id="rId5" Type="http://schemas.openxmlformats.org/officeDocument/2006/relationships/image" Target="../media/image26.png"/><Relationship Id="rId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884" y="485775"/>
            <a:ext cx="3441469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1314" y="3587668"/>
            <a:ext cx="18650627" cy="915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34911" r="34911" t="9272"/>
          <a:stretch/>
        </p:blipFill>
        <p:spPr>
          <a:xfrm>
            <a:off x="-2394975" y="5580725"/>
            <a:ext cx="5453150" cy="922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70842">
            <a:off x="14417403" y="668833"/>
            <a:ext cx="3660407" cy="369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6200" y="4834159"/>
            <a:ext cx="4657686" cy="7669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30493" y="4441122"/>
            <a:ext cx="4970728" cy="6328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3559517" y="931860"/>
            <a:ext cx="11168966" cy="3688526"/>
            <a:chOff x="0" y="-167028"/>
            <a:chExt cx="14891954" cy="4918035"/>
          </a:xfrm>
        </p:grpSpPr>
        <p:sp>
          <p:nvSpPr>
            <p:cNvPr id="91" name="Google Shape;91;p13"/>
            <p:cNvSpPr txBox="1"/>
            <p:nvPr/>
          </p:nvSpPr>
          <p:spPr>
            <a:xfrm>
              <a:off x="0" y="483755"/>
              <a:ext cx="14891954" cy="4155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6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776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PLANTS</a:t>
              </a: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764673" y="-167028"/>
              <a:ext cx="13362608" cy="4918035"/>
              <a:chOff x="0" y="-28575"/>
              <a:chExt cx="2286072" cy="84137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0" y="0"/>
                <a:ext cx="2286072" cy="152949"/>
              </a:xfrm>
              <a:custGeom>
                <a:rect b="b" l="l" r="r" t="t"/>
                <a:pathLst>
                  <a:path extrusionOk="0" h="152949" w="2286072">
                    <a:moveTo>
                      <a:pt x="39397" y="0"/>
                    </a:moveTo>
                    <a:lnTo>
                      <a:pt x="2246675" y="0"/>
                    </a:lnTo>
                    <a:cubicBezTo>
                      <a:pt x="2257124" y="0"/>
                      <a:pt x="2267145" y="4151"/>
                      <a:pt x="2274533" y="11539"/>
                    </a:cubicBezTo>
                    <a:cubicBezTo>
                      <a:pt x="2281922" y="18928"/>
                      <a:pt x="2286072" y="28948"/>
                      <a:pt x="2286072" y="39397"/>
                    </a:cubicBezTo>
                    <a:lnTo>
                      <a:pt x="2286072" y="113552"/>
                    </a:lnTo>
                    <a:cubicBezTo>
                      <a:pt x="2286072" y="124001"/>
                      <a:pt x="2281922" y="134022"/>
                      <a:pt x="2274533" y="141410"/>
                    </a:cubicBezTo>
                    <a:cubicBezTo>
                      <a:pt x="2267145" y="148799"/>
                      <a:pt x="2257124" y="152949"/>
                      <a:pt x="2246675" y="152949"/>
                    </a:cubicBezTo>
                    <a:lnTo>
                      <a:pt x="39397" y="152949"/>
                    </a:lnTo>
                    <a:cubicBezTo>
                      <a:pt x="28948" y="152949"/>
                      <a:pt x="18928" y="148799"/>
                      <a:pt x="11539" y="141410"/>
                    </a:cubicBezTo>
                    <a:cubicBezTo>
                      <a:pt x="4151" y="134022"/>
                      <a:pt x="0" y="124001"/>
                      <a:pt x="0" y="113552"/>
                    </a:cubicBezTo>
                    <a:lnTo>
                      <a:pt x="0" y="39397"/>
                    </a:lnTo>
                    <a:cubicBezTo>
                      <a:pt x="0" y="28948"/>
                      <a:pt x="4151" y="18928"/>
                      <a:pt x="11539" y="11539"/>
                    </a:cubicBezTo>
                    <a:cubicBezTo>
                      <a:pt x="18928" y="4151"/>
                      <a:pt x="28948" y="0"/>
                      <a:pt x="39397" y="0"/>
                    </a:cubicBez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13"/>
            <p:cNvSpPr txBox="1"/>
            <p:nvPr/>
          </p:nvSpPr>
          <p:spPr>
            <a:xfrm>
              <a:off x="764673" y="90480"/>
              <a:ext cx="13362608" cy="6686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SCIENCE SUBJECT FOR ELEMENTARY SCHOOL</a:t>
              </a:r>
              <a:endParaRPr/>
            </a:p>
          </p:txBody>
        </p:sp>
      </p:grpSp>
      <p:pic>
        <p:nvPicPr>
          <p:cNvPr id="96" name="Google Shape;9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401611" y="8688241"/>
            <a:ext cx="2826529" cy="208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509549" y="5060229"/>
            <a:ext cx="2719734" cy="570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58164" y="8571353"/>
            <a:ext cx="2588051" cy="231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2"/>
          <p:cNvPicPr preferRelativeResize="0"/>
          <p:nvPr/>
        </p:nvPicPr>
        <p:blipFill rotWithShape="1">
          <a:blip r:embed="rId3">
            <a:alphaModFix/>
          </a:blip>
          <a:srcRect b="19457" l="27070" r="36865" t="12436"/>
          <a:stretch/>
        </p:blipFill>
        <p:spPr>
          <a:xfrm>
            <a:off x="-376800" y="3429000"/>
            <a:ext cx="4035427" cy="4286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2"/>
          <p:cNvGrpSpPr/>
          <p:nvPr/>
        </p:nvGrpSpPr>
        <p:grpSpPr>
          <a:xfrm>
            <a:off x="11544305" y="5973775"/>
            <a:ext cx="3799102" cy="1305483"/>
            <a:chOff x="12700" y="0"/>
            <a:chExt cx="6578600" cy="2260600"/>
          </a:xfrm>
        </p:grpSpPr>
        <p:sp>
          <p:nvSpPr>
            <p:cNvPr id="218" name="Google Shape;218;p22"/>
            <p:cNvSpPr/>
            <p:nvPr/>
          </p:nvSpPr>
          <p:spPr>
            <a:xfrm>
              <a:off x="12700" y="0"/>
              <a:ext cx="2578100" cy="2260600"/>
            </a:xfrm>
            <a:custGeom>
              <a:rect b="b" l="l" r="r" t="t"/>
              <a:pathLst>
                <a:path extrusionOk="0" h="2260600" w="2578100">
                  <a:moveTo>
                    <a:pt x="622300" y="0"/>
                  </a:moveTo>
                  <a:cubicBezTo>
                    <a:pt x="508000" y="0"/>
                    <a:pt x="406400" y="88900"/>
                    <a:pt x="406400" y="215900"/>
                  </a:cubicBezTo>
                  <a:lnTo>
                    <a:pt x="406400" y="279400"/>
                  </a:lnTo>
                  <a:cubicBezTo>
                    <a:pt x="406400" y="393700"/>
                    <a:pt x="508000" y="495300"/>
                    <a:pt x="622300" y="495300"/>
                  </a:cubicBezTo>
                  <a:cubicBezTo>
                    <a:pt x="736600" y="495300"/>
                    <a:pt x="838200" y="393700"/>
                    <a:pt x="838200" y="279400"/>
                  </a:cubicBezTo>
                  <a:lnTo>
                    <a:pt x="838200" y="215900"/>
                  </a:lnTo>
                  <a:cubicBezTo>
                    <a:pt x="838200" y="88900"/>
                    <a:pt x="736600" y="0"/>
                    <a:pt x="622300" y="0"/>
                  </a:cubicBezTo>
                  <a:moveTo>
                    <a:pt x="406400" y="965200"/>
                  </a:moveTo>
                  <a:cubicBezTo>
                    <a:pt x="406400" y="965200"/>
                    <a:pt x="393700" y="952500"/>
                    <a:pt x="393700" y="965200"/>
                  </a:cubicBezTo>
                  <a:lnTo>
                    <a:pt x="241300" y="1320800"/>
                  </a:lnTo>
                  <a:cubicBezTo>
                    <a:pt x="215900" y="1371600"/>
                    <a:pt x="165100" y="1409700"/>
                    <a:pt x="101600" y="1409700"/>
                  </a:cubicBezTo>
                  <a:lnTo>
                    <a:pt x="38100" y="1409700"/>
                  </a:lnTo>
                  <a:cubicBezTo>
                    <a:pt x="25400" y="1409700"/>
                    <a:pt x="12700" y="1409700"/>
                    <a:pt x="12700" y="1397000"/>
                  </a:cubicBezTo>
                  <a:cubicBezTo>
                    <a:pt x="0" y="1384300"/>
                    <a:pt x="0" y="1371600"/>
                    <a:pt x="12700" y="1358900"/>
                  </a:cubicBezTo>
                  <a:lnTo>
                    <a:pt x="203200" y="914400"/>
                  </a:lnTo>
                  <a:lnTo>
                    <a:pt x="266700" y="736600"/>
                  </a:lnTo>
                  <a:cubicBezTo>
                    <a:pt x="317500" y="635000"/>
                    <a:pt x="419100" y="558800"/>
                    <a:pt x="533400" y="558800"/>
                  </a:cubicBezTo>
                  <a:lnTo>
                    <a:pt x="711200" y="558800"/>
                  </a:lnTo>
                  <a:cubicBezTo>
                    <a:pt x="825500" y="558800"/>
                    <a:pt x="927100" y="635000"/>
                    <a:pt x="977900" y="736600"/>
                  </a:cubicBezTo>
                  <a:lnTo>
                    <a:pt x="1041400" y="914400"/>
                  </a:lnTo>
                  <a:lnTo>
                    <a:pt x="1231900" y="1358900"/>
                  </a:lnTo>
                  <a:cubicBezTo>
                    <a:pt x="1244600" y="1371600"/>
                    <a:pt x="1244600" y="1384300"/>
                    <a:pt x="1231900" y="1397000"/>
                  </a:cubicBezTo>
                  <a:cubicBezTo>
                    <a:pt x="1231900" y="1409700"/>
                    <a:pt x="1219200" y="1409700"/>
                    <a:pt x="1206500" y="1409700"/>
                  </a:cubicBezTo>
                  <a:lnTo>
                    <a:pt x="1143000" y="1409700"/>
                  </a:lnTo>
                  <a:cubicBezTo>
                    <a:pt x="1079500" y="1409700"/>
                    <a:pt x="1028700" y="1371600"/>
                    <a:pt x="1003300" y="1320800"/>
                  </a:cubicBezTo>
                  <a:lnTo>
                    <a:pt x="850900" y="965200"/>
                  </a:lnTo>
                  <a:cubicBezTo>
                    <a:pt x="850900" y="952500"/>
                    <a:pt x="838200" y="965200"/>
                    <a:pt x="838200" y="965200"/>
                  </a:cubicBezTo>
                  <a:lnTo>
                    <a:pt x="901700" y="1409700"/>
                  </a:lnTo>
                  <a:lnTo>
                    <a:pt x="977900" y="2222500"/>
                  </a:lnTo>
                  <a:cubicBezTo>
                    <a:pt x="977900" y="2235200"/>
                    <a:pt x="965200" y="2235200"/>
                    <a:pt x="965200" y="2247900"/>
                  </a:cubicBezTo>
                  <a:cubicBezTo>
                    <a:pt x="952500" y="2247900"/>
                    <a:pt x="952500" y="2260600"/>
                    <a:pt x="939800" y="2260600"/>
                  </a:cubicBezTo>
                  <a:lnTo>
                    <a:pt x="889000" y="2260600"/>
                  </a:lnTo>
                  <a:cubicBezTo>
                    <a:pt x="812800" y="2260600"/>
                    <a:pt x="749300" y="2209800"/>
                    <a:pt x="749300" y="2133600"/>
                  </a:cubicBezTo>
                  <a:lnTo>
                    <a:pt x="635000" y="1447800"/>
                  </a:lnTo>
                  <a:cubicBezTo>
                    <a:pt x="622300" y="1447800"/>
                    <a:pt x="622300" y="1447800"/>
                    <a:pt x="609600" y="1447800"/>
                  </a:cubicBezTo>
                  <a:lnTo>
                    <a:pt x="495300" y="2133600"/>
                  </a:lnTo>
                  <a:cubicBezTo>
                    <a:pt x="495300" y="2209800"/>
                    <a:pt x="431800" y="2260600"/>
                    <a:pt x="355600" y="2260600"/>
                  </a:cubicBezTo>
                  <a:lnTo>
                    <a:pt x="304800" y="2260600"/>
                  </a:lnTo>
                  <a:cubicBezTo>
                    <a:pt x="292100" y="2260600"/>
                    <a:pt x="292100" y="2247900"/>
                    <a:pt x="279400" y="2247900"/>
                  </a:cubicBezTo>
                  <a:cubicBezTo>
                    <a:pt x="279400" y="2235200"/>
                    <a:pt x="266700" y="2235200"/>
                    <a:pt x="266700" y="2222500"/>
                  </a:cubicBezTo>
                  <a:lnTo>
                    <a:pt x="342900" y="1409700"/>
                  </a:lnTo>
                  <a:lnTo>
                    <a:pt x="406400" y="965200"/>
                  </a:lnTo>
                  <a:moveTo>
                    <a:pt x="1955800" y="0"/>
                  </a:moveTo>
                  <a:cubicBezTo>
                    <a:pt x="1841500" y="0"/>
                    <a:pt x="1739900" y="88900"/>
                    <a:pt x="1739900" y="215900"/>
                  </a:cubicBezTo>
                  <a:lnTo>
                    <a:pt x="1739900" y="279400"/>
                  </a:lnTo>
                  <a:cubicBezTo>
                    <a:pt x="1739900" y="393700"/>
                    <a:pt x="1841500" y="495300"/>
                    <a:pt x="1955800" y="495300"/>
                  </a:cubicBezTo>
                  <a:cubicBezTo>
                    <a:pt x="2070100" y="495300"/>
                    <a:pt x="2171700" y="393700"/>
                    <a:pt x="2171700" y="279400"/>
                  </a:cubicBezTo>
                  <a:lnTo>
                    <a:pt x="2171700" y="215900"/>
                  </a:lnTo>
                  <a:cubicBezTo>
                    <a:pt x="2171700" y="88900"/>
                    <a:pt x="2070100" y="0"/>
                    <a:pt x="1955800" y="0"/>
                  </a:cubicBezTo>
                  <a:moveTo>
                    <a:pt x="1739900" y="965200"/>
                  </a:moveTo>
                  <a:cubicBezTo>
                    <a:pt x="1739900" y="965200"/>
                    <a:pt x="1727200" y="952500"/>
                    <a:pt x="1727200" y="965200"/>
                  </a:cubicBezTo>
                  <a:lnTo>
                    <a:pt x="1574800" y="1320800"/>
                  </a:lnTo>
                  <a:cubicBezTo>
                    <a:pt x="1549400" y="1371600"/>
                    <a:pt x="1498600" y="1409700"/>
                    <a:pt x="1435100" y="1409700"/>
                  </a:cubicBezTo>
                  <a:lnTo>
                    <a:pt x="1371600" y="1409700"/>
                  </a:lnTo>
                  <a:cubicBezTo>
                    <a:pt x="1358900" y="1409700"/>
                    <a:pt x="1346200" y="1409700"/>
                    <a:pt x="1346200" y="1397000"/>
                  </a:cubicBezTo>
                  <a:cubicBezTo>
                    <a:pt x="1333500" y="1384300"/>
                    <a:pt x="1333500" y="1371600"/>
                    <a:pt x="1346200" y="1358900"/>
                  </a:cubicBezTo>
                  <a:lnTo>
                    <a:pt x="1536700" y="914400"/>
                  </a:lnTo>
                  <a:lnTo>
                    <a:pt x="1600200" y="736600"/>
                  </a:lnTo>
                  <a:cubicBezTo>
                    <a:pt x="1651000" y="635000"/>
                    <a:pt x="1752600" y="558800"/>
                    <a:pt x="1866900" y="558800"/>
                  </a:cubicBezTo>
                  <a:lnTo>
                    <a:pt x="2044700" y="558800"/>
                  </a:lnTo>
                  <a:cubicBezTo>
                    <a:pt x="2159000" y="558800"/>
                    <a:pt x="2260600" y="635000"/>
                    <a:pt x="2311400" y="736600"/>
                  </a:cubicBezTo>
                  <a:lnTo>
                    <a:pt x="2374900" y="914400"/>
                  </a:lnTo>
                  <a:lnTo>
                    <a:pt x="2565400" y="1358900"/>
                  </a:lnTo>
                  <a:cubicBezTo>
                    <a:pt x="2578100" y="1371600"/>
                    <a:pt x="2578100" y="1384300"/>
                    <a:pt x="2565400" y="1397000"/>
                  </a:cubicBezTo>
                  <a:cubicBezTo>
                    <a:pt x="2565400" y="1409700"/>
                    <a:pt x="2552700" y="1409700"/>
                    <a:pt x="2540000" y="1409700"/>
                  </a:cubicBezTo>
                  <a:lnTo>
                    <a:pt x="2476500" y="1409700"/>
                  </a:lnTo>
                  <a:cubicBezTo>
                    <a:pt x="2413000" y="1409700"/>
                    <a:pt x="2362200" y="1371600"/>
                    <a:pt x="2336800" y="1320800"/>
                  </a:cubicBezTo>
                  <a:lnTo>
                    <a:pt x="2184400" y="965200"/>
                  </a:lnTo>
                  <a:cubicBezTo>
                    <a:pt x="2184400" y="952500"/>
                    <a:pt x="2171700" y="965200"/>
                    <a:pt x="2171700" y="965200"/>
                  </a:cubicBezTo>
                  <a:lnTo>
                    <a:pt x="2235200" y="1409700"/>
                  </a:lnTo>
                  <a:lnTo>
                    <a:pt x="2311400" y="2222500"/>
                  </a:lnTo>
                  <a:cubicBezTo>
                    <a:pt x="2311400" y="2235200"/>
                    <a:pt x="2298700" y="2235200"/>
                    <a:pt x="2298700" y="2247900"/>
                  </a:cubicBezTo>
                  <a:cubicBezTo>
                    <a:pt x="2286000" y="2247900"/>
                    <a:pt x="2286000" y="2260600"/>
                    <a:pt x="2273300" y="2260600"/>
                  </a:cubicBezTo>
                  <a:lnTo>
                    <a:pt x="2222500" y="2260600"/>
                  </a:lnTo>
                  <a:cubicBezTo>
                    <a:pt x="2146300" y="2260600"/>
                    <a:pt x="2082800" y="2209800"/>
                    <a:pt x="2082800" y="2133600"/>
                  </a:cubicBezTo>
                  <a:lnTo>
                    <a:pt x="1968500" y="1447800"/>
                  </a:lnTo>
                  <a:cubicBezTo>
                    <a:pt x="1955800" y="1447800"/>
                    <a:pt x="1955800" y="1447800"/>
                    <a:pt x="1943100" y="1447800"/>
                  </a:cubicBezTo>
                  <a:lnTo>
                    <a:pt x="1828800" y="2133600"/>
                  </a:lnTo>
                  <a:cubicBezTo>
                    <a:pt x="1828800" y="2209800"/>
                    <a:pt x="1765300" y="2260600"/>
                    <a:pt x="1689100" y="2260600"/>
                  </a:cubicBezTo>
                  <a:lnTo>
                    <a:pt x="1638300" y="2260600"/>
                  </a:lnTo>
                  <a:cubicBezTo>
                    <a:pt x="1625600" y="2260600"/>
                    <a:pt x="1625600" y="2247900"/>
                    <a:pt x="1612900" y="2247900"/>
                  </a:cubicBezTo>
                  <a:cubicBezTo>
                    <a:pt x="1612900" y="2235200"/>
                    <a:pt x="1600200" y="2235200"/>
                    <a:pt x="1600200" y="2222500"/>
                  </a:cubicBezTo>
                  <a:lnTo>
                    <a:pt x="1676400" y="1409700"/>
                  </a:lnTo>
                  <a:lnTo>
                    <a:pt x="1739900" y="965200"/>
                  </a:lnTo>
                </a:path>
              </a:pathLst>
            </a:custGeom>
            <a:solidFill>
              <a:srgbClr val="FF75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2679700" y="0"/>
              <a:ext cx="3911600" cy="2260600"/>
            </a:xfrm>
            <a:custGeom>
              <a:rect b="b" l="l" r="r" t="t"/>
              <a:pathLst>
                <a:path extrusionOk="0" h="2260600" w="3911600">
                  <a:moveTo>
                    <a:pt x="622300" y="0"/>
                  </a:moveTo>
                  <a:cubicBezTo>
                    <a:pt x="508000" y="0"/>
                    <a:pt x="406400" y="88900"/>
                    <a:pt x="406400" y="215900"/>
                  </a:cubicBezTo>
                  <a:lnTo>
                    <a:pt x="406400" y="279400"/>
                  </a:lnTo>
                  <a:cubicBezTo>
                    <a:pt x="406400" y="393700"/>
                    <a:pt x="508000" y="495300"/>
                    <a:pt x="622300" y="495300"/>
                  </a:cubicBezTo>
                  <a:cubicBezTo>
                    <a:pt x="736600" y="495300"/>
                    <a:pt x="838200" y="393700"/>
                    <a:pt x="838200" y="279400"/>
                  </a:cubicBezTo>
                  <a:lnTo>
                    <a:pt x="838200" y="215900"/>
                  </a:lnTo>
                  <a:cubicBezTo>
                    <a:pt x="838200" y="88900"/>
                    <a:pt x="736600" y="0"/>
                    <a:pt x="622300" y="0"/>
                  </a:cubicBezTo>
                  <a:moveTo>
                    <a:pt x="406400" y="965200"/>
                  </a:moveTo>
                  <a:cubicBezTo>
                    <a:pt x="406400" y="965200"/>
                    <a:pt x="393700" y="952500"/>
                    <a:pt x="393700" y="965200"/>
                  </a:cubicBezTo>
                  <a:lnTo>
                    <a:pt x="241300" y="1320800"/>
                  </a:lnTo>
                  <a:cubicBezTo>
                    <a:pt x="215900" y="1371600"/>
                    <a:pt x="165100" y="1409700"/>
                    <a:pt x="101600" y="1409700"/>
                  </a:cubicBezTo>
                  <a:lnTo>
                    <a:pt x="38100" y="1409700"/>
                  </a:lnTo>
                  <a:cubicBezTo>
                    <a:pt x="25400" y="1409700"/>
                    <a:pt x="12700" y="1409700"/>
                    <a:pt x="12700" y="1397000"/>
                  </a:cubicBezTo>
                  <a:cubicBezTo>
                    <a:pt x="0" y="1384300"/>
                    <a:pt x="0" y="1371600"/>
                    <a:pt x="12700" y="1358900"/>
                  </a:cubicBezTo>
                  <a:lnTo>
                    <a:pt x="203200" y="914400"/>
                  </a:lnTo>
                  <a:lnTo>
                    <a:pt x="266700" y="736600"/>
                  </a:lnTo>
                  <a:cubicBezTo>
                    <a:pt x="317500" y="635000"/>
                    <a:pt x="419100" y="558800"/>
                    <a:pt x="533400" y="558800"/>
                  </a:cubicBezTo>
                  <a:lnTo>
                    <a:pt x="711200" y="558800"/>
                  </a:lnTo>
                  <a:cubicBezTo>
                    <a:pt x="825500" y="558800"/>
                    <a:pt x="927100" y="635000"/>
                    <a:pt x="977900" y="736600"/>
                  </a:cubicBezTo>
                  <a:lnTo>
                    <a:pt x="1041400" y="914400"/>
                  </a:lnTo>
                  <a:lnTo>
                    <a:pt x="1231900" y="1358900"/>
                  </a:lnTo>
                  <a:cubicBezTo>
                    <a:pt x="1244600" y="1371600"/>
                    <a:pt x="1244600" y="1384300"/>
                    <a:pt x="1231900" y="1397000"/>
                  </a:cubicBezTo>
                  <a:cubicBezTo>
                    <a:pt x="1231900" y="1409700"/>
                    <a:pt x="1219200" y="1409700"/>
                    <a:pt x="1206500" y="1409700"/>
                  </a:cubicBezTo>
                  <a:lnTo>
                    <a:pt x="1143000" y="1409700"/>
                  </a:lnTo>
                  <a:cubicBezTo>
                    <a:pt x="1079500" y="1409700"/>
                    <a:pt x="1028700" y="1371600"/>
                    <a:pt x="1003300" y="1320800"/>
                  </a:cubicBezTo>
                  <a:lnTo>
                    <a:pt x="850900" y="965200"/>
                  </a:lnTo>
                  <a:cubicBezTo>
                    <a:pt x="850900" y="952500"/>
                    <a:pt x="838200" y="965200"/>
                    <a:pt x="838200" y="965200"/>
                  </a:cubicBezTo>
                  <a:lnTo>
                    <a:pt x="901700" y="1409700"/>
                  </a:lnTo>
                  <a:lnTo>
                    <a:pt x="977900" y="2222500"/>
                  </a:lnTo>
                  <a:cubicBezTo>
                    <a:pt x="977900" y="2235200"/>
                    <a:pt x="965200" y="2235200"/>
                    <a:pt x="965200" y="2247900"/>
                  </a:cubicBezTo>
                  <a:cubicBezTo>
                    <a:pt x="952500" y="2247900"/>
                    <a:pt x="952500" y="2260600"/>
                    <a:pt x="939800" y="2260600"/>
                  </a:cubicBezTo>
                  <a:lnTo>
                    <a:pt x="889000" y="2260600"/>
                  </a:lnTo>
                  <a:cubicBezTo>
                    <a:pt x="812800" y="2260600"/>
                    <a:pt x="749300" y="2209800"/>
                    <a:pt x="749300" y="2133600"/>
                  </a:cubicBezTo>
                  <a:lnTo>
                    <a:pt x="635000" y="1447800"/>
                  </a:lnTo>
                  <a:cubicBezTo>
                    <a:pt x="622300" y="1447800"/>
                    <a:pt x="622300" y="1447800"/>
                    <a:pt x="609600" y="1447800"/>
                  </a:cubicBezTo>
                  <a:lnTo>
                    <a:pt x="495300" y="2133600"/>
                  </a:lnTo>
                  <a:cubicBezTo>
                    <a:pt x="495300" y="2209800"/>
                    <a:pt x="431800" y="2260600"/>
                    <a:pt x="355600" y="2260600"/>
                  </a:cubicBezTo>
                  <a:lnTo>
                    <a:pt x="304800" y="2260600"/>
                  </a:lnTo>
                  <a:cubicBezTo>
                    <a:pt x="292100" y="2260600"/>
                    <a:pt x="292100" y="2247900"/>
                    <a:pt x="279400" y="2247900"/>
                  </a:cubicBezTo>
                  <a:cubicBezTo>
                    <a:pt x="279400" y="2235200"/>
                    <a:pt x="266700" y="2235200"/>
                    <a:pt x="266700" y="2222500"/>
                  </a:cubicBezTo>
                  <a:lnTo>
                    <a:pt x="342900" y="1409700"/>
                  </a:lnTo>
                  <a:lnTo>
                    <a:pt x="406400" y="965200"/>
                  </a:lnTo>
                  <a:moveTo>
                    <a:pt x="1955800" y="0"/>
                  </a:moveTo>
                  <a:cubicBezTo>
                    <a:pt x="1841500" y="0"/>
                    <a:pt x="1739900" y="88900"/>
                    <a:pt x="1739900" y="215900"/>
                  </a:cubicBezTo>
                  <a:lnTo>
                    <a:pt x="1739900" y="279400"/>
                  </a:lnTo>
                  <a:cubicBezTo>
                    <a:pt x="1739900" y="393700"/>
                    <a:pt x="1841500" y="495300"/>
                    <a:pt x="1955800" y="495300"/>
                  </a:cubicBezTo>
                  <a:cubicBezTo>
                    <a:pt x="2070100" y="495300"/>
                    <a:pt x="2171700" y="393700"/>
                    <a:pt x="2171700" y="279400"/>
                  </a:cubicBezTo>
                  <a:lnTo>
                    <a:pt x="2171700" y="215900"/>
                  </a:lnTo>
                  <a:cubicBezTo>
                    <a:pt x="2171700" y="88900"/>
                    <a:pt x="2070100" y="0"/>
                    <a:pt x="1955800" y="0"/>
                  </a:cubicBezTo>
                  <a:moveTo>
                    <a:pt x="1739900" y="965200"/>
                  </a:moveTo>
                  <a:cubicBezTo>
                    <a:pt x="1739900" y="965200"/>
                    <a:pt x="1727200" y="952500"/>
                    <a:pt x="1727200" y="965200"/>
                  </a:cubicBezTo>
                  <a:lnTo>
                    <a:pt x="1574800" y="1320800"/>
                  </a:lnTo>
                  <a:cubicBezTo>
                    <a:pt x="1549400" y="1371600"/>
                    <a:pt x="1498600" y="1409700"/>
                    <a:pt x="1435100" y="1409700"/>
                  </a:cubicBezTo>
                  <a:lnTo>
                    <a:pt x="1371600" y="1409700"/>
                  </a:lnTo>
                  <a:cubicBezTo>
                    <a:pt x="1358900" y="1409700"/>
                    <a:pt x="1346200" y="1409700"/>
                    <a:pt x="1346200" y="1397000"/>
                  </a:cubicBezTo>
                  <a:cubicBezTo>
                    <a:pt x="1333500" y="1384300"/>
                    <a:pt x="1333500" y="1371600"/>
                    <a:pt x="1346200" y="1358900"/>
                  </a:cubicBezTo>
                  <a:lnTo>
                    <a:pt x="1536700" y="914400"/>
                  </a:lnTo>
                  <a:lnTo>
                    <a:pt x="1600200" y="736600"/>
                  </a:lnTo>
                  <a:cubicBezTo>
                    <a:pt x="1651000" y="635000"/>
                    <a:pt x="1752600" y="558800"/>
                    <a:pt x="1866900" y="558800"/>
                  </a:cubicBezTo>
                  <a:lnTo>
                    <a:pt x="2044700" y="558800"/>
                  </a:lnTo>
                  <a:cubicBezTo>
                    <a:pt x="2159000" y="558800"/>
                    <a:pt x="2260600" y="635000"/>
                    <a:pt x="2311400" y="736600"/>
                  </a:cubicBezTo>
                  <a:lnTo>
                    <a:pt x="2374900" y="914400"/>
                  </a:lnTo>
                  <a:lnTo>
                    <a:pt x="2565400" y="1358900"/>
                  </a:lnTo>
                  <a:cubicBezTo>
                    <a:pt x="2578100" y="1371600"/>
                    <a:pt x="2578100" y="1384300"/>
                    <a:pt x="2565400" y="1397000"/>
                  </a:cubicBezTo>
                  <a:cubicBezTo>
                    <a:pt x="2565400" y="1409700"/>
                    <a:pt x="2552700" y="1409700"/>
                    <a:pt x="2540000" y="1409700"/>
                  </a:cubicBezTo>
                  <a:lnTo>
                    <a:pt x="2476500" y="1409700"/>
                  </a:lnTo>
                  <a:cubicBezTo>
                    <a:pt x="2413000" y="1409700"/>
                    <a:pt x="2362200" y="1371600"/>
                    <a:pt x="2336800" y="1320800"/>
                  </a:cubicBezTo>
                  <a:lnTo>
                    <a:pt x="2184400" y="965200"/>
                  </a:lnTo>
                  <a:cubicBezTo>
                    <a:pt x="2184400" y="952500"/>
                    <a:pt x="2171700" y="965200"/>
                    <a:pt x="2171700" y="965200"/>
                  </a:cubicBezTo>
                  <a:lnTo>
                    <a:pt x="2235200" y="1409700"/>
                  </a:lnTo>
                  <a:lnTo>
                    <a:pt x="2311400" y="2222500"/>
                  </a:lnTo>
                  <a:cubicBezTo>
                    <a:pt x="2311400" y="2235200"/>
                    <a:pt x="2298700" y="2235200"/>
                    <a:pt x="2298700" y="2247900"/>
                  </a:cubicBezTo>
                  <a:cubicBezTo>
                    <a:pt x="2286000" y="2247900"/>
                    <a:pt x="2286000" y="2260600"/>
                    <a:pt x="2273300" y="2260600"/>
                  </a:cubicBezTo>
                  <a:lnTo>
                    <a:pt x="2222500" y="2260600"/>
                  </a:lnTo>
                  <a:cubicBezTo>
                    <a:pt x="2146300" y="2260600"/>
                    <a:pt x="2082800" y="2209800"/>
                    <a:pt x="2082800" y="2133600"/>
                  </a:cubicBezTo>
                  <a:lnTo>
                    <a:pt x="1968500" y="1447800"/>
                  </a:lnTo>
                  <a:cubicBezTo>
                    <a:pt x="1955800" y="1447800"/>
                    <a:pt x="1955800" y="1447800"/>
                    <a:pt x="1943100" y="1447800"/>
                  </a:cubicBezTo>
                  <a:lnTo>
                    <a:pt x="1828800" y="2133600"/>
                  </a:lnTo>
                  <a:cubicBezTo>
                    <a:pt x="1828800" y="2209800"/>
                    <a:pt x="1765300" y="2260600"/>
                    <a:pt x="1689100" y="2260600"/>
                  </a:cubicBezTo>
                  <a:lnTo>
                    <a:pt x="1638300" y="2260600"/>
                  </a:lnTo>
                  <a:cubicBezTo>
                    <a:pt x="1625600" y="2260600"/>
                    <a:pt x="1625600" y="2247900"/>
                    <a:pt x="1612900" y="2247900"/>
                  </a:cubicBezTo>
                  <a:cubicBezTo>
                    <a:pt x="1612900" y="2235200"/>
                    <a:pt x="1600200" y="2235200"/>
                    <a:pt x="1600200" y="2222500"/>
                  </a:cubicBezTo>
                  <a:lnTo>
                    <a:pt x="1676400" y="1409700"/>
                  </a:lnTo>
                  <a:lnTo>
                    <a:pt x="1739900" y="965200"/>
                  </a:lnTo>
                  <a:moveTo>
                    <a:pt x="3289300" y="0"/>
                  </a:moveTo>
                  <a:cubicBezTo>
                    <a:pt x="3175000" y="0"/>
                    <a:pt x="3073400" y="88900"/>
                    <a:pt x="3073400" y="215900"/>
                  </a:cubicBezTo>
                  <a:lnTo>
                    <a:pt x="3073400" y="279400"/>
                  </a:lnTo>
                  <a:cubicBezTo>
                    <a:pt x="3073400" y="393700"/>
                    <a:pt x="3175000" y="495300"/>
                    <a:pt x="3289300" y="495300"/>
                  </a:cubicBezTo>
                  <a:cubicBezTo>
                    <a:pt x="3403600" y="495300"/>
                    <a:pt x="3505200" y="393700"/>
                    <a:pt x="3505200" y="279400"/>
                  </a:cubicBezTo>
                  <a:lnTo>
                    <a:pt x="3505200" y="215900"/>
                  </a:lnTo>
                  <a:cubicBezTo>
                    <a:pt x="3505200" y="88900"/>
                    <a:pt x="3403600" y="0"/>
                    <a:pt x="3289300" y="0"/>
                  </a:cubicBezTo>
                  <a:moveTo>
                    <a:pt x="3073400" y="965200"/>
                  </a:moveTo>
                  <a:cubicBezTo>
                    <a:pt x="3073400" y="965200"/>
                    <a:pt x="3060700" y="952500"/>
                    <a:pt x="3060700" y="965200"/>
                  </a:cubicBezTo>
                  <a:lnTo>
                    <a:pt x="2908300" y="1320800"/>
                  </a:lnTo>
                  <a:cubicBezTo>
                    <a:pt x="2882900" y="1371600"/>
                    <a:pt x="2832100" y="1409700"/>
                    <a:pt x="2768600" y="1409700"/>
                  </a:cubicBezTo>
                  <a:lnTo>
                    <a:pt x="2705100" y="1409700"/>
                  </a:lnTo>
                  <a:cubicBezTo>
                    <a:pt x="2692400" y="1409700"/>
                    <a:pt x="2679700" y="1409700"/>
                    <a:pt x="2679700" y="1397000"/>
                  </a:cubicBezTo>
                  <a:cubicBezTo>
                    <a:pt x="2667000" y="1384300"/>
                    <a:pt x="2667000" y="1371600"/>
                    <a:pt x="2679700" y="1358900"/>
                  </a:cubicBezTo>
                  <a:lnTo>
                    <a:pt x="2870200" y="914400"/>
                  </a:lnTo>
                  <a:lnTo>
                    <a:pt x="2933700" y="736600"/>
                  </a:lnTo>
                  <a:cubicBezTo>
                    <a:pt x="2984500" y="635000"/>
                    <a:pt x="3086100" y="558800"/>
                    <a:pt x="3200400" y="558800"/>
                  </a:cubicBezTo>
                  <a:lnTo>
                    <a:pt x="3378200" y="558800"/>
                  </a:lnTo>
                  <a:cubicBezTo>
                    <a:pt x="3492500" y="558800"/>
                    <a:pt x="3594100" y="635000"/>
                    <a:pt x="3644900" y="736600"/>
                  </a:cubicBezTo>
                  <a:lnTo>
                    <a:pt x="3708400" y="914400"/>
                  </a:lnTo>
                  <a:lnTo>
                    <a:pt x="3898900" y="1358900"/>
                  </a:lnTo>
                  <a:cubicBezTo>
                    <a:pt x="3911600" y="1371600"/>
                    <a:pt x="3911600" y="1384300"/>
                    <a:pt x="3898900" y="1397000"/>
                  </a:cubicBezTo>
                  <a:cubicBezTo>
                    <a:pt x="3898900" y="1409700"/>
                    <a:pt x="3886200" y="1409700"/>
                    <a:pt x="3873500" y="1409700"/>
                  </a:cubicBezTo>
                  <a:lnTo>
                    <a:pt x="3810000" y="1409700"/>
                  </a:lnTo>
                  <a:cubicBezTo>
                    <a:pt x="3746500" y="1409700"/>
                    <a:pt x="3695700" y="1371600"/>
                    <a:pt x="3670300" y="1320800"/>
                  </a:cubicBezTo>
                  <a:lnTo>
                    <a:pt x="3517900" y="965200"/>
                  </a:lnTo>
                  <a:cubicBezTo>
                    <a:pt x="3517900" y="952500"/>
                    <a:pt x="3505200" y="965200"/>
                    <a:pt x="3505200" y="965200"/>
                  </a:cubicBezTo>
                  <a:lnTo>
                    <a:pt x="3568700" y="1409700"/>
                  </a:lnTo>
                  <a:lnTo>
                    <a:pt x="3644900" y="2222500"/>
                  </a:lnTo>
                  <a:cubicBezTo>
                    <a:pt x="3644900" y="2235200"/>
                    <a:pt x="3632200" y="2235200"/>
                    <a:pt x="3632200" y="2247900"/>
                  </a:cubicBezTo>
                  <a:cubicBezTo>
                    <a:pt x="3619500" y="2247900"/>
                    <a:pt x="3619500" y="2260600"/>
                    <a:pt x="3606800" y="2260600"/>
                  </a:cubicBezTo>
                  <a:lnTo>
                    <a:pt x="3556000" y="2260600"/>
                  </a:lnTo>
                  <a:cubicBezTo>
                    <a:pt x="3479800" y="2260600"/>
                    <a:pt x="3416300" y="2209800"/>
                    <a:pt x="3416300" y="2133600"/>
                  </a:cubicBezTo>
                  <a:lnTo>
                    <a:pt x="3302000" y="1447800"/>
                  </a:lnTo>
                  <a:cubicBezTo>
                    <a:pt x="3289300" y="1447800"/>
                    <a:pt x="3289300" y="1447800"/>
                    <a:pt x="3276600" y="1447800"/>
                  </a:cubicBezTo>
                  <a:lnTo>
                    <a:pt x="3162300" y="2133600"/>
                  </a:lnTo>
                  <a:cubicBezTo>
                    <a:pt x="3162300" y="2209800"/>
                    <a:pt x="3098800" y="2260600"/>
                    <a:pt x="3022600" y="2260600"/>
                  </a:cubicBezTo>
                  <a:lnTo>
                    <a:pt x="2971800" y="2260600"/>
                  </a:lnTo>
                  <a:cubicBezTo>
                    <a:pt x="2959100" y="2260600"/>
                    <a:pt x="2959100" y="2247900"/>
                    <a:pt x="2946400" y="2247900"/>
                  </a:cubicBezTo>
                  <a:cubicBezTo>
                    <a:pt x="2946400" y="2235200"/>
                    <a:pt x="2933700" y="2235200"/>
                    <a:pt x="2933700" y="2222500"/>
                  </a:cubicBezTo>
                  <a:lnTo>
                    <a:pt x="3009900" y="1409700"/>
                  </a:lnTo>
                  <a:lnTo>
                    <a:pt x="3073400" y="965200"/>
                  </a:lnTo>
                </a:path>
              </a:pathLst>
            </a:custGeom>
            <a:solidFill>
              <a:srgbClr val="187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22"/>
          <p:cNvGrpSpPr/>
          <p:nvPr/>
        </p:nvGrpSpPr>
        <p:grpSpPr>
          <a:xfrm>
            <a:off x="3258730" y="6625234"/>
            <a:ext cx="3663639" cy="582519"/>
            <a:chOff x="-5018" y="-163"/>
            <a:chExt cx="1280036" cy="203526"/>
          </a:xfrm>
        </p:grpSpPr>
        <p:sp>
          <p:nvSpPr>
            <p:cNvPr id="221" name="Google Shape;221;p22"/>
            <p:cNvSpPr/>
            <p:nvPr/>
          </p:nvSpPr>
          <p:spPr>
            <a:xfrm>
              <a:off x="-5018" y="-163"/>
              <a:ext cx="1280036" cy="203526"/>
            </a:xfrm>
            <a:custGeom>
              <a:rect b="b" l="l" r="r" t="t"/>
              <a:pathLst>
                <a:path extrusionOk="0" h="203526" w="1280036">
                  <a:moveTo>
                    <a:pt x="106618" y="163"/>
                  </a:moveTo>
                  <a:lnTo>
                    <a:pt x="1173418" y="163"/>
                  </a:lnTo>
                  <a:cubicBezTo>
                    <a:pt x="1209824" y="0"/>
                    <a:pt x="1243535" y="19329"/>
                    <a:pt x="1261786" y="50831"/>
                  </a:cubicBezTo>
                  <a:cubicBezTo>
                    <a:pt x="1280036" y="82333"/>
                    <a:pt x="1280036" y="121193"/>
                    <a:pt x="1261786" y="152695"/>
                  </a:cubicBezTo>
                  <a:cubicBezTo>
                    <a:pt x="1243535" y="184197"/>
                    <a:pt x="1209824" y="203526"/>
                    <a:pt x="1173418" y="203363"/>
                  </a:cubicBezTo>
                  <a:lnTo>
                    <a:pt x="106618" y="203363"/>
                  </a:lnTo>
                  <a:cubicBezTo>
                    <a:pt x="70212" y="203526"/>
                    <a:pt x="36501" y="184197"/>
                    <a:pt x="18250" y="152695"/>
                  </a:cubicBezTo>
                  <a:cubicBezTo>
                    <a:pt x="0" y="121193"/>
                    <a:pt x="0" y="82333"/>
                    <a:pt x="18250" y="50831"/>
                  </a:cubicBezTo>
                  <a:cubicBezTo>
                    <a:pt x="36501" y="19329"/>
                    <a:pt x="70212" y="0"/>
                    <a:pt x="106618" y="163"/>
                  </a:cubicBezTo>
                  <a:close/>
                </a:path>
              </a:pathLst>
            </a:custGeom>
            <a:solidFill>
              <a:srgbClr val="1876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-5018" y="-163"/>
              <a:ext cx="899036" cy="203526"/>
            </a:xfrm>
            <a:custGeom>
              <a:rect b="b" l="l" r="r" t="t"/>
              <a:pathLst>
                <a:path extrusionOk="0" h="203526" w="899036">
                  <a:moveTo>
                    <a:pt x="106618" y="163"/>
                  </a:moveTo>
                  <a:lnTo>
                    <a:pt x="792418" y="163"/>
                  </a:lnTo>
                  <a:cubicBezTo>
                    <a:pt x="828824" y="0"/>
                    <a:pt x="862535" y="19329"/>
                    <a:pt x="880786" y="50831"/>
                  </a:cubicBezTo>
                  <a:cubicBezTo>
                    <a:pt x="899036" y="82333"/>
                    <a:pt x="899036" y="121193"/>
                    <a:pt x="880786" y="152695"/>
                  </a:cubicBezTo>
                  <a:cubicBezTo>
                    <a:pt x="862535" y="184197"/>
                    <a:pt x="828824" y="203526"/>
                    <a:pt x="792418" y="203363"/>
                  </a:cubicBezTo>
                  <a:lnTo>
                    <a:pt x="106618" y="203363"/>
                  </a:lnTo>
                  <a:cubicBezTo>
                    <a:pt x="70212" y="203526"/>
                    <a:pt x="36501" y="184197"/>
                    <a:pt x="18250" y="152695"/>
                  </a:cubicBezTo>
                  <a:cubicBezTo>
                    <a:pt x="0" y="121193"/>
                    <a:pt x="0" y="82333"/>
                    <a:pt x="18250" y="50831"/>
                  </a:cubicBezTo>
                  <a:cubicBezTo>
                    <a:pt x="36501" y="19329"/>
                    <a:pt x="70212" y="0"/>
                    <a:pt x="106618" y="163"/>
                  </a:cubicBezTo>
                  <a:close/>
                </a:path>
              </a:pathLst>
            </a:custGeom>
            <a:solidFill>
              <a:srgbClr val="FF75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3" name="Google Shape;22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116147" y="42476"/>
            <a:ext cx="4530366" cy="593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30128" y="466931"/>
            <a:ext cx="1583050" cy="184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700000">
            <a:off x="15772985" y="8506557"/>
            <a:ext cx="2972631" cy="2161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2"/>
          <p:cNvGrpSpPr/>
          <p:nvPr/>
        </p:nvGrpSpPr>
        <p:grpSpPr>
          <a:xfrm>
            <a:off x="1142594" y="7495686"/>
            <a:ext cx="7895911" cy="1767747"/>
            <a:chOff x="0" y="-133350"/>
            <a:chExt cx="10527882" cy="2356995"/>
          </a:xfrm>
        </p:grpSpPr>
        <p:sp>
          <p:nvSpPr>
            <p:cNvPr id="227" name="Google Shape;227;p22"/>
            <p:cNvSpPr txBox="1"/>
            <p:nvPr/>
          </p:nvSpPr>
          <p:spPr>
            <a:xfrm>
              <a:off x="0" y="1668401"/>
              <a:ext cx="10527882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699061" y="-133350"/>
              <a:ext cx="7129760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70%</a:t>
              </a:r>
              <a:endParaRPr/>
            </a:p>
          </p:txBody>
        </p:sp>
      </p:grpSp>
      <p:grpSp>
        <p:nvGrpSpPr>
          <p:cNvPr id="229" name="Google Shape;229;p22"/>
          <p:cNvGrpSpPr/>
          <p:nvPr/>
        </p:nvGrpSpPr>
        <p:grpSpPr>
          <a:xfrm>
            <a:off x="10710925" y="7495686"/>
            <a:ext cx="5465862" cy="1767747"/>
            <a:chOff x="0" y="-133350"/>
            <a:chExt cx="7287816" cy="2356995"/>
          </a:xfrm>
        </p:grpSpPr>
        <p:sp>
          <p:nvSpPr>
            <p:cNvPr id="230" name="Google Shape;230;p22"/>
            <p:cNvSpPr txBox="1"/>
            <p:nvPr/>
          </p:nvSpPr>
          <p:spPr>
            <a:xfrm>
              <a:off x="79028" y="1668401"/>
              <a:ext cx="7129760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sp>
          <p:nvSpPr>
            <p:cNvPr id="231" name="Google Shape;231;p22"/>
            <p:cNvSpPr txBox="1"/>
            <p:nvPr/>
          </p:nvSpPr>
          <p:spPr>
            <a:xfrm>
              <a:off x="0" y="-133350"/>
              <a:ext cx="7287816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2 OUT OF 5</a:t>
              </a:r>
              <a:endParaRPr/>
            </a:p>
          </p:txBody>
        </p:sp>
      </p:grpSp>
      <p:grpSp>
        <p:nvGrpSpPr>
          <p:cNvPr id="232" name="Google Shape;232;p22"/>
          <p:cNvGrpSpPr/>
          <p:nvPr/>
        </p:nvGrpSpPr>
        <p:grpSpPr>
          <a:xfrm>
            <a:off x="684253" y="1562339"/>
            <a:ext cx="8812593" cy="3194592"/>
            <a:chOff x="0" y="-144661"/>
            <a:chExt cx="11750125" cy="4259456"/>
          </a:xfrm>
        </p:grpSpPr>
        <p:sp>
          <p:nvSpPr>
            <p:cNvPr id="233" name="Google Shape;233;p22"/>
            <p:cNvSpPr txBox="1"/>
            <p:nvPr/>
          </p:nvSpPr>
          <p:spPr>
            <a:xfrm>
              <a:off x="0" y="2147763"/>
              <a:ext cx="11750125" cy="555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the featured statistic.</a:t>
              </a:r>
              <a:endParaRPr/>
            </a:p>
          </p:txBody>
        </p:sp>
        <p:grpSp>
          <p:nvGrpSpPr>
            <p:cNvPr id="234" name="Google Shape;234;p22"/>
            <p:cNvGrpSpPr/>
            <p:nvPr/>
          </p:nvGrpSpPr>
          <p:grpSpPr>
            <a:xfrm>
              <a:off x="2071898" y="-144661"/>
              <a:ext cx="7606329" cy="4259456"/>
              <a:chOff x="0" y="-28575"/>
              <a:chExt cx="1502485" cy="841375"/>
            </a:xfrm>
          </p:grpSpPr>
          <p:sp>
            <p:nvSpPr>
              <p:cNvPr id="235" name="Google Shape;235;p22"/>
              <p:cNvSpPr/>
              <p:nvPr/>
            </p:nvSpPr>
            <p:spPr>
              <a:xfrm>
                <a:off x="0" y="0"/>
                <a:ext cx="1502485" cy="349342"/>
              </a:xfrm>
              <a:custGeom>
                <a:rect b="b" l="l" r="r" t="t"/>
                <a:pathLst>
                  <a:path extrusionOk="0" h="349342" w="1502485">
                    <a:moveTo>
                      <a:pt x="69212" y="0"/>
                    </a:moveTo>
                    <a:lnTo>
                      <a:pt x="1433272" y="0"/>
                    </a:lnTo>
                    <a:cubicBezTo>
                      <a:pt x="1471497" y="0"/>
                      <a:pt x="1502485" y="30987"/>
                      <a:pt x="1502485" y="69212"/>
                    </a:cubicBezTo>
                    <a:lnTo>
                      <a:pt x="1502485" y="280129"/>
                    </a:lnTo>
                    <a:cubicBezTo>
                      <a:pt x="1502485" y="318354"/>
                      <a:pt x="1471497" y="349342"/>
                      <a:pt x="1433272" y="349342"/>
                    </a:cubicBezTo>
                    <a:lnTo>
                      <a:pt x="69212" y="349342"/>
                    </a:lnTo>
                    <a:cubicBezTo>
                      <a:pt x="30987" y="349342"/>
                      <a:pt x="0" y="318354"/>
                      <a:pt x="0" y="280129"/>
                    </a:cubicBezTo>
                    <a:lnTo>
                      <a:pt x="0" y="69212"/>
                    </a:lnTo>
                    <a:cubicBezTo>
                      <a:pt x="0" y="30987"/>
                      <a:pt x="30987" y="0"/>
                      <a:pt x="69212" y="0"/>
                    </a:cubicBez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37;p22"/>
            <p:cNvSpPr txBox="1"/>
            <p:nvPr/>
          </p:nvSpPr>
          <p:spPr>
            <a:xfrm>
              <a:off x="2310182" y="81219"/>
              <a:ext cx="7129760" cy="1534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899" u="none" cap="none" strike="noStrike">
                  <a:solidFill>
                    <a:srgbClr val="2487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12 MILLION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83035">
            <a:off x="-3236421" y="-493745"/>
            <a:ext cx="7958742" cy="57447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3" name="Google Shape;243;p23"/>
          <p:cNvGraphicFramePr/>
          <p:nvPr/>
        </p:nvGraphicFramePr>
        <p:xfrm>
          <a:off x="526057" y="31497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{7C74072D-F1A3-48DA-AF9F-5310CDB363C6}</a:tableStyleId>
              </a:tblPr>
              <a:tblGrid>
                <a:gridCol w="4092600"/>
                <a:gridCol w="4475750"/>
                <a:gridCol w="4475750"/>
                <a:gridCol w="4191750"/>
              </a:tblGrid>
              <a:tr h="926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99" u="none" cap="none" strike="noStrike">
                          <a:solidFill>
                            <a:srgbClr val="FFFFFF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75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499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  <a:tr h="91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87CF"/>
                    </a:solidFill>
                  </a:tcPr>
                </a:tc>
              </a:tr>
            </a:tbl>
          </a:graphicData>
        </a:graphic>
      </p:graphicFrame>
      <p:sp>
        <p:nvSpPr>
          <p:cNvPr id="244" name="Google Shape;244;p23"/>
          <p:cNvSpPr txBox="1"/>
          <p:nvPr/>
        </p:nvSpPr>
        <p:spPr>
          <a:xfrm>
            <a:off x="1890759" y="1046739"/>
            <a:ext cx="14506481" cy="11412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7220" y="598888"/>
            <a:ext cx="1822835" cy="17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888" y="1974943"/>
            <a:ext cx="865623" cy="80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0878" y="1882095"/>
            <a:ext cx="742430" cy="80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4AE6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2731" y="5017165"/>
            <a:ext cx="3892469" cy="286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24"/>
          <p:cNvGrpSpPr/>
          <p:nvPr/>
        </p:nvGrpSpPr>
        <p:grpSpPr>
          <a:xfrm>
            <a:off x="0" y="7421151"/>
            <a:ext cx="18287996" cy="3659210"/>
            <a:chOff x="0" y="-28575"/>
            <a:chExt cx="4816592" cy="963743"/>
          </a:xfrm>
        </p:grpSpPr>
        <p:sp>
          <p:nvSpPr>
            <p:cNvPr id="254" name="Google Shape;254;p24"/>
            <p:cNvSpPr/>
            <p:nvPr/>
          </p:nvSpPr>
          <p:spPr>
            <a:xfrm>
              <a:off x="0" y="0"/>
              <a:ext cx="4816592" cy="935168"/>
            </a:xfrm>
            <a:custGeom>
              <a:rect b="b" l="l" r="r" t="t"/>
              <a:pathLst>
                <a:path extrusionOk="0" h="9351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35168"/>
                  </a:lnTo>
                  <a:lnTo>
                    <a:pt x="0" y="935168"/>
                  </a:lnTo>
                  <a:close/>
                </a:path>
              </a:pathLst>
            </a:custGeom>
            <a:solidFill>
              <a:srgbClr val="FDFD54"/>
            </a:solidFill>
            <a:ln>
              <a:noFill/>
            </a:ln>
          </p:spPr>
        </p:sp>
        <p:sp>
          <p:nvSpPr>
            <p:cNvPr id="255" name="Google Shape;255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Google Shape;25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1044" y="379113"/>
            <a:ext cx="1625847" cy="151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7908529">
            <a:off x="4012019" y="4442809"/>
            <a:ext cx="1444558" cy="153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843236">
            <a:off x="5850421" y="8450217"/>
            <a:ext cx="436907" cy="140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359010">
            <a:off x="11404514" y="422357"/>
            <a:ext cx="1652475" cy="175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-3907918">
            <a:off x="11044909" y="5309298"/>
            <a:ext cx="1557131" cy="142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842757" y="9207949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19681" y="9207949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543656" y="8377381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34933" y="9595680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59633" y="7792418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08561" y="9764325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013167" y="8377381"/>
            <a:ext cx="439899" cy="7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779782" y="7792418"/>
            <a:ext cx="439899" cy="7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1019490" y="3441764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pic>
        <p:nvPicPr>
          <p:cNvPr id="270" name="Google Shape;270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970842">
            <a:off x="820341" y="441008"/>
            <a:ext cx="2814597" cy="284041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/>
          <p:nvPr/>
        </p:nvSpPr>
        <p:spPr>
          <a:xfrm>
            <a:off x="447990" y="8148348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487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487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2518867" y="994474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75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75C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11559109" y="3828478"/>
            <a:ext cx="5321143" cy="1370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</a:t>
            </a:r>
            <a:endParaRPr/>
          </a:p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HEADING HERE</a:t>
            </a:r>
            <a:endParaRPr/>
          </a:p>
        </p:txBody>
      </p:sp>
      <p:pic>
        <p:nvPicPr>
          <p:cNvPr id="274" name="Google Shape;274;p24"/>
          <p:cNvPicPr preferRelativeResize="0"/>
          <p:nvPr/>
        </p:nvPicPr>
        <p:blipFill rotWithShape="1">
          <a:blip r:embed="rId11">
            <a:alphaModFix/>
          </a:blip>
          <a:srcRect b="0" l="31900" r="29729" t="0"/>
          <a:stretch/>
        </p:blipFill>
        <p:spPr>
          <a:xfrm>
            <a:off x="5593407" y="-61232"/>
            <a:ext cx="7429032" cy="108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5"/>
          <p:cNvPicPr preferRelativeResize="0"/>
          <p:nvPr/>
        </p:nvPicPr>
        <p:blipFill rotWithShape="1">
          <a:blip r:embed="rId3">
            <a:alphaModFix/>
          </a:blip>
          <a:srcRect b="38223" l="61285" r="20874" t="28570"/>
          <a:stretch/>
        </p:blipFill>
        <p:spPr>
          <a:xfrm>
            <a:off x="2327025" y="7054425"/>
            <a:ext cx="2393050" cy="25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 rotWithShape="1">
          <a:blip r:embed="rId3">
            <a:alphaModFix/>
          </a:blip>
          <a:srcRect b="40364" l="11582" r="65715" t="31791"/>
          <a:stretch/>
        </p:blipFill>
        <p:spPr>
          <a:xfrm>
            <a:off x="246950" y="5135375"/>
            <a:ext cx="3170827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 rotWithShape="1">
          <a:blip r:embed="rId4">
            <a:alphaModFix/>
          </a:blip>
          <a:srcRect b="11119" l="27931" r="27922" t="10294"/>
          <a:stretch/>
        </p:blipFill>
        <p:spPr>
          <a:xfrm>
            <a:off x="4801975" y="971213"/>
            <a:ext cx="8684100" cy="869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31203" y="4492836"/>
            <a:ext cx="6556797" cy="627068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894631" y="1013840"/>
            <a:ext cx="5130372" cy="319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16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THANK</a:t>
            </a:r>
            <a:endParaRPr/>
          </a:p>
          <a:p>
            <a:pPr indent="0" lvl="0" marL="0" marR="0" rtl="0" algn="l">
              <a:lnSpc>
                <a:spcPct val="115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16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YOU</a:t>
            </a:r>
            <a:endParaRPr/>
          </a:p>
        </p:txBody>
      </p:sp>
      <p:sp>
        <p:nvSpPr>
          <p:cNvPr id="284" name="Google Shape;284;p25"/>
          <p:cNvSpPr txBox="1"/>
          <p:nvPr/>
        </p:nvSpPr>
        <p:spPr>
          <a:xfrm>
            <a:off x="12660921" y="1255443"/>
            <a:ext cx="4598379" cy="951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54"/>
                </a:solidFill>
                <a:latin typeface="Rubik"/>
                <a:ea typeface="Rubik"/>
                <a:cs typeface="Rubik"/>
                <a:sym typeface="Rubik"/>
              </a:rPr>
              <a:t>Write a closing statement</a:t>
            </a:r>
            <a:endParaRPr/>
          </a:p>
          <a:p>
            <a:pPr indent="0" lvl="1" marL="0" marR="0" rtl="0" algn="r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DFD54"/>
                </a:solidFill>
                <a:latin typeface="Rubik"/>
                <a:ea typeface="Rubik"/>
                <a:cs typeface="Rubik"/>
                <a:sym typeface="Rubik"/>
              </a:rPr>
              <a:t>or call-to-action here.</a:t>
            </a:r>
            <a:endParaRPr/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6">
            <a:alphaModFix amt="55000"/>
          </a:blip>
          <a:srcRect b="0" l="0" r="0" t="0"/>
          <a:stretch/>
        </p:blipFill>
        <p:spPr>
          <a:xfrm>
            <a:off x="16979880" y="2530686"/>
            <a:ext cx="1648534" cy="2708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6"/>
          <p:cNvPicPr preferRelativeResize="0"/>
          <p:nvPr/>
        </p:nvPicPr>
        <p:blipFill rotWithShape="1">
          <a:blip r:embed="rId3">
            <a:alphaModFix/>
          </a:blip>
          <a:srcRect b="0" l="16829" r="16829" t="0"/>
          <a:stretch/>
        </p:blipFill>
        <p:spPr>
          <a:xfrm>
            <a:off x="5731752" y="0"/>
            <a:ext cx="682449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934">
            <a:off x="13458185" y="6516297"/>
            <a:ext cx="2666766" cy="306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0" y="1202083"/>
            <a:ext cx="5081263" cy="15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12556248" y="840133"/>
            <a:ext cx="5731752" cy="2959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GET IN TOUCH</a:t>
            </a:r>
            <a:endParaRPr/>
          </a:p>
        </p:txBody>
      </p:sp>
      <p:grpSp>
        <p:nvGrpSpPr>
          <p:cNvPr id="294" name="Google Shape;294;p26"/>
          <p:cNvGrpSpPr/>
          <p:nvPr/>
        </p:nvGrpSpPr>
        <p:grpSpPr>
          <a:xfrm>
            <a:off x="648634" y="4321691"/>
            <a:ext cx="4434483" cy="4555609"/>
            <a:chOff x="0" y="-66675"/>
            <a:chExt cx="5912644" cy="6074145"/>
          </a:xfrm>
        </p:grpSpPr>
        <p:sp>
          <p:nvSpPr>
            <p:cNvPr id="295" name="Google Shape;295;p26"/>
            <p:cNvSpPr txBox="1"/>
            <p:nvPr/>
          </p:nvSpPr>
          <p:spPr>
            <a:xfrm>
              <a:off x="173951" y="-66675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EMAIL </a:t>
              </a:r>
              <a:endParaRPr/>
            </a:p>
          </p:txBody>
        </p:sp>
        <p:sp>
          <p:nvSpPr>
            <p:cNvPr id="296" name="Google Shape;296;p26"/>
            <p:cNvSpPr txBox="1"/>
            <p:nvPr/>
          </p:nvSpPr>
          <p:spPr>
            <a:xfrm>
              <a:off x="0" y="765157"/>
              <a:ext cx="5912644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hello@reallygreatsite.com</a:t>
              </a:r>
              <a:endParaRPr/>
            </a:p>
          </p:txBody>
        </p:sp>
        <p:sp>
          <p:nvSpPr>
            <p:cNvPr id="297" name="Google Shape;297;p26"/>
            <p:cNvSpPr txBox="1"/>
            <p:nvPr/>
          </p:nvSpPr>
          <p:spPr>
            <a:xfrm>
              <a:off x="173951" y="2383197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SOCIAL MEDIA </a:t>
              </a:r>
              <a:endParaRPr/>
            </a:p>
          </p:txBody>
        </p:sp>
        <p:sp>
          <p:nvSpPr>
            <p:cNvPr id="298" name="Google Shape;298;p26"/>
            <p:cNvSpPr txBox="1"/>
            <p:nvPr/>
          </p:nvSpPr>
          <p:spPr>
            <a:xfrm>
              <a:off x="173951" y="3220388"/>
              <a:ext cx="5564741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@reallygreatsite</a:t>
              </a:r>
              <a:endParaRPr/>
            </a:p>
          </p:txBody>
        </p:sp>
        <p:sp>
          <p:nvSpPr>
            <p:cNvPr id="299" name="Google Shape;299;p26"/>
            <p:cNvSpPr txBox="1"/>
            <p:nvPr/>
          </p:nvSpPr>
          <p:spPr>
            <a:xfrm>
              <a:off x="173951" y="4584428"/>
              <a:ext cx="5564741" cy="756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CALL US </a:t>
              </a:r>
              <a:endParaRPr/>
            </a:p>
          </p:txBody>
        </p:sp>
        <p:sp>
          <p:nvSpPr>
            <p:cNvPr id="300" name="Google Shape;300;p26"/>
            <p:cNvSpPr txBox="1"/>
            <p:nvPr/>
          </p:nvSpPr>
          <p:spPr>
            <a:xfrm>
              <a:off x="173951" y="5421619"/>
              <a:ext cx="5564741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123-456-7890</a:t>
              </a:r>
              <a:endParaRPr/>
            </a:p>
          </p:txBody>
        </p:sp>
      </p:grpSp>
      <p:pic>
        <p:nvPicPr>
          <p:cNvPr id="301" name="Google Shape;301;p26"/>
          <p:cNvPicPr preferRelativeResize="0"/>
          <p:nvPr/>
        </p:nvPicPr>
        <p:blipFill rotWithShape="1">
          <a:blip r:embed="rId6">
            <a:alphaModFix amt="50000"/>
          </a:blip>
          <a:srcRect b="0" l="0" r="0" t="0"/>
          <a:stretch/>
        </p:blipFill>
        <p:spPr>
          <a:xfrm rot="-1893721">
            <a:off x="16401734" y="3791935"/>
            <a:ext cx="4995590" cy="515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7"/>
          <p:cNvPicPr preferRelativeResize="0"/>
          <p:nvPr/>
        </p:nvPicPr>
        <p:blipFill rotWithShape="1">
          <a:blip r:embed="rId3">
            <a:alphaModFix/>
          </a:blip>
          <a:srcRect b="34256" l="11537" r="60414" t="17616"/>
          <a:stretch/>
        </p:blipFill>
        <p:spPr>
          <a:xfrm>
            <a:off x="1266908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/>
          <p:cNvPicPr preferRelativeResize="0"/>
          <p:nvPr/>
        </p:nvPicPr>
        <p:blipFill rotWithShape="1">
          <a:blip r:embed="rId4">
            <a:alphaModFix/>
          </a:blip>
          <a:srcRect b="12283" l="30618" r="18523" t="558"/>
          <a:stretch/>
        </p:blipFill>
        <p:spPr>
          <a:xfrm>
            <a:off x="9318080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 rotWithShape="1">
          <a:blip r:embed="rId5">
            <a:alphaModFix/>
          </a:blip>
          <a:srcRect b="44827" l="20018" r="53706" t="10087"/>
          <a:stretch/>
        </p:blipFill>
        <p:spPr>
          <a:xfrm>
            <a:off x="5219402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48658" y="1357462"/>
            <a:ext cx="3129292" cy="390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/>
          <p:cNvPicPr preferRelativeResize="0"/>
          <p:nvPr/>
        </p:nvPicPr>
        <p:blipFill rotWithShape="1">
          <a:blip r:embed="rId7">
            <a:alphaModFix/>
          </a:blip>
          <a:srcRect b="31183" l="2474" r="13321" t="4599"/>
          <a:stretch/>
        </p:blipFill>
        <p:spPr>
          <a:xfrm>
            <a:off x="13418954" y="3808992"/>
            <a:ext cx="3415075" cy="390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-1844449" y="8051146"/>
            <a:ext cx="4793754" cy="241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35946" y="-1028407"/>
            <a:ext cx="3129292" cy="390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664524" y="6552979"/>
            <a:ext cx="1623476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27"/>
          <p:cNvGrpSpPr/>
          <p:nvPr/>
        </p:nvGrpSpPr>
        <p:grpSpPr>
          <a:xfrm>
            <a:off x="1514216" y="973001"/>
            <a:ext cx="15259568" cy="1714302"/>
            <a:chOff x="0" y="-142875"/>
            <a:chExt cx="20346091" cy="2285736"/>
          </a:xfrm>
        </p:grpSpPr>
        <p:sp>
          <p:nvSpPr>
            <p:cNvPr id="315" name="Google Shape;315;p27"/>
            <p:cNvSpPr txBox="1"/>
            <p:nvPr/>
          </p:nvSpPr>
          <p:spPr>
            <a:xfrm>
              <a:off x="0" y="-142875"/>
              <a:ext cx="20346091" cy="1644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399" u="none" cap="none" strike="noStrike">
                  <a:solidFill>
                    <a:srgbClr val="09E07C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TEAM MEMBERS PAGE</a:t>
              </a:r>
              <a:endParaRPr/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2465268" y="1575468"/>
              <a:ext cx="15415554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17" name="Google Shape;317;p27"/>
          <p:cNvGrpSpPr/>
          <p:nvPr/>
        </p:nvGrpSpPr>
        <p:grpSpPr>
          <a:xfrm>
            <a:off x="1759582" y="8037546"/>
            <a:ext cx="2429727" cy="919797"/>
            <a:chOff x="0" y="-57150"/>
            <a:chExt cx="3239636" cy="1226396"/>
          </a:xfrm>
        </p:grpSpPr>
        <p:sp>
          <p:nvSpPr>
            <p:cNvPr id="318" name="Google Shape;318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19" name="Google Shape;319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0" name="Google Shape;320;p27"/>
          <p:cNvGrpSpPr/>
          <p:nvPr/>
        </p:nvGrpSpPr>
        <p:grpSpPr>
          <a:xfrm>
            <a:off x="5712076" y="8037546"/>
            <a:ext cx="2429727" cy="919797"/>
            <a:chOff x="0" y="-57150"/>
            <a:chExt cx="3239636" cy="1226396"/>
          </a:xfrm>
        </p:grpSpPr>
        <p:sp>
          <p:nvSpPr>
            <p:cNvPr id="321" name="Google Shape;321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2" name="Google Shape;322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3" name="Google Shape;323;p27"/>
          <p:cNvGrpSpPr/>
          <p:nvPr/>
        </p:nvGrpSpPr>
        <p:grpSpPr>
          <a:xfrm>
            <a:off x="9810753" y="8037546"/>
            <a:ext cx="2429727" cy="919797"/>
            <a:chOff x="0" y="-57150"/>
            <a:chExt cx="3239636" cy="1226396"/>
          </a:xfrm>
        </p:grpSpPr>
        <p:sp>
          <p:nvSpPr>
            <p:cNvPr id="324" name="Google Shape;324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5" name="Google Shape;325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326" name="Google Shape;326;p27"/>
          <p:cNvGrpSpPr/>
          <p:nvPr/>
        </p:nvGrpSpPr>
        <p:grpSpPr>
          <a:xfrm>
            <a:off x="13909431" y="8037546"/>
            <a:ext cx="2429727" cy="919797"/>
            <a:chOff x="0" y="-57150"/>
            <a:chExt cx="3239636" cy="1226396"/>
          </a:xfrm>
        </p:grpSpPr>
        <p:sp>
          <p:nvSpPr>
            <p:cNvPr id="327" name="Google Shape;327;p27"/>
            <p:cNvSpPr txBox="1"/>
            <p:nvPr/>
          </p:nvSpPr>
          <p:spPr>
            <a:xfrm>
              <a:off x="0" y="-57150"/>
              <a:ext cx="3239636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0" y="601853"/>
              <a:ext cx="3239636" cy="567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8"/>
          <p:cNvPicPr preferRelativeResize="0"/>
          <p:nvPr/>
        </p:nvPicPr>
        <p:blipFill rotWithShape="1">
          <a:blip r:embed="rId3">
            <a:alphaModFix/>
          </a:blip>
          <a:srcRect b="31478" l="25784" r="35458" t="0"/>
          <a:stretch/>
        </p:blipFill>
        <p:spPr>
          <a:xfrm>
            <a:off x="14200260" y="-663172"/>
            <a:ext cx="5602680" cy="5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561" y="3621594"/>
            <a:ext cx="2508625" cy="749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81488">
            <a:off x="13897099" y="5494060"/>
            <a:ext cx="2508625" cy="749860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 txBox="1"/>
          <p:nvPr/>
        </p:nvSpPr>
        <p:spPr>
          <a:xfrm>
            <a:off x="5260271" y="875720"/>
            <a:ext cx="7767458" cy="1633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CREDITS</a:t>
            </a: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5444" y="1066220"/>
            <a:ext cx="1559931" cy="169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67591" y="6848202"/>
            <a:ext cx="2992582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8"/>
          <p:cNvGrpSpPr/>
          <p:nvPr/>
        </p:nvGrpSpPr>
        <p:grpSpPr>
          <a:xfrm>
            <a:off x="4500436" y="3376100"/>
            <a:ext cx="9287128" cy="5571774"/>
            <a:chOff x="0" y="-167027"/>
            <a:chExt cx="12382837" cy="7429031"/>
          </a:xfrm>
        </p:grpSpPr>
        <p:grpSp>
          <p:nvGrpSpPr>
            <p:cNvPr id="340" name="Google Shape;340;p28"/>
            <p:cNvGrpSpPr/>
            <p:nvPr/>
          </p:nvGrpSpPr>
          <p:grpSpPr>
            <a:xfrm>
              <a:off x="0" y="-167027"/>
              <a:ext cx="12382837" cy="7429031"/>
              <a:chOff x="0" y="-28575"/>
              <a:chExt cx="2118453" cy="1270957"/>
            </a:xfrm>
          </p:grpSpPr>
          <p:sp>
            <p:nvSpPr>
              <p:cNvPr id="341" name="Google Shape;341;p28"/>
              <p:cNvSpPr/>
              <p:nvPr/>
            </p:nvSpPr>
            <p:spPr>
              <a:xfrm>
                <a:off x="0" y="0"/>
                <a:ext cx="2118453" cy="1242382"/>
              </a:xfrm>
              <a:custGeom>
                <a:rect b="b" l="l" r="r" t="t"/>
                <a:pathLst>
                  <a:path extrusionOk="0" h="1242382" w="2118453">
                    <a:moveTo>
                      <a:pt x="42515" y="0"/>
                    </a:moveTo>
                    <a:lnTo>
                      <a:pt x="2075939" y="0"/>
                    </a:lnTo>
                    <a:cubicBezTo>
                      <a:pt x="2099419" y="0"/>
                      <a:pt x="2118453" y="19034"/>
                      <a:pt x="2118453" y="42515"/>
                    </a:cubicBezTo>
                    <a:lnTo>
                      <a:pt x="2118453" y="1199868"/>
                    </a:lnTo>
                    <a:cubicBezTo>
                      <a:pt x="2118453" y="1223348"/>
                      <a:pt x="2099419" y="1242382"/>
                      <a:pt x="2075939" y="1242382"/>
                    </a:cubicBezTo>
                    <a:lnTo>
                      <a:pt x="42515" y="1242382"/>
                    </a:lnTo>
                    <a:cubicBezTo>
                      <a:pt x="19034" y="1242382"/>
                      <a:pt x="0" y="1223348"/>
                      <a:pt x="0" y="1199868"/>
                    </a:cubicBezTo>
                    <a:lnTo>
                      <a:pt x="0" y="42515"/>
                    </a:lnTo>
                    <a:cubicBezTo>
                      <a:pt x="0" y="19034"/>
                      <a:pt x="19034" y="0"/>
                      <a:pt x="42515" y="0"/>
                    </a:cubicBezTo>
                    <a:close/>
                  </a:path>
                </a:pathLst>
              </a:custGeom>
              <a:solidFill>
                <a:srgbClr val="1876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2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3" name="Google Shape;343;p28"/>
            <p:cNvSpPr txBox="1"/>
            <p:nvPr/>
          </p:nvSpPr>
          <p:spPr>
            <a:xfrm>
              <a:off x="0" y="1034539"/>
              <a:ext cx="12382837" cy="2367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THIS PRESENTATION TEMPLATE</a:t>
              </a:r>
              <a:endParaRPr/>
            </a:p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IS FREE FOR EVERYONE TO</a:t>
              </a:r>
              <a:endParaRPr/>
            </a:p>
            <a:p>
              <a:pPr indent="0" lvl="0" marL="0" marR="0" rtl="0" algn="ctr">
                <a:lnSpc>
                  <a:spcPct val="137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63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USE THANKS TO THE FOLLOWING:</a:t>
              </a:r>
              <a:endParaRPr/>
            </a:p>
          </p:txBody>
        </p:sp>
        <p:sp>
          <p:nvSpPr>
            <p:cNvPr id="344" name="Google Shape;344;p28"/>
            <p:cNvSpPr txBox="1"/>
            <p:nvPr/>
          </p:nvSpPr>
          <p:spPr>
            <a:xfrm>
              <a:off x="0" y="4310042"/>
              <a:ext cx="12382837" cy="15376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76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1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SlidesCarnival for the presentation template</a:t>
              </a:r>
              <a:endParaRPr/>
            </a:p>
            <a:p>
              <a:pPr indent="0" lvl="1" marL="0" marR="0" rtl="0" algn="ctr">
                <a:lnSpc>
                  <a:spcPct val="176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1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Pexels for the photos</a:t>
              </a:r>
              <a:endParaRPr/>
            </a:p>
          </p:txBody>
        </p:sp>
      </p:grpSp>
      <p:sp>
        <p:nvSpPr>
          <p:cNvPr id="345" name="Google Shape;345;p28"/>
          <p:cNvSpPr txBox="1"/>
          <p:nvPr/>
        </p:nvSpPr>
        <p:spPr>
          <a:xfrm rot="417097">
            <a:off x="909815" y="1972767"/>
            <a:ext cx="3058984" cy="12461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HAPPY</a:t>
            </a:r>
            <a:endParaRPr/>
          </a:p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25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DESIGNING!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9"/>
          <p:cNvGrpSpPr/>
          <p:nvPr/>
        </p:nvGrpSpPr>
        <p:grpSpPr>
          <a:xfrm>
            <a:off x="0" y="6908874"/>
            <a:ext cx="18287996" cy="4171487"/>
            <a:chOff x="0" y="-28575"/>
            <a:chExt cx="4816592" cy="1098663"/>
          </a:xfrm>
        </p:grpSpPr>
        <p:sp>
          <p:nvSpPr>
            <p:cNvPr id="351" name="Google Shape;351;p29"/>
            <p:cNvSpPr/>
            <p:nvPr/>
          </p:nvSpPr>
          <p:spPr>
            <a:xfrm>
              <a:off x="0" y="0"/>
              <a:ext cx="4816592" cy="1070088"/>
            </a:xfrm>
            <a:custGeom>
              <a:rect b="b" l="l" r="r" t="t"/>
              <a:pathLst>
                <a:path extrusionOk="0" h="107008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70088"/>
                  </a:lnTo>
                  <a:lnTo>
                    <a:pt x="0" y="1070088"/>
                  </a:lnTo>
                  <a:close/>
                </a:path>
              </a:pathLst>
            </a:custGeom>
            <a:solidFill>
              <a:srgbClr val="FF75CF"/>
            </a:solidFill>
            <a:ln>
              <a:noFill/>
            </a:ln>
          </p:spPr>
        </p:sp>
        <p:sp>
          <p:nvSpPr>
            <p:cNvPr id="352" name="Google Shape;35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6687" y="6911682"/>
            <a:ext cx="9454626" cy="444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763942">
            <a:off x="1780799" y="7337490"/>
            <a:ext cx="1773509" cy="231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9"/>
          <p:cNvSpPr txBox="1"/>
          <p:nvPr/>
        </p:nvSpPr>
        <p:spPr>
          <a:xfrm>
            <a:off x="4054737" y="847406"/>
            <a:ext cx="10178526" cy="2503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FONTS IN THIS</a:t>
            </a:r>
            <a:endParaRPr/>
          </a:p>
          <a:p>
            <a:pPr indent="0" lvl="0" marL="0" marR="0" rtl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PRESENTATION</a:t>
            </a:r>
            <a:endParaRPr/>
          </a:p>
        </p:txBody>
      </p:sp>
      <p:grpSp>
        <p:nvGrpSpPr>
          <p:cNvPr id="356" name="Google Shape;356;p29"/>
          <p:cNvGrpSpPr/>
          <p:nvPr/>
        </p:nvGrpSpPr>
        <p:grpSpPr>
          <a:xfrm>
            <a:off x="2731915" y="4130747"/>
            <a:ext cx="12824100" cy="4319597"/>
            <a:chOff x="0" y="-114300"/>
            <a:chExt cx="17098800" cy="5759465"/>
          </a:xfrm>
        </p:grpSpPr>
        <p:sp>
          <p:nvSpPr>
            <p:cNvPr id="357" name="Google Shape;357;p29"/>
            <p:cNvSpPr txBox="1"/>
            <p:nvPr/>
          </p:nvSpPr>
          <p:spPr>
            <a:xfrm>
              <a:off x="539478" y="-114300"/>
              <a:ext cx="16019937" cy="7359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4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99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This presentation template uses the following free fonts:</a:t>
              </a:r>
              <a:endParaRPr/>
            </a:p>
          </p:txBody>
        </p:sp>
        <p:grpSp>
          <p:nvGrpSpPr>
            <p:cNvPr id="358" name="Google Shape;358;p29"/>
            <p:cNvGrpSpPr/>
            <p:nvPr/>
          </p:nvGrpSpPr>
          <p:grpSpPr>
            <a:xfrm>
              <a:off x="539478" y="727129"/>
              <a:ext cx="16019937" cy="4918035"/>
              <a:chOff x="0" y="-28575"/>
              <a:chExt cx="2740688" cy="841375"/>
            </a:xfrm>
          </p:grpSpPr>
          <p:sp>
            <p:nvSpPr>
              <p:cNvPr id="359" name="Google Shape;359;p29"/>
              <p:cNvSpPr/>
              <p:nvPr/>
            </p:nvSpPr>
            <p:spPr>
              <a:xfrm>
                <a:off x="0" y="0"/>
                <a:ext cx="2740688" cy="129384"/>
              </a:xfrm>
              <a:custGeom>
                <a:rect b="b" l="l" r="r" t="t"/>
                <a:pathLst>
                  <a:path extrusionOk="0" h="129384" w="2740688">
                    <a:moveTo>
                      <a:pt x="32862" y="0"/>
                    </a:moveTo>
                    <a:lnTo>
                      <a:pt x="2707826" y="0"/>
                    </a:lnTo>
                    <a:cubicBezTo>
                      <a:pt x="2716541" y="0"/>
                      <a:pt x="2724900" y="3462"/>
                      <a:pt x="2731063" y="9625"/>
                    </a:cubicBezTo>
                    <a:cubicBezTo>
                      <a:pt x="2737226" y="15788"/>
                      <a:pt x="2740688" y="24147"/>
                      <a:pt x="2740688" y="32862"/>
                    </a:cubicBezTo>
                    <a:lnTo>
                      <a:pt x="2740688" y="96522"/>
                    </a:lnTo>
                    <a:cubicBezTo>
                      <a:pt x="2740688" y="105238"/>
                      <a:pt x="2737226" y="113596"/>
                      <a:pt x="2731063" y="119759"/>
                    </a:cubicBezTo>
                    <a:cubicBezTo>
                      <a:pt x="2724900" y="125922"/>
                      <a:pt x="2716541" y="129384"/>
                      <a:pt x="2707826" y="129384"/>
                    </a:cubicBezTo>
                    <a:lnTo>
                      <a:pt x="32862" y="129384"/>
                    </a:lnTo>
                    <a:cubicBezTo>
                      <a:pt x="24147" y="129384"/>
                      <a:pt x="15788" y="125922"/>
                      <a:pt x="9625" y="119759"/>
                    </a:cubicBezTo>
                    <a:cubicBezTo>
                      <a:pt x="3462" y="113596"/>
                      <a:pt x="0" y="105238"/>
                      <a:pt x="0" y="96522"/>
                    </a:cubicBezTo>
                    <a:lnTo>
                      <a:pt x="0" y="32862"/>
                    </a:lnTo>
                    <a:cubicBezTo>
                      <a:pt x="0" y="24147"/>
                      <a:pt x="3462" y="15788"/>
                      <a:pt x="9625" y="9625"/>
                    </a:cubicBezTo>
                    <a:cubicBezTo>
                      <a:pt x="15788" y="3462"/>
                      <a:pt x="24147" y="0"/>
                      <a:pt x="32862" y="0"/>
                    </a:cubicBez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2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6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1" name="Google Shape;361;p29"/>
            <p:cNvSpPr txBox="1"/>
            <p:nvPr/>
          </p:nvSpPr>
          <p:spPr>
            <a:xfrm>
              <a:off x="0" y="986790"/>
              <a:ext cx="170988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54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99" u="none" cap="none" strike="noStrike">
                  <a:solidFill>
                    <a:srgbClr val="FDFD54"/>
                  </a:solidFill>
                  <a:latin typeface="Rubik"/>
                  <a:ea typeface="Rubik"/>
                  <a:cs typeface="Rubik"/>
                  <a:sym typeface="Rubik"/>
                </a:rPr>
                <a:t>Titles: Walter Turncoat | Headers: Walter Turncoat | Body Copy: Rubik</a:t>
              </a:r>
              <a:endParaRPr/>
            </a:p>
          </p:txBody>
        </p:sp>
      </p:grpSp>
      <p:pic>
        <p:nvPicPr>
          <p:cNvPr id="362" name="Google Shape;36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0390" y="567889"/>
            <a:ext cx="394272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038847">
            <a:off x="-1901963" y="-21141"/>
            <a:ext cx="3347196" cy="674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33263" y="8102192"/>
            <a:ext cx="994253" cy="1156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b="31152" l="38586" r="39594" t="31156"/>
          <a:stretch/>
        </p:blipFill>
        <p:spPr>
          <a:xfrm>
            <a:off x="6237950" y="5874177"/>
            <a:ext cx="1427448" cy="13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56047" y="7973511"/>
            <a:ext cx="19200094" cy="240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7280" y="3777185"/>
            <a:ext cx="1278092" cy="132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11115" y="5932498"/>
            <a:ext cx="1019728" cy="12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377441">
            <a:off x="2263027" y="4061195"/>
            <a:ext cx="607988" cy="9835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30"/>
          <p:cNvCxnSpPr/>
          <p:nvPr/>
        </p:nvCxnSpPr>
        <p:spPr>
          <a:xfrm>
            <a:off x="0" y="5491162"/>
            <a:ext cx="18288000" cy="0"/>
          </a:xfrm>
          <a:prstGeom prst="straightConnector1">
            <a:avLst/>
          </a:prstGeom>
          <a:noFill/>
          <a:ln cap="flat" cmpd="sng" w="66675">
            <a:solidFill>
              <a:srgbClr val="FDFD5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5" name="Google Shape;375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200995">
            <a:off x="216906" y="360934"/>
            <a:ext cx="1541744" cy="251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36271">
            <a:off x="16754718" y="-138381"/>
            <a:ext cx="3257550" cy="3257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30"/>
          <p:cNvGrpSpPr/>
          <p:nvPr/>
        </p:nvGrpSpPr>
        <p:grpSpPr>
          <a:xfrm>
            <a:off x="316893" y="5946595"/>
            <a:ext cx="4500256" cy="1359962"/>
            <a:chOff x="0" y="-47625"/>
            <a:chExt cx="6000341" cy="1813283"/>
          </a:xfrm>
        </p:grpSpPr>
        <p:sp>
          <p:nvSpPr>
            <p:cNvPr id="378" name="Google Shape;378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79" name="Google Shape;379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0" name="Google Shape;380;p30"/>
          <p:cNvGrpSpPr/>
          <p:nvPr/>
        </p:nvGrpSpPr>
        <p:grpSpPr>
          <a:xfrm>
            <a:off x="4701546" y="3683525"/>
            <a:ext cx="4500256" cy="1359962"/>
            <a:chOff x="0" y="-47625"/>
            <a:chExt cx="6000341" cy="1813283"/>
          </a:xfrm>
        </p:grpSpPr>
        <p:sp>
          <p:nvSpPr>
            <p:cNvPr id="381" name="Google Shape;381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2" name="Google Shape;382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3" name="Google Shape;383;p30"/>
          <p:cNvGrpSpPr/>
          <p:nvPr/>
        </p:nvGrpSpPr>
        <p:grpSpPr>
          <a:xfrm>
            <a:off x="9086198" y="5946595"/>
            <a:ext cx="4500256" cy="1359962"/>
            <a:chOff x="0" y="-47625"/>
            <a:chExt cx="6000341" cy="1813283"/>
          </a:xfrm>
        </p:grpSpPr>
        <p:sp>
          <p:nvSpPr>
            <p:cNvPr id="384" name="Google Shape;384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5" name="Google Shape;385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grpSp>
        <p:nvGrpSpPr>
          <p:cNvPr id="386" name="Google Shape;386;p30"/>
          <p:cNvGrpSpPr/>
          <p:nvPr/>
        </p:nvGrpSpPr>
        <p:grpSpPr>
          <a:xfrm>
            <a:off x="13470851" y="3683525"/>
            <a:ext cx="4500256" cy="1359962"/>
            <a:chOff x="0" y="-47625"/>
            <a:chExt cx="6000341" cy="1813283"/>
          </a:xfrm>
        </p:grpSpPr>
        <p:sp>
          <p:nvSpPr>
            <p:cNvPr id="387" name="Google Shape;387;p30"/>
            <p:cNvSpPr txBox="1"/>
            <p:nvPr/>
          </p:nvSpPr>
          <p:spPr>
            <a:xfrm>
              <a:off x="0" y="-47625"/>
              <a:ext cx="6000341" cy="624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388" name="Google Shape;388;p30"/>
            <p:cNvSpPr txBox="1"/>
            <p:nvPr/>
          </p:nvSpPr>
          <p:spPr>
            <a:xfrm>
              <a:off x="756888" y="785430"/>
              <a:ext cx="4486566" cy="980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want to discuss.</a:t>
              </a:r>
              <a:endParaRPr/>
            </a:p>
          </p:txBody>
        </p:sp>
      </p:grpSp>
      <p:sp>
        <p:nvSpPr>
          <p:cNvPr id="389" name="Google Shape;389;p30"/>
          <p:cNvSpPr txBox="1"/>
          <p:nvPr/>
        </p:nvSpPr>
        <p:spPr>
          <a:xfrm>
            <a:off x="2130214" y="791659"/>
            <a:ext cx="14027572" cy="15054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799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TIMELINE PAGE</a:t>
            </a:r>
            <a:endParaRPr/>
          </a:p>
        </p:txBody>
      </p:sp>
      <p:pic>
        <p:nvPicPr>
          <p:cNvPr id="390" name="Google Shape;390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16675747" y="7261327"/>
            <a:ext cx="116710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1"/>
          <p:cNvPicPr preferRelativeResize="0"/>
          <p:nvPr/>
        </p:nvPicPr>
        <p:blipFill rotWithShape="1">
          <a:blip r:embed="rId3">
            <a:alphaModFix/>
          </a:blip>
          <a:srcRect b="31671" l="38214" r="38217" t="31667"/>
          <a:stretch/>
        </p:blipFill>
        <p:spPr>
          <a:xfrm>
            <a:off x="16228500" y="7826675"/>
            <a:ext cx="4246536" cy="3715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31"/>
          <p:cNvGrpSpPr/>
          <p:nvPr/>
        </p:nvGrpSpPr>
        <p:grpSpPr>
          <a:xfrm>
            <a:off x="0" y="-108496"/>
            <a:ext cx="7466086" cy="10395496"/>
            <a:chOff x="0" y="-28575"/>
            <a:chExt cx="1966376" cy="2737908"/>
          </a:xfrm>
        </p:grpSpPr>
        <p:sp>
          <p:nvSpPr>
            <p:cNvPr id="397" name="Google Shape;397;p31"/>
            <p:cNvSpPr/>
            <p:nvPr/>
          </p:nvSpPr>
          <p:spPr>
            <a:xfrm>
              <a:off x="0" y="0"/>
              <a:ext cx="1966376" cy="2709333"/>
            </a:xfrm>
            <a:custGeom>
              <a:rect b="b" l="l" r="r" t="t"/>
              <a:pathLst>
                <a:path extrusionOk="0" h="2709333" w="1966376">
                  <a:moveTo>
                    <a:pt x="0" y="0"/>
                  </a:moveTo>
                  <a:lnTo>
                    <a:pt x="1966376" y="0"/>
                  </a:lnTo>
                  <a:lnTo>
                    <a:pt x="19663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64AE6"/>
            </a:solidFill>
            <a:ln>
              <a:noFill/>
            </a:ln>
          </p:spPr>
        </p:sp>
        <p:sp>
          <p:nvSpPr>
            <p:cNvPr id="398" name="Google Shape;398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377" y="3238535"/>
            <a:ext cx="4136816" cy="830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8849" y="726870"/>
            <a:ext cx="3468562" cy="350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78906" y="8848090"/>
            <a:ext cx="2131718" cy="143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85333" y="5767636"/>
            <a:ext cx="2418803" cy="4629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1"/>
          <p:cNvGrpSpPr/>
          <p:nvPr/>
        </p:nvGrpSpPr>
        <p:grpSpPr>
          <a:xfrm>
            <a:off x="8009011" y="925671"/>
            <a:ext cx="9289763" cy="7541419"/>
            <a:chOff x="0" y="-161925"/>
            <a:chExt cx="12386351" cy="10055225"/>
          </a:xfrm>
        </p:grpSpPr>
        <p:sp>
          <p:nvSpPr>
            <p:cNvPr id="404" name="Google Shape;404;p31"/>
            <p:cNvSpPr txBox="1"/>
            <p:nvPr/>
          </p:nvSpPr>
          <p:spPr>
            <a:xfrm>
              <a:off x="7151228" y="7813040"/>
              <a:ext cx="5235123" cy="2080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the blockers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you're facing?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factors outside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of your control?</a:t>
              </a:r>
              <a:endParaRPr/>
            </a:p>
          </p:txBody>
        </p:sp>
        <p:sp>
          <p:nvSpPr>
            <p:cNvPr id="405" name="Google Shape;405;p31"/>
            <p:cNvSpPr txBox="1"/>
            <p:nvPr/>
          </p:nvSpPr>
          <p:spPr>
            <a:xfrm>
              <a:off x="2323160" y="-161925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</a:t>
              </a:r>
              <a:endParaRPr/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1077590" y="1711791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STRENGTHS</a:t>
              </a:r>
              <a:endParaRPr/>
            </a:p>
          </p:txBody>
        </p:sp>
        <p:sp>
          <p:nvSpPr>
            <p:cNvPr id="407" name="Google Shape;407;p31"/>
            <p:cNvSpPr txBox="1"/>
            <p:nvPr/>
          </p:nvSpPr>
          <p:spPr>
            <a:xfrm>
              <a:off x="0" y="2807624"/>
              <a:ext cx="6430800" cy="1559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 doing well?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sets you apart?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your good qualities?</a:t>
              </a:r>
              <a:endParaRPr/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2323160" y="4994791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</a:t>
              </a:r>
              <a:endParaRPr/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1077590" y="6868508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WEAKNESSES</a:t>
              </a:r>
              <a:endParaRPr/>
            </a:p>
          </p:txBody>
        </p:sp>
        <p:sp>
          <p:nvSpPr>
            <p:cNvPr id="410" name="Google Shape;410;p31"/>
            <p:cNvSpPr txBox="1"/>
            <p:nvPr/>
          </p:nvSpPr>
          <p:spPr>
            <a:xfrm>
              <a:off x="0" y="7813040"/>
              <a:ext cx="6430800" cy="2080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Where do you need to improve?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Are resources adequate?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do others do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better than you?</a:t>
              </a:r>
              <a:endParaRPr/>
            </a:p>
          </p:txBody>
        </p:sp>
        <p:sp>
          <p:nvSpPr>
            <p:cNvPr id="411" name="Google Shape;411;p31"/>
            <p:cNvSpPr txBox="1"/>
            <p:nvPr/>
          </p:nvSpPr>
          <p:spPr>
            <a:xfrm>
              <a:off x="8876549" y="-161925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O</a:t>
              </a:r>
              <a:endParaRPr/>
            </a:p>
          </p:txBody>
        </p:sp>
        <p:sp>
          <p:nvSpPr>
            <p:cNvPr id="412" name="Google Shape;412;p31"/>
            <p:cNvSpPr txBox="1"/>
            <p:nvPr/>
          </p:nvSpPr>
          <p:spPr>
            <a:xfrm>
              <a:off x="7176205" y="1711791"/>
              <a:ext cx="5185168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OPPORTUNITIES</a:t>
              </a:r>
              <a:endParaRPr/>
            </a:p>
          </p:txBody>
        </p:sp>
        <p:sp>
          <p:nvSpPr>
            <p:cNvPr id="413" name="Google Shape;413;p31"/>
            <p:cNvSpPr txBox="1"/>
            <p:nvPr/>
          </p:nvSpPr>
          <p:spPr>
            <a:xfrm>
              <a:off x="7176205" y="2807624"/>
              <a:ext cx="5185168" cy="1559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are your goals? 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Are demands shifting?</a:t>
              </a:r>
              <a:endParaRPr/>
            </a:p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How can it be improved?</a:t>
              </a:r>
              <a:endParaRPr/>
            </a:p>
          </p:txBody>
        </p:sp>
        <p:sp>
          <p:nvSpPr>
            <p:cNvPr id="414" name="Google Shape;414;p31"/>
            <p:cNvSpPr txBox="1"/>
            <p:nvPr/>
          </p:nvSpPr>
          <p:spPr>
            <a:xfrm>
              <a:off x="8876549" y="4994791"/>
              <a:ext cx="1784480" cy="18181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199" u="none" cap="none" strike="noStrike">
                  <a:solidFill>
                    <a:srgbClr val="FF75C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</a:t>
              </a:r>
              <a:endParaRPr/>
            </a:p>
          </p:txBody>
        </p:sp>
        <p:sp>
          <p:nvSpPr>
            <p:cNvPr id="415" name="Google Shape;415;p31"/>
            <p:cNvSpPr txBox="1"/>
            <p:nvPr/>
          </p:nvSpPr>
          <p:spPr>
            <a:xfrm>
              <a:off x="7630979" y="6868508"/>
              <a:ext cx="4275620" cy="656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THREATS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0" l="0" r="0" t="79351"/>
          <a:stretch/>
        </p:blipFill>
        <p:spPr>
          <a:xfrm>
            <a:off x="-43005" y="8165625"/>
            <a:ext cx="18398352" cy="213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77512">
            <a:off x="16083340" y="-1473617"/>
            <a:ext cx="4040105" cy="500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60901" y="-819835"/>
            <a:ext cx="7315200" cy="3131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4"/>
          <p:cNvGrpSpPr/>
          <p:nvPr/>
        </p:nvGrpSpPr>
        <p:grpSpPr>
          <a:xfrm>
            <a:off x="819150" y="3000260"/>
            <a:ext cx="5141301" cy="4314666"/>
            <a:chOff x="0" y="-66675"/>
            <a:chExt cx="6855068" cy="5752888"/>
          </a:xfrm>
        </p:grpSpPr>
        <p:sp>
          <p:nvSpPr>
            <p:cNvPr id="107" name="Google Shape;107;p14"/>
            <p:cNvSpPr txBox="1"/>
            <p:nvPr/>
          </p:nvSpPr>
          <p:spPr>
            <a:xfrm>
              <a:off x="0" y="1239943"/>
              <a:ext cx="6855068" cy="4446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"Google Slides" button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"Make a copy."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need to sign in to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your Google account.</a:t>
              </a:r>
              <a:endParaRPr/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0" y="-66675"/>
              <a:ext cx="6855068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GOOGLE SLIDES</a:t>
              </a:r>
              <a:endParaRPr/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6573349" y="3000260"/>
            <a:ext cx="5141301" cy="4239736"/>
            <a:chOff x="0" y="-66675"/>
            <a:chExt cx="6855068" cy="5652982"/>
          </a:xfrm>
        </p:grpSpPr>
        <p:sp>
          <p:nvSpPr>
            <p:cNvPr id="110" name="Google Shape;110;p14"/>
            <p:cNvSpPr txBox="1"/>
            <p:nvPr/>
          </p:nvSpPr>
          <p:spPr>
            <a:xfrm>
              <a:off x="0" y="1140037"/>
              <a:ext cx="6855068" cy="4446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"PowerPoint" button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below 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Download and install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the fonts used in this presentation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as listed on the next page.</a:t>
              </a:r>
              <a:endParaRPr/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0" y="-66675"/>
              <a:ext cx="6855068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POWERPOINT</a:t>
              </a:r>
              <a:endParaRPr/>
            </a:p>
          </p:txBody>
        </p:sp>
      </p:grpSp>
      <p:grpSp>
        <p:nvGrpSpPr>
          <p:cNvPr id="112" name="Google Shape;112;p14"/>
          <p:cNvGrpSpPr/>
          <p:nvPr/>
        </p:nvGrpSpPr>
        <p:grpSpPr>
          <a:xfrm>
            <a:off x="12320145" y="3000260"/>
            <a:ext cx="5374767" cy="3830161"/>
            <a:chOff x="0" y="-66675"/>
            <a:chExt cx="7166356" cy="5106882"/>
          </a:xfrm>
        </p:grpSpPr>
        <p:sp>
          <p:nvSpPr>
            <p:cNvPr id="113" name="Google Shape;113;p14"/>
            <p:cNvSpPr txBox="1"/>
            <p:nvPr/>
          </p:nvSpPr>
          <p:spPr>
            <a:xfrm>
              <a:off x="1130383" y="-66675"/>
              <a:ext cx="4905590" cy="87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CANVA</a:t>
              </a:r>
              <a:endParaRPr/>
            </a:p>
          </p:txBody>
        </p:sp>
        <p:sp>
          <p:nvSpPr>
            <p:cNvPr id="114" name="Google Shape;114;p14"/>
            <p:cNvSpPr txBox="1"/>
            <p:nvPr/>
          </p:nvSpPr>
          <p:spPr>
            <a:xfrm>
              <a:off x="0" y="1152737"/>
              <a:ext cx="7166356" cy="3887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Click on the "Canva" button under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this presentation preview. 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Start editing your presentation.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 need to sign in to</a:t>
              </a:r>
              <a:endParaRPr/>
            </a:p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your Canva account.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2"/>
          <p:cNvPicPr preferRelativeResize="0"/>
          <p:nvPr/>
        </p:nvPicPr>
        <p:blipFill rotWithShape="1">
          <a:blip r:embed="rId3">
            <a:alphaModFix/>
          </a:blip>
          <a:srcRect b="0" l="16209" r="16672" t="0"/>
          <a:stretch/>
        </p:blipFill>
        <p:spPr>
          <a:xfrm>
            <a:off x="767153" y="3964522"/>
            <a:ext cx="7821562" cy="6554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32"/>
          <p:cNvGrpSpPr/>
          <p:nvPr/>
        </p:nvGrpSpPr>
        <p:grpSpPr>
          <a:xfrm>
            <a:off x="9748469" y="1113130"/>
            <a:ext cx="7606081" cy="8460392"/>
            <a:chOff x="0" y="-57150"/>
            <a:chExt cx="10141441" cy="11280522"/>
          </a:xfrm>
        </p:grpSpPr>
        <p:sp>
          <p:nvSpPr>
            <p:cNvPr id="422" name="Google Shape;422;p32"/>
            <p:cNvSpPr txBox="1"/>
            <p:nvPr/>
          </p:nvSpPr>
          <p:spPr>
            <a:xfrm>
              <a:off x="890011" y="10587375"/>
              <a:ext cx="1390683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1</a:t>
              </a:r>
              <a:endParaRPr/>
            </a:p>
          </p:txBody>
        </p:sp>
        <p:sp>
          <p:nvSpPr>
            <p:cNvPr id="423" name="Google Shape;423;p32"/>
            <p:cNvSpPr txBox="1"/>
            <p:nvPr/>
          </p:nvSpPr>
          <p:spPr>
            <a:xfrm>
              <a:off x="2781156" y="10587375"/>
              <a:ext cx="1498608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2</a:t>
              </a:r>
              <a:endParaRPr/>
            </a:p>
          </p:txBody>
        </p:sp>
        <p:sp>
          <p:nvSpPr>
            <p:cNvPr id="424" name="Google Shape;424;p32"/>
            <p:cNvSpPr txBox="1"/>
            <p:nvPr/>
          </p:nvSpPr>
          <p:spPr>
            <a:xfrm>
              <a:off x="4715963" y="10587375"/>
              <a:ext cx="1519209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3</a:t>
              </a:r>
              <a:endParaRPr/>
            </a:p>
          </p:txBody>
        </p:sp>
        <p:sp>
          <p:nvSpPr>
            <p:cNvPr id="425" name="Google Shape;425;p32"/>
            <p:cNvSpPr txBox="1"/>
            <p:nvPr/>
          </p:nvSpPr>
          <p:spPr>
            <a:xfrm>
              <a:off x="6654342" y="10587375"/>
              <a:ext cx="1532665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4</a:t>
              </a:r>
              <a:endParaRPr/>
            </a:p>
          </p:txBody>
        </p:sp>
        <p:sp>
          <p:nvSpPr>
            <p:cNvPr id="426" name="Google Shape;426;p32"/>
            <p:cNvSpPr txBox="1"/>
            <p:nvPr/>
          </p:nvSpPr>
          <p:spPr>
            <a:xfrm>
              <a:off x="8590124" y="10587375"/>
              <a:ext cx="155131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Item 5</a:t>
              </a:r>
              <a:endParaRPr/>
            </a:p>
          </p:txBody>
        </p:sp>
        <p:grpSp>
          <p:nvGrpSpPr>
            <p:cNvPr id="427" name="Google Shape;427;p32"/>
            <p:cNvGrpSpPr/>
            <p:nvPr/>
          </p:nvGrpSpPr>
          <p:grpSpPr>
            <a:xfrm>
              <a:off x="1084806" y="283484"/>
              <a:ext cx="8781524" cy="10121447"/>
              <a:chOff x="0" y="-6350"/>
              <a:chExt cx="9389042" cy="10821663"/>
            </a:xfrm>
          </p:grpSpPr>
          <p:sp>
            <p:nvSpPr>
              <p:cNvPr id="428" name="Google Shape;428;p32"/>
              <p:cNvSpPr/>
              <p:nvPr/>
            </p:nvSpPr>
            <p:spPr>
              <a:xfrm>
                <a:off x="0" y="-6350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29" name="Google Shape;429;p32"/>
              <p:cNvSpPr/>
              <p:nvPr/>
            </p:nvSpPr>
            <p:spPr>
              <a:xfrm>
                <a:off x="0" y="2155443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0" name="Google Shape;430;p32"/>
              <p:cNvSpPr/>
              <p:nvPr/>
            </p:nvSpPr>
            <p:spPr>
              <a:xfrm>
                <a:off x="0" y="4317235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1" name="Google Shape;431;p32"/>
              <p:cNvSpPr/>
              <p:nvPr/>
            </p:nvSpPr>
            <p:spPr>
              <a:xfrm>
                <a:off x="0" y="6479028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2" name="Google Shape;432;p32"/>
              <p:cNvSpPr/>
              <p:nvPr/>
            </p:nvSpPr>
            <p:spPr>
              <a:xfrm>
                <a:off x="0" y="8640821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33" name="Google Shape;433;p32"/>
              <p:cNvSpPr/>
              <p:nvPr/>
            </p:nvSpPr>
            <p:spPr>
              <a:xfrm>
                <a:off x="0" y="10802613"/>
                <a:ext cx="9389042" cy="12700"/>
              </a:xfrm>
              <a:custGeom>
                <a:rect b="b" l="l" r="r" t="t"/>
                <a:pathLst>
                  <a:path extrusionOk="0" h="12700" w="9389042">
                    <a:moveTo>
                      <a:pt x="0" y="0"/>
                    </a:moveTo>
                    <a:lnTo>
                      <a:pt x="9389042" y="0"/>
                    </a:lnTo>
                    <a:lnTo>
                      <a:pt x="93890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34" name="Google Shape;434;p32"/>
            <p:cNvSpPr txBox="1"/>
            <p:nvPr/>
          </p:nvSpPr>
          <p:spPr>
            <a:xfrm>
              <a:off x="0" y="-57150"/>
              <a:ext cx="839272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50 </a:t>
              </a:r>
              <a:endParaRPr/>
            </a:p>
          </p:txBody>
        </p:sp>
        <p:sp>
          <p:nvSpPr>
            <p:cNvPr id="435" name="Google Shape;435;p32"/>
            <p:cNvSpPr txBox="1"/>
            <p:nvPr/>
          </p:nvSpPr>
          <p:spPr>
            <a:xfrm>
              <a:off x="18745" y="1964764"/>
              <a:ext cx="82052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40 </a:t>
              </a:r>
              <a:endParaRPr/>
            </a:p>
          </p:txBody>
        </p:sp>
        <p:sp>
          <p:nvSpPr>
            <p:cNvPr id="436" name="Google Shape;436;p32"/>
            <p:cNvSpPr txBox="1"/>
            <p:nvPr/>
          </p:nvSpPr>
          <p:spPr>
            <a:xfrm>
              <a:off x="32201" y="3986678"/>
              <a:ext cx="807071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30 </a:t>
              </a:r>
              <a:endParaRPr/>
            </a:p>
          </p:txBody>
        </p:sp>
        <p:sp>
          <p:nvSpPr>
            <p:cNvPr id="437" name="Google Shape;437;p32"/>
            <p:cNvSpPr txBox="1"/>
            <p:nvPr/>
          </p:nvSpPr>
          <p:spPr>
            <a:xfrm>
              <a:off x="52803" y="6008591"/>
              <a:ext cx="786470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20 </a:t>
              </a:r>
              <a:endParaRPr/>
            </a:p>
          </p:txBody>
        </p:sp>
        <p:sp>
          <p:nvSpPr>
            <p:cNvPr id="438" name="Google Shape;438;p32"/>
            <p:cNvSpPr txBox="1"/>
            <p:nvPr/>
          </p:nvSpPr>
          <p:spPr>
            <a:xfrm>
              <a:off x="160635" y="8030505"/>
              <a:ext cx="678638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10 </a:t>
              </a:r>
              <a:endParaRPr/>
            </a:p>
          </p:txBody>
        </p:sp>
        <p:sp>
          <p:nvSpPr>
            <p:cNvPr id="439" name="Google Shape;439;p32"/>
            <p:cNvSpPr txBox="1"/>
            <p:nvPr/>
          </p:nvSpPr>
          <p:spPr>
            <a:xfrm>
              <a:off x="327116" y="10052419"/>
              <a:ext cx="512157" cy="635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FFFFFF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0 </a:t>
              </a:r>
              <a:endParaRPr/>
            </a:p>
          </p:txBody>
        </p:sp>
        <p:grpSp>
          <p:nvGrpSpPr>
            <p:cNvPr id="440" name="Google Shape;440;p32"/>
            <p:cNvGrpSpPr/>
            <p:nvPr/>
          </p:nvGrpSpPr>
          <p:grpSpPr>
            <a:xfrm>
              <a:off x="1084806" y="283484"/>
              <a:ext cx="8781523" cy="10115509"/>
              <a:chOff x="0" y="-6350"/>
              <a:chExt cx="9389041" cy="10815314"/>
            </a:xfrm>
          </p:grpSpPr>
          <p:sp>
            <p:nvSpPr>
              <p:cNvPr id="441" name="Google Shape;441;p32"/>
              <p:cNvSpPr/>
              <p:nvPr/>
            </p:nvSpPr>
            <p:spPr>
              <a:xfrm>
                <a:off x="0" y="8634471"/>
                <a:ext cx="1070351" cy="2174493"/>
              </a:xfrm>
              <a:custGeom>
                <a:rect b="b" l="l" r="r" t="t"/>
                <a:pathLst>
                  <a:path extrusionOk="0" h="2174493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2174492"/>
                    </a:lnTo>
                    <a:lnTo>
                      <a:pt x="0" y="2174492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2" name="Google Shape;442;p32"/>
              <p:cNvSpPr/>
              <p:nvPr/>
            </p:nvSpPr>
            <p:spPr>
              <a:xfrm>
                <a:off x="2079673" y="6479028"/>
                <a:ext cx="1070351" cy="4329935"/>
              </a:xfrm>
              <a:custGeom>
                <a:rect b="b" l="l" r="r" t="t"/>
                <a:pathLst>
                  <a:path extrusionOk="0" h="4329935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4329935"/>
                    </a:lnTo>
                    <a:lnTo>
                      <a:pt x="0" y="4329935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3" name="Google Shape;443;p32"/>
              <p:cNvSpPr/>
              <p:nvPr/>
            </p:nvSpPr>
            <p:spPr>
              <a:xfrm>
                <a:off x="4159346" y="4317235"/>
                <a:ext cx="1070351" cy="6491728"/>
              </a:xfrm>
              <a:custGeom>
                <a:rect b="b" l="l" r="r" t="t"/>
                <a:pathLst>
                  <a:path extrusionOk="0" h="6491728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6491728"/>
                    </a:lnTo>
                    <a:lnTo>
                      <a:pt x="0" y="6491728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4" name="Google Shape;444;p32"/>
              <p:cNvSpPr/>
              <p:nvPr/>
            </p:nvSpPr>
            <p:spPr>
              <a:xfrm>
                <a:off x="6239018" y="2155443"/>
                <a:ext cx="1070351" cy="8653521"/>
              </a:xfrm>
              <a:custGeom>
                <a:rect b="b" l="l" r="r" t="t"/>
                <a:pathLst>
                  <a:path extrusionOk="0" h="8653521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8653520"/>
                    </a:lnTo>
                    <a:lnTo>
                      <a:pt x="0" y="8653520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5" name="Google Shape;445;p32"/>
              <p:cNvSpPr/>
              <p:nvPr/>
            </p:nvSpPr>
            <p:spPr>
              <a:xfrm>
                <a:off x="8318691" y="-6350"/>
                <a:ext cx="1070350" cy="10815313"/>
              </a:xfrm>
              <a:custGeom>
                <a:rect b="b" l="l" r="r" t="t"/>
                <a:pathLst>
                  <a:path extrusionOk="0" h="10815313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0815313"/>
                    </a:lnTo>
                    <a:lnTo>
                      <a:pt x="0" y="10815313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46" name="Google Shape;446;p32"/>
              <p:cNvSpPr/>
              <p:nvPr/>
            </p:nvSpPr>
            <p:spPr>
              <a:xfrm>
                <a:off x="0" y="9721717"/>
                <a:ext cx="1070351" cy="1087247"/>
              </a:xfrm>
              <a:custGeom>
                <a:rect b="b" l="l" r="r" t="t"/>
                <a:pathLst>
                  <a:path extrusionOk="0" h="1087247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087246"/>
                    </a:lnTo>
                    <a:lnTo>
                      <a:pt x="0" y="1087246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7" name="Google Shape;447;p32"/>
              <p:cNvSpPr/>
              <p:nvPr/>
            </p:nvSpPr>
            <p:spPr>
              <a:xfrm>
                <a:off x="2079673" y="7345015"/>
                <a:ext cx="1070351" cy="3463948"/>
              </a:xfrm>
              <a:custGeom>
                <a:rect b="b" l="l" r="r" t="t"/>
                <a:pathLst>
                  <a:path extrusionOk="0" h="3463948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3463948"/>
                    </a:lnTo>
                    <a:lnTo>
                      <a:pt x="0" y="3463948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8" name="Google Shape;448;p32"/>
              <p:cNvSpPr/>
              <p:nvPr/>
            </p:nvSpPr>
            <p:spPr>
              <a:xfrm>
                <a:off x="4159346" y="5399190"/>
                <a:ext cx="1070351" cy="5409773"/>
              </a:xfrm>
              <a:custGeom>
                <a:rect b="b" l="l" r="r" t="t"/>
                <a:pathLst>
                  <a:path extrusionOk="0" h="5409773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5409773"/>
                    </a:lnTo>
                    <a:lnTo>
                      <a:pt x="0" y="5409773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49" name="Google Shape;449;p32"/>
              <p:cNvSpPr/>
              <p:nvPr/>
            </p:nvSpPr>
            <p:spPr>
              <a:xfrm>
                <a:off x="6239018" y="3886147"/>
                <a:ext cx="1070351" cy="6922817"/>
              </a:xfrm>
              <a:custGeom>
                <a:rect b="b" l="l" r="r" t="t"/>
                <a:pathLst>
                  <a:path extrusionOk="0" h="6922817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6922816"/>
                    </a:lnTo>
                    <a:lnTo>
                      <a:pt x="0" y="6922816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50" name="Google Shape;450;p32"/>
              <p:cNvSpPr/>
              <p:nvPr/>
            </p:nvSpPr>
            <p:spPr>
              <a:xfrm>
                <a:off x="8318691" y="1724100"/>
                <a:ext cx="1070350" cy="9084863"/>
              </a:xfrm>
              <a:custGeom>
                <a:rect b="b" l="l" r="r" t="t"/>
                <a:pathLst>
                  <a:path extrusionOk="0" h="9084863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9084863"/>
                    </a:lnTo>
                    <a:lnTo>
                      <a:pt x="0" y="9084863"/>
                    </a:lnTo>
                    <a:close/>
                  </a:path>
                </a:pathLst>
              </a:custGeom>
              <a:solidFill>
                <a:srgbClr val="FDFD54"/>
              </a:solidFill>
              <a:ln>
                <a:noFill/>
              </a:ln>
            </p:spPr>
          </p:sp>
          <p:sp>
            <p:nvSpPr>
              <p:cNvPr id="451" name="Google Shape;451;p32"/>
              <p:cNvSpPr/>
              <p:nvPr/>
            </p:nvSpPr>
            <p:spPr>
              <a:xfrm>
                <a:off x="0" y="10808963"/>
                <a:ext cx="1070351" cy="0"/>
              </a:xfrm>
              <a:custGeom>
                <a:rect b="b" l="l" r="r" t="t"/>
                <a:pathLst>
                  <a:path extrusionOk="0" h="120000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2" name="Google Shape;452;p32"/>
              <p:cNvSpPr/>
              <p:nvPr/>
            </p:nvSpPr>
            <p:spPr>
              <a:xfrm>
                <a:off x="2079673" y="9076989"/>
                <a:ext cx="1070351" cy="1731974"/>
              </a:xfrm>
              <a:custGeom>
                <a:rect b="b" l="l" r="r" t="t"/>
                <a:pathLst>
                  <a:path extrusionOk="0" h="1731974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1731974"/>
                    </a:lnTo>
                    <a:lnTo>
                      <a:pt x="0" y="1731974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3" name="Google Shape;453;p32"/>
              <p:cNvSpPr/>
              <p:nvPr/>
            </p:nvSpPr>
            <p:spPr>
              <a:xfrm>
                <a:off x="4159346" y="7563100"/>
                <a:ext cx="1070351" cy="3245864"/>
              </a:xfrm>
              <a:custGeom>
                <a:rect b="b" l="l" r="r" t="t"/>
                <a:pathLst>
                  <a:path extrusionOk="0" h="3245864" w="1070351">
                    <a:moveTo>
                      <a:pt x="0" y="0"/>
                    </a:moveTo>
                    <a:lnTo>
                      <a:pt x="1070350" y="0"/>
                    </a:lnTo>
                    <a:lnTo>
                      <a:pt x="1070350" y="3245863"/>
                    </a:lnTo>
                    <a:lnTo>
                      <a:pt x="0" y="3245863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4" name="Google Shape;454;p32"/>
              <p:cNvSpPr/>
              <p:nvPr/>
            </p:nvSpPr>
            <p:spPr>
              <a:xfrm>
                <a:off x="6239018" y="6914879"/>
                <a:ext cx="1070351" cy="3894085"/>
              </a:xfrm>
              <a:custGeom>
                <a:rect b="b" l="l" r="r" t="t"/>
                <a:pathLst>
                  <a:path extrusionOk="0" h="3894085" w="1070351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3894084"/>
                    </a:lnTo>
                    <a:lnTo>
                      <a:pt x="0" y="3894084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  <p:sp>
            <p:nvSpPr>
              <p:cNvPr id="455" name="Google Shape;455;p32"/>
              <p:cNvSpPr/>
              <p:nvPr/>
            </p:nvSpPr>
            <p:spPr>
              <a:xfrm>
                <a:off x="8318691" y="6050226"/>
                <a:ext cx="1070350" cy="4758738"/>
              </a:xfrm>
              <a:custGeom>
                <a:rect b="b" l="l" r="r" t="t"/>
                <a:pathLst>
                  <a:path extrusionOk="0" h="4758738" w="1070350">
                    <a:moveTo>
                      <a:pt x="0" y="0"/>
                    </a:moveTo>
                    <a:lnTo>
                      <a:pt x="1070351" y="0"/>
                    </a:lnTo>
                    <a:lnTo>
                      <a:pt x="1070351" y="4758737"/>
                    </a:lnTo>
                    <a:lnTo>
                      <a:pt x="0" y="4758737"/>
                    </a:lnTo>
                    <a:close/>
                  </a:path>
                </a:pathLst>
              </a:custGeom>
              <a:solidFill>
                <a:srgbClr val="FF75CF"/>
              </a:solidFill>
              <a:ln>
                <a:noFill/>
              </a:ln>
            </p:spPr>
          </p:sp>
        </p:grpSp>
      </p:grpSp>
      <p:grpSp>
        <p:nvGrpSpPr>
          <p:cNvPr id="456" name="Google Shape;456;p32"/>
          <p:cNvGrpSpPr/>
          <p:nvPr/>
        </p:nvGrpSpPr>
        <p:grpSpPr>
          <a:xfrm>
            <a:off x="1028700" y="872624"/>
            <a:ext cx="6822504" cy="2829629"/>
            <a:chOff x="0" y="-123825"/>
            <a:chExt cx="9096672" cy="3772838"/>
          </a:xfrm>
        </p:grpSpPr>
        <p:sp>
          <p:nvSpPr>
            <p:cNvPr id="457" name="Google Shape;457;p32"/>
            <p:cNvSpPr txBox="1"/>
            <p:nvPr/>
          </p:nvSpPr>
          <p:spPr>
            <a:xfrm>
              <a:off x="0" y="-123825"/>
              <a:ext cx="9096672" cy="3029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YOUR</a:t>
              </a:r>
              <a:endParaRPr/>
            </a:p>
            <a:p>
              <a:pPr indent="0" lvl="0" marL="0" marR="0" rtl="0" algn="l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TOPIC OR IDEA</a:t>
              </a:r>
              <a:endParaRPr/>
            </a:p>
          </p:txBody>
        </p:sp>
        <p:sp>
          <p:nvSpPr>
            <p:cNvPr id="458" name="Google Shape;458;p32"/>
            <p:cNvSpPr txBox="1"/>
            <p:nvPr/>
          </p:nvSpPr>
          <p:spPr>
            <a:xfrm>
              <a:off x="0" y="3164085"/>
              <a:ext cx="8228820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4AE6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3"/>
          <p:cNvSpPr/>
          <p:nvPr/>
        </p:nvSpPr>
        <p:spPr>
          <a:xfrm>
            <a:off x="8349264" y="1338193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4276" l="0" r="-22946" t="-136"/>
            </a:stretch>
          </a:blipFill>
          <a:ln>
            <a:noFill/>
          </a:ln>
        </p:spPr>
      </p:sp>
      <p:pic>
        <p:nvPicPr>
          <p:cNvPr id="464" name="Google Shape;46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11962257" y="-312393"/>
            <a:ext cx="6844383" cy="568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1188047" y="5143500"/>
            <a:ext cx="6844383" cy="568706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3"/>
          <p:cNvSpPr/>
          <p:nvPr/>
        </p:nvSpPr>
        <p:spPr>
          <a:xfrm>
            <a:off x="4301313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4691" l="-22371" r="-17116" t="-4666"/>
            </a:stretch>
          </a:blipFill>
          <a:ln>
            <a:noFill/>
          </a:ln>
        </p:spPr>
      </p:sp>
      <p:sp>
        <p:nvSpPr>
          <p:cNvPr id="467" name="Google Shape;467;p33"/>
          <p:cNvSpPr/>
          <p:nvPr/>
        </p:nvSpPr>
        <p:spPr>
          <a:xfrm>
            <a:off x="632574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71418" l="-88916" r="-252818" t="-23079"/>
            </a:stretch>
          </a:blipFill>
          <a:ln>
            <a:noFill/>
          </a:ln>
        </p:spPr>
      </p:sp>
      <p:sp>
        <p:nvSpPr>
          <p:cNvPr id="468" name="Google Shape;468;p33"/>
          <p:cNvSpPr/>
          <p:nvPr/>
        </p:nvSpPr>
        <p:spPr>
          <a:xfrm>
            <a:off x="14421646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60024" l="-305761" r="-100541" t="-77950"/>
            </a:stretch>
          </a:blipFill>
          <a:ln>
            <a:noFill/>
          </a:ln>
        </p:spPr>
      </p:sp>
      <p:sp>
        <p:nvSpPr>
          <p:cNvPr id="469" name="Google Shape;469;p33"/>
          <p:cNvSpPr/>
          <p:nvPr/>
        </p:nvSpPr>
        <p:spPr>
          <a:xfrm>
            <a:off x="2276883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60692" l="-46685" r="-17117" t="-3110"/>
            </a:stretch>
          </a:blipFill>
          <a:ln>
            <a:noFill/>
          </a:ln>
        </p:spPr>
      </p:sp>
      <p:sp>
        <p:nvSpPr>
          <p:cNvPr id="470" name="Google Shape;470;p33"/>
          <p:cNvSpPr/>
          <p:nvPr/>
        </p:nvSpPr>
        <p:spPr>
          <a:xfrm>
            <a:off x="10372785" y="705731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8565" l="-70254" r="-37334" t="0"/>
            </a:stretch>
          </a:blipFill>
          <a:ln>
            <a:noFill/>
          </a:ln>
        </p:spPr>
      </p:sp>
      <p:sp>
        <p:nvSpPr>
          <p:cNvPr id="471" name="Google Shape;471;p33"/>
          <p:cNvSpPr/>
          <p:nvPr/>
        </p:nvSpPr>
        <p:spPr>
          <a:xfrm>
            <a:off x="12397215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95747" l="-39204" r="-205029" t="-33736"/>
            </a:stretch>
          </a:blipFill>
          <a:ln>
            <a:noFill/>
          </a:ln>
        </p:spPr>
      </p:sp>
      <p:sp>
        <p:nvSpPr>
          <p:cNvPr id="472" name="Google Shape;472;p33"/>
          <p:cNvSpPr txBox="1"/>
          <p:nvPr/>
        </p:nvSpPr>
        <p:spPr>
          <a:xfrm>
            <a:off x="958619" y="641490"/>
            <a:ext cx="6542860" cy="24829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CHART PAGE</a:t>
            </a:r>
            <a:endParaRPr/>
          </a:p>
        </p:txBody>
      </p:sp>
      <p:grpSp>
        <p:nvGrpSpPr>
          <p:cNvPr id="473" name="Google Shape;473;p33"/>
          <p:cNvGrpSpPr/>
          <p:nvPr/>
        </p:nvGrpSpPr>
        <p:grpSpPr>
          <a:xfrm>
            <a:off x="7596729" y="3021098"/>
            <a:ext cx="3094542" cy="794890"/>
            <a:chOff x="0" y="-47625"/>
            <a:chExt cx="4126056" cy="1059853"/>
          </a:xfrm>
        </p:grpSpPr>
        <p:sp>
          <p:nvSpPr>
            <p:cNvPr id="474" name="Google Shape;474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75" name="Google Shape;475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76" name="Google Shape;476;p33"/>
          <p:cNvGrpSpPr/>
          <p:nvPr/>
        </p:nvGrpSpPr>
        <p:grpSpPr>
          <a:xfrm>
            <a:off x="3548778" y="5881873"/>
            <a:ext cx="3094542" cy="794890"/>
            <a:chOff x="0" y="-47625"/>
            <a:chExt cx="4126056" cy="1059853"/>
          </a:xfrm>
        </p:grpSpPr>
        <p:sp>
          <p:nvSpPr>
            <p:cNvPr id="477" name="Google Shape;477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78" name="Google Shape;478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79" name="Google Shape;479;p33"/>
          <p:cNvGrpSpPr/>
          <p:nvPr/>
        </p:nvGrpSpPr>
        <p:grpSpPr>
          <a:xfrm>
            <a:off x="5573208" y="8740223"/>
            <a:ext cx="3094542" cy="794890"/>
            <a:chOff x="0" y="-47625"/>
            <a:chExt cx="4126056" cy="1059853"/>
          </a:xfrm>
        </p:grpSpPr>
        <p:sp>
          <p:nvSpPr>
            <p:cNvPr id="480" name="Google Shape;480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81" name="Google Shape;481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82" name="Google Shape;482;p33"/>
          <p:cNvGrpSpPr/>
          <p:nvPr/>
        </p:nvGrpSpPr>
        <p:grpSpPr>
          <a:xfrm>
            <a:off x="13669111" y="8740223"/>
            <a:ext cx="3094542" cy="794890"/>
            <a:chOff x="0" y="-47625"/>
            <a:chExt cx="4126056" cy="1059853"/>
          </a:xfrm>
        </p:grpSpPr>
        <p:sp>
          <p:nvSpPr>
            <p:cNvPr id="483" name="Google Shape;483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84" name="Google Shape;484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grpSp>
        <p:nvGrpSpPr>
          <p:cNvPr id="485" name="Google Shape;485;p33"/>
          <p:cNvGrpSpPr/>
          <p:nvPr/>
        </p:nvGrpSpPr>
        <p:grpSpPr>
          <a:xfrm>
            <a:off x="1524348" y="8740223"/>
            <a:ext cx="3094542" cy="794890"/>
            <a:chOff x="0" y="-47625"/>
            <a:chExt cx="4126056" cy="1059853"/>
          </a:xfrm>
        </p:grpSpPr>
        <p:sp>
          <p:nvSpPr>
            <p:cNvPr id="486" name="Google Shape;486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  <p:sp>
          <p:nvSpPr>
            <p:cNvPr id="487" name="Google Shape;487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</p:grpSp>
      <p:sp>
        <p:nvSpPr>
          <p:cNvPr id="488" name="Google Shape;488;p33"/>
          <p:cNvSpPr txBox="1"/>
          <p:nvPr/>
        </p:nvSpPr>
        <p:spPr>
          <a:xfrm>
            <a:off x="10200400" y="8728317"/>
            <a:ext cx="1934242" cy="4560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NAME</a:t>
            </a:r>
            <a:endParaRPr/>
          </a:p>
        </p:txBody>
      </p:sp>
      <p:sp>
        <p:nvSpPr>
          <p:cNvPr id="489" name="Google Shape;489;p33"/>
          <p:cNvSpPr txBox="1"/>
          <p:nvPr/>
        </p:nvSpPr>
        <p:spPr>
          <a:xfrm>
            <a:off x="9620250" y="9164274"/>
            <a:ext cx="3094542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Title or Position</a:t>
            </a:r>
            <a:endParaRPr/>
          </a:p>
        </p:txBody>
      </p:sp>
      <p:grpSp>
        <p:nvGrpSpPr>
          <p:cNvPr id="490" name="Google Shape;490;p33"/>
          <p:cNvGrpSpPr/>
          <p:nvPr/>
        </p:nvGrpSpPr>
        <p:grpSpPr>
          <a:xfrm>
            <a:off x="11644680" y="5881873"/>
            <a:ext cx="3094542" cy="794890"/>
            <a:chOff x="0" y="-47625"/>
            <a:chExt cx="4126056" cy="1059853"/>
          </a:xfrm>
        </p:grpSpPr>
        <p:sp>
          <p:nvSpPr>
            <p:cNvPr id="491" name="Google Shape;491;p33"/>
            <p:cNvSpPr txBox="1"/>
            <p:nvPr/>
          </p:nvSpPr>
          <p:spPr>
            <a:xfrm>
              <a:off x="773533" y="-47625"/>
              <a:ext cx="2578989" cy="592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NAME</a:t>
              </a:r>
              <a:endParaRPr/>
            </a:p>
          </p:txBody>
        </p:sp>
        <p:sp>
          <p:nvSpPr>
            <p:cNvPr id="492" name="Google Shape;492;p33"/>
            <p:cNvSpPr txBox="1"/>
            <p:nvPr/>
          </p:nvSpPr>
          <p:spPr>
            <a:xfrm>
              <a:off x="0" y="527300"/>
              <a:ext cx="4126056" cy="484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Title or Position</a:t>
              </a:r>
              <a:endParaRPr/>
            </a:p>
          </p:txBody>
        </p:sp>
      </p:grpSp>
      <p:pic>
        <p:nvPicPr>
          <p:cNvPr id="493" name="Google Shape;493;p33"/>
          <p:cNvPicPr preferRelativeResize="0"/>
          <p:nvPr/>
        </p:nvPicPr>
        <p:blipFill rotWithShape="1">
          <a:blip r:embed="rId12">
            <a:alphaModFix/>
          </a:blip>
          <a:srcRect b="22010" l="32011" r="55528" t="9739"/>
          <a:stretch/>
        </p:blipFill>
        <p:spPr>
          <a:xfrm>
            <a:off x="3618" y="4912111"/>
            <a:ext cx="2278800" cy="702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3"/>
          <p:cNvPicPr preferRelativeResize="0"/>
          <p:nvPr/>
        </p:nvPicPr>
        <p:blipFill rotWithShape="1">
          <a:blip r:embed="rId12">
            <a:alphaModFix/>
          </a:blip>
          <a:srcRect b="2813" l="50884" r="34242" t="3077"/>
          <a:stretch/>
        </p:blipFill>
        <p:spPr>
          <a:xfrm>
            <a:off x="15974025" y="2901798"/>
            <a:ext cx="2720002" cy="968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1889" y="1127574"/>
            <a:ext cx="648322" cy="147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48864" y="1083393"/>
            <a:ext cx="573008" cy="156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4456" y="1300761"/>
            <a:ext cx="1098171" cy="113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8746" y="1347493"/>
            <a:ext cx="1087174" cy="103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100408" y="1088139"/>
            <a:ext cx="884061" cy="155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01162" y="1294023"/>
            <a:ext cx="569167" cy="114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538606" y="7813882"/>
            <a:ext cx="948575" cy="15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77529" y="7789036"/>
            <a:ext cx="1265929" cy="161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189509" y="7634797"/>
            <a:ext cx="914711" cy="192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270150" y="7798016"/>
            <a:ext cx="941765" cy="159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726584" y="5483148"/>
            <a:ext cx="847976" cy="160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709075" y="5302025"/>
            <a:ext cx="458079" cy="19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1138" y="5532071"/>
            <a:ext cx="1040841" cy="151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flipH="1">
            <a:off x="11893038" y="5382268"/>
            <a:ext cx="707541" cy="180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18801" y="5433294"/>
            <a:ext cx="673859" cy="170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661750" y="5197953"/>
            <a:ext cx="728848" cy="217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6771978" y="5655015"/>
            <a:ext cx="949521" cy="12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 flipH="1">
            <a:off x="15485633" y="5549969"/>
            <a:ext cx="967866" cy="147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4463004" y="1088139"/>
            <a:ext cx="1160942" cy="143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813591" y="7541839"/>
            <a:ext cx="1049226" cy="2106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170458" y="5447523"/>
            <a:ext cx="491630" cy="167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9430911" y="7714583"/>
            <a:ext cx="919926" cy="17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813591" y="2902317"/>
            <a:ext cx="2325955" cy="196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9980566" y="5476411"/>
            <a:ext cx="427540" cy="162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 flipH="1">
            <a:off x="9315581" y="3172069"/>
            <a:ext cx="1298589" cy="142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790205" y="3415946"/>
            <a:ext cx="1209161" cy="93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 flipH="1">
            <a:off x="12175401" y="3637303"/>
            <a:ext cx="1649599" cy="492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 flipH="1">
            <a:off x="12919058" y="5539451"/>
            <a:ext cx="424213" cy="149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 rot="-5400000">
            <a:off x="14956946" y="7980124"/>
            <a:ext cx="943393" cy="122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6370105" y="8189582"/>
            <a:ext cx="1200925" cy="8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 rot="10800000">
            <a:off x="16100196" y="1540919"/>
            <a:ext cx="1702015" cy="81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 rot="5400000">
            <a:off x="14256547" y="3221928"/>
            <a:ext cx="812015" cy="132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5500109" y="3361461"/>
            <a:ext cx="1043972" cy="104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720116" y="3372191"/>
            <a:ext cx="1013217" cy="102251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4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534" name="Google Shape;534;p34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5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540" name="Google Shape;540;p35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  <p:pic>
        <p:nvPicPr>
          <p:cNvPr id="541" name="Google Shape;54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2444" y="1145457"/>
            <a:ext cx="1660974" cy="7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05551" y="1073331"/>
            <a:ext cx="1159670" cy="85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5179" y="1092709"/>
            <a:ext cx="911284" cy="81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5295" y="2586376"/>
            <a:ext cx="2561521" cy="66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67354" y="1023508"/>
            <a:ext cx="2028017" cy="95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797503" y="1076555"/>
            <a:ext cx="1165302" cy="84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64938" y="865387"/>
            <a:ext cx="1094362" cy="126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66396" y="2735136"/>
            <a:ext cx="2899986" cy="36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7998595" y="1011439"/>
            <a:ext cx="1141716" cy="97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80730" y="3977966"/>
            <a:ext cx="1018558" cy="95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040154" y="3909288"/>
            <a:ext cx="882308" cy="10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89381" y="3965855"/>
            <a:ext cx="1050483" cy="97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6290582" y="2517891"/>
            <a:ext cx="1030679" cy="7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745734" y="4004372"/>
            <a:ext cx="902781" cy="90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363329" y="3920327"/>
            <a:ext cx="1173266" cy="107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3977460" y="4128731"/>
            <a:ext cx="1527738" cy="654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015310" y="5654906"/>
            <a:ext cx="603292" cy="72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948634" y="5545958"/>
            <a:ext cx="965186" cy="94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42498" y="5734975"/>
            <a:ext cx="677698" cy="56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005962" y="2453501"/>
            <a:ext cx="805724" cy="92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5236126" y="2425568"/>
            <a:ext cx="714875" cy="98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151266" y="2511199"/>
            <a:ext cx="745281" cy="811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41808" y="6990756"/>
            <a:ext cx="1794748" cy="107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rot="-5400000">
            <a:off x="16140183" y="3634492"/>
            <a:ext cx="1254304" cy="1642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201372" y="8754039"/>
            <a:ext cx="812917" cy="75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706591" y="8754039"/>
            <a:ext cx="727858" cy="75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26751" y="8778316"/>
            <a:ext cx="580723" cy="70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 rot="2377441">
            <a:off x="7024003" y="8852367"/>
            <a:ext cx="346242" cy="56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850228" y="5661868"/>
            <a:ext cx="835050" cy="7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1243852" y="5661868"/>
            <a:ext cx="835050" cy="7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8719767" y="7030742"/>
            <a:ext cx="702349" cy="81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2399776" y="8688220"/>
            <a:ext cx="540808" cy="88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3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 flipH="1" rot="10800000">
            <a:off x="9673007" y="6990242"/>
            <a:ext cx="1398710" cy="11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11447343" y="6891385"/>
            <a:ext cx="1613808" cy="11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487875" y="8432011"/>
            <a:ext cx="1123193" cy="140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 rot="5400000">
            <a:off x="14744245" y="5423496"/>
            <a:ext cx="1015758" cy="413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3353295" y="5513622"/>
            <a:ext cx="842256" cy="100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6262810" y="5490601"/>
            <a:ext cx="1009049" cy="105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525582" y="5509274"/>
            <a:ext cx="1407196" cy="10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 rot="-5400000">
            <a:off x="12106205" y="5709980"/>
            <a:ext cx="1219787" cy="61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5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 flipH="1" rot="7908529">
            <a:off x="15078469" y="8620161"/>
            <a:ext cx="963037" cy="102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5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 flipH="1" rot="-3907918">
            <a:off x="13444199" y="8682452"/>
            <a:ext cx="980118" cy="89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7810" y="1377647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7577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7197" y="1229591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83430" y="1377647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94839" y="1304556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12316" y="1229591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84460" y="1229591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84824" y="1229591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52771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66380" y="3150636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79989" y="3150636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083927" y="3146493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245676" y="3150636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600358" y="3150636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062672" y="3150636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287683" y="3251641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76667" y="5066154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814767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328869" y="5066154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842971" y="5066154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355689" y="5066154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936026" y="5066154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303327" y="5132346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165425" y="6765381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517113" y="6732732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6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597207" y="6732732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861619" y="6732732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1943316" y="6824910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6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539133" y="6732732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6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093653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6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412559" y="6732732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6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371917" y="8565257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6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415791" y="8565257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6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645988" y="8565257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6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0946415" y="8565257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6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1963057" y="8565257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6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370979" y="8565257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6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4954077" y="8665805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6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506295" y="8565257"/>
            <a:ext cx="689398" cy="78829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6"/>
          <p:cNvSpPr txBox="1"/>
          <p:nvPr/>
        </p:nvSpPr>
        <p:spPr>
          <a:xfrm>
            <a:off x="1119752" y="6753860"/>
            <a:ext cx="4726171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Use these design resources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in your Canva Presentation.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Happy designing! 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page before presenting. </a:t>
            </a:r>
            <a:endParaRPr/>
          </a:p>
        </p:txBody>
      </p:sp>
      <p:sp>
        <p:nvSpPr>
          <p:cNvPr id="627" name="Google Shape;627;p36"/>
          <p:cNvSpPr txBox="1"/>
          <p:nvPr/>
        </p:nvSpPr>
        <p:spPr>
          <a:xfrm>
            <a:off x="1003981" y="1144338"/>
            <a:ext cx="5253440" cy="23032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RESOURCE </a:t>
            </a:r>
            <a:endParaRPr/>
          </a:p>
          <a:p>
            <a:pPr indent="0" lvl="0" marL="0" marR="0" rtl="0" algn="l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PAGE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37"/>
          <p:cNvGrpSpPr/>
          <p:nvPr/>
        </p:nvGrpSpPr>
        <p:grpSpPr>
          <a:xfrm>
            <a:off x="916116" y="2286706"/>
            <a:ext cx="11146528" cy="7047794"/>
            <a:chOff x="0" y="-28575"/>
            <a:chExt cx="2542594" cy="1607647"/>
          </a:xfrm>
        </p:grpSpPr>
        <p:sp>
          <p:nvSpPr>
            <p:cNvPr id="633" name="Google Shape;633;p37"/>
            <p:cNvSpPr/>
            <p:nvPr/>
          </p:nvSpPr>
          <p:spPr>
            <a:xfrm>
              <a:off x="0" y="0"/>
              <a:ext cx="2542594" cy="1579072"/>
            </a:xfrm>
            <a:custGeom>
              <a:rect b="b" l="l" r="r" t="t"/>
              <a:pathLst>
                <a:path extrusionOk="0" h="1579072" w="2542594">
                  <a:moveTo>
                    <a:pt x="35423" y="0"/>
                  </a:moveTo>
                  <a:lnTo>
                    <a:pt x="2507172" y="0"/>
                  </a:lnTo>
                  <a:cubicBezTo>
                    <a:pt x="2516567" y="0"/>
                    <a:pt x="2525576" y="3732"/>
                    <a:pt x="2532219" y="10375"/>
                  </a:cubicBezTo>
                  <a:cubicBezTo>
                    <a:pt x="2538862" y="17018"/>
                    <a:pt x="2542594" y="26028"/>
                    <a:pt x="2542594" y="35423"/>
                  </a:cubicBezTo>
                  <a:lnTo>
                    <a:pt x="2542594" y="1543650"/>
                  </a:lnTo>
                  <a:cubicBezTo>
                    <a:pt x="2542594" y="1563213"/>
                    <a:pt x="2526735" y="1579072"/>
                    <a:pt x="2507172" y="1579072"/>
                  </a:cubicBezTo>
                  <a:lnTo>
                    <a:pt x="35423" y="1579072"/>
                  </a:lnTo>
                  <a:cubicBezTo>
                    <a:pt x="26028" y="1579072"/>
                    <a:pt x="17018" y="1575340"/>
                    <a:pt x="10375" y="1568697"/>
                  </a:cubicBezTo>
                  <a:cubicBezTo>
                    <a:pt x="3732" y="1562054"/>
                    <a:pt x="0" y="1553044"/>
                    <a:pt x="0" y="1543650"/>
                  </a:cubicBezTo>
                  <a:lnTo>
                    <a:pt x="0" y="35423"/>
                  </a:lnTo>
                  <a:cubicBezTo>
                    <a:pt x="0" y="26028"/>
                    <a:pt x="3732" y="17018"/>
                    <a:pt x="10375" y="10375"/>
                  </a:cubicBezTo>
                  <a:cubicBezTo>
                    <a:pt x="17018" y="3732"/>
                    <a:pt x="26028" y="0"/>
                    <a:pt x="35423" y="0"/>
                  </a:cubicBezTo>
                  <a:close/>
                </a:path>
              </a:pathLst>
            </a:custGeom>
            <a:solidFill>
              <a:srgbClr val="FFFFFF">
                <a:alpha val="6980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5" name="Google Shape;6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652" y="4971107"/>
            <a:ext cx="2302540" cy="176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7533" y="3371032"/>
            <a:ext cx="4456241" cy="311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7"/>
          <p:cNvPicPr preferRelativeResize="0"/>
          <p:nvPr/>
        </p:nvPicPr>
        <p:blipFill rotWithShape="1">
          <a:blip r:embed="rId5">
            <a:alphaModFix/>
          </a:blip>
          <a:srcRect b="316" l="0" r="0" t="317"/>
          <a:stretch/>
        </p:blipFill>
        <p:spPr>
          <a:xfrm>
            <a:off x="3907962" y="691413"/>
            <a:ext cx="5162838" cy="12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3234" y="3005417"/>
            <a:ext cx="964757" cy="96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-206351" y="8496086"/>
            <a:ext cx="3065966" cy="222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251204">
            <a:off x="16242854" y="325722"/>
            <a:ext cx="2983877" cy="266921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7"/>
          <p:cNvSpPr txBox="1"/>
          <p:nvPr/>
        </p:nvSpPr>
        <p:spPr>
          <a:xfrm>
            <a:off x="1326632" y="6981357"/>
            <a:ext cx="10325497" cy="1514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1876B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FREE TEMPLATES FOR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rgbClr val="1876BB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ALL YOUR PRESENTATION NEEDS</a:t>
            </a:r>
            <a:endParaRPr/>
          </a:p>
        </p:txBody>
      </p:sp>
      <p:sp>
        <p:nvSpPr>
          <p:cNvPr id="642" name="Google Shape;642;p37"/>
          <p:cNvSpPr txBox="1"/>
          <p:nvPr/>
        </p:nvSpPr>
        <p:spPr>
          <a:xfrm>
            <a:off x="12622547" y="2731097"/>
            <a:ext cx="5112246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For PowerPoint,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Google Slides, and Canva</a:t>
            </a:r>
            <a:endParaRPr/>
          </a:p>
        </p:txBody>
      </p:sp>
      <p:sp>
        <p:nvSpPr>
          <p:cNvPr id="643" name="Google Shape;643;p37"/>
          <p:cNvSpPr txBox="1"/>
          <p:nvPr/>
        </p:nvSpPr>
        <p:spPr>
          <a:xfrm>
            <a:off x="12967310" y="4493587"/>
            <a:ext cx="4422720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or commercial use</a:t>
            </a:r>
            <a:endParaRPr/>
          </a:p>
        </p:txBody>
      </p:sp>
      <p:sp>
        <p:nvSpPr>
          <p:cNvPr id="644" name="Google Shape;644;p37"/>
          <p:cNvSpPr txBox="1"/>
          <p:nvPr/>
        </p:nvSpPr>
        <p:spPr>
          <a:xfrm>
            <a:off x="12622547" y="6256076"/>
            <a:ext cx="5112246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and customizable</a:t>
            </a:r>
            <a:endParaRPr/>
          </a:p>
        </p:txBody>
      </p:sp>
      <p:sp>
        <p:nvSpPr>
          <p:cNvPr id="645" name="Google Shape;645;p37"/>
          <p:cNvSpPr txBox="1"/>
          <p:nvPr/>
        </p:nvSpPr>
        <p:spPr>
          <a:xfrm>
            <a:off x="12967310" y="8018566"/>
            <a:ext cx="4422720" cy="916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with attractive visuals</a:t>
            </a:r>
            <a:endParaRPr/>
          </a:p>
        </p:txBody>
      </p:sp>
      <p:pic>
        <p:nvPicPr>
          <p:cNvPr id="646" name="Google Shape;646;p37"/>
          <p:cNvPicPr preferRelativeResize="0"/>
          <p:nvPr/>
        </p:nvPicPr>
        <p:blipFill rotWithShape="1">
          <a:blip r:embed="rId9">
            <a:alphaModFix/>
          </a:blip>
          <a:srcRect b="27171" l="38364" r="46261" t="9931"/>
          <a:stretch/>
        </p:blipFill>
        <p:spPr>
          <a:xfrm>
            <a:off x="10101950" y="-727375"/>
            <a:ext cx="2795827" cy="6434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22779" l="0" r="0" t="22779"/>
          <a:stretch/>
        </p:blipFill>
        <p:spPr>
          <a:xfrm>
            <a:off x="0" y="3517493"/>
            <a:ext cx="10619137" cy="578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343470">
            <a:off x="-1861743" y="167535"/>
            <a:ext cx="6031239" cy="359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10619137" y="3517493"/>
            <a:ext cx="7668863" cy="5781235"/>
          </a:xfrm>
          <a:custGeom>
            <a:rect b="b" l="l" r="r" t="t"/>
            <a:pathLst>
              <a:path extrusionOk="0" h="1522630" w="2019783">
                <a:moveTo>
                  <a:pt x="0" y="0"/>
                </a:moveTo>
                <a:lnTo>
                  <a:pt x="2019783" y="0"/>
                </a:lnTo>
                <a:lnTo>
                  <a:pt x="2019783" y="1522630"/>
                </a:lnTo>
                <a:lnTo>
                  <a:pt x="0" y="1522630"/>
                </a:lnTo>
                <a:close/>
              </a:path>
            </a:pathLst>
          </a:custGeom>
          <a:solidFill>
            <a:srgbClr val="2487CF"/>
          </a:solidFill>
          <a:ln>
            <a:noFill/>
          </a:ln>
        </p:spPr>
      </p: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672676">
            <a:off x="14039256" y="8731831"/>
            <a:ext cx="6440088" cy="384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11797629" y="4010068"/>
            <a:ext cx="5311800" cy="4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an agenda here.</a:t>
            </a:r>
            <a:endParaRPr/>
          </a:p>
        </p:txBody>
      </p:sp>
      <p:sp>
        <p:nvSpPr>
          <p:cNvPr id="124" name="Google Shape;124;p15"/>
          <p:cNvSpPr txBox="1"/>
          <p:nvPr/>
        </p:nvSpPr>
        <p:spPr>
          <a:xfrm>
            <a:off x="1540249" y="1001475"/>
            <a:ext cx="15207502" cy="1310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99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AN AGENDA PAGE</a:t>
            </a:r>
            <a:endParaRPr/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938357">
            <a:off x="15012294" y="555960"/>
            <a:ext cx="7315200" cy="351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/>
          </a:blip>
          <a:srcRect b="28460" l="16520" r="16513" t="13762"/>
          <a:stretch/>
        </p:blipFill>
        <p:spPr>
          <a:xfrm>
            <a:off x="5624050" y="1237650"/>
            <a:ext cx="11143500" cy="5408700"/>
          </a:xfrm>
          <a:prstGeom prst="roundRect">
            <a:avLst>
              <a:gd fmla="val 10458" name="adj"/>
            </a:avLst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0266" y="-686319"/>
            <a:ext cx="4675928" cy="426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815039">
            <a:off x="2087545" y="7743492"/>
            <a:ext cx="4925068" cy="449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91613" y="5222177"/>
            <a:ext cx="3324366" cy="506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615498">
            <a:off x="15663577" y="4326108"/>
            <a:ext cx="4620094" cy="615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/>
        </p:nvSpPr>
        <p:spPr>
          <a:xfrm>
            <a:off x="5961753" y="7335766"/>
            <a:ext cx="10467968" cy="1709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I'm Rain.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Welcome to my education presentation</a:t>
            </a:r>
            <a:endParaRPr/>
          </a:p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Follow me at @reallygreatsite to learn more. 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789118" y="1057275"/>
            <a:ext cx="4834939" cy="2934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01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HELLO</a:t>
            </a:r>
            <a:endParaRPr/>
          </a:p>
          <a:p>
            <a:pPr indent="0" lvl="0" marL="0" marR="0" rtl="0" algn="l">
              <a:lnSpc>
                <a:spcPct val="12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01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THERE!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7"/>
          <p:cNvGrpSpPr/>
          <p:nvPr/>
        </p:nvGrpSpPr>
        <p:grpSpPr>
          <a:xfrm>
            <a:off x="0" y="7566500"/>
            <a:ext cx="18288118" cy="3194617"/>
            <a:chOff x="0" y="-28575"/>
            <a:chExt cx="4816592" cy="841375"/>
          </a:xfrm>
        </p:grpSpPr>
        <p:sp>
          <p:nvSpPr>
            <p:cNvPr id="142" name="Google Shape;142;p17"/>
            <p:cNvSpPr/>
            <p:nvPr/>
          </p:nvSpPr>
          <p:spPr>
            <a:xfrm>
              <a:off x="0" y="0"/>
              <a:ext cx="4816592" cy="687935"/>
            </a:xfrm>
            <a:custGeom>
              <a:rect b="b" l="l" r="r" t="t"/>
              <a:pathLst>
                <a:path extrusionOk="0" h="68793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935"/>
                  </a:lnTo>
                  <a:lnTo>
                    <a:pt x="0" y="687935"/>
                  </a:lnTo>
                  <a:close/>
                </a:path>
              </a:pathLst>
            </a:custGeom>
            <a:solidFill>
              <a:srgbClr val="2487CF"/>
            </a:solidFill>
            <a:ln>
              <a:noFill/>
            </a:ln>
          </p:spPr>
        </p:sp>
        <p:sp>
          <p:nvSpPr>
            <p:cNvPr id="143" name="Google Shape;143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66649" l="84135" r="1870" t="9256"/>
          <a:stretch/>
        </p:blipFill>
        <p:spPr>
          <a:xfrm>
            <a:off x="15431138" y="915475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 b="0" l="81190" r="4816" t="75906"/>
          <a:stretch/>
        </p:blipFill>
        <p:spPr>
          <a:xfrm>
            <a:off x="14858661" y="7805860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3">
            <a:alphaModFix/>
          </a:blip>
          <a:srcRect b="73034" l="67104" r="18902" t="2871"/>
          <a:stretch/>
        </p:blipFill>
        <p:spPr>
          <a:xfrm>
            <a:off x="12307200" y="294050"/>
            <a:ext cx="2559125" cy="24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 rotWithShape="1">
          <a:blip r:embed="rId3">
            <a:alphaModFix/>
          </a:blip>
          <a:srcRect b="10394" l="0" r="56629" t="10623"/>
          <a:stretch/>
        </p:blipFill>
        <p:spPr>
          <a:xfrm>
            <a:off x="1651" y="1085315"/>
            <a:ext cx="7931750" cy="81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73524">
            <a:off x="9655409" y="5168233"/>
            <a:ext cx="1805896" cy="735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73524">
            <a:off x="-1996096" y="5263483"/>
            <a:ext cx="1805896" cy="735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78034">
            <a:off x="965163" y="8985949"/>
            <a:ext cx="3152581" cy="2321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7"/>
          <p:cNvGrpSpPr/>
          <p:nvPr/>
        </p:nvGrpSpPr>
        <p:grpSpPr>
          <a:xfrm>
            <a:off x="7892517" y="3287843"/>
            <a:ext cx="9414782" cy="3634679"/>
            <a:chOff x="0" y="-104775"/>
            <a:chExt cx="12553042" cy="4846239"/>
          </a:xfrm>
        </p:grpSpPr>
        <p:sp>
          <p:nvSpPr>
            <p:cNvPr id="152" name="Google Shape;152;p17"/>
            <p:cNvSpPr txBox="1"/>
            <p:nvPr/>
          </p:nvSpPr>
          <p:spPr>
            <a:xfrm>
              <a:off x="0" y="-104775"/>
              <a:ext cx="12489000" cy="381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01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YOUR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301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TOPIC OR IDEA</a:t>
              </a:r>
              <a:endParaRPr/>
            </a:p>
          </p:txBody>
        </p:sp>
        <p:sp>
          <p:nvSpPr>
            <p:cNvPr id="153" name="Google Shape;153;p17"/>
            <p:cNvSpPr txBox="1"/>
            <p:nvPr/>
          </p:nvSpPr>
          <p:spPr>
            <a:xfrm>
              <a:off x="0" y="4155613"/>
              <a:ext cx="12553042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15458" r="15457" t="0"/>
          <a:stretch/>
        </p:blipFill>
        <p:spPr>
          <a:xfrm>
            <a:off x="0" y="0"/>
            <a:ext cx="710648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14174" y="5858440"/>
            <a:ext cx="5173295" cy="600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88814" y="6819638"/>
            <a:ext cx="3025360" cy="3157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8"/>
          <p:cNvGrpSpPr/>
          <p:nvPr/>
        </p:nvGrpSpPr>
        <p:grpSpPr>
          <a:xfrm>
            <a:off x="7454370" y="1174441"/>
            <a:ext cx="9797196" cy="4252356"/>
            <a:chOff x="0" y="-123825"/>
            <a:chExt cx="13062928" cy="5669808"/>
          </a:xfrm>
        </p:grpSpPr>
        <p:sp>
          <p:nvSpPr>
            <p:cNvPr id="162" name="Google Shape;162;p18"/>
            <p:cNvSpPr txBox="1"/>
            <p:nvPr/>
          </p:nvSpPr>
          <p:spPr>
            <a:xfrm>
              <a:off x="0" y="4960132"/>
              <a:ext cx="13062928" cy="585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Include a credit, citation, or supporting message</a:t>
              </a: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0" y="-123825"/>
              <a:ext cx="13062928" cy="47610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WRITE AN ORIGINAL</a:t>
              </a:r>
              <a:endParaRPr/>
            </a:p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STATEMENT OR</a:t>
              </a:r>
              <a:endParaRPr/>
            </a:p>
            <a:p>
              <a:pPr indent="0" lvl="0" marL="0" marR="0" rtl="0" algn="r">
                <a:lnSpc>
                  <a:spcPct val="137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INSPIRING QUOTE</a:t>
              </a:r>
              <a:endParaRPr/>
            </a:p>
          </p:txBody>
        </p:sp>
      </p:grpSp>
      <p:pic>
        <p:nvPicPr>
          <p:cNvPr id="164" name="Google Shape;16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835641" y="6683497"/>
            <a:ext cx="2024014" cy="517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50495" l="7528" r="64947" t="0"/>
          <a:stretch/>
        </p:blipFill>
        <p:spPr>
          <a:xfrm>
            <a:off x="1585752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2253261" y="913321"/>
            <a:ext cx="13781478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grpSp>
        <p:nvGrpSpPr>
          <p:cNvPr id="171" name="Google Shape;171;p19"/>
          <p:cNvGrpSpPr/>
          <p:nvPr/>
        </p:nvGrpSpPr>
        <p:grpSpPr>
          <a:xfrm>
            <a:off x="1049003" y="7098557"/>
            <a:ext cx="4584125" cy="1618317"/>
            <a:chOff x="0" y="-76200"/>
            <a:chExt cx="6112166" cy="2157755"/>
          </a:xfrm>
        </p:grpSpPr>
        <p:sp>
          <p:nvSpPr>
            <p:cNvPr id="172" name="Google Shape;172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3" name="Google Shape;173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grpSp>
        <p:nvGrpSpPr>
          <p:cNvPr id="174" name="Google Shape;174;p19"/>
          <p:cNvGrpSpPr/>
          <p:nvPr/>
        </p:nvGrpSpPr>
        <p:grpSpPr>
          <a:xfrm>
            <a:off x="12654872" y="7098557"/>
            <a:ext cx="4584125" cy="1618317"/>
            <a:chOff x="0" y="-76200"/>
            <a:chExt cx="6112166" cy="2157755"/>
          </a:xfrm>
        </p:grpSpPr>
        <p:sp>
          <p:nvSpPr>
            <p:cNvPr id="175" name="Google Shape;175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6" name="Google Shape;176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grpSp>
        <p:nvGrpSpPr>
          <p:cNvPr id="177" name="Google Shape;177;p19"/>
          <p:cNvGrpSpPr/>
          <p:nvPr/>
        </p:nvGrpSpPr>
        <p:grpSpPr>
          <a:xfrm>
            <a:off x="6851938" y="7098557"/>
            <a:ext cx="4584125" cy="1618317"/>
            <a:chOff x="0" y="-76200"/>
            <a:chExt cx="6112166" cy="2157755"/>
          </a:xfrm>
        </p:grpSpPr>
        <p:sp>
          <p:nvSpPr>
            <p:cNvPr id="178" name="Google Shape;178;p19"/>
            <p:cNvSpPr txBox="1"/>
            <p:nvPr/>
          </p:nvSpPr>
          <p:spPr>
            <a:xfrm>
              <a:off x="0" y="-76200"/>
              <a:ext cx="6112166" cy="820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7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99" u="none" cap="none" strike="noStrike">
                  <a:solidFill>
                    <a:srgbClr val="FDFD54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Add a main point</a:t>
              </a:r>
              <a:endParaRPr/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0" y="929411"/>
              <a:ext cx="6112166" cy="1152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49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Rubik"/>
                  <a:ea typeface="Rubik"/>
                  <a:cs typeface="Rubik"/>
                  <a:sym typeface="Rubik"/>
                </a:rPr>
                <a:t>what you want to discuss. </a:t>
              </a:r>
              <a:endParaRPr/>
            </a:p>
          </p:txBody>
        </p:sp>
      </p:grpSp>
      <p:pic>
        <p:nvPicPr>
          <p:cNvPr id="180" name="Google Shape;18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1790" y="742950"/>
            <a:ext cx="2465051" cy="35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9323" y="6046429"/>
            <a:ext cx="1833409" cy="788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88816" y="1375918"/>
            <a:ext cx="2940967" cy="227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b="50495" l="42905" r="29569" t="0"/>
          <a:stretch/>
        </p:blipFill>
        <p:spPr>
          <a:xfrm>
            <a:off x="7388689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-1138" l="9242" r="63232" t="51633"/>
          <a:stretch/>
        </p:blipFill>
        <p:spPr>
          <a:xfrm>
            <a:off x="13191639" y="3223521"/>
            <a:ext cx="3510600" cy="3551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87C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0" t="72202"/>
          <a:stretch/>
        </p:blipFill>
        <p:spPr>
          <a:xfrm>
            <a:off x="-94975" y="8468675"/>
            <a:ext cx="18477950" cy="28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228198" y="1806554"/>
            <a:ext cx="4731640" cy="800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200" y="6426204"/>
            <a:ext cx="1786264" cy="33877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2" name="Google Shape;192;p20"/>
          <p:cNvGraphicFramePr/>
          <p:nvPr/>
        </p:nvGraphicFramePr>
        <p:xfrm>
          <a:off x="3794135" y="26272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{7C74072D-F1A3-48DA-AF9F-5310CDB363C6}</a:tableStyleId>
              </a:tblPr>
              <a:tblGrid>
                <a:gridCol w="4317775"/>
                <a:gridCol w="6381950"/>
              </a:tblGrid>
              <a:tr h="1181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300" u="none" cap="none" strike="noStrike">
                          <a:solidFill>
                            <a:srgbClr val="FDFD54"/>
                          </a:solidFill>
                          <a:latin typeface="Walter Turncoat"/>
                          <a:ea typeface="Walter Turncoat"/>
                          <a:cs typeface="Walter Turncoat"/>
                          <a:sym typeface="Walter Turncoat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cap="none" strike="noStrike">
                          <a:solidFill>
                            <a:srgbClr val="FFFFFF"/>
                          </a:solidFill>
                          <a:latin typeface="Rubik"/>
                          <a:ea typeface="Rubik"/>
                          <a:cs typeface="Rubik"/>
                          <a:sym typeface="Rubik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254450" marB="254450" marR="254450" marL="254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DFD5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3" name="Google Shape;193;p20"/>
          <p:cNvSpPr txBox="1"/>
          <p:nvPr/>
        </p:nvSpPr>
        <p:spPr>
          <a:xfrm>
            <a:off x="1833822" y="836732"/>
            <a:ext cx="14620356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6">
            <a:alphaModFix/>
          </a:blip>
          <a:srcRect b="16608" l="60035" r="12253" t="4339"/>
          <a:stretch/>
        </p:blipFill>
        <p:spPr>
          <a:xfrm>
            <a:off x="14212739" y="3023364"/>
            <a:ext cx="5067701" cy="813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95E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20846" l="541" r="67040" t="21520"/>
          <a:stretch/>
        </p:blipFill>
        <p:spPr>
          <a:xfrm>
            <a:off x="156055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4">
            <a:alphaModFix/>
          </a:blip>
          <a:srcRect b="12823" l="19737" r="15675" t="7278"/>
          <a:stretch/>
        </p:blipFill>
        <p:spPr>
          <a:xfrm>
            <a:off x="14526254" y="-1900307"/>
            <a:ext cx="11749224" cy="817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26235" y="6890234"/>
            <a:ext cx="2368066" cy="236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1676" y="351271"/>
            <a:ext cx="5928640" cy="282418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1278160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2165085" y="1034068"/>
            <a:ext cx="13957830" cy="1182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DFD54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WRITE YOUR TOPIC OR IDEA</a:t>
            </a:r>
            <a:endParaRPr/>
          </a:p>
        </p:txBody>
      </p:sp>
      <p:sp>
        <p:nvSpPr>
          <p:cNvPr id="205" name="Google Shape;205;p21"/>
          <p:cNvSpPr txBox="1"/>
          <p:nvPr/>
        </p:nvSpPr>
        <p:spPr>
          <a:xfrm>
            <a:off x="12591447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6" name="Google Shape;206;p21"/>
          <p:cNvSpPr txBox="1"/>
          <p:nvPr/>
        </p:nvSpPr>
        <p:spPr>
          <a:xfrm>
            <a:off x="1588580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6934803" y="2927550"/>
            <a:ext cx="4418394" cy="5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9E07C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ADD A MAIN POINT</a:t>
            </a:r>
            <a:endParaRPr/>
          </a:p>
        </p:txBody>
      </p:sp>
      <p:sp>
        <p:nvSpPr>
          <p:cNvPr id="208" name="Google Shape;208;p21"/>
          <p:cNvSpPr txBox="1"/>
          <p:nvPr/>
        </p:nvSpPr>
        <p:spPr>
          <a:xfrm>
            <a:off x="7245224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12901867" y="8071527"/>
            <a:ext cx="3797553" cy="883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you want to discuss.</a:t>
            </a:r>
            <a:endParaRPr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b="20846" l="33938" r="33643" t="21520"/>
          <a:stretch/>
        </p:blipFill>
        <p:spPr>
          <a:xfrm>
            <a:off x="729855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3">
            <a:alphaModFix/>
          </a:blip>
          <a:srcRect b="18990" l="64411" r="3170" t="23376"/>
          <a:stretch/>
        </p:blipFill>
        <p:spPr>
          <a:xfrm>
            <a:off x="12955200" y="3952950"/>
            <a:ext cx="3690900" cy="3690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