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10287000" cx="18288000"/>
  <p:notesSz cx="6858000" cy="9144000"/>
  <p:embeddedFontLst>
    <p:embeddedFont>
      <p:font typeface="Inter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3" roundtripDataSignature="AMtx7mgqZZf3mZN12E4cdb0nSYpWW4Cs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705FEE-54E1-4A28-B4D9-26DDC600943D}">
  <a:tblStyle styleId="{BB705FEE-54E1-4A28-B4D9-26DDC600943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nter-regular.fntdata"/><Relationship Id="rId30" Type="http://schemas.openxmlformats.org/officeDocument/2006/relationships/slide" Target="slides/slide24.xml"/><Relationship Id="rId33" Type="http://customschemas.google.com/relationships/presentationmetadata" Target="metadata"/><Relationship Id="rId32" Type="http://schemas.openxmlformats.org/officeDocument/2006/relationships/font" Target="fonts/Inter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5" name="Google Shape;2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8" name="Google Shape;38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2" name="Google Shape;43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327742dfb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g22327742dfb_3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3" name="Google Shape;45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6" name="Google Shape;4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2" name="Google Shape;53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6" name="Google Shape;59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1" name="Google Shape;64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327742dfb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g22327742dfb_3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327742dfb_3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g22327742dfb_3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Relationship Id="rId4" Type="http://schemas.openxmlformats.org/officeDocument/2006/relationships/image" Target="../media/image37.jpg"/><Relationship Id="rId5" Type="http://schemas.openxmlformats.org/officeDocument/2006/relationships/image" Target="../media/image27.png"/><Relationship Id="rId6" Type="http://schemas.openxmlformats.org/officeDocument/2006/relationships/image" Target="../media/image35.png"/><Relationship Id="rId7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Relationship Id="rId4" Type="http://schemas.openxmlformats.org/officeDocument/2006/relationships/image" Target="../media/image38.png"/><Relationship Id="rId9" Type="http://schemas.openxmlformats.org/officeDocument/2006/relationships/image" Target="../media/image60.png"/><Relationship Id="rId5" Type="http://schemas.openxmlformats.org/officeDocument/2006/relationships/image" Target="../media/image51.png"/><Relationship Id="rId6" Type="http://schemas.openxmlformats.org/officeDocument/2006/relationships/image" Target="../media/image33.png"/><Relationship Id="rId7" Type="http://schemas.openxmlformats.org/officeDocument/2006/relationships/image" Target="../media/image50.png"/><Relationship Id="rId8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9" Type="http://schemas.openxmlformats.org/officeDocument/2006/relationships/image" Target="../media/image58.png"/><Relationship Id="rId5" Type="http://schemas.openxmlformats.org/officeDocument/2006/relationships/image" Target="../media/image49.jpg"/><Relationship Id="rId6" Type="http://schemas.openxmlformats.org/officeDocument/2006/relationships/image" Target="../media/image54.png"/><Relationship Id="rId7" Type="http://schemas.openxmlformats.org/officeDocument/2006/relationships/image" Target="../media/image44.jpg"/><Relationship Id="rId8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0.png"/><Relationship Id="rId4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Relationship Id="rId4" Type="http://schemas.openxmlformats.org/officeDocument/2006/relationships/image" Target="../media/image6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85.png"/><Relationship Id="rId6" Type="http://schemas.openxmlformats.org/officeDocument/2006/relationships/image" Target="../media/image61.png"/><Relationship Id="rId7" Type="http://schemas.openxmlformats.org/officeDocument/2006/relationships/image" Target="../media/image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8.png"/><Relationship Id="rId4" Type="http://schemas.openxmlformats.org/officeDocument/2006/relationships/image" Target="../media/image64.jpg"/><Relationship Id="rId11" Type="http://schemas.openxmlformats.org/officeDocument/2006/relationships/image" Target="../media/image118.png"/><Relationship Id="rId10" Type="http://schemas.openxmlformats.org/officeDocument/2006/relationships/image" Target="../media/image49.jpg"/><Relationship Id="rId9" Type="http://schemas.openxmlformats.org/officeDocument/2006/relationships/image" Target="../media/image87.jpg"/><Relationship Id="rId5" Type="http://schemas.openxmlformats.org/officeDocument/2006/relationships/image" Target="../media/image65.jpg"/><Relationship Id="rId6" Type="http://schemas.openxmlformats.org/officeDocument/2006/relationships/image" Target="../media/image44.jpg"/><Relationship Id="rId7" Type="http://schemas.openxmlformats.org/officeDocument/2006/relationships/image" Target="../media/image84.jpg"/><Relationship Id="rId8" Type="http://schemas.openxmlformats.org/officeDocument/2006/relationships/image" Target="../media/image63.jpg"/></Relationships>
</file>

<file path=ppt/slides/_rels/slide22.xml.rels><?xml version="1.0" encoding="UTF-8" standalone="yes"?><Relationships xmlns="http://schemas.openxmlformats.org/package/2006/relationships"><Relationship Id="rId40" Type="http://schemas.openxmlformats.org/officeDocument/2006/relationships/image" Target="../media/image23.png"/><Relationship Id="rId42" Type="http://schemas.openxmlformats.org/officeDocument/2006/relationships/image" Target="../media/image110.png"/><Relationship Id="rId41" Type="http://schemas.openxmlformats.org/officeDocument/2006/relationships/image" Target="../media/image108.png"/><Relationship Id="rId44" Type="http://schemas.openxmlformats.org/officeDocument/2006/relationships/image" Target="../media/image52.png"/><Relationship Id="rId43" Type="http://schemas.openxmlformats.org/officeDocument/2006/relationships/image" Target="../media/image131.png"/><Relationship Id="rId46" Type="http://schemas.openxmlformats.org/officeDocument/2006/relationships/image" Target="../media/image115.png"/><Relationship Id="rId45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Relationship Id="rId4" Type="http://schemas.openxmlformats.org/officeDocument/2006/relationships/image" Target="../media/image38.png"/><Relationship Id="rId9" Type="http://schemas.openxmlformats.org/officeDocument/2006/relationships/image" Target="../media/image86.png"/><Relationship Id="rId48" Type="http://schemas.openxmlformats.org/officeDocument/2006/relationships/image" Target="../media/image116.png"/><Relationship Id="rId47" Type="http://schemas.openxmlformats.org/officeDocument/2006/relationships/image" Target="../media/image118.png"/><Relationship Id="rId49" Type="http://schemas.openxmlformats.org/officeDocument/2006/relationships/image" Target="../media/image129.png"/><Relationship Id="rId5" Type="http://schemas.openxmlformats.org/officeDocument/2006/relationships/image" Target="../media/image51.png"/><Relationship Id="rId6" Type="http://schemas.openxmlformats.org/officeDocument/2006/relationships/image" Target="../media/image33.png"/><Relationship Id="rId7" Type="http://schemas.openxmlformats.org/officeDocument/2006/relationships/image" Target="../media/image43.png"/><Relationship Id="rId8" Type="http://schemas.openxmlformats.org/officeDocument/2006/relationships/image" Target="../media/image47.png"/><Relationship Id="rId31" Type="http://schemas.openxmlformats.org/officeDocument/2006/relationships/image" Target="../media/image98.png"/><Relationship Id="rId30" Type="http://schemas.openxmlformats.org/officeDocument/2006/relationships/image" Target="../media/image13.png"/><Relationship Id="rId33" Type="http://schemas.openxmlformats.org/officeDocument/2006/relationships/image" Target="../media/image140.png"/><Relationship Id="rId32" Type="http://schemas.openxmlformats.org/officeDocument/2006/relationships/image" Target="../media/image112.png"/><Relationship Id="rId35" Type="http://schemas.openxmlformats.org/officeDocument/2006/relationships/image" Target="../media/image120.png"/><Relationship Id="rId34" Type="http://schemas.openxmlformats.org/officeDocument/2006/relationships/image" Target="../media/image61.png"/><Relationship Id="rId37" Type="http://schemas.openxmlformats.org/officeDocument/2006/relationships/image" Target="../media/image34.png"/><Relationship Id="rId36" Type="http://schemas.openxmlformats.org/officeDocument/2006/relationships/image" Target="../media/image85.png"/><Relationship Id="rId39" Type="http://schemas.openxmlformats.org/officeDocument/2006/relationships/image" Target="../media/image11.png"/><Relationship Id="rId38" Type="http://schemas.openxmlformats.org/officeDocument/2006/relationships/image" Target="../media/image79.png"/><Relationship Id="rId20" Type="http://schemas.openxmlformats.org/officeDocument/2006/relationships/image" Target="../media/image122.png"/><Relationship Id="rId22" Type="http://schemas.openxmlformats.org/officeDocument/2006/relationships/image" Target="../media/image50.png"/><Relationship Id="rId21" Type="http://schemas.openxmlformats.org/officeDocument/2006/relationships/image" Target="../media/image107.png"/><Relationship Id="rId24" Type="http://schemas.openxmlformats.org/officeDocument/2006/relationships/image" Target="../media/image111.png"/><Relationship Id="rId23" Type="http://schemas.openxmlformats.org/officeDocument/2006/relationships/image" Target="../media/image55.png"/><Relationship Id="rId26" Type="http://schemas.openxmlformats.org/officeDocument/2006/relationships/image" Target="../media/image14.png"/><Relationship Id="rId25" Type="http://schemas.openxmlformats.org/officeDocument/2006/relationships/image" Target="../media/image76.png"/><Relationship Id="rId28" Type="http://schemas.openxmlformats.org/officeDocument/2006/relationships/image" Target="../media/image4.png"/><Relationship Id="rId27" Type="http://schemas.openxmlformats.org/officeDocument/2006/relationships/image" Target="../media/image1.png"/><Relationship Id="rId29" Type="http://schemas.openxmlformats.org/officeDocument/2006/relationships/image" Target="../media/image114.png"/><Relationship Id="rId51" Type="http://schemas.openxmlformats.org/officeDocument/2006/relationships/image" Target="../media/image146.png"/><Relationship Id="rId50" Type="http://schemas.openxmlformats.org/officeDocument/2006/relationships/image" Target="../media/image127.png"/><Relationship Id="rId53" Type="http://schemas.openxmlformats.org/officeDocument/2006/relationships/image" Target="../media/image155.png"/><Relationship Id="rId52" Type="http://schemas.openxmlformats.org/officeDocument/2006/relationships/image" Target="../media/image132.png"/><Relationship Id="rId11" Type="http://schemas.openxmlformats.org/officeDocument/2006/relationships/image" Target="../media/image96.png"/><Relationship Id="rId55" Type="http://schemas.openxmlformats.org/officeDocument/2006/relationships/image" Target="../media/image21.png"/><Relationship Id="rId10" Type="http://schemas.openxmlformats.org/officeDocument/2006/relationships/image" Target="../media/image57.png"/><Relationship Id="rId54" Type="http://schemas.openxmlformats.org/officeDocument/2006/relationships/image" Target="../media/image123.png"/><Relationship Id="rId13" Type="http://schemas.openxmlformats.org/officeDocument/2006/relationships/image" Target="../media/image28.png"/><Relationship Id="rId12" Type="http://schemas.openxmlformats.org/officeDocument/2006/relationships/image" Target="../media/image60.png"/><Relationship Id="rId15" Type="http://schemas.openxmlformats.org/officeDocument/2006/relationships/image" Target="../media/image92.png"/><Relationship Id="rId14" Type="http://schemas.openxmlformats.org/officeDocument/2006/relationships/image" Target="../media/image9.png"/><Relationship Id="rId17" Type="http://schemas.openxmlformats.org/officeDocument/2006/relationships/image" Target="../media/image29.png"/><Relationship Id="rId16" Type="http://schemas.openxmlformats.org/officeDocument/2006/relationships/image" Target="../media/image42.png"/><Relationship Id="rId19" Type="http://schemas.openxmlformats.org/officeDocument/2006/relationships/image" Target="../media/image40.png"/><Relationship Id="rId18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40" Type="http://schemas.openxmlformats.org/officeDocument/2006/relationships/image" Target="../media/image168.png"/><Relationship Id="rId41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2.png"/><Relationship Id="rId4" Type="http://schemas.openxmlformats.org/officeDocument/2006/relationships/image" Target="../media/image124.png"/><Relationship Id="rId9" Type="http://schemas.openxmlformats.org/officeDocument/2006/relationships/image" Target="../media/image143.png"/><Relationship Id="rId5" Type="http://schemas.openxmlformats.org/officeDocument/2006/relationships/image" Target="../media/image130.png"/><Relationship Id="rId6" Type="http://schemas.openxmlformats.org/officeDocument/2006/relationships/image" Target="../media/image128.png"/><Relationship Id="rId7" Type="http://schemas.openxmlformats.org/officeDocument/2006/relationships/image" Target="../media/image133.png"/><Relationship Id="rId8" Type="http://schemas.openxmlformats.org/officeDocument/2006/relationships/image" Target="../media/image156.png"/><Relationship Id="rId31" Type="http://schemas.openxmlformats.org/officeDocument/2006/relationships/image" Target="../media/image153.png"/><Relationship Id="rId30" Type="http://schemas.openxmlformats.org/officeDocument/2006/relationships/image" Target="../media/image162.png"/><Relationship Id="rId33" Type="http://schemas.openxmlformats.org/officeDocument/2006/relationships/image" Target="../media/image167.png"/><Relationship Id="rId32" Type="http://schemas.openxmlformats.org/officeDocument/2006/relationships/image" Target="../media/image154.png"/><Relationship Id="rId35" Type="http://schemas.openxmlformats.org/officeDocument/2006/relationships/image" Target="../media/image157.png"/><Relationship Id="rId34" Type="http://schemas.openxmlformats.org/officeDocument/2006/relationships/image" Target="../media/image158.png"/><Relationship Id="rId37" Type="http://schemas.openxmlformats.org/officeDocument/2006/relationships/image" Target="../media/image173.png"/><Relationship Id="rId36" Type="http://schemas.openxmlformats.org/officeDocument/2006/relationships/image" Target="../media/image159.png"/><Relationship Id="rId39" Type="http://schemas.openxmlformats.org/officeDocument/2006/relationships/image" Target="../media/image160.png"/><Relationship Id="rId38" Type="http://schemas.openxmlformats.org/officeDocument/2006/relationships/image" Target="../media/image175.png"/><Relationship Id="rId20" Type="http://schemas.openxmlformats.org/officeDocument/2006/relationships/image" Target="../media/image139.png"/><Relationship Id="rId22" Type="http://schemas.openxmlformats.org/officeDocument/2006/relationships/image" Target="../media/image170.png"/><Relationship Id="rId21" Type="http://schemas.openxmlformats.org/officeDocument/2006/relationships/image" Target="../media/image178.png"/><Relationship Id="rId24" Type="http://schemas.openxmlformats.org/officeDocument/2006/relationships/image" Target="../media/image141.png"/><Relationship Id="rId23" Type="http://schemas.openxmlformats.org/officeDocument/2006/relationships/image" Target="../media/image148.png"/><Relationship Id="rId26" Type="http://schemas.openxmlformats.org/officeDocument/2006/relationships/image" Target="../media/image144.png"/><Relationship Id="rId25" Type="http://schemas.openxmlformats.org/officeDocument/2006/relationships/image" Target="../media/image152.png"/><Relationship Id="rId28" Type="http://schemas.openxmlformats.org/officeDocument/2006/relationships/image" Target="../media/image171.png"/><Relationship Id="rId27" Type="http://schemas.openxmlformats.org/officeDocument/2006/relationships/image" Target="../media/image151.png"/><Relationship Id="rId29" Type="http://schemas.openxmlformats.org/officeDocument/2006/relationships/image" Target="../media/image172.png"/><Relationship Id="rId11" Type="http://schemas.openxmlformats.org/officeDocument/2006/relationships/image" Target="../media/image145.png"/><Relationship Id="rId10" Type="http://schemas.openxmlformats.org/officeDocument/2006/relationships/image" Target="../media/image135.png"/><Relationship Id="rId13" Type="http://schemas.openxmlformats.org/officeDocument/2006/relationships/image" Target="../media/image150.png"/><Relationship Id="rId12" Type="http://schemas.openxmlformats.org/officeDocument/2006/relationships/image" Target="../media/image147.png"/><Relationship Id="rId15" Type="http://schemas.openxmlformats.org/officeDocument/2006/relationships/image" Target="../media/image134.png"/><Relationship Id="rId14" Type="http://schemas.openxmlformats.org/officeDocument/2006/relationships/image" Target="../media/image138.png"/><Relationship Id="rId17" Type="http://schemas.openxmlformats.org/officeDocument/2006/relationships/image" Target="../media/image165.png"/><Relationship Id="rId16" Type="http://schemas.openxmlformats.org/officeDocument/2006/relationships/image" Target="../media/image137.png"/><Relationship Id="rId19" Type="http://schemas.openxmlformats.org/officeDocument/2006/relationships/image" Target="../media/image136.png"/><Relationship Id="rId18" Type="http://schemas.openxmlformats.org/officeDocument/2006/relationships/image" Target="../media/image1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4.png"/><Relationship Id="rId4" Type="http://schemas.openxmlformats.org/officeDocument/2006/relationships/image" Target="../media/image174.png"/><Relationship Id="rId9" Type="http://schemas.openxmlformats.org/officeDocument/2006/relationships/image" Target="../media/image176.png"/><Relationship Id="rId5" Type="http://schemas.openxmlformats.org/officeDocument/2006/relationships/image" Target="../media/image161.png"/><Relationship Id="rId6" Type="http://schemas.openxmlformats.org/officeDocument/2006/relationships/image" Target="../media/image166.png"/><Relationship Id="rId7" Type="http://schemas.openxmlformats.org/officeDocument/2006/relationships/image" Target="../media/image177.png"/><Relationship Id="rId8" Type="http://schemas.openxmlformats.org/officeDocument/2006/relationships/image" Target="../media/image1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18.jpg"/><Relationship Id="rId5" Type="http://schemas.openxmlformats.org/officeDocument/2006/relationships/image" Target="../media/image26.jpg"/><Relationship Id="rId6" Type="http://schemas.openxmlformats.org/officeDocument/2006/relationships/image" Target="../media/image23.png"/><Relationship Id="rId7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5143500"/>
            <a:ext cx="18287996" cy="5143500"/>
          </a:xfrm>
          <a:custGeom>
            <a:rect b="b" l="l" r="r" t="t"/>
            <a:pathLst>
              <a:path extrusionOk="0" h="1354667" w="4816592">
                <a:moveTo>
                  <a:pt x="0" y="0"/>
                </a:moveTo>
                <a:lnTo>
                  <a:pt x="4816592" y="0"/>
                </a:lnTo>
                <a:lnTo>
                  <a:pt x="4816592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14288F"/>
          </a:solid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3190808" y="6319939"/>
            <a:ext cx="4684061" cy="182308"/>
          </a:xfrm>
          <a:custGeom>
            <a:rect b="b" l="l" r="r" t="t"/>
            <a:pathLst>
              <a:path extrusionOk="0" h="48015" w="1233654">
                <a:moveTo>
                  <a:pt x="0" y="0"/>
                </a:moveTo>
                <a:lnTo>
                  <a:pt x="1233654" y="0"/>
                </a:lnTo>
                <a:lnTo>
                  <a:pt x="1233654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4204086" y="9747253"/>
            <a:ext cx="4684031" cy="182306"/>
          </a:xfrm>
          <a:custGeom>
            <a:rect b="b" l="l" r="r" t="t"/>
            <a:pathLst>
              <a:path extrusionOk="0" h="48015" w="1233654">
                <a:moveTo>
                  <a:pt x="0" y="0"/>
                </a:moveTo>
                <a:lnTo>
                  <a:pt x="1233654" y="0"/>
                </a:lnTo>
                <a:lnTo>
                  <a:pt x="1233654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6895098" y="9747253"/>
            <a:ext cx="4684031" cy="182306"/>
          </a:xfrm>
          <a:custGeom>
            <a:rect b="b" l="l" r="r" t="t"/>
            <a:pathLst>
              <a:path extrusionOk="0" h="48015" w="1233654">
                <a:moveTo>
                  <a:pt x="0" y="0"/>
                </a:moveTo>
                <a:lnTo>
                  <a:pt x="1233654" y="0"/>
                </a:lnTo>
                <a:lnTo>
                  <a:pt x="1233654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7689221" y="5680433"/>
            <a:ext cx="4684031" cy="182306"/>
          </a:xfrm>
          <a:custGeom>
            <a:rect b="b" l="l" r="r" t="t"/>
            <a:pathLst>
              <a:path extrusionOk="0" h="48015" w="1233654">
                <a:moveTo>
                  <a:pt x="0" y="0"/>
                </a:moveTo>
                <a:lnTo>
                  <a:pt x="1233654" y="0"/>
                </a:lnTo>
                <a:lnTo>
                  <a:pt x="1233654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8292027" y="6319939"/>
            <a:ext cx="1608784" cy="182306"/>
          </a:xfrm>
          <a:custGeom>
            <a:rect b="b" l="l" r="r" t="t"/>
            <a:pathLst>
              <a:path extrusionOk="0" h="48015" w="423713">
                <a:moveTo>
                  <a:pt x="0" y="0"/>
                </a:moveTo>
                <a:lnTo>
                  <a:pt x="423713" y="0"/>
                </a:lnTo>
                <a:lnTo>
                  <a:pt x="423713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grpSp>
        <p:nvGrpSpPr>
          <p:cNvPr id="90" name="Google Shape;90;p1"/>
          <p:cNvGrpSpPr/>
          <p:nvPr/>
        </p:nvGrpSpPr>
        <p:grpSpPr>
          <a:xfrm>
            <a:off x="10171345" y="6247609"/>
            <a:ext cx="3086098" cy="3158414"/>
            <a:chOff x="0" y="-19050"/>
            <a:chExt cx="812800" cy="831850"/>
          </a:xfrm>
        </p:grpSpPr>
        <p:sp>
          <p:nvSpPr>
            <p:cNvPr id="91" name="Google Shape;91;p1"/>
            <p:cNvSpPr/>
            <p:nvPr/>
          </p:nvSpPr>
          <p:spPr>
            <a:xfrm>
              <a:off x="0" y="0"/>
              <a:ext cx="423713" cy="48015"/>
            </a:xfrm>
            <a:custGeom>
              <a:rect b="b" l="l" r="r" t="t"/>
              <a:pathLst>
                <a:path extrusionOk="0" h="48015" w="423713">
                  <a:moveTo>
                    <a:pt x="0" y="0"/>
                  </a:moveTo>
                  <a:lnTo>
                    <a:pt x="423713" y="0"/>
                  </a:lnTo>
                  <a:lnTo>
                    <a:pt x="423713" y="48015"/>
                  </a:lnTo>
                  <a:lnTo>
                    <a:pt x="0" y="48015"/>
                  </a:lnTo>
                  <a:close/>
                </a:path>
              </a:pathLst>
            </a:custGeom>
            <a:solidFill>
              <a:srgbClr val="9EEFBC"/>
            </a:solidFill>
            <a:ln>
              <a:noFill/>
            </a:ln>
          </p:spPr>
        </p:sp>
        <p:sp>
          <p:nvSpPr>
            <p:cNvPr id="92" name="Google Shape;92;p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b="43790" l="3909" r="38092" t="0"/>
          <a:stretch/>
        </p:blipFill>
        <p:spPr>
          <a:xfrm>
            <a:off x="-2852962" y="-510309"/>
            <a:ext cx="10606874" cy="57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12202156" y="9747253"/>
            <a:ext cx="1608796" cy="182308"/>
          </a:xfrm>
          <a:custGeom>
            <a:rect b="b" l="l" r="r" t="t"/>
            <a:pathLst>
              <a:path extrusionOk="0" h="48015" w="423713">
                <a:moveTo>
                  <a:pt x="0" y="0"/>
                </a:moveTo>
                <a:lnTo>
                  <a:pt x="423713" y="0"/>
                </a:lnTo>
                <a:lnTo>
                  <a:pt x="423713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sp>
        <p:nvSpPr>
          <p:cNvPr id="95" name="Google Shape;95;p1"/>
          <p:cNvSpPr/>
          <p:nvPr/>
        </p:nvSpPr>
        <p:spPr>
          <a:xfrm>
            <a:off x="5286314" y="5680433"/>
            <a:ext cx="1608796" cy="182308"/>
          </a:xfrm>
          <a:custGeom>
            <a:rect b="b" l="l" r="r" t="t"/>
            <a:pathLst>
              <a:path extrusionOk="0" h="48015" w="423713">
                <a:moveTo>
                  <a:pt x="0" y="0"/>
                </a:moveTo>
                <a:lnTo>
                  <a:pt x="423713" y="0"/>
                </a:lnTo>
                <a:lnTo>
                  <a:pt x="423713" y="48015"/>
                </a:lnTo>
                <a:lnTo>
                  <a:pt x="0" y="48015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830280" y="-654766"/>
            <a:ext cx="8747612" cy="7268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"/>
          <p:cNvGrpSpPr/>
          <p:nvPr/>
        </p:nvGrpSpPr>
        <p:grpSpPr>
          <a:xfrm>
            <a:off x="7009168" y="7066219"/>
            <a:ext cx="10728167" cy="2582194"/>
            <a:chOff x="0" y="-19050"/>
            <a:chExt cx="14304223" cy="3442925"/>
          </a:xfrm>
        </p:grpSpPr>
        <p:sp>
          <p:nvSpPr>
            <p:cNvPr id="98" name="Google Shape;98;p1"/>
            <p:cNvSpPr txBox="1"/>
            <p:nvPr/>
          </p:nvSpPr>
          <p:spPr>
            <a:xfrm>
              <a:off x="314610" y="471344"/>
              <a:ext cx="13675003" cy="2952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699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463"/>
                <a:buFont typeface="Arial"/>
                <a:buNone/>
              </a:pPr>
              <a:r>
                <a:rPr b="1" i="0" lang="en-US" sz="13463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POLLUTION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0" y="-19050"/>
              <a:ext cx="14304223" cy="7808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b="1" i="0" lang="en-US" sz="38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SCIENCE SUBJECT FOR MIDDLE SCHOOL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b="4428" l="30114" r="10464" t="55339"/>
          <a:stretch/>
        </p:blipFill>
        <p:spPr>
          <a:xfrm>
            <a:off x="-3908384" y="5694387"/>
            <a:ext cx="10867052" cy="413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0"/>
          <p:cNvGrpSpPr/>
          <p:nvPr/>
        </p:nvGrpSpPr>
        <p:grpSpPr>
          <a:xfrm>
            <a:off x="11546236" y="6165584"/>
            <a:ext cx="2678327" cy="920252"/>
            <a:chOff x="16351" y="0"/>
            <a:chExt cx="6571228" cy="2257821"/>
          </a:xfrm>
        </p:grpSpPr>
        <p:sp>
          <p:nvSpPr>
            <p:cNvPr id="231" name="Google Shape;231;p10"/>
            <p:cNvSpPr/>
            <p:nvPr/>
          </p:nvSpPr>
          <p:spPr>
            <a:xfrm>
              <a:off x="16351" y="0"/>
              <a:ext cx="2570728" cy="2257821"/>
            </a:xfrm>
            <a:custGeom>
              <a:rect b="b" l="l" r="r" t="t"/>
              <a:pathLst>
                <a:path extrusionOk="0" h="2257821" w="2570728">
                  <a:moveTo>
                    <a:pt x="618649" y="0"/>
                  </a:moveTo>
                  <a:cubicBezTo>
                    <a:pt x="501749" y="0"/>
                    <a:pt x="406982" y="94766"/>
                    <a:pt x="406982" y="211667"/>
                  </a:cubicBezTo>
                  <a:lnTo>
                    <a:pt x="406982" y="282222"/>
                  </a:lnTo>
                  <a:cubicBezTo>
                    <a:pt x="406982" y="399122"/>
                    <a:pt x="501749" y="493889"/>
                    <a:pt x="618649" y="493889"/>
                  </a:cubicBezTo>
                  <a:cubicBezTo>
                    <a:pt x="735549" y="493889"/>
                    <a:pt x="830316" y="399122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0482" y="399122"/>
                    <a:pt x="1835249" y="493889"/>
                    <a:pt x="1952149" y="493889"/>
                  </a:cubicBezTo>
                  <a:cubicBezTo>
                    <a:pt x="2069049" y="493889"/>
                    <a:pt x="2163816" y="399122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</a:path>
              </a:pathLst>
            </a:custGeom>
            <a:solidFill>
              <a:srgbClr val="9EEF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2683351" y="0"/>
              <a:ext cx="3904228" cy="2257821"/>
            </a:xfrm>
            <a:custGeom>
              <a:rect b="b" l="l" r="r" t="t"/>
              <a:pathLst>
                <a:path extrusionOk="0" h="2257821" w="3904228">
                  <a:moveTo>
                    <a:pt x="618649" y="0"/>
                  </a:moveTo>
                  <a:cubicBezTo>
                    <a:pt x="501749" y="0"/>
                    <a:pt x="406982" y="94766"/>
                    <a:pt x="406982" y="211667"/>
                  </a:cubicBezTo>
                  <a:lnTo>
                    <a:pt x="406982" y="282222"/>
                  </a:lnTo>
                  <a:cubicBezTo>
                    <a:pt x="406982" y="399122"/>
                    <a:pt x="501749" y="493889"/>
                    <a:pt x="618649" y="493889"/>
                  </a:cubicBezTo>
                  <a:cubicBezTo>
                    <a:pt x="735549" y="493889"/>
                    <a:pt x="830316" y="399122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7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299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0482" y="399122"/>
                    <a:pt x="1835249" y="493889"/>
                    <a:pt x="1952149" y="493889"/>
                  </a:cubicBezTo>
                  <a:cubicBezTo>
                    <a:pt x="2069049" y="493889"/>
                    <a:pt x="2163816" y="399122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5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799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3982" y="399122"/>
                    <a:pt x="3168749" y="493889"/>
                    <a:pt x="3285649" y="493889"/>
                  </a:cubicBezTo>
                  <a:cubicBezTo>
                    <a:pt x="3402549" y="493889"/>
                    <a:pt x="3497316" y="399122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5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3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299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5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10"/>
          <p:cNvGrpSpPr/>
          <p:nvPr/>
        </p:nvGrpSpPr>
        <p:grpSpPr>
          <a:xfrm>
            <a:off x="2777875" y="1562362"/>
            <a:ext cx="2583181" cy="231829"/>
            <a:chOff x="-2823" y="-92"/>
            <a:chExt cx="1275645" cy="114483"/>
          </a:xfrm>
        </p:grpSpPr>
        <p:sp>
          <p:nvSpPr>
            <p:cNvPr id="234" name="Google Shape;234;p10"/>
            <p:cNvSpPr/>
            <p:nvPr/>
          </p:nvSpPr>
          <p:spPr>
            <a:xfrm>
              <a:off x="-2823" y="-92"/>
              <a:ext cx="1275645" cy="114483"/>
            </a:xfrm>
            <a:custGeom>
              <a:rect b="b" l="l" r="r" t="t"/>
              <a:pathLst>
                <a:path extrusionOk="0" h="114483" w="1275645">
                  <a:moveTo>
                    <a:pt x="59973" y="92"/>
                  </a:moveTo>
                  <a:lnTo>
                    <a:pt x="1215673" y="92"/>
                  </a:lnTo>
                  <a:cubicBezTo>
                    <a:pt x="1236152" y="0"/>
                    <a:pt x="1255114" y="10873"/>
                    <a:pt x="1265380" y="28593"/>
                  </a:cubicBezTo>
                  <a:cubicBezTo>
                    <a:pt x="1275646" y="46313"/>
                    <a:pt x="1275646" y="68171"/>
                    <a:pt x="1265380" y="85891"/>
                  </a:cubicBezTo>
                  <a:cubicBezTo>
                    <a:pt x="1255114" y="103611"/>
                    <a:pt x="1236152" y="114484"/>
                    <a:pt x="1215673" y="114392"/>
                  </a:cubicBezTo>
                  <a:lnTo>
                    <a:pt x="59973" y="114392"/>
                  </a:lnTo>
                  <a:cubicBezTo>
                    <a:pt x="39494" y="114484"/>
                    <a:pt x="20532" y="103611"/>
                    <a:pt x="10266" y="85891"/>
                  </a:cubicBezTo>
                  <a:cubicBezTo>
                    <a:pt x="0" y="68171"/>
                    <a:pt x="0" y="46313"/>
                    <a:pt x="10266" y="28593"/>
                  </a:cubicBezTo>
                  <a:cubicBezTo>
                    <a:pt x="20532" y="10873"/>
                    <a:pt x="39494" y="0"/>
                    <a:pt x="59973" y="92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-2823" y="-92"/>
              <a:ext cx="894645" cy="114483"/>
            </a:xfrm>
            <a:custGeom>
              <a:rect b="b" l="l" r="r" t="t"/>
              <a:pathLst>
                <a:path extrusionOk="0" h="114483" w="894645">
                  <a:moveTo>
                    <a:pt x="59973" y="92"/>
                  </a:moveTo>
                  <a:lnTo>
                    <a:pt x="834673" y="92"/>
                  </a:lnTo>
                  <a:cubicBezTo>
                    <a:pt x="855152" y="0"/>
                    <a:pt x="874114" y="10873"/>
                    <a:pt x="884380" y="28593"/>
                  </a:cubicBezTo>
                  <a:cubicBezTo>
                    <a:pt x="894646" y="46313"/>
                    <a:pt x="894646" y="68171"/>
                    <a:pt x="884380" y="85891"/>
                  </a:cubicBezTo>
                  <a:cubicBezTo>
                    <a:pt x="874114" y="103611"/>
                    <a:pt x="855152" y="114484"/>
                    <a:pt x="834673" y="114392"/>
                  </a:cubicBezTo>
                  <a:lnTo>
                    <a:pt x="59973" y="114392"/>
                  </a:lnTo>
                  <a:cubicBezTo>
                    <a:pt x="39494" y="114484"/>
                    <a:pt x="20532" y="103611"/>
                    <a:pt x="10266" y="85891"/>
                  </a:cubicBezTo>
                  <a:cubicBezTo>
                    <a:pt x="0" y="68171"/>
                    <a:pt x="0" y="46313"/>
                    <a:pt x="10266" y="28593"/>
                  </a:cubicBezTo>
                  <a:cubicBezTo>
                    <a:pt x="20532" y="10873"/>
                    <a:pt x="39494" y="0"/>
                    <a:pt x="59973" y="92"/>
                  </a:cubicBezTo>
                  <a:close/>
                </a:path>
              </a:pathLst>
            </a:custGeom>
            <a:solidFill>
              <a:srgbClr val="9EEF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6" name="Google Shape;236;p10"/>
          <p:cNvPicPr preferRelativeResize="0"/>
          <p:nvPr/>
        </p:nvPicPr>
        <p:blipFill rotWithShape="1">
          <a:blip r:embed="rId3">
            <a:alphaModFix/>
          </a:blip>
          <a:srcRect b="54220" l="0" r="0" t="0"/>
          <a:stretch/>
        </p:blipFill>
        <p:spPr>
          <a:xfrm>
            <a:off x="1902165" y="5101474"/>
            <a:ext cx="4334603" cy="198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4">
            <a:alphaModFix/>
          </a:blip>
          <a:srcRect b="35504" l="0" r="0" t="35506"/>
          <a:stretch/>
        </p:blipFill>
        <p:spPr>
          <a:xfrm>
            <a:off x="8662883" y="1038225"/>
            <a:ext cx="8445063" cy="367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725903">
            <a:off x="15889605" y="7305577"/>
            <a:ext cx="4045289" cy="449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647423" y="8727781"/>
            <a:ext cx="436899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5559074" y="550841"/>
            <a:ext cx="2184498" cy="95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70634" y="8423299"/>
            <a:ext cx="2184498" cy="955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10"/>
          <p:cNvGrpSpPr/>
          <p:nvPr/>
        </p:nvGrpSpPr>
        <p:grpSpPr>
          <a:xfrm>
            <a:off x="17133594" y="875275"/>
            <a:ext cx="211603" cy="211603"/>
            <a:chOff x="26939" y="-11158"/>
            <a:chExt cx="282138" cy="282138"/>
          </a:xfrm>
        </p:grpSpPr>
        <p:cxnSp>
          <p:nvCxnSpPr>
            <p:cNvPr id="243" name="Google Shape;243;p10"/>
            <p:cNvCxnSpPr/>
            <p:nvPr/>
          </p:nvCxnSpPr>
          <p:spPr>
            <a:xfrm rot="-2700000">
              <a:off x="-31494" y="129911"/>
              <a:ext cx="399004" cy="0"/>
            </a:xfrm>
            <a:prstGeom prst="straightConnector1">
              <a:avLst/>
            </a:prstGeom>
            <a:noFill/>
            <a:ln cap="flat" cmpd="sng" w="761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4" name="Google Shape;244;p10"/>
            <p:cNvCxnSpPr/>
            <p:nvPr/>
          </p:nvCxnSpPr>
          <p:spPr>
            <a:xfrm rot="2700000">
              <a:off x="-31494" y="129911"/>
              <a:ext cx="399004" cy="0"/>
            </a:xfrm>
            <a:prstGeom prst="straightConnector1">
              <a:avLst/>
            </a:prstGeom>
            <a:noFill/>
            <a:ln cap="flat" cmpd="sng" w="761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5" name="Google Shape;245;p10"/>
          <p:cNvGrpSpPr/>
          <p:nvPr/>
        </p:nvGrpSpPr>
        <p:grpSpPr>
          <a:xfrm>
            <a:off x="7955516" y="8741357"/>
            <a:ext cx="211603" cy="211603"/>
            <a:chOff x="26939" y="-11158"/>
            <a:chExt cx="282138" cy="282138"/>
          </a:xfrm>
        </p:grpSpPr>
        <p:cxnSp>
          <p:nvCxnSpPr>
            <p:cNvPr id="246" name="Google Shape;246;p10"/>
            <p:cNvCxnSpPr/>
            <p:nvPr/>
          </p:nvCxnSpPr>
          <p:spPr>
            <a:xfrm rot="-2700000">
              <a:off x="-31494" y="129911"/>
              <a:ext cx="399004" cy="0"/>
            </a:xfrm>
            <a:prstGeom prst="straightConnector1">
              <a:avLst/>
            </a:prstGeom>
            <a:noFill/>
            <a:ln cap="flat" cmpd="sng" w="761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7" name="Google Shape;247;p10"/>
            <p:cNvCxnSpPr/>
            <p:nvPr/>
          </p:nvCxnSpPr>
          <p:spPr>
            <a:xfrm rot="2700000">
              <a:off x="-31494" y="129911"/>
              <a:ext cx="399004" cy="0"/>
            </a:xfrm>
            <a:prstGeom prst="straightConnector1">
              <a:avLst/>
            </a:prstGeom>
            <a:noFill/>
            <a:ln cap="flat" cmpd="sng" w="761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8" name="Google Shape;248;p10"/>
          <p:cNvSpPr txBox="1"/>
          <p:nvPr/>
        </p:nvSpPr>
        <p:spPr>
          <a:xfrm>
            <a:off x="121511" y="3682884"/>
            <a:ext cx="7895911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1395807" y="2580271"/>
            <a:ext cx="5347320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70%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0"/>
          <p:cNvSpPr txBox="1"/>
          <p:nvPr/>
        </p:nvSpPr>
        <p:spPr>
          <a:xfrm>
            <a:off x="10211754" y="8233116"/>
            <a:ext cx="5347320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10152483" y="7575256"/>
            <a:ext cx="5465862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2 OUT OF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0"/>
          <p:cNvSpPr txBox="1"/>
          <p:nvPr/>
        </p:nvSpPr>
        <p:spPr>
          <a:xfrm>
            <a:off x="1336536" y="8233116"/>
            <a:ext cx="5465862" cy="361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0"/>
          <p:cNvSpPr txBox="1"/>
          <p:nvPr/>
        </p:nvSpPr>
        <p:spPr>
          <a:xfrm>
            <a:off x="1721573" y="7575256"/>
            <a:ext cx="4695787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12 MILLION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11"/>
          <p:cNvGraphicFramePr/>
          <p:nvPr/>
        </p:nvGraphicFramePr>
        <p:xfrm>
          <a:off x="526057" y="272452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{BB705FEE-54E1-4A28-B4D9-26DDC600943D}</a:tableStyleId>
              </a:tblPr>
              <a:tblGrid>
                <a:gridCol w="4092600"/>
                <a:gridCol w="4475750"/>
                <a:gridCol w="4475750"/>
                <a:gridCol w="4191750"/>
              </a:tblGrid>
              <a:tr h="90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99"/>
                        <a:buFont typeface="Arial"/>
                        <a:buNone/>
                      </a:pPr>
                      <a:r>
                        <a:rPr b="1" lang="en-US" sz="2899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428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99"/>
                        <a:buFont typeface="Arial"/>
                        <a:buNone/>
                      </a:pPr>
                      <a:r>
                        <a:rPr b="1" lang="en-US" sz="2899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428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99"/>
                        <a:buFont typeface="Arial"/>
                        <a:buNone/>
                      </a:pPr>
                      <a:r>
                        <a:rPr b="1" lang="en-US" sz="2899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428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99"/>
                        <a:buFont typeface="Arial"/>
                        <a:buNone/>
                      </a:pPr>
                      <a:r>
                        <a:rPr b="1" lang="en-US" sz="2899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4288F"/>
                    </a:solidFill>
                  </a:tcPr>
                </a:tc>
              </a:tr>
              <a:tr h="97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October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2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2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99"/>
                        <a:buFont typeface="Arial"/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9EEFBC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0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9" name="Google Shape;259;p11"/>
          <p:cNvSpPr txBox="1"/>
          <p:nvPr/>
        </p:nvSpPr>
        <p:spPr>
          <a:xfrm>
            <a:off x="1028700" y="1081623"/>
            <a:ext cx="16230600" cy="1013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WRITE YOUR TOPIC OR IDEA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Google Shape;260;p11"/>
          <p:cNvGrpSpPr/>
          <p:nvPr/>
        </p:nvGrpSpPr>
        <p:grpSpPr>
          <a:xfrm>
            <a:off x="-778758" y="9258300"/>
            <a:ext cx="20913272" cy="2164335"/>
            <a:chOff x="0" y="0"/>
            <a:chExt cx="27884362" cy="2885780"/>
          </a:xfrm>
        </p:grpSpPr>
        <p:pic>
          <p:nvPicPr>
            <p:cNvPr id="261" name="Google Shape;261;p11"/>
            <p:cNvPicPr preferRelativeResize="0"/>
            <p:nvPr/>
          </p:nvPicPr>
          <p:blipFill rotWithShape="1">
            <a:blip r:embed="rId3">
              <a:alphaModFix/>
            </a:blip>
            <a:srcRect b="0" l="0" r="6578" t="0"/>
            <a:stretch/>
          </p:blipFill>
          <p:spPr>
            <a:xfrm>
              <a:off x="0" y="0"/>
              <a:ext cx="13571144" cy="2885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57345" y="0"/>
              <a:ext cx="14527017" cy="28857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2"/>
          <p:cNvPicPr preferRelativeResize="0"/>
          <p:nvPr/>
        </p:nvPicPr>
        <p:blipFill rotWithShape="1">
          <a:blip r:embed="rId3">
            <a:alphaModFix/>
          </a:blip>
          <a:srcRect b="19939" l="0" r="0" t="19940"/>
          <a:stretch/>
        </p:blipFill>
        <p:spPr>
          <a:xfrm>
            <a:off x="0" y="2975610"/>
            <a:ext cx="18288000" cy="731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2"/>
          <p:cNvPicPr preferRelativeResize="0"/>
          <p:nvPr/>
        </p:nvPicPr>
        <p:blipFill rotWithShape="1">
          <a:blip r:embed="rId4">
            <a:alphaModFix/>
          </a:blip>
          <a:srcRect b="8330" l="24998" r="48853" t="13890"/>
          <a:stretch/>
        </p:blipFill>
        <p:spPr>
          <a:xfrm>
            <a:off x="-857250" y="3364050"/>
            <a:ext cx="4781548" cy="80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2"/>
          <p:cNvSpPr txBox="1"/>
          <p:nvPr/>
        </p:nvSpPr>
        <p:spPr>
          <a:xfrm>
            <a:off x="1028700" y="1009650"/>
            <a:ext cx="16230600" cy="1013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WRITE A HEADING HERE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288F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/>
          <p:cNvPicPr preferRelativeResize="0"/>
          <p:nvPr/>
        </p:nvPicPr>
        <p:blipFill rotWithShape="1">
          <a:blip r:embed="rId4">
            <a:alphaModFix/>
          </a:blip>
          <a:srcRect b="8091" l="41764" r="46282" t="72777"/>
          <a:stretch/>
        </p:blipFill>
        <p:spPr>
          <a:xfrm>
            <a:off x="7650138" y="7439300"/>
            <a:ext cx="2186102" cy="19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3274912" y="5900206"/>
            <a:ext cx="7315200" cy="3321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13"/>
          <p:cNvGrpSpPr/>
          <p:nvPr/>
        </p:nvGrpSpPr>
        <p:grpSpPr>
          <a:xfrm>
            <a:off x="13604253" y="6978144"/>
            <a:ext cx="211603" cy="211603"/>
            <a:chOff x="26939" y="-11158"/>
            <a:chExt cx="282138" cy="282138"/>
          </a:xfrm>
        </p:grpSpPr>
        <p:cxnSp>
          <p:nvCxnSpPr>
            <p:cNvPr id="278" name="Google Shape;278;p13"/>
            <p:cNvCxnSpPr/>
            <p:nvPr/>
          </p:nvCxnSpPr>
          <p:spPr>
            <a:xfrm rot="-2700000">
              <a:off x="-31494" y="129911"/>
              <a:ext cx="399004" cy="0"/>
            </a:xfrm>
            <a:prstGeom prst="straightConnector1">
              <a:avLst/>
            </a:prstGeom>
            <a:noFill/>
            <a:ln cap="flat" cmpd="sng" w="761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9" name="Google Shape;279;p13"/>
            <p:cNvCxnSpPr/>
            <p:nvPr/>
          </p:nvCxnSpPr>
          <p:spPr>
            <a:xfrm rot="2700000">
              <a:off x="-31494" y="129911"/>
              <a:ext cx="399004" cy="0"/>
            </a:xfrm>
            <a:prstGeom prst="straightConnector1">
              <a:avLst/>
            </a:prstGeom>
            <a:noFill/>
            <a:ln cap="flat" cmpd="sng" w="761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80" name="Google Shape;280;p13"/>
          <p:cNvGrpSpPr/>
          <p:nvPr/>
        </p:nvGrpSpPr>
        <p:grpSpPr>
          <a:xfrm>
            <a:off x="16793891" y="6356843"/>
            <a:ext cx="102194" cy="102194"/>
            <a:chOff x="13010" y="-5389"/>
            <a:chExt cx="136258" cy="136258"/>
          </a:xfrm>
        </p:grpSpPr>
        <p:cxnSp>
          <p:nvCxnSpPr>
            <p:cNvPr id="281" name="Google Shape;281;p13"/>
            <p:cNvCxnSpPr/>
            <p:nvPr/>
          </p:nvCxnSpPr>
          <p:spPr>
            <a:xfrm rot="-2700000">
              <a:off x="-15210" y="62740"/>
              <a:ext cx="192698" cy="0"/>
            </a:xfrm>
            <a:prstGeom prst="straightConnector1">
              <a:avLst/>
            </a:prstGeom>
            <a:noFill/>
            <a:ln cap="flat" cmpd="sng" w="367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2" name="Google Shape;282;p13"/>
            <p:cNvCxnSpPr/>
            <p:nvPr/>
          </p:nvCxnSpPr>
          <p:spPr>
            <a:xfrm rot="2700000">
              <a:off x="-15210" y="62740"/>
              <a:ext cx="192698" cy="0"/>
            </a:xfrm>
            <a:prstGeom prst="straightConnector1">
              <a:avLst/>
            </a:prstGeom>
            <a:noFill/>
            <a:ln cap="flat" cmpd="sng" w="367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83" name="Google Shape;283;p13"/>
          <p:cNvGrpSpPr/>
          <p:nvPr/>
        </p:nvGrpSpPr>
        <p:grpSpPr>
          <a:xfrm>
            <a:off x="15763518" y="8456367"/>
            <a:ext cx="102194" cy="102194"/>
            <a:chOff x="13010" y="-5389"/>
            <a:chExt cx="136258" cy="136258"/>
          </a:xfrm>
        </p:grpSpPr>
        <p:cxnSp>
          <p:nvCxnSpPr>
            <p:cNvPr id="284" name="Google Shape;284;p13"/>
            <p:cNvCxnSpPr/>
            <p:nvPr/>
          </p:nvCxnSpPr>
          <p:spPr>
            <a:xfrm rot="-2700000">
              <a:off x="-15210" y="62740"/>
              <a:ext cx="192698" cy="0"/>
            </a:xfrm>
            <a:prstGeom prst="straightConnector1">
              <a:avLst/>
            </a:prstGeom>
            <a:noFill/>
            <a:ln cap="flat" cmpd="sng" w="367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5" name="Google Shape;285;p13"/>
            <p:cNvCxnSpPr/>
            <p:nvPr/>
          </p:nvCxnSpPr>
          <p:spPr>
            <a:xfrm rot="2700000">
              <a:off x="-15210" y="62740"/>
              <a:ext cx="192698" cy="0"/>
            </a:xfrm>
            <a:prstGeom prst="straightConnector1">
              <a:avLst/>
            </a:prstGeom>
            <a:noFill/>
            <a:ln cap="flat" cmpd="sng" w="36775">
              <a:solidFill>
                <a:srgbClr val="4054B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86" name="Google Shape;286;p13"/>
          <p:cNvPicPr preferRelativeResize="0"/>
          <p:nvPr/>
        </p:nvPicPr>
        <p:blipFill rotWithShape="1">
          <a:blip r:embed="rId6">
            <a:alphaModFix/>
          </a:blip>
          <a:srcRect b="0" l="0" r="3872" t="0"/>
          <a:stretch/>
        </p:blipFill>
        <p:spPr>
          <a:xfrm rot="1584443">
            <a:off x="2349551" y="985588"/>
            <a:ext cx="2078409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82552" y="5900206"/>
            <a:ext cx="4548204" cy="5013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13"/>
          <p:cNvGrpSpPr/>
          <p:nvPr/>
        </p:nvGrpSpPr>
        <p:grpSpPr>
          <a:xfrm>
            <a:off x="4303708" y="4289095"/>
            <a:ext cx="9680584" cy="2242922"/>
            <a:chOff x="0" y="-161925"/>
            <a:chExt cx="12907446" cy="2990562"/>
          </a:xfrm>
        </p:grpSpPr>
        <p:sp>
          <p:nvSpPr>
            <p:cNvPr id="289" name="Google Shape;289;p13"/>
            <p:cNvSpPr txBox="1"/>
            <p:nvPr/>
          </p:nvSpPr>
          <p:spPr>
            <a:xfrm>
              <a:off x="1427769" y="-161925"/>
              <a:ext cx="10051907" cy="2116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699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79"/>
                <a:buFont typeface="Arial"/>
                <a:buNone/>
              </a:pPr>
              <a:r>
                <a:rPr b="1" i="0" lang="en-US" sz="967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THANK YOU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3"/>
            <p:cNvSpPr txBox="1"/>
            <p:nvPr/>
          </p:nvSpPr>
          <p:spPr>
            <a:xfrm>
              <a:off x="0" y="2353234"/>
              <a:ext cx="1290744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Write a closing statement or call-to-action here.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4"/>
          <p:cNvPicPr preferRelativeResize="0"/>
          <p:nvPr/>
        </p:nvPicPr>
        <p:blipFill rotWithShape="1">
          <a:blip r:embed="rId3">
            <a:alphaModFix/>
          </a:blip>
          <a:srcRect b="5012" l="0" r="0" t="15584"/>
          <a:stretch/>
        </p:blipFill>
        <p:spPr>
          <a:xfrm>
            <a:off x="0" y="0"/>
            <a:ext cx="863723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337812" y="6685643"/>
            <a:ext cx="6935549" cy="349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62196" y="5952455"/>
            <a:ext cx="3308702" cy="230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365877" y="7513702"/>
            <a:ext cx="20639367" cy="348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305294">
            <a:off x="7094290" y="7275599"/>
            <a:ext cx="908947" cy="246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884793">
            <a:off x="-316019" y="8890547"/>
            <a:ext cx="2279175" cy="230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4212477">
            <a:off x="5564964" y="9342283"/>
            <a:ext cx="939793" cy="167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4"/>
          <p:cNvSpPr txBox="1"/>
          <p:nvPr/>
        </p:nvSpPr>
        <p:spPr>
          <a:xfrm>
            <a:off x="10500843" y="1560802"/>
            <a:ext cx="6758457" cy="1131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99"/>
              <a:buFont typeface="Arial"/>
              <a:buNone/>
            </a:pPr>
            <a:r>
              <a:rPr b="1" i="0" lang="en-US" sz="6699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GET IN TOUCH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3" name="Google Shape;303;p14"/>
          <p:cNvGrpSpPr/>
          <p:nvPr/>
        </p:nvGrpSpPr>
        <p:grpSpPr>
          <a:xfrm>
            <a:off x="13500972" y="4652488"/>
            <a:ext cx="3758328" cy="4349044"/>
            <a:chOff x="0" y="-47625"/>
            <a:chExt cx="5011104" cy="5798725"/>
          </a:xfrm>
        </p:grpSpPr>
        <p:sp>
          <p:nvSpPr>
            <p:cNvPr id="304" name="Google Shape;304;p14"/>
            <p:cNvSpPr txBox="1"/>
            <p:nvPr/>
          </p:nvSpPr>
          <p:spPr>
            <a:xfrm>
              <a:off x="0" y="-47625"/>
              <a:ext cx="5011104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EMAIL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 txBox="1"/>
            <p:nvPr/>
          </p:nvSpPr>
          <p:spPr>
            <a:xfrm>
              <a:off x="0" y="784352"/>
              <a:ext cx="5011104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hello@reallygreatsite.com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 txBox="1"/>
            <p:nvPr/>
          </p:nvSpPr>
          <p:spPr>
            <a:xfrm>
              <a:off x="0" y="2198048"/>
              <a:ext cx="5011104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SOCIAL MEDIA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 txBox="1"/>
            <p:nvPr/>
          </p:nvSpPr>
          <p:spPr>
            <a:xfrm>
              <a:off x="0" y="3030025"/>
              <a:ext cx="5011104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@reallygreatsite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 txBox="1"/>
            <p:nvPr/>
          </p:nvSpPr>
          <p:spPr>
            <a:xfrm>
              <a:off x="0" y="4443721"/>
              <a:ext cx="5011104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CALL US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 txBox="1"/>
            <p:nvPr/>
          </p:nvSpPr>
          <p:spPr>
            <a:xfrm>
              <a:off x="0" y="5275697"/>
              <a:ext cx="5011104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123-456-7890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5"/>
          <p:cNvPicPr preferRelativeResize="0"/>
          <p:nvPr/>
        </p:nvPicPr>
        <p:blipFill rotWithShape="1">
          <a:blip r:embed="rId3">
            <a:alphaModFix/>
          </a:blip>
          <a:srcRect b="45567" l="25159" r="9777" t="0"/>
          <a:stretch/>
        </p:blipFill>
        <p:spPr>
          <a:xfrm>
            <a:off x="1325358" y="3825772"/>
            <a:ext cx="3298176" cy="41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/>
          <p:cNvPicPr preferRelativeResize="0"/>
          <p:nvPr/>
        </p:nvPicPr>
        <p:blipFill rotWithShape="1">
          <a:blip r:embed="rId4">
            <a:alphaModFix/>
          </a:blip>
          <a:srcRect b="42675" l="22250" r="9617" t="357"/>
          <a:stretch/>
        </p:blipFill>
        <p:spPr>
          <a:xfrm>
            <a:off x="5277852" y="3825772"/>
            <a:ext cx="3298176" cy="41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5">
            <a:alphaModFix/>
          </a:blip>
          <a:srcRect b="28946" l="14735" r="14044" t="11400"/>
          <a:stretch/>
        </p:blipFill>
        <p:spPr>
          <a:xfrm>
            <a:off x="9378434" y="3825772"/>
            <a:ext cx="3294366" cy="41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15269615" y="-2200736"/>
            <a:ext cx="6227270" cy="682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7">
            <a:alphaModFix/>
          </a:blip>
          <a:srcRect b="0" l="781" r="0" t="17009"/>
          <a:stretch/>
        </p:blipFill>
        <p:spPr>
          <a:xfrm>
            <a:off x="13474805" y="3825772"/>
            <a:ext cx="3298979" cy="41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3294640" y="-1403601"/>
            <a:ext cx="626908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560295">
            <a:off x="344942" y="1406552"/>
            <a:ext cx="922003" cy="1063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15"/>
          <p:cNvGrpSpPr/>
          <p:nvPr/>
        </p:nvGrpSpPr>
        <p:grpSpPr>
          <a:xfrm>
            <a:off x="2453579" y="942975"/>
            <a:ext cx="13380842" cy="1581062"/>
            <a:chOff x="0" y="-114300"/>
            <a:chExt cx="17841123" cy="2108082"/>
          </a:xfrm>
        </p:grpSpPr>
        <p:sp>
          <p:nvSpPr>
            <p:cNvPr id="322" name="Google Shape;322;p15"/>
            <p:cNvSpPr txBox="1"/>
            <p:nvPr/>
          </p:nvSpPr>
          <p:spPr>
            <a:xfrm>
              <a:off x="0" y="-114300"/>
              <a:ext cx="17841123" cy="1470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99"/>
                <a:buFont typeface="Arial"/>
                <a:buNone/>
              </a:pPr>
              <a:r>
                <a:rPr b="1" i="0" lang="en-US" sz="66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TEAM MEMBERS PAGE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 txBox="1"/>
            <p:nvPr/>
          </p:nvSpPr>
          <p:spPr>
            <a:xfrm>
              <a:off x="1212784" y="1518379"/>
              <a:ext cx="15415554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324;p15"/>
          <p:cNvGrpSpPr/>
          <p:nvPr/>
        </p:nvGrpSpPr>
        <p:grpSpPr>
          <a:xfrm>
            <a:off x="1759582" y="8269669"/>
            <a:ext cx="2429727" cy="797560"/>
            <a:chOff x="0" y="-38100"/>
            <a:chExt cx="3239636" cy="1063413"/>
          </a:xfrm>
        </p:grpSpPr>
        <p:sp>
          <p:nvSpPr>
            <p:cNvPr id="325" name="Google Shape;325;p15"/>
            <p:cNvSpPr txBox="1"/>
            <p:nvPr/>
          </p:nvSpPr>
          <p:spPr>
            <a:xfrm>
              <a:off x="0" y="-38100"/>
              <a:ext cx="3239636" cy="50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0" y="549910"/>
              <a:ext cx="323963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15"/>
          <p:cNvGrpSpPr/>
          <p:nvPr/>
        </p:nvGrpSpPr>
        <p:grpSpPr>
          <a:xfrm>
            <a:off x="5712076" y="8265605"/>
            <a:ext cx="2429727" cy="802195"/>
            <a:chOff x="0" y="-38100"/>
            <a:chExt cx="3239636" cy="1069594"/>
          </a:xfrm>
        </p:grpSpPr>
        <p:sp>
          <p:nvSpPr>
            <p:cNvPr id="328" name="Google Shape;328;p15"/>
            <p:cNvSpPr txBox="1"/>
            <p:nvPr/>
          </p:nvSpPr>
          <p:spPr>
            <a:xfrm>
              <a:off x="0" y="-38100"/>
              <a:ext cx="3239636" cy="50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5"/>
            <p:cNvSpPr txBox="1"/>
            <p:nvPr/>
          </p:nvSpPr>
          <p:spPr>
            <a:xfrm>
              <a:off x="0" y="556091"/>
              <a:ext cx="323963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15"/>
          <p:cNvGrpSpPr/>
          <p:nvPr/>
        </p:nvGrpSpPr>
        <p:grpSpPr>
          <a:xfrm>
            <a:off x="9810753" y="8269669"/>
            <a:ext cx="2429727" cy="797560"/>
            <a:chOff x="0" y="-38100"/>
            <a:chExt cx="3239636" cy="1063413"/>
          </a:xfrm>
        </p:grpSpPr>
        <p:sp>
          <p:nvSpPr>
            <p:cNvPr id="331" name="Google Shape;331;p15"/>
            <p:cNvSpPr txBox="1"/>
            <p:nvPr/>
          </p:nvSpPr>
          <p:spPr>
            <a:xfrm>
              <a:off x="0" y="-38100"/>
              <a:ext cx="3239636" cy="50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 txBox="1"/>
            <p:nvPr/>
          </p:nvSpPr>
          <p:spPr>
            <a:xfrm>
              <a:off x="0" y="549910"/>
              <a:ext cx="323963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15"/>
          <p:cNvGrpSpPr/>
          <p:nvPr/>
        </p:nvGrpSpPr>
        <p:grpSpPr>
          <a:xfrm>
            <a:off x="13909431" y="8269669"/>
            <a:ext cx="2429727" cy="797560"/>
            <a:chOff x="0" y="-38100"/>
            <a:chExt cx="3239636" cy="1063413"/>
          </a:xfrm>
        </p:grpSpPr>
        <p:sp>
          <p:nvSpPr>
            <p:cNvPr id="334" name="Google Shape;334;p15"/>
            <p:cNvSpPr txBox="1"/>
            <p:nvPr/>
          </p:nvSpPr>
          <p:spPr>
            <a:xfrm>
              <a:off x="0" y="-38100"/>
              <a:ext cx="3239636" cy="50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 txBox="1"/>
            <p:nvPr/>
          </p:nvSpPr>
          <p:spPr>
            <a:xfrm>
              <a:off x="0" y="549910"/>
              <a:ext cx="323963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288F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6"/>
          <p:cNvGrpSpPr/>
          <p:nvPr/>
        </p:nvGrpSpPr>
        <p:grpSpPr>
          <a:xfrm>
            <a:off x="0" y="5840684"/>
            <a:ext cx="18287996" cy="4446316"/>
            <a:chOff x="0" y="-47625"/>
            <a:chExt cx="4816592" cy="1171046"/>
          </a:xfrm>
        </p:grpSpPr>
        <p:sp>
          <p:nvSpPr>
            <p:cNvPr id="341" name="Google Shape;341;p16"/>
            <p:cNvSpPr/>
            <p:nvPr/>
          </p:nvSpPr>
          <p:spPr>
            <a:xfrm>
              <a:off x="0" y="0"/>
              <a:ext cx="4816592" cy="1123421"/>
            </a:xfrm>
            <a:custGeom>
              <a:rect b="b" l="l" r="r" t="t"/>
              <a:pathLst>
                <a:path extrusionOk="0" h="112342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23421"/>
                  </a:lnTo>
                  <a:lnTo>
                    <a:pt x="0" y="1123421"/>
                  </a:lnTo>
                  <a:close/>
                </a:path>
              </a:pathLst>
            </a:custGeom>
            <a:solidFill>
              <a:srgbClr val="9EEFBC"/>
            </a:solidFill>
            <a:ln>
              <a:noFill/>
            </a:ln>
          </p:spPr>
        </p:sp>
        <p:sp>
          <p:nvSpPr>
            <p:cNvPr id="342" name="Google Shape;342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Google Shape;3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632556" y="2193758"/>
            <a:ext cx="9566173" cy="464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52375" y="-1002209"/>
            <a:ext cx="5297996" cy="3564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6"/>
          <p:cNvGrpSpPr/>
          <p:nvPr/>
        </p:nvGrpSpPr>
        <p:grpSpPr>
          <a:xfrm>
            <a:off x="14393174" y="7073097"/>
            <a:ext cx="611022" cy="613761"/>
            <a:chOff x="1813" y="0"/>
            <a:chExt cx="809173" cy="812800"/>
          </a:xfrm>
        </p:grpSpPr>
        <p:sp>
          <p:nvSpPr>
            <p:cNvPr id="346" name="Google Shape;346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6"/>
          <p:cNvGrpSpPr/>
          <p:nvPr/>
        </p:nvGrpSpPr>
        <p:grpSpPr>
          <a:xfrm>
            <a:off x="14589296" y="9537021"/>
            <a:ext cx="218780" cy="219761"/>
            <a:chOff x="1813" y="0"/>
            <a:chExt cx="809173" cy="812800"/>
          </a:xfrm>
        </p:grpSpPr>
        <p:sp>
          <p:nvSpPr>
            <p:cNvPr id="349" name="Google Shape;349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16"/>
          <p:cNvGrpSpPr/>
          <p:nvPr/>
        </p:nvGrpSpPr>
        <p:grpSpPr>
          <a:xfrm>
            <a:off x="15321583" y="8528253"/>
            <a:ext cx="218780" cy="219761"/>
            <a:chOff x="1813" y="0"/>
            <a:chExt cx="809173" cy="812800"/>
          </a:xfrm>
        </p:grpSpPr>
        <p:sp>
          <p:nvSpPr>
            <p:cNvPr id="352" name="Google Shape;352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6"/>
          <p:cNvGrpSpPr/>
          <p:nvPr/>
        </p:nvGrpSpPr>
        <p:grpSpPr>
          <a:xfrm>
            <a:off x="13137792" y="8638134"/>
            <a:ext cx="218780" cy="219761"/>
            <a:chOff x="1813" y="0"/>
            <a:chExt cx="809173" cy="812800"/>
          </a:xfrm>
        </p:grpSpPr>
        <p:sp>
          <p:nvSpPr>
            <p:cNvPr id="355" name="Google Shape;355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6"/>
          <p:cNvGrpSpPr/>
          <p:nvPr/>
        </p:nvGrpSpPr>
        <p:grpSpPr>
          <a:xfrm>
            <a:off x="16052845" y="7794010"/>
            <a:ext cx="218780" cy="219761"/>
            <a:chOff x="1813" y="0"/>
            <a:chExt cx="809173" cy="812800"/>
          </a:xfrm>
        </p:grpSpPr>
        <p:sp>
          <p:nvSpPr>
            <p:cNvPr id="358" name="Google Shape;358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6"/>
          <p:cNvGrpSpPr/>
          <p:nvPr/>
        </p:nvGrpSpPr>
        <p:grpSpPr>
          <a:xfrm>
            <a:off x="16415026" y="8638134"/>
            <a:ext cx="379360" cy="381060"/>
            <a:chOff x="1813" y="0"/>
            <a:chExt cx="809173" cy="812800"/>
          </a:xfrm>
        </p:grpSpPr>
        <p:sp>
          <p:nvSpPr>
            <p:cNvPr id="361" name="Google Shape;361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6"/>
          <p:cNvGrpSpPr/>
          <p:nvPr/>
        </p:nvGrpSpPr>
        <p:grpSpPr>
          <a:xfrm>
            <a:off x="17464276" y="7934494"/>
            <a:ext cx="218780" cy="219761"/>
            <a:chOff x="1813" y="0"/>
            <a:chExt cx="809173" cy="812800"/>
          </a:xfrm>
        </p:grpSpPr>
        <p:sp>
          <p:nvSpPr>
            <p:cNvPr id="364" name="Google Shape;364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6"/>
          <p:cNvGrpSpPr/>
          <p:nvPr/>
        </p:nvGrpSpPr>
        <p:grpSpPr>
          <a:xfrm>
            <a:off x="17354920" y="6727820"/>
            <a:ext cx="453126" cy="455157"/>
            <a:chOff x="1813" y="0"/>
            <a:chExt cx="809173" cy="812800"/>
          </a:xfrm>
        </p:grpSpPr>
        <p:sp>
          <p:nvSpPr>
            <p:cNvPr id="367" name="Google Shape;367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28A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6"/>
          <p:cNvGrpSpPr/>
          <p:nvPr/>
        </p:nvGrpSpPr>
        <p:grpSpPr>
          <a:xfrm>
            <a:off x="13242984" y="7073097"/>
            <a:ext cx="218780" cy="219761"/>
            <a:chOff x="1813" y="0"/>
            <a:chExt cx="809173" cy="812800"/>
          </a:xfrm>
        </p:grpSpPr>
        <p:sp>
          <p:nvSpPr>
            <p:cNvPr id="370" name="Google Shape;370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6"/>
          <p:cNvGrpSpPr/>
          <p:nvPr/>
        </p:nvGrpSpPr>
        <p:grpSpPr>
          <a:xfrm>
            <a:off x="13358012" y="9324289"/>
            <a:ext cx="423566" cy="425465"/>
            <a:chOff x="1813" y="0"/>
            <a:chExt cx="809173" cy="812800"/>
          </a:xfrm>
        </p:grpSpPr>
        <p:sp>
          <p:nvSpPr>
            <p:cNvPr id="373" name="Google Shape;373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16"/>
          <p:cNvGrpSpPr/>
          <p:nvPr/>
        </p:nvGrpSpPr>
        <p:grpSpPr>
          <a:xfrm>
            <a:off x="16053162" y="6475879"/>
            <a:ext cx="360206" cy="361821"/>
            <a:chOff x="1813" y="0"/>
            <a:chExt cx="809173" cy="812800"/>
          </a:xfrm>
        </p:grpSpPr>
        <p:sp>
          <p:nvSpPr>
            <p:cNvPr id="376" name="Google Shape;376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16"/>
          <p:cNvGrpSpPr/>
          <p:nvPr/>
        </p:nvGrpSpPr>
        <p:grpSpPr>
          <a:xfrm>
            <a:off x="16796499" y="9813347"/>
            <a:ext cx="563780" cy="566307"/>
            <a:chOff x="1813" y="0"/>
            <a:chExt cx="809173" cy="812800"/>
          </a:xfrm>
        </p:grpSpPr>
        <p:sp>
          <p:nvSpPr>
            <p:cNvPr id="379" name="Google Shape;379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28A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16"/>
          <p:cNvGrpSpPr/>
          <p:nvPr/>
        </p:nvGrpSpPr>
        <p:grpSpPr>
          <a:xfrm>
            <a:off x="1009161" y="7583503"/>
            <a:ext cx="13189569" cy="1818065"/>
            <a:chOff x="0" y="-95250"/>
            <a:chExt cx="17586091" cy="2424086"/>
          </a:xfrm>
        </p:grpSpPr>
        <p:sp>
          <p:nvSpPr>
            <p:cNvPr id="382" name="Google Shape;382;p16"/>
            <p:cNvSpPr txBox="1"/>
            <p:nvPr/>
          </p:nvSpPr>
          <p:spPr>
            <a:xfrm>
              <a:off x="0" y="-95250"/>
              <a:ext cx="17586091" cy="618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1" i="0" lang="en-US" sz="2599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This presentation template is free for everyone to use thanks to the following: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6"/>
            <p:cNvSpPr txBox="1"/>
            <p:nvPr/>
          </p:nvSpPr>
          <p:spPr>
            <a:xfrm>
              <a:off x="0" y="1037076"/>
              <a:ext cx="14535370" cy="1291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0" i="0" lang="en-US" sz="2599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SlidesCarnival for the presentation template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l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0" i="0" lang="en-US" sz="2599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Pexels for the photos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4" name="Google Shape;384;p16"/>
          <p:cNvSpPr txBox="1"/>
          <p:nvPr/>
        </p:nvSpPr>
        <p:spPr>
          <a:xfrm>
            <a:off x="1028700" y="865569"/>
            <a:ext cx="4815700" cy="1013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CREDITS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6"/>
          <p:cNvSpPr txBox="1"/>
          <p:nvPr/>
        </p:nvSpPr>
        <p:spPr>
          <a:xfrm>
            <a:off x="14919782" y="682354"/>
            <a:ext cx="3118118" cy="937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b="1" i="0" lang="en-US" sz="2999" u="none" cap="none" strike="noStrike">
                <a:solidFill>
                  <a:srgbClr val="14288F"/>
                </a:solidFill>
                <a:latin typeface="Inter"/>
                <a:ea typeface="Inter"/>
                <a:cs typeface="Inter"/>
                <a:sym typeface="Inter"/>
              </a:rPr>
              <a:t>HAPPY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4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b="1" i="0" lang="en-US" sz="2999" u="none" cap="none" strike="noStrike">
                <a:solidFill>
                  <a:srgbClr val="14288F"/>
                </a:solidFill>
                <a:latin typeface="Inter"/>
                <a:ea typeface="Inter"/>
                <a:cs typeface="Inter"/>
                <a:sym typeface="Inter"/>
              </a:rPr>
              <a:t>DESIGNING!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17"/>
          <p:cNvGrpSpPr/>
          <p:nvPr/>
        </p:nvGrpSpPr>
        <p:grpSpPr>
          <a:xfrm>
            <a:off x="7904351" y="3999640"/>
            <a:ext cx="4369630" cy="7394759"/>
            <a:chOff x="0" y="0"/>
            <a:chExt cx="5826174" cy="9859679"/>
          </a:xfrm>
        </p:grpSpPr>
        <p:pic>
          <p:nvPicPr>
            <p:cNvPr id="391" name="Google Shape;391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5826174" cy="98596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2" name="Google Shape;392;p17"/>
            <p:cNvGrpSpPr/>
            <p:nvPr/>
          </p:nvGrpSpPr>
          <p:grpSpPr>
            <a:xfrm>
              <a:off x="793383" y="1185676"/>
              <a:ext cx="4271813" cy="4211243"/>
              <a:chOff x="0" y="-19050"/>
              <a:chExt cx="843815" cy="831850"/>
            </a:xfrm>
          </p:grpSpPr>
          <p:sp>
            <p:nvSpPr>
              <p:cNvPr id="393" name="Google Shape;393;p17"/>
              <p:cNvSpPr/>
              <p:nvPr/>
            </p:nvSpPr>
            <p:spPr>
              <a:xfrm>
                <a:off x="0" y="0"/>
                <a:ext cx="843815" cy="757662"/>
              </a:xfrm>
              <a:custGeom>
                <a:rect b="b" l="l" r="r" t="t"/>
                <a:pathLst>
                  <a:path extrusionOk="0" h="757662" w="843815">
                    <a:moveTo>
                      <a:pt x="0" y="0"/>
                    </a:moveTo>
                    <a:lnTo>
                      <a:pt x="843815" y="0"/>
                    </a:lnTo>
                    <a:lnTo>
                      <a:pt x="843815" y="757662"/>
                    </a:lnTo>
                    <a:lnTo>
                      <a:pt x="0" y="757662"/>
                    </a:lnTo>
                    <a:close/>
                  </a:path>
                </a:pathLst>
              </a:custGeom>
              <a:solidFill>
                <a:srgbClr val="9EEFBC"/>
              </a:solidFill>
              <a:ln>
                <a:noFill/>
              </a:ln>
            </p:spPr>
          </p:sp>
          <p:sp>
            <p:nvSpPr>
              <p:cNvPr id="394" name="Google Shape;394;p1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5" name="Google Shape;395;p17"/>
            <p:cNvSpPr txBox="1"/>
            <p:nvPr/>
          </p:nvSpPr>
          <p:spPr>
            <a:xfrm>
              <a:off x="793383" y="1814380"/>
              <a:ext cx="4271700" cy="28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YOU CAN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FIND THESE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FONTS ONLINE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14288F"/>
                  </a:solidFill>
                  <a:latin typeface="Inter"/>
                  <a:ea typeface="Inter"/>
                  <a:cs typeface="Inter"/>
                  <a:sym typeface="Inter"/>
                </a:rPr>
                <a:t>TOO.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6" name="Google Shape;396;p17"/>
          <p:cNvPicPr preferRelativeResize="0"/>
          <p:nvPr/>
        </p:nvPicPr>
        <p:blipFill rotWithShape="1">
          <a:blip r:embed="rId4">
            <a:alphaModFix/>
          </a:blip>
          <a:srcRect b="27030" l="33906" r="6873" t="0"/>
          <a:stretch/>
        </p:blipFill>
        <p:spPr>
          <a:xfrm>
            <a:off x="12026663" y="0"/>
            <a:ext cx="626133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7"/>
          <p:cNvSpPr txBox="1"/>
          <p:nvPr/>
        </p:nvSpPr>
        <p:spPr>
          <a:xfrm>
            <a:off x="1028700" y="1438006"/>
            <a:ext cx="7317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FONTS IN THIS 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8" name="Google Shape;398;p17"/>
          <p:cNvGrpSpPr/>
          <p:nvPr/>
        </p:nvGrpSpPr>
        <p:grpSpPr>
          <a:xfrm>
            <a:off x="1028700" y="4981516"/>
            <a:ext cx="6458013" cy="2764735"/>
            <a:chOff x="0" y="-95250"/>
            <a:chExt cx="8610684" cy="3686314"/>
          </a:xfrm>
        </p:grpSpPr>
        <p:sp>
          <p:nvSpPr>
            <p:cNvPr id="399" name="Google Shape;399;p17"/>
            <p:cNvSpPr txBox="1"/>
            <p:nvPr/>
          </p:nvSpPr>
          <p:spPr>
            <a:xfrm>
              <a:off x="0" y="-95250"/>
              <a:ext cx="8610600" cy="12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1" i="0" lang="en-US" sz="25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This presentation template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1" i="0" lang="en-US" sz="25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uses the following free fonts: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7"/>
            <p:cNvSpPr txBox="1"/>
            <p:nvPr/>
          </p:nvSpPr>
          <p:spPr>
            <a:xfrm>
              <a:off x="0" y="1626204"/>
              <a:ext cx="8610684" cy="1964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0" i="0" lang="en-US" sz="25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Titles: Inter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l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0" i="0" lang="en-US" sz="25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Headers: Inter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l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99"/>
                <a:buFont typeface="Arial"/>
                <a:buNone/>
              </a:pPr>
              <a:r>
                <a:rPr b="0" i="0" lang="en-US" sz="25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Body Copy: Inter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288F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8"/>
          <p:cNvGrpSpPr/>
          <p:nvPr/>
        </p:nvGrpSpPr>
        <p:grpSpPr>
          <a:xfrm>
            <a:off x="0" y="4671306"/>
            <a:ext cx="18287996" cy="5615694"/>
            <a:chOff x="0" y="-47625"/>
            <a:chExt cx="4816592" cy="1479031"/>
          </a:xfrm>
        </p:grpSpPr>
        <p:sp>
          <p:nvSpPr>
            <p:cNvPr id="406" name="Google Shape;406;p18"/>
            <p:cNvSpPr/>
            <p:nvPr/>
          </p:nvSpPr>
          <p:spPr>
            <a:xfrm>
              <a:off x="0" y="0"/>
              <a:ext cx="4816592" cy="1431406"/>
            </a:xfrm>
            <a:custGeom>
              <a:rect b="b" l="l" r="r" t="t"/>
              <a:pathLst>
                <a:path extrusionOk="0" h="143140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31406"/>
                  </a:lnTo>
                  <a:lnTo>
                    <a:pt x="0" y="1431406"/>
                  </a:ln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</p:sp>
        <p:sp>
          <p:nvSpPr>
            <p:cNvPr id="407" name="Google Shape;407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8" name="Google Shape;40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8175" y="552450"/>
            <a:ext cx="5011379" cy="457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559972">
            <a:off x="1887253" y="5797671"/>
            <a:ext cx="643410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42180">
            <a:off x="10549230" y="6078731"/>
            <a:ext cx="1597488" cy="133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458007">
            <a:off x="6439252" y="5991815"/>
            <a:ext cx="1087841" cy="144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570461">
            <a:off x="15147321" y="6379925"/>
            <a:ext cx="1443583" cy="7296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18"/>
          <p:cNvGrpSpPr/>
          <p:nvPr/>
        </p:nvGrpSpPr>
        <p:grpSpPr>
          <a:xfrm>
            <a:off x="316893" y="7820140"/>
            <a:ext cx="4500256" cy="1359962"/>
            <a:chOff x="0" y="-47625"/>
            <a:chExt cx="6000341" cy="1813283"/>
          </a:xfrm>
        </p:grpSpPr>
        <p:sp>
          <p:nvSpPr>
            <p:cNvPr id="414" name="Google Shape;414;p18"/>
            <p:cNvSpPr txBox="1"/>
            <p:nvPr/>
          </p:nvSpPr>
          <p:spPr>
            <a:xfrm>
              <a:off x="0" y="-47625"/>
              <a:ext cx="6000341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8"/>
            <p:cNvSpPr txBox="1"/>
            <p:nvPr/>
          </p:nvSpPr>
          <p:spPr>
            <a:xfrm>
              <a:off x="756888" y="794955"/>
              <a:ext cx="4486566" cy="9707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18"/>
          <p:cNvGrpSpPr/>
          <p:nvPr/>
        </p:nvGrpSpPr>
        <p:grpSpPr>
          <a:xfrm>
            <a:off x="4701546" y="7820140"/>
            <a:ext cx="4500256" cy="1359962"/>
            <a:chOff x="0" y="-47625"/>
            <a:chExt cx="6000341" cy="1813283"/>
          </a:xfrm>
        </p:grpSpPr>
        <p:sp>
          <p:nvSpPr>
            <p:cNvPr id="417" name="Google Shape;417;p18"/>
            <p:cNvSpPr txBox="1"/>
            <p:nvPr/>
          </p:nvSpPr>
          <p:spPr>
            <a:xfrm>
              <a:off x="0" y="-47625"/>
              <a:ext cx="6000341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8"/>
            <p:cNvSpPr txBox="1"/>
            <p:nvPr/>
          </p:nvSpPr>
          <p:spPr>
            <a:xfrm>
              <a:off x="756888" y="794955"/>
              <a:ext cx="4486566" cy="9707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p18"/>
          <p:cNvGrpSpPr/>
          <p:nvPr/>
        </p:nvGrpSpPr>
        <p:grpSpPr>
          <a:xfrm>
            <a:off x="9086198" y="7820140"/>
            <a:ext cx="4500256" cy="1359962"/>
            <a:chOff x="0" y="-47625"/>
            <a:chExt cx="6000341" cy="1813283"/>
          </a:xfrm>
        </p:grpSpPr>
        <p:sp>
          <p:nvSpPr>
            <p:cNvPr id="420" name="Google Shape;420;p18"/>
            <p:cNvSpPr txBox="1"/>
            <p:nvPr/>
          </p:nvSpPr>
          <p:spPr>
            <a:xfrm>
              <a:off x="0" y="-47625"/>
              <a:ext cx="6000341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8"/>
            <p:cNvSpPr txBox="1"/>
            <p:nvPr/>
          </p:nvSpPr>
          <p:spPr>
            <a:xfrm>
              <a:off x="756888" y="794955"/>
              <a:ext cx="4486566" cy="9707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18"/>
          <p:cNvGrpSpPr/>
          <p:nvPr/>
        </p:nvGrpSpPr>
        <p:grpSpPr>
          <a:xfrm>
            <a:off x="13470851" y="7820140"/>
            <a:ext cx="4500256" cy="1359962"/>
            <a:chOff x="0" y="-47625"/>
            <a:chExt cx="6000341" cy="1813283"/>
          </a:xfrm>
        </p:grpSpPr>
        <p:sp>
          <p:nvSpPr>
            <p:cNvPr id="423" name="Google Shape;423;p18"/>
            <p:cNvSpPr txBox="1"/>
            <p:nvPr/>
          </p:nvSpPr>
          <p:spPr>
            <a:xfrm>
              <a:off x="0" y="-47625"/>
              <a:ext cx="6000341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8"/>
            <p:cNvSpPr txBox="1"/>
            <p:nvPr/>
          </p:nvSpPr>
          <p:spPr>
            <a:xfrm>
              <a:off x="756888" y="794955"/>
              <a:ext cx="4486566" cy="9707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want to discuss.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18"/>
          <p:cNvSpPr txBox="1"/>
          <p:nvPr/>
        </p:nvSpPr>
        <p:spPr>
          <a:xfrm>
            <a:off x="851623" y="817181"/>
            <a:ext cx="6619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b="1" i="0" lang="en-US" sz="5199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ADD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b="1" i="0" lang="en-US" sz="5199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TIMELINE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p18"/>
          <p:cNvCxnSpPr/>
          <p:nvPr/>
        </p:nvCxnSpPr>
        <p:spPr>
          <a:xfrm rot="-5400000">
            <a:off x="2345648" y="4791570"/>
            <a:ext cx="404645" cy="0"/>
          </a:xfrm>
          <a:prstGeom prst="straightConnector1">
            <a:avLst/>
          </a:prstGeom>
          <a:noFill/>
          <a:ln cap="flat" cmpd="sng" w="85725">
            <a:solidFill>
              <a:srgbClr val="9EEFB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7" name="Google Shape;427;p18"/>
          <p:cNvCxnSpPr/>
          <p:nvPr/>
        </p:nvCxnSpPr>
        <p:spPr>
          <a:xfrm rot="-5400000">
            <a:off x="6706489" y="4791570"/>
            <a:ext cx="404645" cy="0"/>
          </a:xfrm>
          <a:prstGeom prst="straightConnector1">
            <a:avLst/>
          </a:prstGeom>
          <a:noFill/>
          <a:ln cap="flat" cmpd="sng" w="85725">
            <a:solidFill>
              <a:srgbClr val="9EEFB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8" name="Google Shape;428;p18"/>
          <p:cNvCxnSpPr/>
          <p:nvPr/>
        </p:nvCxnSpPr>
        <p:spPr>
          <a:xfrm rot="-5400000">
            <a:off x="11091141" y="4791570"/>
            <a:ext cx="404645" cy="0"/>
          </a:xfrm>
          <a:prstGeom prst="straightConnector1">
            <a:avLst/>
          </a:prstGeom>
          <a:noFill/>
          <a:ln cap="flat" cmpd="sng" w="85725">
            <a:solidFill>
              <a:srgbClr val="9EEFB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9" name="Google Shape;429;p18"/>
          <p:cNvCxnSpPr/>
          <p:nvPr/>
        </p:nvCxnSpPr>
        <p:spPr>
          <a:xfrm rot="-5400000">
            <a:off x="15518657" y="4791570"/>
            <a:ext cx="404645" cy="0"/>
          </a:xfrm>
          <a:prstGeom prst="straightConnector1">
            <a:avLst/>
          </a:prstGeom>
          <a:noFill/>
          <a:ln cap="flat" cmpd="sng" w="85725">
            <a:solidFill>
              <a:srgbClr val="9EEFB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9"/>
          <p:cNvGrpSpPr/>
          <p:nvPr/>
        </p:nvGrpSpPr>
        <p:grpSpPr>
          <a:xfrm>
            <a:off x="742950" y="942975"/>
            <a:ext cx="4318766" cy="3213665"/>
            <a:chOff x="0" y="-114300"/>
            <a:chExt cx="5758354" cy="4284887"/>
          </a:xfrm>
        </p:grpSpPr>
        <p:sp>
          <p:nvSpPr>
            <p:cNvPr id="435" name="Google Shape;435;p19"/>
            <p:cNvSpPr txBox="1"/>
            <p:nvPr/>
          </p:nvSpPr>
          <p:spPr>
            <a:xfrm>
              <a:off x="1986937" y="-114300"/>
              <a:ext cx="1784480" cy="1425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n-US" sz="65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9"/>
            <p:cNvSpPr txBox="1"/>
            <p:nvPr/>
          </p:nvSpPr>
          <p:spPr>
            <a:xfrm>
              <a:off x="741367" y="1551305"/>
              <a:ext cx="4275620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STRENGTHS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9"/>
            <p:cNvSpPr txBox="1"/>
            <p:nvPr/>
          </p:nvSpPr>
          <p:spPr>
            <a:xfrm>
              <a:off x="0" y="2600655"/>
              <a:ext cx="5758354" cy="1569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are you doing well?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sets you apart?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are your good qualities?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8" name="Google Shape;4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7465" y="1596965"/>
            <a:ext cx="7093070" cy="7093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p19"/>
          <p:cNvGrpSpPr/>
          <p:nvPr/>
        </p:nvGrpSpPr>
        <p:grpSpPr>
          <a:xfrm>
            <a:off x="490783" y="5057775"/>
            <a:ext cx="4823100" cy="3608953"/>
            <a:chOff x="0" y="-114300"/>
            <a:chExt cx="6430800" cy="4811937"/>
          </a:xfrm>
        </p:grpSpPr>
        <p:sp>
          <p:nvSpPr>
            <p:cNvPr id="440" name="Google Shape;440;p19"/>
            <p:cNvSpPr txBox="1"/>
            <p:nvPr/>
          </p:nvSpPr>
          <p:spPr>
            <a:xfrm>
              <a:off x="2323160" y="-114300"/>
              <a:ext cx="1784480" cy="1425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n-US" sz="65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9"/>
            <p:cNvSpPr txBox="1"/>
            <p:nvPr/>
          </p:nvSpPr>
          <p:spPr>
            <a:xfrm>
              <a:off x="1077590" y="1551305"/>
              <a:ext cx="4275620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WEAKNESSES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9"/>
            <p:cNvSpPr txBox="1"/>
            <p:nvPr/>
          </p:nvSpPr>
          <p:spPr>
            <a:xfrm>
              <a:off x="0" y="2594305"/>
              <a:ext cx="6430800" cy="2103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Where do you need to improve?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Are resources adequate?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do others do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better than you?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19"/>
          <p:cNvGrpSpPr/>
          <p:nvPr/>
        </p:nvGrpSpPr>
        <p:grpSpPr>
          <a:xfrm>
            <a:off x="13486414" y="942975"/>
            <a:ext cx="3888876" cy="3213665"/>
            <a:chOff x="0" y="-114300"/>
            <a:chExt cx="5185168" cy="4284887"/>
          </a:xfrm>
        </p:grpSpPr>
        <p:sp>
          <p:nvSpPr>
            <p:cNvPr id="444" name="Google Shape;444;p19"/>
            <p:cNvSpPr txBox="1"/>
            <p:nvPr/>
          </p:nvSpPr>
          <p:spPr>
            <a:xfrm>
              <a:off x="1700344" y="-114300"/>
              <a:ext cx="1784480" cy="1425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n-US" sz="65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9"/>
            <p:cNvSpPr txBox="1"/>
            <p:nvPr/>
          </p:nvSpPr>
          <p:spPr>
            <a:xfrm>
              <a:off x="0" y="1551305"/>
              <a:ext cx="5185168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OPPORTUNITIES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9"/>
            <p:cNvSpPr txBox="1"/>
            <p:nvPr/>
          </p:nvSpPr>
          <p:spPr>
            <a:xfrm>
              <a:off x="0" y="2600655"/>
              <a:ext cx="5185168" cy="1569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are your goals?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Are demands shifting?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How can it be improved?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7" name="Google Shape;447;p19"/>
          <p:cNvGrpSpPr/>
          <p:nvPr/>
        </p:nvGrpSpPr>
        <p:grpSpPr>
          <a:xfrm>
            <a:off x="13467681" y="5239789"/>
            <a:ext cx="3926342" cy="3608953"/>
            <a:chOff x="0" y="-114300"/>
            <a:chExt cx="5235123" cy="4811937"/>
          </a:xfrm>
        </p:grpSpPr>
        <p:sp>
          <p:nvSpPr>
            <p:cNvPr id="448" name="Google Shape;448;p19"/>
            <p:cNvSpPr txBox="1"/>
            <p:nvPr/>
          </p:nvSpPr>
          <p:spPr>
            <a:xfrm>
              <a:off x="1725321" y="-114300"/>
              <a:ext cx="1784480" cy="1425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n-US" sz="65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9"/>
            <p:cNvSpPr txBox="1"/>
            <p:nvPr/>
          </p:nvSpPr>
          <p:spPr>
            <a:xfrm>
              <a:off x="479751" y="1551305"/>
              <a:ext cx="4275620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en-US" sz="27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THREATS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9"/>
            <p:cNvSpPr txBox="1"/>
            <p:nvPr/>
          </p:nvSpPr>
          <p:spPr>
            <a:xfrm>
              <a:off x="0" y="2594305"/>
              <a:ext cx="5235123" cy="2103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are the blockers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you're facing?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are factors outside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of your control?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22327742dfb_3_1"/>
          <p:cNvPicPr preferRelativeResize="0"/>
          <p:nvPr/>
        </p:nvPicPr>
        <p:blipFill rotWithShape="1">
          <a:blip r:embed="rId3">
            <a:alphaModFix/>
          </a:blip>
          <a:srcRect b="0" l="0" r="0" t="30240"/>
          <a:stretch/>
        </p:blipFill>
        <p:spPr>
          <a:xfrm>
            <a:off x="-95250" y="3135725"/>
            <a:ext cx="18515502" cy="72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2327742dfb_3_1"/>
          <p:cNvPicPr preferRelativeResize="0"/>
          <p:nvPr/>
        </p:nvPicPr>
        <p:blipFill rotWithShape="1">
          <a:blip r:embed="rId4">
            <a:alphaModFix/>
          </a:blip>
          <a:srcRect b="33427" l="20419" r="51715" t="20887"/>
          <a:stretch/>
        </p:blipFill>
        <p:spPr>
          <a:xfrm>
            <a:off x="-369775" y="-1242584"/>
            <a:ext cx="5141248" cy="4741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g22327742dfb_3_1"/>
          <p:cNvGrpSpPr/>
          <p:nvPr/>
        </p:nvGrpSpPr>
        <p:grpSpPr>
          <a:xfrm>
            <a:off x="169921" y="5372657"/>
            <a:ext cx="6477750" cy="4145068"/>
            <a:chOff x="0" y="-57150"/>
            <a:chExt cx="8637000" cy="5526757"/>
          </a:xfrm>
        </p:grpSpPr>
        <p:sp>
          <p:nvSpPr>
            <p:cNvPr id="108" name="Google Shape;108;g22327742dfb_3_1"/>
            <p:cNvSpPr txBox="1"/>
            <p:nvPr/>
          </p:nvSpPr>
          <p:spPr>
            <a:xfrm>
              <a:off x="0" y="1032607"/>
              <a:ext cx="8637000" cy="443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Click on the "Google Slides" button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below this presentation preview.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Click on "Make a copy."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Start editing your presentation.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need to sign in 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your Google account.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22327742dfb_3_1"/>
            <p:cNvSpPr txBox="1"/>
            <p:nvPr/>
          </p:nvSpPr>
          <p:spPr>
            <a:xfrm>
              <a:off x="891039" y="-57150"/>
              <a:ext cx="68550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GOOGLE SLIDES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g22327742dfb_3_1"/>
          <p:cNvGrpSpPr/>
          <p:nvPr/>
        </p:nvGrpSpPr>
        <p:grpSpPr>
          <a:xfrm>
            <a:off x="5905070" y="5372657"/>
            <a:ext cx="6477750" cy="4145068"/>
            <a:chOff x="0" y="-57150"/>
            <a:chExt cx="8637000" cy="5526757"/>
          </a:xfrm>
        </p:grpSpPr>
        <p:sp>
          <p:nvSpPr>
            <p:cNvPr id="111" name="Google Shape;111;g22327742dfb_3_1"/>
            <p:cNvSpPr txBox="1"/>
            <p:nvPr/>
          </p:nvSpPr>
          <p:spPr>
            <a:xfrm>
              <a:off x="0" y="1032607"/>
              <a:ext cx="8637000" cy="443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Click on the "PowerPoint" button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below this presentation preview.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Start editing your presentation.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Download and install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the fonts used in this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as listed on the next page.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22327742dfb_3_1"/>
            <p:cNvSpPr txBox="1"/>
            <p:nvPr/>
          </p:nvSpPr>
          <p:spPr>
            <a:xfrm>
              <a:off x="891039" y="-57150"/>
              <a:ext cx="68550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POWERPOINT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g22327742dfb_3_1"/>
          <p:cNvGrpSpPr/>
          <p:nvPr/>
        </p:nvGrpSpPr>
        <p:grpSpPr>
          <a:xfrm>
            <a:off x="12032274" y="5372657"/>
            <a:ext cx="5141250" cy="3720268"/>
            <a:chOff x="0" y="-57150"/>
            <a:chExt cx="6855000" cy="4960357"/>
          </a:xfrm>
        </p:grpSpPr>
        <p:sp>
          <p:nvSpPr>
            <p:cNvPr id="114" name="Google Shape;114;g22327742dfb_3_1"/>
            <p:cNvSpPr txBox="1"/>
            <p:nvPr/>
          </p:nvSpPr>
          <p:spPr>
            <a:xfrm>
              <a:off x="0" y="1032607"/>
              <a:ext cx="6855000" cy="38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Click on the "Canva" button under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this presentation preview.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Start editing your presentation.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 need to sign in 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your Canva account.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22327742dfb_3_1"/>
            <p:cNvSpPr txBox="1"/>
            <p:nvPr/>
          </p:nvSpPr>
          <p:spPr>
            <a:xfrm>
              <a:off x="0" y="-57150"/>
              <a:ext cx="68550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CANVA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0"/>
          <p:cNvGrpSpPr/>
          <p:nvPr/>
        </p:nvGrpSpPr>
        <p:grpSpPr>
          <a:xfrm>
            <a:off x="8877300" y="1215525"/>
            <a:ext cx="8394997" cy="8150664"/>
            <a:chOff x="0" y="-47625"/>
            <a:chExt cx="10968117" cy="10867552"/>
          </a:xfrm>
        </p:grpSpPr>
        <p:sp>
          <p:nvSpPr>
            <p:cNvPr id="456" name="Google Shape;456;p20"/>
            <p:cNvSpPr txBox="1"/>
            <p:nvPr/>
          </p:nvSpPr>
          <p:spPr>
            <a:xfrm>
              <a:off x="833044" y="10348027"/>
              <a:ext cx="1123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Item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0"/>
            <p:cNvSpPr txBox="1"/>
            <p:nvPr/>
          </p:nvSpPr>
          <p:spPr>
            <a:xfrm>
              <a:off x="3047311" y="10348027"/>
              <a:ext cx="11841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Item 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0"/>
            <p:cNvSpPr txBox="1"/>
            <p:nvPr/>
          </p:nvSpPr>
          <p:spPr>
            <a:xfrm>
              <a:off x="5286170" y="10348027"/>
              <a:ext cx="1195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Item 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0"/>
            <p:cNvSpPr txBox="1"/>
            <p:nvPr/>
          </p:nvSpPr>
          <p:spPr>
            <a:xfrm>
              <a:off x="7527209" y="10348027"/>
              <a:ext cx="1202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Item 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 txBox="1"/>
            <p:nvPr/>
          </p:nvSpPr>
          <p:spPr>
            <a:xfrm>
              <a:off x="9778317" y="10348027"/>
              <a:ext cx="118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Item 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20"/>
            <p:cNvGrpSpPr/>
            <p:nvPr/>
          </p:nvGrpSpPr>
          <p:grpSpPr>
            <a:xfrm>
              <a:off x="817135" y="222375"/>
              <a:ext cx="10133690" cy="9984483"/>
              <a:chOff x="0" y="-6350"/>
              <a:chExt cx="10834753" cy="10675224"/>
            </a:xfrm>
          </p:grpSpPr>
          <p:sp>
            <p:nvSpPr>
              <p:cNvPr id="462" name="Google Shape;462;p20"/>
              <p:cNvSpPr/>
              <p:nvPr/>
            </p:nvSpPr>
            <p:spPr>
              <a:xfrm>
                <a:off x="0" y="-6350"/>
                <a:ext cx="10834753" cy="12700"/>
              </a:xfrm>
              <a:custGeom>
                <a:rect b="b" l="l" r="r" t="t"/>
                <a:pathLst>
                  <a:path extrusionOk="0" h="12700" w="10834753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9EEFBC">
                  <a:alpha val="24313"/>
                </a:srgbClr>
              </a:solidFill>
              <a:ln>
                <a:noFill/>
              </a:ln>
            </p:spPr>
          </p:sp>
          <p:sp>
            <p:nvSpPr>
              <p:cNvPr id="463" name="Google Shape;463;p20"/>
              <p:cNvSpPr/>
              <p:nvPr/>
            </p:nvSpPr>
            <p:spPr>
              <a:xfrm>
                <a:off x="0" y="2126155"/>
                <a:ext cx="10834753" cy="12700"/>
              </a:xfrm>
              <a:custGeom>
                <a:rect b="b" l="l" r="r" t="t"/>
                <a:pathLst>
                  <a:path extrusionOk="0" h="12700" w="10834753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9EEFBC">
                  <a:alpha val="24313"/>
                </a:srgbClr>
              </a:solidFill>
              <a:ln>
                <a:noFill/>
              </a:ln>
            </p:spPr>
          </p:sp>
          <p:sp>
            <p:nvSpPr>
              <p:cNvPr id="464" name="Google Shape;464;p20"/>
              <p:cNvSpPr/>
              <p:nvPr/>
            </p:nvSpPr>
            <p:spPr>
              <a:xfrm>
                <a:off x="0" y="4258659"/>
                <a:ext cx="10834753" cy="12700"/>
              </a:xfrm>
              <a:custGeom>
                <a:rect b="b" l="l" r="r" t="t"/>
                <a:pathLst>
                  <a:path extrusionOk="0" h="12700" w="10834753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9EEFBC">
                  <a:alpha val="24313"/>
                </a:srgbClr>
              </a:solidFill>
              <a:ln>
                <a:noFill/>
              </a:ln>
            </p:spPr>
          </p:sp>
          <p:sp>
            <p:nvSpPr>
              <p:cNvPr id="465" name="Google Shape;465;p20"/>
              <p:cNvSpPr/>
              <p:nvPr/>
            </p:nvSpPr>
            <p:spPr>
              <a:xfrm>
                <a:off x="0" y="6391164"/>
                <a:ext cx="10834753" cy="12700"/>
              </a:xfrm>
              <a:custGeom>
                <a:rect b="b" l="l" r="r" t="t"/>
                <a:pathLst>
                  <a:path extrusionOk="0" h="12700" w="10834753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9EEFBC">
                  <a:alpha val="24313"/>
                </a:srgbClr>
              </a:solidFill>
              <a:ln>
                <a:noFill/>
              </a:ln>
            </p:spPr>
          </p:sp>
          <p:sp>
            <p:nvSpPr>
              <p:cNvPr id="466" name="Google Shape;466;p20"/>
              <p:cNvSpPr/>
              <p:nvPr/>
            </p:nvSpPr>
            <p:spPr>
              <a:xfrm>
                <a:off x="0" y="8523669"/>
                <a:ext cx="10834753" cy="12700"/>
              </a:xfrm>
              <a:custGeom>
                <a:rect b="b" l="l" r="r" t="t"/>
                <a:pathLst>
                  <a:path extrusionOk="0" h="12700" w="10834753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9EEFBC">
                  <a:alpha val="24313"/>
                </a:srgbClr>
              </a:solidFill>
              <a:ln>
                <a:noFill/>
              </a:ln>
            </p:spPr>
          </p:sp>
          <p:sp>
            <p:nvSpPr>
              <p:cNvPr id="467" name="Google Shape;467;p20"/>
              <p:cNvSpPr/>
              <p:nvPr/>
            </p:nvSpPr>
            <p:spPr>
              <a:xfrm>
                <a:off x="0" y="10656174"/>
                <a:ext cx="10834753" cy="12700"/>
              </a:xfrm>
              <a:custGeom>
                <a:rect b="b" l="l" r="r" t="t"/>
                <a:pathLst>
                  <a:path extrusionOk="0" h="12700" w="10834753">
                    <a:moveTo>
                      <a:pt x="0" y="0"/>
                    </a:moveTo>
                    <a:lnTo>
                      <a:pt x="10834753" y="0"/>
                    </a:lnTo>
                    <a:lnTo>
                      <a:pt x="1083475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9EEFBC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68" name="Google Shape;468;p20"/>
            <p:cNvSpPr txBox="1"/>
            <p:nvPr/>
          </p:nvSpPr>
          <p:spPr>
            <a:xfrm>
              <a:off x="12992" y="-47625"/>
              <a:ext cx="609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50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0"/>
            <p:cNvSpPr txBox="1"/>
            <p:nvPr/>
          </p:nvSpPr>
          <p:spPr>
            <a:xfrm>
              <a:off x="0" y="1946896"/>
              <a:ext cx="622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40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0"/>
            <p:cNvSpPr txBox="1"/>
            <p:nvPr/>
          </p:nvSpPr>
          <p:spPr>
            <a:xfrm>
              <a:off x="7146" y="3941417"/>
              <a:ext cx="615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30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0"/>
            <p:cNvSpPr txBox="1"/>
            <p:nvPr/>
          </p:nvSpPr>
          <p:spPr>
            <a:xfrm>
              <a:off x="18653" y="5935938"/>
              <a:ext cx="6036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20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0"/>
            <p:cNvSpPr txBox="1"/>
            <p:nvPr/>
          </p:nvSpPr>
          <p:spPr>
            <a:xfrm>
              <a:off x="79343" y="7930458"/>
              <a:ext cx="543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10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 txBox="1"/>
            <p:nvPr/>
          </p:nvSpPr>
          <p:spPr>
            <a:xfrm>
              <a:off x="263920" y="9924979"/>
              <a:ext cx="358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r>
                <a:rPr b="1" i="0" lang="en-US" sz="2299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0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4" name="Google Shape;474;p20"/>
            <p:cNvGrpSpPr/>
            <p:nvPr/>
          </p:nvGrpSpPr>
          <p:grpSpPr>
            <a:xfrm>
              <a:off x="817135" y="222375"/>
              <a:ext cx="10133690" cy="9978544"/>
              <a:chOff x="0" y="-6350"/>
              <a:chExt cx="10834753" cy="10668874"/>
            </a:xfrm>
          </p:grpSpPr>
          <p:sp>
            <p:nvSpPr>
              <p:cNvPr id="475" name="Google Shape;475;p20"/>
              <p:cNvSpPr/>
              <p:nvPr/>
            </p:nvSpPr>
            <p:spPr>
              <a:xfrm>
                <a:off x="0" y="8517319"/>
                <a:ext cx="1235162" cy="2145205"/>
              </a:xfrm>
              <a:custGeom>
                <a:rect b="b" l="l" r="r" t="t"/>
                <a:pathLst>
                  <a:path extrusionOk="0" h="2145205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2145205"/>
                    </a:lnTo>
                    <a:lnTo>
                      <a:pt x="0" y="2145205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76" name="Google Shape;476;p20"/>
              <p:cNvSpPr/>
              <p:nvPr/>
            </p:nvSpPr>
            <p:spPr>
              <a:xfrm>
                <a:off x="2399898" y="6391164"/>
                <a:ext cx="1235162" cy="4271359"/>
              </a:xfrm>
              <a:custGeom>
                <a:rect b="b" l="l" r="r" t="t"/>
                <a:pathLst>
                  <a:path extrusionOk="0" h="4271359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4271360"/>
                    </a:lnTo>
                    <a:lnTo>
                      <a:pt x="0" y="4271360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77" name="Google Shape;477;p20"/>
              <p:cNvSpPr/>
              <p:nvPr/>
            </p:nvSpPr>
            <p:spPr>
              <a:xfrm>
                <a:off x="4799795" y="4258659"/>
                <a:ext cx="1235162" cy="6403864"/>
              </a:xfrm>
              <a:custGeom>
                <a:rect b="b" l="l" r="r" t="t"/>
                <a:pathLst>
                  <a:path extrusionOk="0" h="6403864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6403865"/>
                    </a:lnTo>
                    <a:lnTo>
                      <a:pt x="0" y="6403865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78" name="Google Shape;478;p20"/>
              <p:cNvSpPr/>
              <p:nvPr/>
            </p:nvSpPr>
            <p:spPr>
              <a:xfrm>
                <a:off x="7199693" y="2126155"/>
                <a:ext cx="1235162" cy="8536369"/>
              </a:xfrm>
              <a:custGeom>
                <a:rect b="b" l="l" r="r" t="t"/>
                <a:pathLst>
                  <a:path extrusionOk="0" h="8536369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8536369"/>
                    </a:lnTo>
                    <a:lnTo>
                      <a:pt x="0" y="8536369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79" name="Google Shape;479;p20"/>
              <p:cNvSpPr/>
              <p:nvPr/>
            </p:nvSpPr>
            <p:spPr>
              <a:xfrm>
                <a:off x="9599591" y="-6350"/>
                <a:ext cx="1235162" cy="10668874"/>
              </a:xfrm>
              <a:custGeom>
                <a:rect b="b" l="l" r="r" t="t"/>
                <a:pathLst>
                  <a:path extrusionOk="0" h="10668874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10668874"/>
                    </a:lnTo>
                    <a:lnTo>
                      <a:pt x="0" y="10668874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80" name="Google Shape;480;p20"/>
              <p:cNvSpPr/>
              <p:nvPr/>
            </p:nvSpPr>
            <p:spPr>
              <a:xfrm>
                <a:off x="0" y="9589921"/>
                <a:ext cx="1235162" cy="1072603"/>
              </a:xfrm>
              <a:custGeom>
                <a:rect b="b" l="l" r="r" t="t"/>
                <a:pathLst>
                  <a:path extrusionOk="0" h="1072603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1072603"/>
                    </a:lnTo>
                    <a:lnTo>
                      <a:pt x="0" y="1072603"/>
                    </a:lnTo>
                    <a:close/>
                  </a:path>
                </a:pathLst>
              </a:custGeom>
              <a:solidFill>
                <a:srgbClr val="9EEFBC"/>
              </a:solidFill>
              <a:ln>
                <a:noFill/>
              </a:ln>
            </p:spPr>
          </p:sp>
          <p:sp>
            <p:nvSpPr>
              <p:cNvPr id="481" name="Google Shape;481;p20"/>
              <p:cNvSpPr/>
              <p:nvPr/>
            </p:nvSpPr>
            <p:spPr>
              <a:xfrm>
                <a:off x="2399898" y="7245436"/>
                <a:ext cx="1235162" cy="3417088"/>
              </a:xfrm>
              <a:custGeom>
                <a:rect b="b" l="l" r="r" t="t"/>
                <a:pathLst>
                  <a:path extrusionOk="0" h="3417088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3417088"/>
                    </a:lnTo>
                    <a:lnTo>
                      <a:pt x="0" y="3417088"/>
                    </a:lnTo>
                    <a:close/>
                  </a:path>
                </a:pathLst>
              </a:custGeom>
              <a:solidFill>
                <a:srgbClr val="9EEFBC"/>
              </a:solidFill>
              <a:ln>
                <a:noFill/>
              </a:ln>
            </p:spPr>
          </p:sp>
          <p:sp>
            <p:nvSpPr>
              <p:cNvPr id="482" name="Google Shape;482;p20"/>
              <p:cNvSpPr/>
              <p:nvPr/>
            </p:nvSpPr>
            <p:spPr>
              <a:xfrm>
                <a:off x="4799795" y="5325970"/>
                <a:ext cx="1235162" cy="5336553"/>
              </a:xfrm>
              <a:custGeom>
                <a:rect b="b" l="l" r="r" t="t"/>
                <a:pathLst>
                  <a:path extrusionOk="0" h="5336553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5336554"/>
                    </a:lnTo>
                    <a:lnTo>
                      <a:pt x="0" y="5336554"/>
                    </a:lnTo>
                    <a:close/>
                  </a:path>
                </a:pathLst>
              </a:custGeom>
              <a:solidFill>
                <a:srgbClr val="9EEFBC"/>
              </a:solidFill>
              <a:ln>
                <a:noFill/>
              </a:ln>
            </p:spPr>
          </p:sp>
          <p:sp>
            <p:nvSpPr>
              <p:cNvPr id="483" name="Google Shape;483;p20"/>
              <p:cNvSpPr/>
              <p:nvPr/>
            </p:nvSpPr>
            <p:spPr>
              <a:xfrm>
                <a:off x="7199693" y="3833428"/>
                <a:ext cx="1235162" cy="6829095"/>
              </a:xfrm>
              <a:custGeom>
                <a:rect b="b" l="l" r="r" t="t"/>
                <a:pathLst>
                  <a:path extrusionOk="0" h="6829095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6829096"/>
                    </a:lnTo>
                    <a:lnTo>
                      <a:pt x="0" y="6829096"/>
                    </a:lnTo>
                    <a:close/>
                  </a:path>
                </a:pathLst>
              </a:custGeom>
              <a:solidFill>
                <a:srgbClr val="9EEFBC"/>
              </a:solidFill>
              <a:ln>
                <a:noFill/>
              </a:ln>
            </p:spPr>
          </p:sp>
          <p:sp>
            <p:nvSpPr>
              <p:cNvPr id="484" name="Google Shape;484;p20"/>
              <p:cNvSpPr/>
              <p:nvPr/>
            </p:nvSpPr>
            <p:spPr>
              <a:xfrm>
                <a:off x="9599591" y="1700670"/>
                <a:ext cx="1235162" cy="8961854"/>
              </a:xfrm>
              <a:custGeom>
                <a:rect b="b" l="l" r="r" t="t"/>
                <a:pathLst>
                  <a:path extrusionOk="0" h="8961854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8961854"/>
                    </a:lnTo>
                    <a:lnTo>
                      <a:pt x="0" y="8961854"/>
                    </a:lnTo>
                    <a:close/>
                  </a:path>
                </a:pathLst>
              </a:custGeom>
              <a:solidFill>
                <a:srgbClr val="9EEFBC"/>
              </a:solidFill>
              <a:ln>
                <a:noFill/>
              </a:ln>
            </p:spPr>
          </p:sp>
          <p:sp>
            <p:nvSpPr>
              <p:cNvPr id="485" name="Google Shape;485;p20"/>
              <p:cNvSpPr/>
              <p:nvPr/>
            </p:nvSpPr>
            <p:spPr>
              <a:xfrm>
                <a:off x="0" y="10662524"/>
                <a:ext cx="1235162" cy="0"/>
              </a:xfrm>
              <a:custGeom>
                <a:rect b="b" l="l" r="r" t="t"/>
                <a:pathLst>
                  <a:path extrusionOk="0" h="120000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86" name="Google Shape;486;p20"/>
              <p:cNvSpPr/>
              <p:nvPr/>
            </p:nvSpPr>
            <p:spPr>
              <a:xfrm>
                <a:off x="2399898" y="8953980"/>
                <a:ext cx="1235162" cy="1708544"/>
              </a:xfrm>
              <a:custGeom>
                <a:rect b="b" l="l" r="r" t="t"/>
                <a:pathLst>
                  <a:path extrusionOk="0" h="1708544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1708544"/>
                    </a:lnTo>
                    <a:lnTo>
                      <a:pt x="0" y="1708544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87" name="Google Shape;487;p20"/>
              <p:cNvSpPr/>
              <p:nvPr/>
            </p:nvSpPr>
            <p:spPr>
              <a:xfrm>
                <a:off x="4799795" y="7460591"/>
                <a:ext cx="1235162" cy="3201932"/>
              </a:xfrm>
              <a:custGeom>
                <a:rect b="b" l="l" r="r" t="t"/>
                <a:pathLst>
                  <a:path extrusionOk="0" h="3201932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3201933"/>
                    </a:lnTo>
                    <a:lnTo>
                      <a:pt x="0" y="3201933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88" name="Google Shape;488;p20"/>
              <p:cNvSpPr/>
              <p:nvPr/>
            </p:nvSpPr>
            <p:spPr>
              <a:xfrm>
                <a:off x="7199693" y="6821157"/>
                <a:ext cx="1235162" cy="3841366"/>
              </a:xfrm>
              <a:custGeom>
                <a:rect b="b" l="l" r="r" t="t"/>
                <a:pathLst>
                  <a:path extrusionOk="0" h="3841366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3841367"/>
                    </a:lnTo>
                    <a:lnTo>
                      <a:pt x="0" y="3841367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489" name="Google Shape;489;p20"/>
              <p:cNvSpPr/>
              <p:nvPr/>
            </p:nvSpPr>
            <p:spPr>
              <a:xfrm>
                <a:off x="9599591" y="5968219"/>
                <a:ext cx="1235162" cy="4694305"/>
              </a:xfrm>
              <a:custGeom>
                <a:rect b="b" l="l" r="r" t="t"/>
                <a:pathLst>
                  <a:path extrusionOk="0" h="4694305" w="1235162">
                    <a:moveTo>
                      <a:pt x="0" y="0"/>
                    </a:moveTo>
                    <a:lnTo>
                      <a:pt x="1235162" y="0"/>
                    </a:lnTo>
                    <a:lnTo>
                      <a:pt x="1235162" y="4694305"/>
                    </a:lnTo>
                    <a:lnTo>
                      <a:pt x="0" y="4694305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</p:grpSp>
      </p:grpSp>
      <p:pic>
        <p:nvPicPr>
          <p:cNvPr id="490" name="Google Shape;49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700" y="5320848"/>
            <a:ext cx="5259418" cy="5366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20"/>
          <p:cNvGrpSpPr/>
          <p:nvPr/>
        </p:nvGrpSpPr>
        <p:grpSpPr>
          <a:xfrm>
            <a:off x="1028700" y="950119"/>
            <a:ext cx="6822504" cy="2678053"/>
            <a:chOff x="0" y="-104775"/>
            <a:chExt cx="9096672" cy="3570738"/>
          </a:xfrm>
        </p:grpSpPr>
        <p:sp>
          <p:nvSpPr>
            <p:cNvPr id="492" name="Google Shape;492;p20"/>
            <p:cNvSpPr txBox="1"/>
            <p:nvPr/>
          </p:nvSpPr>
          <p:spPr>
            <a:xfrm>
              <a:off x="0" y="-104775"/>
              <a:ext cx="9096672" cy="2700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1" i="0" lang="en-US" sz="60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1" i="0" lang="en-US" sz="60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TOPIC OR IDEA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0"/>
            <p:cNvSpPr txBox="1"/>
            <p:nvPr/>
          </p:nvSpPr>
          <p:spPr>
            <a:xfrm>
              <a:off x="0" y="2990560"/>
              <a:ext cx="8228820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1"/>
          <p:cNvPicPr preferRelativeResize="0"/>
          <p:nvPr/>
        </p:nvPicPr>
        <p:blipFill rotWithShape="1">
          <a:blip r:embed="rId3">
            <a:alphaModFix/>
          </a:blip>
          <a:srcRect b="7227" l="10138" r="68105" t="14628"/>
          <a:stretch/>
        </p:blipFill>
        <p:spPr>
          <a:xfrm>
            <a:off x="-2031375" y="2984800"/>
            <a:ext cx="3978701" cy="8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1"/>
          <p:cNvPicPr preferRelativeResize="0"/>
          <p:nvPr/>
        </p:nvPicPr>
        <p:blipFill rotWithShape="1">
          <a:blip r:embed="rId3">
            <a:alphaModFix/>
          </a:blip>
          <a:srcRect b="39004" l="52244" r="3483" t="7542"/>
          <a:stretch/>
        </p:blipFill>
        <p:spPr>
          <a:xfrm>
            <a:off x="11374775" y="-1955675"/>
            <a:ext cx="8096251" cy="54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1"/>
          <p:cNvSpPr/>
          <p:nvPr/>
        </p:nvSpPr>
        <p:spPr>
          <a:xfrm>
            <a:off x="8349264" y="1338193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1878" l="-37465" r="-17115" t="0"/>
            </a:stretch>
          </a:blipFill>
          <a:ln>
            <a:noFill/>
          </a:ln>
        </p:spPr>
      </p:sp>
      <p:sp>
        <p:nvSpPr>
          <p:cNvPr id="501" name="Google Shape;501;p21"/>
          <p:cNvSpPr/>
          <p:nvPr/>
        </p:nvSpPr>
        <p:spPr>
          <a:xfrm>
            <a:off x="4301313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4685" l="-22370" r="-17113" t="-4664"/>
            </a:stretch>
          </a:blipFill>
          <a:ln>
            <a:noFill/>
          </a:ln>
        </p:spPr>
      </p:sp>
      <p:sp>
        <p:nvSpPr>
          <p:cNvPr id="502" name="Google Shape;502;p21"/>
          <p:cNvSpPr/>
          <p:nvPr/>
        </p:nvSpPr>
        <p:spPr>
          <a:xfrm>
            <a:off x="6325743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994" l="0" r="-3108" t="-29665"/>
            </a:stretch>
          </a:blipFill>
          <a:ln>
            <a:noFill/>
          </a:ln>
        </p:spPr>
      </p:sp>
      <p:sp>
        <p:nvSpPr>
          <p:cNvPr id="503" name="Google Shape;503;p21"/>
          <p:cNvSpPr/>
          <p:nvPr/>
        </p:nvSpPr>
        <p:spPr>
          <a:xfrm>
            <a:off x="14421646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60018" l="-305746" r="-100531" t="-77944"/>
            </a:stretch>
          </a:blipFill>
          <a:ln>
            <a:noFill/>
          </a:ln>
        </p:spPr>
      </p:sp>
      <p:sp>
        <p:nvSpPr>
          <p:cNvPr id="504" name="Google Shape;504;p21"/>
          <p:cNvSpPr/>
          <p:nvPr/>
        </p:nvSpPr>
        <p:spPr>
          <a:xfrm>
            <a:off x="2276883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60691" l="-46682" r="-17115" t="-3108"/>
            </a:stretch>
          </a:blipFill>
          <a:ln>
            <a:noFill/>
          </a:ln>
        </p:spPr>
      </p:sp>
      <p:sp>
        <p:nvSpPr>
          <p:cNvPr id="505" name="Google Shape;505;p21"/>
          <p:cNvSpPr/>
          <p:nvPr/>
        </p:nvSpPr>
        <p:spPr>
          <a:xfrm>
            <a:off x="10372785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233146" l="-86901" r="-59131" t="-35884"/>
            </a:stretch>
          </a:blipFill>
          <a:ln>
            <a:noFill/>
          </a:ln>
        </p:spPr>
      </p:sp>
      <p:sp>
        <p:nvSpPr>
          <p:cNvPr id="506" name="Google Shape;506;p21"/>
          <p:cNvSpPr/>
          <p:nvPr/>
        </p:nvSpPr>
        <p:spPr>
          <a:xfrm>
            <a:off x="12397215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01010" l="-28367" r="-23338" t="-26551"/>
            </a:stretch>
          </a:blipFill>
          <a:ln>
            <a:noFill/>
          </a:ln>
        </p:spPr>
      </p:sp>
      <p:pic>
        <p:nvPicPr>
          <p:cNvPr id="507" name="Google Shape;507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103712">
            <a:off x="16705569" y="5151577"/>
            <a:ext cx="1938211" cy="1938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1"/>
          <p:cNvSpPr txBox="1"/>
          <p:nvPr/>
        </p:nvSpPr>
        <p:spPr>
          <a:xfrm>
            <a:off x="1053869" y="774840"/>
            <a:ext cx="6542860" cy="2051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ADD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CHART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9" name="Google Shape;509;p21"/>
          <p:cNvGrpSpPr/>
          <p:nvPr/>
        </p:nvGrpSpPr>
        <p:grpSpPr>
          <a:xfrm>
            <a:off x="7596729" y="3057262"/>
            <a:ext cx="3094542" cy="729706"/>
            <a:chOff x="0" y="-38100"/>
            <a:chExt cx="4126056" cy="972942"/>
          </a:xfrm>
        </p:grpSpPr>
        <p:sp>
          <p:nvSpPr>
            <p:cNvPr id="510" name="Google Shape;510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21"/>
          <p:cNvGrpSpPr/>
          <p:nvPr/>
        </p:nvGrpSpPr>
        <p:grpSpPr>
          <a:xfrm>
            <a:off x="3548778" y="5918036"/>
            <a:ext cx="3094542" cy="729706"/>
            <a:chOff x="0" y="-38100"/>
            <a:chExt cx="4126056" cy="972942"/>
          </a:xfrm>
        </p:grpSpPr>
        <p:sp>
          <p:nvSpPr>
            <p:cNvPr id="513" name="Google Shape;513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21"/>
          <p:cNvGrpSpPr/>
          <p:nvPr/>
        </p:nvGrpSpPr>
        <p:grpSpPr>
          <a:xfrm>
            <a:off x="5573208" y="8776387"/>
            <a:ext cx="3094542" cy="729706"/>
            <a:chOff x="0" y="-38100"/>
            <a:chExt cx="4126056" cy="972942"/>
          </a:xfrm>
        </p:grpSpPr>
        <p:sp>
          <p:nvSpPr>
            <p:cNvPr id="516" name="Google Shape;516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21"/>
          <p:cNvGrpSpPr/>
          <p:nvPr/>
        </p:nvGrpSpPr>
        <p:grpSpPr>
          <a:xfrm>
            <a:off x="13669111" y="8776387"/>
            <a:ext cx="3094542" cy="729706"/>
            <a:chOff x="0" y="-38100"/>
            <a:chExt cx="4126056" cy="972942"/>
          </a:xfrm>
        </p:grpSpPr>
        <p:sp>
          <p:nvSpPr>
            <p:cNvPr id="519" name="Google Shape;519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21"/>
          <p:cNvGrpSpPr/>
          <p:nvPr/>
        </p:nvGrpSpPr>
        <p:grpSpPr>
          <a:xfrm>
            <a:off x="1524348" y="8776387"/>
            <a:ext cx="3094542" cy="729706"/>
            <a:chOff x="0" y="-38100"/>
            <a:chExt cx="4126056" cy="972942"/>
          </a:xfrm>
        </p:grpSpPr>
        <p:sp>
          <p:nvSpPr>
            <p:cNvPr id="522" name="Google Shape;522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4" name="Google Shape;524;p21"/>
          <p:cNvGrpSpPr/>
          <p:nvPr/>
        </p:nvGrpSpPr>
        <p:grpSpPr>
          <a:xfrm>
            <a:off x="9620250" y="8776387"/>
            <a:ext cx="3094542" cy="729706"/>
            <a:chOff x="0" y="-38100"/>
            <a:chExt cx="4126056" cy="972942"/>
          </a:xfrm>
        </p:grpSpPr>
        <p:sp>
          <p:nvSpPr>
            <p:cNvPr id="525" name="Google Shape;525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21"/>
          <p:cNvGrpSpPr/>
          <p:nvPr/>
        </p:nvGrpSpPr>
        <p:grpSpPr>
          <a:xfrm>
            <a:off x="11644680" y="5918036"/>
            <a:ext cx="3094542" cy="729706"/>
            <a:chOff x="0" y="-38100"/>
            <a:chExt cx="4126056" cy="972942"/>
          </a:xfrm>
        </p:grpSpPr>
        <p:sp>
          <p:nvSpPr>
            <p:cNvPr id="528" name="Google Shape;528;p21"/>
            <p:cNvSpPr txBox="1"/>
            <p:nvPr/>
          </p:nvSpPr>
          <p:spPr>
            <a:xfrm>
              <a:off x="773533" y="-38100"/>
              <a:ext cx="2578989" cy="50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NAME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1"/>
            <p:cNvSpPr txBox="1"/>
            <p:nvPr/>
          </p:nvSpPr>
          <p:spPr>
            <a:xfrm>
              <a:off x="0" y="459439"/>
              <a:ext cx="4126056" cy="47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Title or Position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09728" y="706030"/>
            <a:ext cx="1599734" cy="65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2044576" y="687966"/>
            <a:ext cx="1370080" cy="69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823417" y="690880"/>
            <a:ext cx="981422" cy="68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4593" y="859444"/>
            <a:ext cx="2056186" cy="34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60535" y="687966"/>
            <a:ext cx="684287" cy="69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914411" y="640887"/>
            <a:ext cx="1195562" cy="78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6421115" y="1872965"/>
            <a:ext cx="1867722" cy="91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15349" y="1998445"/>
            <a:ext cx="989885" cy="66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472988" y="1837809"/>
            <a:ext cx="481033" cy="98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400000">
            <a:off x="12823084" y="1780151"/>
            <a:ext cx="617405" cy="110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2"/>
          <p:cNvPicPr preferRelativeResize="0"/>
          <p:nvPr/>
        </p:nvPicPr>
        <p:blipFill rotWithShape="1">
          <a:blip r:embed="rId13">
            <a:alphaModFix/>
          </a:blip>
          <a:srcRect b="0" l="0" r="6578" t="0"/>
          <a:stretch/>
        </p:blipFill>
        <p:spPr>
          <a:xfrm>
            <a:off x="14309553" y="2187548"/>
            <a:ext cx="1353062" cy="28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289127" y="2135149"/>
            <a:ext cx="959480" cy="39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753162" y="3172104"/>
            <a:ext cx="1203629" cy="48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flipH="1">
            <a:off x="11344585" y="3026714"/>
            <a:ext cx="1715144" cy="77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454690" y="2903092"/>
            <a:ext cx="930900" cy="102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883490" y="2962535"/>
            <a:ext cx="963195" cy="90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 flipH="1">
            <a:off x="13557628" y="3224555"/>
            <a:ext cx="875693" cy="38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2"/>
          <p:cNvPicPr preferRelativeResize="0"/>
          <p:nvPr/>
        </p:nvPicPr>
        <p:blipFill rotWithShape="1">
          <a:blip r:embed="rId20">
            <a:alphaModFix/>
          </a:blip>
          <a:srcRect b="0" l="0" r="3872" t="0"/>
          <a:stretch/>
        </p:blipFill>
        <p:spPr>
          <a:xfrm>
            <a:off x="6730312" y="4207949"/>
            <a:ext cx="513961" cy="101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5401417" y="4374196"/>
            <a:ext cx="685040" cy="68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815481" y="4290356"/>
            <a:ext cx="314731" cy="85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708295" y="4202514"/>
            <a:ext cx="379574" cy="102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115322" y="5838909"/>
            <a:ext cx="553560" cy="6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2533229" y="4503830"/>
            <a:ext cx="842353" cy="42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320679" y="4274661"/>
            <a:ext cx="291432" cy="88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4583485" y="4398659"/>
            <a:ext cx="353910" cy="63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076133" y="4228234"/>
            <a:ext cx="275326" cy="97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8551891" y="4254435"/>
            <a:ext cx="304767" cy="92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6550479" y="4289339"/>
            <a:ext cx="639617" cy="85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 flipH="1">
            <a:off x="6598712" y="7058084"/>
            <a:ext cx="2073224" cy="100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 flipH="1">
            <a:off x="13639774" y="7175353"/>
            <a:ext cx="2041129" cy="77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1492108" y="7298208"/>
            <a:ext cx="1539441" cy="52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0131328" y="5763092"/>
            <a:ext cx="624492" cy="82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2"/>
          <p:cNvPicPr preferRelativeResize="0"/>
          <p:nvPr/>
        </p:nvPicPr>
        <p:blipFill rotWithShape="1">
          <a:blip r:embed="rId35">
            <a:alphaModFix/>
          </a:blip>
          <a:srcRect b="0" l="56129" r="0" t="20698"/>
          <a:stretch/>
        </p:blipFill>
        <p:spPr>
          <a:xfrm>
            <a:off x="11594234" y="4201186"/>
            <a:ext cx="474973" cy="103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558288" y="5769093"/>
            <a:ext cx="974549" cy="81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995283" y="5741143"/>
            <a:ext cx="657593" cy="872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761505" y="8681884"/>
            <a:ext cx="924021" cy="92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8556999" y="8397915"/>
            <a:ext cx="1417261" cy="134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3218576" y="8544059"/>
            <a:ext cx="1199669" cy="119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 flipH="1">
            <a:off x="6464597" y="8448036"/>
            <a:ext cx="1559352" cy="1295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2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1218266" y="5602221"/>
            <a:ext cx="1126950" cy="114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2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2807663" y="5519177"/>
            <a:ext cx="722624" cy="131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2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14931221" y="3118188"/>
            <a:ext cx="698758" cy="5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2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16127878" y="2831065"/>
            <a:ext cx="1281978" cy="117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2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13992732" y="5670610"/>
            <a:ext cx="841854" cy="101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2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14951295" y="8662152"/>
            <a:ext cx="963484" cy="96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2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16289127" y="7176231"/>
            <a:ext cx="799225" cy="77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2"/>
          <p:cNvPicPr preferRelativeResize="0"/>
          <p:nvPr/>
        </p:nvPicPr>
        <p:blipFill rotWithShape="1">
          <a:blip r:embed="rId49">
            <a:alphaModFix/>
          </a:blip>
          <a:srcRect b="9679" l="0" r="0" t="0"/>
          <a:stretch/>
        </p:blipFill>
        <p:spPr>
          <a:xfrm>
            <a:off x="16525708" y="5677264"/>
            <a:ext cx="613888" cy="99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2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16447829" y="8700177"/>
            <a:ext cx="769647" cy="887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" name="Google Shape;582;p22"/>
          <p:cNvGrpSpPr/>
          <p:nvPr/>
        </p:nvGrpSpPr>
        <p:grpSpPr>
          <a:xfrm>
            <a:off x="15297032" y="5528847"/>
            <a:ext cx="766231" cy="1296698"/>
            <a:chOff x="0" y="0"/>
            <a:chExt cx="1021641" cy="1728930"/>
          </a:xfrm>
        </p:grpSpPr>
        <p:pic>
          <p:nvPicPr>
            <p:cNvPr id="583" name="Google Shape;583;p22"/>
            <p:cNvPicPr preferRelativeResize="0"/>
            <p:nvPr/>
          </p:nvPicPr>
          <p:blipFill rotWithShape="1">
            <a:blip r:embed="rId51">
              <a:alphaModFix/>
            </a:blip>
            <a:srcRect b="0" l="0" r="0" t="0"/>
            <a:stretch/>
          </p:blipFill>
          <p:spPr>
            <a:xfrm>
              <a:off x="0" y="0"/>
              <a:ext cx="1021641" cy="17289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4" name="Google Shape;584;p22"/>
            <p:cNvGrpSpPr/>
            <p:nvPr/>
          </p:nvGrpSpPr>
          <p:grpSpPr>
            <a:xfrm>
              <a:off x="139123" y="207913"/>
              <a:ext cx="749078" cy="738457"/>
              <a:chOff x="0" y="-19050"/>
              <a:chExt cx="843815" cy="831850"/>
            </a:xfrm>
          </p:grpSpPr>
          <p:sp>
            <p:nvSpPr>
              <p:cNvPr id="585" name="Google Shape;585;p22"/>
              <p:cNvSpPr/>
              <p:nvPr/>
            </p:nvSpPr>
            <p:spPr>
              <a:xfrm>
                <a:off x="0" y="0"/>
                <a:ext cx="843815" cy="757662"/>
              </a:xfrm>
              <a:custGeom>
                <a:rect b="b" l="l" r="r" t="t"/>
                <a:pathLst>
                  <a:path extrusionOk="0" h="757662" w="843815">
                    <a:moveTo>
                      <a:pt x="0" y="0"/>
                    </a:moveTo>
                    <a:lnTo>
                      <a:pt x="843815" y="0"/>
                    </a:lnTo>
                    <a:lnTo>
                      <a:pt x="843815" y="757662"/>
                    </a:lnTo>
                    <a:lnTo>
                      <a:pt x="0" y="757662"/>
                    </a:lnTo>
                    <a:close/>
                  </a:path>
                </a:pathLst>
              </a:custGeom>
              <a:solidFill>
                <a:srgbClr val="14288F"/>
              </a:solidFill>
              <a:ln>
                <a:noFill/>
              </a:ln>
            </p:spPr>
          </p:sp>
          <p:sp>
            <p:nvSpPr>
              <p:cNvPr id="586" name="Google Shape;586;p22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0850" lIns="10850" spcFirstLastPara="1" rIns="10850" wrap="square" tIns="10850">
                <a:noAutofit/>
              </a:bodyPr>
              <a:lstStyle/>
              <a:p>
                <a:pPr indent="0" lvl="0" marL="0" marR="0" rtl="0" algn="ctr">
                  <a:lnSpc>
                    <a:spcPct val="1660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7" name="Google Shape;587;p22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13839603" y="4281904"/>
            <a:ext cx="279860" cy="869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22"/>
          <p:cNvGrpSpPr/>
          <p:nvPr/>
        </p:nvGrpSpPr>
        <p:grpSpPr>
          <a:xfrm>
            <a:off x="10507309" y="8715117"/>
            <a:ext cx="721146" cy="1028611"/>
            <a:chOff x="0" y="0"/>
            <a:chExt cx="961528" cy="1371482"/>
          </a:xfrm>
        </p:grpSpPr>
        <p:pic>
          <p:nvPicPr>
            <p:cNvPr id="589" name="Google Shape;589;p22"/>
            <p:cNvPicPr preferRelativeResize="0"/>
            <p:nvPr/>
          </p:nvPicPr>
          <p:blipFill rotWithShape="1">
            <a:blip r:embed="rId53">
              <a:alphaModFix/>
            </a:blip>
            <a:srcRect b="0" l="0" r="0" t="0"/>
            <a:stretch/>
          </p:blipFill>
          <p:spPr>
            <a:xfrm>
              <a:off x="0" y="464149"/>
              <a:ext cx="961528" cy="907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22"/>
            <p:cNvPicPr preferRelativeResize="0"/>
            <p:nvPr/>
          </p:nvPicPr>
          <p:blipFill rotWithShape="1">
            <a:blip r:embed="rId54">
              <a:alphaModFix/>
            </a:blip>
            <a:srcRect b="0" l="0" r="0" t="0"/>
            <a:stretch/>
          </p:blipFill>
          <p:spPr>
            <a:xfrm>
              <a:off x="169243" y="0"/>
              <a:ext cx="666283" cy="3767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1" name="Google Shape;591;p22"/>
          <p:cNvSpPr txBox="1"/>
          <p:nvPr/>
        </p:nvSpPr>
        <p:spPr>
          <a:xfrm>
            <a:off x="1194481" y="1163388"/>
            <a:ext cx="5253440" cy="2051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RESOURCE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2"/>
          <p:cNvSpPr txBox="1"/>
          <p:nvPr/>
        </p:nvSpPr>
        <p:spPr>
          <a:xfrm>
            <a:off x="1310252" y="7106187"/>
            <a:ext cx="3963149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design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your Canva Presentation.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Happy designing!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Don't forget to delete this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page before presenting.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22"/>
          <p:cNvPicPr preferRelativeResize="0"/>
          <p:nvPr/>
        </p:nvPicPr>
        <p:blipFill rotWithShape="1">
          <a:blip r:embed="rId55">
            <a:alphaModFix/>
          </a:blip>
          <a:srcRect b="4428" l="30114" r="10464" t="55339"/>
          <a:stretch/>
        </p:blipFill>
        <p:spPr>
          <a:xfrm>
            <a:off x="9224448" y="7168043"/>
            <a:ext cx="1715149" cy="65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3"/>
          <p:cNvSpPr txBox="1"/>
          <p:nvPr/>
        </p:nvSpPr>
        <p:spPr>
          <a:xfrm>
            <a:off x="1310252" y="7106187"/>
            <a:ext cx="3963149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design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your Canva Presentation.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Happy designing!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Don't forget to delete this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page before presenting.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7810" y="1377647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7577" y="1304556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7197" y="1229591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83430" y="1377647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94839" y="1304556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12316" y="1229591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84460" y="1229591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84824" y="1229591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2771" y="315063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66380" y="315063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79989" y="3150636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083927" y="3146493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245676" y="3150636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600358" y="3150636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062672" y="3150636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287683" y="3251641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76667" y="5066154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814767" y="506615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328869" y="506615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842971" y="5066154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355689" y="5066154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936026" y="5066154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303327" y="5132346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165425" y="6765381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517113" y="6732732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597207" y="6732732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861619" y="6732732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943316" y="6824910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539133" y="6732732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093653" y="673273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412559" y="673273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3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71917" y="8565257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3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415791" y="8565257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3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645988" y="8565257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0946415" y="8565257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3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963057" y="8565257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3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370979" y="8565257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3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954077" y="8665805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3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506295" y="8565257"/>
            <a:ext cx="689398" cy="78829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3"/>
          <p:cNvSpPr txBox="1"/>
          <p:nvPr/>
        </p:nvSpPr>
        <p:spPr>
          <a:xfrm>
            <a:off x="1194481" y="1163388"/>
            <a:ext cx="5253440" cy="2051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RESOURCE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24"/>
          <p:cNvGrpSpPr/>
          <p:nvPr/>
        </p:nvGrpSpPr>
        <p:grpSpPr>
          <a:xfrm>
            <a:off x="0" y="-180826"/>
            <a:ext cx="9144000" cy="4722278"/>
            <a:chOff x="0" y="-47625"/>
            <a:chExt cx="2408296" cy="1243728"/>
          </a:xfrm>
        </p:grpSpPr>
        <p:sp>
          <p:nvSpPr>
            <p:cNvPr id="644" name="Google Shape;644;p24"/>
            <p:cNvSpPr/>
            <p:nvPr/>
          </p:nvSpPr>
          <p:spPr>
            <a:xfrm>
              <a:off x="0" y="0"/>
              <a:ext cx="2408296" cy="1196103"/>
            </a:xfrm>
            <a:custGeom>
              <a:rect b="b" l="l" r="r" t="t"/>
              <a:pathLst>
                <a:path extrusionOk="0" h="119610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196103"/>
                  </a:lnTo>
                  <a:lnTo>
                    <a:pt x="0" y="1196103"/>
                  </a:lnTo>
                  <a:close/>
                </a:path>
              </a:pathLst>
            </a:custGeom>
            <a:solidFill>
              <a:srgbClr val="14288F"/>
            </a:solidFill>
            <a:ln>
              <a:noFill/>
            </a:ln>
          </p:spPr>
        </p:sp>
        <p:sp>
          <p:nvSpPr>
            <p:cNvPr id="645" name="Google Shape;645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6" name="Google Shape;6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4316" y="685444"/>
            <a:ext cx="2605312" cy="395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1681" y="1500973"/>
            <a:ext cx="2364909" cy="314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35341" y="215749"/>
            <a:ext cx="4476585" cy="435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89154" y="-2360559"/>
            <a:ext cx="6797692" cy="7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663471" y="1585295"/>
            <a:ext cx="2799687" cy="30431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24"/>
          <p:cNvGrpSpPr/>
          <p:nvPr/>
        </p:nvGrpSpPr>
        <p:grpSpPr>
          <a:xfrm>
            <a:off x="0" y="4360626"/>
            <a:ext cx="18287996" cy="5926374"/>
            <a:chOff x="0" y="-47625"/>
            <a:chExt cx="4816592" cy="1560856"/>
          </a:xfrm>
        </p:grpSpPr>
        <p:sp>
          <p:nvSpPr>
            <p:cNvPr id="652" name="Google Shape;652;p24"/>
            <p:cNvSpPr/>
            <p:nvPr/>
          </p:nvSpPr>
          <p:spPr>
            <a:xfrm>
              <a:off x="0" y="0"/>
              <a:ext cx="4816592" cy="1513231"/>
            </a:xfrm>
            <a:custGeom>
              <a:rect b="b" l="l" r="r" t="t"/>
              <a:pathLst>
                <a:path extrusionOk="0" h="151323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13231"/>
                  </a:lnTo>
                  <a:lnTo>
                    <a:pt x="0" y="1513231"/>
                  </a:ln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</p:sp>
        <p:sp>
          <p:nvSpPr>
            <p:cNvPr id="653" name="Google Shape;653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4" name="Google Shape;654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16292" y="1627142"/>
            <a:ext cx="1385320" cy="289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50765" y="5281194"/>
            <a:ext cx="4986470" cy="1183559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24"/>
          <p:cNvSpPr txBox="1"/>
          <p:nvPr/>
        </p:nvSpPr>
        <p:spPr>
          <a:xfrm>
            <a:off x="754190" y="7019378"/>
            <a:ext cx="16779619" cy="760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FREE TEMPLATES FOR ALL YOUR PRESENTATION NEEDS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4"/>
          <p:cNvSpPr txBox="1"/>
          <p:nvPr/>
        </p:nvSpPr>
        <p:spPr>
          <a:xfrm>
            <a:off x="751636" y="8335391"/>
            <a:ext cx="3839042" cy="922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For PowerPoint,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Google Slides, and Canva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/>
          <p:nvPr/>
        </p:nvSpPr>
        <p:spPr>
          <a:xfrm>
            <a:off x="4779628" y="8335391"/>
            <a:ext cx="3839042" cy="922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100% free for personal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or commercial 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4"/>
          <p:cNvSpPr txBox="1"/>
          <p:nvPr/>
        </p:nvSpPr>
        <p:spPr>
          <a:xfrm>
            <a:off x="8809170" y="8335391"/>
            <a:ext cx="4422720" cy="922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Ready to use, professional,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and customizable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4"/>
          <p:cNvSpPr txBox="1"/>
          <p:nvPr/>
        </p:nvSpPr>
        <p:spPr>
          <a:xfrm>
            <a:off x="13556800" y="8335391"/>
            <a:ext cx="3839042" cy="922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Blow your audience away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with attractive visuals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22327742dfb_3_19"/>
          <p:cNvPicPr preferRelativeResize="0"/>
          <p:nvPr/>
        </p:nvPicPr>
        <p:blipFill rotWithShape="1">
          <a:blip r:embed="rId3">
            <a:alphaModFix/>
          </a:blip>
          <a:srcRect b="7120" l="36354" r="49166" t="36280"/>
          <a:stretch/>
        </p:blipFill>
        <p:spPr>
          <a:xfrm>
            <a:off x="1081000" y="3599775"/>
            <a:ext cx="2647951" cy="58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2327742dfb_3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7049" y="3123383"/>
            <a:ext cx="1736849" cy="52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2327742dfb_3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4437" y="6305221"/>
            <a:ext cx="1503139" cy="27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2327742dfb_3_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1524" y="3599785"/>
            <a:ext cx="1640861" cy="582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2327742dfb_3_19"/>
          <p:cNvSpPr txBox="1"/>
          <p:nvPr/>
        </p:nvSpPr>
        <p:spPr>
          <a:xfrm>
            <a:off x="3130594" y="1090359"/>
            <a:ext cx="120267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en-US" sz="73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ADD AN AGENDA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g22327742dfb_3_19"/>
          <p:cNvGrpSpPr/>
          <p:nvPr/>
        </p:nvGrpSpPr>
        <p:grpSpPr>
          <a:xfrm>
            <a:off x="9312633" y="3192957"/>
            <a:ext cx="7700743" cy="6124088"/>
            <a:chOff x="9312633" y="3192957"/>
            <a:chExt cx="7700743" cy="6124088"/>
          </a:xfrm>
        </p:grpSpPr>
        <p:grpSp>
          <p:nvGrpSpPr>
            <p:cNvPr id="126" name="Google Shape;126;g22327742dfb_3_19"/>
            <p:cNvGrpSpPr/>
            <p:nvPr/>
          </p:nvGrpSpPr>
          <p:grpSpPr>
            <a:xfrm>
              <a:off x="9312633" y="3192957"/>
              <a:ext cx="7700743" cy="6124088"/>
              <a:chOff x="0" y="-57150"/>
              <a:chExt cx="2028166" cy="1612918"/>
            </a:xfrm>
          </p:grpSpPr>
          <p:sp>
            <p:nvSpPr>
              <p:cNvPr id="127" name="Google Shape;127;g22327742dfb_3_19"/>
              <p:cNvSpPr/>
              <p:nvPr/>
            </p:nvSpPr>
            <p:spPr>
              <a:xfrm>
                <a:off x="0" y="0"/>
                <a:ext cx="2028166" cy="1555768"/>
              </a:xfrm>
              <a:custGeom>
                <a:rect b="b" l="l" r="r" t="t"/>
                <a:pathLst>
                  <a:path extrusionOk="0" h="1555768" w="2028166">
                    <a:moveTo>
                      <a:pt x="26139" y="0"/>
                    </a:moveTo>
                    <a:lnTo>
                      <a:pt x="2002027" y="0"/>
                    </a:lnTo>
                    <a:cubicBezTo>
                      <a:pt x="2008960" y="0"/>
                      <a:pt x="2015608" y="2754"/>
                      <a:pt x="2020510" y="7656"/>
                    </a:cubicBezTo>
                    <a:cubicBezTo>
                      <a:pt x="2025412" y="12558"/>
                      <a:pt x="2028166" y="19207"/>
                      <a:pt x="2028166" y="26139"/>
                    </a:cubicBezTo>
                    <a:lnTo>
                      <a:pt x="2028166" y="1529628"/>
                    </a:lnTo>
                    <a:cubicBezTo>
                      <a:pt x="2028166" y="1536561"/>
                      <a:pt x="2025412" y="1543209"/>
                      <a:pt x="2020510" y="1548112"/>
                    </a:cubicBezTo>
                    <a:cubicBezTo>
                      <a:pt x="2015608" y="1553014"/>
                      <a:pt x="2008960" y="1555768"/>
                      <a:pt x="2002027" y="1555768"/>
                    </a:cubicBezTo>
                    <a:lnTo>
                      <a:pt x="26139" y="1555768"/>
                    </a:lnTo>
                    <a:cubicBezTo>
                      <a:pt x="19207" y="1555768"/>
                      <a:pt x="12558" y="1553014"/>
                      <a:pt x="7656" y="1548112"/>
                    </a:cubicBezTo>
                    <a:cubicBezTo>
                      <a:pt x="2754" y="1543209"/>
                      <a:pt x="0" y="1536561"/>
                      <a:pt x="0" y="1529628"/>
                    </a:cubicBezTo>
                    <a:lnTo>
                      <a:pt x="0" y="26139"/>
                    </a:lnTo>
                    <a:cubicBezTo>
                      <a:pt x="0" y="19207"/>
                      <a:pt x="2754" y="12558"/>
                      <a:pt x="7656" y="7656"/>
                    </a:cubicBezTo>
                    <a:cubicBezTo>
                      <a:pt x="12558" y="2754"/>
                      <a:pt x="19207" y="0"/>
                      <a:pt x="26139" y="0"/>
                    </a:cubicBezTo>
                    <a:close/>
                  </a:path>
                </a:pathLst>
              </a:custGeom>
              <a:solidFill>
                <a:srgbClr val="6980F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g22327742dfb_3_19"/>
              <p:cNvSpPr txBox="1"/>
              <p:nvPr/>
            </p:nvSpPr>
            <p:spPr>
              <a:xfrm>
                <a:off x="0" y="-57150"/>
                <a:ext cx="812700" cy="87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783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9" name="Google Shape;129;g22327742dfb_3_19"/>
            <p:cNvSpPr txBox="1"/>
            <p:nvPr/>
          </p:nvSpPr>
          <p:spPr>
            <a:xfrm>
              <a:off x="11190716" y="3964984"/>
              <a:ext cx="5311800" cy="48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an agenda here.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22327742dfb_3_19"/>
            <p:cNvSpPr txBox="1"/>
            <p:nvPr/>
          </p:nvSpPr>
          <p:spPr>
            <a:xfrm>
              <a:off x="10182281" y="3964984"/>
              <a:ext cx="616800" cy="48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75"/>
                <a:buFont typeface="Arial"/>
                <a:buNone/>
              </a:pPr>
              <a:r>
                <a:rPr b="1" i="0" lang="en-US" sz="3475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10149" l="0" r="0" t="4761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 txBox="1"/>
          <p:nvPr/>
        </p:nvSpPr>
        <p:spPr>
          <a:xfrm>
            <a:off x="12303734" y="672952"/>
            <a:ext cx="4955700" cy="23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en-US" sz="73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HELLO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en-US" sz="73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THERE!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0" y="6441164"/>
            <a:ext cx="8692019" cy="518903"/>
          </a:xfrm>
          <a:custGeom>
            <a:rect b="b" l="l" r="r" t="t"/>
            <a:pathLst>
              <a:path extrusionOk="0" h="136666" w="2289256">
                <a:moveTo>
                  <a:pt x="0" y="0"/>
                </a:moveTo>
                <a:lnTo>
                  <a:pt x="2289256" y="0"/>
                </a:lnTo>
                <a:lnTo>
                  <a:pt x="2289256" y="136666"/>
                </a:lnTo>
                <a:lnTo>
                  <a:pt x="0" y="136666"/>
                </a:lnTo>
                <a:close/>
              </a:path>
            </a:pathLst>
          </a:custGeom>
          <a:solidFill>
            <a:srgbClr val="9EEFBC"/>
          </a:solidFill>
          <a:ln>
            <a:noFill/>
          </a:ln>
        </p:spPr>
      </p:sp>
      <p:grpSp>
        <p:nvGrpSpPr>
          <p:cNvPr id="138" name="Google Shape;138;p4"/>
          <p:cNvGrpSpPr/>
          <p:nvPr/>
        </p:nvGrpSpPr>
        <p:grpSpPr>
          <a:xfrm>
            <a:off x="0" y="6913274"/>
            <a:ext cx="7859961" cy="3303087"/>
            <a:chOff x="0" y="-57150"/>
            <a:chExt cx="2070113" cy="869950"/>
          </a:xfrm>
        </p:grpSpPr>
        <p:sp>
          <p:nvSpPr>
            <p:cNvPr id="139" name="Google Shape;139;p4"/>
            <p:cNvSpPr/>
            <p:nvPr/>
          </p:nvSpPr>
          <p:spPr>
            <a:xfrm>
              <a:off x="0" y="0"/>
              <a:ext cx="2070113" cy="136666"/>
            </a:xfrm>
            <a:custGeom>
              <a:rect b="b" l="l" r="r" t="t"/>
              <a:pathLst>
                <a:path extrusionOk="0" h="136666" w="2070113">
                  <a:moveTo>
                    <a:pt x="0" y="0"/>
                  </a:moveTo>
                  <a:lnTo>
                    <a:pt x="2070113" y="0"/>
                  </a:lnTo>
                  <a:lnTo>
                    <a:pt x="2070113" y="136666"/>
                  </a:lnTo>
                  <a:lnTo>
                    <a:pt x="0" y="136666"/>
                  </a:lnTo>
                  <a:close/>
                </a:path>
              </a:pathLst>
            </a:custGeom>
            <a:solidFill>
              <a:srgbClr val="9EEFBC"/>
            </a:solidFill>
            <a:ln>
              <a:noFill/>
            </a:ln>
          </p:spPr>
        </p:sp>
        <p:sp>
          <p:nvSpPr>
            <p:cNvPr id="140" name="Google Shape;140;p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4"/>
          <p:cNvSpPr txBox="1"/>
          <p:nvPr/>
        </p:nvSpPr>
        <p:spPr>
          <a:xfrm>
            <a:off x="783076" y="6529674"/>
            <a:ext cx="73470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14288F"/>
                </a:solidFill>
                <a:latin typeface="Inter"/>
                <a:ea typeface="Inter"/>
                <a:cs typeface="Inter"/>
                <a:sym typeface="Inter"/>
              </a:rPr>
              <a:t>I'm Rain. Welcome to my education presentation.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14288F"/>
                </a:solidFill>
                <a:latin typeface="Inter"/>
                <a:ea typeface="Inter"/>
                <a:cs typeface="Inter"/>
                <a:sym typeface="Inter"/>
              </a:rPr>
              <a:t>Follow me at @reallygreatsite to learn more.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4">
            <a:alphaModFix/>
          </a:blip>
          <a:srcRect b="44826" l="3909" r="38092" t="0"/>
          <a:stretch/>
        </p:blipFill>
        <p:spPr>
          <a:xfrm>
            <a:off x="-3809275" y="-698525"/>
            <a:ext cx="11720474" cy="62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 b="44826" l="3909" r="38092" t="0"/>
          <a:stretch/>
        </p:blipFill>
        <p:spPr>
          <a:xfrm rot="10800000">
            <a:off x="10528002" y="6107001"/>
            <a:ext cx="10685773" cy="571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7408" l="37602" r="22145" t="9258"/>
          <a:stretch/>
        </p:blipFill>
        <p:spPr>
          <a:xfrm>
            <a:off x="11304075" y="876300"/>
            <a:ext cx="7424973" cy="86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010734">
            <a:off x="8160023" y="3116405"/>
            <a:ext cx="2614950" cy="349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03682">
            <a:off x="5803429" y="307420"/>
            <a:ext cx="135637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699999">
            <a:off x="152694" y="536295"/>
            <a:ext cx="3102674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5"/>
          <p:cNvGrpSpPr/>
          <p:nvPr/>
        </p:nvGrpSpPr>
        <p:grpSpPr>
          <a:xfrm>
            <a:off x="1219200" y="6345378"/>
            <a:ext cx="9486450" cy="3057129"/>
            <a:chOff x="0" y="-123825"/>
            <a:chExt cx="12648600" cy="4076172"/>
          </a:xfrm>
        </p:grpSpPr>
        <p:sp>
          <p:nvSpPr>
            <p:cNvPr id="153" name="Google Shape;153;p5"/>
            <p:cNvSpPr txBox="1"/>
            <p:nvPr/>
          </p:nvSpPr>
          <p:spPr>
            <a:xfrm>
              <a:off x="0" y="-123825"/>
              <a:ext cx="12648600" cy="31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00"/>
                <a:buFont typeface="Arial"/>
                <a:buNone/>
              </a:pPr>
              <a:r>
                <a:rPr b="1" i="0" lang="en-US" sz="7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WRITE YOUR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00"/>
                <a:buFont typeface="Arial"/>
                <a:buNone/>
              </a:pPr>
              <a:r>
                <a:rPr b="1" i="0" lang="en-US" sz="73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TOPIC OR IDEA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0" y="3394479"/>
              <a:ext cx="10820400" cy="5578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Elaborate on 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288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6"/>
          <p:cNvPicPr preferRelativeResize="0"/>
          <p:nvPr/>
        </p:nvPicPr>
        <p:blipFill rotWithShape="1">
          <a:blip r:embed="rId3">
            <a:alphaModFix/>
          </a:blip>
          <a:srcRect b="0" l="16264" r="16264" t="0"/>
          <a:stretch/>
        </p:blipFill>
        <p:spPr>
          <a:xfrm>
            <a:off x="0" y="0"/>
            <a:ext cx="1041066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6"/>
          <p:cNvGrpSpPr/>
          <p:nvPr/>
        </p:nvGrpSpPr>
        <p:grpSpPr>
          <a:xfrm>
            <a:off x="5713129" y="-1306693"/>
            <a:ext cx="16261077" cy="15244751"/>
            <a:chOff x="0" y="-57150"/>
            <a:chExt cx="711200" cy="666750"/>
          </a:xfrm>
        </p:grpSpPr>
        <p:sp>
          <p:nvSpPr>
            <p:cNvPr id="161" name="Google Shape;161;p6"/>
            <p:cNvSpPr/>
            <p:nvPr/>
          </p:nvSpPr>
          <p:spPr>
            <a:xfrm>
              <a:off x="0" y="0"/>
              <a:ext cx="406400" cy="449916"/>
            </a:xfrm>
            <a:custGeom>
              <a:rect b="b" l="l" r="r" t="t"/>
              <a:pathLst>
                <a:path extrusionOk="0" h="44991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449916"/>
                  </a:lnTo>
                  <a:lnTo>
                    <a:pt x="0" y="4499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54BB"/>
            </a:solidFill>
            <a:ln>
              <a:noFill/>
            </a:ln>
          </p:spPr>
        </p:sp>
        <p:sp>
          <p:nvSpPr>
            <p:cNvPr id="162" name="Google Shape;162;p6"/>
            <p:cNvSpPr txBox="1"/>
            <p:nvPr/>
          </p:nvSpPr>
          <p:spPr>
            <a:xfrm>
              <a:off x="101600" y="-57150"/>
              <a:ext cx="609600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8995956" y="-1306693"/>
            <a:ext cx="16261077" cy="15244751"/>
            <a:chOff x="0" y="-57150"/>
            <a:chExt cx="711200" cy="666750"/>
          </a:xfrm>
        </p:grpSpPr>
        <p:sp>
          <p:nvSpPr>
            <p:cNvPr id="164" name="Google Shape;164;p6"/>
            <p:cNvSpPr/>
            <p:nvPr/>
          </p:nvSpPr>
          <p:spPr>
            <a:xfrm>
              <a:off x="0" y="0"/>
              <a:ext cx="406400" cy="449916"/>
            </a:xfrm>
            <a:custGeom>
              <a:rect b="b" l="l" r="r" t="t"/>
              <a:pathLst>
                <a:path extrusionOk="0" h="44991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449916"/>
                  </a:lnTo>
                  <a:lnTo>
                    <a:pt x="0" y="4499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980FA"/>
            </a:solidFill>
            <a:ln>
              <a:noFill/>
            </a:ln>
          </p:spPr>
        </p:sp>
        <p:sp>
          <p:nvSpPr>
            <p:cNvPr id="165" name="Google Shape;165;p6"/>
            <p:cNvSpPr txBox="1"/>
            <p:nvPr/>
          </p:nvSpPr>
          <p:spPr>
            <a:xfrm>
              <a:off x="101600" y="-57150"/>
              <a:ext cx="609600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8995956" y="3677017"/>
            <a:ext cx="8255610" cy="3107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30"/>
              <a:buFont typeface="Arial"/>
              <a:buNone/>
            </a:pPr>
            <a:r>
              <a:rPr b="1" i="0" lang="en-US" sz="603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WRITE AN ORIGINAL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3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30"/>
              <a:buFont typeface="Arial"/>
              <a:buNone/>
            </a:pPr>
            <a:r>
              <a:rPr b="1" i="0" lang="en-US" sz="603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STATEMENT 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3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30"/>
              <a:buFont typeface="Arial"/>
              <a:buNone/>
            </a:pPr>
            <a:r>
              <a:rPr b="1" i="0" lang="en-US" sz="603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INSPIRING QUOTE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8139471" y="9067800"/>
            <a:ext cx="9112095" cy="4422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Include a credit, citation, or supporting message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7"/>
          <p:cNvGrpSpPr/>
          <p:nvPr/>
        </p:nvGrpSpPr>
        <p:grpSpPr>
          <a:xfrm>
            <a:off x="7695932" y="3629305"/>
            <a:ext cx="2896111" cy="2909092"/>
            <a:chOff x="1813" y="0"/>
            <a:chExt cx="809173" cy="812800"/>
          </a:xfrm>
        </p:grpSpPr>
        <p:sp>
          <p:nvSpPr>
            <p:cNvPr id="173" name="Google Shape;173;p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04775">
              <a:solidFill>
                <a:srgbClr val="9EEF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 b="33847" l="40214" r="40416" t="32230"/>
          <a:stretch/>
        </p:blipFill>
        <p:spPr>
          <a:xfrm>
            <a:off x="8333893" y="4275550"/>
            <a:ext cx="1586534" cy="1562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7"/>
          <p:cNvGrpSpPr/>
          <p:nvPr/>
        </p:nvGrpSpPr>
        <p:grpSpPr>
          <a:xfrm>
            <a:off x="1892998" y="3629305"/>
            <a:ext cx="2896133" cy="2909114"/>
            <a:chOff x="1813" y="0"/>
            <a:chExt cx="809173" cy="812800"/>
          </a:xfrm>
        </p:grpSpPr>
        <p:sp>
          <p:nvSpPr>
            <p:cNvPr id="177" name="Google Shape;177;p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04775">
              <a:solidFill>
                <a:srgbClr val="9EEF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7"/>
          <p:cNvGrpSpPr/>
          <p:nvPr/>
        </p:nvGrpSpPr>
        <p:grpSpPr>
          <a:xfrm>
            <a:off x="13498866" y="3629305"/>
            <a:ext cx="2896133" cy="2909114"/>
            <a:chOff x="1813" y="0"/>
            <a:chExt cx="809173" cy="812800"/>
          </a:xfrm>
        </p:grpSpPr>
        <p:sp>
          <p:nvSpPr>
            <p:cNvPr id="180" name="Google Shape;180;p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04775">
              <a:solidFill>
                <a:srgbClr val="9EEFB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70516" y="4735412"/>
            <a:ext cx="1352836" cy="127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08636" y="4082372"/>
            <a:ext cx="937437" cy="53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700000">
            <a:off x="2983735" y="4961397"/>
            <a:ext cx="899290" cy="109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445942">
            <a:off x="2940273" y="3799524"/>
            <a:ext cx="396375" cy="123167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/>
          <p:nvPr/>
        </p:nvSpPr>
        <p:spPr>
          <a:xfrm>
            <a:off x="2253261" y="1188431"/>
            <a:ext cx="13781478" cy="1172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1" i="0" lang="en-US" sz="6999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WRITE YOUR TOPIC OR IDEA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" name="Google Shape;187;p7"/>
          <p:cNvGrpSpPr/>
          <p:nvPr/>
        </p:nvGrpSpPr>
        <p:grpSpPr>
          <a:xfrm>
            <a:off x="1049003" y="7105823"/>
            <a:ext cx="4584151" cy="1492030"/>
            <a:chOff x="0" y="-57150"/>
            <a:chExt cx="6112200" cy="1989373"/>
          </a:xfrm>
        </p:grpSpPr>
        <p:sp>
          <p:nvSpPr>
            <p:cNvPr id="188" name="Google Shape;188;p7"/>
            <p:cNvSpPr txBox="1"/>
            <p:nvPr/>
          </p:nvSpPr>
          <p:spPr>
            <a:xfrm>
              <a:off x="0" y="-57150"/>
              <a:ext cx="6112166" cy="7016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 txBox="1"/>
            <p:nvPr/>
          </p:nvSpPr>
          <p:spPr>
            <a:xfrm>
              <a:off x="0" y="846523"/>
              <a:ext cx="6112200" cy="10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Briefly elaborate 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>
            <a:off x="12654872" y="7105823"/>
            <a:ext cx="4584151" cy="1492030"/>
            <a:chOff x="0" y="-57150"/>
            <a:chExt cx="6112200" cy="1989373"/>
          </a:xfrm>
        </p:grpSpPr>
        <p:sp>
          <p:nvSpPr>
            <p:cNvPr id="191" name="Google Shape;191;p7"/>
            <p:cNvSpPr txBox="1"/>
            <p:nvPr/>
          </p:nvSpPr>
          <p:spPr>
            <a:xfrm>
              <a:off x="0" y="-57150"/>
              <a:ext cx="6112166" cy="7016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 txBox="1"/>
            <p:nvPr/>
          </p:nvSpPr>
          <p:spPr>
            <a:xfrm>
              <a:off x="0" y="846523"/>
              <a:ext cx="6112200" cy="10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Briefly elaborate 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7"/>
          <p:cNvGrpSpPr/>
          <p:nvPr/>
        </p:nvGrpSpPr>
        <p:grpSpPr>
          <a:xfrm>
            <a:off x="6851938" y="7105823"/>
            <a:ext cx="4584151" cy="1492030"/>
            <a:chOff x="0" y="-57150"/>
            <a:chExt cx="6112200" cy="1989373"/>
          </a:xfrm>
        </p:grpSpPr>
        <p:sp>
          <p:nvSpPr>
            <p:cNvPr id="194" name="Google Shape;194;p7"/>
            <p:cNvSpPr txBox="1"/>
            <p:nvPr/>
          </p:nvSpPr>
          <p:spPr>
            <a:xfrm>
              <a:off x="0" y="-57150"/>
              <a:ext cx="6112166" cy="7016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9EEFBC"/>
                  </a:solidFill>
                  <a:latin typeface="Inter"/>
                  <a:ea typeface="Inter"/>
                  <a:cs typeface="Inter"/>
                  <a:sym typeface="Inter"/>
                </a:rPr>
                <a:t>ADD A MAIN 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 txBox="1"/>
            <p:nvPr/>
          </p:nvSpPr>
          <p:spPr>
            <a:xfrm>
              <a:off x="0" y="846523"/>
              <a:ext cx="6112200" cy="10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Briefly elaborate 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what you want to discuss.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22327742dfb_3_36"/>
          <p:cNvPicPr preferRelativeResize="0"/>
          <p:nvPr/>
        </p:nvPicPr>
        <p:blipFill rotWithShape="1">
          <a:blip r:embed="rId3">
            <a:alphaModFix/>
          </a:blip>
          <a:srcRect b="12994" l="22617" r="35144" t="59658"/>
          <a:stretch/>
        </p:blipFill>
        <p:spPr>
          <a:xfrm>
            <a:off x="15012750" y="7344250"/>
            <a:ext cx="7924803" cy="288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327742dfb_3_36"/>
          <p:cNvPicPr preferRelativeResize="0"/>
          <p:nvPr/>
        </p:nvPicPr>
        <p:blipFill rotWithShape="1">
          <a:blip r:embed="rId3">
            <a:alphaModFix/>
          </a:blip>
          <a:srcRect b="37809" l="71564" r="9389" t="4252"/>
          <a:stretch/>
        </p:blipFill>
        <p:spPr>
          <a:xfrm>
            <a:off x="15374700" y="-2867275"/>
            <a:ext cx="3573550" cy="611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327742dfb_3_36"/>
          <p:cNvPicPr preferRelativeResize="0"/>
          <p:nvPr/>
        </p:nvPicPr>
        <p:blipFill rotWithShape="1">
          <a:blip r:embed="rId3">
            <a:alphaModFix/>
          </a:blip>
          <a:srcRect b="60927" l="7705" r="46234" t="7938"/>
          <a:stretch/>
        </p:blipFill>
        <p:spPr>
          <a:xfrm>
            <a:off x="-6717250" y="427475"/>
            <a:ext cx="8641848" cy="3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g22327742dfb_3_36"/>
          <p:cNvGrpSpPr/>
          <p:nvPr/>
        </p:nvGrpSpPr>
        <p:grpSpPr>
          <a:xfrm>
            <a:off x="3649236" y="2570027"/>
            <a:ext cx="10989599" cy="6215939"/>
            <a:chOff x="0" y="-57150"/>
            <a:chExt cx="2894361" cy="1637109"/>
          </a:xfrm>
        </p:grpSpPr>
        <p:sp>
          <p:nvSpPr>
            <p:cNvPr id="204" name="Google Shape;204;g22327742dfb_3_36"/>
            <p:cNvSpPr/>
            <p:nvPr/>
          </p:nvSpPr>
          <p:spPr>
            <a:xfrm>
              <a:off x="0" y="0"/>
              <a:ext cx="2894361" cy="1579959"/>
            </a:xfrm>
            <a:custGeom>
              <a:rect b="b" l="l" r="r" t="t"/>
              <a:pathLst>
                <a:path extrusionOk="0" h="1579959" w="2894361">
                  <a:moveTo>
                    <a:pt x="18317" y="0"/>
                  </a:moveTo>
                  <a:lnTo>
                    <a:pt x="2876045" y="0"/>
                  </a:lnTo>
                  <a:cubicBezTo>
                    <a:pt x="2886161" y="0"/>
                    <a:pt x="2894361" y="8201"/>
                    <a:pt x="2894361" y="18317"/>
                  </a:cubicBezTo>
                  <a:lnTo>
                    <a:pt x="2894361" y="1561643"/>
                  </a:lnTo>
                  <a:cubicBezTo>
                    <a:pt x="2894361" y="1571759"/>
                    <a:pt x="2886161" y="1579959"/>
                    <a:pt x="2876045" y="1579959"/>
                  </a:cubicBezTo>
                  <a:lnTo>
                    <a:pt x="18317" y="1579959"/>
                  </a:lnTo>
                  <a:cubicBezTo>
                    <a:pt x="8201" y="1579959"/>
                    <a:pt x="0" y="1571759"/>
                    <a:pt x="0" y="1561643"/>
                  </a:cubicBezTo>
                  <a:lnTo>
                    <a:pt x="0" y="18317"/>
                  </a:lnTo>
                  <a:cubicBezTo>
                    <a:pt x="0" y="8201"/>
                    <a:pt x="8201" y="0"/>
                    <a:pt x="18317" y="0"/>
                  </a:cubicBezTo>
                  <a:close/>
                </a:path>
              </a:pathLst>
            </a:custGeom>
            <a:solidFill>
              <a:srgbClr val="9EEF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g22327742dfb_3_36"/>
            <p:cNvSpPr txBox="1"/>
            <p:nvPr/>
          </p:nvSpPr>
          <p:spPr>
            <a:xfrm>
              <a:off x="0" y="-57150"/>
              <a:ext cx="812700" cy="8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7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06" name="Google Shape;206;g22327742dfb_3_36"/>
          <p:cNvGraphicFramePr/>
          <p:nvPr/>
        </p:nvGraphicFramePr>
        <p:xfrm>
          <a:off x="4085540" y="310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{BB705FEE-54E1-4A28-B4D9-26DDC600943D}</a:tableStyleId>
              </a:tblPr>
              <a:tblGrid>
                <a:gridCol w="3988300"/>
                <a:gridCol w="6128625"/>
              </a:tblGrid>
              <a:tr h="105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57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14288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328AF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07" name="Google Shape;207;g22327742dfb_3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57751" y="8282025"/>
            <a:ext cx="2463717" cy="100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2327742dfb_3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106097" y="5848742"/>
            <a:ext cx="6269592" cy="595353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2327742dfb_3_36"/>
          <p:cNvSpPr txBox="1"/>
          <p:nvPr/>
        </p:nvSpPr>
        <p:spPr>
          <a:xfrm>
            <a:off x="3362371" y="1092192"/>
            <a:ext cx="1156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WRITE YOUR TOPIC OR IDEA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4BB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>
            <a:off x="1641832" y="3952889"/>
            <a:ext cx="3691050" cy="369103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6623" r="-2662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9"/>
          <p:cNvSpPr/>
          <p:nvPr/>
        </p:nvSpPr>
        <p:spPr>
          <a:xfrm>
            <a:off x="7298475" y="3952889"/>
            <a:ext cx="3691050" cy="369103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9548" r="-49804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9"/>
          <p:cNvSpPr/>
          <p:nvPr/>
        </p:nvSpPr>
        <p:spPr>
          <a:xfrm>
            <a:off x="12955119" y="3952889"/>
            <a:ext cx="3691050" cy="369103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2253" r="-2107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51607" y="-1803132"/>
            <a:ext cx="4661281" cy="466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73583">
            <a:off x="-5669" y="8557121"/>
            <a:ext cx="2567657" cy="2189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9"/>
          <p:cNvSpPr txBox="1"/>
          <p:nvPr/>
        </p:nvSpPr>
        <p:spPr>
          <a:xfrm>
            <a:off x="1278160" y="3105799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3631244" y="1079978"/>
            <a:ext cx="11025511" cy="1013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WRITE YOUR TOPIC OR IDEA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12591447" y="3105799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1588580" y="7922244"/>
            <a:ext cx="3797553" cy="908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9"/>
          <p:cNvSpPr txBox="1"/>
          <p:nvPr/>
        </p:nvSpPr>
        <p:spPr>
          <a:xfrm>
            <a:off x="6934803" y="3105799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EEFBC"/>
                </a:solidFill>
                <a:latin typeface="Inter"/>
                <a:ea typeface="Inter"/>
                <a:cs typeface="Inter"/>
                <a:sym typeface="Inter"/>
              </a:rPr>
              <a:t>ADD A MAIN 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7245224" y="7922244"/>
            <a:ext cx="3797553" cy="908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12901867" y="7922244"/>
            <a:ext cx="3797553" cy="908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ct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want to discuss.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