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y="10287000" cx="18288000"/>
  <p:notesSz cx="6858000" cy="9144000"/>
  <p:embeddedFontLst>
    <p:embeddedFont>
      <p:font typeface="Montserrat SemiBold"/>
      <p:regular r:id="rId33"/>
      <p:bold r:id="rId34"/>
      <p:italic r:id="rId35"/>
      <p:boldItalic r:id="rId36"/>
    </p:embeddedFont>
    <p:embeddedFont>
      <p:font typeface="Montserrat Black"/>
      <p:bold r:id="rId37"/>
      <p:boldItalic r:id="rId38"/>
    </p:embeddedFont>
    <p:embeddedFont>
      <p:font typeface="Montserrat"/>
      <p:bold r:id="rId39"/>
      <p:boldItalic r:id="rId40"/>
    </p:embeddedFont>
    <p:embeddedFont>
      <p:font typeface="Montserrat ExtraBold"/>
      <p:bold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43" roundtripDataSignature="AMtx7mgQOF+b0D/QkYFY0iUi/QKaZxoE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FC6B7CB-F7FA-46A7-B1E4-38CA758FC249}">
  <a:tblStyle styleId="{5FC6B7CB-F7FA-46A7-B1E4-38CA758FC249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boldItalic.fntdata"/><Relationship Id="rId20" Type="http://schemas.openxmlformats.org/officeDocument/2006/relationships/slide" Target="slides/slide14.xml"/><Relationship Id="rId42" Type="http://schemas.openxmlformats.org/officeDocument/2006/relationships/font" Target="fonts/MontserratExtraBold-boldItalic.fntdata"/><Relationship Id="rId41" Type="http://schemas.openxmlformats.org/officeDocument/2006/relationships/font" Target="fonts/MontserratExtraBold-bold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43" Type="http://customschemas.google.com/relationships/presentationmetadata" Target="meta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MontserratSemiBold-regular.fntdata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MontserratSemiBold-italic.fntdata"/><Relationship Id="rId12" Type="http://schemas.openxmlformats.org/officeDocument/2006/relationships/slide" Target="slides/slide6.xml"/><Relationship Id="rId34" Type="http://schemas.openxmlformats.org/officeDocument/2006/relationships/font" Target="fonts/MontserratSemiBold-bold.fntdata"/><Relationship Id="rId15" Type="http://schemas.openxmlformats.org/officeDocument/2006/relationships/slide" Target="slides/slide9.xml"/><Relationship Id="rId37" Type="http://schemas.openxmlformats.org/officeDocument/2006/relationships/font" Target="fonts/MontserratBlack-bold.fntdata"/><Relationship Id="rId14" Type="http://schemas.openxmlformats.org/officeDocument/2006/relationships/slide" Target="slides/slide8.xml"/><Relationship Id="rId36" Type="http://schemas.openxmlformats.org/officeDocument/2006/relationships/font" Target="fonts/MontserratSemiBold-boldItalic.fntdata"/><Relationship Id="rId17" Type="http://schemas.openxmlformats.org/officeDocument/2006/relationships/slide" Target="slides/slide11.xml"/><Relationship Id="rId39" Type="http://schemas.openxmlformats.org/officeDocument/2006/relationships/font" Target="fonts/Montserrat-bold.fntdata"/><Relationship Id="rId16" Type="http://schemas.openxmlformats.org/officeDocument/2006/relationships/slide" Target="slides/slide10.xml"/><Relationship Id="rId38" Type="http://schemas.openxmlformats.org/officeDocument/2006/relationships/font" Target="fonts/MontserratBlack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3" name="Google Shape;663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8" name="Google Shape;708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3" name="Google Shape;753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2" name="Google Shape;772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8" name="Google Shape;778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7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8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8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9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9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2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32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3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3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33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33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5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5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35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3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6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3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1.png"/><Relationship Id="rId4" Type="http://schemas.openxmlformats.org/officeDocument/2006/relationships/image" Target="../media/image58.png"/><Relationship Id="rId5" Type="http://schemas.openxmlformats.org/officeDocument/2006/relationships/image" Target="../media/image3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1.png"/><Relationship Id="rId4" Type="http://schemas.openxmlformats.org/officeDocument/2006/relationships/image" Target="../media/image40.png"/><Relationship Id="rId5" Type="http://schemas.openxmlformats.org/officeDocument/2006/relationships/image" Target="../media/image4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6.png"/><Relationship Id="rId4" Type="http://schemas.openxmlformats.org/officeDocument/2006/relationships/image" Target="../media/image50.png"/><Relationship Id="rId5" Type="http://schemas.openxmlformats.org/officeDocument/2006/relationships/image" Target="../media/image62.png"/><Relationship Id="rId6" Type="http://schemas.openxmlformats.org/officeDocument/2006/relationships/image" Target="../media/image49.png"/><Relationship Id="rId7" Type="http://schemas.openxmlformats.org/officeDocument/2006/relationships/image" Target="../media/image5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4.png"/><Relationship Id="rId4" Type="http://schemas.openxmlformats.org/officeDocument/2006/relationships/image" Target="../media/image7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3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6" Type="http://schemas.openxmlformats.org/officeDocument/2006/relationships/image" Target="../media/image56.png"/><Relationship Id="rId7" Type="http://schemas.openxmlformats.org/officeDocument/2006/relationships/image" Target="../media/image6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5.jpg"/><Relationship Id="rId4" Type="http://schemas.openxmlformats.org/officeDocument/2006/relationships/image" Target="../media/image70.jpg"/><Relationship Id="rId5" Type="http://schemas.openxmlformats.org/officeDocument/2006/relationships/image" Target="../media/image72.jpg"/><Relationship Id="rId6" Type="http://schemas.openxmlformats.org/officeDocument/2006/relationships/image" Target="../media/image66.jpg"/><Relationship Id="rId7" Type="http://schemas.openxmlformats.org/officeDocument/2006/relationships/image" Target="../media/image67.png"/><Relationship Id="rId8" Type="http://schemas.openxmlformats.org/officeDocument/2006/relationships/image" Target="../media/image7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8.jpg"/><Relationship Id="rId4" Type="http://schemas.openxmlformats.org/officeDocument/2006/relationships/image" Target="../media/image68.png"/><Relationship Id="rId5" Type="http://schemas.openxmlformats.org/officeDocument/2006/relationships/image" Target="../media/image7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5.png"/><Relationship Id="rId4" Type="http://schemas.openxmlformats.org/officeDocument/2006/relationships/image" Target="../media/image7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0.png"/><Relationship Id="rId4" Type="http://schemas.openxmlformats.org/officeDocument/2006/relationships/image" Target="../media/image108.png"/><Relationship Id="rId5" Type="http://schemas.openxmlformats.org/officeDocument/2006/relationships/image" Target="../media/image69.png"/><Relationship Id="rId6" Type="http://schemas.openxmlformats.org/officeDocument/2006/relationships/image" Target="../media/image84.png"/><Relationship Id="rId7" Type="http://schemas.openxmlformats.org/officeDocument/2006/relationships/image" Target="../media/image8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9.png"/><Relationship Id="rId4" Type="http://schemas.openxmlformats.org/officeDocument/2006/relationships/image" Target="../media/image8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Relationship Id="rId6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1.png"/><Relationship Id="rId4" Type="http://schemas.openxmlformats.org/officeDocument/2006/relationships/image" Target="../media/image106.png"/><Relationship Id="rId5" Type="http://schemas.openxmlformats.org/officeDocument/2006/relationships/image" Target="../media/image91.png"/><Relationship Id="rId6" Type="http://schemas.openxmlformats.org/officeDocument/2006/relationships/image" Target="../media/image82.png"/></Relationships>
</file>

<file path=ppt/slides/_rels/slide21.xml.rels><?xml version="1.0" encoding="UTF-8" standalone="yes"?><Relationships xmlns="http://schemas.openxmlformats.org/package/2006/relationships"><Relationship Id="rId11" Type="http://schemas.openxmlformats.org/officeDocument/2006/relationships/image" Target="../media/image46.png"/><Relationship Id="rId10" Type="http://schemas.openxmlformats.org/officeDocument/2006/relationships/image" Target="../media/image102.jpg"/><Relationship Id="rId13" Type="http://schemas.openxmlformats.org/officeDocument/2006/relationships/image" Target="../media/image116.png"/><Relationship Id="rId1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0.png"/><Relationship Id="rId4" Type="http://schemas.openxmlformats.org/officeDocument/2006/relationships/image" Target="../media/image89.jpg"/><Relationship Id="rId9" Type="http://schemas.openxmlformats.org/officeDocument/2006/relationships/image" Target="../media/image150.jpg"/><Relationship Id="rId14" Type="http://schemas.openxmlformats.org/officeDocument/2006/relationships/image" Target="../media/image93.png"/><Relationship Id="rId5" Type="http://schemas.openxmlformats.org/officeDocument/2006/relationships/image" Target="../media/image94.jpg"/><Relationship Id="rId6" Type="http://schemas.openxmlformats.org/officeDocument/2006/relationships/image" Target="../media/image115.jpg"/><Relationship Id="rId7" Type="http://schemas.openxmlformats.org/officeDocument/2006/relationships/image" Target="../media/image114.jpg"/><Relationship Id="rId8" Type="http://schemas.openxmlformats.org/officeDocument/2006/relationships/image" Target="../media/image95.jpg"/></Relationships>
</file>

<file path=ppt/slides/_rels/slide22.xml.rels><?xml version="1.0" encoding="UTF-8" standalone="yes"?><Relationships xmlns="http://schemas.openxmlformats.org/package/2006/relationships"><Relationship Id="rId40" Type="http://schemas.openxmlformats.org/officeDocument/2006/relationships/image" Target="../media/image91.png"/><Relationship Id="rId20" Type="http://schemas.openxmlformats.org/officeDocument/2006/relationships/image" Target="../media/image59.png"/><Relationship Id="rId41" Type="http://schemas.openxmlformats.org/officeDocument/2006/relationships/image" Target="../media/image82.png"/><Relationship Id="rId22" Type="http://schemas.openxmlformats.org/officeDocument/2006/relationships/image" Target="../media/image40.png"/><Relationship Id="rId21" Type="http://schemas.openxmlformats.org/officeDocument/2006/relationships/image" Target="../media/image54.png"/><Relationship Id="rId24" Type="http://schemas.openxmlformats.org/officeDocument/2006/relationships/image" Target="../media/image32.png"/><Relationship Id="rId23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8.png"/><Relationship Id="rId4" Type="http://schemas.openxmlformats.org/officeDocument/2006/relationships/image" Target="../media/image120.png"/><Relationship Id="rId9" Type="http://schemas.openxmlformats.org/officeDocument/2006/relationships/image" Target="../media/image69.png"/><Relationship Id="rId26" Type="http://schemas.openxmlformats.org/officeDocument/2006/relationships/image" Target="../media/image30.png"/><Relationship Id="rId25" Type="http://schemas.openxmlformats.org/officeDocument/2006/relationships/image" Target="../media/image29.png"/><Relationship Id="rId28" Type="http://schemas.openxmlformats.org/officeDocument/2006/relationships/image" Target="../media/image20.png"/><Relationship Id="rId27" Type="http://schemas.openxmlformats.org/officeDocument/2006/relationships/image" Target="../media/image39.png"/><Relationship Id="rId5" Type="http://schemas.openxmlformats.org/officeDocument/2006/relationships/image" Target="../media/image105.png"/><Relationship Id="rId6" Type="http://schemas.openxmlformats.org/officeDocument/2006/relationships/image" Target="../media/image81.png"/><Relationship Id="rId29" Type="http://schemas.openxmlformats.org/officeDocument/2006/relationships/image" Target="../media/image17.png"/><Relationship Id="rId7" Type="http://schemas.openxmlformats.org/officeDocument/2006/relationships/image" Target="../media/image79.png"/><Relationship Id="rId8" Type="http://schemas.openxmlformats.org/officeDocument/2006/relationships/image" Target="../media/image104.png"/><Relationship Id="rId31" Type="http://schemas.openxmlformats.org/officeDocument/2006/relationships/image" Target="../media/image142.png"/><Relationship Id="rId30" Type="http://schemas.openxmlformats.org/officeDocument/2006/relationships/image" Target="../media/image13.png"/><Relationship Id="rId11" Type="http://schemas.openxmlformats.org/officeDocument/2006/relationships/image" Target="../media/image80.png"/><Relationship Id="rId33" Type="http://schemas.openxmlformats.org/officeDocument/2006/relationships/image" Target="../media/image6.png"/><Relationship Id="rId10" Type="http://schemas.openxmlformats.org/officeDocument/2006/relationships/image" Target="../media/image108.png"/><Relationship Id="rId32" Type="http://schemas.openxmlformats.org/officeDocument/2006/relationships/image" Target="../media/image4.png"/><Relationship Id="rId13" Type="http://schemas.openxmlformats.org/officeDocument/2006/relationships/image" Target="../media/image71.png"/><Relationship Id="rId35" Type="http://schemas.openxmlformats.org/officeDocument/2006/relationships/image" Target="../media/image165.png"/><Relationship Id="rId12" Type="http://schemas.openxmlformats.org/officeDocument/2006/relationships/image" Target="../media/image99.png"/><Relationship Id="rId34" Type="http://schemas.openxmlformats.org/officeDocument/2006/relationships/image" Target="../media/image3.png"/><Relationship Id="rId15" Type="http://schemas.openxmlformats.org/officeDocument/2006/relationships/image" Target="../media/image68.png"/><Relationship Id="rId37" Type="http://schemas.openxmlformats.org/officeDocument/2006/relationships/image" Target="../media/image127.png"/><Relationship Id="rId14" Type="http://schemas.openxmlformats.org/officeDocument/2006/relationships/image" Target="../media/image75.png"/><Relationship Id="rId36" Type="http://schemas.openxmlformats.org/officeDocument/2006/relationships/image" Target="../media/image126.png"/><Relationship Id="rId17" Type="http://schemas.openxmlformats.org/officeDocument/2006/relationships/image" Target="../media/image64.png"/><Relationship Id="rId39" Type="http://schemas.openxmlformats.org/officeDocument/2006/relationships/image" Target="../media/image49.png"/><Relationship Id="rId16" Type="http://schemas.openxmlformats.org/officeDocument/2006/relationships/image" Target="../media/image67.png"/><Relationship Id="rId38" Type="http://schemas.openxmlformats.org/officeDocument/2006/relationships/image" Target="../media/image1.png"/><Relationship Id="rId19" Type="http://schemas.openxmlformats.org/officeDocument/2006/relationships/image" Target="../media/image60.png"/><Relationship Id="rId18" Type="http://schemas.openxmlformats.org/officeDocument/2006/relationships/image" Target="../media/image56.png"/></Relationships>
</file>

<file path=ppt/slides/_rels/slide23.xml.rels><?xml version="1.0" encoding="UTF-8" standalone="yes"?><Relationships xmlns="http://schemas.openxmlformats.org/package/2006/relationships"><Relationship Id="rId40" Type="http://schemas.openxmlformats.org/officeDocument/2006/relationships/image" Target="../media/image162.png"/><Relationship Id="rId20" Type="http://schemas.openxmlformats.org/officeDocument/2006/relationships/image" Target="../media/image180.png"/><Relationship Id="rId41" Type="http://schemas.openxmlformats.org/officeDocument/2006/relationships/image" Target="../media/image169.png"/><Relationship Id="rId22" Type="http://schemas.openxmlformats.org/officeDocument/2006/relationships/image" Target="../media/image179.png"/><Relationship Id="rId21" Type="http://schemas.openxmlformats.org/officeDocument/2006/relationships/image" Target="../media/image148.png"/><Relationship Id="rId24" Type="http://schemas.openxmlformats.org/officeDocument/2006/relationships/image" Target="../media/image158.png"/><Relationship Id="rId23" Type="http://schemas.openxmlformats.org/officeDocument/2006/relationships/image" Target="../media/image15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4.png"/><Relationship Id="rId4" Type="http://schemas.openxmlformats.org/officeDocument/2006/relationships/image" Target="../media/image136.png"/><Relationship Id="rId9" Type="http://schemas.openxmlformats.org/officeDocument/2006/relationships/image" Target="../media/image133.png"/><Relationship Id="rId26" Type="http://schemas.openxmlformats.org/officeDocument/2006/relationships/image" Target="../media/image174.png"/><Relationship Id="rId25" Type="http://schemas.openxmlformats.org/officeDocument/2006/relationships/image" Target="../media/image149.png"/><Relationship Id="rId28" Type="http://schemas.openxmlformats.org/officeDocument/2006/relationships/image" Target="../media/image159.png"/><Relationship Id="rId27" Type="http://schemas.openxmlformats.org/officeDocument/2006/relationships/image" Target="../media/image156.png"/><Relationship Id="rId5" Type="http://schemas.openxmlformats.org/officeDocument/2006/relationships/image" Target="../media/image130.png"/><Relationship Id="rId6" Type="http://schemas.openxmlformats.org/officeDocument/2006/relationships/image" Target="../media/image178.png"/><Relationship Id="rId29" Type="http://schemas.openxmlformats.org/officeDocument/2006/relationships/image" Target="../media/image177.png"/><Relationship Id="rId7" Type="http://schemas.openxmlformats.org/officeDocument/2006/relationships/image" Target="../media/image132.png"/><Relationship Id="rId8" Type="http://schemas.openxmlformats.org/officeDocument/2006/relationships/image" Target="../media/image139.png"/><Relationship Id="rId31" Type="http://schemas.openxmlformats.org/officeDocument/2006/relationships/image" Target="../media/image155.png"/><Relationship Id="rId30" Type="http://schemas.openxmlformats.org/officeDocument/2006/relationships/image" Target="../media/image157.png"/><Relationship Id="rId11" Type="http://schemas.openxmlformats.org/officeDocument/2006/relationships/image" Target="../media/image143.png"/><Relationship Id="rId33" Type="http://schemas.openxmlformats.org/officeDocument/2006/relationships/image" Target="../media/image160.png"/><Relationship Id="rId10" Type="http://schemas.openxmlformats.org/officeDocument/2006/relationships/image" Target="../media/image131.png"/><Relationship Id="rId32" Type="http://schemas.openxmlformats.org/officeDocument/2006/relationships/image" Target="../media/image152.png"/><Relationship Id="rId13" Type="http://schemas.openxmlformats.org/officeDocument/2006/relationships/image" Target="../media/image137.png"/><Relationship Id="rId35" Type="http://schemas.openxmlformats.org/officeDocument/2006/relationships/image" Target="../media/image181.png"/><Relationship Id="rId12" Type="http://schemas.openxmlformats.org/officeDocument/2006/relationships/image" Target="../media/image147.png"/><Relationship Id="rId34" Type="http://schemas.openxmlformats.org/officeDocument/2006/relationships/image" Target="../media/image154.png"/><Relationship Id="rId15" Type="http://schemas.openxmlformats.org/officeDocument/2006/relationships/image" Target="../media/image145.png"/><Relationship Id="rId37" Type="http://schemas.openxmlformats.org/officeDocument/2006/relationships/image" Target="../media/image161.png"/><Relationship Id="rId14" Type="http://schemas.openxmlformats.org/officeDocument/2006/relationships/image" Target="../media/image144.png"/><Relationship Id="rId36" Type="http://schemas.openxmlformats.org/officeDocument/2006/relationships/image" Target="../media/image170.png"/><Relationship Id="rId17" Type="http://schemas.openxmlformats.org/officeDocument/2006/relationships/image" Target="../media/image151.png"/><Relationship Id="rId39" Type="http://schemas.openxmlformats.org/officeDocument/2006/relationships/image" Target="../media/image163.png"/><Relationship Id="rId16" Type="http://schemas.openxmlformats.org/officeDocument/2006/relationships/image" Target="../media/image140.png"/><Relationship Id="rId38" Type="http://schemas.openxmlformats.org/officeDocument/2006/relationships/image" Target="../media/image176.png"/><Relationship Id="rId19" Type="http://schemas.openxmlformats.org/officeDocument/2006/relationships/image" Target="../media/image146.png"/><Relationship Id="rId18" Type="http://schemas.openxmlformats.org/officeDocument/2006/relationships/image" Target="../media/image14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4.png"/><Relationship Id="rId4" Type="http://schemas.openxmlformats.org/officeDocument/2006/relationships/image" Target="../media/image168.png"/><Relationship Id="rId5" Type="http://schemas.openxmlformats.org/officeDocument/2006/relationships/image" Target="../media/image32.png"/><Relationship Id="rId6" Type="http://schemas.openxmlformats.org/officeDocument/2006/relationships/image" Target="../media/image16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71.png"/><Relationship Id="rId4" Type="http://schemas.openxmlformats.org/officeDocument/2006/relationships/image" Target="../media/image17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75.png"/><Relationship Id="rId4" Type="http://schemas.openxmlformats.org/officeDocument/2006/relationships/image" Target="../media/image17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8.png"/><Relationship Id="rId5" Type="http://schemas.openxmlformats.org/officeDocument/2006/relationships/image" Target="../media/image26.png"/><Relationship Id="rId6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1.png"/><Relationship Id="rId4" Type="http://schemas.openxmlformats.org/officeDocument/2006/relationships/image" Target="../media/image19.png"/><Relationship Id="rId5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Relationship Id="rId4" Type="http://schemas.openxmlformats.org/officeDocument/2006/relationships/image" Target="../media/image21.png"/><Relationship Id="rId5" Type="http://schemas.openxmlformats.org/officeDocument/2006/relationships/image" Target="../media/image17.png"/><Relationship Id="rId6" Type="http://schemas.openxmlformats.org/officeDocument/2006/relationships/image" Target="../media/image22.jpg"/><Relationship Id="rId7" Type="http://schemas.openxmlformats.org/officeDocument/2006/relationships/image" Target="../media/image61.jpg"/><Relationship Id="rId8" Type="http://schemas.openxmlformats.org/officeDocument/2006/relationships/image" Target="../media/image3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Relationship Id="rId4" Type="http://schemas.openxmlformats.org/officeDocument/2006/relationships/image" Target="../media/image2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6.jpg"/><Relationship Id="rId4" Type="http://schemas.openxmlformats.org/officeDocument/2006/relationships/image" Target="../media/image47.png"/><Relationship Id="rId5" Type="http://schemas.openxmlformats.org/officeDocument/2006/relationships/image" Target="../media/image35.jp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BE7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137159" y="446855"/>
            <a:ext cx="4703973" cy="5961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730387">
            <a:off x="15263560" y="8378377"/>
            <a:ext cx="5240756" cy="66415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6" name="Google Shape;86;p1"/>
          <p:cNvGrpSpPr/>
          <p:nvPr/>
        </p:nvGrpSpPr>
        <p:grpSpPr>
          <a:xfrm rot="1516102">
            <a:off x="12197807" y="1124898"/>
            <a:ext cx="5004627" cy="5121939"/>
            <a:chOff x="0" y="-19050"/>
            <a:chExt cx="812800" cy="831850"/>
          </a:xfrm>
        </p:grpSpPr>
        <p:sp>
          <p:nvSpPr>
            <p:cNvPr id="87" name="Google Shape;87;p1"/>
            <p:cNvSpPr/>
            <p:nvPr/>
          </p:nvSpPr>
          <p:spPr>
            <a:xfrm>
              <a:off x="0" y="0"/>
              <a:ext cx="44669" cy="167338"/>
            </a:xfrm>
            <a:custGeom>
              <a:rect b="b" l="l" r="r" t="t"/>
              <a:pathLst>
                <a:path extrusionOk="0" h="167338" w="44669">
                  <a:moveTo>
                    <a:pt x="0" y="0"/>
                  </a:moveTo>
                  <a:lnTo>
                    <a:pt x="44669" y="0"/>
                  </a:lnTo>
                  <a:lnTo>
                    <a:pt x="44669" y="167338"/>
                  </a:lnTo>
                  <a:lnTo>
                    <a:pt x="0" y="167338"/>
                  </a:lnTo>
                  <a:close/>
                </a:path>
              </a:pathLst>
            </a:custGeom>
            <a:solidFill>
              <a:srgbClr val="2B2929"/>
            </a:solidFill>
            <a:ln>
              <a:noFill/>
            </a:ln>
          </p:spPr>
        </p:sp>
        <p:sp>
          <p:nvSpPr>
            <p:cNvPr id="88" name="Google Shape;88;p1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6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7628652">
            <a:off x="12120611" y="-4879883"/>
            <a:ext cx="5240756" cy="66415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" name="Google Shape;90;p1"/>
          <p:cNvGrpSpPr/>
          <p:nvPr/>
        </p:nvGrpSpPr>
        <p:grpSpPr>
          <a:xfrm rot="3363114">
            <a:off x="7063065" y="6064306"/>
            <a:ext cx="5004601" cy="5121936"/>
            <a:chOff x="0" y="-19050"/>
            <a:chExt cx="812800" cy="831850"/>
          </a:xfrm>
        </p:grpSpPr>
        <p:sp>
          <p:nvSpPr>
            <p:cNvPr id="91" name="Google Shape;91;p1"/>
            <p:cNvSpPr/>
            <p:nvPr/>
          </p:nvSpPr>
          <p:spPr>
            <a:xfrm>
              <a:off x="0" y="0"/>
              <a:ext cx="41053" cy="169045"/>
            </a:xfrm>
            <a:custGeom>
              <a:rect b="b" l="l" r="r" t="t"/>
              <a:pathLst>
                <a:path extrusionOk="0" h="169045" w="41053">
                  <a:moveTo>
                    <a:pt x="0" y="0"/>
                  </a:moveTo>
                  <a:lnTo>
                    <a:pt x="41053" y="0"/>
                  </a:lnTo>
                  <a:lnTo>
                    <a:pt x="41053" y="169045"/>
                  </a:lnTo>
                  <a:lnTo>
                    <a:pt x="0" y="169045"/>
                  </a:lnTo>
                  <a:close/>
                </a:path>
              </a:pathLst>
            </a:custGeom>
            <a:solidFill>
              <a:srgbClr val="2B2929"/>
            </a:solidFill>
            <a:ln>
              <a:noFill/>
            </a:ln>
          </p:spPr>
        </p:sp>
        <p:sp>
          <p:nvSpPr>
            <p:cNvPr id="92" name="Google Shape;92;p1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6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" name="Google Shape;93;p1"/>
          <p:cNvGrpSpPr/>
          <p:nvPr/>
        </p:nvGrpSpPr>
        <p:grpSpPr>
          <a:xfrm rot="1091388">
            <a:off x="7232225" y="1608309"/>
            <a:ext cx="5004601" cy="5121936"/>
            <a:chOff x="0" y="-19050"/>
            <a:chExt cx="812800" cy="831850"/>
          </a:xfrm>
        </p:grpSpPr>
        <p:sp>
          <p:nvSpPr>
            <p:cNvPr id="94" name="Google Shape;94;p1"/>
            <p:cNvSpPr/>
            <p:nvPr/>
          </p:nvSpPr>
          <p:spPr>
            <a:xfrm>
              <a:off x="0" y="0"/>
              <a:ext cx="41053" cy="169045"/>
            </a:xfrm>
            <a:custGeom>
              <a:rect b="b" l="l" r="r" t="t"/>
              <a:pathLst>
                <a:path extrusionOk="0" h="169045" w="41053">
                  <a:moveTo>
                    <a:pt x="0" y="0"/>
                  </a:moveTo>
                  <a:lnTo>
                    <a:pt x="41053" y="0"/>
                  </a:lnTo>
                  <a:lnTo>
                    <a:pt x="41053" y="169045"/>
                  </a:lnTo>
                  <a:lnTo>
                    <a:pt x="0" y="169045"/>
                  </a:lnTo>
                  <a:close/>
                </a:path>
              </a:pathLst>
            </a:custGeom>
            <a:solidFill>
              <a:srgbClr val="2B2929"/>
            </a:solidFill>
            <a:ln>
              <a:noFill/>
            </a:ln>
          </p:spPr>
        </p:sp>
        <p:sp>
          <p:nvSpPr>
            <p:cNvPr id="95" name="Google Shape;95;p1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6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" name="Google Shape;96;p1"/>
          <p:cNvGrpSpPr/>
          <p:nvPr/>
        </p:nvGrpSpPr>
        <p:grpSpPr>
          <a:xfrm rot="-5243819">
            <a:off x="9833624" y="-3973380"/>
            <a:ext cx="5004601" cy="5121971"/>
            <a:chOff x="0" y="-19050"/>
            <a:chExt cx="812800" cy="831850"/>
          </a:xfrm>
        </p:grpSpPr>
        <p:sp>
          <p:nvSpPr>
            <p:cNvPr id="97" name="Google Shape;97;p1"/>
            <p:cNvSpPr/>
            <p:nvPr/>
          </p:nvSpPr>
          <p:spPr>
            <a:xfrm>
              <a:off x="0" y="0"/>
              <a:ext cx="41053" cy="81373"/>
            </a:xfrm>
            <a:custGeom>
              <a:rect b="b" l="l" r="r" t="t"/>
              <a:pathLst>
                <a:path extrusionOk="0" h="81373" w="41053">
                  <a:moveTo>
                    <a:pt x="0" y="0"/>
                  </a:moveTo>
                  <a:lnTo>
                    <a:pt x="41053" y="0"/>
                  </a:lnTo>
                  <a:lnTo>
                    <a:pt x="41053" y="81373"/>
                  </a:lnTo>
                  <a:lnTo>
                    <a:pt x="0" y="81373"/>
                  </a:lnTo>
                  <a:close/>
                </a:path>
              </a:pathLst>
            </a:custGeom>
            <a:solidFill>
              <a:srgbClr val="2B2929"/>
            </a:solidFill>
            <a:ln>
              <a:noFill/>
            </a:ln>
          </p:spPr>
        </p:sp>
        <p:sp>
          <p:nvSpPr>
            <p:cNvPr id="98" name="Google Shape;98;p1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6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" name="Google Shape;99;p1"/>
          <p:cNvGrpSpPr/>
          <p:nvPr/>
        </p:nvGrpSpPr>
        <p:grpSpPr>
          <a:xfrm rot="-552116">
            <a:off x="7192797" y="2433863"/>
            <a:ext cx="5004601" cy="5121971"/>
            <a:chOff x="0" y="-19050"/>
            <a:chExt cx="812800" cy="831850"/>
          </a:xfrm>
        </p:grpSpPr>
        <p:sp>
          <p:nvSpPr>
            <p:cNvPr id="100" name="Google Shape;100;p1"/>
            <p:cNvSpPr/>
            <p:nvPr/>
          </p:nvSpPr>
          <p:spPr>
            <a:xfrm>
              <a:off x="0" y="0"/>
              <a:ext cx="41053" cy="81373"/>
            </a:xfrm>
            <a:custGeom>
              <a:rect b="b" l="l" r="r" t="t"/>
              <a:pathLst>
                <a:path extrusionOk="0" h="81373" w="41053">
                  <a:moveTo>
                    <a:pt x="0" y="0"/>
                  </a:moveTo>
                  <a:lnTo>
                    <a:pt x="41053" y="0"/>
                  </a:lnTo>
                  <a:lnTo>
                    <a:pt x="41053" y="81373"/>
                  </a:lnTo>
                  <a:lnTo>
                    <a:pt x="0" y="81373"/>
                  </a:lnTo>
                  <a:close/>
                </a:path>
              </a:pathLst>
            </a:custGeom>
            <a:solidFill>
              <a:srgbClr val="2B2929"/>
            </a:solidFill>
            <a:ln>
              <a:noFill/>
            </a:ln>
          </p:spPr>
        </p:sp>
        <p:sp>
          <p:nvSpPr>
            <p:cNvPr id="101" name="Google Shape;101;p1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6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" name="Google Shape;102;p1"/>
          <p:cNvGrpSpPr/>
          <p:nvPr/>
        </p:nvGrpSpPr>
        <p:grpSpPr>
          <a:xfrm rot="3310752">
            <a:off x="4537339" y="6332272"/>
            <a:ext cx="5004601" cy="5121971"/>
            <a:chOff x="0" y="-19050"/>
            <a:chExt cx="812800" cy="831850"/>
          </a:xfrm>
        </p:grpSpPr>
        <p:sp>
          <p:nvSpPr>
            <p:cNvPr id="103" name="Google Shape;103;p1"/>
            <p:cNvSpPr/>
            <p:nvPr/>
          </p:nvSpPr>
          <p:spPr>
            <a:xfrm>
              <a:off x="0" y="0"/>
              <a:ext cx="41053" cy="81373"/>
            </a:xfrm>
            <a:custGeom>
              <a:rect b="b" l="l" r="r" t="t"/>
              <a:pathLst>
                <a:path extrusionOk="0" h="81373" w="41053">
                  <a:moveTo>
                    <a:pt x="0" y="0"/>
                  </a:moveTo>
                  <a:lnTo>
                    <a:pt x="41053" y="0"/>
                  </a:lnTo>
                  <a:lnTo>
                    <a:pt x="41053" y="81373"/>
                  </a:lnTo>
                  <a:lnTo>
                    <a:pt x="0" y="81373"/>
                  </a:lnTo>
                  <a:close/>
                </a:path>
              </a:pathLst>
            </a:custGeom>
            <a:solidFill>
              <a:srgbClr val="2B2929"/>
            </a:solidFill>
            <a:ln>
              <a:noFill/>
            </a:ln>
          </p:spPr>
        </p:sp>
        <p:sp>
          <p:nvSpPr>
            <p:cNvPr id="104" name="Google Shape;104;p1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6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" name="Google Shape;105;p1"/>
          <p:cNvGrpSpPr/>
          <p:nvPr/>
        </p:nvGrpSpPr>
        <p:grpSpPr>
          <a:xfrm rot="3310752">
            <a:off x="11040664" y="3872375"/>
            <a:ext cx="5004601" cy="5121971"/>
            <a:chOff x="0" y="-19050"/>
            <a:chExt cx="812800" cy="831850"/>
          </a:xfrm>
        </p:grpSpPr>
        <p:sp>
          <p:nvSpPr>
            <p:cNvPr id="106" name="Google Shape;106;p1"/>
            <p:cNvSpPr/>
            <p:nvPr/>
          </p:nvSpPr>
          <p:spPr>
            <a:xfrm>
              <a:off x="0" y="0"/>
              <a:ext cx="41053" cy="81373"/>
            </a:xfrm>
            <a:custGeom>
              <a:rect b="b" l="l" r="r" t="t"/>
              <a:pathLst>
                <a:path extrusionOk="0" h="81373" w="41053">
                  <a:moveTo>
                    <a:pt x="0" y="0"/>
                  </a:moveTo>
                  <a:lnTo>
                    <a:pt x="41053" y="0"/>
                  </a:lnTo>
                  <a:lnTo>
                    <a:pt x="41053" y="81373"/>
                  </a:lnTo>
                  <a:lnTo>
                    <a:pt x="0" y="81373"/>
                  </a:lnTo>
                  <a:close/>
                </a:path>
              </a:pathLst>
            </a:custGeom>
            <a:solidFill>
              <a:srgbClr val="2B2929"/>
            </a:solidFill>
            <a:ln>
              <a:noFill/>
            </a:ln>
          </p:spPr>
        </p:sp>
        <p:sp>
          <p:nvSpPr>
            <p:cNvPr id="107" name="Google Shape;107;p1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6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" name="Google Shape;108;p1"/>
          <p:cNvGrpSpPr/>
          <p:nvPr/>
        </p:nvGrpSpPr>
        <p:grpSpPr>
          <a:xfrm rot="3310752">
            <a:off x="4090574" y="1503291"/>
            <a:ext cx="5004601" cy="5121971"/>
            <a:chOff x="0" y="-19050"/>
            <a:chExt cx="812800" cy="831850"/>
          </a:xfrm>
        </p:grpSpPr>
        <p:sp>
          <p:nvSpPr>
            <p:cNvPr id="109" name="Google Shape;109;p1"/>
            <p:cNvSpPr/>
            <p:nvPr/>
          </p:nvSpPr>
          <p:spPr>
            <a:xfrm>
              <a:off x="0" y="0"/>
              <a:ext cx="41053" cy="81373"/>
            </a:xfrm>
            <a:custGeom>
              <a:rect b="b" l="l" r="r" t="t"/>
              <a:pathLst>
                <a:path extrusionOk="0" h="81373" w="41053">
                  <a:moveTo>
                    <a:pt x="0" y="0"/>
                  </a:moveTo>
                  <a:lnTo>
                    <a:pt x="41053" y="0"/>
                  </a:lnTo>
                  <a:lnTo>
                    <a:pt x="41053" y="81373"/>
                  </a:lnTo>
                  <a:lnTo>
                    <a:pt x="0" y="81373"/>
                  </a:lnTo>
                  <a:close/>
                </a:path>
              </a:pathLst>
            </a:custGeom>
            <a:solidFill>
              <a:srgbClr val="2B2929"/>
            </a:solidFill>
            <a:ln>
              <a:noFill/>
            </a:ln>
          </p:spPr>
        </p:sp>
        <p:sp>
          <p:nvSpPr>
            <p:cNvPr id="110" name="Google Shape;110;p1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6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" name="Google Shape;111;p1"/>
          <p:cNvGrpSpPr/>
          <p:nvPr/>
        </p:nvGrpSpPr>
        <p:grpSpPr>
          <a:xfrm rot="-948165">
            <a:off x="10371502" y="1559079"/>
            <a:ext cx="5004601" cy="5121971"/>
            <a:chOff x="0" y="-19050"/>
            <a:chExt cx="812800" cy="831850"/>
          </a:xfrm>
        </p:grpSpPr>
        <p:sp>
          <p:nvSpPr>
            <p:cNvPr id="112" name="Google Shape;112;p1"/>
            <p:cNvSpPr/>
            <p:nvPr/>
          </p:nvSpPr>
          <p:spPr>
            <a:xfrm>
              <a:off x="0" y="0"/>
              <a:ext cx="41053" cy="81373"/>
            </a:xfrm>
            <a:custGeom>
              <a:rect b="b" l="l" r="r" t="t"/>
              <a:pathLst>
                <a:path extrusionOk="0" h="81373" w="41053">
                  <a:moveTo>
                    <a:pt x="0" y="0"/>
                  </a:moveTo>
                  <a:lnTo>
                    <a:pt x="41053" y="0"/>
                  </a:lnTo>
                  <a:lnTo>
                    <a:pt x="41053" y="81373"/>
                  </a:lnTo>
                  <a:lnTo>
                    <a:pt x="0" y="81373"/>
                  </a:lnTo>
                  <a:close/>
                </a:path>
              </a:pathLst>
            </a:custGeom>
            <a:solidFill>
              <a:srgbClr val="2B2929"/>
            </a:solidFill>
            <a:ln>
              <a:noFill/>
            </a:ln>
          </p:spPr>
        </p:sp>
        <p:sp>
          <p:nvSpPr>
            <p:cNvPr id="113" name="Google Shape;113;p1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6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" name="Google Shape;114;p1"/>
          <p:cNvGrpSpPr/>
          <p:nvPr/>
        </p:nvGrpSpPr>
        <p:grpSpPr>
          <a:xfrm rot="-6072879">
            <a:off x="11344311" y="89563"/>
            <a:ext cx="5004601" cy="5121971"/>
            <a:chOff x="0" y="-19050"/>
            <a:chExt cx="812800" cy="831850"/>
          </a:xfrm>
        </p:grpSpPr>
        <p:sp>
          <p:nvSpPr>
            <p:cNvPr id="115" name="Google Shape;115;p1"/>
            <p:cNvSpPr/>
            <p:nvPr/>
          </p:nvSpPr>
          <p:spPr>
            <a:xfrm>
              <a:off x="0" y="0"/>
              <a:ext cx="41053" cy="81373"/>
            </a:xfrm>
            <a:custGeom>
              <a:rect b="b" l="l" r="r" t="t"/>
              <a:pathLst>
                <a:path extrusionOk="0" h="81373" w="41053">
                  <a:moveTo>
                    <a:pt x="0" y="0"/>
                  </a:moveTo>
                  <a:lnTo>
                    <a:pt x="41053" y="0"/>
                  </a:lnTo>
                  <a:lnTo>
                    <a:pt x="41053" y="81373"/>
                  </a:lnTo>
                  <a:lnTo>
                    <a:pt x="0" y="81373"/>
                  </a:lnTo>
                  <a:close/>
                </a:path>
              </a:pathLst>
            </a:custGeom>
            <a:solidFill>
              <a:srgbClr val="2B2929"/>
            </a:solidFill>
            <a:ln>
              <a:noFill/>
            </a:ln>
          </p:spPr>
        </p:sp>
        <p:sp>
          <p:nvSpPr>
            <p:cNvPr id="116" name="Google Shape;116;p1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6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" name="Google Shape;117;p1"/>
          <p:cNvGrpSpPr/>
          <p:nvPr/>
        </p:nvGrpSpPr>
        <p:grpSpPr>
          <a:xfrm rot="-948165">
            <a:off x="10864024" y="3253083"/>
            <a:ext cx="5004601" cy="5121971"/>
            <a:chOff x="0" y="-19050"/>
            <a:chExt cx="812800" cy="831850"/>
          </a:xfrm>
        </p:grpSpPr>
        <p:sp>
          <p:nvSpPr>
            <p:cNvPr id="118" name="Google Shape;118;p1"/>
            <p:cNvSpPr/>
            <p:nvPr/>
          </p:nvSpPr>
          <p:spPr>
            <a:xfrm>
              <a:off x="0" y="0"/>
              <a:ext cx="41053" cy="81373"/>
            </a:xfrm>
            <a:custGeom>
              <a:rect b="b" l="l" r="r" t="t"/>
              <a:pathLst>
                <a:path extrusionOk="0" h="81373" w="41053">
                  <a:moveTo>
                    <a:pt x="0" y="0"/>
                  </a:moveTo>
                  <a:lnTo>
                    <a:pt x="41053" y="0"/>
                  </a:lnTo>
                  <a:lnTo>
                    <a:pt x="41053" y="81373"/>
                  </a:lnTo>
                  <a:lnTo>
                    <a:pt x="0" y="81373"/>
                  </a:lnTo>
                  <a:close/>
                </a:path>
              </a:pathLst>
            </a:custGeom>
            <a:solidFill>
              <a:srgbClr val="2B2929"/>
            </a:solidFill>
            <a:ln>
              <a:noFill/>
            </a:ln>
          </p:spPr>
        </p:sp>
        <p:sp>
          <p:nvSpPr>
            <p:cNvPr id="119" name="Google Shape;119;p1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6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" name="Google Shape;120;p1"/>
          <p:cNvGrpSpPr/>
          <p:nvPr/>
        </p:nvGrpSpPr>
        <p:grpSpPr>
          <a:xfrm rot="-3828759">
            <a:off x="8968224" y="438935"/>
            <a:ext cx="5004601" cy="5121936"/>
            <a:chOff x="0" y="-19050"/>
            <a:chExt cx="812800" cy="831850"/>
          </a:xfrm>
        </p:grpSpPr>
        <p:sp>
          <p:nvSpPr>
            <p:cNvPr id="121" name="Google Shape;121;p1"/>
            <p:cNvSpPr/>
            <p:nvPr/>
          </p:nvSpPr>
          <p:spPr>
            <a:xfrm>
              <a:off x="0" y="0"/>
              <a:ext cx="41053" cy="169045"/>
            </a:xfrm>
            <a:custGeom>
              <a:rect b="b" l="l" r="r" t="t"/>
              <a:pathLst>
                <a:path extrusionOk="0" h="169045" w="41053">
                  <a:moveTo>
                    <a:pt x="0" y="0"/>
                  </a:moveTo>
                  <a:lnTo>
                    <a:pt x="41053" y="0"/>
                  </a:lnTo>
                  <a:lnTo>
                    <a:pt x="41053" y="169045"/>
                  </a:lnTo>
                  <a:lnTo>
                    <a:pt x="0" y="169045"/>
                  </a:lnTo>
                  <a:close/>
                </a:path>
              </a:pathLst>
            </a:custGeom>
            <a:solidFill>
              <a:srgbClr val="2B2929"/>
            </a:solidFill>
            <a:ln>
              <a:noFill/>
            </a:ln>
          </p:spPr>
        </p:sp>
        <p:sp>
          <p:nvSpPr>
            <p:cNvPr id="122" name="Google Shape;122;p1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6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" name="Google Shape;123;p1"/>
          <p:cNvGrpSpPr/>
          <p:nvPr/>
        </p:nvGrpSpPr>
        <p:grpSpPr>
          <a:xfrm rot="-3828759">
            <a:off x="11716824" y="-2044144"/>
            <a:ext cx="5004601" cy="5121936"/>
            <a:chOff x="0" y="-19050"/>
            <a:chExt cx="812800" cy="831850"/>
          </a:xfrm>
        </p:grpSpPr>
        <p:sp>
          <p:nvSpPr>
            <p:cNvPr id="124" name="Google Shape;124;p1"/>
            <p:cNvSpPr/>
            <p:nvPr/>
          </p:nvSpPr>
          <p:spPr>
            <a:xfrm>
              <a:off x="0" y="0"/>
              <a:ext cx="41053" cy="169045"/>
            </a:xfrm>
            <a:custGeom>
              <a:rect b="b" l="l" r="r" t="t"/>
              <a:pathLst>
                <a:path extrusionOk="0" h="169045" w="41053">
                  <a:moveTo>
                    <a:pt x="0" y="0"/>
                  </a:moveTo>
                  <a:lnTo>
                    <a:pt x="41053" y="0"/>
                  </a:lnTo>
                  <a:lnTo>
                    <a:pt x="41053" y="169045"/>
                  </a:lnTo>
                  <a:lnTo>
                    <a:pt x="0" y="169045"/>
                  </a:lnTo>
                  <a:close/>
                </a:path>
              </a:pathLst>
            </a:custGeom>
            <a:solidFill>
              <a:srgbClr val="2B2929"/>
            </a:solidFill>
            <a:ln>
              <a:noFill/>
            </a:ln>
          </p:spPr>
        </p:sp>
        <p:sp>
          <p:nvSpPr>
            <p:cNvPr id="125" name="Google Shape;125;p1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6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" name="Google Shape;126;p1"/>
          <p:cNvGrpSpPr/>
          <p:nvPr/>
        </p:nvGrpSpPr>
        <p:grpSpPr>
          <a:xfrm rot="-4212567">
            <a:off x="13745889" y="453894"/>
            <a:ext cx="5004627" cy="5121939"/>
            <a:chOff x="0" y="-19050"/>
            <a:chExt cx="812800" cy="831850"/>
          </a:xfrm>
        </p:grpSpPr>
        <p:sp>
          <p:nvSpPr>
            <p:cNvPr id="127" name="Google Shape;127;p1"/>
            <p:cNvSpPr/>
            <p:nvPr/>
          </p:nvSpPr>
          <p:spPr>
            <a:xfrm>
              <a:off x="0" y="0"/>
              <a:ext cx="44669" cy="167338"/>
            </a:xfrm>
            <a:custGeom>
              <a:rect b="b" l="l" r="r" t="t"/>
              <a:pathLst>
                <a:path extrusionOk="0" h="167338" w="44669">
                  <a:moveTo>
                    <a:pt x="0" y="0"/>
                  </a:moveTo>
                  <a:lnTo>
                    <a:pt x="44669" y="0"/>
                  </a:lnTo>
                  <a:lnTo>
                    <a:pt x="44669" y="167338"/>
                  </a:lnTo>
                  <a:lnTo>
                    <a:pt x="0" y="167338"/>
                  </a:lnTo>
                  <a:close/>
                </a:path>
              </a:pathLst>
            </a:custGeom>
            <a:solidFill>
              <a:srgbClr val="2B2929"/>
            </a:solidFill>
            <a:ln>
              <a:noFill/>
            </a:ln>
          </p:spPr>
        </p:sp>
        <p:sp>
          <p:nvSpPr>
            <p:cNvPr id="128" name="Google Shape;128;p1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6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" name="Google Shape;129;p1"/>
          <p:cNvGrpSpPr/>
          <p:nvPr/>
        </p:nvGrpSpPr>
        <p:grpSpPr>
          <a:xfrm rot="2700000">
            <a:off x="9910488" y="3961747"/>
            <a:ext cx="5004601" cy="5121936"/>
            <a:chOff x="0" y="-19050"/>
            <a:chExt cx="812800" cy="831850"/>
          </a:xfrm>
        </p:grpSpPr>
        <p:sp>
          <p:nvSpPr>
            <p:cNvPr id="130" name="Google Shape;130;p1"/>
            <p:cNvSpPr/>
            <p:nvPr/>
          </p:nvSpPr>
          <p:spPr>
            <a:xfrm>
              <a:off x="0" y="0"/>
              <a:ext cx="41053" cy="169045"/>
            </a:xfrm>
            <a:custGeom>
              <a:rect b="b" l="l" r="r" t="t"/>
              <a:pathLst>
                <a:path extrusionOk="0" h="169045" w="41053">
                  <a:moveTo>
                    <a:pt x="0" y="0"/>
                  </a:moveTo>
                  <a:lnTo>
                    <a:pt x="41053" y="0"/>
                  </a:lnTo>
                  <a:lnTo>
                    <a:pt x="41053" y="169045"/>
                  </a:lnTo>
                  <a:lnTo>
                    <a:pt x="0" y="169045"/>
                  </a:lnTo>
                  <a:close/>
                </a:path>
              </a:pathLst>
            </a:custGeom>
            <a:solidFill>
              <a:srgbClr val="2B2929"/>
            </a:solidFill>
            <a:ln>
              <a:noFill/>
            </a:ln>
          </p:spPr>
        </p:sp>
        <p:sp>
          <p:nvSpPr>
            <p:cNvPr id="131" name="Google Shape;131;p1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6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" name="Google Shape;132;p1"/>
          <p:cNvGrpSpPr/>
          <p:nvPr/>
        </p:nvGrpSpPr>
        <p:grpSpPr>
          <a:xfrm rot="389013">
            <a:off x="15182894" y="3306173"/>
            <a:ext cx="5004601" cy="5121936"/>
            <a:chOff x="0" y="-19050"/>
            <a:chExt cx="812800" cy="831850"/>
          </a:xfrm>
        </p:grpSpPr>
        <p:sp>
          <p:nvSpPr>
            <p:cNvPr id="133" name="Google Shape;133;p1"/>
            <p:cNvSpPr/>
            <p:nvPr/>
          </p:nvSpPr>
          <p:spPr>
            <a:xfrm>
              <a:off x="0" y="0"/>
              <a:ext cx="41053" cy="169045"/>
            </a:xfrm>
            <a:custGeom>
              <a:rect b="b" l="l" r="r" t="t"/>
              <a:pathLst>
                <a:path extrusionOk="0" h="169045" w="41053">
                  <a:moveTo>
                    <a:pt x="0" y="0"/>
                  </a:moveTo>
                  <a:lnTo>
                    <a:pt x="41053" y="0"/>
                  </a:lnTo>
                  <a:lnTo>
                    <a:pt x="41053" y="169045"/>
                  </a:lnTo>
                  <a:lnTo>
                    <a:pt x="0" y="169045"/>
                  </a:lnTo>
                  <a:close/>
                </a:path>
              </a:pathLst>
            </a:custGeom>
            <a:solidFill>
              <a:srgbClr val="2B2929"/>
            </a:solidFill>
            <a:ln>
              <a:noFill/>
            </a:ln>
          </p:spPr>
        </p:sp>
        <p:sp>
          <p:nvSpPr>
            <p:cNvPr id="134" name="Google Shape;134;p1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6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" name="Google Shape;135;p1"/>
          <p:cNvGrpSpPr/>
          <p:nvPr/>
        </p:nvGrpSpPr>
        <p:grpSpPr>
          <a:xfrm rot="509315">
            <a:off x="11248952" y="-226805"/>
            <a:ext cx="5004601" cy="5121936"/>
            <a:chOff x="0" y="-19050"/>
            <a:chExt cx="812800" cy="831850"/>
          </a:xfrm>
        </p:grpSpPr>
        <p:sp>
          <p:nvSpPr>
            <p:cNvPr id="136" name="Google Shape;136;p1"/>
            <p:cNvSpPr/>
            <p:nvPr/>
          </p:nvSpPr>
          <p:spPr>
            <a:xfrm>
              <a:off x="0" y="0"/>
              <a:ext cx="41053" cy="169045"/>
            </a:xfrm>
            <a:custGeom>
              <a:rect b="b" l="l" r="r" t="t"/>
              <a:pathLst>
                <a:path extrusionOk="0" h="169045" w="41053">
                  <a:moveTo>
                    <a:pt x="0" y="0"/>
                  </a:moveTo>
                  <a:lnTo>
                    <a:pt x="41053" y="0"/>
                  </a:lnTo>
                  <a:lnTo>
                    <a:pt x="41053" y="169045"/>
                  </a:lnTo>
                  <a:lnTo>
                    <a:pt x="0" y="169045"/>
                  </a:lnTo>
                  <a:close/>
                </a:path>
              </a:pathLst>
            </a:custGeom>
            <a:solidFill>
              <a:srgbClr val="2B2929"/>
            </a:solidFill>
            <a:ln>
              <a:noFill/>
            </a:ln>
          </p:spPr>
        </p:sp>
        <p:sp>
          <p:nvSpPr>
            <p:cNvPr id="137" name="Google Shape;137;p1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6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8" name="Google Shape;138;p1"/>
          <p:cNvSpPr txBox="1"/>
          <p:nvPr/>
        </p:nvSpPr>
        <p:spPr>
          <a:xfrm>
            <a:off x="2586510" y="7235357"/>
            <a:ext cx="12955200" cy="23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5316" u="none" cap="none" strike="noStrike">
                <a:solidFill>
                  <a:srgbClr val="EF4824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MAGNETISM</a:t>
            </a:r>
            <a:endParaRPr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grpSp>
        <p:nvGrpSpPr>
          <p:cNvPr id="139" name="Google Shape;139;p1"/>
          <p:cNvGrpSpPr/>
          <p:nvPr/>
        </p:nvGrpSpPr>
        <p:grpSpPr>
          <a:xfrm>
            <a:off x="2526814" y="6691925"/>
            <a:ext cx="13234372" cy="3158431"/>
            <a:chOff x="0" y="-96441"/>
            <a:chExt cx="17645829" cy="4211240"/>
          </a:xfrm>
        </p:grpSpPr>
        <p:grpSp>
          <p:nvGrpSpPr>
            <p:cNvPr id="140" name="Google Shape;140;p1"/>
            <p:cNvGrpSpPr/>
            <p:nvPr/>
          </p:nvGrpSpPr>
          <p:grpSpPr>
            <a:xfrm>
              <a:off x="0" y="-96441"/>
              <a:ext cx="17645829" cy="4211240"/>
              <a:chOff x="0" y="-19050"/>
              <a:chExt cx="3485596" cy="831850"/>
            </a:xfrm>
          </p:grpSpPr>
          <p:sp>
            <p:nvSpPr>
              <p:cNvPr id="141" name="Google Shape;141;p1"/>
              <p:cNvSpPr/>
              <p:nvPr/>
            </p:nvSpPr>
            <p:spPr>
              <a:xfrm>
                <a:off x="0" y="0"/>
                <a:ext cx="3485596" cy="198228"/>
              </a:xfrm>
              <a:custGeom>
                <a:rect b="b" l="l" r="r" t="t"/>
                <a:pathLst>
                  <a:path extrusionOk="0" h="198228" w="3485596">
                    <a:moveTo>
                      <a:pt x="29834" y="0"/>
                    </a:moveTo>
                    <a:lnTo>
                      <a:pt x="3455762" y="0"/>
                    </a:lnTo>
                    <a:cubicBezTo>
                      <a:pt x="3472238" y="0"/>
                      <a:pt x="3485596" y="13357"/>
                      <a:pt x="3485596" y="29834"/>
                    </a:cubicBezTo>
                    <a:lnTo>
                      <a:pt x="3485596" y="168394"/>
                    </a:lnTo>
                    <a:cubicBezTo>
                      <a:pt x="3485596" y="184871"/>
                      <a:pt x="3472238" y="198228"/>
                      <a:pt x="3455762" y="198228"/>
                    </a:cubicBezTo>
                    <a:lnTo>
                      <a:pt x="29834" y="198228"/>
                    </a:lnTo>
                    <a:cubicBezTo>
                      <a:pt x="13357" y="198228"/>
                      <a:pt x="0" y="184871"/>
                      <a:pt x="0" y="168394"/>
                    </a:cubicBezTo>
                    <a:lnTo>
                      <a:pt x="0" y="29834"/>
                    </a:lnTo>
                    <a:cubicBezTo>
                      <a:pt x="0" y="13357"/>
                      <a:pt x="13357" y="0"/>
                      <a:pt x="29834" y="0"/>
                    </a:cubicBezTo>
                    <a:close/>
                  </a:path>
                </a:pathLst>
              </a:custGeom>
              <a:solidFill>
                <a:srgbClr val="1BA5D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" name="Google Shape;142;p1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66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3" name="Google Shape;143;p1"/>
            <p:cNvSpPr txBox="1"/>
            <p:nvPr/>
          </p:nvSpPr>
          <p:spPr>
            <a:xfrm>
              <a:off x="321228" y="83088"/>
              <a:ext cx="17031880" cy="8119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000" u="none" cap="none" strike="noStrike">
                  <a:solidFill>
                    <a:srgbClr val="EDEBE7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SCIENCE SUBJECT FOR ELEMENTARY SCHOOL</a:t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BE7"/>
        </a:solidFill>
      </p:bgPr>
    </p:bg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" name="Google Shape;328;p10"/>
          <p:cNvGrpSpPr/>
          <p:nvPr/>
        </p:nvGrpSpPr>
        <p:grpSpPr>
          <a:xfrm>
            <a:off x="0" y="5071170"/>
            <a:ext cx="9361712" cy="5215830"/>
            <a:chOff x="0" y="-19050"/>
            <a:chExt cx="2465636" cy="1373717"/>
          </a:xfrm>
        </p:grpSpPr>
        <p:sp>
          <p:nvSpPr>
            <p:cNvPr id="329" name="Google Shape;329;p10"/>
            <p:cNvSpPr/>
            <p:nvPr/>
          </p:nvSpPr>
          <p:spPr>
            <a:xfrm>
              <a:off x="0" y="0"/>
              <a:ext cx="2465636" cy="1354667"/>
            </a:xfrm>
            <a:custGeom>
              <a:rect b="b" l="l" r="r" t="t"/>
              <a:pathLst>
                <a:path extrusionOk="0" h="1354667" w="2465636">
                  <a:moveTo>
                    <a:pt x="0" y="0"/>
                  </a:moveTo>
                  <a:lnTo>
                    <a:pt x="2465636" y="0"/>
                  </a:lnTo>
                  <a:lnTo>
                    <a:pt x="2465636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71BDD8"/>
            </a:solidFill>
            <a:ln>
              <a:noFill/>
            </a:ln>
          </p:spPr>
        </p:sp>
        <p:sp>
          <p:nvSpPr>
            <p:cNvPr id="330" name="Google Shape;330;p10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6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1" name="Google Shape;331;p10"/>
          <p:cNvGrpSpPr/>
          <p:nvPr/>
        </p:nvGrpSpPr>
        <p:grpSpPr>
          <a:xfrm>
            <a:off x="11927414" y="6164275"/>
            <a:ext cx="3794844" cy="1303878"/>
            <a:chOff x="16351" y="0"/>
            <a:chExt cx="6571228" cy="2257821"/>
          </a:xfrm>
        </p:grpSpPr>
        <p:sp>
          <p:nvSpPr>
            <p:cNvPr id="332" name="Google Shape;332;p10"/>
            <p:cNvSpPr/>
            <p:nvPr/>
          </p:nvSpPr>
          <p:spPr>
            <a:xfrm>
              <a:off x="16351" y="0"/>
              <a:ext cx="2570728" cy="2257821"/>
            </a:xfrm>
            <a:custGeom>
              <a:rect b="b" l="l" r="r" t="t"/>
              <a:pathLst>
                <a:path extrusionOk="0" h="2257821" w="2570728">
                  <a:moveTo>
                    <a:pt x="618649" y="0"/>
                  </a:moveTo>
                  <a:cubicBezTo>
                    <a:pt x="501749" y="0"/>
                    <a:pt x="406982" y="94766"/>
                    <a:pt x="406982" y="211667"/>
                  </a:cubicBezTo>
                  <a:lnTo>
                    <a:pt x="406982" y="282222"/>
                  </a:lnTo>
                  <a:cubicBezTo>
                    <a:pt x="406982" y="399122"/>
                    <a:pt x="501749" y="493889"/>
                    <a:pt x="618649" y="493889"/>
                  </a:cubicBezTo>
                  <a:cubicBezTo>
                    <a:pt x="735549" y="493889"/>
                    <a:pt x="830316" y="399122"/>
                    <a:pt x="830316" y="282222"/>
                  </a:cubicBezTo>
                  <a:lnTo>
                    <a:pt x="830316" y="211667"/>
                  </a:lnTo>
                  <a:cubicBezTo>
                    <a:pt x="830316" y="94766"/>
                    <a:pt x="735549" y="0"/>
                    <a:pt x="618649" y="0"/>
                  </a:cubicBezTo>
                  <a:moveTo>
                    <a:pt x="399433" y="969998"/>
                  </a:moveTo>
                  <a:cubicBezTo>
                    <a:pt x="400632" y="961884"/>
                    <a:pt x="389202" y="958709"/>
                    <a:pt x="386027" y="966258"/>
                  </a:cubicBezTo>
                  <a:lnTo>
                    <a:pt x="232005" y="1325598"/>
                  </a:lnTo>
                  <a:cubicBezTo>
                    <a:pt x="209748" y="1377518"/>
                    <a:pt x="158672" y="1411161"/>
                    <a:pt x="102182" y="1411111"/>
                  </a:cubicBezTo>
                  <a:lnTo>
                    <a:pt x="37130" y="1411111"/>
                  </a:lnTo>
                  <a:cubicBezTo>
                    <a:pt x="25266" y="1411122"/>
                    <a:pt x="14190" y="1405168"/>
                    <a:pt x="7655" y="1395265"/>
                  </a:cubicBezTo>
                  <a:cubicBezTo>
                    <a:pt x="1120" y="1385363"/>
                    <a:pt x="0" y="1372839"/>
                    <a:pt x="4675" y="1361934"/>
                  </a:cubicBezTo>
                  <a:lnTo>
                    <a:pt x="195316" y="917222"/>
                  </a:lnTo>
                  <a:lnTo>
                    <a:pt x="265448" y="741821"/>
                  </a:lnTo>
                  <a:cubicBezTo>
                    <a:pt x="308318" y="634683"/>
                    <a:pt x="412094" y="564437"/>
                    <a:pt x="527491" y="564444"/>
                  </a:cubicBezTo>
                  <a:lnTo>
                    <a:pt x="709807" y="564444"/>
                  </a:lnTo>
                  <a:cubicBezTo>
                    <a:pt x="825204" y="564437"/>
                    <a:pt x="928980" y="634683"/>
                    <a:pt x="971850" y="741821"/>
                  </a:cubicBezTo>
                  <a:lnTo>
                    <a:pt x="1041982" y="917222"/>
                  </a:lnTo>
                  <a:lnTo>
                    <a:pt x="1232553" y="1361934"/>
                  </a:lnTo>
                  <a:cubicBezTo>
                    <a:pt x="1237228" y="1372839"/>
                    <a:pt x="1236108" y="1385363"/>
                    <a:pt x="1229572" y="1395265"/>
                  </a:cubicBezTo>
                  <a:cubicBezTo>
                    <a:pt x="1223037" y="1405168"/>
                    <a:pt x="1211962" y="1411122"/>
                    <a:pt x="1200097" y="1411111"/>
                  </a:cubicBezTo>
                  <a:lnTo>
                    <a:pt x="1135045" y="1411111"/>
                  </a:lnTo>
                  <a:cubicBezTo>
                    <a:pt x="1078607" y="1411105"/>
                    <a:pt x="1027601" y="1377471"/>
                    <a:pt x="1005364" y="1325598"/>
                  </a:cubicBezTo>
                  <a:lnTo>
                    <a:pt x="851341" y="966258"/>
                  </a:lnTo>
                  <a:cubicBezTo>
                    <a:pt x="848096" y="958709"/>
                    <a:pt x="836736" y="961884"/>
                    <a:pt x="837865" y="969998"/>
                  </a:cubicBezTo>
                  <a:lnTo>
                    <a:pt x="900871" y="1411111"/>
                  </a:lnTo>
                  <a:lnTo>
                    <a:pt x="968252" y="2219607"/>
                  </a:lnTo>
                  <a:cubicBezTo>
                    <a:pt x="969060" y="2229429"/>
                    <a:pt x="965723" y="2239141"/>
                    <a:pt x="959048" y="2246392"/>
                  </a:cubicBezTo>
                  <a:cubicBezTo>
                    <a:pt x="952374" y="2253643"/>
                    <a:pt x="942970" y="2257771"/>
                    <a:pt x="933115" y="2257778"/>
                  </a:cubicBezTo>
                  <a:lnTo>
                    <a:pt x="879281" y="2257778"/>
                  </a:lnTo>
                  <a:cubicBezTo>
                    <a:pt x="810300" y="2257786"/>
                    <a:pt x="751423" y="2207921"/>
                    <a:pt x="740075" y="2139879"/>
                  </a:cubicBezTo>
                  <a:lnTo>
                    <a:pt x="625705" y="1452880"/>
                  </a:lnTo>
                  <a:cubicBezTo>
                    <a:pt x="624364" y="1444978"/>
                    <a:pt x="613075" y="1444978"/>
                    <a:pt x="611735" y="1452880"/>
                  </a:cubicBezTo>
                  <a:lnTo>
                    <a:pt x="497293" y="2139879"/>
                  </a:lnTo>
                  <a:cubicBezTo>
                    <a:pt x="485942" y="2207948"/>
                    <a:pt x="427025" y="2257821"/>
                    <a:pt x="358017" y="2257778"/>
                  </a:cubicBezTo>
                  <a:lnTo>
                    <a:pt x="304183" y="2257778"/>
                  </a:lnTo>
                  <a:cubicBezTo>
                    <a:pt x="294328" y="2257771"/>
                    <a:pt x="284924" y="2253643"/>
                    <a:pt x="278250" y="2246392"/>
                  </a:cubicBezTo>
                  <a:cubicBezTo>
                    <a:pt x="271575" y="2239141"/>
                    <a:pt x="268238" y="2229429"/>
                    <a:pt x="269046" y="2219607"/>
                  </a:cubicBezTo>
                  <a:lnTo>
                    <a:pt x="336427" y="1411111"/>
                  </a:lnTo>
                  <a:lnTo>
                    <a:pt x="399433" y="969998"/>
                  </a:lnTo>
                  <a:moveTo>
                    <a:pt x="1952149" y="0"/>
                  </a:moveTo>
                  <a:cubicBezTo>
                    <a:pt x="1835249" y="0"/>
                    <a:pt x="1740482" y="94766"/>
                    <a:pt x="1740482" y="211667"/>
                  </a:cubicBezTo>
                  <a:lnTo>
                    <a:pt x="1740482" y="282222"/>
                  </a:lnTo>
                  <a:cubicBezTo>
                    <a:pt x="1740482" y="399122"/>
                    <a:pt x="1835249" y="493889"/>
                    <a:pt x="1952149" y="493889"/>
                  </a:cubicBezTo>
                  <a:cubicBezTo>
                    <a:pt x="2069049" y="493889"/>
                    <a:pt x="2163816" y="399122"/>
                    <a:pt x="2163816" y="282222"/>
                  </a:cubicBezTo>
                  <a:lnTo>
                    <a:pt x="2163816" y="211667"/>
                  </a:lnTo>
                  <a:cubicBezTo>
                    <a:pt x="2163816" y="94766"/>
                    <a:pt x="2069049" y="0"/>
                    <a:pt x="1952149" y="0"/>
                  </a:cubicBezTo>
                  <a:moveTo>
                    <a:pt x="1732933" y="969998"/>
                  </a:moveTo>
                  <a:cubicBezTo>
                    <a:pt x="1734132" y="961884"/>
                    <a:pt x="1722702" y="958709"/>
                    <a:pt x="1719527" y="966258"/>
                  </a:cubicBezTo>
                  <a:lnTo>
                    <a:pt x="1565505" y="1325598"/>
                  </a:lnTo>
                  <a:cubicBezTo>
                    <a:pt x="1543248" y="1377518"/>
                    <a:pt x="1492172" y="1411161"/>
                    <a:pt x="1435682" y="1411111"/>
                  </a:cubicBezTo>
                  <a:lnTo>
                    <a:pt x="1370630" y="1411111"/>
                  </a:lnTo>
                  <a:cubicBezTo>
                    <a:pt x="1358766" y="1411122"/>
                    <a:pt x="1347690" y="1405168"/>
                    <a:pt x="1341155" y="1395265"/>
                  </a:cubicBezTo>
                  <a:cubicBezTo>
                    <a:pt x="1334620" y="1385363"/>
                    <a:pt x="1333500" y="1372839"/>
                    <a:pt x="1338175" y="1361934"/>
                  </a:cubicBezTo>
                  <a:lnTo>
                    <a:pt x="1528816" y="917222"/>
                  </a:lnTo>
                  <a:lnTo>
                    <a:pt x="1598948" y="741821"/>
                  </a:lnTo>
                  <a:cubicBezTo>
                    <a:pt x="1641818" y="634683"/>
                    <a:pt x="1745595" y="564437"/>
                    <a:pt x="1860991" y="564444"/>
                  </a:cubicBezTo>
                  <a:lnTo>
                    <a:pt x="2043307" y="564444"/>
                  </a:lnTo>
                  <a:cubicBezTo>
                    <a:pt x="2158703" y="564437"/>
                    <a:pt x="2262480" y="634683"/>
                    <a:pt x="2305350" y="741821"/>
                  </a:cubicBezTo>
                  <a:lnTo>
                    <a:pt x="2375482" y="917222"/>
                  </a:lnTo>
                  <a:lnTo>
                    <a:pt x="2566053" y="1361934"/>
                  </a:lnTo>
                  <a:cubicBezTo>
                    <a:pt x="2570728" y="1372839"/>
                    <a:pt x="2569608" y="1385363"/>
                    <a:pt x="2563072" y="1395265"/>
                  </a:cubicBezTo>
                  <a:cubicBezTo>
                    <a:pt x="2556537" y="1405168"/>
                    <a:pt x="2545462" y="1411122"/>
                    <a:pt x="2533597" y="1411111"/>
                  </a:cubicBezTo>
                  <a:lnTo>
                    <a:pt x="2468545" y="1411111"/>
                  </a:lnTo>
                  <a:cubicBezTo>
                    <a:pt x="2412107" y="1411105"/>
                    <a:pt x="2361101" y="1377471"/>
                    <a:pt x="2338864" y="1325598"/>
                  </a:cubicBezTo>
                  <a:lnTo>
                    <a:pt x="2184841" y="966258"/>
                  </a:lnTo>
                  <a:cubicBezTo>
                    <a:pt x="2181596" y="958709"/>
                    <a:pt x="2170236" y="961884"/>
                    <a:pt x="2171365" y="969998"/>
                  </a:cubicBezTo>
                  <a:lnTo>
                    <a:pt x="2234371" y="1411111"/>
                  </a:lnTo>
                  <a:lnTo>
                    <a:pt x="2301752" y="2219607"/>
                  </a:lnTo>
                  <a:cubicBezTo>
                    <a:pt x="2302560" y="2229429"/>
                    <a:pt x="2299223" y="2239141"/>
                    <a:pt x="2292548" y="2246392"/>
                  </a:cubicBezTo>
                  <a:cubicBezTo>
                    <a:pt x="2285874" y="2253643"/>
                    <a:pt x="2276470" y="2257771"/>
                    <a:pt x="2266615" y="2257778"/>
                  </a:cubicBezTo>
                  <a:lnTo>
                    <a:pt x="2212781" y="2257778"/>
                  </a:lnTo>
                  <a:cubicBezTo>
                    <a:pt x="2143800" y="2257786"/>
                    <a:pt x="2084923" y="2207921"/>
                    <a:pt x="2073575" y="2139879"/>
                  </a:cubicBezTo>
                  <a:lnTo>
                    <a:pt x="1959205" y="1452880"/>
                  </a:lnTo>
                  <a:cubicBezTo>
                    <a:pt x="1957864" y="1444978"/>
                    <a:pt x="1946575" y="1444978"/>
                    <a:pt x="1945234" y="1452880"/>
                  </a:cubicBezTo>
                  <a:lnTo>
                    <a:pt x="1830793" y="2139879"/>
                  </a:lnTo>
                  <a:cubicBezTo>
                    <a:pt x="1819442" y="2207948"/>
                    <a:pt x="1760525" y="2257821"/>
                    <a:pt x="1691517" y="2257778"/>
                  </a:cubicBezTo>
                  <a:lnTo>
                    <a:pt x="1637683" y="2257778"/>
                  </a:lnTo>
                  <a:cubicBezTo>
                    <a:pt x="1627828" y="2257771"/>
                    <a:pt x="1618424" y="2253643"/>
                    <a:pt x="1611750" y="2246392"/>
                  </a:cubicBezTo>
                  <a:cubicBezTo>
                    <a:pt x="1605075" y="2239141"/>
                    <a:pt x="1601738" y="2229429"/>
                    <a:pt x="1602546" y="2219607"/>
                  </a:cubicBezTo>
                  <a:lnTo>
                    <a:pt x="1669927" y="1411111"/>
                  </a:lnTo>
                  <a:lnTo>
                    <a:pt x="1732933" y="969998"/>
                  </a:lnTo>
                </a:path>
              </a:pathLst>
            </a:custGeom>
            <a:solidFill>
              <a:srgbClr val="EF48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10"/>
            <p:cNvSpPr/>
            <p:nvPr/>
          </p:nvSpPr>
          <p:spPr>
            <a:xfrm>
              <a:off x="2683351" y="0"/>
              <a:ext cx="3904228" cy="2257821"/>
            </a:xfrm>
            <a:custGeom>
              <a:rect b="b" l="l" r="r" t="t"/>
              <a:pathLst>
                <a:path extrusionOk="0" h="2257821" w="3904228">
                  <a:moveTo>
                    <a:pt x="618649" y="0"/>
                  </a:moveTo>
                  <a:cubicBezTo>
                    <a:pt x="501749" y="0"/>
                    <a:pt x="406982" y="94766"/>
                    <a:pt x="406982" y="211667"/>
                  </a:cubicBezTo>
                  <a:lnTo>
                    <a:pt x="406982" y="282222"/>
                  </a:lnTo>
                  <a:cubicBezTo>
                    <a:pt x="406982" y="399122"/>
                    <a:pt x="501749" y="493889"/>
                    <a:pt x="618649" y="493889"/>
                  </a:cubicBezTo>
                  <a:cubicBezTo>
                    <a:pt x="735549" y="493889"/>
                    <a:pt x="830316" y="399122"/>
                    <a:pt x="830316" y="282222"/>
                  </a:cubicBezTo>
                  <a:lnTo>
                    <a:pt x="830316" y="211667"/>
                  </a:lnTo>
                  <a:cubicBezTo>
                    <a:pt x="830316" y="94766"/>
                    <a:pt x="735549" y="0"/>
                    <a:pt x="618649" y="0"/>
                  </a:cubicBezTo>
                  <a:moveTo>
                    <a:pt x="399433" y="969998"/>
                  </a:moveTo>
                  <a:cubicBezTo>
                    <a:pt x="400632" y="961884"/>
                    <a:pt x="389202" y="958709"/>
                    <a:pt x="386027" y="966258"/>
                  </a:cubicBezTo>
                  <a:lnTo>
                    <a:pt x="232005" y="1325598"/>
                  </a:lnTo>
                  <a:cubicBezTo>
                    <a:pt x="209748" y="1377518"/>
                    <a:pt x="158672" y="1411161"/>
                    <a:pt x="102182" y="1411111"/>
                  </a:cubicBezTo>
                  <a:lnTo>
                    <a:pt x="37130" y="1411111"/>
                  </a:lnTo>
                  <a:cubicBezTo>
                    <a:pt x="25266" y="1411122"/>
                    <a:pt x="14190" y="1405168"/>
                    <a:pt x="7655" y="1395265"/>
                  </a:cubicBezTo>
                  <a:cubicBezTo>
                    <a:pt x="1120" y="1385363"/>
                    <a:pt x="0" y="1372839"/>
                    <a:pt x="4675" y="1361934"/>
                  </a:cubicBezTo>
                  <a:lnTo>
                    <a:pt x="195316" y="917222"/>
                  </a:lnTo>
                  <a:lnTo>
                    <a:pt x="265448" y="741821"/>
                  </a:lnTo>
                  <a:cubicBezTo>
                    <a:pt x="308318" y="634683"/>
                    <a:pt x="412095" y="564437"/>
                    <a:pt x="527491" y="564444"/>
                  </a:cubicBezTo>
                  <a:lnTo>
                    <a:pt x="709807" y="564444"/>
                  </a:lnTo>
                  <a:cubicBezTo>
                    <a:pt x="825203" y="564437"/>
                    <a:pt x="928980" y="634683"/>
                    <a:pt x="971850" y="741821"/>
                  </a:cubicBezTo>
                  <a:lnTo>
                    <a:pt x="1041982" y="917222"/>
                  </a:lnTo>
                  <a:lnTo>
                    <a:pt x="1232553" y="1361934"/>
                  </a:lnTo>
                  <a:cubicBezTo>
                    <a:pt x="1237228" y="1372839"/>
                    <a:pt x="1236107" y="1385363"/>
                    <a:pt x="1229572" y="1395265"/>
                  </a:cubicBezTo>
                  <a:cubicBezTo>
                    <a:pt x="1223037" y="1405168"/>
                    <a:pt x="1211962" y="1411122"/>
                    <a:pt x="1200097" y="1411111"/>
                  </a:cubicBezTo>
                  <a:lnTo>
                    <a:pt x="1135045" y="1411111"/>
                  </a:lnTo>
                  <a:cubicBezTo>
                    <a:pt x="1078607" y="1411105"/>
                    <a:pt x="1027601" y="1377471"/>
                    <a:pt x="1005364" y="1325598"/>
                  </a:cubicBezTo>
                  <a:lnTo>
                    <a:pt x="851341" y="966258"/>
                  </a:lnTo>
                  <a:cubicBezTo>
                    <a:pt x="848096" y="958709"/>
                    <a:pt x="836736" y="961884"/>
                    <a:pt x="837865" y="969998"/>
                  </a:cubicBezTo>
                  <a:lnTo>
                    <a:pt x="900871" y="1411111"/>
                  </a:lnTo>
                  <a:lnTo>
                    <a:pt x="968252" y="2219607"/>
                  </a:lnTo>
                  <a:cubicBezTo>
                    <a:pt x="969060" y="2229429"/>
                    <a:pt x="965723" y="2239141"/>
                    <a:pt x="959048" y="2246392"/>
                  </a:cubicBezTo>
                  <a:cubicBezTo>
                    <a:pt x="952374" y="2253643"/>
                    <a:pt x="942970" y="2257771"/>
                    <a:pt x="933115" y="2257778"/>
                  </a:cubicBezTo>
                  <a:lnTo>
                    <a:pt x="879281" y="2257778"/>
                  </a:lnTo>
                  <a:cubicBezTo>
                    <a:pt x="810299" y="2257786"/>
                    <a:pt x="751423" y="2207921"/>
                    <a:pt x="740075" y="2139879"/>
                  </a:cubicBezTo>
                  <a:lnTo>
                    <a:pt x="625704" y="1452880"/>
                  </a:lnTo>
                  <a:cubicBezTo>
                    <a:pt x="624364" y="1444978"/>
                    <a:pt x="613075" y="1444978"/>
                    <a:pt x="611735" y="1452880"/>
                  </a:cubicBezTo>
                  <a:lnTo>
                    <a:pt x="497293" y="2139879"/>
                  </a:lnTo>
                  <a:cubicBezTo>
                    <a:pt x="485942" y="2207948"/>
                    <a:pt x="427025" y="2257821"/>
                    <a:pt x="358017" y="2257778"/>
                  </a:cubicBezTo>
                  <a:lnTo>
                    <a:pt x="304183" y="2257778"/>
                  </a:lnTo>
                  <a:cubicBezTo>
                    <a:pt x="294328" y="2257771"/>
                    <a:pt x="284924" y="2253643"/>
                    <a:pt x="278250" y="2246392"/>
                  </a:cubicBezTo>
                  <a:cubicBezTo>
                    <a:pt x="271575" y="2239141"/>
                    <a:pt x="268238" y="2229429"/>
                    <a:pt x="269046" y="2219607"/>
                  </a:cubicBezTo>
                  <a:lnTo>
                    <a:pt x="336427" y="1411111"/>
                  </a:lnTo>
                  <a:lnTo>
                    <a:pt x="399433" y="969998"/>
                  </a:lnTo>
                  <a:moveTo>
                    <a:pt x="1952149" y="0"/>
                  </a:moveTo>
                  <a:cubicBezTo>
                    <a:pt x="1835249" y="0"/>
                    <a:pt x="1740482" y="94766"/>
                    <a:pt x="1740482" y="211667"/>
                  </a:cubicBezTo>
                  <a:lnTo>
                    <a:pt x="1740482" y="282222"/>
                  </a:lnTo>
                  <a:cubicBezTo>
                    <a:pt x="1740482" y="399122"/>
                    <a:pt x="1835249" y="493889"/>
                    <a:pt x="1952149" y="493889"/>
                  </a:cubicBezTo>
                  <a:cubicBezTo>
                    <a:pt x="2069049" y="493889"/>
                    <a:pt x="2163816" y="399122"/>
                    <a:pt x="2163816" y="282222"/>
                  </a:cubicBezTo>
                  <a:lnTo>
                    <a:pt x="2163816" y="211667"/>
                  </a:lnTo>
                  <a:cubicBezTo>
                    <a:pt x="2163816" y="94766"/>
                    <a:pt x="2069049" y="0"/>
                    <a:pt x="1952149" y="0"/>
                  </a:cubicBezTo>
                  <a:moveTo>
                    <a:pt x="1732933" y="969998"/>
                  </a:moveTo>
                  <a:cubicBezTo>
                    <a:pt x="1734132" y="961884"/>
                    <a:pt x="1722702" y="958709"/>
                    <a:pt x="1719527" y="966258"/>
                  </a:cubicBezTo>
                  <a:lnTo>
                    <a:pt x="1565504" y="1325598"/>
                  </a:lnTo>
                  <a:cubicBezTo>
                    <a:pt x="1543248" y="1377518"/>
                    <a:pt x="1492172" y="1411161"/>
                    <a:pt x="1435682" y="1411111"/>
                  </a:cubicBezTo>
                  <a:lnTo>
                    <a:pt x="1370630" y="1411111"/>
                  </a:lnTo>
                  <a:cubicBezTo>
                    <a:pt x="1358765" y="1411122"/>
                    <a:pt x="1347691" y="1405168"/>
                    <a:pt x="1341155" y="1395265"/>
                  </a:cubicBezTo>
                  <a:cubicBezTo>
                    <a:pt x="1334620" y="1385363"/>
                    <a:pt x="1333500" y="1372839"/>
                    <a:pt x="1338174" y="1361934"/>
                  </a:cubicBezTo>
                  <a:lnTo>
                    <a:pt x="1528816" y="917222"/>
                  </a:lnTo>
                  <a:lnTo>
                    <a:pt x="1598948" y="741821"/>
                  </a:lnTo>
                  <a:cubicBezTo>
                    <a:pt x="1641818" y="634683"/>
                    <a:pt x="1745595" y="564437"/>
                    <a:pt x="1860991" y="564444"/>
                  </a:cubicBezTo>
                  <a:lnTo>
                    <a:pt x="2043307" y="564444"/>
                  </a:lnTo>
                  <a:cubicBezTo>
                    <a:pt x="2158703" y="564437"/>
                    <a:pt x="2262480" y="634683"/>
                    <a:pt x="2305350" y="741821"/>
                  </a:cubicBezTo>
                  <a:lnTo>
                    <a:pt x="2375482" y="917222"/>
                  </a:lnTo>
                  <a:lnTo>
                    <a:pt x="2566053" y="1361934"/>
                  </a:lnTo>
                  <a:cubicBezTo>
                    <a:pt x="2570728" y="1372839"/>
                    <a:pt x="2569607" y="1385363"/>
                    <a:pt x="2563072" y="1395265"/>
                  </a:cubicBezTo>
                  <a:cubicBezTo>
                    <a:pt x="2556537" y="1405168"/>
                    <a:pt x="2545462" y="1411122"/>
                    <a:pt x="2533597" y="1411111"/>
                  </a:cubicBezTo>
                  <a:lnTo>
                    <a:pt x="2468545" y="1411111"/>
                  </a:lnTo>
                  <a:cubicBezTo>
                    <a:pt x="2412107" y="1411105"/>
                    <a:pt x="2361101" y="1377471"/>
                    <a:pt x="2338864" y="1325598"/>
                  </a:cubicBezTo>
                  <a:lnTo>
                    <a:pt x="2184841" y="966258"/>
                  </a:lnTo>
                  <a:cubicBezTo>
                    <a:pt x="2181596" y="958709"/>
                    <a:pt x="2170236" y="961884"/>
                    <a:pt x="2171365" y="969998"/>
                  </a:cubicBezTo>
                  <a:lnTo>
                    <a:pt x="2234371" y="1411111"/>
                  </a:lnTo>
                  <a:lnTo>
                    <a:pt x="2301752" y="2219607"/>
                  </a:lnTo>
                  <a:cubicBezTo>
                    <a:pt x="2302560" y="2229429"/>
                    <a:pt x="2299223" y="2239141"/>
                    <a:pt x="2292548" y="2246392"/>
                  </a:cubicBezTo>
                  <a:cubicBezTo>
                    <a:pt x="2285874" y="2253643"/>
                    <a:pt x="2276470" y="2257771"/>
                    <a:pt x="2266615" y="2257778"/>
                  </a:cubicBezTo>
                  <a:lnTo>
                    <a:pt x="2212781" y="2257778"/>
                  </a:lnTo>
                  <a:cubicBezTo>
                    <a:pt x="2143799" y="2257786"/>
                    <a:pt x="2084923" y="2207921"/>
                    <a:pt x="2073575" y="2139879"/>
                  </a:cubicBezTo>
                  <a:lnTo>
                    <a:pt x="1959204" y="1452880"/>
                  </a:lnTo>
                  <a:cubicBezTo>
                    <a:pt x="1957864" y="1444978"/>
                    <a:pt x="1946575" y="1444978"/>
                    <a:pt x="1945235" y="1452880"/>
                  </a:cubicBezTo>
                  <a:lnTo>
                    <a:pt x="1830794" y="2139879"/>
                  </a:lnTo>
                  <a:cubicBezTo>
                    <a:pt x="1819442" y="2207948"/>
                    <a:pt x="1760525" y="2257821"/>
                    <a:pt x="1691517" y="2257778"/>
                  </a:cubicBezTo>
                  <a:lnTo>
                    <a:pt x="1637683" y="2257778"/>
                  </a:lnTo>
                  <a:cubicBezTo>
                    <a:pt x="1627828" y="2257771"/>
                    <a:pt x="1618424" y="2253643"/>
                    <a:pt x="1611750" y="2246392"/>
                  </a:cubicBezTo>
                  <a:cubicBezTo>
                    <a:pt x="1605075" y="2239141"/>
                    <a:pt x="1601738" y="2229429"/>
                    <a:pt x="1602546" y="2219607"/>
                  </a:cubicBezTo>
                  <a:lnTo>
                    <a:pt x="1669927" y="1411111"/>
                  </a:lnTo>
                  <a:lnTo>
                    <a:pt x="1732933" y="969998"/>
                  </a:lnTo>
                  <a:moveTo>
                    <a:pt x="3285649" y="0"/>
                  </a:moveTo>
                  <a:cubicBezTo>
                    <a:pt x="3168749" y="0"/>
                    <a:pt x="3073982" y="94766"/>
                    <a:pt x="3073982" y="211667"/>
                  </a:cubicBezTo>
                  <a:lnTo>
                    <a:pt x="3073982" y="282222"/>
                  </a:lnTo>
                  <a:cubicBezTo>
                    <a:pt x="3073982" y="399122"/>
                    <a:pt x="3168749" y="493889"/>
                    <a:pt x="3285649" y="493889"/>
                  </a:cubicBezTo>
                  <a:cubicBezTo>
                    <a:pt x="3402549" y="493889"/>
                    <a:pt x="3497316" y="399122"/>
                    <a:pt x="3497316" y="282222"/>
                  </a:cubicBezTo>
                  <a:lnTo>
                    <a:pt x="3497316" y="211667"/>
                  </a:lnTo>
                  <a:cubicBezTo>
                    <a:pt x="3497316" y="94766"/>
                    <a:pt x="3402549" y="0"/>
                    <a:pt x="3285649" y="0"/>
                  </a:cubicBezTo>
                  <a:moveTo>
                    <a:pt x="3066433" y="969998"/>
                  </a:moveTo>
                  <a:cubicBezTo>
                    <a:pt x="3067632" y="961884"/>
                    <a:pt x="3056202" y="958709"/>
                    <a:pt x="3053027" y="966258"/>
                  </a:cubicBezTo>
                  <a:lnTo>
                    <a:pt x="2899004" y="1325598"/>
                  </a:lnTo>
                  <a:cubicBezTo>
                    <a:pt x="2876748" y="1377518"/>
                    <a:pt x="2825672" y="1411161"/>
                    <a:pt x="2769182" y="1411111"/>
                  </a:cubicBezTo>
                  <a:lnTo>
                    <a:pt x="2704130" y="1411111"/>
                  </a:lnTo>
                  <a:cubicBezTo>
                    <a:pt x="2692265" y="1411122"/>
                    <a:pt x="2681191" y="1405168"/>
                    <a:pt x="2674655" y="1395265"/>
                  </a:cubicBezTo>
                  <a:cubicBezTo>
                    <a:pt x="2668120" y="1385363"/>
                    <a:pt x="2667000" y="1372839"/>
                    <a:pt x="2671674" y="1361934"/>
                  </a:cubicBezTo>
                  <a:lnTo>
                    <a:pt x="2862316" y="917222"/>
                  </a:lnTo>
                  <a:lnTo>
                    <a:pt x="2932448" y="741821"/>
                  </a:lnTo>
                  <a:cubicBezTo>
                    <a:pt x="2975318" y="634683"/>
                    <a:pt x="3079095" y="564437"/>
                    <a:pt x="3194491" y="564444"/>
                  </a:cubicBezTo>
                  <a:lnTo>
                    <a:pt x="3376807" y="564444"/>
                  </a:lnTo>
                  <a:cubicBezTo>
                    <a:pt x="3492203" y="564437"/>
                    <a:pt x="3595980" y="634683"/>
                    <a:pt x="3638850" y="741821"/>
                  </a:cubicBezTo>
                  <a:lnTo>
                    <a:pt x="3708982" y="917222"/>
                  </a:lnTo>
                  <a:lnTo>
                    <a:pt x="3899553" y="1361934"/>
                  </a:lnTo>
                  <a:cubicBezTo>
                    <a:pt x="3904228" y="1372839"/>
                    <a:pt x="3903107" y="1385363"/>
                    <a:pt x="3896572" y="1395265"/>
                  </a:cubicBezTo>
                  <a:cubicBezTo>
                    <a:pt x="3890037" y="1405168"/>
                    <a:pt x="3878962" y="1411122"/>
                    <a:pt x="3867097" y="1411111"/>
                  </a:cubicBezTo>
                  <a:lnTo>
                    <a:pt x="3802045" y="1411111"/>
                  </a:lnTo>
                  <a:cubicBezTo>
                    <a:pt x="3745607" y="1411105"/>
                    <a:pt x="3694601" y="1377471"/>
                    <a:pt x="3672364" y="1325598"/>
                  </a:cubicBezTo>
                  <a:lnTo>
                    <a:pt x="3518341" y="966258"/>
                  </a:lnTo>
                  <a:cubicBezTo>
                    <a:pt x="3515096" y="958709"/>
                    <a:pt x="3503736" y="961884"/>
                    <a:pt x="3504865" y="969998"/>
                  </a:cubicBezTo>
                  <a:lnTo>
                    <a:pt x="3567871" y="1411111"/>
                  </a:lnTo>
                  <a:lnTo>
                    <a:pt x="3635252" y="2219607"/>
                  </a:lnTo>
                  <a:cubicBezTo>
                    <a:pt x="3636060" y="2229429"/>
                    <a:pt x="3632723" y="2239141"/>
                    <a:pt x="3626048" y="2246392"/>
                  </a:cubicBezTo>
                  <a:cubicBezTo>
                    <a:pt x="3619374" y="2253643"/>
                    <a:pt x="3609970" y="2257771"/>
                    <a:pt x="3600115" y="2257778"/>
                  </a:cubicBezTo>
                  <a:lnTo>
                    <a:pt x="3546281" y="2257778"/>
                  </a:lnTo>
                  <a:cubicBezTo>
                    <a:pt x="3477299" y="2257786"/>
                    <a:pt x="3418423" y="2207921"/>
                    <a:pt x="3407075" y="2139879"/>
                  </a:cubicBezTo>
                  <a:lnTo>
                    <a:pt x="3292704" y="1452880"/>
                  </a:lnTo>
                  <a:cubicBezTo>
                    <a:pt x="3291364" y="1444978"/>
                    <a:pt x="3280075" y="1444978"/>
                    <a:pt x="3278735" y="1452880"/>
                  </a:cubicBezTo>
                  <a:lnTo>
                    <a:pt x="3164294" y="2139879"/>
                  </a:lnTo>
                  <a:cubicBezTo>
                    <a:pt x="3152942" y="2207948"/>
                    <a:pt x="3094025" y="2257821"/>
                    <a:pt x="3025017" y="2257778"/>
                  </a:cubicBezTo>
                  <a:lnTo>
                    <a:pt x="2971183" y="2257778"/>
                  </a:lnTo>
                  <a:cubicBezTo>
                    <a:pt x="2961328" y="2257771"/>
                    <a:pt x="2951924" y="2253643"/>
                    <a:pt x="2945250" y="2246392"/>
                  </a:cubicBezTo>
                  <a:cubicBezTo>
                    <a:pt x="2938575" y="2239141"/>
                    <a:pt x="2935238" y="2229429"/>
                    <a:pt x="2936046" y="2219607"/>
                  </a:cubicBezTo>
                  <a:lnTo>
                    <a:pt x="3003427" y="1411111"/>
                  </a:lnTo>
                  <a:lnTo>
                    <a:pt x="3066433" y="969998"/>
                  </a:lnTo>
                </a:path>
              </a:pathLst>
            </a:custGeom>
            <a:solidFill>
              <a:srgbClr val="1BA5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4" name="Google Shape;334;p10"/>
          <p:cNvGrpSpPr/>
          <p:nvPr/>
        </p:nvGrpSpPr>
        <p:grpSpPr>
          <a:xfrm>
            <a:off x="2591980" y="6815734"/>
            <a:ext cx="3663639" cy="582519"/>
            <a:chOff x="-5018" y="-163"/>
            <a:chExt cx="1280036" cy="203526"/>
          </a:xfrm>
        </p:grpSpPr>
        <p:sp>
          <p:nvSpPr>
            <p:cNvPr id="335" name="Google Shape;335;p10"/>
            <p:cNvSpPr/>
            <p:nvPr/>
          </p:nvSpPr>
          <p:spPr>
            <a:xfrm>
              <a:off x="-5018" y="-163"/>
              <a:ext cx="1280036" cy="203526"/>
            </a:xfrm>
            <a:custGeom>
              <a:rect b="b" l="l" r="r" t="t"/>
              <a:pathLst>
                <a:path extrusionOk="0" h="203526" w="1280036">
                  <a:moveTo>
                    <a:pt x="106618" y="163"/>
                  </a:moveTo>
                  <a:lnTo>
                    <a:pt x="1173418" y="163"/>
                  </a:lnTo>
                  <a:cubicBezTo>
                    <a:pt x="1209824" y="0"/>
                    <a:pt x="1243535" y="19329"/>
                    <a:pt x="1261786" y="50831"/>
                  </a:cubicBezTo>
                  <a:cubicBezTo>
                    <a:pt x="1280036" y="82333"/>
                    <a:pt x="1280036" y="121193"/>
                    <a:pt x="1261786" y="152695"/>
                  </a:cubicBezTo>
                  <a:cubicBezTo>
                    <a:pt x="1243535" y="184197"/>
                    <a:pt x="1209824" y="203526"/>
                    <a:pt x="1173418" y="203363"/>
                  </a:cubicBezTo>
                  <a:lnTo>
                    <a:pt x="106618" y="203363"/>
                  </a:lnTo>
                  <a:cubicBezTo>
                    <a:pt x="70212" y="203526"/>
                    <a:pt x="36501" y="184197"/>
                    <a:pt x="18250" y="152695"/>
                  </a:cubicBezTo>
                  <a:cubicBezTo>
                    <a:pt x="0" y="121193"/>
                    <a:pt x="0" y="82333"/>
                    <a:pt x="18250" y="50831"/>
                  </a:cubicBezTo>
                  <a:cubicBezTo>
                    <a:pt x="36501" y="19329"/>
                    <a:pt x="70212" y="0"/>
                    <a:pt x="106618" y="163"/>
                  </a:cubicBezTo>
                  <a:close/>
                </a:path>
              </a:pathLst>
            </a:custGeom>
            <a:solidFill>
              <a:srgbClr val="1BA5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10"/>
            <p:cNvSpPr/>
            <p:nvPr/>
          </p:nvSpPr>
          <p:spPr>
            <a:xfrm>
              <a:off x="-5018" y="-163"/>
              <a:ext cx="899036" cy="203526"/>
            </a:xfrm>
            <a:custGeom>
              <a:rect b="b" l="l" r="r" t="t"/>
              <a:pathLst>
                <a:path extrusionOk="0" h="203526" w="899036">
                  <a:moveTo>
                    <a:pt x="106618" y="163"/>
                  </a:moveTo>
                  <a:lnTo>
                    <a:pt x="792418" y="163"/>
                  </a:lnTo>
                  <a:cubicBezTo>
                    <a:pt x="828824" y="0"/>
                    <a:pt x="862535" y="19329"/>
                    <a:pt x="880786" y="50831"/>
                  </a:cubicBezTo>
                  <a:cubicBezTo>
                    <a:pt x="899036" y="82333"/>
                    <a:pt x="899036" y="121193"/>
                    <a:pt x="880786" y="152695"/>
                  </a:cubicBezTo>
                  <a:cubicBezTo>
                    <a:pt x="862535" y="184197"/>
                    <a:pt x="828824" y="203526"/>
                    <a:pt x="792418" y="203363"/>
                  </a:cubicBezTo>
                  <a:lnTo>
                    <a:pt x="106618" y="203363"/>
                  </a:lnTo>
                  <a:cubicBezTo>
                    <a:pt x="70212" y="203526"/>
                    <a:pt x="36501" y="184197"/>
                    <a:pt x="18250" y="152695"/>
                  </a:cubicBezTo>
                  <a:cubicBezTo>
                    <a:pt x="0" y="121193"/>
                    <a:pt x="0" y="82333"/>
                    <a:pt x="18250" y="50831"/>
                  </a:cubicBezTo>
                  <a:cubicBezTo>
                    <a:pt x="36501" y="19329"/>
                    <a:pt x="70212" y="0"/>
                    <a:pt x="106618" y="163"/>
                  </a:cubicBezTo>
                  <a:close/>
                </a:path>
              </a:pathLst>
            </a:custGeom>
            <a:solidFill>
              <a:srgbClr val="EF48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37" name="Google Shape;337;p10"/>
          <p:cNvPicPr preferRelativeResize="0"/>
          <p:nvPr/>
        </p:nvPicPr>
        <p:blipFill rotWithShape="1">
          <a:blip r:embed="rId3">
            <a:alphaModFix/>
          </a:blip>
          <a:srcRect b="13871" l="0" r="0" t="28506"/>
          <a:stretch/>
        </p:blipFill>
        <p:spPr>
          <a:xfrm>
            <a:off x="9361712" y="0"/>
            <a:ext cx="8926288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2450708">
            <a:off x="8522555" y="4296645"/>
            <a:ext cx="1678313" cy="1693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 rot="10800000">
            <a:off x="2606342" y="1347521"/>
            <a:ext cx="3634915" cy="4560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0" name="Google Shape;340;p10"/>
          <p:cNvGrpSpPr/>
          <p:nvPr/>
        </p:nvGrpSpPr>
        <p:grpSpPr>
          <a:xfrm>
            <a:off x="475844" y="7831792"/>
            <a:ext cx="7895911" cy="1404718"/>
            <a:chOff x="0" y="-76200"/>
            <a:chExt cx="10527882" cy="1872957"/>
          </a:xfrm>
        </p:grpSpPr>
        <p:sp>
          <p:nvSpPr>
            <p:cNvPr id="341" name="Google Shape;341;p10"/>
            <p:cNvSpPr txBox="1"/>
            <p:nvPr/>
          </p:nvSpPr>
          <p:spPr>
            <a:xfrm>
              <a:off x="0" y="1321354"/>
              <a:ext cx="10527882" cy="4754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000000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Elaborate on the featured statistic.</a:t>
              </a:r>
              <a:endParaRPr/>
            </a:p>
          </p:txBody>
        </p:sp>
        <p:sp>
          <p:nvSpPr>
            <p:cNvPr id="342" name="Google Shape;342;p10"/>
            <p:cNvSpPr txBox="1"/>
            <p:nvPr/>
          </p:nvSpPr>
          <p:spPr>
            <a:xfrm>
              <a:off x="1699061" y="-76200"/>
              <a:ext cx="7129800" cy="108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700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5299" u="none" cap="none" strike="noStrike">
                  <a:solidFill>
                    <a:srgbClr val="EDEBE7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70%</a:t>
              </a:r>
              <a:endParaRPr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343" name="Google Shape;343;p10"/>
          <p:cNvGrpSpPr/>
          <p:nvPr/>
        </p:nvGrpSpPr>
        <p:grpSpPr>
          <a:xfrm>
            <a:off x="11091925" y="7831792"/>
            <a:ext cx="5465925" cy="1404718"/>
            <a:chOff x="0" y="-76200"/>
            <a:chExt cx="7287900" cy="1872957"/>
          </a:xfrm>
        </p:grpSpPr>
        <p:sp>
          <p:nvSpPr>
            <p:cNvPr id="344" name="Google Shape;344;p10"/>
            <p:cNvSpPr txBox="1"/>
            <p:nvPr/>
          </p:nvSpPr>
          <p:spPr>
            <a:xfrm>
              <a:off x="79028" y="1321354"/>
              <a:ext cx="7129760" cy="4754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000000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Elaborate on the featured statistic.</a:t>
              </a:r>
              <a:endParaRPr/>
            </a:p>
          </p:txBody>
        </p:sp>
        <p:sp>
          <p:nvSpPr>
            <p:cNvPr id="345" name="Google Shape;345;p10"/>
            <p:cNvSpPr txBox="1"/>
            <p:nvPr/>
          </p:nvSpPr>
          <p:spPr>
            <a:xfrm>
              <a:off x="0" y="-76200"/>
              <a:ext cx="7287900" cy="108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700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5299" u="none" cap="none" strike="noStrike">
                  <a:solidFill>
                    <a:srgbClr val="1BA5D6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2 OUT OF 5</a:t>
              </a:r>
              <a:endParaRPr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346" name="Google Shape;346;p10"/>
          <p:cNvGrpSpPr/>
          <p:nvPr/>
        </p:nvGrpSpPr>
        <p:grpSpPr>
          <a:xfrm>
            <a:off x="1690869" y="1912661"/>
            <a:ext cx="5465862" cy="1282255"/>
            <a:chOff x="0" y="-76200"/>
            <a:chExt cx="7287816" cy="1709674"/>
          </a:xfrm>
        </p:grpSpPr>
        <p:sp>
          <p:nvSpPr>
            <p:cNvPr id="347" name="Google Shape;347;p10"/>
            <p:cNvSpPr txBox="1"/>
            <p:nvPr/>
          </p:nvSpPr>
          <p:spPr>
            <a:xfrm>
              <a:off x="0" y="1158071"/>
              <a:ext cx="7287816" cy="4754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000000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Elaborate on the featured statistic.</a:t>
              </a:r>
              <a:endParaRPr/>
            </a:p>
          </p:txBody>
        </p:sp>
        <p:sp>
          <p:nvSpPr>
            <p:cNvPr id="348" name="Google Shape;348;p10"/>
            <p:cNvSpPr txBox="1"/>
            <p:nvPr/>
          </p:nvSpPr>
          <p:spPr>
            <a:xfrm>
              <a:off x="513383" y="-76200"/>
              <a:ext cx="6261000" cy="108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700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5299" u="none" cap="none" strike="noStrike">
                  <a:solidFill>
                    <a:srgbClr val="EF4824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12 MILLION</a:t>
              </a:r>
              <a:endParaRPr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BE7"/>
        </a:solidFill>
      </p:bgPr>
    </p:bg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839424">
            <a:off x="151523" y="200015"/>
            <a:ext cx="2173453" cy="2193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975018">
            <a:off x="3106540" y="2476471"/>
            <a:ext cx="2372638" cy="483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975018">
            <a:off x="7596423" y="-146328"/>
            <a:ext cx="2372638" cy="483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975018">
            <a:off x="12436613" y="-146328"/>
            <a:ext cx="2372638" cy="483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975018">
            <a:off x="9164206" y="2476471"/>
            <a:ext cx="2372638" cy="483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975018">
            <a:off x="14004397" y="2476471"/>
            <a:ext cx="2372638" cy="48315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59" name="Google Shape;359;p11"/>
          <p:cNvGraphicFramePr/>
          <p:nvPr/>
        </p:nvGraphicFramePr>
        <p:xfrm>
          <a:off x="526057" y="302155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{5FC6B7CB-F7FA-46A7-B1E4-38CA758FC249}</a:tableStyleId>
              </a:tblPr>
              <a:tblGrid>
                <a:gridCol w="4092600"/>
                <a:gridCol w="4475750"/>
                <a:gridCol w="4475750"/>
                <a:gridCol w="4191750"/>
              </a:tblGrid>
              <a:tr h="1055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99" u="none" cap="none" strike="noStrike">
                          <a:solidFill>
                            <a:srgbClr val="EDEBE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1ST QUARTER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48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99" u="none" cap="none" strike="noStrike">
                          <a:solidFill>
                            <a:srgbClr val="EDEBE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2ND QUARTER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48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99" u="none" cap="none" strike="noStrike">
                          <a:solidFill>
                            <a:srgbClr val="EDEBE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3RD QUARTER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48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99" u="none" cap="none" strike="noStrike">
                          <a:solidFill>
                            <a:srgbClr val="EDEBE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4TH QUARTER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4824"/>
                    </a:solidFill>
                  </a:tcPr>
                </a:tc>
              </a:tr>
              <a:tr h="916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99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January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1BD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99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April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1BD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99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July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1BD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99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October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1BDD8"/>
                    </a:solidFill>
                  </a:tcPr>
                </a:tc>
              </a:tr>
              <a:tr h="916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Double click to add task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1BD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Double click to add task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1BD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Double click to add task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1BD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Double click to add task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1BDD8"/>
                    </a:solidFill>
                  </a:tcPr>
                </a:tc>
              </a:tr>
              <a:tr h="916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99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February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1BD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99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May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1BD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99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August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1BD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99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November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1BDD8"/>
                    </a:solidFill>
                  </a:tcPr>
                </a:tc>
              </a:tr>
              <a:tr h="916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Double click to add task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1BD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Double click to add task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1BD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Double click to add task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1BD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Double click to add task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1BDD8"/>
                    </a:solidFill>
                  </a:tcPr>
                </a:tc>
              </a:tr>
              <a:tr h="916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99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March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1BD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99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June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1BD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99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September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1BD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99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December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1BDD8"/>
                    </a:solidFill>
                  </a:tcPr>
                </a:tc>
              </a:tr>
              <a:tr h="916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Double click to add task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1BD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Double click to add task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1BD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Double click to add task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1BD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Double click to add task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1BDD8"/>
                    </a:solidFill>
                  </a:tcPr>
                </a:tc>
              </a:tr>
            </a:tbl>
          </a:graphicData>
        </a:graphic>
      </p:graphicFrame>
      <p:pic>
        <p:nvPicPr>
          <p:cNvPr id="360" name="Google Shape;360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7175485">
            <a:off x="15785986" y="209992"/>
            <a:ext cx="2110195" cy="2129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975018">
            <a:off x="2323688" y="45296"/>
            <a:ext cx="2372638" cy="483155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11"/>
          <p:cNvSpPr txBox="1"/>
          <p:nvPr/>
        </p:nvSpPr>
        <p:spPr>
          <a:xfrm>
            <a:off x="1890759" y="941964"/>
            <a:ext cx="145065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6500" u="none" cap="none" strike="noStrike">
                <a:solidFill>
                  <a:srgbClr val="EF4824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WRITE YOUR TOPIC OR IDEA</a:t>
            </a:r>
            <a:endParaRPr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BE7"/>
        </a:solidFill>
      </p:bgPr>
    </p:bg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2"/>
          <p:cNvSpPr txBox="1"/>
          <p:nvPr/>
        </p:nvSpPr>
        <p:spPr>
          <a:xfrm>
            <a:off x="1028700" y="7274821"/>
            <a:ext cx="8115300" cy="21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6600" u="none" cap="none" strike="noStrike">
                <a:solidFill>
                  <a:srgbClr val="EF4824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WRITE A</a:t>
            </a:r>
            <a:endParaRPr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6600" u="none" cap="none" strike="noStrike">
                <a:solidFill>
                  <a:srgbClr val="EF4824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HEADING HERE</a:t>
            </a:r>
            <a:endParaRPr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grpSp>
        <p:nvGrpSpPr>
          <p:cNvPr id="368" name="Google Shape;368;p12"/>
          <p:cNvGrpSpPr/>
          <p:nvPr/>
        </p:nvGrpSpPr>
        <p:grpSpPr>
          <a:xfrm>
            <a:off x="-1258218" y="177200"/>
            <a:ext cx="6602755" cy="5788517"/>
            <a:chOff x="0" y="0"/>
            <a:chExt cx="8803672" cy="7718022"/>
          </a:xfrm>
        </p:grpSpPr>
        <p:pic>
          <p:nvPicPr>
            <p:cNvPr id="369" name="Google Shape;369;p12"/>
            <p:cNvPicPr preferRelativeResize="0"/>
            <p:nvPr/>
          </p:nvPicPr>
          <p:blipFill rotWithShape="1">
            <a:blip r:embed="rId3">
              <a:alphaModFix/>
            </a:blip>
            <a:srcRect b="0" l="0" r="50146" t="0"/>
            <a:stretch/>
          </p:blipFill>
          <p:spPr>
            <a:xfrm rot="6369591">
              <a:off x="3342289" y="-1283204"/>
              <a:ext cx="2936329" cy="74641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0" name="Google Shape;370;p12"/>
            <p:cNvPicPr preferRelativeResize="0"/>
            <p:nvPr/>
          </p:nvPicPr>
          <p:blipFill rotWithShape="1">
            <a:blip r:embed="rId4">
              <a:alphaModFix/>
            </a:blip>
            <a:srcRect b="0" l="50145" r="0" t="0"/>
            <a:stretch/>
          </p:blipFill>
          <p:spPr>
            <a:xfrm rot="6369591">
              <a:off x="2525055" y="1537107"/>
              <a:ext cx="2936329" cy="746412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71" name="Google Shape;371;p12"/>
          <p:cNvGrpSpPr/>
          <p:nvPr/>
        </p:nvGrpSpPr>
        <p:grpSpPr>
          <a:xfrm>
            <a:off x="8571760" y="538878"/>
            <a:ext cx="9168148" cy="9209243"/>
            <a:chOff x="1813" y="0"/>
            <a:chExt cx="809173" cy="812800"/>
          </a:xfrm>
        </p:grpSpPr>
        <p:sp>
          <p:nvSpPr>
            <p:cNvPr id="372" name="Google Shape;372;p12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71BD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1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6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4" name="Google Shape;374;p12"/>
          <p:cNvSpPr/>
          <p:nvPr/>
        </p:nvSpPr>
        <p:spPr>
          <a:xfrm>
            <a:off x="8813824" y="801501"/>
            <a:ext cx="8684032" cy="8683997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5" name="Google Shape;375;p12"/>
          <p:cNvGrpSpPr/>
          <p:nvPr/>
        </p:nvGrpSpPr>
        <p:grpSpPr>
          <a:xfrm>
            <a:off x="5168183" y="1028700"/>
            <a:ext cx="3183330" cy="5714109"/>
            <a:chOff x="0" y="0"/>
            <a:chExt cx="4244440" cy="7618812"/>
          </a:xfrm>
        </p:grpSpPr>
        <p:pic>
          <p:nvPicPr>
            <p:cNvPr id="376" name="Google Shape;376;p1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rot="-9658758">
              <a:off x="2573041" y="1071413"/>
              <a:ext cx="1148681" cy="827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7" name="Google Shape;377;p1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 rot="-1507694">
              <a:off x="3143285" y="155960"/>
              <a:ext cx="945195" cy="9451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8" name="Google Shape;378;p1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rot="10130218">
              <a:off x="108803" y="4182248"/>
              <a:ext cx="1148682" cy="827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9" name="Google Shape;379;p1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 rot="-3318716">
              <a:off x="184961" y="3147355"/>
              <a:ext cx="945195" cy="9451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0" name="Google Shape;380;p1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rot="-8477692">
              <a:off x="1997612" y="6523441"/>
              <a:ext cx="1148682" cy="827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1" name="Google Shape;381;p1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 rot="-326630">
              <a:off x="2828940" y="5815842"/>
              <a:ext cx="945195" cy="94519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BE7"/>
        </a:solidFill>
      </p:bgPr>
    </p:bg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6" name="Google Shape;386;p13"/>
          <p:cNvGrpSpPr/>
          <p:nvPr/>
        </p:nvGrpSpPr>
        <p:grpSpPr>
          <a:xfrm rot="-5400000">
            <a:off x="-3870982" y="3564279"/>
            <a:ext cx="10755746" cy="3158443"/>
            <a:chOff x="0" y="-19050"/>
            <a:chExt cx="2832789" cy="831850"/>
          </a:xfrm>
        </p:grpSpPr>
        <p:sp>
          <p:nvSpPr>
            <p:cNvPr id="387" name="Google Shape;387;p13"/>
            <p:cNvSpPr/>
            <p:nvPr/>
          </p:nvSpPr>
          <p:spPr>
            <a:xfrm>
              <a:off x="0" y="0"/>
              <a:ext cx="2832789" cy="95323"/>
            </a:xfrm>
            <a:custGeom>
              <a:rect b="b" l="l" r="r" t="t"/>
              <a:pathLst>
                <a:path extrusionOk="0" h="95323" w="2832789">
                  <a:moveTo>
                    <a:pt x="0" y="0"/>
                  </a:moveTo>
                  <a:lnTo>
                    <a:pt x="2832789" y="0"/>
                  </a:lnTo>
                  <a:lnTo>
                    <a:pt x="2832789" y="95323"/>
                  </a:lnTo>
                  <a:lnTo>
                    <a:pt x="0" y="95323"/>
                  </a:lnTo>
                  <a:close/>
                </a:path>
              </a:pathLst>
            </a:custGeom>
            <a:solidFill>
              <a:srgbClr val="EF4824"/>
            </a:solidFill>
            <a:ln>
              <a:noFill/>
            </a:ln>
          </p:spPr>
        </p:sp>
        <p:sp>
          <p:nvSpPr>
            <p:cNvPr id="388" name="Google Shape;388;p13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6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9" name="Google Shape;389;p13"/>
          <p:cNvGrpSpPr/>
          <p:nvPr/>
        </p:nvGrpSpPr>
        <p:grpSpPr>
          <a:xfrm rot="-5400000">
            <a:off x="14055078" y="3564288"/>
            <a:ext cx="10755746" cy="3158425"/>
            <a:chOff x="0" y="-19050"/>
            <a:chExt cx="2832789" cy="831850"/>
          </a:xfrm>
        </p:grpSpPr>
        <p:sp>
          <p:nvSpPr>
            <p:cNvPr id="390" name="Google Shape;390;p13"/>
            <p:cNvSpPr/>
            <p:nvPr/>
          </p:nvSpPr>
          <p:spPr>
            <a:xfrm>
              <a:off x="0" y="0"/>
              <a:ext cx="2832789" cy="119873"/>
            </a:xfrm>
            <a:custGeom>
              <a:rect b="b" l="l" r="r" t="t"/>
              <a:pathLst>
                <a:path extrusionOk="0" h="119873" w="2832789">
                  <a:moveTo>
                    <a:pt x="0" y="0"/>
                  </a:moveTo>
                  <a:lnTo>
                    <a:pt x="2832789" y="0"/>
                  </a:lnTo>
                  <a:lnTo>
                    <a:pt x="2832789" y="119873"/>
                  </a:lnTo>
                  <a:lnTo>
                    <a:pt x="0" y="119873"/>
                  </a:lnTo>
                  <a:close/>
                </a:path>
              </a:pathLst>
            </a:custGeom>
            <a:solidFill>
              <a:srgbClr val="71BDD8"/>
            </a:solidFill>
            <a:ln>
              <a:noFill/>
            </a:ln>
          </p:spPr>
        </p:sp>
        <p:sp>
          <p:nvSpPr>
            <p:cNvPr id="391" name="Google Shape;391;p13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6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92" name="Google Shape;39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2936" y="3367312"/>
            <a:ext cx="1194818" cy="233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45968" y="6919688"/>
            <a:ext cx="1194818" cy="233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46591" y="271742"/>
            <a:ext cx="1194818" cy="233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64307" y="795235"/>
            <a:ext cx="1194818" cy="233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41409" y="6919688"/>
            <a:ext cx="1194818" cy="233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51554" y="3566053"/>
            <a:ext cx="1194818" cy="233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984292" y="6919688"/>
            <a:ext cx="1194818" cy="233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789474" y="1441049"/>
            <a:ext cx="1194818" cy="23386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0" name="Google Shape;400;p13"/>
          <p:cNvGrpSpPr/>
          <p:nvPr/>
        </p:nvGrpSpPr>
        <p:grpSpPr>
          <a:xfrm>
            <a:off x="4303708" y="3952441"/>
            <a:ext cx="9680584" cy="2027209"/>
            <a:chOff x="0" y="-161925"/>
            <a:chExt cx="12907446" cy="2702945"/>
          </a:xfrm>
        </p:grpSpPr>
        <p:sp>
          <p:nvSpPr>
            <p:cNvPr id="401" name="Google Shape;401;p13"/>
            <p:cNvSpPr txBox="1"/>
            <p:nvPr/>
          </p:nvSpPr>
          <p:spPr>
            <a:xfrm>
              <a:off x="415593" y="-161925"/>
              <a:ext cx="12076200" cy="203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70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9915" u="none" cap="none" strike="noStrike">
                  <a:solidFill>
                    <a:srgbClr val="EF4824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THANK YOU</a:t>
              </a:r>
              <a:endParaRPr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402" name="Google Shape;402;p13"/>
            <p:cNvSpPr txBox="1"/>
            <p:nvPr/>
          </p:nvSpPr>
          <p:spPr>
            <a:xfrm>
              <a:off x="0" y="2065617"/>
              <a:ext cx="12907446" cy="4754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000000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Write a closing statement or call-to-action here.</a:t>
              </a: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BE7"/>
        </a:solidFill>
      </p:bgPr>
    </p:bg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14"/>
          <p:cNvPicPr preferRelativeResize="0"/>
          <p:nvPr/>
        </p:nvPicPr>
        <p:blipFill rotWithShape="1">
          <a:blip r:embed="rId3">
            <a:alphaModFix/>
          </a:blip>
          <a:srcRect b="0" l="3219" r="3218" t="0"/>
          <a:stretch/>
        </p:blipFill>
        <p:spPr>
          <a:xfrm>
            <a:off x="1028700" y="1064884"/>
            <a:ext cx="7608531" cy="813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60642" y="271863"/>
            <a:ext cx="1744646" cy="158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2402788">
            <a:off x="7557688" y="7420400"/>
            <a:ext cx="1770077" cy="2477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89620" y="5349692"/>
            <a:ext cx="1157321" cy="1453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879631">
            <a:off x="15672334" y="2867565"/>
            <a:ext cx="1967130" cy="1634506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14"/>
          <p:cNvSpPr txBox="1"/>
          <p:nvPr/>
        </p:nvSpPr>
        <p:spPr>
          <a:xfrm>
            <a:off x="9749877" y="1291943"/>
            <a:ext cx="77028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6500" u="none" cap="none" strike="noStrike">
                <a:solidFill>
                  <a:srgbClr val="EF4824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GET IN TOUCH</a:t>
            </a:r>
            <a:endParaRPr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grpSp>
        <p:nvGrpSpPr>
          <p:cNvPr id="413" name="Google Shape;413;p14"/>
          <p:cNvGrpSpPr/>
          <p:nvPr/>
        </p:nvGrpSpPr>
        <p:grpSpPr>
          <a:xfrm>
            <a:off x="11383998" y="3911863"/>
            <a:ext cx="4434483" cy="4746015"/>
            <a:chOff x="0" y="-38100"/>
            <a:chExt cx="5912644" cy="6328019"/>
          </a:xfrm>
        </p:grpSpPr>
        <p:sp>
          <p:nvSpPr>
            <p:cNvPr id="414" name="Google Shape;414;p14"/>
            <p:cNvSpPr txBox="1"/>
            <p:nvPr/>
          </p:nvSpPr>
          <p:spPr>
            <a:xfrm>
              <a:off x="173951" y="-38100"/>
              <a:ext cx="5564700" cy="51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7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2499" u="none" cap="none" strike="noStrike">
                  <a:solidFill>
                    <a:srgbClr val="1BA5D6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EMAIL </a:t>
              </a:r>
              <a:endParaRPr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415" name="Google Shape;415;p14"/>
            <p:cNvSpPr txBox="1"/>
            <p:nvPr/>
          </p:nvSpPr>
          <p:spPr>
            <a:xfrm>
              <a:off x="0" y="774343"/>
              <a:ext cx="5912644" cy="5228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3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000000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hello@reallygreatsite.com</a:t>
              </a:r>
              <a:endParaRPr/>
            </a:p>
          </p:txBody>
        </p:sp>
        <p:sp>
          <p:nvSpPr>
            <p:cNvPr id="416" name="Google Shape;416;p14"/>
            <p:cNvSpPr txBox="1"/>
            <p:nvPr/>
          </p:nvSpPr>
          <p:spPr>
            <a:xfrm>
              <a:off x="173951" y="2452920"/>
              <a:ext cx="5564700" cy="51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7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2499" u="none" cap="none" strike="noStrike">
                  <a:solidFill>
                    <a:srgbClr val="1BA5D6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SOCIAL MEDIA </a:t>
              </a:r>
              <a:endParaRPr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417" name="Google Shape;417;p14"/>
            <p:cNvSpPr txBox="1"/>
            <p:nvPr/>
          </p:nvSpPr>
          <p:spPr>
            <a:xfrm>
              <a:off x="173951" y="3270722"/>
              <a:ext cx="5564741" cy="5228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3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000000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@reallygreatsite</a:t>
              </a:r>
              <a:endParaRPr/>
            </a:p>
          </p:txBody>
        </p:sp>
        <p:sp>
          <p:nvSpPr>
            <p:cNvPr id="418" name="Google Shape;418;p14"/>
            <p:cNvSpPr txBox="1"/>
            <p:nvPr/>
          </p:nvSpPr>
          <p:spPr>
            <a:xfrm>
              <a:off x="173951" y="4949299"/>
              <a:ext cx="5564700" cy="51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7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2499" u="none" cap="none" strike="noStrike">
                  <a:solidFill>
                    <a:srgbClr val="1BA5D6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CALL US </a:t>
              </a:r>
              <a:endParaRPr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419" name="Google Shape;419;p14"/>
            <p:cNvSpPr txBox="1"/>
            <p:nvPr/>
          </p:nvSpPr>
          <p:spPr>
            <a:xfrm>
              <a:off x="173951" y="5767102"/>
              <a:ext cx="5564741" cy="5228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3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000000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123-456-7890</a:t>
              </a: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BE7"/>
        </a:solidFill>
      </p:bgPr>
    </p:bg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4" name="Google Shape;424;p15"/>
          <p:cNvGrpSpPr/>
          <p:nvPr/>
        </p:nvGrpSpPr>
        <p:grpSpPr>
          <a:xfrm>
            <a:off x="0" y="5923702"/>
            <a:ext cx="18287996" cy="3158431"/>
            <a:chOff x="0" y="-19050"/>
            <a:chExt cx="4816592" cy="831850"/>
          </a:xfrm>
        </p:grpSpPr>
        <p:sp>
          <p:nvSpPr>
            <p:cNvPr id="425" name="Google Shape;425;p15"/>
            <p:cNvSpPr/>
            <p:nvPr/>
          </p:nvSpPr>
          <p:spPr>
            <a:xfrm>
              <a:off x="0" y="0"/>
              <a:ext cx="4816592" cy="545066"/>
            </a:xfrm>
            <a:custGeom>
              <a:rect b="b" l="l" r="r" t="t"/>
              <a:pathLst>
                <a:path extrusionOk="0" h="545066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545066"/>
                  </a:lnTo>
                  <a:lnTo>
                    <a:pt x="0" y="545066"/>
                  </a:lnTo>
                  <a:close/>
                </a:path>
              </a:pathLst>
            </a:custGeom>
            <a:solidFill>
              <a:srgbClr val="71BDD8"/>
            </a:solidFill>
            <a:ln>
              <a:noFill/>
            </a:ln>
          </p:spPr>
        </p:sp>
        <p:sp>
          <p:nvSpPr>
            <p:cNvPr id="426" name="Google Shape;426;p1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6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7" name="Google Shape;427;p15"/>
          <p:cNvGrpSpPr/>
          <p:nvPr/>
        </p:nvGrpSpPr>
        <p:grpSpPr>
          <a:xfrm>
            <a:off x="0" y="3863678"/>
            <a:ext cx="18287996" cy="3158431"/>
            <a:chOff x="0" y="-19050"/>
            <a:chExt cx="4816592" cy="831850"/>
          </a:xfrm>
        </p:grpSpPr>
        <p:sp>
          <p:nvSpPr>
            <p:cNvPr id="428" name="Google Shape;428;p15"/>
            <p:cNvSpPr/>
            <p:nvPr/>
          </p:nvSpPr>
          <p:spPr>
            <a:xfrm>
              <a:off x="0" y="0"/>
              <a:ext cx="4816592" cy="545066"/>
            </a:xfrm>
            <a:custGeom>
              <a:rect b="b" l="l" r="r" t="t"/>
              <a:pathLst>
                <a:path extrusionOk="0" h="545066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545066"/>
                  </a:lnTo>
                  <a:lnTo>
                    <a:pt x="0" y="545066"/>
                  </a:lnTo>
                  <a:close/>
                </a:path>
              </a:pathLst>
            </a:custGeom>
            <a:solidFill>
              <a:srgbClr val="EF4824"/>
            </a:solidFill>
            <a:ln>
              <a:noFill/>
            </a:ln>
          </p:spPr>
        </p:sp>
        <p:sp>
          <p:nvSpPr>
            <p:cNvPr id="429" name="Google Shape;429;p1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6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30" name="Google Shape;430;p15"/>
          <p:cNvPicPr preferRelativeResize="0"/>
          <p:nvPr/>
        </p:nvPicPr>
        <p:blipFill rotWithShape="1">
          <a:blip r:embed="rId3">
            <a:alphaModFix/>
          </a:blip>
          <a:srcRect b="34529" l="5229" r="16517" t="0"/>
          <a:stretch/>
        </p:blipFill>
        <p:spPr>
          <a:xfrm>
            <a:off x="1325358" y="3926483"/>
            <a:ext cx="3298176" cy="4139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15"/>
          <p:cNvPicPr preferRelativeResize="0"/>
          <p:nvPr/>
        </p:nvPicPr>
        <p:blipFill rotWithShape="1">
          <a:blip r:embed="rId4">
            <a:alphaModFix/>
          </a:blip>
          <a:srcRect b="24621" l="17599" r="44925" t="4835"/>
          <a:stretch/>
        </p:blipFill>
        <p:spPr>
          <a:xfrm>
            <a:off x="5277852" y="3936008"/>
            <a:ext cx="3298176" cy="4139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15"/>
          <p:cNvPicPr preferRelativeResize="0"/>
          <p:nvPr/>
        </p:nvPicPr>
        <p:blipFill rotWithShape="1">
          <a:blip r:embed="rId5">
            <a:alphaModFix/>
          </a:blip>
          <a:srcRect b="25384" l="13085" r="51235" t="7373"/>
          <a:stretch/>
        </p:blipFill>
        <p:spPr>
          <a:xfrm>
            <a:off x="9378434" y="3926483"/>
            <a:ext cx="3294366" cy="4139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15"/>
          <p:cNvPicPr preferRelativeResize="0"/>
          <p:nvPr/>
        </p:nvPicPr>
        <p:blipFill rotWithShape="1">
          <a:blip r:embed="rId6">
            <a:alphaModFix/>
          </a:blip>
          <a:srcRect b="47539" l="19708" r="55627" t="6044"/>
          <a:stretch/>
        </p:blipFill>
        <p:spPr>
          <a:xfrm>
            <a:off x="13474805" y="3926483"/>
            <a:ext cx="3298979" cy="4139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-797126" y="655559"/>
            <a:ext cx="2558400" cy="1823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6526725" y="655559"/>
            <a:ext cx="2558400" cy="18234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6" name="Google Shape;436;p15"/>
          <p:cNvGrpSpPr/>
          <p:nvPr/>
        </p:nvGrpSpPr>
        <p:grpSpPr>
          <a:xfrm>
            <a:off x="1514216" y="951421"/>
            <a:ext cx="15259500" cy="1698712"/>
            <a:chOff x="0" y="-114300"/>
            <a:chExt cx="20346000" cy="2264950"/>
          </a:xfrm>
        </p:grpSpPr>
        <p:sp>
          <p:nvSpPr>
            <p:cNvPr id="437" name="Google Shape;437;p15"/>
            <p:cNvSpPr txBox="1"/>
            <p:nvPr/>
          </p:nvSpPr>
          <p:spPr>
            <a:xfrm>
              <a:off x="0" y="-114300"/>
              <a:ext cx="203460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6600" u="none" cap="none" strike="noStrike">
                  <a:solidFill>
                    <a:srgbClr val="EF4824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ADD A TEAM MEMBERS PAGE</a:t>
              </a:r>
              <a:endParaRPr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438" name="Google Shape;438;p15"/>
            <p:cNvSpPr txBox="1"/>
            <p:nvPr/>
          </p:nvSpPr>
          <p:spPr>
            <a:xfrm>
              <a:off x="2465268" y="1675247"/>
              <a:ext cx="15415554" cy="4754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000000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Elaborate on what you want to discuss. </a:t>
              </a:r>
              <a:endParaRPr/>
            </a:p>
          </p:txBody>
        </p:sp>
      </p:grpSp>
      <p:grpSp>
        <p:nvGrpSpPr>
          <p:cNvPr id="439" name="Google Shape;439;p15"/>
          <p:cNvGrpSpPr/>
          <p:nvPr/>
        </p:nvGrpSpPr>
        <p:grpSpPr>
          <a:xfrm>
            <a:off x="1759582" y="8364919"/>
            <a:ext cx="2429727" cy="797560"/>
            <a:chOff x="0" y="-38100"/>
            <a:chExt cx="3239636" cy="1063413"/>
          </a:xfrm>
        </p:grpSpPr>
        <p:sp>
          <p:nvSpPr>
            <p:cNvPr id="440" name="Google Shape;440;p15"/>
            <p:cNvSpPr txBox="1"/>
            <p:nvPr/>
          </p:nvSpPr>
          <p:spPr>
            <a:xfrm>
              <a:off x="0" y="-38100"/>
              <a:ext cx="3239636" cy="505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NAME</a:t>
              </a:r>
              <a:endParaRPr/>
            </a:p>
          </p:txBody>
        </p:sp>
        <p:sp>
          <p:nvSpPr>
            <p:cNvPr id="441" name="Google Shape;441;p15"/>
            <p:cNvSpPr txBox="1"/>
            <p:nvPr/>
          </p:nvSpPr>
          <p:spPr>
            <a:xfrm>
              <a:off x="0" y="549910"/>
              <a:ext cx="3239636" cy="4754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000000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Title or Position</a:t>
              </a:r>
              <a:endParaRPr/>
            </a:p>
          </p:txBody>
        </p:sp>
      </p:grpSp>
      <p:grpSp>
        <p:nvGrpSpPr>
          <p:cNvPr id="442" name="Google Shape;442;p15"/>
          <p:cNvGrpSpPr/>
          <p:nvPr/>
        </p:nvGrpSpPr>
        <p:grpSpPr>
          <a:xfrm>
            <a:off x="5712076" y="8360855"/>
            <a:ext cx="2429727" cy="802195"/>
            <a:chOff x="0" y="-38100"/>
            <a:chExt cx="3239636" cy="1069594"/>
          </a:xfrm>
        </p:grpSpPr>
        <p:sp>
          <p:nvSpPr>
            <p:cNvPr id="443" name="Google Shape;443;p15"/>
            <p:cNvSpPr txBox="1"/>
            <p:nvPr/>
          </p:nvSpPr>
          <p:spPr>
            <a:xfrm>
              <a:off x="0" y="-38100"/>
              <a:ext cx="3239636" cy="505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NAME</a:t>
              </a:r>
              <a:endParaRPr/>
            </a:p>
          </p:txBody>
        </p:sp>
        <p:sp>
          <p:nvSpPr>
            <p:cNvPr id="444" name="Google Shape;444;p15"/>
            <p:cNvSpPr txBox="1"/>
            <p:nvPr/>
          </p:nvSpPr>
          <p:spPr>
            <a:xfrm>
              <a:off x="0" y="556091"/>
              <a:ext cx="3239636" cy="4754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000000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Title or Position</a:t>
              </a:r>
              <a:endParaRPr/>
            </a:p>
          </p:txBody>
        </p:sp>
      </p:grpSp>
      <p:grpSp>
        <p:nvGrpSpPr>
          <p:cNvPr id="445" name="Google Shape;445;p15"/>
          <p:cNvGrpSpPr/>
          <p:nvPr/>
        </p:nvGrpSpPr>
        <p:grpSpPr>
          <a:xfrm>
            <a:off x="9810753" y="8364919"/>
            <a:ext cx="2429727" cy="797560"/>
            <a:chOff x="0" y="-38100"/>
            <a:chExt cx="3239636" cy="1063413"/>
          </a:xfrm>
        </p:grpSpPr>
        <p:sp>
          <p:nvSpPr>
            <p:cNvPr id="446" name="Google Shape;446;p15"/>
            <p:cNvSpPr txBox="1"/>
            <p:nvPr/>
          </p:nvSpPr>
          <p:spPr>
            <a:xfrm>
              <a:off x="0" y="-38100"/>
              <a:ext cx="3239636" cy="505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NAME</a:t>
              </a:r>
              <a:endParaRPr/>
            </a:p>
          </p:txBody>
        </p:sp>
        <p:sp>
          <p:nvSpPr>
            <p:cNvPr id="447" name="Google Shape;447;p15"/>
            <p:cNvSpPr txBox="1"/>
            <p:nvPr/>
          </p:nvSpPr>
          <p:spPr>
            <a:xfrm>
              <a:off x="0" y="549910"/>
              <a:ext cx="3239636" cy="4754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000000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Title or Position</a:t>
              </a:r>
              <a:endParaRPr/>
            </a:p>
          </p:txBody>
        </p:sp>
      </p:grpSp>
      <p:grpSp>
        <p:nvGrpSpPr>
          <p:cNvPr id="448" name="Google Shape;448;p15"/>
          <p:cNvGrpSpPr/>
          <p:nvPr/>
        </p:nvGrpSpPr>
        <p:grpSpPr>
          <a:xfrm>
            <a:off x="13909431" y="8364919"/>
            <a:ext cx="2429727" cy="797560"/>
            <a:chOff x="0" y="-38100"/>
            <a:chExt cx="3239636" cy="1063413"/>
          </a:xfrm>
        </p:grpSpPr>
        <p:sp>
          <p:nvSpPr>
            <p:cNvPr id="449" name="Google Shape;449;p15"/>
            <p:cNvSpPr txBox="1"/>
            <p:nvPr/>
          </p:nvSpPr>
          <p:spPr>
            <a:xfrm>
              <a:off x="0" y="-38100"/>
              <a:ext cx="3239636" cy="505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NAME</a:t>
              </a:r>
              <a:endParaRPr/>
            </a:p>
          </p:txBody>
        </p:sp>
        <p:sp>
          <p:nvSpPr>
            <p:cNvPr id="450" name="Google Shape;450;p15"/>
            <p:cNvSpPr txBox="1"/>
            <p:nvPr/>
          </p:nvSpPr>
          <p:spPr>
            <a:xfrm>
              <a:off x="0" y="549910"/>
              <a:ext cx="3239636" cy="4754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000000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Title or Position</a:t>
              </a: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BE7"/>
        </a:solidFill>
      </p:bgPr>
    </p:bg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5" name="Google Shape;455;p16"/>
          <p:cNvGrpSpPr/>
          <p:nvPr/>
        </p:nvGrpSpPr>
        <p:grpSpPr>
          <a:xfrm>
            <a:off x="11321335" y="3299737"/>
            <a:ext cx="6078044" cy="5302449"/>
            <a:chOff x="0" y="-19050"/>
            <a:chExt cx="1600802" cy="1396530"/>
          </a:xfrm>
        </p:grpSpPr>
        <p:sp>
          <p:nvSpPr>
            <p:cNvPr id="456" name="Google Shape;456;p16"/>
            <p:cNvSpPr/>
            <p:nvPr/>
          </p:nvSpPr>
          <p:spPr>
            <a:xfrm>
              <a:off x="0" y="0"/>
              <a:ext cx="1600802" cy="1377480"/>
            </a:xfrm>
            <a:custGeom>
              <a:rect b="b" l="l" r="r" t="t"/>
              <a:pathLst>
                <a:path extrusionOk="0" h="1377480" w="1600802">
                  <a:moveTo>
                    <a:pt x="29296" y="0"/>
                  </a:moveTo>
                  <a:lnTo>
                    <a:pt x="1571506" y="0"/>
                  </a:lnTo>
                  <a:cubicBezTo>
                    <a:pt x="1587685" y="0"/>
                    <a:pt x="1600802" y="13116"/>
                    <a:pt x="1600802" y="29296"/>
                  </a:cubicBezTo>
                  <a:lnTo>
                    <a:pt x="1600802" y="1348184"/>
                  </a:lnTo>
                  <a:cubicBezTo>
                    <a:pt x="1600802" y="1355954"/>
                    <a:pt x="1597715" y="1363405"/>
                    <a:pt x="1592221" y="1368899"/>
                  </a:cubicBezTo>
                  <a:cubicBezTo>
                    <a:pt x="1586727" y="1374393"/>
                    <a:pt x="1579275" y="1377480"/>
                    <a:pt x="1571506" y="1377480"/>
                  </a:cubicBezTo>
                  <a:lnTo>
                    <a:pt x="29296" y="1377480"/>
                  </a:lnTo>
                  <a:cubicBezTo>
                    <a:pt x="13116" y="1377480"/>
                    <a:pt x="0" y="1364364"/>
                    <a:pt x="0" y="1348184"/>
                  </a:cubicBezTo>
                  <a:lnTo>
                    <a:pt x="0" y="29296"/>
                  </a:lnTo>
                  <a:cubicBezTo>
                    <a:pt x="0" y="13116"/>
                    <a:pt x="13116" y="0"/>
                    <a:pt x="29296" y="0"/>
                  </a:cubicBezTo>
                  <a:close/>
                </a:path>
              </a:pathLst>
            </a:custGeom>
            <a:solidFill>
              <a:srgbClr val="63B2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16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6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58" name="Google Shape;458;p16"/>
          <p:cNvPicPr preferRelativeResize="0"/>
          <p:nvPr/>
        </p:nvPicPr>
        <p:blipFill rotWithShape="1">
          <a:blip r:embed="rId3">
            <a:alphaModFix/>
          </a:blip>
          <a:srcRect b="33998" l="0" r="26927" t="24849"/>
          <a:stretch/>
        </p:blipFill>
        <p:spPr>
          <a:xfrm>
            <a:off x="11584794" y="3642442"/>
            <a:ext cx="5551125" cy="46893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9" name="Google Shape;459;p16"/>
          <p:cNvGrpSpPr/>
          <p:nvPr/>
        </p:nvGrpSpPr>
        <p:grpSpPr>
          <a:xfrm>
            <a:off x="1076119" y="3299737"/>
            <a:ext cx="9311275" cy="5302449"/>
            <a:chOff x="0" y="-19050"/>
            <a:chExt cx="2452352" cy="1396530"/>
          </a:xfrm>
        </p:grpSpPr>
        <p:sp>
          <p:nvSpPr>
            <p:cNvPr id="460" name="Google Shape;460;p16"/>
            <p:cNvSpPr/>
            <p:nvPr/>
          </p:nvSpPr>
          <p:spPr>
            <a:xfrm>
              <a:off x="0" y="0"/>
              <a:ext cx="2452352" cy="1377480"/>
            </a:xfrm>
            <a:custGeom>
              <a:rect b="b" l="l" r="r" t="t"/>
              <a:pathLst>
                <a:path extrusionOk="0" h="1377480" w="2452352">
                  <a:moveTo>
                    <a:pt x="19123" y="0"/>
                  </a:moveTo>
                  <a:lnTo>
                    <a:pt x="2433229" y="0"/>
                  </a:lnTo>
                  <a:cubicBezTo>
                    <a:pt x="2443790" y="0"/>
                    <a:pt x="2452352" y="8562"/>
                    <a:pt x="2452352" y="19123"/>
                  </a:cubicBezTo>
                  <a:lnTo>
                    <a:pt x="2452352" y="1358357"/>
                  </a:lnTo>
                  <a:cubicBezTo>
                    <a:pt x="2452352" y="1368918"/>
                    <a:pt x="2443790" y="1377480"/>
                    <a:pt x="2433229" y="1377480"/>
                  </a:cubicBezTo>
                  <a:lnTo>
                    <a:pt x="19123" y="1377480"/>
                  </a:lnTo>
                  <a:cubicBezTo>
                    <a:pt x="8562" y="1377480"/>
                    <a:pt x="0" y="1368918"/>
                    <a:pt x="0" y="1358357"/>
                  </a:cubicBezTo>
                  <a:lnTo>
                    <a:pt x="0" y="19123"/>
                  </a:lnTo>
                  <a:cubicBezTo>
                    <a:pt x="0" y="8562"/>
                    <a:pt x="8562" y="0"/>
                    <a:pt x="19123" y="0"/>
                  </a:cubicBezTo>
                  <a:close/>
                </a:path>
              </a:pathLst>
            </a:custGeom>
            <a:solidFill>
              <a:srgbClr val="71BD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16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6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62" name="Google Shape;462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2700000">
            <a:off x="1019862" y="930178"/>
            <a:ext cx="1380286" cy="1698339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16"/>
          <p:cNvSpPr txBox="1"/>
          <p:nvPr/>
        </p:nvSpPr>
        <p:spPr>
          <a:xfrm>
            <a:off x="2798464" y="1127166"/>
            <a:ext cx="58665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0" u="none" cap="none" strike="noStrike">
                <a:solidFill>
                  <a:srgbClr val="EF4824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CREDITS</a:t>
            </a:r>
            <a:endParaRPr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grpSp>
        <p:nvGrpSpPr>
          <p:cNvPr id="464" name="Google Shape;464;p16"/>
          <p:cNvGrpSpPr/>
          <p:nvPr/>
        </p:nvGrpSpPr>
        <p:grpSpPr>
          <a:xfrm>
            <a:off x="1710005" y="4226394"/>
            <a:ext cx="8043502" cy="3373801"/>
            <a:chOff x="0" y="-95250"/>
            <a:chExt cx="10724669" cy="4498403"/>
          </a:xfrm>
        </p:grpSpPr>
        <p:sp>
          <p:nvSpPr>
            <p:cNvPr id="465" name="Google Shape;465;p16"/>
            <p:cNvSpPr txBox="1"/>
            <p:nvPr/>
          </p:nvSpPr>
          <p:spPr>
            <a:xfrm>
              <a:off x="0" y="-95250"/>
              <a:ext cx="10724669" cy="22254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5401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962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This presentation template</a:t>
              </a:r>
              <a:endParaRPr/>
            </a:p>
            <a:p>
              <a:pPr indent="0" lvl="0" marL="0" marR="0" rtl="0" algn="ctr">
                <a:lnSpc>
                  <a:spcPct val="15401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962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is free for everyone to</a:t>
              </a:r>
              <a:endParaRPr/>
            </a:p>
            <a:p>
              <a:pPr indent="0" lvl="1" marL="0" marR="0" rtl="0" algn="ctr">
                <a:lnSpc>
                  <a:spcPct val="15401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962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use thanks to the following:</a:t>
              </a:r>
              <a:endParaRPr/>
            </a:p>
          </p:txBody>
        </p:sp>
        <p:sp>
          <p:nvSpPr>
            <p:cNvPr id="466" name="Google Shape;466;p16"/>
            <p:cNvSpPr txBox="1"/>
            <p:nvPr/>
          </p:nvSpPr>
          <p:spPr>
            <a:xfrm>
              <a:off x="0" y="3120918"/>
              <a:ext cx="10724669" cy="12822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54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599" u="sng" cap="none" strike="noStrike">
                  <a:solidFill>
                    <a:srgbClr val="000000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SlidesCarnival for the presentation template</a:t>
              </a:r>
              <a:endParaRPr/>
            </a:p>
            <a:p>
              <a:pPr indent="0" lvl="1" marL="0" marR="0" rtl="0" algn="ctr">
                <a:lnSpc>
                  <a:spcPct val="154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599" u="sng" cap="none" strike="noStrike">
                  <a:solidFill>
                    <a:srgbClr val="000000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Pexels for the photos</a:t>
              </a:r>
              <a:endParaRPr/>
            </a:p>
          </p:txBody>
        </p:sp>
      </p:grpSp>
      <p:grpSp>
        <p:nvGrpSpPr>
          <p:cNvPr id="467" name="Google Shape;467;p16"/>
          <p:cNvGrpSpPr/>
          <p:nvPr/>
        </p:nvGrpSpPr>
        <p:grpSpPr>
          <a:xfrm>
            <a:off x="14374471" y="762771"/>
            <a:ext cx="4204329" cy="4210068"/>
            <a:chOff x="0" y="0"/>
            <a:chExt cx="5605772" cy="5613424"/>
          </a:xfrm>
        </p:grpSpPr>
        <p:pic>
          <p:nvPicPr>
            <p:cNvPr id="468" name="Google Shape;468;p1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rot="488780">
              <a:off x="326552" y="325868"/>
              <a:ext cx="4952667" cy="49616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9" name="Google Shape;469;p16"/>
            <p:cNvSpPr txBox="1"/>
            <p:nvPr/>
          </p:nvSpPr>
          <p:spPr>
            <a:xfrm rot="488815">
              <a:off x="914272" y="2246924"/>
              <a:ext cx="3759743" cy="12410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396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2700" u="none" cap="none" strike="noStrike">
                  <a:solidFill>
                    <a:srgbClr val="EF4824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HAPPY</a:t>
              </a:r>
              <a:endParaRPr>
                <a:latin typeface="Montserrat Black"/>
                <a:ea typeface="Montserrat Black"/>
                <a:cs typeface="Montserrat Black"/>
                <a:sym typeface="Montserrat Black"/>
              </a:endParaRPr>
            </a:p>
            <a:p>
              <a:pPr indent="0" lvl="0" marL="0" marR="0" rtl="0" algn="ctr">
                <a:lnSpc>
                  <a:spcPct val="12396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2700" u="none" cap="none" strike="noStrike">
                  <a:solidFill>
                    <a:srgbClr val="EF4824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DESIGNING!</a:t>
              </a:r>
              <a:endParaRPr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470" name="Google Shape;470;p16"/>
          <p:cNvGrpSpPr/>
          <p:nvPr/>
        </p:nvGrpSpPr>
        <p:grpSpPr>
          <a:xfrm rot="10800000">
            <a:off x="0" y="7200887"/>
            <a:ext cx="9144000" cy="3158443"/>
            <a:chOff x="0" y="-19050"/>
            <a:chExt cx="2408296" cy="831850"/>
          </a:xfrm>
        </p:grpSpPr>
        <p:sp>
          <p:nvSpPr>
            <p:cNvPr id="471" name="Google Shape;471;p16"/>
            <p:cNvSpPr/>
            <p:nvPr/>
          </p:nvSpPr>
          <p:spPr>
            <a:xfrm>
              <a:off x="0" y="0"/>
              <a:ext cx="2408296" cy="95323"/>
            </a:xfrm>
            <a:custGeom>
              <a:rect b="b" l="l" r="r" t="t"/>
              <a:pathLst>
                <a:path extrusionOk="0" h="95323" w="2408296">
                  <a:moveTo>
                    <a:pt x="0" y="0"/>
                  </a:moveTo>
                  <a:lnTo>
                    <a:pt x="2408296" y="0"/>
                  </a:lnTo>
                  <a:lnTo>
                    <a:pt x="2408296" y="95323"/>
                  </a:lnTo>
                  <a:lnTo>
                    <a:pt x="0" y="95323"/>
                  </a:lnTo>
                  <a:close/>
                </a:path>
              </a:pathLst>
            </a:custGeom>
            <a:solidFill>
              <a:srgbClr val="71BDD8"/>
            </a:solidFill>
            <a:ln>
              <a:noFill/>
            </a:ln>
          </p:spPr>
        </p:sp>
        <p:sp>
          <p:nvSpPr>
            <p:cNvPr id="472" name="Google Shape;472;p16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6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3" name="Google Shape;473;p16"/>
          <p:cNvGrpSpPr/>
          <p:nvPr/>
        </p:nvGrpSpPr>
        <p:grpSpPr>
          <a:xfrm rot="10800000">
            <a:off x="9144000" y="7200887"/>
            <a:ext cx="9144000" cy="3158443"/>
            <a:chOff x="0" y="-19050"/>
            <a:chExt cx="2408296" cy="831850"/>
          </a:xfrm>
        </p:grpSpPr>
        <p:sp>
          <p:nvSpPr>
            <p:cNvPr id="474" name="Google Shape;474;p16"/>
            <p:cNvSpPr/>
            <p:nvPr/>
          </p:nvSpPr>
          <p:spPr>
            <a:xfrm>
              <a:off x="0" y="0"/>
              <a:ext cx="2408296" cy="95323"/>
            </a:xfrm>
            <a:custGeom>
              <a:rect b="b" l="l" r="r" t="t"/>
              <a:pathLst>
                <a:path extrusionOk="0" h="95323" w="2408296">
                  <a:moveTo>
                    <a:pt x="0" y="0"/>
                  </a:moveTo>
                  <a:lnTo>
                    <a:pt x="2408296" y="0"/>
                  </a:lnTo>
                  <a:lnTo>
                    <a:pt x="2408296" y="95323"/>
                  </a:lnTo>
                  <a:lnTo>
                    <a:pt x="0" y="95323"/>
                  </a:lnTo>
                  <a:close/>
                </a:path>
              </a:pathLst>
            </a:custGeom>
            <a:solidFill>
              <a:srgbClr val="EF4824"/>
            </a:solidFill>
            <a:ln>
              <a:noFill/>
            </a:ln>
          </p:spPr>
        </p:sp>
        <p:sp>
          <p:nvSpPr>
            <p:cNvPr id="475" name="Google Shape;475;p16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6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BE7"/>
        </a:solidFill>
      </p:bgPr>
    </p:bg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" name="Google Shape;480;p17"/>
          <p:cNvPicPr preferRelativeResize="0"/>
          <p:nvPr/>
        </p:nvPicPr>
        <p:blipFill rotWithShape="1">
          <a:blip r:embed="rId3">
            <a:alphaModFix/>
          </a:blip>
          <a:srcRect b="0" l="12935" r="7225" t="0"/>
          <a:stretch/>
        </p:blipFill>
        <p:spPr>
          <a:xfrm>
            <a:off x="0" y="0"/>
            <a:ext cx="821305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290418">
            <a:off x="6869885" y="5509545"/>
            <a:ext cx="2686331" cy="3630177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17"/>
          <p:cNvSpPr txBox="1"/>
          <p:nvPr/>
        </p:nvSpPr>
        <p:spPr>
          <a:xfrm>
            <a:off x="9751597" y="1330183"/>
            <a:ext cx="7317300" cy="21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6600" u="none" cap="none" strike="noStrike">
                <a:solidFill>
                  <a:srgbClr val="EF4824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FONTS IN THIS PRESENTATION</a:t>
            </a:r>
            <a:endParaRPr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grpSp>
        <p:nvGrpSpPr>
          <p:cNvPr id="483" name="Google Shape;483;p17"/>
          <p:cNvGrpSpPr/>
          <p:nvPr/>
        </p:nvGrpSpPr>
        <p:grpSpPr>
          <a:xfrm>
            <a:off x="10610787" y="5537142"/>
            <a:ext cx="6458013" cy="2882435"/>
            <a:chOff x="0" y="-95250"/>
            <a:chExt cx="8610684" cy="3843248"/>
          </a:xfrm>
        </p:grpSpPr>
        <p:sp>
          <p:nvSpPr>
            <p:cNvPr id="484" name="Google Shape;484;p17"/>
            <p:cNvSpPr txBox="1"/>
            <p:nvPr/>
          </p:nvSpPr>
          <p:spPr>
            <a:xfrm>
              <a:off x="0" y="-95250"/>
              <a:ext cx="8610684" cy="14486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r">
                <a:lnSpc>
                  <a:spcPct val="15401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962" u="none" cap="none" strike="noStrike">
                  <a:solidFill>
                    <a:srgbClr val="1BA5D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This presentation template</a:t>
              </a:r>
              <a:endParaRPr/>
            </a:p>
            <a:p>
              <a:pPr indent="0" lvl="1" marL="0" marR="0" rtl="0" algn="r">
                <a:lnSpc>
                  <a:spcPct val="15401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962" u="none" cap="none" strike="noStrike">
                  <a:solidFill>
                    <a:srgbClr val="1BA5D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uses the following free fonts:</a:t>
              </a:r>
              <a:endParaRPr/>
            </a:p>
          </p:txBody>
        </p:sp>
        <p:sp>
          <p:nvSpPr>
            <p:cNvPr id="485" name="Google Shape;485;p17"/>
            <p:cNvSpPr txBox="1"/>
            <p:nvPr/>
          </p:nvSpPr>
          <p:spPr>
            <a:xfrm>
              <a:off x="0" y="1792663"/>
              <a:ext cx="8610684" cy="19553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r">
                <a:lnSpc>
                  <a:spcPct val="154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599" u="none" cap="none" strike="noStrike">
                  <a:solidFill>
                    <a:srgbClr val="000000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Titles: Montserrat Extra-Bold</a:t>
              </a:r>
              <a:endParaRPr/>
            </a:p>
            <a:p>
              <a:pPr indent="0" lvl="1" marL="0" marR="0" rtl="0" algn="r">
                <a:lnSpc>
                  <a:spcPct val="154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599" u="none" cap="none" strike="noStrike">
                  <a:solidFill>
                    <a:srgbClr val="000000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Headers: Montserrat Extra-Bold</a:t>
              </a:r>
              <a:endParaRPr/>
            </a:p>
            <a:p>
              <a:pPr indent="0" lvl="1" marL="0" marR="0" rtl="0" algn="r">
                <a:lnSpc>
                  <a:spcPct val="154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599" u="none" cap="none" strike="noStrike">
                  <a:solidFill>
                    <a:srgbClr val="000000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Body Copy: Montserrat Semi-Bold</a:t>
              </a:r>
              <a:endParaRPr/>
            </a:p>
          </p:txBody>
        </p:sp>
      </p:grpSp>
      <p:grpSp>
        <p:nvGrpSpPr>
          <p:cNvPr id="486" name="Google Shape;486;p17"/>
          <p:cNvGrpSpPr/>
          <p:nvPr/>
        </p:nvGrpSpPr>
        <p:grpSpPr>
          <a:xfrm rot="-5400000">
            <a:off x="14055078" y="3564288"/>
            <a:ext cx="10755746" cy="3158425"/>
            <a:chOff x="0" y="-19050"/>
            <a:chExt cx="2832789" cy="831850"/>
          </a:xfrm>
        </p:grpSpPr>
        <p:sp>
          <p:nvSpPr>
            <p:cNvPr id="487" name="Google Shape;487;p17"/>
            <p:cNvSpPr/>
            <p:nvPr/>
          </p:nvSpPr>
          <p:spPr>
            <a:xfrm>
              <a:off x="0" y="0"/>
              <a:ext cx="2832789" cy="119873"/>
            </a:xfrm>
            <a:custGeom>
              <a:rect b="b" l="l" r="r" t="t"/>
              <a:pathLst>
                <a:path extrusionOk="0" h="119873" w="2832789">
                  <a:moveTo>
                    <a:pt x="0" y="0"/>
                  </a:moveTo>
                  <a:lnTo>
                    <a:pt x="2832789" y="0"/>
                  </a:lnTo>
                  <a:lnTo>
                    <a:pt x="2832789" y="119873"/>
                  </a:lnTo>
                  <a:lnTo>
                    <a:pt x="0" y="119873"/>
                  </a:lnTo>
                  <a:close/>
                </a:path>
              </a:pathLst>
            </a:custGeom>
            <a:solidFill>
              <a:srgbClr val="71BDD8"/>
            </a:solidFill>
            <a:ln>
              <a:noFill/>
            </a:ln>
          </p:spPr>
        </p:sp>
        <p:sp>
          <p:nvSpPr>
            <p:cNvPr id="488" name="Google Shape;488;p17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6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1BDD8"/>
        </a:solidFill>
      </p:bgPr>
    </p:bg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3" name="Google Shape;493;p18"/>
          <p:cNvGrpSpPr/>
          <p:nvPr/>
        </p:nvGrpSpPr>
        <p:grpSpPr>
          <a:xfrm>
            <a:off x="-422537" y="3528120"/>
            <a:ext cx="19133074" cy="5177642"/>
            <a:chOff x="0" y="-19050"/>
            <a:chExt cx="5039163" cy="1363659"/>
          </a:xfrm>
        </p:grpSpPr>
        <p:sp>
          <p:nvSpPr>
            <p:cNvPr id="494" name="Google Shape;494;p18"/>
            <p:cNvSpPr/>
            <p:nvPr/>
          </p:nvSpPr>
          <p:spPr>
            <a:xfrm>
              <a:off x="0" y="0"/>
              <a:ext cx="5039163" cy="1344609"/>
            </a:xfrm>
            <a:custGeom>
              <a:rect b="b" l="l" r="r" t="t"/>
              <a:pathLst>
                <a:path extrusionOk="0" h="1344609" w="5039163">
                  <a:moveTo>
                    <a:pt x="20636" y="0"/>
                  </a:moveTo>
                  <a:lnTo>
                    <a:pt x="5018527" y="0"/>
                  </a:lnTo>
                  <a:cubicBezTo>
                    <a:pt x="5029924" y="0"/>
                    <a:pt x="5039163" y="9239"/>
                    <a:pt x="5039163" y="20636"/>
                  </a:cubicBezTo>
                  <a:lnTo>
                    <a:pt x="5039163" y="1323972"/>
                  </a:lnTo>
                  <a:cubicBezTo>
                    <a:pt x="5039163" y="1335370"/>
                    <a:pt x="5029924" y="1344609"/>
                    <a:pt x="5018527" y="1344609"/>
                  </a:cubicBezTo>
                  <a:lnTo>
                    <a:pt x="20636" y="1344609"/>
                  </a:lnTo>
                  <a:cubicBezTo>
                    <a:pt x="15163" y="1344609"/>
                    <a:pt x="9914" y="1342435"/>
                    <a:pt x="6044" y="1338565"/>
                  </a:cubicBezTo>
                  <a:cubicBezTo>
                    <a:pt x="2174" y="1334695"/>
                    <a:pt x="0" y="1329446"/>
                    <a:pt x="0" y="1323972"/>
                  </a:cubicBezTo>
                  <a:lnTo>
                    <a:pt x="0" y="20636"/>
                  </a:lnTo>
                  <a:cubicBezTo>
                    <a:pt x="0" y="9239"/>
                    <a:pt x="9239" y="0"/>
                    <a:pt x="20636" y="0"/>
                  </a:cubicBezTo>
                  <a:close/>
                </a:path>
              </a:pathLst>
            </a:custGeom>
            <a:solidFill>
              <a:srgbClr val="EDEB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1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6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96" name="Google Shape;49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0536" y="4499145"/>
            <a:ext cx="1267990" cy="1356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36451" y="4300207"/>
            <a:ext cx="1230446" cy="1555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884591" y="4729870"/>
            <a:ext cx="903470" cy="10825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9" name="Google Shape;499;p18"/>
          <p:cNvGrpSpPr/>
          <p:nvPr/>
        </p:nvGrpSpPr>
        <p:grpSpPr>
          <a:xfrm>
            <a:off x="15703679" y="2402503"/>
            <a:ext cx="3517100" cy="3602559"/>
            <a:chOff x="1896" y="-3953284"/>
            <a:chExt cx="4689467" cy="4803412"/>
          </a:xfrm>
        </p:grpSpPr>
        <p:grpSp>
          <p:nvGrpSpPr>
            <p:cNvPr id="500" name="Google Shape;500;p18"/>
            <p:cNvGrpSpPr/>
            <p:nvPr/>
          </p:nvGrpSpPr>
          <p:grpSpPr>
            <a:xfrm>
              <a:off x="1896" y="0"/>
              <a:ext cx="846334" cy="850128"/>
              <a:chOff x="1813" y="0"/>
              <a:chExt cx="809173" cy="812800"/>
            </a:xfrm>
          </p:grpSpPr>
          <p:sp>
            <p:nvSpPr>
              <p:cNvPr id="501" name="Google Shape;501;p1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EF482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2" name="Google Shape;502;p18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66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3" name="Google Shape;503;p18"/>
            <p:cNvGrpSpPr/>
            <p:nvPr/>
          </p:nvGrpSpPr>
          <p:grpSpPr>
            <a:xfrm rot="-5400000">
              <a:off x="174474" y="-4005613"/>
              <a:ext cx="4464561" cy="4569218"/>
              <a:chOff x="0" y="-19050"/>
              <a:chExt cx="812800" cy="831850"/>
            </a:xfrm>
          </p:grpSpPr>
          <p:sp>
            <p:nvSpPr>
              <p:cNvPr id="504" name="Google Shape;504;p18"/>
              <p:cNvSpPr/>
              <p:nvPr/>
            </p:nvSpPr>
            <p:spPr>
              <a:xfrm>
                <a:off x="0" y="0"/>
                <a:ext cx="31391" cy="72196"/>
              </a:xfrm>
              <a:custGeom>
                <a:rect b="b" l="l" r="r" t="t"/>
                <a:pathLst>
                  <a:path extrusionOk="0" h="72196" w="31391">
                    <a:moveTo>
                      <a:pt x="0" y="0"/>
                    </a:moveTo>
                    <a:lnTo>
                      <a:pt x="31391" y="0"/>
                    </a:lnTo>
                    <a:lnTo>
                      <a:pt x="31391" y="72196"/>
                    </a:lnTo>
                    <a:lnTo>
                      <a:pt x="0" y="72196"/>
                    </a:lnTo>
                    <a:close/>
                  </a:path>
                </a:pathLst>
              </a:custGeom>
              <a:solidFill>
                <a:srgbClr val="EDEBE7"/>
              </a:solidFill>
              <a:ln>
                <a:noFill/>
              </a:ln>
            </p:spPr>
          </p:sp>
          <p:sp>
            <p:nvSpPr>
              <p:cNvPr id="505" name="Google Shape;505;p18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66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06" name="Google Shape;506;p18"/>
          <p:cNvGrpSpPr/>
          <p:nvPr/>
        </p:nvGrpSpPr>
        <p:grpSpPr>
          <a:xfrm>
            <a:off x="12099698" y="1764906"/>
            <a:ext cx="6442692" cy="3602560"/>
            <a:chOff x="-3953284" y="-3953285"/>
            <a:chExt cx="8590256" cy="4803413"/>
          </a:xfrm>
        </p:grpSpPr>
        <p:grpSp>
          <p:nvGrpSpPr>
            <p:cNvPr id="507" name="Google Shape;507;p18"/>
            <p:cNvGrpSpPr/>
            <p:nvPr/>
          </p:nvGrpSpPr>
          <p:grpSpPr>
            <a:xfrm>
              <a:off x="1896" y="0"/>
              <a:ext cx="846334" cy="850128"/>
              <a:chOff x="1813" y="0"/>
              <a:chExt cx="809173" cy="812800"/>
            </a:xfrm>
          </p:grpSpPr>
          <p:sp>
            <p:nvSpPr>
              <p:cNvPr id="508" name="Google Shape;508;p1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EF482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" name="Google Shape;509;p18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66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0" name="Google Shape;510;p18"/>
            <p:cNvGrpSpPr/>
            <p:nvPr/>
          </p:nvGrpSpPr>
          <p:grpSpPr>
            <a:xfrm rot="-5400000">
              <a:off x="120067" y="-4005629"/>
              <a:ext cx="4464561" cy="4569249"/>
              <a:chOff x="0" y="-19050"/>
              <a:chExt cx="812800" cy="831850"/>
            </a:xfrm>
          </p:grpSpPr>
          <p:sp>
            <p:nvSpPr>
              <p:cNvPr id="511" name="Google Shape;511;p18"/>
              <p:cNvSpPr/>
              <p:nvPr/>
            </p:nvSpPr>
            <p:spPr>
              <a:xfrm>
                <a:off x="0" y="0"/>
                <a:ext cx="31391" cy="92011"/>
              </a:xfrm>
              <a:custGeom>
                <a:rect b="b" l="l" r="r" t="t"/>
                <a:pathLst>
                  <a:path extrusionOk="0" h="92011" w="31391">
                    <a:moveTo>
                      <a:pt x="0" y="0"/>
                    </a:moveTo>
                    <a:lnTo>
                      <a:pt x="31391" y="0"/>
                    </a:lnTo>
                    <a:lnTo>
                      <a:pt x="31391" y="92011"/>
                    </a:lnTo>
                    <a:lnTo>
                      <a:pt x="0" y="92011"/>
                    </a:lnTo>
                    <a:close/>
                  </a:path>
                </a:pathLst>
              </a:custGeom>
              <a:solidFill>
                <a:srgbClr val="EDEBE7"/>
              </a:solidFill>
              <a:ln>
                <a:noFill/>
              </a:ln>
            </p:spPr>
          </p:sp>
          <p:sp>
            <p:nvSpPr>
              <p:cNvPr id="512" name="Google Shape;512;p18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66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3" name="Google Shape;513;p18"/>
            <p:cNvGrpSpPr/>
            <p:nvPr/>
          </p:nvGrpSpPr>
          <p:grpSpPr>
            <a:xfrm rot="10800000">
              <a:off x="-3953284" y="-3786843"/>
              <a:ext cx="4464561" cy="4569249"/>
              <a:chOff x="0" y="-19050"/>
              <a:chExt cx="812800" cy="831850"/>
            </a:xfrm>
          </p:grpSpPr>
          <p:sp>
            <p:nvSpPr>
              <p:cNvPr id="514" name="Google Shape;514;p18"/>
              <p:cNvSpPr/>
              <p:nvPr/>
            </p:nvSpPr>
            <p:spPr>
              <a:xfrm>
                <a:off x="0" y="0"/>
                <a:ext cx="31391" cy="92011"/>
              </a:xfrm>
              <a:custGeom>
                <a:rect b="b" l="l" r="r" t="t"/>
                <a:pathLst>
                  <a:path extrusionOk="0" h="92011" w="31391">
                    <a:moveTo>
                      <a:pt x="0" y="0"/>
                    </a:moveTo>
                    <a:lnTo>
                      <a:pt x="31391" y="0"/>
                    </a:lnTo>
                    <a:lnTo>
                      <a:pt x="31391" y="92011"/>
                    </a:lnTo>
                    <a:lnTo>
                      <a:pt x="0" y="92011"/>
                    </a:lnTo>
                    <a:close/>
                  </a:path>
                </a:pathLst>
              </a:custGeom>
              <a:solidFill>
                <a:srgbClr val="EDEBE7"/>
              </a:solidFill>
              <a:ln>
                <a:noFill/>
              </a:ln>
            </p:spPr>
          </p:sp>
          <p:sp>
            <p:nvSpPr>
              <p:cNvPr id="515" name="Google Shape;515;p18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66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16" name="Google Shape;516;p18"/>
          <p:cNvGrpSpPr/>
          <p:nvPr/>
        </p:nvGrpSpPr>
        <p:grpSpPr>
          <a:xfrm>
            <a:off x="316893" y="6334739"/>
            <a:ext cx="4500256" cy="1352818"/>
            <a:chOff x="0" y="-38100"/>
            <a:chExt cx="6000341" cy="1803758"/>
          </a:xfrm>
        </p:grpSpPr>
        <p:sp>
          <p:nvSpPr>
            <p:cNvPr id="517" name="Google Shape;517;p18"/>
            <p:cNvSpPr txBox="1"/>
            <p:nvPr/>
          </p:nvSpPr>
          <p:spPr>
            <a:xfrm>
              <a:off x="0" y="-38100"/>
              <a:ext cx="6000341" cy="5826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700" u="none" cap="none" strike="noStrike">
                  <a:solidFill>
                    <a:srgbClr val="EF482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ADD A MAIN POINT</a:t>
              </a:r>
              <a:endParaRPr/>
            </a:p>
          </p:txBody>
        </p:sp>
        <p:sp>
          <p:nvSpPr>
            <p:cNvPr id="518" name="Google Shape;518;p18"/>
            <p:cNvSpPr txBox="1"/>
            <p:nvPr/>
          </p:nvSpPr>
          <p:spPr>
            <a:xfrm>
              <a:off x="756888" y="794955"/>
              <a:ext cx="4486566" cy="970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000000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Elaborate on what</a:t>
              </a:r>
              <a:endParaRPr/>
            </a:p>
            <a:p>
              <a:pPr indent="0" lvl="1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000000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you want to discuss.</a:t>
              </a:r>
              <a:endParaRPr/>
            </a:p>
          </p:txBody>
        </p:sp>
      </p:grpSp>
      <p:grpSp>
        <p:nvGrpSpPr>
          <p:cNvPr id="519" name="Google Shape;519;p18"/>
          <p:cNvGrpSpPr/>
          <p:nvPr/>
        </p:nvGrpSpPr>
        <p:grpSpPr>
          <a:xfrm>
            <a:off x="4701546" y="6334739"/>
            <a:ext cx="4500256" cy="1352818"/>
            <a:chOff x="0" y="-38100"/>
            <a:chExt cx="6000341" cy="1803758"/>
          </a:xfrm>
        </p:grpSpPr>
        <p:sp>
          <p:nvSpPr>
            <p:cNvPr id="520" name="Google Shape;520;p18"/>
            <p:cNvSpPr txBox="1"/>
            <p:nvPr/>
          </p:nvSpPr>
          <p:spPr>
            <a:xfrm>
              <a:off x="0" y="-38100"/>
              <a:ext cx="6000341" cy="5826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700" u="none" cap="none" strike="noStrike">
                  <a:solidFill>
                    <a:srgbClr val="EF482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ADD A MAIN POINT</a:t>
              </a:r>
              <a:endParaRPr/>
            </a:p>
          </p:txBody>
        </p:sp>
        <p:sp>
          <p:nvSpPr>
            <p:cNvPr id="521" name="Google Shape;521;p18"/>
            <p:cNvSpPr txBox="1"/>
            <p:nvPr/>
          </p:nvSpPr>
          <p:spPr>
            <a:xfrm>
              <a:off x="756888" y="794955"/>
              <a:ext cx="4486566" cy="970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000000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Elaborate on what</a:t>
              </a:r>
              <a:endParaRPr/>
            </a:p>
            <a:p>
              <a:pPr indent="0" lvl="1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000000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you want to discuss.</a:t>
              </a:r>
              <a:endParaRPr/>
            </a:p>
          </p:txBody>
        </p:sp>
      </p:grpSp>
      <p:grpSp>
        <p:nvGrpSpPr>
          <p:cNvPr id="522" name="Google Shape;522;p18"/>
          <p:cNvGrpSpPr/>
          <p:nvPr/>
        </p:nvGrpSpPr>
        <p:grpSpPr>
          <a:xfrm>
            <a:off x="9086198" y="6334739"/>
            <a:ext cx="4500256" cy="1352818"/>
            <a:chOff x="0" y="-38100"/>
            <a:chExt cx="6000341" cy="1803758"/>
          </a:xfrm>
        </p:grpSpPr>
        <p:sp>
          <p:nvSpPr>
            <p:cNvPr id="523" name="Google Shape;523;p18"/>
            <p:cNvSpPr txBox="1"/>
            <p:nvPr/>
          </p:nvSpPr>
          <p:spPr>
            <a:xfrm>
              <a:off x="0" y="-38100"/>
              <a:ext cx="6000341" cy="5826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700" u="none" cap="none" strike="noStrike">
                  <a:solidFill>
                    <a:srgbClr val="EF482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ADD A MAIN POINT</a:t>
              </a:r>
              <a:endParaRPr/>
            </a:p>
          </p:txBody>
        </p:sp>
        <p:sp>
          <p:nvSpPr>
            <p:cNvPr id="524" name="Google Shape;524;p18"/>
            <p:cNvSpPr txBox="1"/>
            <p:nvPr/>
          </p:nvSpPr>
          <p:spPr>
            <a:xfrm>
              <a:off x="756888" y="794955"/>
              <a:ext cx="4486566" cy="970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000000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Elaborate on what</a:t>
              </a:r>
              <a:endParaRPr/>
            </a:p>
            <a:p>
              <a:pPr indent="0" lvl="1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000000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you want to discuss.</a:t>
              </a:r>
              <a:endParaRPr/>
            </a:p>
          </p:txBody>
        </p:sp>
      </p:grpSp>
      <p:grpSp>
        <p:nvGrpSpPr>
          <p:cNvPr id="525" name="Google Shape;525;p18"/>
          <p:cNvGrpSpPr/>
          <p:nvPr/>
        </p:nvGrpSpPr>
        <p:grpSpPr>
          <a:xfrm>
            <a:off x="13470851" y="6334739"/>
            <a:ext cx="4500256" cy="1352818"/>
            <a:chOff x="0" y="-38100"/>
            <a:chExt cx="6000341" cy="1803758"/>
          </a:xfrm>
        </p:grpSpPr>
        <p:sp>
          <p:nvSpPr>
            <p:cNvPr id="526" name="Google Shape;526;p18"/>
            <p:cNvSpPr txBox="1"/>
            <p:nvPr/>
          </p:nvSpPr>
          <p:spPr>
            <a:xfrm>
              <a:off x="0" y="-38100"/>
              <a:ext cx="6000341" cy="5826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700" u="none" cap="none" strike="noStrike">
                  <a:solidFill>
                    <a:srgbClr val="EF482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ADD A MAIN POINT</a:t>
              </a:r>
              <a:endParaRPr/>
            </a:p>
          </p:txBody>
        </p:sp>
        <p:sp>
          <p:nvSpPr>
            <p:cNvPr id="527" name="Google Shape;527;p18"/>
            <p:cNvSpPr txBox="1"/>
            <p:nvPr/>
          </p:nvSpPr>
          <p:spPr>
            <a:xfrm>
              <a:off x="756888" y="794955"/>
              <a:ext cx="4486566" cy="970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000000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Elaborate on what</a:t>
              </a:r>
              <a:endParaRPr/>
            </a:p>
            <a:p>
              <a:pPr indent="0" lvl="1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000000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you want to discuss.</a:t>
              </a:r>
              <a:endParaRPr/>
            </a:p>
          </p:txBody>
        </p:sp>
      </p:grpSp>
      <p:sp>
        <p:nvSpPr>
          <p:cNvPr id="528" name="Google Shape;528;p18"/>
          <p:cNvSpPr txBox="1"/>
          <p:nvPr/>
        </p:nvSpPr>
        <p:spPr>
          <a:xfrm>
            <a:off x="851623" y="763084"/>
            <a:ext cx="8234700" cy="21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6600" u="none" cap="none" strike="noStrike">
                <a:solidFill>
                  <a:srgbClr val="EF4824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ADD A</a:t>
            </a:r>
            <a:endParaRPr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6600" u="none" cap="none" strike="noStrike">
                <a:solidFill>
                  <a:srgbClr val="EF4824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TIMELINE PAGE</a:t>
            </a:r>
            <a:endParaRPr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529" name="Google Shape;529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720979" y="952119"/>
            <a:ext cx="1776915" cy="1816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2482773">
            <a:off x="13287746" y="1478068"/>
            <a:ext cx="1035790" cy="1058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2482773">
            <a:off x="14445774" y="-316948"/>
            <a:ext cx="1035790" cy="1058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3707437">
            <a:off x="683108" y="7950231"/>
            <a:ext cx="1495075" cy="2425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BE7"/>
        </a:solidFill>
      </p:bgPr>
    </p:bg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" name="Google Shape;53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98252" y="1738876"/>
            <a:ext cx="4044949" cy="3832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300895" y="3940264"/>
            <a:ext cx="3623160" cy="34329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9" name="Google Shape;539;p19"/>
          <p:cNvGrpSpPr/>
          <p:nvPr/>
        </p:nvGrpSpPr>
        <p:grpSpPr>
          <a:xfrm>
            <a:off x="8104261" y="994727"/>
            <a:ext cx="4823100" cy="3124448"/>
            <a:chOff x="0" y="-95250"/>
            <a:chExt cx="6430800" cy="4165930"/>
          </a:xfrm>
        </p:grpSpPr>
        <p:sp>
          <p:nvSpPr>
            <p:cNvPr id="540" name="Google Shape;540;p19"/>
            <p:cNvSpPr txBox="1"/>
            <p:nvPr/>
          </p:nvSpPr>
          <p:spPr>
            <a:xfrm>
              <a:off x="2323160" y="-95250"/>
              <a:ext cx="17844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6000" u="none" cap="none" strike="noStrike">
                  <a:solidFill>
                    <a:srgbClr val="EF4824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S</a:t>
              </a:r>
              <a:endParaRPr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541" name="Google Shape;541;p19"/>
            <p:cNvSpPr txBox="1"/>
            <p:nvPr/>
          </p:nvSpPr>
          <p:spPr>
            <a:xfrm>
              <a:off x="1077590" y="1460923"/>
              <a:ext cx="4275620" cy="5826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7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STRENGTHS</a:t>
              </a:r>
              <a:endParaRPr/>
            </a:p>
          </p:txBody>
        </p:sp>
        <p:sp>
          <p:nvSpPr>
            <p:cNvPr id="542" name="Google Shape;542;p19"/>
            <p:cNvSpPr txBox="1"/>
            <p:nvPr/>
          </p:nvSpPr>
          <p:spPr>
            <a:xfrm>
              <a:off x="0" y="2500748"/>
              <a:ext cx="6430800" cy="15699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000000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What are you doing well? </a:t>
              </a:r>
              <a:endParaRPr/>
            </a:p>
            <a:p>
              <a:pPr indent="0" lvl="1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000000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What sets you apart?</a:t>
              </a:r>
              <a:endParaRPr/>
            </a:p>
            <a:p>
              <a:pPr indent="0" lvl="1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000000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What are your good qualities?</a:t>
              </a:r>
              <a:endParaRPr/>
            </a:p>
          </p:txBody>
        </p:sp>
      </p:grpSp>
      <p:grpSp>
        <p:nvGrpSpPr>
          <p:cNvPr id="543" name="Google Shape;543;p19"/>
          <p:cNvGrpSpPr/>
          <p:nvPr/>
        </p:nvGrpSpPr>
        <p:grpSpPr>
          <a:xfrm>
            <a:off x="8104261" y="5338514"/>
            <a:ext cx="4823100" cy="3919786"/>
            <a:chOff x="0" y="-95250"/>
            <a:chExt cx="6430800" cy="5226380"/>
          </a:xfrm>
        </p:grpSpPr>
        <p:sp>
          <p:nvSpPr>
            <p:cNvPr id="544" name="Google Shape;544;p19"/>
            <p:cNvSpPr txBox="1"/>
            <p:nvPr/>
          </p:nvSpPr>
          <p:spPr>
            <a:xfrm>
              <a:off x="2323160" y="-95250"/>
              <a:ext cx="17844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6000" u="none" cap="none" strike="noStrike">
                  <a:solidFill>
                    <a:srgbClr val="63B23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W</a:t>
              </a:r>
              <a:endParaRPr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545" name="Google Shape;545;p19"/>
            <p:cNvSpPr txBox="1"/>
            <p:nvPr/>
          </p:nvSpPr>
          <p:spPr>
            <a:xfrm>
              <a:off x="1077590" y="1460923"/>
              <a:ext cx="4275620" cy="5826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7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WEAKNESSES</a:t>
              </a:r>
              <a:endParaRPr/>
            </a:p>
          </p:txBody>
        </p:sp>
        <p:sp>
          <p:nvSpPr>
            <p:cNvPr id="546" name="Google Shape;546;p19"/>
            <p:cNvSpPr txBox="1"/>
            <p:nvPr/>
          </p:nvSpPr>
          <p:spPr>
            <a:xfrm>
              <a:off x="0" y="2494398"/>
              <a:ext cx="6430800" cy="26367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000000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Where do you need</a:t>
              </a:r>
              <a:endParaRPr/>
            </a:p>
            <a:p>
              <a:pPr indent="0" lvl="1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000000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to improve? </a:t>
              </a:r>
              <a:endParaRPr/>
            </a:p>
            <a:p>
              <a:pPr indent="0" lvl="1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000000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Are resources adequate?</a:t>
              </a:r>
              <a:endParaRPr/>
            </a:p>
            <a:p>
              <a:pPr indent="0" lvl="1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000000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What do others do</a:t>
              </a:r>
              <a:endParaRPr/>
            </a:p>
            <a:p>
              <a:pPr indent="0" lvl="1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000000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better than you?</a:t>
              </a:r>
              <a:endParaRPr/>
            </a:p>
          </p:txBody>
        </p:sp>
      </p:grpSp>
      <p:grpSp>
        <p:nvGrpSpPr>
          <p:cNvPr id="547" name="Google Shape;547;p19"/>
          <p:cNvGrpSpPr/>
          <p:nvPr/>
        </p:nvGrpSpPr>
        <p:grpSpPr>
          <a:xfrm>
            <a:off x="13295914" y="994727"/>
            <a:ext cx="3888876" cy="3124448"/>
            <a:chOff x="0" y="-95250"/>
            <a:chExt cx="5185168" cy="4165930"/>
          </a:xfrm>
        </p:grpSpPr>
        <p:sp>
          <p:nvSpPr>
            <p:cNvPr id="548" name="Google Shape;548;p19"/>
            <p:cNvSpPr txBox="1"/>
            <p:nvPr/>
          </p:nvSpPr>
          <p:spPr>
            <a:xfrm>
              <a:off x="1700344" y="-95250"/>
              <a:ext cx="17844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6000" u="none" cap="none" strike="noStrike">
                  <a:solidFill>
                    <a:srgbClr val="1BA5D6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O</a:t>
              </a:r>
              <a:endParaRPr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549" name="Google Shape;549;p19"/>
            <p:cNvSpPr txBox="1"/>
            <p:nvPr/>
          </p:nvSpPr>
          <p:spPr>
            <a:xfrm>
              <a:off x="0" y="1460923"/>
              <a:ext cx="5185168" cy="5826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7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OPPORTUNITIES</a:t>
              </a:r>
              <a:endParaRPr/>
            </a:p>
          </p:txBody>
        </p:sp>
        <p:sp>
          <p:nvSpPr>
            <p:cNvPr id="550" name="Google Shape;550;p19"/>
            <p:cNvSpPr txBox="1"/>
            <p:nvPr/>
          </p:nvSpPr>
          <p:spPr>
            <a:xfrm>
              <a:off x="0" y="2500748"/>
              <a:ext cx="5185168" cy="15699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000000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What are your goals? </a:t>
              </a:r>
              <a:endParaRPr/>
            </a:p>
            <a:p>
              <a:pPr indent="0" lvl="1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000000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Are demands shifting?</a:t>
              </a:r>
              <a:endParaRPr/>
            </a:p>
            <a:p>
              <a:pPr indent="0" lvl="1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000000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How can it be improved?</a:t>
              </a:r>
              <a:endParaRPr/>
            </a:p>
          </p:txBody>
        </p:sp>
      </p:grpSp>
      <p:grpSp>
        <p:nvGrpSpPr>
          <p:cNvPr id="551" name="Google Shape;551;p19"/>
          <p:cNvGrpSpPr/>
          <p:nvPr/>
        </p:nvGrpSpPr>
        <p:grpSpPr>
          <a:xfrm>
            <a:off x="13277181" y="5338514"/>
            <a:ext cx="3926342" cy="3519736"/>
            <a:chOff x="0" y="-95250"/>
            <a:chExt cx="5235123" cy="4692980"/>
          </a:xfrm>
        </p:grpSpPr>
        <p:sp>
          <p:nvSpPr>
            <p:cNvPr id="552" name="Google Shape;552;p19"/>
            <p:cNvSpPr txBox="1"/>
            <p:nvPr/>
          </p:nvSpPr>
          <p:spPr>
            <a:xfrm>
              <a:off x="1725321" y="-95250"/>
              <a:ext cx="17844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6000" u="none" cap="none" strike="noStrike">
                  <a:solidFill>
                    <a:srgbClr val="FFCC14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T</a:t>
              </a:r>
              <a:endParaRPr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553" name="Google Shape;553;p19"/>
            <p:cNvSpPr txBox="1"/>
            <p:nvPr/>
          </p:nvSpPr>
          <p:spPr>
            <a:xfrm>
              <a:off x="479751" y="1460923"/>
              <a:ext cx="4275620" cy="5826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7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THREATS</a:t>
              </a:r>
              <a:endParaRPr/>
            </a:p>
          </p:txBody>
        </p:sp>
        <p:sp>
          <p:nvSpPr>
            <p:cNvPr id="554" name="Google Shape;554;p19"/>
            <p:cNvSpPr txBox="1"/>
            <p:nvPr/>
          </p:nvSpPr>
          <p:spPr>
            <a:xfrm>
              <a:off x="0" y="2494398"/>
              <a:ext cx="5235123" cy="2103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000000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What are the blockers</a:t>
              </a:r>
              <a:endParaRPr/>
            </a:p>
            <a:p>
              <a:pPr indent="0" lvl="1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000000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you're facing? </a:t>
              </a:r>
              <a:endParaRPr/>
            </a:p>
            <a:p>
              <a:pPr indent="0" lvl="1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000000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What are factors outside</a:t>
              </a:r>
              <a:endParaRPr/>
            </a:p>
            <a:p>
              <a:pPr indent="0" lvl="1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000000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of your control?</a:t>
              </a:r>
              <a:endParaRPr/>
            </a:p>
          </p:txBody>
        </p:sp>
      </p:grpSp>
      <p:grpSp>
        <p:nvGrpSpPr>
          <p:cNvPr id="555" name="Google Shape;555;p19"/>
          <p:cNvGrpSpPr/>
          <p:nvPr/>
        </p:nvGrpSpPr>
        <p:grpSpPr>
          <a:xfrm rot="6214138">
            <a:off x="-530365" y="439520"/>
            <a:ext cx="2816466" cy="5139142"/>
            <a:chOff x="0" y="-88015"/>
            <a:chExt cx="3755288" cy="6852188"/>
          </a:xfrm>
        </p:grpSpPr>
        <p:grpSp>
          <p:nvGrpSpPr>
            <p:cNvPr id="556" name="Google Shape;556;p19"/>
            <p:cNvGrpSpPr/>
            <p:nvPr/>
          </p:nvGrpSpPr>
          <p:grpSpPr>
            <a:xfrm>
              <a:off x="0" y="-88015"/>
              <a:ext cx="3755288" cy="3843305"/>
              <a:chOff x="0" y="-19050"/>
              <a:chExt cx="812800" cy="831850"/>
            </a:xfrm>
          </p:grpSpPr>
          <p:sp>
            <p:nvSpPr>
              <p:cNvPr id="557" name="Google Shape;557;p19"/>
              <p:cNvSpPr/>
              <p:nvPr/>
            </p:nvSpPr>
            <p:spPr>
              <a:xfrm>
                <a:off x="0" y="0"/>
                <a:ext cx="310719" cy="656264"/>
              </a:xfrm>
              <a:custGeom>
                <a:rect b="b" l="l" r="r" t="t"/>
                <a:pathLst>
                  <a:path extrusionOk="0" h="656264" w="310719">
                    <a:moveTo>
                      <a:pt x="0" y="0"/>
                    </a:moveTo>
                    <a:lnTo>
                      <a:pt x="310719" y="0"/>
                    </a:lnTo>
                    <a:lnTo>
                      <a:pt x="310719" y="656264"/>
                    </a:lnTo>
                    <a:lnTo>
                      <a:pt x="0" y="656264"/>
                    </a:lnTo>
                    <a:close/>
                  </a:path>
                </a:pathLst>
              </a:custGeom>
              <a:solidFill>
                <a:srgbClr val="71BDD8"/>
              </a:solidFill>
              <a:ln>
                <a:noFill/>
              </a:ln>
            </p:spPr>
          </p:sp>
          <p:sp>
            <p:nvSpPr>
              <p:cNvPr id="558" name="Google Shape;558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66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9" name="Google Shape;559;p19"/>
            <p:cNvGrpSpPr/>
            <p:nvPr/>
          </p:nvGrpSpPr>
          <p:grpSpPr>
            <a:xfrm>
              <a:off x="0" y="2920868"/>
              <a:ext cx="3755288" cy="3843305"/>
              <a:chOff x="0" y="-19050"/>
              <a:chExt cx="812800" cy="831850"/>
            </a:xfrm>
          </p:grpSpPr>
          <p:sp>
            <p:nvSpPr>
              <p:cNvPr id="560" name="Google Shape;560;p19"/>
              <p:cNvSpPr/>
              <p:nvPr/>
            </p:nvSpPr>
            <p:spPr>
              <a:xfrm>
                <a:off x="0" y="0"/>
                <a:ext cx="310719" cy="656264"/>
              </a:xfrm>
              <a:custGeom>
                <a:rect b="b" l="l" r="r" t="t"/>
                <a:pathLst>
                  <a:path extrusionOk="0" h="656264" w="310719">
                    <a:moveTo>
                      <a:pt x="0" y="0"/>
                    </a:moveTo>
                    <a:lnTo>
                      <a:pt x="310719" y="0"/>
                    </a:lnTo>
                    <a:lnTo>
                      <a:pt x="310719" y="656264"/>
                    </a:lnTo>
                    <a:lnTo>
                      <a:pt x="0" y="656264"/>
                    </a:lnTo>
                    <a:close/>
                  </a:path>
                </a:pathLst>
              </a:custGeom>
              <a:solidFill>
                <a:srgbClr val="EF4824"/>
              </a:solidFill>
              <a:ln>
                <a:noFill/>
              </a:ln>
            </p:spPr>
          </p:sp>
          <p:sp>
            <p:nvSpPr>
              <p:cNvPr id="561" name="Google Shape;561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66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62" name="Google Shape;562;p19"/>
          <p:cNvGrpSpPr/>
          <p:nvPr/>
        </p:nvGrpSpPr>
        <p:grpSpPr>
          <a:xfrm rot="4180325">
            <a:off x="2923266" y="6113838"/>
            <a:ext cx="2816466" cy="5139142"/>
            <a:chOff x="0" y="-88015"/>
            <a:chExt cx="3755288" cy="6852188"/>
          </a:xfrm>
        </p:grpSpPr>
        <p:grpSp>
          <p:nvGrpSpPr>
            <p:cNvPr id="563" name="Google Shape;563;p19"/>
            <p:cNvGrpSpPr/>
            <p:nvPr/>
          </p:nvGrpSpPr>
          <p:grpSpPr>
            <a:xfrm>
              <a:off x="0" y="-88015"/>
              <a:ext cx="3755288" cy="3843305"/>
              <a:chOff x="0" y="-19050"/>
              <a:chExt cx="812800" cy="831850"/>
            </a:xfrm>
          </p:grpSpPr>
          <p:sp>
            <p:nvSpPr>
              <p:cNvPr id="564" name="Google Shape;564;p19"/>
              <p:cNvSpPr/>
              <p:nvPr/>
            </p:nvSpPr>
            <p:spPr>
              <a:xfrm>
                <a:off x="0" y="0"/>
                <a:ext cx="310719" cy="656264"/>
              </a:xfrm>
              <a:custGeom>
                <a:rect b="b" l="l" r="r" t="t"/>
                <a:pathLst>
                  <a:path extrusionOk="0" h="656264" w="310719">
                    <a:moveTo>
                      <a:pt x="0" y="0"/>
                    </a:moveTo>
                    <a:lnTo>
                      <a:pt x="310719" y="0"/>
                    </a:lnTo>
                    <a:lnTo>
                      <a:pt x="310719" y="656264"/>
                    </a:lnTo>
                    <a:lnTo>
                      <a:pt x="0" y="656264"/>
                    </a:lnTo>
                    <a:close/>
                  </a:path>
                </a:pathLst>
              </a:custGeom>
              <a:solidFill>
                <a:srgbClr val="71BDD8"/>
              </a:solidFill>
              <a:ln>
                <a:noFill/>
              </a:ln>
            </p:spPr>
          </p:sp>
          <p:sp>
            <p:nvSpPr>
              <p:cNvPr id="565" name="Google Shape;565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66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6" name="Google Shape;566;p19"/>
            <p:cNvGrpSpPr/>
            <p:nvPr/>
          </p:nvGrpSpPr>
          <p:grpSpPr>
            <a:xfrm>
              <a:off x="0" y="2920868"/>
              <a:ext cx="3755288" cy="3843305"/>
              <a:chOff x="0" y="-19050"/>
              <a:chExt cx="812800" cy="831850"/>
            </a:xfrm>
          </p:grpSpPr>
          <p:sp>
            <p:nvSpPr>
              <p:cNvPr id="567" name="Google Shape;567;p19"/>
              <p:cNvSpPr/>
              <p:nvPr/>
            </p:nvSpPr>
            <p:spPr>
              <a:xfrm>
                <a:off x="0" y="0"/>
                <a:ext cx="310719" cy="656264"/>
              </a:xfrm>
              <a:custGeom>
                <a:rect b="b" l="l" r="r" t="t"/>
                <a:pathLst>
                  <a:path extrusionOk="0" h="656264" w="310719">
                    <a:moveTo>
                      <a:pt x="0" y="0"/>
                    </a:moveTo>
                    <a:lnTo>
                      <a:pt x="310719" y="0"/>
                    </a:lnTo>
                    <a:lnTo>
                      <a:pt x="310719" y="656264"/>
                    </a:lnTo>
                    <a:lnTo>
                      <a:pt x="0" y="656264"/>
                    </a:lnTo>
                    <a:close/>
                  </a:path>
                </a:pathLst>
              </a:custGeom>
              <a:solidFill>
                <a:srgbClr val="EF4824"/>
              </a:solidFill>
              <a:ln>
                <a:noFill/>
              </a:ln>
            </p:spPr>
          </p:sp>
          <p:sp>
            <p:nvSpPr>
              <p:cNvPr id="568" name="Google Shape;568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66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BE7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78913" y="2518032"/>
            <a:ext cx="3059876" cy="2965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6585619">
            <a:off x="13423642" y="2518032"/>
            <a:ext cx="3059876" cy="2965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2347914">
            <a:off x="7651278" y="2518032"/>
            <a:ext cx="3059876" cy="2965298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"/>
          <p:cNvSpPr txBox="1"/>
          <p:nvPr/>
        </p:nvSpPr>
        <p:spPr>
          <a:xfrm>
            <a:off x="169921" y="6068695"/>
            <a:ext cx="6477859" cy="3189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Click on the "Google Slides" button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below this presentation preview. 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300" u="none" cap="none" strike="noStrike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Click on "Make a copy."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Start editing your presentation.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300" u="none" cap="none" strike="noStrike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You need to sign in to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your Google account.</a:t>
            </a:r>
            <a:endParaRPr/>
          </a:p>
        </p:txBody>
      </p:sp>
      <p:sp>
        <p:nvSpPr>
          <p:cNvPr id="152" name="Google Shape;152;p2"/>
          <p:cNvSpPr txBox="1"/>
          <p:nvPr/>
        </p:nvSpPr>
        <p:spPr>
          <a:xfrm>
            <a:off x="838200" y="1452784"/>
            <a:ext cx="5141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200" u="none" cap="none" strike="noStrike">
                <a:solidFill>
                  <a:srgbClr val="0000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GOOGLE SLIDES</a:t>
            </a:r>
            <a:endParaRPr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53" name="Google Shape;153;p2"/>
          <p:cNvSpPr txBox="1"/>
          <p:nvPr/>
        </p:nvSpPr>
        <p:spPr>
          <a:xfrm>
            <a:off x="5905070" y="6068695"/>
            <a:ext cx="6477859" cy="3189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Click on the "PowerPoint" button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below this presentation preview. 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300" u="none" cap="none" strike="noStrike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Start editing your presentation.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300" u="none" cap="none" strike="noStrike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Download and install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the fonts used in this presentation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as listed on the next page.</a:t>
            </a:r>
            <a:endParaRPr/>
          </a:p>
        </p:txBody>
      </p:sp>
      <p:sp>
        <p:nvSpPr>
          <p:cNvPr id="154" name="Google Shape;154;p2"/>
          <p:cNvSpPr txBox="1"/>
          <p:nvPr/>
        </p:nvSpPr>
        <p:spPr>
          <a:xfrm>
            <a:off x="6573349" y="1452784"/>
            <a:ext cx="5141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200" u="none" cap="none" strike="noStrike">
                <a:solidFill>
                  <a:srgbClr val="0000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POWERPOINT</a:t>
            </a:r>
            <a:endParaRPr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55" name="Google Shape;155;p2"/>
          <p:cNvSpPr txBox="1"/>
          <p:nvPr/>
        </p:nvSpPr>
        <p:spPr>
          <a:xfrm>
            <a:off x="12339195" y="6068695"/>
            <a:ext cx="5374767" cy="27895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Click on the "Canva" button under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this presentation preview. 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300" u="none" cap="none" strike="noStrike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Start editing your presentation.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300" u="none" cap="none" strike="noStrike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You need to sign in to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your Canva account.</a:t>
            </a:r>
            <a:endParaRPr/>
          </a:p>
        </p:txBody>
      </p:sp>
      <p:sp>
        <p:nvSpPr>
          <p:cNvPr id="156" name="Google Shape;156;p2"/>
          <p:cNvSpPr txBox="1"/>
          <p:nvPr/>
        </p:nvSpPr>
        <p:spPr>
          <a:xfrm>
            <a:off x="13186982" y="1452784"/>
            <a:ext cx="3679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200" u="none" cap="none" strike="noStrike">
                <a:solidFill>
                  <a:srgbClr val="0000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CANVA</a:t>
            </a:r>
            <a:endParaRPr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grpSp>
        <p:nvGrpSpPr>
          <p:cNvPr id="157" name="Google Shape;157;p2"/>
          <p:cNvGrpSpPr/>
          <p:nvPr/>
        </p:nvGrpSpPr>
        <p:grpSpPr>
          <a:xfrm rot="10800000">
            <a:off x="1836527" y="-1847891"/>
            <a:ext cx="3144648" cy="3158473"/>
            <a:chOff x="0" y="-19050"/>
            <a:chExt cx="828220" cy="831850"/>
          </a:xfrm>
        </p:grpSpPr>
        <p:sp>
          <p:nvSpPr>
            <p:cNvPr id="158" name="Google Shape;158;p2"/>
            <p:cNvSpPr/>
            <p:nvPr/>
          </p:nvSpPr>
          <p:spPr>
            <a:xfrm>
              <a:off x="0" y="0"/>
              <a:ext cx="828220" cy="34933"/>
            </a:xfrm>
            <a:custGeom>
              <a:rect b="b" l="l" r="r" t="t"/>
              <a:pathLst>
                <a:path extrusionOk="0" h="34933" w="828220">
                  <a:moveTo>
                    <a:pt x="0" y="0"/>
                  </a:moveTo>
                  <a:lnTo>
                    <a:pt x="828220" y="0"/>
                  </a:lnTo>
                  <a:lnTo>
                    <a:pt x="828220" y="34933"/>
                  </a:lnTo>
                  <a:lnTo>
                    <a:pt x="0" y="34933"/>
                  </a:lnTo>
                  <a:close/>
                </a:path>
              </a:pathLst>
            </a:custGeom>
            <a:solidFill>
              <a:srgbClr val="EF4824"/>
            </a:solidFill>
            <a:ln>
              <a:noFill/>
            </a:ln>
          </p:spPr>
        </p:sp>
        <p:sp>
          <p:nvSpPr>
            <p:cNvPr id="159" name="Google Shape;159;p2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6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" name="Google Shape;160;p2"/>
          <p:cNvGrpSpPr/>
          <p:nvPr/>
        </p:nvGrpSpPr>
        <p:grpSpPr>
          <a:xfrm rot="10800000">
            <a:off x="7571676" y="-1847891"/>
            <a:ext cx="3144648" cy="3158473"/>
            <a:chOff x="0" y="-19050"/>
            <a:chExt cx="828220" cy="831850"/>
          </a:xfrm>
        </p:grpSpPr>
        <p:sp>
          <p:nvSpPr>
            <p:cNvPr id="161" name="Google Shape;161;p2"/>
            <p:cNvSpPr/>
            <p:nvPr/>
          </p:nvSpPr>
          <p:spPr>
            <a:xfrm>
              <a:off x="0" y="0"/>
              <a:ext cx="828220" cy="34933"/>
            </a:xfrm>
            <a:custGeom>
              <a:rect b="b" l="l" r="r" t="t"/>
              <a:pathLst>
                <a:path extrusionOk="0" h="34933" w="828220">
                  <a:moveTo>
                    <a:pt x="0" y="0"/>
                  </a:moveTo>
                  <a:lnTo>
                    <a:pt x="828220" y="0"/>
                  </a:lnTo>
                  <a:lnTo>
                    <a:pt x="828220" y="34933"/>
                  </a:lnTo>
                  <a:lnTo>
                    <a:pt x="0" y="34933"/>
                  </a:lnTo>
                  <a:close/>
                </a:path>
              </a:pathLst>
            </a:custGeom>
            <a:solidFill>
              <a:srgbClr val="FFCC14"/>
            </a:solidFill>
            <a:ln>
              <a:noFill/>
            </a:ln>
          </p:spPr>
        </p:sp>
        <p:sp>
          <p:nvSpPr>
            <p:cNvPr id="162" name="Google Shape;162;p2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6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" name="Google Shape;163;p2"/>
          <p:cNvGrpSpPr/>
          <p:nvPr/>
        </p:nvGrpSpPr>
        <p:grpSpPr>
          <a:xfrm rot="10800000">
            <a:off x="13454254" y="-1847891"/>
            <a:ext cx="3144648" cy="3158473"/>
            <a:chOff x="0" y="-19050"/>
            <a:chExt cx="828220" cy="831850"/>
          </a:xfrm>
        </p:grpSpPr>
        <p:sp>
          <p:nvSpPr>
            <p:cNvPr id="164" name="Google Shape;164;p2"/>
            <p:cNvSpPr/>
            <p:nvPr/>
          </p:nvSpPr>
          <p:spPr>
            <a:xfrm>
              <a:off x="0" y="0"/>
              <a:ext cx="828220" cy="34933"/>
            </a:xfrm>
            <a:custGeom>
              <a:rect b="b" l="l" r="r" t="t"/>
              <a:pathLst>
                <a:path extrusionOk="0" h="34933" w="828220">
                  <a:moveTo>
                    <a:pt x="0" y="0"/>
                  </a:moveTo>
                  <a:lnTo>
                    <a:pt x="828220" y="0"/>
                  </a:lnTo>
                  <a:lnTo>
                    <a:pt x="828220" y="34933"/>
                  </a:lnTo>
                  <a:lnTo>
                    <a:pt x="0" y="34933"/>
                  </a:lnTo>
                  <a:close/>
                </a:path>
              </a:pathLst>
            </a:custGeom>
            <a:solidFill>
              <a:srgbClr val="71BDD8"/>
            </a:solidFill>
            <a:ln>
              <a:noFill/>
            </a:ln>
          </p:spPr>
        </p:sp>
        <p:sp>
          <p:nvSpPr>
            <p:cNvPr id="165" name="Google Shape;165;p2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6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6" name="Google Shape;166;p2"/>
          <p:cNvPicPr preferRelativeResize="0"/>
          <p:nvPr/>
        </p:nvPicPr>
        <p:blipFill rotWithShape="1">
          <a:blip r:embed="rId6">
            <a:alphaModFix/>
          </a:blip>
          <a:srcRect b="53015" l="14236" r="76739" t="30792"/>
          <a:stretch/>
        </p:blipFill>
        <p:spPr>
          <a:xfrm>
            <a:off x="2546689" y="3084838"/>
            <a:ext cx="1650250" cy="166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"/>
          <p:cNvPicPr preferRelativeResize="0"/>
          <p:nvPr/>
        </p:nvPicPr>
        <p:blipFill rotWithShape="1">
          <a:blip r:embed="rId6">
            <a:alphaModFix/>
          </a:blip>
          <a:srcRect b="53015" l="45488" r="45488" t="30792"/>
          <a:stretch/>
        </p:blipFill>
        <p:spPr>
          <a:xfrm>
            <a:off x="8356089" y="3084838"/>
            <a:ext cx="1650250" cy="166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"/>
          <p:cNvPicPr preferRelativeResize="0"/>
          <p:nvPr/>
        </p:nvPicPr>
        <p:blipFill rotWithShape="1">
          <a:blip r:embed="rId6">
            <a:alphaModFix/>
          </a:blip>
          <a:srcRect b="53015" l="77249" r="13726" t="30792"/>
          <a:stretch/>
        </p:blipFill>
        <p:spPr>
          <a:xfrm>
            <a:off x="14201439" y="3084838"/>
            <a:ext cx="1650250" cy="166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BE7"/>
        </a:solidFill>
      </p:bgPr>
    </p:bg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" name="Google Shape;573;p20"/>
          <p:cNvGrpSpPr/>
          <p:nvPr/>
        </p:nvGrpSpPr>
        <p:grpSpPr>
          <a:xfrm>
            <a:off x="9030731" y="1479875"/>
            <a:ext cx="8280355" cy="7910577"/>
            <a:chOff x="0" y="-47625"/>
            <a:chExt cx="11040474" cy="10547436"/>
          </a:xfrm>
        </p:grpSpPr>
        <p:sp>
          <p:nvSpPr>
            <p:cNvPr id="574" name="Google Shape;574;p20"/>
            <p:cNvSpPr txBox="1"/>
            <p:nvPr/>
          </p:nvSpPr>
          <p:spPr>
            <a:xfrm>
              <a:off x="808220" y="9995558"/>
              <a:ext cx="1214272" cy="5042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299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Item 1</a:t>
              </a:r>
              <a:endParaRPr/>
            </a:p>
          </p:txBody>
        </p:sp>
        <p:sp>
          <p:nvSpPr>
            <p:cNvPr id="575" name="Google Shape;575;p20"/>
            <p:cNvSpPr txBox="1"/>
            <p:nvPr/>
          </p:nvSpPr>
          <p:spPr>
            <a:xfrm>
              <a:off x="3014275" y="9995558"/>
              <a:ext cx="1291388" cy="5042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299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Item 2</a:t>
              </a:r>
              <a:endParaRPr/>
            </a:p>
          </p:txBody>
        </p:sp>
        <p:sp>
          <p:nvSpPr>
            <p:cNvPr id="576" name="Google Shape;576;p20"/>
            <p:cNvSpPr txBox="1"/>
            <p:nvPr/>
          </p:nvSpPr>
          <p:spPr>
            <a:xfrm>
              <a:off x="5258516" y="9995558"/>
              <a:ext cx="1292130" cy="5042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299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Item 3</a:t>
              </a:r>
              <a:endParaRPr/>
            </a:p>
          </p:txBody>
        </p:sp>
        <p:sp>
          <p:nvSpPr>
            <p:cNvPr id="577" name="Google Shape;577;p20"/>
            <p:cNvSpPr txBox="1"/>
            <p:nvPr/>
          </p:nvSpPr>
          <p:spPr>
            <a:xfrm>
              <a:off x="7484243" y="9995558"/>
              <a:ext cx="1329900" cy="5042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299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Item 4</a:t>
              </a:r>
              <a:endParaRPr/>
            </a:p>
          </p:txBody>
        </p:sp>
        <p:sp>
          <p:nvSpPr>
            <p:cNvPr id="578" name="Google Shape;578;p20"/>
            <p:cNvSpPr txBox="1"/>
            <p:nvPr/>
          </p:nvSpPr>
          <p:spPr>
            <a:xfrm>
              <a:off x="9747137" y="9995558"/>
              <a:ext cx="1293337" cy="5042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299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Item 5</a:t>
              </a:r>
              <a:endParaRPr/>
            </a:p>
          </p:txBody>
        </p:sp>
        <p:grpSp>
          <p:nvGrpSpPr>
            <p:cNvPr id="579" name="Google Shape;579;p20"/>
            <p:cNvGrpSpPr/>
            <p:nvPr/>
          </p:nvGrpSpPr>
          <p:grpSpPr>
            <a:xfrm>
              <a:off x="837736" y="222375"/>
              <a:ext cx="10133690" cy="9632014"/>
              <a:chOff x="0" y="-6350"/>
              <a:chExt cx="10834753" cy="10298371"/>
            </a:xfrm>
          </p:grpSpPr>
          <p:sp>
            <p:nvSpPr>
              <p:cNvPr id="580" name="Google Shape;580;p20"/>
              <p:cNvSpPr/>
              <p:nvPr/>
            </p:nvSpPr>
            <p:spPr>
              <a:xfrm>
                <a:off x="0" y="-6350"/>
                <a:ext cx="10834753" cy="12700"/>
              </a:xfrm>
              <a:custGeom>
                <a:rect b="b" l="l" r="r" t="t"/>
                <a:pathLst>
                  <a:path extrusionOk="0" h="12700" w="10834753">
                    <a:moveTo>
                      <a:pt x="0" y="0"/>
                    </a:moveTo>
                    <a:lnTo>
                      <a:pt x="10834753" y="0"/>
                    </a:lnTo>
                    <a:lnTo>
                      <a:pt x="10834753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581" name="Google Shape;581;p20"/>
              <p:cNvSpPr/>
              <p:nvPr/>
            </p:nvSpPr>
            <p:spPr>
              <a:xfrm>
                <a:off x="0" y="2050784"/>
                <a:ext cx="10834753" cy="12700"/>
              </a:xfrm>
              <a:custGeom>
                <a:rect b="b" l="l" r="r" t="t"/>
                <a:pathLst>
                  <a:path extrusionOk="0" h="12700" w="10834753">
                    <a:moveTo>
                      <a:pt x="0" y="0"/>
                    </a:moveTo>
                    <a:lnTo>
                      <a:pt x="10834753" y="0"/>
                    </a:lnTo>
                    <a:lnTo>
                      <a:pt x="10834753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582" name="Google Shape;582;p20"/>
              <p:cNvSpPr/>
              <p:nvPr/>
            </p:nvSpPr>
            <p:spPr>
              <a:xfrm>
                <a:off x="0" y="4107918"/>
                <a:ext cx="10834753" cy="12700"/>
              </a:xfrm>
              <a:custGeom>
                <a:rect b="b" l="l" r="r" t="t"/>
                <a:pathLst>
                  <a:path extrusionOk="0" h="12700" w="10834753">
                    <a:moveTo>
                      <a:pt x="0" y="0"/>
                    </a:moveTo>
                    <a:lnTo>
                      <a:pt x="10834753" y="0"/>
                    </a:lnTo>
                    <a:lnTo>
                      <a:pt x="10834753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583" name="Google Shape;583;p20"/>
              <p:cNvSpPr/>
              <p:nvPr/>
            </p:nvSpPr>
            <p:spPr>
              <a:xfrm>
                <a:off x="0" y="6165052"/>
                <a:ext cx="10834753" cy="12700"/>
              </a:xfrm>
              <a:custGeom>
                <a:rect b="b" l="l" r="r" t="t"/>
                <a:pathLst>
                  <a:path extrusionOk="0" h="12700" w="10834753">
                    <a:moveTo>
                      <a:pt x="0" y="0"/>
                    </a:moveTo>
                    <a:lnTo>
                      <a:pt x="10834753" y="0"/>
                    </a:lnTo>
                    <a:lnTo>
                      <a:pt x="10834753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584" name="Google Shape;584;p20"/>
              <p:cNvSpPr/>
              <p:nvPr/>
            </p:nvSpPr>
            <p:spPr>
              <a:xfrm>
                <a:off x="0" y="8222186"/>
                <a:ext cx="10834753" cy="12700"/>
              </a:xfrm>
              <a:custGeom>
                <a:rect b="b" l="l" r="r" t="t"/>
                <a:pathLst>
                  <a:path extrusionOk="0" h="12700" w="10834753">
                    <a:moveTo>
                      <a:pt x="0" y="0"/>
                    </a:moveTo>
                    <a:lnTo>
                      <a:pt x="10834753" y="0"/>
                    </a:lnTo>
                    <a:lnTo>
                      <a:pt x="10834753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585" name="Google Shape;585;p20"/>
              <p:cNvSpPr/>
              <p:nvPr/>
            </p:nvSpPr>
            <p:spPr>
              <a:xfrm>
                <a:off x="0" y="10279321"/>
                <a:ext cx="10834753" cy="12700"/>
              </a:xfrm>
              <a:custGeom>
                <a:rect b="b" l="l" r="r" t="t"/>
                <a:pathLst>
                  <a:path extrusionOk="0" h="12700" w="10834753">
                    <a:moveTo>
                      <a:pt x="0" y="0"/>
                    </a:moveTo>
                    <a:lnTo>
                      <a:pt x="10834753" y="0"/>
                    </a:lnTo>
                    <a:lnTo>
                      <a:pt x="10834753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60000"/>
                </a:srgbClr>
              </a:solidFill>
              <a:ln>
                <a:noFill/>
              </a:ln>
            </p:spPr>
          </p:sp>
        </p:grpSp>
        <p:sp>
          <p:nvSpPr>
            <p:cNvPr id="586" name="Google Shape;586;p20"/>
            <p:cNvSpPr txBox="1"/>
            <p:nvPr/>
          </p:nvSpPr>
          <p:spPr>
            <a:xfrm>
              <a:off x="36563" y="-47625"/>
              <a:ext cx="606440" cy="5042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299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50 </a:t>
              </a:r>
              <a:endParaRPr/>
            </a:p>
          </p:txBody>
        </p:sp>
        <p:sp>
          <p:nvSpPr>
            <p:cNvPr id="587" name="Google Shape;587;p20"/>
            <p:cNvSpPr txBox="1"/>
            <p:nvPr/>
          </p:nvSpPr>
          <p:spPr>
            <a:xfrm>
              <a:off x="0" y="1876402"/>
              <a:ext cx="643003" cy="5042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299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40 </a:t>
              </a:r>
              <a:endParaRPr/>
            </a:p>
          </p:txBody>
        </p:sp>
        <p:sp>
          <p:nvSpPr>
            <p:cNvPr id="588" name="Google Shape;588;p20"/>
            <p:cNvSpPr txBox="1"/>
            <p:nvPr/>
          </p:nvSpPr>
          <p:spPr>
            <a:xfrm>
              <a:off x="37769" y="3800429"/>
              <a:ext cx="605234" cy="5042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299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30 </a:t>
              </a:r>
              <a:endParaRPr/>
            </a:p>
          </p:txBody>
        </p:sp>
        <p:sp>
          <p:nvSpPr>
            <p:cNvPr id="589" name="Google Shape;589;p20"/>
            <p:cNvSpPr txBox="1"/>
            <p:nvPr/>
          </p:nvSpPr>
          <p:spPr>
            <a:xfrm>
              <a:off x="38512" y="5724457"/>
              <a:ext cx="604491" cy="5042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299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20 </a:t>
              </a:r>
              <a:endParaRPr/>
            </a:p>
          </p:txBody>
        </p:sp>
        <p:sp>
          <p:nvSpPr>
            <p:cNvPr id="590" name="Google Shape;590;p20"/>
            <p:cNvSpPr txBox="1"/>
            <p:nvPr/>
          </p:nvSpPr>
          <p:spPr>
            <a:xfrm>
              <a:off x="115627" y="7648484"/>
              <a:ext cx="527376" cy="5042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299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10 </a:t>
              </a:r>
              <a:endParaRPr/>
            </a:p>
          </p:txBody>
        </p:sp>
        <p:sp>
          <p:nvSpPr>
            <p:cNvPr id="591" name="Google Shape;591;p20"/>
            <p:cNvSpPr txBox="1"/>
            <p:nvPr/>
          </p:nvSpPr>
          <p:spPr>
            <a:xfrm>
              <a:off x="268281" y="9572511"/>
              <a:ext cx="374722" cy="5042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299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0 </a:t>
              </a:r>
              <a:endParaRPr/>
            </a:p>
          </p:txBody>
        </p:sp>
        <p:grpSp>
          <p:nvGrpSpPr>
            <p:cNvPr id="592" name="Google Shape;592;p20"/>
            <p:cNvGrpSpPr/>
            <p:nvPr/>
          </p:nvGrpSpPr>
          <p:grpSpPr>
            <a:xfrm>
              <a:off x="837736" y="222375"/>
              <a:ext cx="10133690" cy="9626075"/>
              <a:chOff x="0" y="-6350"/>
              <a:chExt cx="10834753" cy="10292021"/>
            </a:xfrm>
          </p:grpSpPr>
          <p:sp>
            <p:nvSpPr>
              <p:cNvPr id="593" name="Google Shape;593;p20"/>
              <p:cNvSpPr/>
              <p:nvPr/>
            </p:nvSpPr>
            <p:spPr>
              <a:xfrm>
                <a:off x="0" y="8215836"/>
                <a:ext cx="1235162" cy="2069834"/>
              </a:xfrm>
              <a:custGeom>
                <a:rect b="b" l="l" r="r" t="t"/>
                <a:pathLst>
                  <a:path extrusionOk="0" h="2069834" w="1235162">
                    <a:moveTo>
                      <a:pt x="0" y="0"/>
                    </a:moveTo>
                    <a:lnTo>
                      <a:pt x="1235162" y="0"/>
                    </a:lnTo>
                    <a:lnTo>
                      <a:pt x="1235162" y="2069835"/>
                    </a:lnTo>
                    <a:lnTo>
                      <a:pt x="0" y="2069835"/>
                    </a:lnTo>
                    <a:close/>
                  </a:path>
                </a:pathLst>
              </a:custGeom>
              <a:solidFill>
                <a:srgbClr val="FFCC14"/>
              </a:solidFill>
              <a:ln>
                <a:noFill/>
              </a:ln>
            </p:spPr>
          </p:sp>
          <p:sp>
            <p:nvSpPr>
              <p:cNvPr id="594" name="Google Shape;594;p20"/>
              <p:cNvSpPr/>
              <p:nvPr/>
            </p:nvSpPr>
            <p:spPr>
              <a:xfrm>
                <a:off x="2399898" y="6165052"/>
                <a:ext cx="1235162" cy="4120618"/>
              </a:xfrm>
              <a:custGeom>
                <a:rect b="b" l="l" r="r" t="t"/>
                <a:pathLst>
                  <a:path extrusionOk="0" h="4120618" w="1235162">
                    <a:moveTo>
                      <a:pt x="0" y="0"/>
                    </a:moveTo>
                    <a:lnTo>
                      <a:pt x="1235162" y="0"/>
                    </a:lnTo>
                    <a:lnTo>
                      <a:pt x="1235162" y="4120619"/>
                    </a:lnTo>
                    <a:lnTo>
                      <a:pt x="0" y="4120619"/>
                    </a:lnTo>
                    <a:close/>
                  </a:path>
                </a:pathLst>
              </a:custGeom>
              <a:solidFill>
                <a:srgbClr val="FFCC14"/>
              </a:solidFill>
              <a:ln>
                <a:noFill/>
              </a:ln>
            </p:spPr>
          </p:sp>
          <p:sp>
            <p:nvSpPr>
              <p:cNvPr id="595" name="Google Shape;595;p20"/>
              <p:cNvSpPr/>
              <p:nvPr/>
            </p:nvSpPr>
            <p:spPr>
              <a:xfrm>
                <a:off x="4799795" y="4107918"/>
                <a:ext cx="1235162" cy="6177752"/>
              </a:xfrm>
              <a:custGeom>
                <a:rect b="b" l="l" r="r" t="t"/>
                <a:pathLst>
                  <a:path extrusionOk="0" h="6177752" w="1235162">
                    <a:moveTo>
                      <a:pt x="0" y="0"/>
                    </a:moveTo>
                    <a:lnTo>
                      <a:pt x="1235162" y="0"/>
                    </a:lnTo>
                    <a:lnTo>
                      <a:pt x="1235162" y="6177753"/>
                    </a:lnTo>
                    <a:lnTo>
                      <a:pt x="0" y="6177753"/>
                    </a:lnTo>
                    <a:close/>
                  </a:path>
                </a:pathLst>
              </a:custGeom>
              <a:solidFill>
                <a:srgbClr val="FFCC14"/>
              </a:solidFill>
              <a:ln>
                <a:noFill/>
              </a:ln>
            </p:spPr>
          </p:sp>
          <p:sp>
            <p:nvSpPr>
              <p:cNvPr id="596" name="Google Shape;596;p20"/>
              <p:cNvSpPr/>
              <p:nvPr/>
            </p:nvSpPr>
            <p:spPr>
              <a:xfrm>
                <a:off x="7199693" y="2050784"/>
                <a:ext cx="1235162" cy="8234886"/>
              </a:xfrm>
              <a:custGeom>
                <a:rect b="b" l="l" r="r" t="t"/>
                <a:pathLst>
                  <a:path extrusionOk="0" h="8234886" w="1235162">
                    <a:moveTo>
                      <a:pt x="0" y="0"/>
                    </a:moveTo>
                    <a:lnTo>
                      <a:pt x="1235162" y="0"/>
                    </a:lnTo>
                    <a:lnTo>
                      <a:pt x="1235162" y="8234887"/>
                    </a:lnTo>
                    <a:lnTo>
                      <a:pt x="0" y="8234887"/>
                    </a:lnTo>
                    <a:close/>
                  </a:path>
                </a:pathLst>
              </a:custGeom>
              <a:solidFill>
                <a:srgbClr val="FFCC14"/>
              </a:solidFill>
              <a:ln>
                <a:noFill/>
              </a:ln>
            </p:spPr>
          </p:sp>
          <p:sp>
            <p:nvSpPr>
              <p:cNvPr id="597" name="Google Shape;597;p20"/>
              <p:cNvSpPr/>
              <p:nvPr/>
            </p:nvSpPr>
            <p:spPr>
              <a:xfrm>
                <a:off x="9599591" y="-6350"/>
                <a:ext cx="1235162" cy="10292021"/>
              </a:xfrm>
              <a:custGeom>
                <a:rect b="b" l="l" r="r" t="t"/>
                <a:pathLst>
                  <a:path extrusionOk="0" h="10292021" w="1235162">
                    <a:moveTo>
                      <a:pt x="0" y="0"/>
                    </a:moveTo>
                    <a:lnTo>
                      <a:pt x="1235162" y="0"/>
                    </a:lnTo>
                    <a:lnTo>
                      <a:pt x="1235162" y="10292021"/>
                    </a:lnTo>
                    <a:lnTo>
                      <a:pt x="0" y="10292021"/>
                    </a:lnTo>
                    <a:close/>
                  </a:path>
                </a:pathLst>
              </a:custGeom>
              <a:solidFill>
                <a:srgbClr val="FFCC14"/>
              </a:solidFill>
              <a:ln>
                <a:noFill/>
              </a:ln>
            </p:spPr>
          </p:sp>
          <p:sp>
            <p:nvSpPr>
              <p:cNvPr id="598" name="Google Shape;598;p20"/>
              <p:cNvSpPr/>
              <p:nvPr/>
            </p:nvSpPr>
            <p:spPr>
              <a:xfrm>
                <a:off x="0" y="9250754"/>
                <a:ext cx="1235162" cy="1034917"/>
              </a:xfrm>
              <a:custGeom>
                <a:rect b="b" l="l" r="r" t="t"/>
                <a:pathLst>
                  <a:path extrusionOk="0" h="1034917" w="1235162">
                    <a:moveTo>
                      <a:pt x="0" y="0"/>
                    </a:moveTo>
                    <a:lnTo>
                      <a:pt x="1235162" y="0"/>
                    </a:lnTo>
                    <a:lnTo>
                      <a:pt x="1235162" y="1034917"/>
                    </a:lnTo>
                    <a:lnTo>
                      <a:pt x="0" y="1034917"/>
                    </a:lnTo>
                    <a:close/>
                  </a:path>
                </a:pathLst>
              </a:custGeom>
              <a:solidFill>
                <a:srgbClr val="EF4824"/>
              </a:solidFill>
              <a:ln>
                <a:noFill/>
              </a:ln>
            </p:spPr>
          </p:sp>
          <p:sp>
            <p:nvSpPr>
              <p:cNvPr id="599" name="Google Shape;599;p20"/>
              <p:cNvSpPr/>
              <p:nvPr/>
            </p:nvSpPr>
            <p:spPr>
              <a:xfrm>
                <a:off x="2399898" y="6989176"/>
                <a:ext cx="1235162" cy="3296494"/>
              </a:xfrm>
              <a:custGeom>
                <a:rect b="b" l="l" r="r" t="t"/>
                <a:pathLst>
                  <a:path extrusionOk="0" h="3296494" w="1235162">
                    <a:moveTo>
                      <a:pt x="0" y="0"/>
                    </a:moveTo>
                    <a:lnTo>
                      <a:pt x="1235162" y="0"/>
                    </a:lnTo>
                    <a:lnTo>
                      <a:pt x="1235162" y="3296495"/>
                    </a:lnTo>
                    <a:lnTo>
                      <a:pt x="0" y="3296495"/>
                    </a:lnTo>
                    <a:close/>
                  </a:path>
                </a:pathLst>
              </a:custGeom>
              <a:solidFill>
                <a:srgbClr val="EF4824"/>
              </a:solidFill>
              <a:ln>
                <a:noFill/>
              </a:ln>
            </p:spPr>
          </p:sp>
          <p:sp>
            <p:nvSpPr>
              <p:cNvPr id="600" name="Google Shape;600;p20"/>
              <p:cNvSpPr/>
              <p:nvPr/>
            </p:nvSpPr>
            <p:spPr>
              <a:xfrm>
                <a:off x="4799795" y="5137544"/>
                <a:ext cx="1235162" cy="5148127"/>
              </a:xfrm>
              <a:custGeom>
                <a:rect b="b" l="l" r="r" t="t"/>
                <a:pathLst>
                  <a:path extrusionOk="0" h="5148127" w="1235162">
                    <a:moveTo>
                      <a:pt x="0" y="0"/>
                    </a:moveTo>
                    <a:lnTo>
                      <a:pt x="1235162" y="0"/>
                    </a:lnTo>
                    <a:lnTo>
                      <a:pt x="1235162" y="5148127"/>
                    </a:lnTo>
                    <a:lnTo>
                      <a:pt x="0" y="5148127"/>
                    </a:lnTo>
                    <a:close/>
                  </a:path>
                </a:pathLst>
              </a:custGeom>
              <a:solidFill>
                <a:srgbClr val="EF4824"/>
              </a:solidFill>
              <a:ln>
                <a:noFill/>
              </a:ln>
            </p:spPr>
          </p:sp>
          <p:sp>
            <p:nvSpPr>
              <p:cNvPr id="601" name="Google Shape;601;p20"/>
              <p:cNvSpPr/>
              <p:nvPr/>
            </p:nvSpPr>
            <p:spPr>
              <a:xfrm>
                <a:off x="7199693" y="3697762"/>
                <a:ext cx="1235162" cy="6587909"/>
              </a:xfrm>
              <a:custGeom>
                <a:rect b="b" l="l" r="r" t="t"/>
                <a:pathLst>
                  <a:path extrusionOk="0" h="6587909" w="1235162">
                    <a:moveTo>
                      <a:pt x="0" y="0"/>
                    </a:moveTo>
                    <a:lnTo>
                      <a:pt x="1235162" y="0"/>
                    </a:lnTo>
                    <a:lnTo>
                      <a:pt x="1235162" y="6587909"/>
                    </a:lnTo>
                    <a:lnTo>
                      <a:pt x="0" y="6587909"/>
                    </a:lnTo>
                    <a:close/>
                  </a:path>
                </a:pathLst>
              </a:custGeom>
              <a:solidFill>
                <a:srgbClr val="EF4824"/>
              </a:solidFill>
              <a:ln>
                <a:noFill/>
              </a:ln>
            </p:spPr>
          </p:sp>
          <p:sp>
            <p:nvSpPr>
              <p:cNvPr id="602" name="Google Shape;602;p20"/>
              <p:cNvSpPr/>
              <p:nvPr/>
            </p:nvSpPr>
            <p:spPr>
              <a:xfrm>
                <a:off x="9599591" y="1640373"/>
                <a:ext cx="1235162" cy="8645297"/>
              </a:xfrm>
              <a:custGeom>
                <a:rect b="b" l="l" r="r" t="t"/>
                <a:pathLst>
                  <a:path extrusionOk="0" h="8645297" w="1235162">
                    <a:moveTo>
                      <a:pt x="0" y="0"/>
                    </a:moveTo>
                    <a:lnTo>
                      <a:pt x="1235162" y="0"/>
                    </a:lnTo>
                    <a:lnTo>
                      <a:pt x="1235162" y="8645298"/>
                    </a:lnTo>
                    <a:lnTo>
                      <a:pt x="0" y="8645298"/>
                    </a:lnTo>
                    <a:close/>
                  </a:path>
                </a:pathLst>
              </a:custGeom>
              <a:solidFill>
                <a:srgbClr val="EF4824"/>
              </a:solidFill>
              <a:ln>
                <a:noFill/>
              </a:ln>
            </p:spPr>
          </p:sp>
          <p:sp>
            <p:nvSpPr>
              <p:cNvPr id="603" name="Google Shape;603;p20"/>
              <p:cNvSpPr/>
              <p:nvPr/>
            </p:nvSpPr>
            <p:spPr>
              <a:xfrm>
                <a:off x="0" y="10285671"/>
                <a:ext cx="1235162" cy="0"/>
              </a:xfrm>
              <a:custGeom>
                <a:rect b="b" l="l" r="r" t="t"/>
                <a:pathLst>
                  <a:path extrusionOk="0" h="120000" w="1235162">
                    <a:moveTo>
                      <a:pt x="0" y="0"/>
                    </a:moveTo>
                    <a:lnTo>
                      <a:pt x="1235162" y="0"/>
                    </a:lnTo>
                    <a:lnTo>
                      <a:pt x="123516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1BDD8"/>
              </a:solidFill>
              <a:ln>
                <a:noFill/>
              </a:ln>
            </p:spPr>
          </p:sp>
          <p:sp>
            <p:nvSpPr>
              <p:cNvPr id="604" name="Google Shape;604;p20"/>
              <p:cNvSpPr/>
              <p:nvPr/>
            </p:nvSpPr>
            <p:spPr>
              <a:xfrm>
                <a:off x="2399898" y="8637423"/>
                <a:ext cx="1235162" cy="1648247"/>
              </a:xfrm>
              <a:custGeom>
                <a:rect b="b" l="l" r="r" t="t"/>
                <a:pathLst>
                  <a:path extrusionOk="0" h="1648247" w="1235162">
                    <a:moveTo>
                      <a:pt x="0" y="0"/>
                    </a:moveTo>
                    <a:lnTo>
                      <a:pt x="1235162" y="0"/>
                    </a:lnTo>
                    <a:lnTo>
                      <a:pt x="1235162" y="1648248"/>
                    </a:lnTo>
                    <a:lnTo>
                      <a:pt x="0" y="1648248"/>
                    </a:lnTo>
                    <a:close/>
                  </a:path>
                </a:pathLst>
              </a:custGeom>
              <a:solidFill>
                <a:srgbClr val="71BDD8"/>
              </a:solidFill>
              <a:ln>
                <a:noFill/>
              </a:ln>
            </p:spPr>
          </p:sp>
          <p:sp>
            <p:nvSpPr>
              <p:cNvPr id="605" name="Google Shape;605;p20"/>
              <p:cNvSpPr/>
              <p:nvPr/>
            </p:nvSpPr>
            <p:spPr>
              <a:xfrm>
                <a:off x="4799795" y="7196795"/>
                <a:ext cx="1235162" cy="3088876"/>
              </a:xfrm>
              <a:custGeom>
                <a:rect b="b" l="l" r="r" t="t"/>
                <a:pathLst>
                  <a:path extrusionOk="0" h="3088876" w="1235162">
                    <a:moveTo>
                      <a:pt x="0" y="0"/>
                    </a:moveTo>
                    <a:lnTo>
                      <a:pt x="1235162" y="0"/>
                    </a:lnTo>
                    <a:lnTo>
                      <a:pt x="1235162" y="3088876"/>
                    </a:lnTo>
                    <a:lnTo>
                      <a:pt x="0" y="3088876"/>
                    </a:lnTo>
                    <a:close/>
                  </a:path>
                </a:pathLst>
              </a:custGeom>
              <a:solidFill>
                <a:srgbClr val="71BDD8"/>
              </a:solidFill>
              <a:ln>
                <a:noFill/>
              </a:ln>
            </p:spPr>
          </p:sp>
          <p:sp>
            <p:nvSpPr>
              <p:cNvPr id="606" name="Google Shape;606;p20"/>
              <p:cNvSpPr/>
              <p:nvPr/>
            </p:nvSpPr>
            <p:spPr>
              <a:xfrm>
                <a:off x="7199693" y="6579972"/>
                <a:ext cx="1235162" cy="3705699"/>
              </a:xfrm>
              <a:custGeom>
                <a:rect b="b" l="l" r="r" t="t"/>
                <a:pathLst>
                  <a:path extrusionOk="0" h="3705699" w="1235162">
                    <a:moveTo>
                      <a:pt x="0" y="0"/>
                    </a:moveTo>
                    <a:lnTo>
                      <a:pt x="1235162" y="0"/>
                    </a:lnTo>
                    <a:lnTo>
                      <a:pt x="1235162" y="3705699"/>
                    </a:lnTo>
                    <a:lnTo>
                      <a:pt x="0" y="3705699"/>
                    </a:lnTo>
                    <a:close/>
                  </a:path>
                </a:pathLst>
              </a:custGeom>
              <a:solidFill>
                <a:srgbClr val="71BDD8"/>
              </a:solidFill>
              <a:ln>
                <a:noFill/>
              </a:ln>
            </p:spPr>
          </p:sp>
          <p:sp>
            <p:nvSpPr>
              <p:cNvPr id="607" name="Google Shape;607;p20"/>
              <p:cNvSpPr/>
              <p:nvPr/>
            </p:nvSpPr>
            <p:spPr>
              <a:xfrm>
                <a:off x="9599591" y="5757182"/>
                <a:ext cx="1235162" cy="4528489"/>
              </a:xfrm>
              <a:custGeom>
                <a:rect b="b" l="l" r="r" t="t"/>
                <a:pathLst>
                  <a:path extrusionOk="0" h="4528489" w="1235162">
                    <a:moveTo>
                      <a:pt x="0" y="0"/>
                    </a:moveTo>
                    <a:lnTo>
                      <a:pt x="1235162" y="0"/>
                    </a:lnTo>
                    <a:lnTo>
                      <a:pt x="1235162" y="4528489"/>
                    </a:lnTo>
                    <a:lnTo>
                      <a:pt x="0" y="4528489"/>
                    </a:lnTo>
                    <a:close/>
                  </a:path>
                </a:pathLst>
              </a:custGeom>
              <a:solidFill>
                <a:srgbClr val="71BDD8"/>
              </a:solidFill>
              <a:ln>
                <a:noFill/>
              </a:ln>
            </p:spPr>
          </p:sp>
        </p:grpSp>
      </p:grpSp>
      <p:grpSp>
        <p:nvGrpSpPr>
          <p:cNvPr id="608" name="Google Shape;608;p20"/>
          <p:cNvGrpSpPr/>
          <p:nvPr/>
        </p:nvGrpSpPr>
        <p:grpSpPr>
          <a:xfrm rot="-286845">
            <a:off x="-143768" y="3858341"/>
            <a:ext cx="3364304" cy="2949585"/>
            <a:chOff x="0" y="0"/>
            <a:chExt cx="4485739" cy="3932780"/>
          </a:xfrm>
        </p:grpSpPr>
        <p:pic>
          <p:nvPicPr>
            <p:cNvPr id="609" name="Google Shape;609;p2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 rot="9418400">
              <a:off x="376856" y="622860"/>
              <a:ext cx="3732027" cy="26870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0" name="Google Shape;610;p20"/>
            <p:cNvSpPr txBox="1"/>
            <p:nvPr/>
          </p:nvSpPr>
          <p:spPr>
            <a:xfrm rot="-1675880">
              <a:off x="1655657" y="1640159"/>
              <a:ext cx="918991" cy="11350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700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5243" u="none" cap="none" strike="noStrike">
                  <a:solidFill>
                    <a:srgbClr val="EDEBE7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N</a:t>
              </a:r>
              <a:endParaRPr/>
            </a:p>
          </p:txBody>
        </p:sp>
      </p:grpSp>
      <p:grpSp>
        <p:nvGrpSpPr>
          <p:cNvPr id="611" name="Google Shape;611;p20"/>
          <p:cNvGrpSpPr/>
          <p:nvPr/>
        </p:nvGrpSpPr>
        <p:grpSpPr>
          <a:xfrm rot="624957">
            <a:off x="5746706" y="6801036"/>
            <a:ext cx="2505390" cy="3127872"/>
            <a:chOff x="0" y="-1"/>
            <a:chExt cx="3340520" cy="4170497"/>
          </a:xfrm>
        </p:grpSpPr>
        <p:pic>
          <p:nvPicPr>
            <p:cNvPr id="612" name="Google Shape;612;p2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-4750104">
              <a:off x="-195754" y="741718"/>
              <a:ext cx="3732027" cy="26870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3" name="Google Shape;613;p20"/>
            <p:cNvSpPr txBox="1"/>
            <p:nvPr/>
          </p:nvSpPr>
          <p:spPr>
            <a:xfrm rot="1819335">
              <a:off x="845686" y="1493077"/>
              <a:ext cx="1069439" cy="1327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698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6102" u="none" cap="none" strike="noStrike">
                  <a:solidFill>
                    <a:srgbClr val="EDEBE7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S</a:t>
              </a:r>
              <a:endParaRPr/>
            </a:p>
          </p:txBody>
        </p:sp>
      </p:grpSp>
      <p:pic>
        <p:nvPicPr>
          <p:cNvPr id="614" name="Google Shape;614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6863064">
            <a:off x="2748217" y="6002548"/>
            <a:ext cx="1153990" cy="755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6863064">
            <a:off x="1643989" y="6635025"/>
            <a:ext cx="1153990" cy="755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3906990">
            <a:off x="4797042" y="6458840"/>
            <a:ext cx="426418" cy="1371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3906990">
            <a:off x="4270350" y="7323724"/>
            <a:ext cx="426418" cy="13715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8" name="Google Shape;618;p20"/>
          <p:cNvGrpSpPr/>
          <p:nvPr/>
        </p:nvGrpSpPr>
        <p:grpSpPr>
          <a:xfrm>
            <a:off x="1028700" y="1179806"/>
            <a:ext cx="6822450" cy="2670909"/>
            <a:chOff x="0" y="-95250"/>
            <a:chExt cx="9096600" cy="3561213"/>
          </a:xfrm>
        </p:grpSpPr>
        <p:sp>
          <p:nvSpPr>
            <p:cNvPr id="619" name="Google Shape;619;p20"/>
            <p:cNvSpPr txBox="1"/>
            <p:nvPr/>
          </p:nvSpPr>
          <p:spPr>
            <a:xfrm>
              <a:off x="0" y="-95250"/>
              <a:ext cx="9096600" cy="258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6000" u="none" cap="none" strike="noStrike">
                  <a:solidFill>
                    <a:srgbClr val="EF4824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WRITE YOUR</a:t>
              </a:r>
              <a:endParaRPr>
                <a:latin typeface="Montserrat Black"/>
                <a:ea typeface="Montserrat Black"/>
                <a:cs typeface="Montserrat Black"/>
                <a:sym typeface="Montserrat Black"/>
              </a:endParaRPr>
            </a:p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6000" u="none" cap="none" strike="noStrike">
                  <a:solidFill>
                    <a:srgbClr val="EF4824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TOPIC OR IDEA</a:t>
              </a:r>
              <a:endParaRPr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620" name="Google Shape;620;p20"/>
            <p:cNvSpPr txBox="1"/>
            <p:nvPr/>
          </p:nvSpPr>
          <p:spPr>
            <a:xfrm>
              <a:off x="0" y="2990560"/>
              <a:ext cx="8228820" cy="4754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000000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Elaborate on what you want to discuss. </a:t>
              </a: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BE7"/>
        </a:solidFill>
      </p:bgPr>
    </p:bg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5" name="Google Shape;625;p21"/>
          <p:cNvPicPr preferRelativeResize="0"/>
          <p:nvPr/>
        </p:nvPicPr>
        <p:blipFill rotWithShape="1">
          <a:blip r:embed="rId3">
            <a:alphaModFix/>
          </a:blip>
          <a:srcRect b="36852" l="55861" r="26663" t="42854"/>
          <a:stretch/>
        </p:blipFill>
        <p:spPr>
          <a:xfrm>
            <a:off x="17063700" y="6013287"/>
            <a:ext cx="3195802" cy="2087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21"/>
          <p:cNvPicPr preferRelativeResize="0"/>
          <p:nvPr/>
        </p:nvPicPr>
        <p:blipFill rotWithShape="1">
          <a:blip r:embed="rId3">
            <a:alphaModFix/>
          </a:blip>
          <a:srcRect b="44074" l="25651" r="56872" t="35632"/>
          <a:stretch/>
        </p:blipFill>
        <p:spPr>
          <a:xfrm>
            <a:off x="-620225" y="4118787"/>
            <a:ext cx="3195802" cy="2087524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p21"/>
          <p:cNvSpPr/>
          <p:nvPr/>
        </p:nvSpPr>
        <p:spPr>
          <a:xfrm>
            <a:off x="8349264" y="1338193"/>
            <a:ext cx="1589472" cy="1589465"/>
          </a:xfrm>
          <a:custGeom>
            <a:rect b="b" l="l" r="r" t="t"/>
            <a:pathLst>
              <a:path extrusionOk="0" h="6350000" w="6350026">
                <a:moveTo>
                  <a:pt x="0" y="0"/>
                </a:moveTo>
                <a:lnTo>
                  <a:pt x="6350026" y="0"/>
                </a:lnTo>
                <a:lnTo>
                  <a:pt x="6350026" y="6350000"/>
                </a:lnTo>
                <a:lnTo>
                  <a:pt x="0" y="635000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31884" l="-37468" r="-17117" t="0"/>
            </a:stretch>
          </a:blipFill>
          <a:ln>
            <a:noFill/>
          </a:ln>
        </p:spPr>
      </p:sp>
      <p:sp>
        <p:nvSpPr>
          <p:cNvPr id="628" name="Google Shape;628;p21"/>
          <p:cNvSpPr/>
          <p:nvPr/>
        </p:nvSpPr>
        <p:spPr>
          <a:xfrm>
            <a:off x="4301313" y="4198967"/>
            <a:ext cx="1589472" cy="1589465"/>
          </a:xfrm>
          <a:custGeom>
            <a:rect b="b" l="l" r="r" t="t"/>
            <a:pathLst>
              <a:path extrusionOk="0" h="6350000" w="6350026">
                <a:moveTo>
                  <a:pt x="0" y="0"/>
                </a:moveTo>
                <a:lnTo>
                  <a:pt x="6350026" y="0"/>
                </a:lnTo>
                <a:lnTo>
                  <a:pt x="6350026" y="6350000"/>
                </a:lnTo>
                <a:lnTo>
                  <a:pt x="0" y="635000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104691" l="-22371" r="-17116" t="-4666"/>
            </a:stretch>
          </a:blipFill>
          <a:ln>
            <a:noFill/>
          </a:ln>
        </p:spPr>
      </p:sp>
      <p:sp>
        <p:nvSpPr>
          <p:cNvPr id="629" name="Google Shape;629;p21"/>
          <p:cNvSpPr/>
          <p:nvPr/>
        </p:nvSpPr>
        <p:spPr>
          <a:xfrm>
            <a:off x="6325743" y="7057318"/>
            <a:ext cx="1589472" cy="1589465"/>
          </a:xfrm>
          <a:custGeom>
            <a:rect b="b" l="l" r="r" t="t"/>
            <a:pathLst>
              <a:path extrusionOk="0" h="6350000" w="6350026">
                <a:moveTo>
                  <a:pt x="0" y="0"/>
                </a:moveTo>
                <a:lnTo>
                  <a:pt x="6350026" y="0"/>
                </a:lnTo>
                <a:lnTo>
                  <a:pt x="6350026" y="6350000"/>
                </a:lnTo>
                <a:lnTo>
                  <a:pt x="0" y="635000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24998" l="0" r="-3110" t="-29668"/>
            </a:stretch>
          </a:blipFill>
          <a:ln>
            <a:noFill/>
          </a:ln>
        </p:spPr>
      </p:sp>
      <p:sp>
        <p:nvSpPr>
          <p:cNvPr id="630" name="Google Shape;630;p21"/>
          <p:cNvSpPr/>
          <p:nvPr/>
        </p:nvSpPr>
        <p:spPr>
          <a:xfrm>
            <a:off x="14421646" y="7057318"/>
            <a:ext cx="1589472" cy="1589465"/>
          </a:xfrm>
          <a:custGeom>
            <a:rect b="b" l="l" r="r" t="t"/>
            <a:pathLst>
              <a:path extrusionOk="0" h="6350000" w="6350026">
                <a:moveTo>
                  <a:pt x="0" y="0"/>
                </a:moveTo>
                <a:lnTo>
                  <a:pt x="6350026" y="0"/>
                </a:lnTo>
                <a:lnTo>
                  <a:pt x="6350026" y="6350000"/>
                </a:lnTo>
                <a:lnTo>
                  <a:pt x="0" y="635000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160024" l="-305761" r="-100541" t="-77950"/>
            </a:stretch>
          </a:blipFill>
          <a:ln>
            <a:noFill/>
          </a:ln>
        </p:spPr>
      </p:sp>
      <p:sp>
        <p:nvSpPr>
          <p:cNvPr id="631" name="Google Shape;631;p21"/>
          <p:cNvSpPr/>
          <p:nvPr/>
        </p:nvSpPr>
        <p:spPr>
          <a:xfrm>
            <a:off x="2276883" y="7057318"/>
            <a:ext cx="1589472" cy="1589465"/>
          </a:xfrm>
          <a:custGeom>
            <a:rect b="b" l="l" r="r" t="t"/>
            <a:pathLst>
              <a:path extrusionOk="0" h="6350000" w="6350026">
                <a:moveTo>
                  <a:pt x="0" y="0"/>
                </a:moveTo>
                <a:lnTo>
                  <a:pt x="6350026" y="0"/>
                </a:lnTo>
                <a:lnTo>
                  <a:pt x="6350026" y="6350000"/>
                </a:lnTo>
                <a:lnTo>
                  <a:pt x="0" y="635000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-60692" l="-46685" r="-17117" t="-3110"/>
            </a:stretch>
          </a:blipFill>
          <a:ln>
            <a:noFill/>
          </a:ln>
        </p:spPr>
      </p:sp>
      <p:sp>
        <p:nvSpPr>
          <p:cNvPr id="632" name="Google Shape;632;p21"/>
          <p:cNvSpPr/>
          <p:nvPr/>
        </p:nvSpPr>
        <p:spPr>
          <a:xfrm>
            <a:off x="10372785" y="7057318"/>
            <a:ext cx="1589472" cy="1589465"/>
          </a:xfrm>
          <a:custGeom>
            <a:rect b="b" l="l" r="r" t="t"/>
            <a:pathLst>
              <a:path extrusionOk="0" h="6350000" w="6350026">
                <a:moveTo>
                  <a:pt x="0" y="0"/>
                </a:moveTo>
                <a:lnTo>
                  <a:pt x="6350026" y="0"/>
                </a:lnTo>
                <a:lnTo>
                  <a:pt x="6350026" y="6350000"/>
                </a:lnTo>
                <a:lnTo>
                  <a:pt x="0" y="635000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-233179" l="-86912" r="-59138" t="-35892"/>
            </a:stretch>
          </a:blipFill>
          <a:ln>
            <a:noFill/>
          </a:ln>
        </p:spPr>
      </p:sp>
      <p:sp>
        <p:nvSpPr>
          <p:cNvPr id="633" name="Google Shape;633;p21"/>
          <p:cNvSpPr/>
          <p:nvPr/>
        </p:nvSpPr>
        <p:spPr>
          <a:xfrm>
            <a:off x="12397215" y="4198967"/>
            <a:ext cx="1589472" cy="1589465"/>
          </a:xfrm>
          <a:custGeom>
            <a:rect b="b" l="l" r="r" t="t"/>
            <a:pathLst>
              <a:path extrusionOk="0" h="6350000" w="6350026">
                <a:moveTo>
                  <a:pt x="0" y="0"/>
                </a:moveTo>
                <a:lnTo>
                  <a:pt x="6350026" y="0"/>
                </a:lnTo>
                <a:lnTo>
                  <a:pt x="6350026" y="6350000"/>
                </a:lnTo>
                <a:lnTo>
                  <a:pt x="0" y="635000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-101017" l="-28370" r="-23342" t="-26555"/>
            </a:stretch>
          </a:blipFill>
          <a:ln>
            <a:noFill/>
          </a:ln>
        </p:spPr>
      </p:sp>
      <p:grpSp>
        <p:nvGrpSpPr>
          <p:cNvPr id="634" name="Google Shape;634;p21"/>
          <p:cNvGrpSpPr/>
          <p:nvPr/>
        </p:nvGrpSpPr>
        <p:grpSpPr>
          <a:xfrm rot="6913655">
            <a:off x="14884733" y="390987"/>
            <a:ext cx="4223684" cy="3702830"/>
            <a:chOff x="0" y="0"/>
            <a:chExt cx="5631579" cy="4937106"/>
          </a:xfrm>
        </p:grpSpPr>
        <p:pic>
          <p:nvPicPr>
            <p:cNvPr id="635" name="Google Shape;635;p21"/>
            <p:cNvPicPr preferRelativeResize="0"/>
            <p:nvPr/>
          </p:nvPicPr>
          <p:blipFill rotWithShape="1">
            <a:blip r:embed="rId11">
              <a:alphaModFix/>
            </a:blip>
            <a:srcRect b="0" l="0" r="50146" t="0"/>
            <a:stretch/>
          </p:blipFill>
          <p:spPr>
            <a:xfrm rot="6369591">
              <a:off x="2138013" y="-820847"/>
              <a:ext cx="1878326" cy="47746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6" name="Google Shape;636;p21"/>
            <p:cNvPicPr preferRelativeResize="0"/>
            <p:nvPr/>
          </p:nvPicPr>
          <p:blipFill rotWithShape="1">
            <a:blip r:embed="rId12">
              <a:alphaModFix/>
            </a:blip>
            <a:srcRect b="0" l="50145" r="0" t="0"/>
            <a:stretch/>
          </p:blipFill>
          <p:spPr>
            <a:xfrm rot="6369591">
              <a:off x="1615241" y="983265"/>
              <a:ext cx="1878326" cy="477468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37" name="Google Shape;637;p2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2207265" y="-108148"/>
            <a:ext cx="2531957" cy="2154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" name="Google Shape;638;p2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 rot="2019639">
            <a:off x="-868639" y="7123680"/>
            <a:ext cx="2171295" cy="1456742"/>
          </a:xfrm>
          <a:prstGeom prst="rect">
            <a:avLst/>
          </a:prstGeom>
          <a:noFill/>
          <a:ln>
            <a:noFill/>
          </a:ln>
        </p:spPr>
      </p:pic>
      <p:sp>
        <p:nvSpPr>
          <p:cNvPr id="639" name="Google Shape;639;p21"/>
          <p:cNvSpPr txBox="1"/>
          <p:nvPr/>
        </p:nvSpPr>
        <p:spPr>
          <a:xfrm>
            <a:off x="1053869" y="784365"/>
            <a:ext cx="65430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6000" u="none" cap="none" strike="noStrike">
                <a:solidFill>
                  <a:srgbClr val="EF4824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ADD A</a:t>
            </a:r>
            <a:endParaRPr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6000" u="none" cap="none" strike="noStrike">
                <a:solidFill>
                  <a:srgbClr val="EF4824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CHART PAGE</a:t>
            </a:r>
            <a:endParaRPr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grpSp>
        <p:nvGrpSpPr>
          <p:cNvPr id="640" name="Google Shape;640;p21"/>
          <p:cNvGrpSpPr/>
          <p:nvPr/>
        </p:nvGrpSpPr>
        <p:grpSpPr>
          <a:xfrm>
            <a:off x="7596729" y="3057262"/>
            <a:ext cx="3094542" cy="729706"/>
            <a:chOff x="0" y="-38100"/>
            <a:chExt cx="4126056" cy="972942"/>
          </a:xfrm>
        </p:grpSpPr>
        <p:sp>
          <p:nvSpPr>
            <p:cNvPr id="641" name="Google Shape;641;p21"/>
            <p:cNvSpPr txBox="1"/>
            <p:nvPr/>
          </p:nvSpPr>
          <p:spPr>
            <a:xfrm>
              <a:off x="773533" y="-38100"/>
              <a:ext cx="2578989" cy="5052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NAME</a:t>
              </a:r>
              <a:endParaRPr/>
            </a:p>
          </p:txBody>
        </p:sp>
        <p:sp>
          <p:nvSpPr>
            <p:cNvPr id="642" name="Google Shape;642;p21"/>
            <p:cNvSpPr txBox="1"/>
            <p:nvPr/>
          </p:nvSpPr>
          <p:spPr>
            <a:xfrm>
              <a:off x="0" y="459439"/>
              <a:ext cx="4126056" cy="4754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000000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Title or Position</a:t>
              </a:r>
              <a:endParaRPr/>
            </a:p>
          </p:txBody>
        </p:sp>
      </p:grpSp>
      <p:grpSp>
        <p:nvGrpSpPr>
          <p:cNvPr id="643" name="Google Shape;643;p21"/>
          <p:cNvGrpSpPr/>
          <p:nvPr/>
        </p:nvGrpSpPr>
        <p:grpSpPr>
          <a:xfrm>
            <a:off x="3548778" y="5918036"/>
            <a:ext cx="3094542" cy="729706"/>
            <a:chOff x="0" y="-38100"/>
            <a:chExt cx="4126056" cy="972942"/>
          </a:xfrm>
        </p:grpSpPr>
        <p:sp>
          <p:nvSpPr>
            <p:cNvPr id="644" name="Google Shape;644;p21"/>
            <p:cNvSpPr txBox="1"/>
            <p:nvPr/>
          </p:nvSpPr>
          <p:spPr>
            <a:xfrm>
              <a:off x="773533" y="-38100"/>
              <a:ext cx="2578989" cy="5052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NAME</a:t>
              </a:r>
              <a:endParaRPr/>
            </a:p>
          </p:txBody>
        </p:sp>
        <p:sp>
          <p:nvSpPr>
            <p:cNvPr id="645" name="Google Shape;645;p21"/>
            <p:cNvSpPr txBox="1"/>
            <p:nvPr/>
          </p:nvSpPr>
          <p:spPr>
            <a:xfrm>
              <a:off x="0" y="459439"/>
              <a:ext cx="4126056" cy="4754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000000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Title or Position</a:t>
              </a:r>
              <a:endParaRPr/>
            </a:p>
          </p:txBody>
        </p:sp>
      </p:grpSp>
      <p:grpSp>
        <p:nvGrpSpPr>
          <p:cNvPr id="646" name="Google Shape;646;p21"/>
          <p:cNvGrpSpPr/>
          <p:nvPr/>
        </p:nvGrpSpPr>
        <p:grpSpPr>
          <a:xfrm>
            <a:off x="5573208" y="8776387"/>
            <a:ext cx="3094542" cy="729706"/>
            <a:chOff x="0" y="-38100"/>
            <a:chExt cx="4126056" cy="972942"/>
          </a:xfrm>
        </p:grpSpPr>
        <p:sp>
          <p:nvSpPr>
            <p:cNvPr id="647" name="Google Shape;647;p21"/>
            <p:cNvSpPr txBox="1"/>
            <p:nvPr/>
          </p:nvSpPr>
          <p:spPr>
            <a:xfrm>
              <a:off x="773533" y="-38100"/>
              <a:ext cx="2578989" cy="5052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NAME</a:t>
              </a:r>
              <a:endParaRPr/>
            </a:p>
          </p:txBody>
        </p:sp>
        <p:sp>
          <p:nvSpPr>
            <p:cNvPr id="648" name="Google Shape;648;p21"/>
            <p:cNvSpPr txBox="1"/>
            <p:nvPr/>
          </p:nvSpPr>
          <p:spPr>
            <a:xfrm>
              <a:off x="0" y="459439"/>
              <a:ext cx="4126056" cy="4754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000000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Title or Position</a:t>
              </a:r>
              <a:endParaRPr/>
            </a:p>
          </p:txBody>
        </p:sp>
      </p:grpSp>
      <p:grpSp>
        <p:nvGrpSpPr>
          <p:cNvPr id="649" name="Google Shape;649;p21"/>
          <p:cNvGrpSpPr/>
          <p:nvPr/>
        </p:nvGrpSpPr>
        <p:grpSpPr>
          <a:xfrm>
            <a:off x="13669111" y="8776387"/>
            <a:ext cx="3094542" cy="729706"/>
            <a:chOff x="0" y="-38100"/>
            <a:chExt cx="4126056" cy="972942"/>
          </a:xfrm>
        </p:grpSpPr>
        <p:sp>
          <p:nvSpPr>
            <p:cNvPr id="650" name="Google Shape;650;p21"/>
            <p:cNvSpPr txBox="1"/>
            <p:nvPr/>
          </p:nvSpPr>
          <p:spPr>
            <a:xfrm>
              <a:off x="773533" y="-38100"/>
              <a:ext cx="2578989" cy="5052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NAME</a:t>
              </a:r>
              <a:endParaRPr/>
            </a:p>
          </p:txBody>
        </p:sp>
        <p:sp>
          <p:nvSpPr>
            <p:cNvPr id="651" name="Google Shape;651;p21"/>
            <p:cNvSpPr txBox="1"/>
            <p:nvPr/>
          </p:nvSpPr>
          <p:spPr>
            <a:xfrm>
              <a:off x="0" y="459439"/>
              <a:ext cx="4126056" cy="4754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000000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Title or Position</a:t>
              </a:r>
              <a:endParaRPr/>
            </a:p>
          </p:txBody>
        </p:sp>
      </p:grpSp>
      <p:grpSp>
        <p:nvGrpSpPr>
          <p:cNvPr id="652" name="Google Shape;652;p21"/>
          <p:cNvGrpSpPr/>
          <p:nvPr/>
        </p:nvGrpSpPr>
        <p:grpSpPr>
          <a:xfrm>
            <a:off x="1524348" y="8776387"/>
            <a:ext cx="3094542" cy="729706"/>
            <a:chOff x="0" y="-38100"/>
            <a:chExt cx="4126056" cy="972942"/>
          </a:xfrm>
        </p:grpSpPr>
        <p:sp>
          <p:nvSpPr>
            <p:cNvPr id="653" name="Google Shape;653;p21"/>
            <p:cNvSpPr txBox="1"/>
            <p:nvPr/>
          </p:nvSpPr>
          <p:spPr>
            <a:xfrm>
              <a:off x="773533" y="-38100"/>
              <a:ext cx="2578989" cy="5052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NAME</a:t>
              </a:r>
              <a:endParaRPr/>
            </a:p>
          </p:txBody>
        </p:sp>
        <p:sp>
          <p:nvSpPr>
            <p:cNvPr id="654" name="Google Shape;654;p21"/>
            <p:cNvSpPr txBox="1"/>
            <p:nvPr/>
          </p:nvSpPr>
          <p:spPr>
            <a:xfrm>
              <a:off x="0" y="459439"/>
              <a:ext cx="4126056" cy="4754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000000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Title or Position</a:t>
              </a:r>
              <a:endParaRPr/>
            </a:p>
          </p:txBody>
        </p:sp>
      </p:grpSp>
      <p:grpSp>
        <p:nvGrpSpPr>
          <p:cNvPr id="655" name="Google Shape;655;p21"/>
          <p:cNvGrpSpPr/>
          <p:nvPr/>
        </p:nvGrpSpPr>
        <p:grpSpPr>
          <a:xfrm>
            <a:off x="9620250" y="8776387"/>
            <a:ext cx="3094542" cy="729706"/>
            <a:chOff x="0" y="-38100"/>
            <a:chExt cx="4126056" cy="972942"/>
          </a:xfrm>
        </p:grpSpPr>
        <p:sp>
          <p:nvSpPr>
            <p:cNvPr id="656" name="Google Shape;656;p21"/>
            <p:cNvSpPr txBox="1"/>
            <p:nvPr/>
          </p:nvSpPr>
          <p:spPr>
            <a:xfrm>
              <a:off x="773533" y="-38100"/>
              <a:ext cx="2578989" cy="5052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NAME</a:t>
              </a:r>
              <a:endParaRPr/>
            </a:p>
          </p:txBody>
        </p:sp>
        <p:sp>
          <p:nvSpPr>
            <p:cNvPr id="657" name="Google Shape;657;p21"/>
            <p:cNvSpPr txBox="1"/>
            <p:nvPr/>
          </p:nvSpPr>
          <p:spPr>
            <a:xfrm>
              <a:off x="0" y="459439"/>
              <a:ext cx="4126056" cy="4754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000000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Title or Position</a:t>
              </a:r>
              <a:endParaRPr/>
            </a:p>
          </p:txBody>
        </p:sp>
      </p:grpSp>
      <p:grpSp>
        <p:nvGrpSpPr>
          <p:cNvPr id="658" name="Google Shape;658;p21"/>
          <p:cNvGrpSpPr/>
          <p:nvPr/>
        </p:nvGrpSpPr>
        <p:grpSpPr>
          <a:xfrm>
            <a:off x="11644680" y="5918036"/>
            <a:ext cx="3094542" cy="729706"/>
            <a:chOff x="0" y="-38100"/>
            <a:chExt cx="4126056" cy="972942"/>
          </a:xfrm>
        </p:grpSpPr>
        <p:sp>
          <p:nvSpPr>
            <p:cNvPr id="659" name="Google Shape;659;p21"/>
            <p:cNvSpPr txBox="1"/>
            <p:nvPr/>
          </p:nvSpPr>
          <p:spPr>
            <a:xfrm>
              <a:off x="773533" y="-38100"/>
              <a:ext cx="2578989" cy="5052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NAME</a:t>
              </a:r>
              <a:endParaRPr/>
            </a:p>
          </p:txBody>
        </p:sp>
        <p:sp>
          <p:nvSpPr>
            <p:cNvPr id="660" name="Google Shape;660;p21"/>
            <p:cNvSpPr txBox="1"/>
            <p:nvPr/>
          </p:nvSpPr>
          <p:spPr>
            <a:xfrm>
              <a:off x="0" y="459439"/>
              <a:ext cx="4126056" cy="4754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000000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Title or Position</a:t>
              </a: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BE7"/>
        </a:solidFill>
      </p:bgPr>
    </p:bg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22"/>
          <p:cNvSpPr txBox="1"/>
          <p:nvPr/>
        </p:nvSpPr>
        <p:spPr>
          <a:xfrm>
            <a:off x="1119752" y="6763385"/>
            <a:ext cx="4726171" cy="22186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Use these design resources</a:t>
            </a:r>
            <a:endParaRPr/>
          </a:p>
          <a:p>
            <a:pPr indent="0" lvl="1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 your Canva Presentation.</a:t>
            </a:r>
            <a:endParaRPr/>
          </a:p>
          <a:p>
            <a:pPr indent="0" lvl="1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Happy designing! </a:t>
            </a:r>
            <a:endParaRPr/>
          </a:p>
          <a:p>
            <a:pPr indent="0" lvl="1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300" u="none" cap="none" strike="noStrike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1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Don't forget to delete this</a:t>
            </a:r>
            <a:endParaRPr/>
          </a:p>
          <a:p>
            <a:pPr indent="0" lvl="1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page before presenting. </a:t>
            </a:r>
            <a:endParaRPr/>
          </a:p>
        </p:txBody>
      </p:sp>
      <p:sp>
        <p:nvSpPr>
          <p:cNvPr id="666" name="Google Shape;666;p22"/>
          <p:cNvSpPr txBox="1"/>
          <p:nvPr/>
        </p:nvSpPr>
        <p:spPr>
          <a:xfrm>
            <a:off x="1003981" y="1172913"/>
            <a:ext cx="52533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6000" u="none" cap="none" strike="noStrike">
                <a:solidFill>
                  <a:srgbClr val="EF4824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RESOURCE </a:t>
            </a:r>
            <a:endParaRPr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6000" u="none" cap="none" strike="noStrike">
                <a:solidFill>
                  <a:srgbClr val="EF4824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PAGE</a:t>
            </a:r>
            <a:endParaRPr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667" name="Google Shape;66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6936" y="778862"/>
            <a:ext cx="1270759" cy="841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8" name="Google Shape;668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001986" y="713160"/>
            <a:ext cx="1449401" cy="972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9" name="Google Shape;669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074280" y="752626"/>
            <a:ext cx="1050035" cy="893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0" name="Google Shape;670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9828108" y="3845433"/>
            <a:ext cx="1133894" cy="816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264246" y="8241916"/>
            <a:ext cx="1405724" cy="1331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2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1995771" y="6731279"/>
            <a:ext cx="706524" cy="1146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Google Shape;673;p2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060587" y="778862"/>
            <a:ext cx="701862" cy="841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4" name="Google Shape;674;p2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080960" y="2160142"/>
            <a:ext cx="812686" cy="1027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5" name="Google Shape;675;p2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4378496" y="2108610"/>
            <a:ext cx="1056595" cy="1130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6" name="Google Shape;676;p2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563160" y="2280118"/>
            <a:ext cx="770400" cy="787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" name="Google Shape;677;p2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8525684" y="3752967"/>
            <a:ext cx="740988" cy="1001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Google Shape;678;p2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 rot="-135333">
            <a:off x="11539047" y="3849111"/>
            <a:ext cx="807577" cy="809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Google Shape;679;p22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0003074" y="2271462"/>
            <a:ext cx="654160" cy="804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0" name="Google Shape;680;p22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7010359" y="3913704"/>
            <a:ext cx="953889" cy="679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1" name="Google Shape;681;p22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2630667" y="2225918"/>
            <a:ext cx="1078315" cy="895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2" name="Google Shape;682;p22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11326748" y="2275596"/>
            <a:ext cx="634405" cy="796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22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7080960" y="5218515"/>
            <a:ext cx="724133" cy="1013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4" name="Google Shape;684;p22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16295702" y="3818927"/>
            <a:ext cx="956357" cy="869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5" name="Google Shape;685;p22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10039301" y="5346189"/>
            <a:ext cx="387304" cy="758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6" name="Google Shape;686;p22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11825326" y="1041166"/>
            <a:ext cx="1553768" cy="316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7" name="Google Shape;687;p22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10385342" y="787075"/>
            <a:ext cx="817091" cy="824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Google Shape;688;p22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 flipH="1" rot="10800000">
            <a:off x="12923668" y="4160567"/>
            <a:ext cx="1483690" cy="186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p22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16859856" y="6921230"/>
            <a:ext cx="555970" cy="76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0" name="Google Shape;690;p22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 flipH="1" rot="10800000">
            <a:off x="15376013" y="6879198"/>
            <a:ext cx="616954" cy="850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1" name="Google Shape;691;p22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12271766" y="5501017"/>
            <a:ext cx="1854336" cy="448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2" name="Google Shape;692;p22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9580380" y="8467114"/>
            <a:ext cx="613864" cy="881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3" name="Google Shape;693;p22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14968795" y="3863812"/>
            <a:ext cx="765471" cy="779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Google Shape;694;p22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10943709" y="5415587"/>
            <a:ext cx="810953" cy="619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" name="Google Shape;695;p22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 rot="-5339135">
            <a:off x="9284085" y="6269497"/>
            <a:ext cx="1591896" cy="2069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6" name="Google Shape;696;p22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16104605" y="2357221"/>
            <a:ext cx="1165074" cy="633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22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11104654" y="8409120"/>
            <a:ext cx="1037116" cy="997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22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16470861" y="5221868"/>
            <a:ext cx="1038820" cy="1006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9" name="Google Shape;699;p22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15050850" y="8413545"/>
            <a:ext cx="684876" cy="988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0" name="Google Shape;700;p22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16646136" y="8413545"/>
            <a:ext cx="879014" cy="988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1" name="Google Shape;701;p22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13052181" y="8408268"/>
            <a:ext cx="1088259" cy="999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2" name="Google Shape;702;p22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 rot="5400000">
            <a:off x="7272112" y="6805738"/>
            <a:ext cx="787007" cy="997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Google Shape;703;p22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13569183" y="6966039"/>
            <a:ext cx="939942" cy="676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4" name="Google Shape;704;p22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 rot="10800000">
            <a:off x="8322197" y="5332496"/>
            <a:ext cx="1200001" cy="785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5" name="Google Shape;705;p22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 rot="-5400000">
            <a:off x="15094750" y="5069947"/>
            <a:ext cx="407463" cy="1310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BE7"/>
        </a:solidFill>
      </p:bgPr>
    </p:bg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23"/>
          <p:cNvSpPr txBox="1"/>
          <p:nvPr/>
        </p:nvSpPr>
        <p:spPr>
          <a:xfrm>
            <a:off x="1119752" y="6763385"/>
            <a:ext cx="4726171" cy="22186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Use these design resources</a:t>
            </a:r>
            <a:endParaRPr/>
          </a:p>
          <a:p>
            <a:pPr indent="0" lvl="1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 your Canva Presentation.</a:t>
            </a:r>
            <a:endParaRPr/>
          </a:p>
          <a:p>
            <a:pPr indent="0" lvl="1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Happy designing! </a:t>
            </a:r>
            <a:endParaRPr/>
          </a:p>
          <a:p>
            <a:pPr indent="0" lvl="1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300" u="none" cap="none" strike="noStrike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1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Don't forget to delete this</a:t>
            </a:r>
            <a:endParaRPr/>
          </a:p>
          <a:p>
            <a:pPr indent="0" lvl="1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page before presenting. </a:t>
            </a:r>
            <a:endParaRPr/>
          </a:p>
        </p:txBody>
      </p:sp>
      <p:pic>
        <p:nvPicPr>
          <p:cNvPr id="711" name="Google Shape;71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7810" y="1377647"/>
            <a:ext cx="832459" cy="715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2" name="Google Shape;712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17577" y="1304556"/>
            <a:ext cx="862097" cy="862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13" name="Google Shape;713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807197" y="1229591"/>
            <a:ext cx="704739" cy="1012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14" name="Google Shape;714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983430" y="1377647"/>
            <a:ext cx="1164950" cy="715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5" name="Google Shape;715;p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694839" y="1304556"/>
            <a:ext cx="862097" cy="862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16" name="Google Shape;716;p2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5012316" y="1229591"/>
            <a:ext cx="1119949" cy="1012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" name="Google Shape;717;p2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3984460" y="1229591"/>
            <a:ext cx="675298" cy="1012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18" name="Google Shape;718;p2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6484824" y="1229591"/>
            <a:ext cx="732340" cy="1012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19" name="Google Shape;719;p2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152771" y="3150636"/>
            <a:ext cx="862536" cy="862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0" name="Google Shape;720;p2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466380" y="3150636"/>
            <a:ext cx="862536" cy="862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1" name="Google Shape;721;p2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9779989" y="3150636"/>
            <a:ext cx="856263" cy="862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2" name="Google Shape;722;p2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1083927" y="3146493"/>
            <a:ext cx="714074" cy="870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23" name="Google Shape;723;p23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2245676" y="3150636"/>
            <a:ext cx="903609" cy="862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4" name="Google Shape;724;p23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3600358" y="3150636"/>
            <a:ext cx="757464" cy="862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5" name="Google Shape;725;p23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5062672" y="3150636"/>
            <a:ext cx="857832" cy="862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6" name="Google Shape;726;p23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16287683" y="3251641"/>
            <a:ext cx="1110978" cy="660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27" name="Google Shape;727;p23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7176667" y="5066154"/>
            <a:ext cx="885701" cy="761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28" name="Google Shape;728;p23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8814767" y="5066154"/>
            <a:ext cx="761703" cy="761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29" name="Google Shape;729;p23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10328869" y="5066154"/>
            <a:ext cx="761703" cy="761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0" name="Google Shape;730;p23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11842971" y="5066154"/>
            <a:ext cx="760318" cy="761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1" name="Google Shape;731;p23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13355689" y="5066154"/>
            <a:ext cx="827938" cy="761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2" name="Google Shape;732;p23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14936026" y="5066154"/>
            <a:ext cx="614902" cy="761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3" name="Google Shape;733;p23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16303327" y="5132346"/>
            <a:ext cx="1095335" cy="62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4" name="Google Shape;734;p23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7165425" y="6765381"/>
            <a:ext cx="914303" cy="816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5" name="Google Shape;735;p23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8517113" y="6732732"/>
            <a:ext cx="642709" cy="881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6" name="Google Shape;736;p23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9597207" y="6732732"/>
            <a:ext cx="827027" cy="881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7" name="Google Shape;737;p23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10861619" y="6732732"/>
            <a:ext cx="644312" cy="881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8" name="Google Shape;738;p23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11943316" y="6824910"/>
            <a:ext cx="1158432" cy="697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9" name="Google Shape;739;p23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13539133" y="6732732"/>
            <a:ext cx="1117135" cy="881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0" name="Google Shape;740;p23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15093653" y="6732732"/>
            <a:ext cx="881521" cy="881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1" name="Google Shape;741;p23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16412559" y="6732732"/>
            <a:ext cx="881521" cy="881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2" name="Google Shape;742;p23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7371917" y="8565257"/>
            <a:ext cx="424245" cy="788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3" name="Google Shape;743;p23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8415791" y="8565257"/>
            <a:ext cx="610569" cy="788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4" name="Google Shape;744;p23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9645988" y="8565257"/>
            <a:ext cx="680799" cy="788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5" name="Google Shape;745;p23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10946415" y="8565257"/>
            <a:ext cx="397013" cy="788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6" name="Google Shape;746;p23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11963057" y="8565257"/>
            <a:ext cx="788293" cy="788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7" name="Google Shape;747;p23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13370979" y="8565257"/>
            <a:ext cx="963470" cy="788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8" name="Google Shape;748;p23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14954077" y="8665805"/>
            <a:ext cx="838854" cy="587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49" name="Google Shape;749;p23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16506295" y="8565257"/>
            <a:ext cx="689398" cy="788293"/>
          </a:xfrm>
          <a:prstGeom prst="rect">
            <a:avLst/>
          </a:prstGeom>
          <a:noFill/>
          <a:ln>
            <a:noFill/>
          </a:ln>
        </p:spPr>
      </p:pic>
      <p:sp>
        <p:nvSpPr>
          <p:cNvPr id="750" name="Google Shape;750;p23"/>
          <p:cNvSpPr txBox="1"/>
          <p:nvPr/>
        </p:nvSpPr>
        <p:spPr>
          <a:xfrm>
            <a:off x="1003981" y="1172913"/>
            <a:ext cx="52533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6000" u="none" cap="none" strike="noStrike">
                <a:solidFill>
                  <a:srgbClr val="EF4824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RESOURCE </a:t>
            </a:r>
            <a:endParaRPr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6000" u="none" cap="none" strike="noStrike">
                <a:solidFill>
                  <a:srgbClr val="EF4824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PAGE</a:t>
            </a:r>
            <a:endParaRPr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BE7"/>
        </a:solidFill>
      </p:bgPr>
    </p:bg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5" name="Google Shape;755;p24"/>
          <p:cNvPicPr preferRelativeResize="0"/>
          <p:nvPr/>
        </p:nvPicPr>
        <p:blipFill rotWithShape="1">
          <a:blip r:embed="rId3">
            <a:alphaModFix/>
          </a:blip>
          <a:srcRect b="60189" l="0" r="0" t="13840"/>
          <a:stretch/>
        </p:blipFill>
        <p:spPr>
          <a:xfrm>
            <a:off x="1028700" y="3776603"/>
            <a:ext cx="16230600" cy="4215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6" name="Google Shape;756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24919" y="786728"/>
            <a:ext cx="4438163" cy="1053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7" name="Google Shape;757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3307788">
            <a:off x="12961074" y="292857"/>
            <a:ext cx="3040967" cy="381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8" name="Google Shape;758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3307788">
            <a:off x="534008" y="292857"/>
            <a:ext cx="3040967" cy="381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9" name="Google Shape;759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3307788">
            <a:off x="13986865" y="292857"/>
            <a:ext cx="3040967" cy="381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0" name="Google Shape;760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3307788">
            <a:off x="1559799" y="292857"/>
            <a:ext cx="3040967" cy="381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Google Shape;761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3307788">
            <a:off x="15012656" y="292857"/>
            <a:ext cx="3040967" cy="381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Google Shape;762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3307788">
            <a:off x="2585591" y="292857"/>
            <a:ext cx="3040967" cy="381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Google Shape;763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3307788">
            <a:off x="16038448" y="292857"/>
            <a:ext cx="3040967" cy="381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3307788">
            <a:off x="3611382" y="292857"/>
            <a:ext cx="3040967" cy="381503"/>
          </a:xfrm>
          <a:prstGeom prst="rect">
            <a:avLst/>
          </a:prstGeom>
          <a:noFill/>
          <a:ln>
            <a:noFill/>
          </a:ln>
        </p:spPr>
      </p:pic>
      <p:sp>
        <p:nvSpPr>
          <p:cNvPr id="765" name="Google Shape;765;p24"/>
          <p:cNvSpPr txBox="1"/>
          <p:nvPr/>
        </p:nvSpPr>
        <p:spPr>
          <a:xfrm>
            <a:off x="-204880" y="2487844"/>
            <a:ext cx="18697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4100" u="none" cap="none" strike="noStrike">
                <a:solidFill>
                  <a:srgbClr val="1BA5D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FREE TEMPLATES FOR ALL YOUR PRESENTATION NEEDS</a:t>
            </a:r>
            <a:endParaRPr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766" name="Google Shape;766;p24"/>
          <p:cNvSpPr txBox="1"/>
          <p:nvPr/>
        </p:nvSpPr>
        <p:spPr>
          <a:xfrm>
            <a:off x="562685" y="8649218"/>
            <a:ext cx="4216800" cy="8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EF4824"/>
                </a:solidFill>
                <a:latin typeface="Montserrat"/>
                <a:ea typeface="Montserrat"/>
                <a:cs typeface="Montserrat"/>
                <a:sym typeface="Montserrat"/>
              </a:rPr>
              <a:t>For PowerPoint,</a:t>
            </a:r>
            <a:endParaRPr/>
          </a:p>
          <a:p>
            <a:pPr indent="0" lvl="1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EF4824"/>
                </a:solidFill>
                <a:latin typeface="Montserrat"/>
                <a:ea typeface="Montserrat"/>
                <a:cs typeface="Montserrat"/>
                <a:sym typeface="Montserrat"/>
              </a:rPr>
              <a:t>Google Slides, and Canva</a:t>
            </a:r>
            <a:endParaRPr/>
          </a:p>
        </p:txBody>
      </p:sp>
      <p:sp>
        <p:nvSpPr>
          <p:cNvPr id="767" name="Google Shape;767;p24"/>
          <p:cNvSpPr txBox="1"/>
          <p:nvPr/>
        </p:nvSpPr>
        <p:spPr>
          <a:xfrm>
            <a:off x="4779628" y="8649218"/>
            <a:ext cx="3839100" cy="8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EF4824"/>
                </a:solidFill>
                <a:latin typeface="Montserrat"/>
                <a:ea typeface="Montserrat"/>
                <a:cs typeface="Montserrat"/>
                <a:sym typeface="Montserrat"/>
              </a:rPr>
              <a:t>100% free for personal</a:t>
            </a:r>
            <a:endParaRPr/>
          </a:p>
          <a:p>
            <a:pPr indent="0" lvl="1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EF4824"/>
                </a:solidFill>
                <a:latin typeface="Montserrat"/>
                <a:ea typeface="Montserrat"/>
                <a:cs typeface="Montserrat"/>
                <a:sym typeface="Montserrat"/>
              </a:rPr>
              <a:t>or commercial use</a:t>
            </a:r>
            <a:endParaRPr/>
          </a:p>
        </p:txBody>
      </p:sp>
      <p:sp>
        <p:nvSpPr>
          <p:cNvPr id="768" name="Google Shape;768;p24"/>
          <p:cNvSpPr txBox="1"/>
          <p:nvPr/>
        </p:nvSpPr>
        <p:spPr>
          <a:xfrm>
            <a:off x="8809170" y="8649218"/>
            <a:ext cx="4422600" cy="8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EF4824"/>
                </a:solidFill>
                <a:latin typeface="Montserrat"/>
                <a:ea typeface="Montserrat"/>
                <a:cs typeface="Montserrat"/>
                <a:sym typeface="Montserrat"/>
              </a:rPr>
              <a:t>Ready to use, professional,</a:t>
            </a:r>
            <a:endParaRPr/>
          </a:p>
          <a:p>
            <a:pPr indent="0" lvl="1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EF4824"/>
                </a:solidFill>
                <a:latin typeface="Montserrat"/>
                <a:ea typeface="Montserrat"/>
                <a:cs typeface="Montserrat"/>
                <a:sym typeface="Montserrat"/>
              </a:rPr>
              <a:t>and customizable</a:t>
            </a:r>
            <a:endParaRPr/>
          </a:p>
        </p:txBody>
      </p:sp>
      <p:sp>
        <p:nvSpPr>
          <p:cNvPr id="769" name="Google Shape;769;p24"/>
          <p:cNvSpPr txBox="1"/>
          <p:nvPr/>
        </p:nvSpPr>
        <p:spPr>
          <a:xfrm>
            <a:off x="13422391" y="8649218"/>
            <a:ext cx="4107900" cy="8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EF4824"/>
                </a:solidFill>
                <a:latin typeface="Montserrat"/>
                <a:ea typeface="Montserrat"/>
                <a:cs typeface="Montserrat"/>
                <a:sym typeface="Montserrat"/>
              </a:rPr>
              <a:t>Blow your audience away</a:t>
            </a:r>
            <a:endParaRPr/>
          </a:p>
          <a:p>
            <a:pPr indent="0" lvl="1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EF4824"/>
                </a:solidFill>
                <a:latin typeface="Montserrat"/>
                <a:ea typeface="Montserrat"/>
                <a:cs typeface="Montserrat"/>
                <a:sym typeface="Montserrat"/>
              </a:rPr>
              <a:t>with attractive visuals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BE7"/>
        </a:solidFill>
      </p:bgPr>
    </p:bg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4" name="Google Shape;77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3228"/>
            <a:ext cx="18288000" cy="10120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5" name="Google Shape;775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423070" y="530063"/>
            <a:ext cx="997273" cy="997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BE7"/>
        </a:solidFill>
      </p:bgPr>
    </p:bg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0" name="Google Shape;78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6472"/>
            <a:ext cx="18288000" cy="10170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1" name="Google Shape;781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423070" y="530063"/>
            <a:ext cx="997273" cy="997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BE7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"/>
          <p:cNvSpPr/>
          <p:nvPr/>
        </p:nvSpPr>
        <p:spPr>
          <a:xfrm>
            <a:off x="1970969" y="2862746"/>
            <a:ext cx="6448221" cy="6448194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4" name="Google Shape;174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2295988">
            <a:off x="6651003" y="7124333"/>
            <a:ext cx="2671615" cy="25696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5" name="Google Shape;175;p3"/>
          <p:cNvGrpSpPr/>
          <p:nvPr/>
        </p:nvGrpSpPr>
        <p:grpSpPr>
          <a:xfrm>
            <a:off x="10345838" y="3480486"/>
            <a:ext cx="6156756" cy="5559751"/>
            <a:chOff x="0" y="-381000"/>
            <a:chExt cx="8209009" cy="7413000"/>
          </a:xfrm>
        </p:grpSpPr>
        <p:sp>
          <p:nvSpPr>
            <p:cNvPr id="176" name="Google Shape;176;p3"/>
            <p:cNvSpPr txBox="1"/>
            <p:nvPr/>
          </p:nvSpPr>
          <p:spPr>
            <a:xfrm>
              <a:off x="1126503" y="-381000"/>
              <a:ext cx="7082506" cy="65692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23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500" u="none" cap="none" strike="noStrike">
                  <a:solidFill>
                    <a:srgbClr val="EF482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Write an agenda here.</a:t>
              </a:r>
              <a:endParaRPr/>
            </a:p>
            <a:p>
              <a:pPr indent="0" lvl="0" marL="0" marR="0" rtl="0" algn="l">
                <a:lnSpc>
                  <a:spcPct val="23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500" u="none" cap="none" strike="noStrike">
                  <a:solidFill>
                    <a:srgbClr val="EF482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Write an agenda here.</a:t>
              </a:r>
              <a:endParaRPr/>
            </a:p>
            <a:p>
              <a:pPr indent="0" lvl="0" marL="0" marR="0" rtl="0" algn="l">
                <a:lnSpc>
                  <a:spcPct val="23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500" u="none" cap="none" strike="noStrike">
                  <a:solidFill>
                    <a:srgbClr val="EF482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Write an agenda here.</a:t>
              </a:r>
              <a:endParaRPr/>
            </a:p>
            <a:p>
              <a:pPr indent="0" lvl="0" marL="0" marR="0" rtl="0" algn="l">
                <a:lnSpc>
                  <a:spcPct val="23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500" u="none" cap="none" strike="noStrike">
                  <a:solidFill>
                    <a:srgbClr val="EF482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Write an agenda here.</a:t>
              </a:r>
              <a:endParaRPr/>
            </a:p>
            <a:p>
              <a:pPr indent="0" lvl="0" marL="0" marR="0" rtl="0" algn="l">
                <a:lnSpc>
                  <a:spcPct val="23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500" u="none" cap="none" strike="noStrike">
                  <a:solidFill>
                    <a:srgbClr val="EF482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Write an agenda here.</a:t>
              </a:r>
              <a:endParaRPr/>
            </a:p>
          </p:txBody>
        </p:sp>
        <p:sp>
          <p:nvSpPr>
            <p:cNvPr id="177" name="Google Shape;177;p3"/>
            <p:cNvSpPr txBox="1"/>
            <p:nvPr/>
          </p:nvSpPr>
          <p:spPr>
            <a:xfrm>
              <a:off x="0" y="-381000"/>
              <a:ext cx="822300" cy="741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23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3500" u="none" cap="none" strike="noStrike">
                  <a:solidFill>
                    <a:srgbClr val="1BA5D6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1</a:t>
              </a:r>
              <a:endParaRPr>
                <a:latin typeface="Montserrat Black"/>
                <a:ea typeface="Montserrat Black"/>
                <a:cs typeface="Montserrat Black"/>
                <a:sym typeface="Montserrat Black"/>
              </a:endParaRPr>
            </a:p>
            <a:p>
              <a:pPr indent="0" lvl="0" marL="0" marR="0" rtl="0" algn="ctr">
                <a:lnSpc>
                  <a:spcPct val="23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3500" u="none" cap="none" strike="noStrike">
                  <a:solidFill>
                    <a:srgbClr val="1BA5D6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2</a:t>
              </a:r>
              <a:endParaRPr>
                <a:latin typeface="Montserrat Black"/>
                <a:ea typeface="Montserrat Black"/>
                <a:cs typeface="Montserrat Black"/>
                <a:sym typeface="Montserrat Black"/>
              </a:endParaRPr>
            </a:p>
            <a:p>
              <a:pPr indent="0" lvl="0" marL="0" marR="0" rtl="0" algn="ctr">
                <a:lnSpc>
                  <a:spcPct val="23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3500" u="none" cap="none" strike="noStrike">
                  <a:solidFill>
                    <a:srgbClr val="1BA5D6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3</a:t>
              </a:r>
              <a:endParaRPr>
                <a:latin typeface="Montserrat Black"/>
                <a:ea typeface="Montserrat Black"/>
                <a:cs typeface="Montserrat Black"/>
                <a:sym typeface="Montserrat Black"/>
              </a:endParaRPr>
            </a:p>
            <a:p>
              <a:pPr indent="0" lvl="0" marL="0" marR="0" rtl="0" algn="ctr">
                <a:lnSpc>
                  <a:spcPct val="23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3500" u="none" cap="none" strike="noStrike">
                  <a:solidFill>
                    <a:srgbClr val="1BA5D6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4</a:t>
              </a:r>
              <a:endParaRPr>
                <a:latin typeface="Montserrat Black"/>
                <a:ea typeface="Montserrat Black"/>
                <a:cs typeface="Montserrat Black"/>
                <a:sym typeface="Montserrat Black"/>
              </a:endParaRPr>
            </a:p>
            <a:p>
              <a:pPr indent="0" lvl="0" marL="0" marR="0" rtl="0" algn="ctr">
                <a:lnSpc>
                  <a:spcPct val="23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3500" u="none" cap="none" strike="noStrike">
                  <a:solidFill>
                    <a:srgbClr val="1BA5D6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5</a:t>
              </a:r>
              <a:endParaRPr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</p:grpSp>
      <p:sp>
        <p:nvSpPr>
          <p:cNvPr id="178" name="Google Shape;178;p3"/>
          <p:cNvSpPr txBox="1"/>
          <p:nvPr/>
        </p:nvSpPr>
        <p:spPr>
          <a:xfrm>
            <a:off x="1540249" y="914400"/>
            <a:ext cx="152076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6600" u="none" cap="none" strike="noStrike">
                <a:solidFill>
                  <a:srgbClr val="EF4824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ADD AN AGENDA PAGE</a:t>
            </a:r>
            <a:endParaRPr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grpSp>
        <p:nvGrpSpPr>
          <p:cNvPr id="179" name="Google Shape;179;p3"/>
          <p:cNvGrpSpPr/>
          <p:nvPr/>
        </p:nvGrpSpPr>
        <p:grpSpPr>
          <a:xfrm rot="-5400000">
            <a:off x="-3870982" y="3564279"/>
            <a:ext cx="10755746" cy="3158443"/>
            <a:chOff x="0" y="-19050"/>
            <a:chExt cx="2832789" cy="831850"/>
          </a:xfrm>
        </p:grpSpPr>
        <p:sp>
          <p:nvSpPr>
            <p:cNvPr id="180" name="Google Shape;180;p3"/>
            <p:cNvSpPr/>
            <p:nvPr/>
          </p:nvSpPr>
          <p:spPr>
            <a:xfrm>
              <a:off x="0" y="0"/>
              <a:ext cx="2832789" cy="95323"/>
            </a:xfrm>
            <a:custGeom>
              <a:rect b="b" l="l" r="r" t="t"/>
              <a:pathLst>
                <a:path extrusionOk="0" h="95323" w="2832789">
                  <a:moveTo>
                    <a:pt x="0" y="0"/>
                  </a:moveTo>
                  <a:lnTo>
                    <a:pt x="2832789" y="0"/>
                  </a:lnTo>
                  <a:lnTo>
                    <a:pt x="2832789" y="95323"/>
                  </a:lnTo>
                  <a:lnTo>
                    <a:pt x="0" y="95323"/>
                  </a:lnTo>
                  <a:close/>
                </a:path>
              </a:pathLst>
            </a:custGeom>
            <a:solidFill>
              <a:srgbClr val="EF4824"/>
            </a:solidFill>
            <a:ln>
              <a:noFill/>
            </a:ln>
          </p:spPr>
        </p:sp>
        <p:sp>
          <p:nvSpPr>
            <p:cNvPr id="181" name="Google Shape;181;p3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6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2" name="Google Shape;182;p3"/>
          <p:cNvGrpSpPr/>
          <p:nvPr/>
        </p:nvGrpSpPr>
        <p:grpSpPr>
          <a:xfrm rot="-5400000">
            <a:off x="14055078" y="3564288"/>
            <a:ext cx="10755746" cy="3158425"/>
            <a:chOff x="0" y="-19050"/>
            <a:chExt cx="2832789" cy="831850"/>
          </a:xfrm>
        </p:grpSpPr>
        <p:sp>
          <p:nvSpPr>
            <p:cNvPr id="183" name="Google Shape;183;p3"/>
            <p:cNvSpPr/>
            <p:nvPr/>
          </p:nvSpPr>
          <p:spPr>
            <a:xfrm>
              <a:off x="0" y="0"/>
              <a:ext cx="2832789" cy="119873"/>
            </a:xfrm>
            <a:custGeom>
              <a:rect b="b" l="l" r="r" t="t"/>
              <a:pathLst>
                <a:path extrusionOk="0" h="119873" w="2832789">
                  <a:moveTo>
                    <a:pt x="0" y="0"/>
                  </a:moveTo>
                  <a:lnTo>
                    <a:pt x="2832789" y="0"/>
                  </a:lnTo>
                  <a:lnTo>
                    <a:pt x="2832789" y="119873"/>
                  </a:lnTo>
                  <a:lnTo>
                    <a:pt x="0" y="119873"/>
                  </a:lnTo>
                  <a:close/>
                </a:path>
              </a:pathLst>
            </a:custGeom>
            <a:solidFill>
              <a:srgbClr val="71BDD8"/>
            </a:solidFill>
            <a:ln>
              <a:noFill/>
            </a:ln>
          </p:spPr>
        </p:sp>
        <p:sp>
          <p:nvSpPr>
            <p:cNvPr id="184" name="Google Shape;184;p3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6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BE7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91275" y="562290"/>
            <a:ext cx="2398715" cy="1304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93562" y="562290"/>
            <a:ext cx="2398715" cy="1304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95848" y="562290"/>
            <a:ext cx="2398715" cy="1304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98135" y="562290"/>
            <a:ext cx="2398715" cy="1304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4"/>
          <p:cNvPicPr preferRelativeResize="0"/>
          <p:nvPr/>
        </p:nvPicPr>
        <p:blipFill rotWithShape="1">
          <a:blip r:embed="rId4">
            <a:alphaModFix/>
          </a:blip>
          <a:srcRect b="16137" l="5428" r="3407" t="0"/>
          <a:stretch/>
        </p:blipFill>
        <p:spPr>
          <a:xfrm>
            <a:off x="0" y="0"/>
            <a:ext cx="6128121" cy="5637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995347" y="8587933"/>
            <a:ext cx="2398715" cy="1304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97634" y="8587933"/>
            <a:ext cx="2398715" cy="1304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99920" y="8587933"/>
            <a:ext cx="2398715" cy="1304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397793" y="8587933"/>
            <a:ext cx="2398715" cy="1304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4"/>
          <p:cNvPicPr preferRelativeResize="0"/>
          <p:nvPr/>
        </p:nvPicPr>
        <p:blipFill rotWithShape="1">
          <a:blip r:embed="rId6">
            <a:alphaModFix/>
          </a:blip>
          <a:srcRect b="39346" l="35325" r="2210" t="21270"/>
          <a:stretch/>
        </p:blipFill>
        <p:spPr>
          <a:xfrm>
            <a:off x="11073010" y="5737923"/>
            <a:ext cx="7214990" cy="4549077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4"/>
          <p:cNvSpPr txBox="1"/>
          <p:nvPr/>
        </p:nvSpPr>
        <p:spPr>
          <a:xfrm>
            <a:off x="6697492" y="2704373"/>
            <a:ext cx="11021136" cy="10717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3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I'm Rain. Welcome to my education presentation.</a:t>
            </a:r>
            <a:endParaRPr/>
          </a:p>
          <a:p>
            <a:pPr indent="0" lvl="1" marL="0" marR="0" rtl="0" algn="ctr">
              <a:lnSpc>
                <a:spcPct val="163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Follow me at @reallygreatsite to learn more. </a:t>
            </a:r>
            <a:endParaRPr/>
          </a:p>
        </p:txBody>
      </p:sp>
      <p:grpSp>
        <p:nvGrpSpPr>
          <p:cNvPr id="200" name="Google Shape;200;p4"/>
          <p:cNvGrpSpPr/>
          <p:nvPr/>
        </p:nvGrpSpPr>
        <p:grpSpPr>
          <a:xfrm>
            <a:off x="391316" y="6656636"/>
            <a:ext cx="9003674" cy="1231424"/>
            <a:chOff x="0" y="-123825"/>
            <a:chExt cx="12004898" cy="1641900"/>
          </a:xfrm>
        </p:grpSpPr>
        <p:sp>
          <p:nvSpPr>
            <p:cNvPr id="201" name="Google Shape;201;p4"/>
            <p:cNvSpPr txBox="1"/>
            <p:nvPr/>
          </p:nvSpPr>
          <p:spPr>
            <a:xfrm>
              <a:off x="0" y="-123825"/>
              <a:ext cx="81192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8000" u="none" cap="none" strike="noStrike">
                  <a:solidFill>
                    <a:srgbClr val="EF4824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HELLO</a:t>
              </a:r>
              <a:endParaRPr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202" name="Google Shape;202;p4"/>
            <p:cNvSpPr txBox="1"/>
            <p:nvPr/>
          </p:nvSpPr>
          <p:spPr>
            <a:xfrm>
              <a:off x="6699698" y="-123825"/>
              <a:ext cx="53052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8000" u="none" cap="none" strike="noStrike">
                  <a:solidFill>
                    <a:srgbClr val="1BA5D6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THERE!</a:t>
              </a:r>
              <a:endParaRPr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BE7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5"/>
          <p:cNvPicPr preferRelativeResize="0"/>
          <p:nvPr/>
        </p:nvPicPr>
        <p:blipFill rotWithShape="1">
          <a:blip r:embed="rId3">
            <a:alphaModFix/>
          </a:blip>
          <a:srcRect b="0" l="0" r="38476" t="0"/>
          <a:stretch/>
        </p:blipFill>
        <p:spPr>
          <a:xfrm>
            <a:off x="0" y="0"/>
            <a:ext cx="11251224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8" name="Google Shape;208;p5"/>
          <p:cNvGrpSpPr/>
          <p:nvPr/>
        </p:nvGrpSpPr>
        <p:grpSpPr>
          <a:xfrm rot="2342379">
            <a:off x="11878255" y="-1249493"/>
            <a:ext cx="8914926" cy="4036025"/>
            <a:chOff x="0" y="-19050"/>
            <a:chExt cx="2347964" cy="1062986"/>
          </a:xfrm>
        </p:grpSpPr>
        <p:sp>
          <p:nvSpPr>
            <p:cNvPr id="209" name="Google Shape;209;p5"/>
            <p:cNvSpPr/>
            <p:nvPr/>
          </p:nvSpPr>
          <p:spPr>
            <a:xfrm>
              <a:off x="0" y="0"/>
              <a:ext cx="2347964" cy="1043936"/>
            </a:xfrm>
            <a:custGeom>
              <a:rect b="b" l="l" r="r" t="t"/>
              <a:pathLst>
                <a:path extrusionOk="0" h="1043936" w="2347964">
                  <a:moveTo>
                    <a:pt x="0" y="0"/>
                  </a:moveTo>
                  <a:lnTo>
                    <a:pt x="2347964" y="0"/>
                  </a:lnTo>
                  <a:lnTo>
                    <a:pt x="2347964" y="1043936"/>
                  </a:lnTo>
                  <a:lnTo>
                    <a:pt x="0" y="1043936"/>
                  </a:lnTo>
                  <a:close/>
                </a:path>
              </a:pathLst>
            </a:custGeom>
            <a:solidFill>
              <a:srgbClr val="71BDD8"/>
            </a:solidFill>
            <a:ln>
              <a:noFill/>
            </a:ln>
          </p:spPr>
        </p:sp>
        <p:sp>
          <p:nvSpPr>
            <p:cNvPr id="210" name="Google Shape;210;p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6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1" name="Google Shape;211;p5"/>
          <p:cNvGrpSpPr/>
          <p:nvPr/>
        </p:nvGrpSpPr>
        <p:grpSpPr>
          <a:xfrm>
            <a:off x="4931469" y="6842992"/>
            <a:ext cx="12639510" cy="2817448"/>
            <a:chOff x="0" y="-114300"/>
            <a:chExt cx="16852680" cy="3756598"/>
          </a:xfrm>
        </p:grpSpPr>
        <p:sp>
          <p:nvSpPr>
            <p:cNvPr id="212" name="Google Shape;212;p5"/>
            <p:cNvSpPr txBox="1"/>
            <p:nvPr/>
          </p:nvSpPr>
          <p:spPr>
            <a:xfrm>
              <a:off x="5616707" y="-114300"/>
              <a:ext cx="11235900" cy="284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6600" u="none" cap="none" strike="noStrike">
                  <a:solidFill>
                    <a:srgbClr val="EF4824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WRITE YOUR</a:t>
              </a:r>
              <a:endParaRPr>
                <a:latin typeface="Montserrat Black"/>
                <a:ea typeface="Montserrat Black"/>
                <a:cs typeface="Montserrat Black"/>
                <a:sym typeface="Montserrat Black"/>
              </a:endParaRPr>
            </a:p>
            <a:p>
              <a:pPr indent="0" lvl="0" marL="0" marR="0" rtl="0" algn="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6600" u="none" cap="none" strike="noStrike">
                  <a:solidFill>
                    <a:srgbClr val="EF4824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TOPIC OR IDEA</a:t>
              </a:r>
              <a:endParaRPr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213" name="Google Shape;213;p5"/>
            <p:cNvSpPr txBox="1"/>
            <p:nvPr/>
          </p:nvSpPr>
          <p:spPr>
            <a:xfrm>
              <a:off x="0" y="3084430"/>
              <a:ext cx="16852680" cy="5578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r">
                <a:lnSpc>
                  <a:spcPct val="16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000000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Elaborate on what you want to discuss. </a:t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BE7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6"/>
          <p:cNvPicPr preferRelativeResize="0"/>
          <p:nvPr/>
        </p:nvPicPr>
        <p:blipFill rotWithShape="1">
          <a:blip r:embed="rId3">
            <a:alphaModFix/>
          </a:blip>
          <a:srcRect b="0" l="19030" r="13319" t="5519"/>
          <a:stretch/>
        </p:blipFill>
        <p:spPr>
          <a:xfrm>
            <a:off x="0" y="0"/>
            <a:ext cx="7106481" cy="9925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77340" y="1028700"/>
            <a:ext cx="1456204" cy="1112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967416" y="1028700"/>
            <a:ext cx="1456204" cy="1112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947569" y="1028700"/>
            <a:ext cx="1456204" cy="1112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87263" y="1028700"/>
            <a:ext cx="1456204" cy="1112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957493" y="1028700"/>
            <a:ext cx="1456204" cy="11120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4" name="Google Shape;224;p6"/>
          <p:cNvGrpSpPr/>
          <p:nvPr/>
        </p:nvGrpSpPr>
        <p:grpSpPr>
          <a:xfrm>
            <a:off x="7454370" y="3671928"/>
            <a:ext cx="9797196" cy="4420979"/>
            <a:chOff x="0" y="-114300"/>
            <a:chExt cx="13062928" cy="5894639"/>
          </a:xfrm>
        </p:grpSpPr>
        <p:sp>
          <p:nvSpPr>
            <p:cNvPr id="225" name="Google Shape;225;p6"/>
            <p:cNvSpPr txBox="1"/>
            <p:nvPr/>
          </p:nvSpPr>
          <p:spPr>
            <a:xfrm>
              <a:off x="0" y="-114300"/>
              <a:ext cx="13062900" cy="433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6600" u="none" cap="none" strike="noStrike">
                  <a:solidFill>
                    <a:srgbClr val="EF4824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WRITE AN ORIGINAL</a:t>
              </a:r>
              <a:endParaRPr>
                <a:latin typeface="Montserrat Black"/>
                <a:ea typeface="Montserrat Black"/>
                <a:cs typeface="Montserrat Black"/>
                <a:sym typeface="Montserrat Black"/>
              </a:endParaRPr>
            </a:p>
            <a:p>
              <a:pPr indent="0" lvl="0" marL="0" marR="0" rtl="0" algn="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6600" u="none" cap="none" strike="noStrike">
                  <a:solidFill>
                    <a:srgbClr val="EF4824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STATEMENT OR</a:t>
              </a:r>
              <a:endParaRPr>
                <a:latin typeface="Montserrat Black"/>
                <a:ea typeface="Montserrat Black"/>
                <a:cs typeface="Montserrat Black"/>
                <a:sym typeface="Montserrat Black"/>
              </a:endParaRPr>
            </a:p>
            <a:p>
              <a:pPr indent="0" lvl="0" marL="0" marR="0" rtl="0" algn="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6600" u="none" cap="none" strike="noStrike">
                  <a:solidFill>
                    <a:srgbClr val="EF4824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INSPIRING QUOTE</a:t>
              </a:r>
              <a:endParaRPr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226" name="Google Shape;226;p6"/>
            <p:cNvSpPr txBox="1"/>
            <p:nvPr/>
          </p:nvSpPr>
          <p:spPr>
            <a:xfrm>
              <a:off x="0" y="5222471"/>
              <a:ext cx="13062928" cy="5578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r">
                <a:lnSpc>
                  <a:spcPct val="16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000000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Include a credit, citation, or supporting message</a:t>
              </a:r>
              <a:endParaRPr/>
            </a:p>
          </p:txBody>
        </p:sp>
      </p:grpSp>
      <p:grpSp>
        <p:nvGrpSpPr>
          <p:cNvPr id="227" name="Google Shape;227;p6"/>
          <p:cNvGrpSpPr/>
          <p:nvPr/>
        </p:nvGrpSpPr>
        <p:grpSpPr>
          <a:xfrm rot="10800000">
            <a:off x="4" y="7200887"/>
            <a:ext cx="18287996" cy="3158443"/>
            <a:chOff x="0" y="-19050"/>
            <a:chExt cx="4816592" cy="831850"/>
          </a:xfrm>
        </p:grpSpPr>
        <p:sp>
          <p:nvSpPr>
            <p:cNvPr id="228" name="Google Shape;228;p6"/>
            <p:cNvSpPr/>
            <p:nvPr/>
          </p:nvSpPr>
          <p:spPr>
            <a:xfrm>
              <a:off x="0" y="0"/>
              <a:ext cx="4816592" cy="95323"/>
            </a:xfrm>
            <a:custGeom>
              <a:rect b="b" l="l" r="r" t="t"/>
              <a:pathLst>
                <a:path extrusionOk="0" h="9532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95323"/>
                  </a:lnTo>
                  <a:lnTo>
                    <a:pt x="0" y="95323"/>
                  </a:lnTo>
                  <a:close/>
                </a:path>
              </a:pathLst>
            </a:custGeom>
            <a:solidFill>
              <a:srgbClr val="71BDD8"/>
            </a:solidFill>
            <a:ln>
              <a:noFill/>
            </a:ln>
          </p:spPr>
        </p:sp>
        <p:sp>
          <p:nvSpPr>
            <p:cNvPr id="229" name="Google Shape;229;p6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6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BE7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2588" y="3082228"/>
            <a:ext cx="3476955" cy="3541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05523" y="3082228"/>
            <a:ext cx="3476955" cy="3541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206577" y="3082228"/>
            <a:ext cx="3476955" cy="35413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7" name="Google Shape;237;p7"/>
          <p:cNvGrpSpPr/>
          <p:nvPr/>
        </p:nvGrpSpPr>
        <p:grpSpPr>
          <a:xfrm>
            <a:off x="-1016116" y="-1077110"/>
            <a:ext cx="2896133" cy="2909114"/>
            <a:chOff x="1813" y="0"/>
            <a:chExt cx="809173" cy="812800"/>
          </a:xfrm>
        </p:grpSpPr>
        <p:sp>
          <p:nvSpPr>
            <p:cNvPr id="238" name="Google Shape;238;p7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F48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7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0" name="Google Shape;240;p7"/>
          <p:cNvGrpSpPr/>
          <p:nvPr/>
        </p:nvGrpSpPr>
        <p:grpSpPr>
          <a:xfrm>
            <a:off x="16839932" y="8832443"/>
            <a:ext cx="2896133" cy="2909114"/>
            <a:chOff x="1813" y="0"/>
            <a:chExt cx="809173" cy="812800"/>
          </a:xfrm>
        </p:grpSpPr>
        <p:sp>
          <p:nvSpPr>
            <p:cNvPr id="241" name="Google Shape;241;p7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71BD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7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3" name="Google Shape;243;p7"/>
          <p:cNvSpPr/>
          <p:nvPr/>
        </p:nvSpPr>
        <p:spPr>
          <a:xfrm>
            <a:off x="7867013" y="3575918"/>
            <a:ext cx="2553974" cy="2553964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-16664" r="-16663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7"/>
          <p:cNvSpPr/>
          <p:nvPr/>
        </p:nvSpPr>
        <p:spPr>
          <a:xfrm>
            <a:off x="2064079" y="3575918"/>
            <a:ext cx="2553974" cy="2553964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-52863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7"/>
          <p:cNvSpPr/>
          <p:nvPr/>
        </p:nvSpPr>
        <p:spPr>
          <a:xfrm>
            <a:off x="13669947" y="3575918"/>
            <a:ext cx="2553974" cy="2553964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-70961" l="-27415" r="-144456" t="-6895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7"/>
          <p:cNvSpPr txBox="1"/>
          <p:nvPr/>
        </p:nvSpPr>
        <p:spPr>
          <a:xfrm>
            <a:off x="2253261" y="922846"/>
            <a:ext cx="137814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6500" u="none" cap="none" strike="noStrike">
                <a:solidFill>
                  <a:srgbClr val="EF4824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WRITE YOUR TOPIC OR IDEA</a:t>
            </a:r>
            <a:endParaRPr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grpSp>
        <p:nvGrpSpPr>
          <p:cNvPr id="247" name="Google Shape;247;p7"/>
          <p:cNvGrpSpPr/>
          <p:nvPr/>
        </p:nvGrpSpPr>
        <p:grpSpPr>
          <a:xfrm>
            <a:off x="1049003" y="7119988"/>
            <a:ext cx="4584151" cy="1451103"/>
            <a:chOff x="0" y="-47625"/>
            <a:chExt cx="6112200" cy="1934805"/>
          </a:xfrm>
        </p:grpSpPr>
        <p:sp>
          <p:nvSpPr>
            <p:cNvPr id="248" name="Google Shape;248;p7"/>
            <p:cNvSpPr txBox="1"/>
            <p:nvPr/>
          </p:nvSpPr>
          <p:spPr>
            <a:xfrm>
              <a:off x="0" y="-47625"/>
              <a:ext cx="61122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3000" u="none" cap="none" strike="noStrike">
                  <a:solidFill>
                    <a:srgbClr val="EF4824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ADD A MAIN POINT</a:t>
              </a:r>
              <a:endParaRPr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249" name="Google Shape;249;p7"/>
            <p:cNvSpPr txBox="1"/>
            <p:nvPr/>
          </p:nvSpPr>
          <p:spPr>
            <a:xfrm>
              <a:off x="0" y="801480"/>
              <a:ext cx="6112200" cy="108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000000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Briefly elaborate on</a:t>
              </a:r>
              <a:endParaRPr/>
            </a:p>
            <a:p>
              <a:pPr indent="0" lvl="1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000000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what you want to discuss. </a:t>
              </a:r>
              <a:endParaRPr/>
            </a:p>
          </p:txBody>
        </p:sp>
      </p:grpSp>
      <p:grpSp>
        <p:nvGrpSpPr>
          <p:cNvPr id="250" name="Google Shape;250;p7"/>
          <p:cNvGrpSpPr/>
          <p:nvPr/>
        </p:nvGrpSpPr>
        <p:grpSpPr>
          <a:xfrm>
            <a:off x="12654872" y="7119988"/>
            <a:ext cx="4584151" cy="1451103"/>
            <a:chOff x="0" y="-47625"/>
            <a:chExt cx="6112200" cy="1934805"/>
          </a:xfrm>
        </p:grpSpPr>
        <p:sp>
          <p:nvSpPr>
            <p:cNvPr id="251" name="Google Shape;251;p7"/>
            <p:cNvSpPr txBox="1"/>
            <p:nvPr/>
          </p:nvSpPr>
          <p:spPr>
            <a:xfrm>
              <a:off x="0" y="-47625"/>
              <a:ext cx="61122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3000" u="none" cap="none" strike="noStrike">
                  <a:solidFill>
                    <a:srgbClr val="EF4824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ADD A MAIN POINT</a:t>
              </a:r>
              <a:endParaRPr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252" name="Google Shape;252;p7"/>
            <p:cNvSpPr txBox="1"/>
            <p:nvPr/>
          </p:nvSpPr>
          <p:spPr>
            <a:xfrm>
              <a:off x="0" y="801480"/>
              <a:ext cx="6112200" cy="108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000000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Briefly elaborate on</a:t>
              </a:r>
              <a:endParaRPr/>
            </a:p>
            <a:p>
              <a:pPr indent="0" lvl="1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000000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what you want to discuss. </a:t>
              </a:r>
              <a:endParaRPr/>
            </a:p>
          </p:txBody>
        </p:sp>
      </p:grpSp>
      <p:grpSp>
        <p:nvGrpSpPr>
          <p:cNvPr id="253" name="Google Shape;253;p7"/>
          <p:cNvGrpSpPr/>
          <p:nvPr/>
        </p:nvGrpSpPr>
        <p:grpSpPr>
          <a:xfrm>
            <a:off x="6851938" y="7119988"/>
            <a:ext cx="4584151" cy="1451103"/>
            <a:chOff x="0" y="-47625"/>
            <a:chExt cx="6112200" cy="1934805"/>
          </a:xfrm>
        </p:grpSpPr>
        <p:sp>
          <p:nvSpPr>
            <p:cNvPr id="254" name="Google Shape;254;p7"/>
            <p:cNvSpPr txBox="1"/>
            <p:nvPr/>
          </p:nvSpPr>
          <p:spPr>
            <a:xfrm>
              <a:off x="0" y="-47625"/>
              <a:ext cx="61122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3000" u="none" cap="none" strike="noStrike">
                  <a:solidFill>
                    <a:srgbClr val="EF4824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ADD A MAIN POINT</a:t>
              </a:r>
              <a:endParaRPr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255" name="Google Shape;255;p7"/>
            <p:cNvSpPr txBox="1"/>
            <p:nvPr/>
          </p:nvSpPr>
          <p:spPr>
            <a:xfrm>
              <a:off x="0" y="801480"/>
              <a:ext cx="6112200" cy="108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000000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Briefly elaborate on</a:t>
              </a:r>
              <a:endParaRPr/>
            </a:p>
            <a:p>
              <a:pPr indent="0" lvl="1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000000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what you want to discuss. </a:t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BE7"/>
        </a:solidFill>
      </p:bgPr>
    </p:bg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p8"/>
          <p:cNvGrpSpPr/>
          <p:nvPr/>
        </p:nvGrpSpPr>
        <p:grpSpPr>
          <a:xfrm rot="5400000">
            <a:off x="15471909" y="-1003638"/>
            <a:ext cx="2027567" cy="3699657"/>
            <a:chOff x="0" y="-63362"/>
            <a:chExt cx="2703424" cy="4932875"/>
          </a:xfrm>
        </p:grpSpPr>
        <p:grpSp>
          <p:nvGrpSpPr>
            <p:cNvPr id="261" name="Google Shape;261;p8"/>
            <p:cNvGrpSpPr/>
            <p:nvPr/>
          </p:nvGrpSpPr>
          <p:grpSpPr>
            <a:xfrm>
              <a:off x="0" y="-63362"/>
              <a:ext cx="2703424" cy="2766786"/>
              <a:chOff x="0" y="-19050"/>
              <a:chExt cx="812800" cy="831850"/>
            </a:xfrm>
          </p:grpSpPr>
          <p:sp>
            <p:nvSpPr>
              <p:cNvPr id="262" name="Google Shape;262;p8"/>
              <p:cNvSpPr/>
              <p:nvPr/>
            </p:nvSpPr>
            <p:spPr>
              <a:xfrm>
                <a:off x="0" y="0"/>
                <a:ext cx="310719" cy="656264"/>
              </a:xfrm>
              <a:custGeom>
                <a:rect b="b" l="l" r="r" t="t"/>
                <a:pathLst>
                  <a:path extrusionOk="0" h="656264" w="310719">
                    <a:moveTo>
                      <a:pt x="0" y="0"/>
                    </a:moveTo>
                    <a:lnTo>
                      <a:pt x="310719" y="0"/>
                    </a:lnTo>
                    <a:lnTo>
                      <a:pt x="310719" y="656264"/>
                    </a:lnTo>
                    <a:lnTo>
                      <a:pt x="0" y="656264"/>
                    </a:lnTo>
                    <a:close/>
                  </a:path>
                </a:pathLst>
              </a:custGeom>
              <a:solidFill>
                <a:srgbClr val="71BDD8"/>
              </a:solidFill>
              <a:ln>
                <a:noFill/>
              </a:ln>
            </p:spPr>
          </p:sp>
          <p:sp>
            <p:nvSpPr>
              <p:cNvPr id="263" name="Google Shape;263;p8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66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4" name="Google Shape;264;p8"/>
            <p:cNvGrpSpPr/>
            <p:nvPr/>
          </p:nvGrpSpPr>
          <p:grpSpPr>
            <a:xfrm>
              <a:off x="0" y="2102727"/>
              <a:ext cx="2703424" cy="2766786"/>
              <a:chOff x="0" y="-19050"/>
              <a:chExt cx="812800" cy="831850"/>
            </a:xfrm>
          </p:grpSpPr>
          <p:sp>
            <p:nvSpPr>
              <p:cNvPr id="265" name="Google Shape;265;p8"/>
              <p:cNvSpPr/>
              <p:nvPr/>
            </p:nvSpPr>
            <p:spPr>
              <a:xfrm>
                <a:off x="0" y="0"/>
                <a:ext cx="310719" cy="656264"/>
              </a:xfrm>
              <a:custGeom>
                <a:rect b="b" l="l" r="r" t="t"/>
                <a:pathLst>
                  <a:path extrusionOk="0" h="656264" w="310719">
                    <a:moveTo>
                      <a:pt x="0" y="0"/>
                    </a:moveTo>
                    <a:lnTo>
                      <a:pt x="310719" y="0"/>
                    </a:lnTo>
                    <a:lnTo>
                      <a:pt x="310719" y="656264"/>
                    </a:lnTo>
                    <a:lnTo>
                      <a:pt x="0" y="656264"/>
                    </a:lnTo>
                    <a:close/>
                  </a:path>
                </a:pathLst>
              </a:custGeom>
              <a:solidFill>
                <a:srgbClr val="EF4824"/>
              </a:solidFill>
              <a:ln>
                <a:noFill/>
              </a:ln>
            </p:spPr>
          </p:sp>
          <p:sp>
            <p:nvSpPr>
              <p:cNvPr id="266" name="Google Shape;266;p8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66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67" name="Google Shape;267;p8"/>
          <p:cNvGrpSpPr/>
          <p:nvPr/>
        </p:nvGrpSpPr>
        <p:grpSpPr>
          <a:xfrm rot="-2700000">
            <a:off x="7598" y="5873523"/>
            <a:ext cx="2027567" cy="3699657"/>
            <a:chOff x="0" y="-63362"/>
            <a:chExt cx="2703424" cy="4932875"/>
          </a:xfrm>
        </p:grpSpPr>
        <p:grpSp>
          <p:nvGrpSpPr>
            <p:cNvPr id="268" name="Google Shape;268;p8"/>
            <p:cNvGrpSpPr/>
            <p:nvPr/>
          </p:nvGrpSpPr>
          <p:grpSpPr>
            <a:xfrm>
              <a:off x="0" y="-63362"/>
              <a:ext cx="2703424" cy="2766786"/>
              <a:chOff x="0" y="-19050"/>
              <a:chExt cx="812800" cy="831850"/>
            </a:xfrm>
          </p:grpSpPr>
          <p:sp>
            <p:nvSpPr>
              <p:cNvPr id="269" name="Google Shape;269;p8"/>
              <p:cNvSpPr/>
              <p:nvPr/>
            </p:nvSpPr>
            <p:spPr>
              <a:xfrm>
                <a:off x="0" y="0"/>
                <a:ext cx="310719" cy="656264"/>
              </a:xfrm>
              <a:custGeom>
                <a:rect b="b" l="l" r="r" t="t"/>
                <a:pathLst>
                  <a:path extrusionOk="0" h="656264" w="310719">
                    <a:moveTo>
                      <a:pt x="0" y="0"/>
                    </a:moveTo>
                    <a:lnTo>
                      <a:pt x="310719" y="0"/>
                    </a:lnTo>
                    <a:lnTo>
                      <a:pt x="310719" y="656264"/>
                    </a:lnTo>
                    <a:lnTo>
                      <a:pt x="0" y="656264"/>
                    </a:lnTo>
                    <a:close/>
                  </a:path>
                </a:pathLst>
              </a:custGeom>
              <a:solidFill>
                <a:srgbClr val="71BDD8"/>
              </a:solidFill>
              <a:ln>
                <a:noFill/>
              </a:ln>
            </p:spPr>
          </p:sp>
          <p:sp>
            <p:nvSpPr>
              <p:cNvPr id="270" name="Google Shape;270;p8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66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1" name="Google Shape;271;p8"/>
            <p:cNvGrpSpPr/>
            <p:nvPr/>
          </p:nvGrpSpPr>
          <p:grpSpPr>
            <a:xfrm>
              <a:off x="0" y="2102727"/>
              <a:ext cx="2703424" cy="2766786"/>
              <a:chOff x="0" y="-19050"/>
              <a:chExt cx="812800" cy="831850"/>
            </a:xfrm>
          </p:grpSpPr>
          <p:sp>
            <p:nvSpPr>
              <p:cNvPr id="272" name="Google Shape;272;p8"/>
              <p:cNvSpPr/>
              <p:nvPr/>
            </p:nvSpPr>
            <p:spPr>
              <a:xfrm>
                <a:off x="0" y="0"/>
                <a:ext cx="310719" cy="656264"/>
              </a:xfrm>
              <a:custGeom>
                <a:rect b="b" l="l" r="r" t="t"/>
                <a:pathLst>
                  <a:path extrusionOk="0" h="656264" w="310719">
                    <a:moveTo>
                      <a:pt x="0" y="0"/>
                    </a:moveTo>
                    <a:lnTo>
                      <a:pt x="310719" y="0"/>
                    </a:lnTo>
                    <a:lnTo>
                      <a:pt x="310719" y="656264"/>
                    </a:lnTo>
                    <a:lnTo>
                      <a:pt x="0" y="656264"/>
                    </a:lnTo>
                    <a:close/>
                  </a:path>
                </a:pathLst>
              </a:custGeom>
              <a:solidFill>
                <a:srgbClr val="EF4824"/>
              </a:solidFill>
              <a:ln>
                <a:noFill/>
              </a:ln>
            </p:spPr>
          </p:sp>
          <p:sp>
            <p:nvSpPr>
              <p:cNvPr id="273" name="Google Shape;273;p8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66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74" name="Google Shape;274;p8"/>
          <p:cNvGrpSpPr/>
          <p:nvPr/>
        </p:nvGrpSpPr>
        <p:grpSpPr>
          <a:xfrm rot="3262985">
            <a:off x="778810" y="-854354"/>
            <a:ext cx="2027567" cy="3699657"/>
            <a:chOff x="0" y="-63362"/>
            <a:chExt cx="2703424" cy="4932875"/>
          </a:xfrm>
        </p:grpSpPr>
        <p:grpSp>
          <p:nvGrpSpPr>
            <p:cNvPr id="275" name="Google Shape;275;p8"/>
            <p:cNvGrpSpPr/>
            <p:nvPr/>
          </p:nvGrpSpPr>
          <p:grpSpPr>
            <a:xfrm>
              <a:off x="0" y="-63362"/>
              <a:ext cx="2703424" cy="2766786"/>
              <a:chOff x="0" y="-19050"/>
              <a:chExt cx="812800" cy="831850"/>
            </a:xfrm>
          </p:grpSpPr>
          <p:sp>
            <p:nvSpPr>
              <p:cNvPr id="276" name="Google Shape;276;p8"/>
              <p:cNvSpPr/>
              <p:nvPr/>
            </p:nvSpPr>
            <p:spPr>
              <a:xfrm>
                <a:off x="0" y="0"/>
                <a:ext cx="310719" cy="656264"/>
              </a:xfrm>
              <a:custGeom>
                <a:rect b="b" l="l" r="r" t="t"/>
                <a:pathLst>
                  <a:path extrusionOk="0" h="656264" w="310719">
                    <a:moveTo>
                      <a:pt x="0" y="0"/>
                    </a:moveTo>
                    <a:lnTo>
                      <a:pt x="310719" y="0"/>
                    </a:lnTo>
                    <a:lnTo>
                      <a:pt x="310719" y="656264"/>
                    </a:lnTo>
                    <a:lnTo>
                      <a:pt x="0" y="656264"/>
                    </a:lnTo>
                    <a:close/>
                  </a:path>
                </a:pathLst>
              </a:custGeom>
              <a:solidFill>
                <a:srgbClr val="71BDD8"/>
              </a:solidFill>
              <a:ln>
                <a:noFill/>
              </a:ln>
            </p:spPr>
          </p:sp>
          <p:sp>
            <p:nvSpPr>
              <p:cNvPr id="277" name="Google Shape;277;p8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66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8" name="Google Shape;278;p8"/>
            <p:cNvGrpSpPr/>
            <p:nvPr/>
          </p:nvGrpSpPr>
          <p:grpSpPr>
            <a:xfrm>
              <a:off x="0" y="2102727"/>
              <a:ext cx="2703424" cy="2766786"/>
              <a:chOff x="0" y="-19050"/>
              <a:chExt cx="812800" cy="831850"/>
            </a:xfrm>
          </p:grpSpPr>
          <p:sp>
            <p:nvSpPr>
              <p:cNvPr id="279" name="Google Shape;279;p8"/>
              <p:cNvSpPr/>
              <p:nvPr/>
            </p:nvSpPr>
            <p:spPr>
              <a:xfrm>
                <a:off x="0" y="0"/>
                <a:ext cx="310719" cy="656264"/>
              </a:xfrm>
              <a:custGeom>
                <a:rect b="b" l="l" r="r" t="t"/>
                <a:pathLst>
                  <a:path extrusionOk="0" h="656264" w="310719">
                    <a:moveTo>
                      <a:pt x="0" y="0"/>
                    </a:moveTo>
                    <a:lnTo>
                      <a:pt x="310719" y="0"/>
                    </a:lnTo>
                    <a:lnTo>
                      <a:pt x="310719" y="656264"/>
                    </a:lnTo>
                    <a:lnTo>
                      <a:pt x="0" y="656264"/>
                    </a:lnTo>
                    <a:close/>
                  </a:path>
                </a:pathLst>
              </a:custGeom>
              <a:solidFill>
                <a:srgbClr val="EF4824"/>
              </a:solidFill>
              <a:ln>
                <a:noFill/>
              </a:ln>
            </p:spPr>
          </p:sp>
          <p:sp>
            <p:nvSpPr>
              <p:cNvPr id="280" name="Google Shape;280;p8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66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81" name="Google Shape;281;p8"/>
          <p:cNvGrpSpPr/>
          <p:nvPr/>
        </p:nvGrpSpPr>
        <p:grpSpPr>
          <a:xfrm rot="-7185168">
            <a:off x="16365670" y="6182769"/>
            <a:ext cx="2027567" cy="3699657"/>
            <a:chOff x="0" y="-63362"/>
            <a:chExt cx="2703424" cy="4932875"/>
          </a:xfrm>
        </p:grpSpPr>
        <p:grpSp>
          <p:nvGrpSpPr>
            <p:cNvPr id="282" name="Google Shape;282;p8"/>
            <p:cNvGrpSpPr/>
            <p:nvPr/>
          </p:nvGrpSpPr>
          <p:grpSpPr>
            <a:xfrm>
              <a:off x="0" y="-63362"/>
              <a:ext cx="2703424" cy="2766786"/>
              <a:chOff x="0" y="-19050"/>
              <a:chExt cx="812800" cy="831850"/>
            </a:xfrm>
          </p:grpSpPr>
          <p:sp>
            <p:nvSpPr>
              <p:cNvPr id="283" name="Google Shape;283;p8"/>
              <p:cNvSpPr/>
              <p:nvPr/>
            </p:nvSpPr>
            <p:spPr>
              <a:xfrm>
                <a:off x="0" y="0"/>
                <a:ext cx="310719" cy="656264"/>
              </a:xfrm>
              <a:custGeom>
                <a:rect b="b" l="l" r="r" t="t"/>
                <a:pathLst>
                  <a:path extrusionOk="0" h="656264" w="310719">
                    <a:moveTo>
                      <a:pt x="0" y="0"/>
                    </a:moveTo>
                    <a:lnTo>
                      <a:pt x="310719" y="0"/>
                    </a:lnTo>
                    <a:lnTo>
                      <a:pt x="310719" y="656264"/>
                    </a:lnTo>
                    <a:lnTo>
                      <a:pt x="0" y="656264"/>
                    </a:lnTo>
                    <a:close/>
                  </a:path>
                </a:pathLst>
              </a:custGeom>
              <a:solidFill>
                <a:srgbClr val="71BDD8"/>
              </a:solidFill>
              <a:ln>
                <a:noFill/>
              </a:ln>
            </p:spPr>
          </p:sp>
          <p:sp>
            <p:nvSpPr>
              <p:cNvPr id="284" name="Google Shape;284;p8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66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5" name="Google Shape;285;p8"/>
            <p:cNvGrpSpPr/>
            <p:nvPr/>
          </p:nvGrpSpPr>
          <p:grpSpPr>
            <a:xfrm>
              <a:off x="0" y="2102727"/>
              <a:ext cx="2703424" cy="2766786"/>
              <a:chOff x="0" y="-19050"/>
              <a:chExt cx="812800" cy="831850"/>
            </a:xfrm>
          </p:grpSpPr>
          <p:sp>
            <p:nvSpPr>
              <p:cNvPr id="286" name="Google Shape;286;p8"/>
              <p:cNvSpPr/>
              <p:nvPr/>
            </p:nvSpPr>
            <p:spPr>
              <a:xfrm>
                <a:off x="0" y="0"/>
                <a:ext cx="310719" cy="656264"/>
              </a:xfrm>
              <a:custGeom>
                <a:rect b="b" l="l" r="r" t="t"/>
                <a:pathLst>
                  <a:path extrusionOk="0" h="656264" w="310719">
                    <a:moveTo>
                      <a:pt x="0" y="0"/>
                    </a:moveTo>
                    <a:lnTo>
                      <a:pt x="310719" y="0"/>
                    </a:lnTo>
                    <a:lnTo>
                      <a:pt x="310719" y="656264"/>
                    </a:lnTo>
                    <a:lnTo>
                      <a:pt x="0" y="656264"/>
                    </a:lnTo>
                    <a:close/>
                  </a:path>
                </a:pathLst>
              </a:custGeom>
              <a:solidFill>
                <a:srgbClr val="EF4824"/>
              </a:solidFill>
              <a:ln>
                <a:noFill/>
              </a:ln>
            </p:spPr>
          </p:sp>
          <p:sp>
            <p:nvSpPr>
              <p:cNvPr id="287" name="Google Shape;287;p8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66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aphicFrame>
        <p:nvGraphicFramePr>
          <p:cNvPr id="288" name="Google Shape;288;p8"/>
          <p:cNvGraphicFramePr/>
          <p:nvPr/>
        </p:nvGraphicFramePr>
        <p:xfrm>
          <a:off x="2737611" y="319873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{5FC6B7CB-F7FA-46A7-B1E4-38CA758FC249}</a:tableStyleId>
              </a:tblPr>
              <a:tblGrid>
                <a:gridCol w="4621850"/>
                <a:gridCol w="8190925"/>
              </a:tblGrid>
              <a:tr h="1092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Add a main point</a:t>
                      </a:r>
                      <a:endParaRPr sz="1100" u="none" cap="none" strike="noStrike"/>
                    </a:p>
                  </a:txBody>
                  <a:tcPr marT="254450" marB="254450" marR="254450" marL="254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48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00" u="none" cap="none" strike="noStrike">
                          <a:solidFill>
                            <a:srgbClr val="000000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Elaborate on what you want to discuss.</a:t>
                      </a:r>
                      <a:endParaRPr sz="1100" u="none" cap="none" strike="noStrike"/>
                    </a:p>
                  </a:txBody>
                  <a:tcPr marT="254450" marB="254450" marR="254450" marL="254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1BDD8"/>
                    </a:solidFill>
                  </a:tcPr>
                </a:tc>
              </a:tr>
              <a:tr h="1092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Add a main point</a:t>
                      </a:r>
                      <a:endParaRPr sz="1100" u="none" cap="none" strike="noStrike"/>
                    </a:p>
                  </a:txBody>
                  <a:tcPr marT="254450" marB="254450" marR="254450" marL="254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48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00" u="none" cap="none" strike="noStrike">
                          <a:solidFill>
                            <a:srgbClr val="000000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Elaborate on what you want to discuss.</a:t>
                      </a:r>
                      <a:endParaRPr sz="1100" u="none" cap="none" strike="noStrike"/>
                    </a:p>
                  </a:txBody>
                  <a:tcPr marT="254450" marB="254450" marR="254450" marL="254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1BDD8"/>
                    </a:solidFill>
                  </a:tcPr>
                </a:tc>
              </a:tr>
              <a:tr h="1092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Add a main point</a:t>
                      </a:r>
                      <a:endParaRPr sz="1100" u="none" cap="none" strike="noStrike"/>
                    </a:p>
                  </a:txBody>
                  <a:tcPr marT="254450" marB="254450" marR="254450" marL="254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48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00" u="none" cap="none" strike="noStrike">
                          <a:solidFill>
                            <a:srgbClr val="000000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Elaborate on what you want to discuss.</a:t>
                      </a:r>
                      <a:endParaRPr sz="1100" u="none" cap="none" strike="noStrike"/>
                    </a:p>
                  </a:txBody>
                  <a:tcPr marT="254450" marB="254450" marR="254450" marL="254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1BDD8"/>
                    </a:solidFill>
                  </a:tcPr>
                </a:tc>
              </a:tr>
              <a:tr h="1092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Add a main point</a:t>
                      </a:r>
                      <a:endParaRPr sz="1100" u="none" cap="none" strike="noStrike"/>
                    </a:p>
                  </a:txBody>
                  <a:tcPr marT="254450" marB="254450" marR="254450" marL="254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48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00" u="none" cap="none" strike="noStrike">
                          <a:solidFill>
                            <a:srgbClr val="000000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Elaborate on what you want to discuss.</a:t>
                      </a:r>
                      <a:endParaRPr sz="1100" u="none" cap="none" strike="noStrike"/>
                    </a:p>
                  </a:txBody>
                  <a:tcPr marT="254450" marB="254450" marR="254450" marL="254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1BDD8"/>
                    </a:solidFill>
                  </a:tcPr>
                </a:tc>
              </a:tr>
              <a:tr h="1092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Add a main point</a:t>
                      </a:r>
                      <a:endParaRPr sz="1100" u="none" cap="none" strike="noStrike"/>
                    </a:p>
                  </a:txBody>
                  <a:tcPr marT="254450" marB="254450" marR="254450" marL="254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48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00" u="none" cap="none" strike="noStrike">
                          <a:solidFill>
                            <a:srgbClr val="000000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Elaborate on what you want to discuss.</a:t>
                      </a:r>
                      <a:endParaRPr sz="1100" u="none" cap="none" strike="noStrike"/>
                    </a:p>
                  </a:txBody>
                  <a:tcPr marT="254450" marB="254450" marR="254450" marL="254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1BDD8"/>
                    </a:solidFill>
                  </a:tcPr>
                </a:tc>
              </a:tr>
            </a:tbl>
          </a:graphicData>
        </a:graphic>
      </p:graphicFrame>
      <p:pic>
        <p:nvPicPr>
          <p:cNvPr id="289" name="Google Shape;28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437166">
            <a:off x="14809940" y="9069502"/>
            <a:ext cx="1027343" cy="1475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226707">
            <a:off x="13506810" y="-517690"/>
            <a:ext cx="1027343" cy="1475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8100000">
            <a:off x="1720255" y="8960944"/>
            <a:ext cx="1027343" cy="1475296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8"/>
          <p:cNvSpPr txBox="1"/>
          <p:nvPr/>
        </p:nvSpPr>
        <p:spPr>
          <a:xfrm>
            <a:off x="1833822" y="1036757"/>
            <a:ext cx="14620356" cy="11148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600" u="none" cap="none" strike="noStrike">
                <a:solidFill>
                  <a:srgbClr val="EF4824"/>
                </a:solidFill>
                <a:latin typeface="Montserrat"/>
                <a:ea typeface="Montserrat"/>
                <a:cs typeface="Montserrat"/>
                <a:sym typeface="Montserrat"/>
              </a:rPr>
              <a:t>WRITE YOUR TOPIC OR IDEA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BE7"/>
        </a:solid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oogle Shape;297;p9"/>
          <p:cNvGrpSpPr/>
          <p:nvPr/>
        </p:nvGrpSpPr>
        <p:grpSpPr>
          <a:xfrm>
            <a:off x="1464605" y="3766591"/>
            <a:ext cx="4045499" cy="4063632"/>
            <a:chOff x="1813" y="0"/>
            <a:chExt cx="809173" cy="812800"/>
          </a:xfrm>
        </p:grpSpPr>
        <p:sp>
          <p:nvSpPr>
            <p:cNvPr id="298" name="Google Shape;298;p9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71BD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6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0" name="Google Shape;300;p9"/>
          <p:cNvGrpSpPr/>
          <p:nvPr/>
        </p:nvGrpSpPr>
        <p:grpSpPr>
          <a:xfrm>
            <a:off x="12775555" y="3766591"/>
            <a:ext cx="4045499" cy="4063632"/>
            <a:chOff x="1813" y="0"/>
            <a:chExt cx="809173" cy="812800"/>
          </a:xfrm>
        </p:grpSpPr>
        <p:sp>
          <p:nvSpPr>
            <p:cNvPr id="301" name="Google Shape;301;p9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71BD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6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3" name="Google Shape;303;p9"/>
          <p:cNvSpPr/>
          <p:nvPr/>
        </p:nvSpPr>
        <p:spPr>
          <a:xfrm>
            <a:off x="1641832" y="3952889"/>
            <a:ext cx="3691050" cy="3691034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3156" r="-13156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4" name="Google Shape;304;p9"/>
          <p:cNvGrpSpPr/>
          <p:nvPr/>
        </p:nvGrpSpPr>
        <p:grpSpPr>
          <a:xfrm>
            <a:off x="7121248" y="3766591"/>
            <a:ext cx="4045499" cy="4063632"/>
            <a:chOff x="1813" y="0"/>
            <a:chExt cx="809173" cy="812800"/>
          </a:xfrm>
        </p:grpSpPr>
        <p:sp>
          <p:nvSpPr>
            <p:cNvPr id="305" name="Google Shape;305;p9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71BD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6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7" name="Google Shape;307;p9"/>
          <p:cNvSpPr/>
          <p:nvPr/>
        </p:nvSpPr>
        <p:spPr>
          <a:xfrm>
            <a:off x="7298475" y="3952889"/>
            <a:ext cx="3691050" cy="3691034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9"/>
          <p:cNvSpPr/>
          <p:nvPr/>
        </p:nvSpPr>
        <p:spPr>
          <a:xfrm>
            <a:off x="12955119" y="3952889"/>
            <a:ext cx="3691050" cy="3691034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58090" l="-110306" r="-48707" t="-14591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9" name="Google Shape;309;p9"/>
          <p:cNvGrpSpPr/>
          <p:nvPr/>
        </p:nvGrpSpPr>
        <p:grpSpPr>
          <a:xfrm>
            <a:off x="1028700" y="625801"/>
            <a:ext cx="709768" cy="2026589"/>
            <a:chOff x="0" y="0"/>
            <a:chExt cx="946357" cy="2702118"/>
          </a:xfrm>
        </p:grpSpPr>
        <p:pic>
          <p:nvPicPr>
            <p:cNvPr id="310" name="Google Shape;310;p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0" y="0"/>
              <a:ext cx="946357" cy="13045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1" name="Google Shape;311;p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 flipH="1" rot="10800000">
              <a:off x="0" y="1397616"/>
              <a:ext cx="946357" cy="130450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2" name="Google Shape;312;p9"/>
          <p:cNvGrpSpPr/>
          <p:nvPr/>
        </p:nvGrpSpPr>
        <p:grpSpPr>
          <a:xfrm rot="2700000">
            <a:off x="16904416" y="8245006"/>
            <a:ext cx="709768" cy="2026589"/>
            <a:chOff x="0" y="0"/>
            <a:chExt cx="946357" cy="2702118"/>
          </a:xfrm>
        </p:grpSpPr>
        <p:pic>
          <p:nvPicPr>
            <p:cNvPr id="313" name="Google Shape;313;p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0" y="0"/>
              <a:ext cx="946357" cy="13045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4" name="Google Shape;314;p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 flipH="1" rot="10800000">
              <a:off x="0" y="1397616"/>
              <a:ext cx="946357" cy="130450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15" name="Google Shape;315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2700000">
            <a:off x="15107745" y="889730"/>
            <a:ext cx="2992850" cy="723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2700000">
            <a:off x="-600583" y="8465176"/>
            <a:ext cx="2581419" cy="624234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9"/>
          <p:cNvSpPr txBox="1"/>
          <p:nvPr/>
        </p:nvSpPr>
        <p:spPr>
          <a:xfrm>
            <a:off x="1278160" y="2937075"/>
            <a:ext cx="4418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000" u="none" cap="none" strike="noStrike">
                <a:solidFill>
                  <a:srgbClr val="1BA5D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ADD A MAIN POINT</a:t>
            </a:r>
            <a:endParaRPr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318" name="Google Shape;318;p9"/>
          <p:cNvSpPr txBox="1"/>
          <p:nvPr/>
        </p:nvSpPr>
        <p:spPr>
          <a:xfrm>
            <a:off x="2165085" y="1024543"/>
            <a:ext cx="139578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6600" u="none" cap="none" strike="noStrike">
                <a:solidFill>
                  <a:srgbClr val="EF4824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WRITE YOUR TOPIC OR IDEA</a:t>
            </a:r>
            <a:endParaRPr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319" name="Google Shape;319;p9"/>
          <p:cNvSpPr txBox="1"/>
          <p:nvPr/>
        </p:nvSpPr>
        <p:spPr>
          <a:xfrm>
            <a:off x="12591447" y="2937075"/>
            <a:ext cx="4418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000" u="none" cap="none" strike="noStrike">
                <a:solidFill>
                  <a:srgbClr val="1BA5D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ADD A MAIN POINT</a:t>
            </a:r>
            <a:endParaRPr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320" name="Google Shape;320;p9"/>
          <p:cNvSpPr txBox="1"/>
          <p:nvPr/>
        </p:nvSpPr>
        <p:spPr>
          <a:xfrm>
            <a:off x="1588580" y="8105182"/>
            <a:ext cx="3797700" cy="8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Elaborate on what</a:t>
            </a:r>
            <a:endParaRPr/>
          </a:p>
          <a:p>
            <a:pPr indent="0" lvl="1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you want to discuss.</a:t>
            </a:r>
            <a:endParaRPr/>
          </a:p>
        </p:txBody>
      </p:sp>
      <p:sp>
        <p:nvSpPr>
          <p:cNvPr id="321" name="Google Shape;321;p9"/>
          <p:cNvSpPr txBox="1"/>
          <p:nvPr/>
        </p:nvSpPr>
        <p:spPr>
          <a:xfrm>
            <a:off x="6934803" y="2937075"/>
            <a:ext cx="4418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000" u="none" cap="none" strike="noStrike">
                <a:solidFill>
                  <a:srgbClr val="1BA5D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ADD A MAIN POINT</a:t>
            </a:r>
            <a:endParaRPr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322" name="Google Shape;322;p9"/>
          <p:cNvSpPr txBox="1"/>
          <p:nvPr/>
        </p:nvSpPr>
        <p:spPr>
          <a:xfrm>
            <a:off x="7245224" y="8105182"/>
            <a:ext cx="3797700" cy="8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Elaborate on what</a:t>
            </a:r>
            <a:endParaRPr/>
          </a:p>
          <a:p>
            <a:pPr indent="0" lvl="1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you want to discuss.</a:t>
            </a:r>
            <a:endParaRPr/>
          </a:p>
        </p:txBody>
      </p:sp>
      <p:sp>
        <p:nvSpPr>
          <p:cNvPr id="323" name="Google Shape;323;p9"/>
          <p:cNvSpPr txBox="1"/>
          <p:nvPr/>
        </p:nvSpPr>
        <p:spPr>
          <a:xfrm>
            <a:off x="12901867" y="8105182"/>
            <a:ext cx="3797700" cy="8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Elaborate on what</a:t>
            </a:r>
            <a:endParaRPr/>
          </a:p>
          <a:p>
            <a:pPr indent="0" lvl="1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you want to discuss.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