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Prompt"/>
      <p:bold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romp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0" Type="http://schemas.openxmlformats.org/officeDocument/2006/relationships/font" Target="fonts/Promp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16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40.png"/><Relationship Id="rId20" Type="http://schemas.openxmlformats.org/officeDocument/2006/relationships/image" Target="../media/image15.png"/><Relationship Id="rId42" Type="http://schemas.openxmlformats.org/officeDocument/2006/relationships/image" Target="../media/image22.png"/><Relationship Id="rId41" Type="http://schemas.openxmlformats.org/officeDocument/2006/relationships/image" Target="../media/image42.png"/><Relationship Id="rId22" Type="http://schemas.openxmlformats.org/officeDocument/2006/relationships/image" Target="../media/image46.png"/><Relationship Id="rId44" Type="http://schemas.openxmlformats.org/officeDocument/2006/relationships/image" Target="../media/image3.png"/><Relationship Id="rId21" Type="http://schemas.openxmlformats.org/officeDocument/2006/relationships/image" Target="../media/image20.png"/><Relationship Id="rId43" Type="http://schemas.openxmlformats.org/officeDocument/2006/relationships/image" Target="../media/image11.png"/><Relationship Id="rId24" Type="http://schemas.openxmlformats.org/officeDocument/2006/relationships/image" Target="../media/image25.png"/><Relationship Id="rId46" Type="http://schemas.openxmlformats.org/officeDocument/2006/relationships/image" Target="../media/image7.png"/><Relationship Id="rId23" Type="http://schemas.openxmlformats.org/officeDocument/2006/relationships/image" Target="../media/image24.png"/><Relationship Id="rId4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1.png"/><Relationship Id="rId26" Type="http://schemas.openxmlformats.org/officeDocument/2006/relationships/image" Target="../media/image19.png"/><Relationship Id="rId25" Type="http://schemas.openxmlformats.org/officeDocument/2006/relationships/image" Target="../media/image23.png"/><Relationship Id="rId28" Type="http://schemas.openxmlformats.org/officeDocument/2006/relationships/image" Target="../media/image38.png"/><Relationship Id="rId27" Type="http://schemas.openxmlformats.org/officeDocument/2006/relationships/image" Target="../media/image28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29" Type="http://schemas.openxmlformats.org/officeDocument/2006/relationships/image" Target="../media/image29.png"/><Relationship Id="rId7" Type="http://schemas.openxmlformats.org/officeDocument/2006/relationships/image" Target="../media/image4.png"/><Relationship Id="rId8" Type="http://schemas.openxmlformats.org/officeDocument/2006/relationships/image" Target="../media/image2.png"/><Relationship Id="rId31" Type="http://schemas.openxmlformats.org/officeDocument/2006/relationships/image" Target="../media/image44.png"/><Relationship Id="rId30" Type="http://schemas.openxmlformats.org/officeDocument/2006/relationships/image" Target="../media/image39.png"/><Relationship Id="rId11" Type="http://schemas.openxmlformats.org/officeDocument/2006/relationships/image" Target="../media/image18.png"/><Relationship Id="rId33" Type="http://schemas.openxmlformats.org/officeDocument/2006/relationships/image" Target="../media/image48.png"/><Relationship Id="rId10" Type="http://schemas.openxmlformats.org/officeDocument/2006/relationships/image" Target="../media/image30.png"/><Relationship Id="rId32" Type="http://schemas.openxmlformats.org/officeDocument/2006/relationships/image" Target="../media/image50.png"/><Relationship Id="rId13" Type="http://schemas.openxmlformats.org/officeDocument/2006/relationships/image" Target="../media/image10.png"/><Relationship Id="rId35" Type="http://schemas.openxmlformats.org/officeDocument/2006/relationships/image" Target="../media/image52.png"/><Relationship Id="rId12" Type="http://schemas.openxmlformats.org/officeDocument/2006/relationships/image" Target="../media/image8.png"/><Relationship Id="rId34" Type="http://schemas.openxmlformats.org/officeDocument/2006/relationships/image" Target="../media/image51.png"/><Relationship Id="rId15" Type="http://schemas.openxmlformats.org/officeDocument/2006/relationships/image" Target="../media/image45.png"/><Relationship Id="rId37" Type="http://schemas.openxmlformats.org/officeDocument/2006/relationships/image" Target="../media/image35.png"/><Relationship Id="rId14" Type="http://schemas.openxmlformats.org/officeDocument/2006/relationships/image" Target="../media/image5.png"/><Relationship Id="rId36" Type="http://schemas.openxmlformats.org/officeDocument/2006/relationships/image" Target="../media/image49.png"/><Relationship Id="rId17" Type="http://schemas.openxmlformats.org/officeDocument/2006/relationships/image" Target="../media/image6.png"/><Relationship Id="rId39" Type="http://schemas.openxmlformats.org/officeDocument/2006/relationships/image" Target="../media/image33.png"/><Relationship Id="rId16" Type="http://schemas.openxmlformats.org/officeDocument/2006/relationships/image" Target="../media/image21.png"/><Relationship Id="rId38" Type="http://schemas.openxmlformats.org/officeDocument/2006/relationships/image" Target="../media/image43.png"/><Relationship Id="rId19" Type="http://schemas.openxmlformats.org/officeDocument/2006/relationships/image" Target="../media/image41.png"/><Relationship Id="rId18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F4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16756" y="1302705"/>
            <a:ext cx="7576756" cy="1786683"/>
            <a:chOff x="0" y="0"/>
            <a:chExt cx="2715338" cy="640307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2715338" cy="640307"/>
            </a:xfrm>
            <a:custGeom>
              <a:rect b="b" l="l" r="r" t="t"/>
              <a:pathLst>
                <a:path extrusionOk="0" h="640307" w="2715338">
                  <a:moveTo>
                    <a:pt x="0" y="0"/>
                  </a:moveTo>
                  <a:lnTo>
                    <a:pt x="2715338" y="0"/>
                  </a:lnTo>
                  <a:lnTo>
                    <a:pt x="2715338" y="640307"/>
                  </a:lnTo>
                  <a:lnTo>
                    <a:pt x="0" y="640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0"/>
              <a:ext cx="2715338" cy="640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0" y="5003912"/>
            <a:ext cx="7576756" cy="2411990"/>
            <a:chOff x="0" y="0"/>
            <a:chExt cx="2715338" cy="864403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2715338" cy="864403"/>
            </a:xfrm>
            <a:custGeom>
              <a:rect b="b" l="l" r="r" t="t"/>
              <a:pathLst>
                <a:path extrusionOk="0" h="864403" w="2715338">
                  <a:moveTo>
                    <a:pt x="0" y="0"/>
                  </a:moveTo>
                  <a:lnTo>
                    <a:pt x="2715338" y="0"/>
                  </a:lnTo>
                  <a:lnTo>
                    <a:pt x="2715338" y="864403"/>
                  </a:lnTo>
                  <a:lnTo>
                    <a:pt x="0" y="8644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0"/>
              <a:ext cx="2715338" cy="864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-16756" y="9839957"/>
            <a:ext cx="7576756" cy="852043"/>
            <a:chOff x="0" y="0"/>
            <a:chExt cx="2715338" cy="305353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2715338" cy="305353"/>
            </a:xfrm>
            <a:custGeom>
              <a:rect b="b" l="l" r="r" t="t"/>
              <a:pathLst>
                <a:path extrusionOk="0" h="305353" w="2715338">
                  <a:moveTo>
                    <a:pt x="0" y="0"/>
                  </a:moveTo>
                  <a:lnTo>
                    <a:pt x="2715338" y="0"/>
                  </a:lnTo>
                  <a:lnTo>
                    <a:pt x="2715338" y="305353"/>
                  </a:lnTo>
                  <a:lnTo>
                    <a:pt x="0" y="305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2" name="Google Shape;92;p13"/>
            <p:cNvSpPr txBox="1"/>
            <p:nvPr/>
          </p:nvSpPr>
          <p:spPr>
            <a:xfrm>
              <a:off x="0" y="0"/>
              <a:ext cx="2715338" cy="305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3"/>
          <p:cNvSpPr/>
          <p:nvPr/>
        </p:nvSpPr>
        <p:spPr>
          <a:xfrm>
            <a:off x="3916282" y="674717"/>
            <a:ext cx="6477987" cy="10115024"/>
          </a:xfrm>
          <a:custGeom>
            <a:rect b="b" l="l" r="r" t="t"/>
            <a:pathLst>
              <a:path extrusionOk="0" h="10115024" w="6477987">
                <a:moveTo>
                  <a:pt x="0" y="0"/>
                </a:moveTo>
                <a:lnTo>
                  <a:pt x="6477987" y="0"/>
                </a:lnTo>
                <a:lnTo>
                  <a:pt x="6477987" y="10115024"/>
                </a:lnTo>
                <a:lnTo>
                  <a:pt x="0" y="10115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0051" r="-8464" t="-14569"/>
            </a:stretch>
          </a:blipFill>
          <a:ln>
            <a:noFill/>
          </a:ln>
        </p:spPr>
      </p:sp>
      <p:grpSp>
        <p:nvGrpSpPr>
          <p:cNvPr id="94" name="Google Shape;94;p13"/>
          <p:cNvGrpSpPr/>
          <p:nvPr/>
        </p:nvGrpSpPr>
        <p:grpSpPr>
          <a:xfrm>
            <a:off x="2773895" y="1547022"/>
            <a:ext cx="891359" cy="891359"/>
            <a:chOff x="0" y="0"/>
            <a:chExt cx="812800" cy="812800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A1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3"/>
          <p:cNvSpPr/>
          <p:nvPr/>
        </p:nvSpPr>
        <p:spPr>
          <a:xfrm>
            <a:off x="2984821" y="1724187"/>
            <a:ext cx="466727" cy="537029"/>
          </a:xfrm>
          <a:custGeom>
            <a:rect b="b" l="l" r="r" t="t"/>
            <a:pathLst>
              <a:path extrusionOk="0" h="537029" w="466727">
                <a:moveTo>
                  <a:pt x="0" y="0"/>
                </a:moveTo>
                <a:lnTo>
                  <a:pt x="466727" y="0"/>
                </a:lnTo>
                <a:lnTo>
                  <a:pt x="466727" y="537029"/>
                </a:lnTo>
                <a:lnTo>
                  <a:pt x="0" y="537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8" name="Google Shape;98;p13"/>
          <p:cNvGrpSpPr/>
          <p:nvPr/>
        </p:nvGrpSpPr>
        <p:grpSpPr>
          <a:xfrm>
            <a:off x="3958105" y="1547022"/>
            <a:ext cx="891359" cy="891359"/>
            <a:chOff x="0" y="0"/>
            <a:chExt cx="812800" cy="812800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A1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5142314" y="1517816"/>
            <a:ext cx="891359" cy="891359"/>
            <a:chOff x="0" y="0"/>
            <a:chExt cx="812800" cy="812800"/>
          </a:xfrm>
        </p:grpSpPr>
        <p:sp>
          <p:nvSpPr>
            <p:cNvPr id="102" name="Google Shape;10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A1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3"/>
          <p:cNvSpPr/>
          <p:nvPr/>
        </p:nvSpPr>
        <p:spPr>
          <a:xfrm>
            <a:off x="4219034" y="1741341"/>
            <a:ext cx="395105" cy="519875"/>
          </a:xfrm>
          <a:custGeom>
            <a:rect b="b" l="l" r="r" t="t"/>
            <a:pathLst>
              <a:path extrusionOk="0" h="519875" w="395105">
                <a:moveTo>
                  <a:pt x="0" y="0"/>
                </a:moveTo>
                <a:lnTo>
                  <a:pt x="395105" y="0"/>
                </a:lnTo>
                <a:lnTo>
                  <a:pt x="395105" y="519875"/>
                </a:lnTo>
                <a:lnTo>
                  <a:pt x="0" y="519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3"/>
          <p:cNvSpPr/>
          <p:nvPr/>
        </p:nvSpPr>
        <p:spPr>
          <a:xfrm>
            <a:off x="5315875" y="1691377"/>
            <a:ext cx="544237" cy="544237"/>
          </a:xfrm>
          <a:custGeom>
            <a:rect b="b" l="l" r="r" t="t"/>
            <a:pathLst>
              <a:path extrusionOk="0" h="544237" w="544237">
                <a:moveTo>
                  <a:pt x="0" y="0"/>
                </a:moveTo>
                <a:lnTo>
                  <a:pt x="544237" y="0"/>
                </a:lnTo>
                <a:lnTo>
                  <a:pt x="544237" y="544237"/>
                </a:lnTo>
                <a:lnTo>
                  <a:pt x="0" y="544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3"/>
          <p:cNvSpPr/>
          <p:nvPr/>
        </p:nvSpPr>
        <p:spPr>
          <a:xfrm>
            <a:off x="477170" y="3492142"/>
            <a:ext cx="1144335" cy="1104803"/>
          </a:xfrm>
          <a:custGeom>
            <a:rect b="b" l="l" r="r" t="t"/>
            <a:pathLst>
              <a:path extrusionOk="0" h="1104803" w="1144335">
                <a:moveTo>
                  <a:pt x="0" y="0"/>
                </a:moveTo>
                <a:lnTo>
                  <a:pt x="1144335" y="0"/>
                </a:lnTo>
                <a:lnTo>
                  <a:pt x="1144335" y="1104804"/>
                </a:lnTo>
                <a:lnTo>
                  <a:pt x="0" y="1104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3"/>
          <p:cNvSpPr/>
          <p:nvPr/>
        </p:nvSpPr>
        <p:spPr>
          <a:xfrm>
            <a:off x="3386478" y="3476705"/>
            <a:ext cx="1099490" cy="1099490"/>
          </a:xfrm>
          <a:custGeom>
            <a:rect b="b" l="l" r="r" t="t"/>
            <a:pathLst>
              <a:path extrusionOk="0" h="1099490" w="1099490">
                <a:moveTo>
                  <a:pt x="0" y="0"/>
                </a:moveTo>
                <a:lnTo>
                  <a:pt x="1099490" y="0"/>
                </a:lnTo>
                <a:lnTo>
                  <a:pt x="1099490" y="1099490"/>
                </a:lnTo>
                <a:lnTo>
                  <a:pt x="0" y="1099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08" name="Google Shape;108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9267" y="4919473"/>
            <a:ext cx="3455140" cy="24619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3"/>
          <p:cNvGrpSpPr/>
          <p:nvPr/>
        </p:nvGrpSpPr>
        <p:grpSpPr>
          <a:xfrm>
            <a:off x="741972" y="7978525"/>
            <a:ext cx="3227260" cy="171366"/>
            <a:chOff x="0" y="0"/>
            <a:chExt cx="1357984" cy="72108"/>
          </a:xfrm>
        </p:grpSpPr>
        <p:sp>
          <p:nvSpPr>
            <p:cNvPr id="110" name="Google Shape;110;p13"/>
            <p:cNvSpPr/>
            <p:nvPr/>
          </p:nvSpPr>
          <p:spPr>
            <a:xfrm>
              <a:off x="0" y="0"/>
              <a:ext cx="1357984" cy="72108"/>
            </a:xfrm>
            <a:custGeom>
              <a:rect b="b" l="l" r="r" t="t"/>
              <a:pathLst>
                <a:path extrusionOk="0" h="72108" w="1357984">
                  <a:moveTo>
                    <a:pt x="0" y="0"/>
                  </a:moveTo>
                  <a:lnTo>
                    <a:pt x="1357984" y="0"/>
                  </a:lnTo>
                  <a:lnTo>
                    <a:pt x="1357984" y="72108"/>
                  </a:lnTo>
                  <a:lnTo>
                    <a:pt x="0" y="72108"/>
                  </a:lnTo>
                  <a:close/>
                </a:path>
              </a:pathLst>
            </a:custGeom>
            <a:gradFill>
              <a:gsLst>
                <a:gs pos="0">
                  <a:srgbClr val="B3D9FC"/>
                </a:gs>
                <a:gs pos="50000">
                  <a:srgbClr val="8CA1D0"/>
                </a:gs>
                <a:gs pos="100000">
                  <a:srgbClr val="1D49AC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11" name="Google Shape;111;p13"/>
            <p:cNvSpPr txBox="1"/>
            <p:nvPr/>
          </p:nvSpPr>
          <p:spPr>
            <a:xfrm>
              <a:off x="0" y="0"/>
              <a:ext cx="1357984" cy="72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3"/>
          <p:cNvGrpSpPr/>
          <p:nvPr/>
        </p:nvGrpSpPr>
        <p:grpSpPr>
          <a:xfrm rot="-5400000">
            <a:off x="517779" y="7886452"/>
            <a:ext cx="295308" cy="355513"/>
            <a:chOff x="0" y="0"/>
            <a:chExt cx="659531" cy="793993"/>
          </a:xfrm>
        </p:grpSpPr>
        <p:sp>
          <p:nvSpPr>
            <p:cNvPr id="113" name="Google Shape;113;p13"/>
            <p:cNvSpPr/>
            <p:nvPr/>
          </p:nvSpPr>
          <p:spPr>
            <a:xfrm>
              <a:off x="0" y="0"/>
              <a:ext cx="659531" cy="793993"/>
            </a:xfrm>
            <a:custGeom>
              <a:rect b="b" l="l" r="r" t="t"/>
              <a:pathLst>
                <a:path extrusionOk="0" h="793993" w="659531">
                  <a:moveTo>
                    <a:pt x="329766" y="0"/>
                  </a:moveTo>
                  <a:lnTo>
                    <a:pt x="659531" y="793993"/>
                  </a:lnTo>
                  <a:lnTo>
                    <a:pt x="0" y="793993"/>
                  </a:lnTo>
                  <a:lnTo>
                    <a:pt x="329766" y="0"/>
                  </a:lnTo>
                  <a:close/>
                </a:path>
              </a:pathLst>
            </a:custGeom>
            <a:solidFill>
              <a:srgbClr val="B3D9FC"/>
            </a:solidFill>
            <a:ln>
              <a:noFill/>
            </a:ln>
          </p:spPr>
        </p:sp>
        <p:sp>
          <p:nvSpPr>
            <p:cNvPr id="114" name="Google Shape;114;p13"/>
            <p:cNvSpPr txBox="1"/>
            <p:nvPr/>
          </p:nvSpPr>
          <p:spPr>
            <a:xfrm>
              <a:off x="103052" y="368640"/>
              <a:ext cx="453428" cy="368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3"/>
          <p:cNvGrpSpPr/>
          <p:nvPr/>
        </p:nvGrpSpPr>
        <p:grpSpPr>
          <a:xfrm rot="5400000">
            <a:off x="3903848" y="7886452"/>
            <a:ext cx="295308" cy="355513"/>
            <a:chOff x="0" y="0"/>
            <a:chExt cx="659531" cy="793993"/>
          </a:xfrm>
        </p:grpSpPr>
        <p:sp>
          <p:nvSpPr>
            <p:cNvPr id="116" name="Google Shape;116;p13"/>
            <p:cNvSpPr/>
            <p:nvPr/>
          </p:nvSpPr>
          <p:spPr>
            <a:xfrm>
              <a:off x="0" y="0"/>
              <a:ext cx="659531" cy="793993"/>
            </a:xfrm>
            <a:custGeom>
              <a:rect b="b" l="l" r="r" t="t"/>
              <a:pathLst>
                <a:path extrusionOk="0" h="793993" w="659531">
                  <a:moveTo>
                    <a:pt x="329766" y="0"/>
                  </a:moveTo>
                  <a:lnTo>
                    <a:pt x="659531" y="793993"/>
                  </a:lnTo>
                  <a:lnTo>
                    <a:pt x="0" y="793993"/>
                  </a:lnTo>
                  <a:lnTo>
                    <a:pt x="329766" y="0"/>
                  </a:lnTo>
                  <a:close/>
                </a:path>
              </a:pathLst>
            </a:custGeom>
            <a:solidFill>
              <a:srgbClr val="1D49AC"/>
            </a:solidFill>
            <a:ln>
              <a:noFill/>
            </a:ln>
          </p:spPr>
        </p:sp>
        <p:sp>
          <p:nvSpPr>
            <p:cNvPr id="117" name="Google Shape;117;p13"/>
            <p:cNvSpPr txBox="1"/>
            <p:nvPr/>
          </p:nvSpPr>
          <p:spPr>
            <a:xfrm>
              <a:off x="103052" y="368640"/>
              <a:ext cx="453428" cy="368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3"/>
          <p:cNvGrpSpPr/>
          <p:nvPr/>
        </p:nvGrpSpPr>
        <p:grpSpPr>
          <a:xfrm>
            <a:off x="488071" y="8402037"/>
            <a:ext cx="1122533" cy="1118565"/>
            <a:chOff x="0" y="0"/>
            <a:chExt cx="446824" cy="445245"/>
          </a:xfrm>
        </p:grpSpPr>
        <p:sp>
          <p:nvSpPr>
            <p:cNvPr id="119" name="Google Shape;119;p13"/>
            <p:cNvSpPr/>
            <p:nvPr/>
          </p:nvSpPr>
          <p:spPr>
            <a:xfrm>
              <a:off x="0" y="0"/>
              <a:ext cx="446824" cy="445245"/>
            </a:xfrm>
            <a:custGeom>
              <a:rect b="b" l="l" r="r" t="t"/>
              <a:pathLst>
                <a:path extrusionOk="0" h="445245" w="446824">
                  <a:moveTo>
                    <a:pt x="131040" y="0"/>
                  </a:moveTo>
                  <a:lnTo>
                    <a:pt x="315784" y="0"/>
                  </a:lnTo>
                  <a:cubicBezTo>
                    <a:pt x="388156" y="0"/>
                    <a:pt x="446824" y="58668"/>
                    <a:pt x="446824" y="131040"/>
                  </a:cubicBezTo>
                  <a:lnTo>
                    <a:pt x="446824" y="314205"/>
                  </a:lnTo>
                  <a:cubicBezTo>
                    <a:pt x="446824" y="386576"/>
                    <a:pt x="388156" y="445245"/>
                    <a:pt x="315784" y="445245"/>
                  </a:cubicBezTo>
                  <a:lnTo>
                    <a:pt x="131040" y="445245"/>
                  </a:lnTo>
                  <a:cubicBezTo>
                    <a:pt x="58668" y="445245"/>
                    <a:pt x="0" y="386576"/>
                    <a:pt x="0" y="314205"/>
                  </a:cubicBezTo>
                  <a:lnTo>
                    <a:pt x="0" y="131040"/>
                  </a:lnTo>
                  <a:cubicBezTo>
                    <a:pt x="0" y="58668"/>
                    <a:pt x="58668" y="0"/>
                    <a:pt x="131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B3D9F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0" y="0"/>
              <a:ext cx="446824" cy="445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3"/>
          <p:cNvGrpSpPr/>
          <p:nvPr/>
        </p:nvGrpSpPr>
        <p:grpSpPr>
          <a:xfrm>
            <a:off x="1777635" y="8435641"/>
            <a:ext cx="1122533" cy="1118565"/>
            <a:chOff x="0" y="0"/>
            <a:chExt cx="446824" cy="445245"/>
          </a:xfrm>
        </p:grpSpPr>
        <p:sp>
          <p:nvSpPr>
            <p:cNvPr id="122" name="Google Shape;122;p13"/>
            <p:cNvSpPr/>
            <p:nvPr/>
          </p:nvSpPr>
          <p:spPr>
            <a:xfrm>
              <a:off x="0" y="0"/>
              <a:ext cx="446824" cy="445245"/>
            </a:xfrm>
            <a:custGeom>
              <a:rect b="b" l="l" r="r" t="t"/>
              <a:pathLst>
                <a:path extrusionOk="0" h="445245" w="446824">
                  <a:moveTo>
                    <a:pt x="131040" y="0"/>
                  </a:moveTo>
                  <a:lnTo>
                    <a:pt x="315784" y="0"/>
                  </a:lnTo>
                  <a:cubicBezTo>
                    <a:pt x="388156" y="0"/>
                    <a:pt x="446824" y="58668"/>
                    <a:pt x="446824" y="131040"/>
                  </a:cubicBezTo>
                  <a:lnTo>
                    <a:pt x="446824" y="314205"/>
                  </a:lnTo>
                  <a:cubicBezTo>
                    <a:pt x="446824" y="386576"/>
                    <a:pt x="388156" y="445245"/>
                    <a:pt x="315784" y="445245"/>
                  </a:cubicBezTo>
                  <a:lnTo>
                    <a:pt x="131040" y="445245"/>
                  </a:lnTo>
                  <a:cubicBezTo>
                    <a:pt x="58668" y="445245"/>
                    <a:pt x="0" y="386576"/>
                    <a:pt x="0" y="314205"/>
                  </a:cubicBezTo>
                  <a:lnTo>
                    <a:pt x="0" y="131040"/>
                  </a:lnTo>
                  <a:cubicBezTo>
                    <a:pt x="0" y="58668"/>
                    <a:pt x="58668" y="0"/>
                    <a:pt x="131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8CA1D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0" y="0"/>
              <a:ext cx="446824" cy="445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3"/>
          <p:cNvGrpSpPr/>
          <p:nvPr/>
        </p:nvGrpSpPr>
        <p:grpSpPr>
          <a:xfrm>
            <a:off x="3067200" y="8435641"/>
            <a:ext cx="1122533" cy="1118565"/>
            <a:chOff x="0" y="0"/>
            <a:chExt cx="446824" cy="445245"/>
          </a:xfrm>
        </p:grpSpPr>
        <p:sp>
          <p:nvSpPr>
            <p:cNvPr id="125" name="Google Shape;125;p13"/>
            <p:cNvSpPr/>
            <p:nvPr/>
          </p:nvSpPr>
          <p:spPr>
            <a:xfrm>
              <a:off x="0" y="0"/>
              <a:ext cx="446824" cy="445245"/>
            </a:xfrm>
            <a:custGeom>
              <a:rect b="b" l="l" r="r" t="t"/>
              <a:pathLst>
                <a:path extrusionOk="0" h="445245" w="446824">
                  <a:moveTo>
                    <a:pt x="131040" y="0"/>
                  </a:moveTo>
                  <a:lnTo>
                    <a:pt x="315784" y="0"/>
                  </a:lnTo>
                  <a:cubicBezTo>
                    <a:pt x="388156" y="0"/>
                    <a:pt x="446824" y="58668"/>
                    <a:pt x="446824" y="131040"/>
                  </a:cubicBezTo>
                  <a:lnTo>
                    <a:pt x="446824" y="314205"/>
                  </a:lnTo>
                  <a:cubicBezTo>
                    <a:pt x="446824" y="386576"/>
                    <a:pt x="388156" y="445245"/>
                    <a:pt x="315784" y="445245"/>
                  </a:cubicBezTo>
                  <a:lnTo>
                    <a:pt x="131040" y="445245"/>
                  </a:lnTo>
                  <a:cubicBezTo>
                    <a:pt x="58668" y="445245"/>
                    <a:pt x="0" y="386576"/>
                    <a:pt x="0" y="314205"/>
                  </a:cubicBezTo>
                  <a:lnTo>
                    <a:pt x="0" y="131040"/>
                  </a:lnTo>
                  <a:cubicBezTo>
                    <a:pt x="0" y="58668"/>
                    <a:pt x="58668" y="0"/>
                    <a:pt x="131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1D49A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0" y="0"/>
              <a:ext cx="446824" cy="445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13"/>
          <p:cNvSpPr txBox="1"/>
          <p:nvPr/>
        </p:nvSpPr>
        <p:spPr>
          <a:xfrm>
            <a:off x="477170" y="576705"/>
            <a:ext cx="504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D49AC"/>
                </a:solidFill>
                <a:latin typeface="Prompt"/>
                <a:ea typeface="Prompt"/>
                <a:cs typeface="Prompt"/>
                <a:sym typeface="Prompt"/>
              </a:rPr>
              <a:t>BUSINESS SCORECARD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477170" y="300480"/>
            <a:ext cx="7003672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INFOGRAPHIC POSTER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477170" y="1639682"/>
            <a:ext cx="1705421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D49AC"/>
                </a:solidFill>
                <a:latin typeface="Prompt"/>
                <a:ea typeface="Prompt"/>
                <a:cs typeface="Prompt"/>
                <a:sym typeface="Prompt"/>
              </a:rPr>
              <a:t>INTRODUCTION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2807902" y="2563954"/>
            <a:ext cx="820564" cy="188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D49AC"/>
                </a:solidFill>
                <a:latin typeface="Prompt"/>
                <a:ea typeface="Prompt"/>
                <a:cs typeface="Prompt"/>
                <a:sym typeface="Prompt"/>
              </a:rPr>
              <a:t>TITLE HERE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3992112" y="2563954"/>
            <a:ext cx="820564" cy="188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D49AC"/>
                </a:solidFill>
                <a:latin typeface="Prompt"/>
                <a:ea typeface="Prompt"/>
                <a:cs typeface="Prompt"/>
                <a:sym typeface="Prompt"/>
              </a:rPr>
              <a:t>TITLE HERE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5176321" y="2534747"/>
            <a:ext cx="820564" cy="188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D49AC"/>
                </a:solidFill>
                <a:latin typeface="Prompt"/>
                <a:ea typeface="Prompt"/>
                <a:cs typeface="Prompt"/>
                <a:sym typeface="Prompt"/>
              </a:rPr>
              <a:t>TITLE HERE</a:t>
            </a: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1811025" y="3438595"/>
            <a:ext cx="70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D49AC"/>
                </a:solidFill>
                <a:latin typeface="Prompt"/>
                <a:ea typeface="Prompt"/>
                <a:cs typeface="Prompt"/>
                <a:sym typeface="Prompt"/>
              </a:rPr>
              <a:t>56%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1811025" y="3825320"/>
            <a:ext cx="820564" cy="188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TITLE HERE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1811025" y="4124405"/>
            <a:ext cx="10122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Lorem ipsum odor amet, consectetuer adipiscing elit.  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4617442" y="3400050"/>
            <a:ext cx="71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D49AC"/>
                </a:solidFill>
                <a:latin typeface="Prompt"/>
                <a:ea typeface="Prompt"/>
                <a:cs typeface="Prompt"/>
                <a:sym typeface="Prompt"/>
              </a:rPr>
              <a:t>84%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4617457" y="3780902"/>
            <a:ext cx="820564" cy="188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TITLE HERE</a:t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4617457" y="4079987"/>
            <a:ext cx="10122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Lorem ipsum odor amet, consectetuer adipiscing elit.  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3665254" y="5559826"/>
            <a:ext cx="1442293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D49AC"/>
                </a:solidFill>
                <a:latin typeface="Prompt"/>
                <a:ea typeface="Prompt"/>
                <a:cs typeface="Prompt"/>
                <a:sym typeface="Prompt"/>
              </a:rPr>
              <a:t>CHART TITLE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3675759" y="5952256"/>
            <a:ext cx="14319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Lorem ipsum odor amet, consectetuer adipiscing elit. Nullam sociosqu nunc urna imperdiet nunc enim amet habitant. 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507195" y="10116182"/>
            <a:ext cx="726802" cy="188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D49AC"/>
                </a:solidFill>
                <a:latin typeface="Prompt"/>
                <a:ea typeface="Prompt"/>
                <a:cs typeface="Prompt"/>
                <a:sym typeface="Prompt"/>
              </a:rPr>
              <a:t>SOURCES:</a:t>
            </a:r>
            <a:endParaRPr/>
          </a:p>
        </p:txBody>
      </p:sp>
      <p:sp>
        <p:nvSpPr>
          <p:cNvPr id="142" name="Google Shape;142;p13"/>
          <p:cNvSpPr txBox="1"/>
          <p:nvPr/>
        </p:nvSpPr>
        <p:spPr>
          <a:xfrm>
            <a:off x="1434488" y="10125707"/>
            <a:ext cx="23199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Lorem ipsum odor amet, consectetuer adipiscing elit. Nullam sociosqu nunc urna imperdiet nunc enim amet habitant. 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1697982" y="7568302"/>
            <a:ext cx="1442293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D49AC"/>
                </a:solidFill>
                <a:latin typeface="Prompt"/>
                <a:ea typeface="Prompt"/>
                <a:cs typeface="Prompt"/>
                <a:sym typeface="Prompt"/>
              </a:rPr>
              <a:t>CHART TITLE</a:t>
            </a:r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827436" y="8589332"/>
            <a:ext cx="404070" cy="122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" u="none" cap="none" strike="noStrike">
                <a:solidFill>
                  <a:srgbClr val="1D49AC"/>
                </a:solidFill>
                <a:latin typeface="Prompt"/>
                <a:ea typeface="Prompt"/>
                <a:cs typeface="Prompt"/>
                <a:sym typeface="Prompt"/>
              </a:rPr>
              <a:t>POINT 01</a:t>
            </a:r>
            <a:endParaRPr/>
          </a:p>
        </p:txBody>
      </p:sp>
      <p:sp>
        <p:nvSpPr>
          <p:cNvPr id="145" name="Google Shape;145;p13"/>
          <p:cNvSpPr txBox="1"/>
          <p:nvPr/>
        </p:nvSpPr>
        <p:spPr>
          <a:xfrm>
            <a:off x="585903" y="8780659"/>
            <a:ext cx="9027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Lorem ipsum odor amet, consectetuer adipiscing elit. Nullam sociosqu nunc urna. </a:t>
            </a:r>
            <a:endParaRPr/>
          </a:p>
        </p:txBody>
      </p:sp>
      <p:sp>
        <p:nvSpPr>
          <p:cNvPr id="146" name="Google Shape;146;p13"/>
          <p:cNvSpPr txBox="1"/>
          <p:nvPr/>
        </p:nvSpPr>
        <p:spPr>
          <a:xfrm>
            <a:off x="2117000" y="8622936"/>
            <a:ext cx="447177" cy="122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" u="none" cap="none" strike="noStrike">
                <a:solidFill>
                  <a:srgbClr val="1D49AC"/>
                </a:solidFill>
                <a:latin typeface="Prompt"/>
                <a:ea typeface="Prompt"/>
                <a:cs typeface="Prompt"/>
                <a:sym typeface="Prompt"/>
              </a:rPr>
              <a:t>POINT 02</a:t>
            </a:r>
            <a:endParaRPr/>
          </a:p>
        </p:txBody>
      </p:sp>
      <p:sp>
        <p:nvSpPr>
          <p:cNvPr id="147" name="Google Shape;147;p13"/>
          <p:cNvSpPr txBox="1"/>
          <p:nvPr/>
        </p:nvSpPr>
        <p:spPr>
          <a:xfrm>
            <a:off x="1875467" y="8814262"/>
            <a:ext cx="9027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Lorem ipsum odor amet, consectetuer adipiscing elit. Nullam sociosqu nunc urna. 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3406565" y="8622936"/>
            <a:ext cx="445435" cy="122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" u="none" cap="none" strike="noStrike">
                <a:solidFill>
                  <a:srgbClr val="1D49AC"/>
                </a:solidFill>
                <a:latin typeface="Prompt"/>
                <a:ea typeface="Prompt"/>
                <a:cs typeface="Prompt"/>
                <a:sym typeface="Prompt"/>
              </a:rPr>
              <a:t>POINT 03</a:t>
            </a:r>
            <a:endParaRPr/>
          </a:p>
        </p:txBody>
      </p:sp>
      <p:sp>
        <p:nvSpPr>
          <p:cNvPr id="149" name="Google Shape;149;p13"/>
          <p:cNvSpPr txBox="1"/>
          <p:nvPr/>
        </p:nvSpPr>
        <p:spPr>
          <a:xfrm>
            <a:off x="3165032" y="8814262"/>
            <a:ext cx="9027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Lorem ipsum odor amet, consectetuer adipiscing elit. Nullam sociosqu nunc urna. </a:t>
            </a:r>
            <a:endParaRPr/>
          </a:p>
        </p:txBody>
      </p:sp>
      <p:sp>
        <p:nvSpPr>
          <p:cNvPr id="150" name="Google Shape;150;p13"/>
          <p:cNvSpPr txBox="1"/>
          <p:nvPr/>
        </p:nvSpPr>
        <p:spPr>
          <a:xfrm>
            <a:off x="470525" y="2019375"/>
            <a:ext cx="17055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Lorem ipsum odor amet, consectetuer adipiscing elit. Nullam sociosqu nunc urna imperdiet nunc enim amet habitant.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F4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56" name="Google Shape;156;p14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4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59" name="Google Shape;159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4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62" name="Google Shape;162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4"/>
          <p:cNvGrpSpPr/>
          <p:nvPr/>
        </p:nvGrpSpPr>
        <p:grpSpPr>
          <a:xfrm>
            <a:off x="797411" y="5567837"/>
            <a:ext cx="6048000" cy="3700495"/>
            <a:chOff x="0" y="-9525"/>
            <a:chExt cx="2702632" cy="1653617"/>
          </a:xfrm>
        </p:grpSpPr>
        <p:sp>
          <p:nvSpPr>
            <p:cNvPr id="165" name="Google Shape;165;p14"/>
            <p:cNvSpPr/>
            <p:nvPr/>
          </p:nvSpPr>
          <p:spPr>
            <a:xfrm>
              <a:off x="0" y="0"/>
              <a:ext cx="2702632" cy="1644092"/>
            </a:xfrm>
            <a:custGeom>
              <a:rect b="b" l="l" r="r" t="t"/>
              <a:pathLst>
                <a:path extrusionOk="0" h="1644092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624891"/>
                  </a:lnTo>
                  <a:cubicBezTo>
                    <a:pt x="2702632" y="1629983"/>
                    <a:pt x="2700609" y="1634867"/>
                    <a:pt x="2697008" y="1638468"/>
                  </a:cubicBezTo>
                  <a:cubicBezTo>
                    <a:pt x="2693407" y="1642069"/>
                    <a:pt x="2688523" y="1644092"/>
                    <a:pt x="2683431" y="1644092"/>
                  </a:cubicBezTo>
                  <a:lnTo>
                    <a:pt x="19201" y="1644092"/>
                  </a:lnTo>
                  <a:cubicBezTo>
                    <a:pt x="14109" y="1644092"/>
                    <a:pt x="9225" y="1642069"/>
                    <a:pt x="5624" y="1638468"/>
                  </a:cubicBezTo>
                  <a:cubicBezTo>
                    <a:pt x="2023" y="1634867"/>
                    <a:pt x="0" y="1629983"/>
                    <a:pt x="0" y="1624891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4"/>
            <p:cNvSpPr txBox="1"/>
            <p:nvPr/>
          </p:nvSpPr>
          <p:spPr>
            <a:xfrm>
              <a:off x="0" y="-9525"/>
              <a:ext cx="2702632" cy="1653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4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68" name="Google Shape;168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14"/>
          <p:cNvGrpSpPr/>
          <p:nvPr/>
        </p:nvGrpSpPr>
        <p:grpSpPr>
          <a:xfrm>
            <a:off x="4180208" y="2832751"/>
            <a:ext cx="877979" cy="742654"/>
            <a:chOff x="0" y="-8471"/>
            <a:chExt cx="1170639" cy="990206"/>
          </a:xfrm>
        </p:grpSpPr>
        <p:grpSp>
          <p:nvGrpSpPr>
            <p:cNvPr id="171" name="Google Shape;171;p14"/>
            <p:cNvGrpSpPr/>
            <p:nvPr/>
          </p:nvGrpSpPr>
          <p:grpSpPr>
            <a:xfrm>
              <a:off x="223882" y="-8471"/>
              <a:ext cx="722876" cy="731347"/>
              <a:chOff x="0" y="-9525"/>
              <a:chExt cx="812800" cy="822325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1D49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" name="Google Shape;174;p14"/>
            <p:cNvSpPr txBox="1"/>
            <p:nvPr/>
          </p:nvSpPr>
          <p:spPr>
            <a:xfrm>
              <a:off x="0" y="809160"/>
              <a:ext cx="1170639" cy="172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3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#1D49AC</a:t>
              </a:r>
              <a:endParaRPr/>
            </a:p>
          </p:txBody>
        </p:sp>
      </p:grpSp>
      <p:sp>
        <p:nvSpPr>
          <p:cNvPr id="175" name="Google Shape;175;p14"/>
          <p:cNvSpPr/>
          <p:nvPr/>
        </p:nvSpPr>
        <p:spPr>
          <a:xfrm>
            <a:off x="1205561" y="6724058"/>
            <a:ext cx="241338" cy="207551"/>
          </a:xfrm>
          <a:custGeom>
            <a:rect b="b" l="l" r="r" t="t"/>
            <a:pathLst>
              <a:path extrusionOk="0" h="207551" w="241338">
                <a:moveTo>
                  <a:pt x="0" y="0"/>
                </a:moveTo>
                <a:lnTo>
                  <a:pt x="241338" y="0"/>
                </a:lnTo>
                <a:lnTo>
                  <a:pt x="241338" y="207551"/>
                </a:lnTo>
                <a:lnTo>
                  <a:pt x="0" y="2075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4"/>
          <p:cNvSpPr/>
          <p:nvPr/>
        </p:nvSpPr>
        <p:spPr>
          <a:xfrm>
            <a:off x="3668490" y="6724058"/>
            <a:ext cx="171529" cy="237037"/>
          </a:xfrm>
          <a:custGeom>
            <a:rect b="b" l="l" r="r" t="t"/>
            <a:pathLst>
              <a:path extrusionOk="0" h="237037" w="171529">
                <a:moveTo>
                  <a:pt x="0" y="0"/>
                </a:moveTo>
                <a:lnTo>
                  <a:pt x="171529" y="0"/>
                </a:lnTo>
                <a:lnTo>
                  <a:pt x="171529" y="237037"/>
                </a:lnTo>
                <a:lnTo>
                  <a:pt x="0" y="237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4"/>
          <p:cNvSpPr/>
          <p:nvPr/>
        </p:nvSpPr>
        <p:spPr>
          <a:xfrm>
            <a:off x="3391489" y="6736685"/>
            <a:ext cx="141317" cy="211783"/>
          </a:xfrm>
          <a:custGeom>
            <a:rect b="b" l="l" r="r" t="t"/>
            <a:pathLst>
              <a:path extrusionOk="0" h="211783" w="141317">
                <a:moveTo>
                  <a:pt x="0" y="0"/>
                </a:moveTo>
                <a:lnTo>
                  <a:pt x="141318" y="0"/>
                </a:lnTo>
                <a:lnTo>
                  <a:pt x="141318" y="211783"/>
                </a:lnTo>
                <a:lnTo>
                  <a:pt x="0" y="211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4"/>
          <p:cNvSpPr/>
          <p:nvPr/>
        </p:nvSpPr>
        <p:spPr>
          <a:xfrm>
            <a:off x="3022690" y="6736685"/>
            <a:ext cx="234368" cy="211783"/>
          </a:xfrm>
          <a:custGeom>
            <a:rect b="b" l="l" r="r" t="t"/>
            <a:pathLst>
              <a:path extrusionOk="0" h="211783" w="234368">
                <a:moveTo>
                  <a:pt x="0" y="0"/>
                </a:moveTo>
                <a:lnTo>
                  <a:pt x="234368" y="0"/>
                </a:lnTo>
                <a:lnTo>
                  <a:pt x="234368" y="211783"/>
                </a:lnTo>
                <a:lnTo>
                  <a:pt x="0" y="211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4"/>
          <p:cNvSpPr/>
          <p:nvPr/>
        </p:nvSpPr>
        <p:spPr>
          <a:xfrm>
            <a:off x="2676475" y="6736685"/>
            <a:ext cx="211783" cy="211783"/>
          </a:xfrm>
          <a:custGeom>
            <a:rect b="b" l="l" r="r" t="t"/>
            <a:pathLst>
              <a:path extrusionOk="0" h="211783" w="211783">
                <a:moveTo>
                  <a:pt x="0" y="0"/>
                </a:moveTo>
                <a:lnTo>
                  <a:pt x="211784" y="0"/>
                </a:lnTo>
                <a:lnTo>
                  <a:pt x="211784" y="211783"/>
                </a:lnTo>
                <a:lnTo>
                  <a:pt x="0" y="211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4"/>
          <p:cNvSpPr/>
          <p:nvPr/>
        </p:nvSpPr>
        <p:spPr>
          <a:xfrm>
            <a:off x="2252294" y="6738801"/>
            <a:ext cx="289749" cy="178064"/>
          </a:xfrm>
          <a:custGeom>
            <a:rect b="b" l="l" r="r" t="t"/>
            <a:pathLst>
              <a:path extrusionOk="0" h="178064" w="289749">
                <a:moveTo>
                  <a:pt x="0" y="0"/>
                </a:moveTo>
                <a:lnTo>
                  <a:pt x="289750" y="0"/>
                </a:lnTo>
                <a:lnTo>
                  <a:pt x="289750" y="178064"/>
                </a:lnTo>
                <a:lnTo>
                  <a:pt x="0" y="1780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4"/>
          <p:cNvSpPr/>
          <p:nvPr/>
        </p:nvSpPr>
        <p:spPr>
          <a:xfrm>
            <a:off x="1581330" y="6724058"/>
            <a:ext cx="237037" cy="237037"/>
          </a:xfrm>
          <a:custGeom>
            <a:rect b="b" l="l" r="r" t="t"/>
            <a:pathLst>
              <a:path extrusionOk="0" h="237037" w="237037">
                <a:moveTo>
                  <a:pt x="0" y="0"/>
                </a:moveTo>
                <a:lnTo>
                  <a:pt x="237038" y="0"/>
                </a:lnTo>
                <a:lnTo>
                  <a:pt x="237038" y="237037"/>
                </a:lnTo>
                <a:lnTo>
                  <a:pt x="0" y="237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4"/>
          <p:cNvSpPr/>
          <p:nvPr/>
        </p:nvSpPr>
        <p:spPr>
          <a:xfrm>
            <a:off x="1952799" y="6724058"/>
            <a:ext cx="165064" cy="237037"/>
          </a:xfrm>
          <a:custGeom>
            <a:rect b="b" l="l" r="r" t="t"/>
            <a:pathLst>
              <a:path extrusionOk="0" h="237037" w="165064">
                <a:moveTo>
                  <a:pt x="0" y="0"/>
                </a:moveTo>
                <a:lnTo>
                  <a:pt x="165064" y="0"/>
                </a:lnTo>
                <a:lnTo>
                  <a:pt x="165064" y="237037"/>
                </a:lnTo>
                <a:lnTo>
                  <a:pt x="0" y="237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4"/>
          <p:cNvSpPr/>
          <p:nvPr/>
        </p:nvSpPr>
        <p:spPr>
          <a:xfrm>
            <a:off x="2900125" y="7165209"/>
            <a:ext cx="208162" cy="237037"/>
          </a:xfrm>
          <a:custGeom>
            <a:rect b="b" l="l" r="r" t="t"/>
            <a:pathLst>
              <a:path extrusionOk="0" h="237037" w="208162">
                <a:moveTo>
                  <a:pt x="0" y="0"/>
                </a:moveTo>
                <a:lnTo>
                  <a:pt x="208162" y="0"/>
                </a:lnTo>
                <a:lnTo>
                  <a:pt x="208162" y="237037"/>
                </a:lnTo>
                <a:lnTo>
                  <a:pt x="0" y="237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4"/>
          <p:cNvSpPr/>
          <p:nvPr/>
        </p:nvSpPr>
        <p:spPr>
          <a:xfrm>
            <a:off x="3587783" y="7208215"/>
            <a:ext cx="274829" cy="163398"/>
          </a:xfrm>
          <a:custGeom>
            <a:rect b="b" l="l" r="r" t="t"/>
            <a:pathLst>
              <a:path extrusionOk="0" h="163398" w="274829">
                <a:moveTo>
                  <a:pt x="0" y="0"/>
                </a:moveTo>
                <a:lnTo>
                  <a:pt x="274828" y="0"/>
                </a:lnTo>
                <a:lnTo>
                  <a:pt x="274828" y="163398"/>
                </a:lnTo>
                <a:lnTo>
                  <a:pt x="0" y="163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14"/>
          <p:cNvSpPr/>
          <p:nvPr/>
        </p:nvSpPr>
        <p:spPr>
          <a:xfrm>
            <a:off x="1533547" y="7177836"/>
            <a:ext cx="211783" cy="211783"/>
          </a:xfrm>
          <a:custGeom>
            <a:rect b="b" l="l" r="r" t="t"/>
            <a:pathLst>
              <a:path extrusionOk="0" h="211783" w="211783">
                <a:moveTo>
                  <a:pt x="0" y="0"/>
                </a:moveTo>
                <a:lnTo>
                  <a:pt x="211783" y="0"/>
                </a:lnTo>
                <a:lnTo>
                  <a:pt x="211783" y="211783"/>
                </a:lnTo>
                <a:lnTo>
                  <a:pt x="0" y="211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4"/>
          <p:cNvSpPr/>
          <p:nvPr/>
        </p:nvSpPr>
        <p:spPr>
          <a:xfrm>
            <a:off x="1205561" y="7177836"/>
            <a:ext cx="211783" cy="211783"/>
          </a:xfrm>
          <a:custGeom>
            <a:rect b="b" l="l" r="r" t="t"/>
            <a:pathLst>
              <a:path extrusionOk="0" h="211783" w="211783">
                <a:moveTo>
                  <a:pt x="0" y="0"/>
                </a:moveTo>
                <a:lnTo>
                  <a:pt x="211783" y="0"/>
                </a:lnTo>
                <a:lnTo>
                  <a:pt x="211783" y="211783"/>
                </a:lnTo>
                <a:lnTo>
                  <a:pt x="0" y="211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14"/>
          <p:cNvSpPr/>
          <p:nvPr/>
        </p:nvSpPr>
        <p:spPr>
          <a:xfrm>
            <a:off x="2538630" y="7171555"/>
            <a:ext cx="235027" cy="224344"/>
          </a:xfrm>
          <a:custGeom>
            <a:rect b="b" l="l" r="r" t="t"/>
            <a:pathLst>
              <a:path extrusionOk="0" h="224344" w="235027">
                <a:moveTo>
                  <a:pt x="0" y="0"/>
                </a:moveTo>
                <a:lnTo>
                  <a:pt x="235027" y="0"/>
                </a:lnTo>
                <a:lnTo>
                  <a:pt x="235027" y="224345"/>
                </a:lnTo>
                <a:lnTo>
                  <a:pt x="0" y="2243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4"/>
          <p:cNvSpPr/>
          <p:nvPr/>
        </p:nvSpPr>
        <p:spPr>
          <a:xfrm>
            <a:off x="1866323" y="7165209"/>
            <a:ext cx="235313" cy="237037"/>
          </a:xfrm>
          <a:custGeom>
            <a:rect b="b" l="l" r="r" t="t"/>
            <a:pathLst>
              <a:path extrusionOk="0" h="237037" w="235313">
                <a:moveTo>
                  <a:pt x="0" y="0"/>
                </a:moveTo>
                <a:lnTo>
                  <a:pt x="235314" y="0"/>
                </a:lnTo>
                <a:lnTo>
                  <a:pt x="235314" y="237037"/>
                </a:lnTo>
                <a:lnTo>
                  <a:pt x="0" y="237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4"/>
          <p:cNvSpPr/>
          <p:nvPr/>
        </p:nvSpPr>
        <p:spPr>
          <a:xfrm>
            <a:off x="2220234" y="7162880"/>
            <a:ext cx="196280" cy="239366"/>
          </a:xfrm>
          <a:custGeom>
            <a:rect b="b" l="l" r="r" t="t"/>
            <a:pathLst>
              <a:path extrusionOk="0" h="239366" w="196280">
                <a:moveTo>
                  <a:pt x="0" y="0"/>
                </a:moveTo>
                <a:lnTo>
                  <a:pt x="196281" y="0"/>
                </a:lnTo>
                <a:lnTo>
                  <a:pt x="196281" y="239366"/>
                </a:lnTo>
                <a:lnTo>
                  <a:pt x="0" y="239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4"/>
          <p:cNvSpPr/>
          <p:nvPr/>
        </p:nvSpPr>
        <p:spPr>
          <a:xfrm>
            <a:off x="3240329" y="7177836"/>
            <a:ext cx="222934" cy="224157"/>
          </a:xfrm>
          <a:custGeom>
            <a:rect b="b" l="l" r="r" t="t"/>
            <a:pathLst>
              <a:path extrusionOk="0" h="224157" w="222934">
                <a:moveTo>
                  <a:pt x="0" y="0"/>
                </a:moveTo>
                <a:lnTo>
                  <a:pt x="222935" y="0"/>
                </a:lnTo>
                <a:lnTo>
                  <a:pt x="222935" y="224157"/>
                </a:lnTo>
                <a:lnTo>
                  <a:pt x="0" y="224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4"/>
          <p:cNvSpPr/>
          <p:nvPr/>
        </p:nvSpPr>
        <p:spPr>
          <a:xfrm>
            <a:off x="3216500" y="7600831"/>
            <a:ext cx="191354" cy="237037"/>
          </a:xfrm>
          <a:custGeom>
            <a:rect b="b" l="l" r="r" t="t"/>
            <a:pathLst>
              <a:path extrusionOk="0" h="237037" w="191354">
                <a:moveTo>
                  <a:pt x="0" y="0"/>
                </a:moveTo>
                <a:lnTo>
                  <a:pt x="191354" y="0"/>
                </a:lnTo>
                <a:lnTo>
                  <a:pt x="191354" y="237037"/>
                </a:lnTo>
                <a:lnTo>
                  <a:pt x="0" y="237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4"/>
          <p:cNvSpPr/>
          <p:nvPr/>
        </p:nvSpPr>
        <p:spPr>
          <a:xfrm>
            <a:off x="2804172" y="7600831"/>
            <a:ext cx="257649" cy="237037"/>
          </a:xfrm>
          <a:custGeom>
            <a:rect b="b" l="l" r="r" t="t"/>
            <a:pathLst>
              <a:path extrusionOk="0" h="237037" w="257649">
                <a:moveTo>
                  <a:pt x="0" y="0"/>
                </a:moveTo>
                <a:lnTo>
                  <a:pt x="257649" y="0"/>
                </a:lnTo>
                <a:lnTo>
                  <a:pt x="257649" y="237037"/>
                </a:lnTo>
                <a:lnTo>
                  <a:pt x="0" y="237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4"/>
          <p:cNvSpPr/>
          <p:nvPr/>
        </p:nvSpPr>
        <p:spPr>
          <a:xfrm>
            <a:off x="3578447" y="7654585"/>
            <a:ext cx="270882" cy="155634"/>
          </a:xfrm>
          <a:custGeom>
            <a:rect b="b" l="l" r="r" t="t"/>
            <a:pathLst>
              <a:path extrusionOk="0" h="155634" w="270882">
                <a:moveTo>
                  <a:pt x="0" y="0"/>
                </a:moveTo>
                <a:lnTo>
                  <a:pt x="270882" y="0"/>
                </a:lnTo>
                <a:lnTo>
                  <a:pt x="270882" y="155635"/>
                </a:lnTo>
                <a:lnTo>
                  <a:pt x="0" y="155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4"/>
          <p:cNvSpPr/>
          <p:nvPr/>
        </p:nvSpPr>
        <p:spPr>
          <a:xfrm>
            <a:off x="2025946" y="7600831"/>
            <a:ext cx="237037" cy="237037"/>
          </a:xfrm>
          <a:custGeom>
            <a:rect b="b" l="l" r="r" t="t"/>
            <a:pathLst>
              <a:path extrusionOk="0" h="237037" w="237037">
                <a:moveTo>
                  <a:pt x="0" y="0"/>
                </a:moveTo>
                <a:lnTo>
                  <a:pt x="237038" y="0"/>
                </a:lnTo>
                <a:lnTo>
                  <a:pt x="237038" y="237037"/>
                </a:lnTo>
                <a:lnTo>
                  <a:pt x="0" y="237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4"/>
          <p:cNvSpPr/>
          <p:nvPr/>
        </p:nvSpPr>
        <p:spPr>
          <a:xfrm>
            <a:off x="1205561" y="7600831"/>
            <a:ext cx="275625" cy="237037"/>
          </a:xfrm>
          <a:custGeom>
            <a:rect b="b" l="l" r="r" t="t"/>
            <a:pathLst>
              <a:path extrusionOk="0" h="237037" w="275625">
                <a:moveTo>
                  <a:pt x="0" y="0"/>
                </a:moveTo>
                <a:lnTo>
                  <a:pt x="275625" y="0"/>
                </a:lnTo>
                <a:lnTo>
                  <a:pt x="275625" y="237037"/>
                </a:lnTo>
                <a:lnTo>
                  <a:pt x="0" y="237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4"/>
          <p:cNvSpPr/>
          <p:nvPr/>
        </p:nvSpPr>
        <p:spPr>
          <a:xfrm>
            <a:off x="2389642" y="7600831"/>
            <a:ext cx="236606" cy="237037"/>
          </a:xfrm>
          <a:custGeom>
            <a:rect b="b" l="l" r="r" t="t"/>
            <a:pathLst>
              <a:path extrusionOk="0" h="237037" w="236606">
                <a:moveTo>
                  <a:pt x="0" y="0"/>
                </a:moveTo>
                <a:lnTo>
                  <a:pt x="236606" y="0"/>
                </a:lnTo>
                <a:lnTo>
                  <a:pt x="236606" y="237037"/>
                </a:lnTo>
                <a:lnTo>
                  <a:pt x="0" y="237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4"/>
          <p:cNvSpPr/>
          <p:nvPr/>
        </p:nvSpPr>
        <p:spPr>
          <a:xfrm>
            <a:off x="1635047" y="7600831"/>
            <a:ext cx="237037" cy="237037"/>
          </a:xfrm>
          <a:custGeom>
            <a:rect b="b" l="l" r="r" t="t"/>
            <a:pathLst>
              <a:path extrusionOk="0" h="237037" w="237037">
                <a:moveTo>
                  <a:pt x="0" y="0"/>
                </a:moveTo>
                <a:lnTo>
                  <a:pt x="237038" y="0"/>
                </a:lnTo>
                <a:lnTo>
                  <a:pt x="237038" y="237037"/>
                </a:lnTo>
                <a:lnTo>
                  <a:pt x="0" y="237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4"/>
          <p:cNvSpPr/>
          <p:nvPr/>
        </p:nvSpPr>
        <p:spPr>
          <a:xfrm>
            <a:off x="2932895" y="8042969"/>
            <a:ext cx="259781" cy="204991"/>
          </a:xfrm>
          <a:custGeom>
            <a:rect b="b" l="l" r="r" t="t"/>
            <a:pathLst>
              <a:path extrusionOk="0" h="204991" w="259781">
                <a:moveTo>
                  <a:pt x="0" y="0"/>
                </a:moveTo>
                <a:lnTo>
                  <a:pt x="259781" y="0"/>
                </a:lnTo>
                <a:lnTo>
                  <a:pt x="259781" y="204991"/>
                </a:lnTo>
                <a:lnTo>
                  <a:pt x="0" y="204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4"/>
          <p:cNvSpPr/>
          <p:nvPr/>
        </p:nvSpPr>
        <p:spPr>
          <a:xfrm>
            <a:off x="2534723" y="8052603"/>
            <a:ext cx="267916" cy="161237"/>
          </a:xfrm>
          <a:custGeom>
            <a:rect b="b" l="l" r="r" t="t"/>
            <a:pathLst>
              <a:path extrusionOk="0" h="161237" w="267916">
                <a:moveTo>
                  <a:pt x="0" y="0"/>
                </a:moveTo>
                <a:lnTo>
                  <a:pt x="267916" y="0"/>
                </a:lnTo>
                <a:lnTo>
                  <a:pt x="267916" y="161237"/>
                </a:lnTo>
                <a:lnTo>
                  <a:pt x="0" y="161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4"/>
          <p:cNvSpPr/>
          <p:nvPr/>
        </p:nvSpPr>
        <p:spPr>
          <a:xfrm>
            <a:off x="1903924" y="8027973"/>
            <a:ext cx="220456" cy="234983"/>
          </a:xfrm>
          <a:custGeom>
            <a:rect b="b" l="l" r="r" t="t"/>
            <a:pathLst>
              <a:path extrusionOk="0" h="234983" w="220456">
                <a:moveTo>
                  <a:pt x="0" y="0"/>
                </a:moveTo>
                <a:lnTo>
                  <a:pt x="220457" y="0"/>
                </a:lnTo>
                <a:lnTo>
                  <a:pt x="220457" y="234983"/>
                </a:lnTo>
                <a:lnTo>
                  <a:pt x="0" y="2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4"/>
          <p:cNvSpPr/>
          <p:nvPr/>
        </p:nvSpPr>
        <p:spPr>
          <a:xfrm>
            <a:off x="2254637" y="8030726"/>
            <a:ext cx="149830" cy="204991"/>
          </a:xfrm>
          <a:custGeom>
            <a:rect b="b" l="l" r="r" t="t"/>
            <a:pathLst>
              <a:path extrusionOk="0" h="204991" w="149830">
                <a:moveTo>
                  <a:pt x="0" y="0"/>
                </a:moveTo>
                <a:lnTo>
                  <a:pt x="149830" y="0"/>
                </a:lnTo>
                <a:lnTo>
                  <a:pt x="149830" y="204991"/>
                </a:lnTo>
                <a:lnTo>
                  <a:pt x="0" y="204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4"/>
          <p:cNvSpPr/>
          <p:nvPr/>
        </p:nvSpPr>
        <p:spPr>
          <a:xfrm>
            <a:off x="1601673" y="8027973"/>
            <a:ext cx="171324" cy="234983"/>
          </a:xfrm>
          <a:custGeom>
            <a:rect b="b" l="l" r="r" t="t"/>
            <a:pathLst>
              <a:path extrusionOk="0" h="234983" w="171324">
                <a:moveTo>
                  <a:pt x="0" y="0"/>
                </a:moveTo>
                <a:lnTo>
                  <a:pt x="171324" y="0"/>
                </a:lnTo>
                <a:lnTo>
                  <a:pt x="171324" y="234983"/>
                </a:lnTo>
                <a:lnTo>
                  <a:pt x="0" y="2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4"/>
          <p:cNvSpPr/>
          <p:nvPr/>
        </p:nvSpPr>
        <p:spPr>
          <a:xfrm>
            <a:off x="3659522" y="8042969"/>
            <a:ext cx="204991" cy="204991"/>
          </a:xfrm>
          <a:custGeom>
            <a:rect b="b" l="l" r="r" t="t"/>
            <a:pathLst>
              <a:path extrusionOk="0" h="204991" w="204991">
                <a:moveTo>
                  <a:pt x="0" y="0"/>
                </a:moveTo>
                <a:lnTo>
                  <a:pt x="204990" y="0"/>
                </a:lnTo>
                <a:lnTo>
                  <a:pt x="204990" y="204991"/>
                </a:lnTo>
                <a:lnTo>
                  <a:pt x="0" y="204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4"/>
          <p:cNvSpPr/>
          <p:nvPr/>
        </p:nvSpPr>
        <p:spPr>
          <a:xfrm>
            <a:off x="3323939" y="8042969"/>
            <a:ext cx="204991" cy="204991"/>
          </a:xfrm>
          <a:custGeom>
            <a:rect b="b" l="l" r="r" t="t"/>
            <a:pathLst>
              <a:path extrusionOk="0" h="204991" w="204991">
                <a:moveTo>
                  <a:pt x="0" y="0"/>
                </a:moveTo>
                <a:lnTo>
                  <a:pt x="204991" y="0"/>
                </a:lnTo>
                <a:lnTo>
                  <a:pt x="204991" y="204991"/>
                </a:lnTo>
                <a:lnTo>
                  <a:pt x="0" y="204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4"/>
          <p:cNvSpPr/>
          <p:nvPr/>
        </p:nvSpPr>
        <p:spPr>
          <a:xfrm>
            <a:off x="1205561" y="8014703"/>
            <a:ext cx="265521" cy="237037"/>
          </a:xfrm>
          <a:custGeom>
            <a:rect b="b" l="l" r="r" t="t"/>
            <a:pathLst>
              <a:path extrusionOk="0" h="237037" w="265521">
                <a:moveTo>
                  <a:pt x="0" y="0"/>
                </a:moveTo>
                <a:lnTo>
                  <a:pt x="265520" y="0"/>
                </a:lnTo>
                <a:lnTo>
                  <a:pt x="265520" y="237037"/>
                </a:lnTo>
                <a:lnTo>
                  <a:pt x="0" y="237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4"/>
          <p:cNvSpPr/>
          <p:nvPr/>
        </p:nvSpPr>
        <p:spPr>
          <a:xfrm>
            <a:off x="3609118" y="8481897"/>
            <a:ext cx="202931" cy="232042"/>
          </a:xfrm>
          <a:custGeom>
            <a:rect b="b" l="l" r="r" t="t"/>
            <a:pathLst>
              <a:path extrusionOk="0" h="232042" w="202931">
                <a:moveTo>
                  <a:pt x="0" y="0"/>
                </a:moveTo>
                <a:lnTo>
                  <a:pt x="202931" y="0"/>
                </a:lnTo>
                <a:lnTo>
                  <a:pt x="202931" y="232042"/>
                </a:lnTo>
                <a:lnTo>
                  <a:pt x="0" y="2320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4"/>
          <p:cNvSpPr/>
          <p:nvPr/>
        </p:nvSpPr>
        <p:spPr>
          <a:xfrm>
            <a:off x="3207411" y="8512408"/>
            <a:ext cx="244314" cy="171020"/>
          </a:xfrm>
          <a:custGeom>
            <a:rect b="b" l="l" r="r" t="t"/>
            <a:pathLst>
              <a:path extrusionOk="0" h="171020" w="244314">
                <a:moveTo>
                  <a:pt x="0" y="0"/>
                </a:moveTo>
                <a:lnTo>
                  <a:pt x="244314" y="0"/>
                </a:lnTo>
                <a:lnTo>
                  <a:pt x="244314" y="171020"/>
                </a:lnTo>
                <a:lnTo>
                  <a:pt x="0" y="171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4"/>
          <p:cNvSpPr/>
          <p:nvPr/>
        </p:nvSpPr>
        <p:spPr>
          <a:xfrm>
            <a:off x="2838849" y="8512408"/>
            <a:ext cx="209024" cy="171020"/>
          </a:xfrm>
          <a:custGeom>
            <a:rect b="b" l="l" r="r" t="t"/>
            <a:pathLst>
              <a:path extrusionOk="0" h="171020" w="209024">
                <a:moveTo>
                  <a:pt x="0" y="0"/>
                </a:moveTo>
                <a:lnTo>
                  <a:pt x="209024" y="0"/>
                </a:lnTo>
                <a:lnTo>
                  <a:pt x="209024" y="171020"/>
                </a:lnTo>
                <a:lnTo>
                  <a:pt x="0" y="171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14"/>
          <p:cNvSpPr/>
          <p:nvPr/>
        </p:nvSpPr>
        <p:spPr>
          <a:xfrm>
            <a:off x="2236179" y="8481897"/>
            <a:ext cx="116865" cy="232042"/>
          </a:xfrm>
          <a:custGeom>
            <a:rect b="b" l="l" r="r" t="t"/>
            <a:pathLst>
              <a:path extrusionOk="0" h="232042" w="116865">
                <a:moveTo>
                  <a:pt x="0" y="0"/>
                </a:moveTo>
                <a:lnTo>
                  <a:pt x="116864" y="0"/>
                </a:lnTo>
                <a:lnTo>
                  <a:pt x="116864" y="232042"/>
                </a:lnTo>
                <a:lnTo>
                  <a:pt x="0" y="2320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4"/>
          <p:cNvSpPr/>
          <p:nvPr/>
        </p:nvSpPr>
        <p:spPr>
          <a:xfrm>
            <a:off x="2510437" y="8512408"/>
            <a:ext cx="171020" cy="171020"/>
          </a:xfrm>
          <a:custGeom>
            <a:rect b="b" l="l" r="r" t="t"/>
            <a:pathLst>
              <a:path extrusionOk="0" h="171020" w="171020">
                <a:moveTo>
                  <a:pt x="0" y="0"/>
                </a:moveTo>
                <a:lnTo>
                  <a:pt x="171019" y="0"/>
                </a:lnTo>
                <a:lnTo>
                  <a:pt x="171019" y="171020"/>
                </a:lnTo>
                <a:lnTo>
                  <a:pt x="0" y="171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4"/>
          <p:cNvSpPr/>
          <p:nvPr/>
        </p:nvSpPr>
        <p:spPr>
          <a:xfrm>
            <a:off x="1203840" y="8461054"/>
            <a:ext cx="147315" cy="273728"/>
          </a:xfrm>
          <a:custGeom>
            <a:rect b="b" l="l" r="r" t="t"/>
            <a:pathLst>
              <a:path extrusionOk="0" h="273728" w="147315">
                <a:moveTo>
                  <a:pt x="0" y="0"/>
                </a:moveTo>
                <a:lnTo>
                  <a:pt x="147316" y="0"/>
                </a:lnTo>
                <a:lnTo>
                  <a:pt x="147316" y="273728"/>
                </a:lnTo>
                <a:lnTo>
                  <a:pt x="0" y="2737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4"/>
          <p:cNvSpPr/>
          <p:nvPr/>
        </p:nvSpPr>
        <p:spPr>
          <a:xfrm>
            <a:off x="1508978" y="8461054"/>
            <a:ext cx="212015" cy="273728"/>
          </a:xfrm>
          <a:custGeom>
            <a:rect b="b" l="l" r="r" t="t"/>
            <a:pathLst>
              <a:path extrusionOk="0" h="273728" w="212015">
                <a:moveTo>
                  <a:pt x="0" y="0"/>
                </a:moveTo>
                <a:lnTo>
                  <a:pt x="212015" y="0"/>
                </a:lnTo>
                <a:lnTo>
                  <a:pt x="212015" y="273728"/>
                </a:lnTo>
                <a:lnTo>
                  <a:pt x="0" y="2737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4"/>
          <p:cNvSpPr/>
          <p:nvPr/>
        </p:nvSpPr>
        <p:spPr>
          <a:xfrm>
            <a:off x="1878386" y="8481897"/>
            <a:ext cx="200400" cy="232042"/>
          </a:xfrm>
          <a:custGeom>
            <a:rect b="b" l="l" r="r" t="t"/>
            <a:pathLst>
              <a:path extrusionOk="0" h="232042" w="200400">
                <a:moveTo>
                  <a:pt x="0" y="0"/>
                </a:moveTo>
                <a:lnTo>
                  <a:pt x="200400" y="0"/>
                </a:lnTo>
                <a:lnTo>
                  <a:pt x="200400" y="232042"/>
                </a:lnTo>
                <a:lnTo>
                  <a:pt x="0" y="2320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4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15" name="Google Shape;215;p14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D49AC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18" name="Google Shape;218;p14"/>
          <p:cNvSpPr txBox="1"/>
          <p:nvPr/>
        </p:nvSpPr>
        <p:spPr>
          <a:xfrm>
            <a:off x="1329797" y="32483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/>
          </a:p>
        </p:txBody>
      </p:sp>
      <p:sp>
        <p:nvSpPr>
          <p:cNvPr id="219" name="Google Shape;219;p14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21" name="Google Shape;221;p14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1252814" y="9656575"/>
            <a:ext cx="5137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D49AC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223" name="Google Shape;223;p14"/>
          <p:cNvGrpSpPr/>
          <p:nvPr/>
        </p:nvGrpSpPr>
        <p:grpSpPr>
          <a:xfrm>
            <a:off x="5193588" y="2832751"/>
            <a:ext cx="877979" cy="742654"/>
            <a:chOff x="0" y="-8471"/>
            <a:chExt cx="1170639" cy="990206"/>
          </a:xfrm>
        </p:grpSpPr>
        <p:grpSp>
          <p:nvGrpSpPr>
            <p:cNvPr id="224" name="Google Shape;224;p14"/>
            <p:cNvGrpSpPr/>
            <p:nvPr/>
          </p:nvGrpSpPr>
          <p:grpSpPr>
            <a:xfrm>
              <a:off x="223882" y="-8471"/>
              <a:ext cx="722876" cy="731347"/>
              <a:chOff x="0" y="-9525"/>
              <a:chExt cx="812800" cy="822325"/>
            </a:xfrm>
          </p:grpSpPr>
          <p:sp>
            <p:nvSpPr>
              <p:cNvPr id="225" name="Google Shape;22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8CA1D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7" name="Google Shape;227;p14"/>
            <p:cNvSpPr txBox="1"/>
            <p:nvPr/>
          </p:nvSpPr>
          <p:spPr>
            <a:xfrm>
              <a:off x="0" y="809160"/>
              <a:ext cx="1170639" cy="172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3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#8CA1D0</a:t>
              </a:r>
              <a:endParaRPr/>
            </a:p>
          </p:txBody>
        </p:sp>
      </p:grpSp>
      <p:grpSp>
        <p:nvGrpSpPr>
          <p:cNvPr id="228" name="Google Shape;228;p14"/>
          <p:cNvGrpSpPr/>
          <p:nvPr/>
        </p:nvGrpSpPr>
        <p:grpSpPr>
          <a:xfrm>
            <a:off x="4180208" y="3804377"/>
            <a:ext cx="877979" cy="742654"/>
            <a:chOff x="0" y="-8471"/>
            <a:chExt cx="1170639" cy="990206"/>
          </a:xfrm>
        </p:grpSpPr>
        <p:grpSp>
          <p:nvGrpSpPr>
            <p:cNvPr id="229" name="Google Shape;229;p14"/>
            <p:cNvGrpSpPr/>
            <p:nvPr/>
          </p:nvGrpSpPr>
          <p:grpSpPr>
            <a:xfrm>
              <a:off x="223882" y="-8471"/>
              <a:ext cx="722876" cy="731347"/>
              <a:chOff x="0" y="-9525"/>
              <a:chExt cx="812800" cy="822325"/>
            </a:xfrm>
          </p:grpSpPr>
          <p:sp>
            <p:nvSpPr>
              <p:cNvPr id="230" name="Google Shape;23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B3D9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2" name="Google Shape;232;p14"/>
            <p:cNvSpPr txBox="1"/>
            <p:nvPr/>
          </p:nvSpPr>
          <p:spPr>
            <a:xfrm>
              <a:off x="0" y="809160"/>
              <a:ext cx="1170639" cy="172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3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#B3D9FC</a:t>
              </a:r>
              <a:endParaRPr/>
            </a:p>
          </p:txBody>
        </p:sp>
      </p:grpSp>
      <p:grpSp>
        <p:nvGrpSpPr>
          <p:cNvPr id="233" name="Google Shape;233;p14"/>
          <p:cNvGrpSpPr/>
          <p:nvPr/>
        </p:nvGrpSpPr>
        <p:grpSpPr>
          <a:xfrm>
            <a:off x="5136512" y="3804377"/>
            <a:ext cx="877979" cy="742654"/>
            <a:chOff x="0" y="-8471"/>
            <a:chExt cx="1170639" cy="990206"/>
          </a:xfrm>
        </p:grpSpPr>
        <p:grpSp>
          <p:nvGrpSpPr>
            <p:cNvPr id="234" name="Google Shape;234;p14"/>
            <p:cNvGrpSpPr/>
            <p:nvPr/>
          </p:nvGrpSpPr>
          <p:grpSpPr>
            <a:xfrm>
              <a:off x="223882" y="-8471"/>
              <a:ext cx="722876" cy="731347"/>
              <a:chOff x="0" y="-9525"/>
              <a:chExt cx="812800" cy="822325"/>
            </a:xfrm>
          </p:grpSpPr>
          <p:sp>
            <p:nvSpPr>
              <p:cNvPr id="235" name="Google Shape;23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8F4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7" name="Google Shape;237;p14"/>
            <p:cNvSpPr txBox="1"/>
            <p:nvPr/>
          </p:nvSpPr>
          <p:spPr>
            <a:xfrm>
              <a:off x="0" y="809160"/>
              <a:ext cx="1170639" cy="172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3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#E8F4FF</a:t>
              </a:r>
              <a:endParaRPr/>
            </a:p>
          </p:txBody>
        </p:sp>
      </p:grpSp>
      <p:sp>
        <p:nvSpPr>
          <p:cNvPr id="238" name="Google Shape;238;p14"/>
          <p:cNvSpPr/>
          <p:nvPr/>
        </p:nvSpPr>
        <p:spPr>
          <a:xfrm>
            <a:off x="4338861" y="6740703"/>
            <a:ext cx="520423" cy="598813"/>
          </a:xfrm>
          <a:custGeom>
            <a:rect b="b" l="l" r="r" t="t"/>
            <a:pathLst>
              <a:path extrusionOk="0" h="598813" w="520423">
                <a:moveTo>
                  <a:pt x="0" y="0"/>
                </a:moveTo>
                <a:lnTo>
                  <a:pt x="520423" y="0"/>
                </a:lnTo>
                <a:lnTo>
                  <a:pt x="520423" y="598813"/>
                </a:lnTo>
                <a:lnTo>
                  <a:pt x="0" y="598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4"/>
          <p:cNvSpPr/>
          <p:nvPr/>
        </p:nvSpPr>
        <p:spPr>
          <a:xfrm>
            <a:off x="5098488" y="6750267"/>
            <a:ext cx="440562" cy="579686"/>
          </a:xfrm>
          <a:custGeom>
            <a:rect b="b" l="l" r="r" t="t"/>
            <a:pathLst>
              <a:path extrusionOk="0" h="579686" w="440562">
                <a:moveTo>
                  <a:pt x="0" y="0"/>
                </a:moveTo>
                <a:lnTo>
                  <a:pt x="440562" y="0"/>
                </a:lnTo>
                <a:lnTo>
                  <a:pt x="440562" y="579686"/>
                </a:lnTo>
                <a:lnTo>
                  <a:pt x="0" y="579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4"/>
          <p:cNvSpPr/>
          <p:nvPr/>
        </p:nvSpPr>
        <p:spPr>
          <a:xfrm>
            <a:off x="5778254" y="6736685"/>
            <a:ext cx="606850" cy="606850"/>
          </a:xfrm>
          <a:custGeom>
            <a:rect b="b" l="l" r="r" t="t"/>
            <a:pathLst>
              <a:path extrusionOk="0" h="606850" w="606850">
                <a:moveTo>
                  <a:pt x="0" y="0"/>
                </a:moveTo>
                <a:lnTo>
                  <a:pt x="606850" y="0"/>
                </a:lnTo>
                <a:lnTo>
                  <a:pt x="606850" y="606850"/>
                </a:lnTo>
                <a:lnTo>
                  <a:pt x="0" y="606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4"/>
          <p:cNvSpPr/>
          <p:nvPr/>
        </p:nvSpPr>
        <p:spPr>
          <a:xfrm>
            <a:off x="4417890" y="7720267"/>
            <a:ext cx="855461" cy="825909"/>
          </a:xfrm>
          <a:custGeom>
            <a:rect b="b" l="l" r="r" t="t"/>
            <a:pathLst>
              <a:path extrusionOk="0" h="825909" w="855461">
                <a:moveTo>
                  <a:pt x="0" y="0"/>
                </a:moveTo>
                <a:lnTo>
                  <a:pt x="855461" y="0"/>
                </a:lnTo>
                <a:lnTo>
                  <a:pt x="855461" y="825909"/>
                </a:lnTo>
                <a:lnTo>
                  <a:pt x="0" y="825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4"/>
          <p:cNvSpPr/>
          <p:nvPr/>
        </p:nvSpPr>
        <p:spPr>
          <a:xfrm>
            <a:off x="5549576" y="7719350"/>
            <a:ext cx="821937" cy="821937"/>
          </a:xfrm>
          <a:custGeom>
            <a:rect b="b" l="l" r="r" t="t"/>
            <a:pathLst>
              <a:path extrusionOk="0" h="821937" w="821937">
                <a:moveTo>
                  <a:pt x="0" y="0"/>
                </a:moveTo>
                <a:lnTo>
                  <a:pt x="821938" y="0"/>
                </a:lnTo>
                <a:lnTo>
                  <a:pt x="821938" y="821937"/>
                </a:lnTo>
                <a:lnTo>
                  <a:pt x="0" y="821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F4FF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988" y="4254604"/>
            <a:ext cx="2942950" cy="73258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5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49" name="Google Shape;249;p15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1D49AC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51" name="Google Shape;251;p15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52" name="Google Shape;252;p15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1D49AC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53" name="Google Shape;253;p15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