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7556500" cx="10693400"/>
  <p:notesSz cx="6858000" cy="9144000"/>
  <p:embeddedFontLst>
    <p:embeddedFont>
      <p:font typeface="Montserrat Black"/>
      <p:bold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MontserratBlack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Black-bold.fnt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12.png"/><Relationship Id="rId10" Type="http://schemas.openxmlformats.org/officeDocument/2006/relationships/image" Target="../media/image9.png"/><Relationship Id="rId9" Type="http://schemas.openxmlformats.org/officeDocument/2006/relationships/image" Target="../media/image10.png"/><Relationship Id="rId5" Type="http://schemas.openxmlformats.org/officeDocument/2006/relationships/image" Target="../media/image8.png"/><Relationship Id="rId6" Type="http://schemas.openxmlformats.org/officeDocument/2006/relationships/image" Target="../media/image5.png"/><Relationship Id="rId7" Type="http://schemas.openxmlformats.org/officeDocument/2006/relationships/image" Target="../media/image14.png"/><Relationship Id="rId8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5.png"/><Relationship Id="rId7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FB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 flipH="1">
            <a:off x="5731126" y="689218"/>
            <a:ext cx="3132787" cy="3132787"/>
          </a:xfrm>
          <a:custGeom>
            <a:rect b="b" l="l" r="r" t="t"/>
            <a:pathLst>
              <a:path extrusionOk="0" h="3132787" w="3132787">
                <a:moveTo>
                  <a:pt x="3132788" y="0"/>
                </a:moveTo>
                <a:lnTo>
                  <a:pt x="0" y="0"/>
                </a:lnTo>
                <a:lnTo>
                  <a:pt x="0" y="3132787"/>
                </a:lnTo>
                <a:lnTo>
                  <a:pt x="3132788" y="3132787"/>
                </a:lnTo>
                <a:lnTo>
                  <a:pt x="3132788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 rot="10800000">
            <a:off x="5731126" y="4015234"/>
            <a:ext cx="3132787" cy="3132787"/>
          </a:xfrm>
          <a:custGeom>
            <a:rect b="b" l="l" r="r" t="t"/>
            <a:pathLst>
              <a:path extrusionOk="0" h="3132787" w="3132787">
                <a:moveTo>
                  <a:pt x="3132788" y="3132787"/>
                </a:moveTo>
                <a:lnTo>
                  <a:pt x="0" y="3132787"/>
                </a:lnTo>
                <a:lnTo>
                  <a:pt x="0" y="0"/>
                </a:lnTo>
                <a:lnTo>
                  <a:pt x="3132788" y="0"/>
                </a:lnTo>
                <a:lnTo>
                  <a:pt x="3132788" y="3132787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6" name="Google Shape;86;p13"/>
          <p:cNvGrpSpPr/>
          <p:nvPr/>
        </p:nvGrpSpPr>
        <p:grpSpPr>
          <a:xfrm>
            <a:off x="0" y="-53156"/>
            <a:ext cx="5731126" cy="7613156"/>
            <a:chOff x="0" y="-19050"/>
            <a:chExt cx="2053906" cy="2728383"/>
          </a:xfrm>
        </p:grpSpPr>
        <p:sp>
          <p:nvSpPr>
            <p:cNvPr id="87" name="Google Shape;87;p13"/>
            <p:cNvSpPr/>
            <p:nvPr/>
          </p:nvSpPr>
          <p:spPr>
            <a:xfrm>
              <a:off x="0" y="0"/>
              <a:ext cx="2053906" cy="2709333"/>
            </a:xfrm>
            <a:custGeom>
              <a:rect b="b" l="l" r="r" t="t"/>
              <a:pathLst>
                <a:path extrusionOk="0" h="2709333" w="2053906">
                  <a:moveTo>
                    <a:pt x="0" y="0"/>
                  </a:moveTo>
                  <a:lnTo>
                    <a:pt x="2053906" y="0"/>
                  </a:lnTo>
                  <a:lnTo>
                    <a:pt x="2053906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30526A"/>
            </a:solidFill>
            <a:ln>
              <a:noFill/>
            </a:ln>
          </p:spPr>
        </p:sp>
        <p:sp>
          <p:nvSpPr>
            <p:cNvPr id="88" name="Google Shape;88;p13"/>
            <p:cNvSpPr txBox="1"/>
            <p:nvPr/>
          </p:nvSpPr>
          <p:spPr>
            <a:xfrm>
              <a:off x="0" y="-19050"/>
              <a:ext cx="2053906" cy="27283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" name="Google Shape;89;p13"/>
          <p:cNvGrpSpPr/>
          <p:nvPr/>
        </p:nvGrpSpPr>
        <p:grpSpPr>
          <a:xfrm>
            <a:off x="7713012" y="2382082"/>
            <a:ext cx="1256353" cy="1256353"/>
            <a:chOff x="0" y="0"/>
            <a:chExt cx="812800" cy="812800"/>
          </a:xfrm>
        </p:grpSpPr>
        <p:sp>
          <p:nvSpPr>
            <p:cNvPr id="90" name="Google Shape;90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6350" lIns="46350" spcFirstLastPara="1" rIns="46350" wrap="square" tIns="46350">
              <a:noAutofit/>
            </a:bodyPr>
            <a:lstStyle/>
            <a:p>
              <a:pPr indent="0" lvl="0" marL="0" marR="0" rtl="0" algn="ctr">
                <a:lnSpc>
                  <a:spcPct val="7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" name="Google Shape;92;p13"/>
          <p:cNvSpPr txBox="1"/>
          <p:nvPr/>
        </p:nvSpPr>
        <p:spPr>
          <a:xfrm>
            <a:off x="7987804" y="2676850"/>
            <a:ext cx="706770" cy="396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25044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89%</a:t>
            </a:r>
            <a:endParaRPr/>
          </a:p>
        </p:txBody>
      </p:sp>
      <p:sp>
        <p:nvSpPr>
          <p:cNvPr id="93" name="Google Shape;93;p13"/>
          <p:cNvSpPr txBox="1"/>
          <p:nvPr/>
        </p:nvSpPr>
        <p:spPr>
          <a:xfrm>
            <a:off x="7926578" y="3130078"/>
            <a:ext cx="829222" cy="1522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25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HERE</a:t>
            </a:r>
            <a:endParaRPr/>
          </a:p>
        </p:txBody>
      </p:sp>
      <p:grpSp>
        <p:nvGrpSpPr>
          <p:cNvPr id="94" name="Google Shape;94;p13"/>
          <p:cNvGrpSpPr/>
          <p:nvPr/>
        </p:nvGrpSpPr>
        <p:grpSpPr>
          <a:xfrm>
            <a:off x="7225988" y="999259"/>
            <a:ext cx="1256353" cy="1256353"/>
            <a:chOff x="0" y="0"/>
            <a:chExt cx="812800" cy="812800"/>
          </a:xfrm>
        </p:grpSpPr>
        <p:sp>
          <p:nvSpPr>
            <p:cNvPr id="95" name="Google Shape;9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6350" lIns="46350" spcFirstLastPara="1" rIns="46350" wrap="square" tIns="46350">
              <a:noAutofit/>
            </a:bodyPr>
            <a:lstStyle/>
            <a:p>
              <a:pPr indent="0" lvl="0" marL="0" marR="0" rtl="0" algn="ctr">
                <a:lnSpc>
                  <a:spcPct val="7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7" name="Google Shape;97;p13"/>
          <p:cNvSpPr txBox="1"/>
          <p:nvPr/>
        </p:nvSpPr>
        <p:spPr>
          <a:xfrm>
            <a:off x="7500779" y="1294027"/>
            <a:ext cx="706770" cy="396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25044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43%</a:t>
            </a:r>
            <a:endParaRPr/>
          </a:p>
        </p:txBody>
      </p:sp>
      <p:sp>
        <p:nvSpPr>
          <p:cNvPr id="98" name="Google Shape;98;p13"/>
          <p:cNvSpPr txBox="1"/>
          <p:nvPr/>
        </p:nvSpPr>
        <p:spPr>
          <a:xfrm>
            <a:off x="7439553" y="1744545"/>
            <a:ext cx="829222" cy="1522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25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HERE</a:t>
            </a:r>
            <a:endParaRPr/>
          </a:p>
        </p:txBody>
      </p:sp>
      <p:grpSp>
        <p:nvGrpSpPr>
          <p:cNvPr id="99" name="Google Shape;99;p13"/>
          <p:cNvGrpSpPr/>
          <p:nvPr/>
        </p:nvGrpSpPr>
        <p:grpSpPr>
          <a:xfrm>
            <a:off x="5907768" y="255036"/>
            <a:ext cx="1256353" cy="1256353"/>
            <a:chOff x="0" y="0"/>
            <a:chExt cx="812800" cy="812800"/>
          </a:xfrm>
        </p:grpSpPr>
        <p:sp>
          <p:nvSpPr>
            <p:cNvPr id="100" name="Google Shape;100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6350" lIns="46350" spcFirstLastPara="1" rIns="46350" wrap="square" tIns="46350">
              <a:noAutofit/>
            </a:bodyPr>
            <a:lstStyle/>
            <a:p>
              <a:pPr indent="0" lvl="0" marL="0" marR="0" rtl="0" algn="ctr">
                <a:lnSpc>
                  <a:spcPct val="7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2" name="Google Shape;102;p13"/>
          <p:cNvSpPr txBox="1"/>
          <p:nvPr/>
        </p:nvSpPr>
        <p:spPr>
          <a:xfrm>
            <a:off x="6182560" y="549804"/>
            <a:ext cx="706770" cy="396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25044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60%</a:t>
            </a:r>
            <a:endParaRPr/>
          </a:p>
        </p:txBody>
      </p:sp>
      <p:sp>
        <p:nvSpPr>
          <p:cNvPr id="103" name="Google Shape;103;p13"/>
          <p:cNvSpPr txBox="1"/>
          <p:nvPr/>
        </p:nvSpPr>
        <p:spPr>
          <a:xfrm>
            <a:off x="6121334" y="973838"/>
            <a:ext cx="829222" cy="1522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25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TITLE HERE</a:t>
            </a:r>
            <a:endParaRPr/>
          </a:p>
        </p:txBody>
      </p:sp>
      <p:grpSp>
        <p:nvGrpSpPr>
          <p:cNvPr id="104" name="Google Shape;104;p13"/>
          <p:cNvGrpSpPr/>
          <p:nvPr/>
        </p:nvGrpSpPr>
        <p:grpSpPr>
          <a:xfrm>
            <a:off x="7517534" y="4364930"/>
            <a:ext cx="1374808" cy="1374808"/>
            <a:chOff x="0" y="0"/>
            <a:chExt cx="812800" cy="812800"/>
          </a:xfrm>
        </p:grpSpPr>
        <p:sp>
          <p:nvSpPr>
            <p:cNvPr id="105" name="Google Shape;10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175" lIns="44175" spcFirstLastPara="1" rIns="44175" wrap="square" tIns="44175">
              <a:noAutofit/>
            </a:bodyPr>
            <a:lstStyle/>
            <a:p>
              <a:pPr indent="0" lvl="0" marL="0" marR="0" rtl="0" algn="ctr">
                <a:lnSpc>
                  <a:spcPct val="7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7" name="Google Shape;107;p13"/>
          <p:cNvSpPr/>
          <p:nvPr/>
        </p:nvSpPr>
        <p:spPr>
          <a:xfrm>
            <a:off x="7373430" y="4551680"/>
            <a:ext cx="1304450" cy="1045932"/>
          </a:xfrm>
          <a:custGeom>
            <a:rect b="b" l="l" r="r" t="t"/>
            <a:pathLst>
              <a:path extrusionOk="0" h="1045932" w="1304450">
                <a:moveTo>
                  <a:pt x="0" y="0"/>
                </a:moveTo>
                <a:lnTo>
                  <a:pt x="1304451" y="0"/>
                </a:lnTo>
                <a:lnTo>
                  <a:pt x="1304451" y="1045932"/>
                </a:lnTo>
                <a:lnTo>
                  <a:pt x="0" y="10459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08" name="Google Shape;108;p13"/>
          <p:cNvGrpSpPr/>
          <p:nvPr/>
        </p:nvGrpSpPr>
        <p:grpSpPr>
          <a:xfrm>
            <a:off x="6476717" y="5873088"/>
            <a:ext cx="1374808" cy="1374808"/>
            <a:chOff x="0" y="0"/>
            <a:chExt cx="812800" cy="812800"/>
          </a:xfrm>
        </p:grpSpPr>
        <p:sp>
          <p:nvSpPr>
            <p:cNvPr id="109" name="Google Shape;109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175" lIns="44175" spcFirstLastPara="1" rIns="44175" wrap="square" tIns="44175">
              <a:noAutofit/>
            </a:bodyPr>
            <a:lstStyle/>
            <a:p>
              <a:pPr indent="0" lvl="0" marL="0" marR="0" rtl="0" algn="ctr">
                <a:lnSpc>
                  <a:spcPct val="7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1" name="Google Shape;111;p13"/>
          <p:cNvSpPr/>
          <p:nvPr/>
        </p:nvSpPr>
        <p:spPr>
          <a:xfrm>
            <a:off x="6544626" y="5990413"/>
            <a:ext cx="1088986" cy="1107102"/>
          </a:xfrm>
          <a:custGeom>
            <a:rect b="b" l="l" r="r" t="t"/>
            <a:pathLst>
              <a:path extrusionOk="0" h="1107102" w="1088986">
                <a:moveTo>
                  <a:pt x="0" y="0"/>
                </a:moveTo>
                <a:lnTo>
                  <a:pt x="1088986" y="0"/>
                </a:lnTo>
                <a:lnTo>
                  <a:pt x="1088986" y="1107102"/>
                </a:lnTo>
                <a:lnTo>
                  <a:pt x="0" y="11071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" name="Google Shape;112;p13"/>
          <p:cNvSpPr/>
          <p:nvPr/>
        </p:nvSpPr>
        <p:spPr>
          <a:xfrm>
            <a:off x="378986" y="1985362"/>
            <a:ext cx="595709" cy="595709"/>
          </a:xfrm>
          <a:custGeom>
            <a:rect b="b" l="l" r="r" t="t"/>
            <a:pathLst>
              <a:path extrusionOk="0" h="595709" w="595709">
                <a:moveTo>
                  <a:pt x="0" y="0"/>
                </a:moveTo>
                <a:lnTo>
                  <a:pt x="595708" y="0"/>
                </a:lnTo>
                <a:lnTo>
                  <a:pt x="595708" y="595709"/>
                </a:lnTo>
                <a:lnTo>
                  <a:pt x="0" y="5957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3" name="Google Shape;113;p13"/>
          <p:cNvSpPr txBox="1"/>
          <p:nvPr/>
        </p:nvSpPr>
        <p:spPr>
          <a:xfrm>
            <a:off x="9051526" y="4480700"/>
            <a:ext cx="12564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FBD59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FACT 01</a:t>
            </a:r>
            <a:endParaRPr/>
          </a:p>
        </p:txBody>
      </p:sp>
      <p:sp>
        <p:nvSpPr>
          <p:cNvPr id="114" name="Google Shape;114;p13"/>
          <p:cNvSpPr txBox="1"/>
          <p:nvPr/>
        </p:nvSpPr>
        <p:spPr>
          <a:xfrm>
            <a:off x="9051522" y="4870419"/>
            <a:ext cx="1292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Nullam sociosqu nunc urna imperdiet nunc enim amet habitant. </a:t>
            </a:r>
            <a:endParaRPr/>
          </a:p>
        </p:txBody>
      </p:sp>
      <p:sp>
        <p:nvSpPr>
          <p:cNvPr id="115" name="Google Shape;115;p13"/>
          <p:cNvSpPr txBox="1"/>
          <p:nvPr/>
        </p:nvSpPr>
        <p:spPr>
          <a:xfrm>
            <a:off x="8132872" y="6296000"/>
            <a:ext cx="10890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FBD59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FACT 02</a:t>
            </a:r>
            <a:endParaRPr/>
          </a:p>
        </p:txBody>
      </p:sp>
      <p:sp>
        <p:nvSpPr>
          <p:cNvPr id="116" name="Google Shape;116;p13"/>
          <p:cNvSpPr txBox="1"/>
          <p:nvPr/>
        </p:nvSpPr>
        <p:spPr>
          <a:xfrm>
            <a:off x="8116247" y="6642083"/>
            <a:ext cx="18705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Nullam sociosqu nunc urna imperdiet nunc enim amet habitant. </a:t>
            </a:r>
            <a:endParaRPr/>
          </a:p>
        </p:txBody>
      </p:sp>
      <p:sp>
        <p:nvSpPr>
          <p:cNvPr id="117" name="Google Shape;117;p13"/>
          <p:cNvSpPr txBox="1"/>
          <p:nvPr/>
        </p:nvSpPr>
        <p:spPr>
          <a:xfrm>
            <a:off x="356223" y="649850"/>
            <a:ext cx="5039932" cy="4718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5EC9CC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EMPLOYEE SCORECARD</a:t>
            </a:r>
            <a:endParaRPr/>
          </a:p>
        </p:txBody>
      </p:sp>
      <p:sp>
        <p:nvSpPr>
          <p:cNvPr id="118" name="Google Shape;118;p13"/>
          <p:cNvSpPr txBox="1"/>
          <p:nvPr/>
        </p:nvSpPr>
        <p:spPr>
          <a:xfrm>
            <a:off x="9051522" y="3073090"/>
            <a:ext cx="1385700" cy="6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Nullam sociosqu nunc urna imperdiet nunc enim amet habitant. </a:t>
            </a:r>
            <a:endParaRPr/>
          </a:p>
        </p:txBody>
      </p:sp>
      <p:sp>
        <p:nvSpPr>
          <p:cNvPr id="119" name="Google Shape;119;p13"/>
          <p:cNvSpPr txBox="1"/>
          <p:nvPr/>
        </p:nvSpPr>
        <p:spPr>
          <a:xfrm>
            <a:off x="8630616" y="1569381"/>
            <a:ext cx="19488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Nullam sociosqu nunc urna imperdiet nunc enim amet habitant. </a:t>
            </a:r>
            <a:endParaRPr/>
          </a:p>
        </p:txBody>
      </p:sp>
      <p:sp>
        <p:nvSpPr>
          <p:cNvPr id="120" name="Google Shape;120;p13"/>
          <p:cNvSpPr txBox="1"/>
          <p:nvPr/>
        </p:nvSpPr>
        <p:spPr>
          <a:xfrm>
            <a:off x="7334607" y="519829"/>
            <a:ext cx="24099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Nullam sociosqu nunc urna imperdiet nunc enim amet habitant. </a:t>
            </a:r>
            <a:endParaRPr/>
          </a:p>
        </p:txBody>
      </p:sp>
      <p:sp>
        <p:nvSpPr>
          <p:cNvPr id="121" name="Google Shape;121;p13"/>
          <p:cNvSpPr txBox="1"/>
          <p:nvPr/>
        </p:nvSpPr>
        <p:spPr>
          <a:xfrm>
            <a:off x="356223" y="426345"/>
            <a:ext cx="2863971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5EC9CC"/>
                </a:solidFill>
                <a:latin typeface="Montserrat"/>
                <a:ea typeface="Montserrat"/>
                <a:cs typeface="Montserrat"/>
                <a:sym typeface="Montserrat"/>
              </a:rPr>
              <a:t>INFOGRAPHIC POSTER</a:t>
            </a:r>
            <a:endParaRPr/>
          </a:p>
        </p:txBody>
      </p:sp>
      <p:sp>
        <p:nvSpPr>
          <p:cNvPr id="122" name="Google Shape;122;p13"/>
          <p:cNvSpPr/>
          <p:nvPr/>
        </p:nvSpPr>
        <p:spPr>
          <a:xfrm>
            <a:off x="1092738" y="1985362"/>
            <a:ext cx="595709" cy="595709"/>
          </a:xfrm>
          <a:custGeom>
            <a:rect b="b" l="l" r="r" t="t"/>
            <a:pathLst>
              <a:path extrusionOk="0" h="595709" w="595709">
                <a:moveTo>
                  <a:pt x="0" y="0"/>
                </a:moveTo>
                <a:lnTo>
                  <a:pt x="595709" y="0"/>
                </a:lnTo>
                <a:lnTo>
                  <a:pt x="595709" y="595709"/>
                </a:lnTo>
                <a:lnTo>
                  <a:pt x="0" y="5957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p13"/>
          <p:cNvSpPr/>
          <p:nvPr/>
        </p:nvSpPr>
        <p:spPr>
          <a:xfrm>
            <a:off x="1806491" y="1985362"/>
            <a:ext cx="595709" cy="595709"/>
          </a:xfrm>
          <a:custGeom>
            <a:rect b="b" l="l" r="r" t="t"/>
            <a:pathLst>
              <a:path extrusionOk="0" h="595709" w="595709">
                <a:moveTo>
                  <a:pt x="0" y="0"/>
                </a:moveTo>
                <a:lnTo>
                  <a:pt x="595709" y="0"/>
                </a:lnTo>
                <a:lnTo>
                  <a:pt x="595709" y="595709"/>
                </a:lnTo>
                <a:lnTo>
                  <a:pt x="0" y="5957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4" name="Google Shape;124;p13"/>
          <p:cNvSpPr/>
          <p:nvPr/>
        </p:nvSpPr>
        <p:spPr>
          <a:xfrm>
            <a:off x="2520244" y="1985362"/>
            <a:ext cx="595709" cy="595709"/>
          </a:xfrm>
          <a:custGeom>
            <a:rect b="b" l="l" r="r" t="t"/>
            <a:pathLst>
              <a:path extrusionOk="0" h="595709" w="595709">
                <a:moveTo>
                  <a:pt x="0" y="0"/>
                </a:moveTo>
                <a:lnTo>
                  <a:pt x="595708" y="0"/>
                </a:lnTo>
                <a:lnTo>
                  <a:pt x="595708" y="595709"/>
                </a:lnTo>
                <a:lnTo>
                  <a:pt x="0" y="5957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5" name="Google Shape;125;p13"/>
          <p:cNvSpPr/>
          <p:nvPr/>
        </p:nvSpPr>
        <p:spPr>
          <a:xfrm>
            <a:off x="3233996" y="1985362"/>
            <a:ext cx="595709" cy="595709"/>
          </a:xfrm>
          <a:custGeom>
            <a:rect b="b" l="l" r="r" t="t"/>
            <a:pathLst>
              <a:path extrusionOk="0" h="595709" w="595709">
                <a:moveTo>
                  <a:pt x="0" y="0"/>
                </a:moveTo>
                <a:lnTo>
                  <a:pt x="595709" y="0"/>
                </a:lnTo>
                <a:lnTo>
                  <a:pt x="595709" y="595709"/>
                </a:lnTo>
                <a:lnTo>
                  <a:pt x="0" y="5957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6" name="Google Shape;126;p13"/>
          <p:cNvSpPr txBox="1"/>
          <p:nvPr/>
        </p:nvSpPr>
        <p:spPr>
          <a:xfrm>
            <a:off x="356223" y="1251057"/>
            <a:ext cx="4410300" cy="4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Nullam sociosqu nunc urna imperdiet nunc enim amet habitant. Primis nisl ut nisl sollicitudin sapien a dignissim nascetur nullam. Eget justo laoreet orci nisi erat hendrerit consequat. </a:t>
            </a:r>
            <a:endParaRPr/>
          </a:p>
        </p:txBody>
      </p:sp>
      <p:sp>
        <p:nvSpPr>
          <p:cNvPr id="127" name="Google Shape;127;p13"/>
          <p:cNvSpPr txBox="1"/>
          <p:nvPr/>
        </p:nvSpPr>
        <p:spPr>
          <a:xfrm>
            <a:off x="356223" y="2654023"/>
            <a:ext cx="3301044" cy="3562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5EC9CC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3 OUT OF 5 WORKERS</a:t>
            </a:r>
            <a:endParaRPr/>
          </a:p>
        </p:txBody>
      </p:sp>
      <p:sp>
        <p:nvSpPr>
          <p:cNvPr id="128" name="Google Shape;128;p13"/>
          <p:cNvSpPr txBox="1"/>
          <p:nvPr/>
        </p:nvSpPr>
        <p:spPr>
          <a:xfrm>
            <a:off x="378986" y="3135091"/>
            <a:ext cx="1409100" cy="68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Nullam sociosqu nunc urna imperdiet nunc enim amet habitant. </a:t>
            </a:r>
            <a:endParaRPr/>
          </a:p>
        </p:txBody>
      </p:sp>
      <p:sp>
        <p:nvSpPr>
          <p:cNvPr id="129" name="Google Shape;129;p13"/>
          <p:cNvSpPr txBox="1"/>
          <p:nvPr/>
        </p:nvSpPr>
        <p:spPr>
          <a:xfrm>
            <a:off x="1940758" y="3151853"/>
            <a:ext cx="1409100" cy="68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Nullam sociosqu nunc urna imperdiet nunc enim amet habitant. </a:t>
            </a:r>
            <a:endParaRPr/>
          </a:p>
        </p:txBody>
      </p:sp>
      <p:pic>
        <p:nvPicPr>
          <p:cNvPr id="130" name="Google Shape;130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4697" y="3813993"/>
            <a:ext cx="3738313" cy="2651783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3"/>
          <p:cNvSpPr txBox="1"/>
          <p:nvPr/>
        </p:nvSpPr>
        <p:spPr>
          <a:xfrm>
            <a:off x="378986" y="6351417"/>
            <a:ext cx="3301044" cy="3562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5EC9CC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CHART TITLE HERE</a:t>
            </a:r>
            <a:endParaRPr/>
          </a:p>
        </p:txBody>
      </p:sp>
      <p:sp>
        <p:nvSpPr>
          <p:cNvPr id="132" name="Google Shape;132;p13"/>
          <p:cNvSpPr txBox="1"/>
          <p:nvPr/>
        </p:nvSpPr>
        <p:spPr>
          <a:xfrm>
            <a:off x="396644" y="6821952"/>
            <a:ext cx="2005500" cy="54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Nullam sociosqu nunc urna imperdiet nunc enim amet habitant. </a:t>
            </a:r>
            <a:endParaRPr/>
          </a:p>
        </p:txBody>
      </p:sp>
      <p:sp>
        <p:nvSpPr>
          <p:cNvPr id="133" name="Google Shape;133;p13"/>
          <p:cNvSpPr txBox="1"/>
          <p:nvPr/>
        </p:nvSpPr>
        <p:spPr>
          <a:xfrm>
            <a:off x="2677252" y="6804000"/>
            <a:ext cx="2005500" cy="54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Lorem ipsum odor amet, consectetuer adipiscing elit. Nullam sociosqu nunc urna imperdiet nunc enim amet habitant. </a:t>
            </a:r>
            <a:endParaRPr/>
          </a:p>
        </p:txBody>
      </p:sp>
      <p:sp>
        <p:nvSpPr>
          <p:cNvPr id="134" name="Google Shape;134;p13"/>
          <p:cNvSpPr txBox="1"/>
          <p:nvPr/>
        </p:nvSpPr>
        <p:spPr>
          <a:xfrm>
            <a:off x="7334598" y="192850"/>
            <a:ext cx="21396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25044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SUBTITLE HERE</a:t>
            </a:r>
            <a:endParaRPr/>
          </a:p>
        </p:txBody>
      </p:sp>
      <p:sp>
        <p:nvSpPr>
          <p:cNvPr id="135" name="Google Shape;135;p13"/>
          <p:cNvSpPr txBox="1"/>
          <p:nvPr/>
        </p:nvSpPr>
        <p:spPr>
          <a:xfrm>
            <a:off x="8630626" y="1219500"/>
            <a:ext cx="18705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25044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SUBTITLE HERE</a:t>
            </a:r>
            <a:endParaRPr/>
          </a:p>
        </p:txBody>
      </p:sp>
      <p:sp>
        <p:nvSpPr>
          <p:cNvPr id="136" name="Google Shape;136;p13"/>
          <p:cNvSpPr txBox="1"/>
          <p:nvPr/>
        </p:nvSpPr>
        <p:spPr>
          <a:xfrm>
            <a:off x="9051522" y="2433099"/>
            <a:ext cx="1456634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25044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SUBTITLE HERE</a:t>
            </a:r>
            <a:endParaRPr/>
          </a:p>
        </p:txBody>
      </p:sp>
      <p:pic>
        <p:nvPicPr>
          <p:cNvPr id="137" name="Google Shape;137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564525" y="2060250"/>
            <a:ext cx="3738301" cy="34095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FBF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4"/>
          <p:cNvGrpSpPr/>
          <p:nvPr/>
        </p:nvGrpSpPr>
        <p:grpSpPr>
          <a:xfrm>
            <a:off x="282607" y="1743507"/>
            <a:ext cx="3063891" cy="4885236"/>
            <a:chOff x="0" y="-38100"/>
            <a:chExt cx="1342589" cy="2140697"/>
          </a:xfrm>
        </p:grpSpPr>
        <p:sp>
          <p:nvSpPr>
            <p:cNvPr id="143" name="Google Shape;143;p14"/>
            <p:cNvSpPr/>
            <p:nvPr/>
          </p:nvSpPr>
          <p:spPr>
            <a:xfrm>
              <a:off x="0" y="0"/>
              <a:ext cx="1342589" cy="2102597"/>
            </a:xfrm>
            <a:custGeom>
              <a:rect b="b" l="l" r="r" t="t"/>
              <a:pathLst>
                <a:path extrusionOk="0" h="2102597" w="1342589">
                  <a:moveTo>
                    <a:pt x="37902" y="0"/>
                  </a:moveTo>
                  <a:lnTo>
                    <a:pt x="1304686" y="0"/>
                  </a:lnTo>
                  <a:cubicBezTo>
                    <a:pt x="1325619" y="0"/>
                    <a:pt x="1342589" y="16969"/>
                    <a:pt x="1342589" y="37902"/>
                  </a:cubicBezTo>
                  <a:lnTo>
                    <a:pt x="1342589" y="2064695"/>
                  </a:lnTo>
                  <a:cubicBezTo>
                    <a:pt x="1342589" y="2085628"/>
                    <a:pt x="1325619" y="2102597"/>
                    <a:pt x="1304686" y="2102597"/>
                  </a:cubicBezTo>
                  <a:lnTo>
                    <a:pt x="37902" y="2102597"/>
                  </a:lnTo>
                  <a:cubicBezTo>
                    <a:pt x="16969" y="2102597"/>
                    <a:pt x="0" y="2085628"/>
                    <a:pt x="0" y="2064695"/>
                  </a:cubicBezTo>
                  <a:lnTo>
                    <a:pt x="0" y="37902"/>
                  </a:lnTo>
                  <a:cubicBezTo>
                    <a:pt x="0" y="16969"/>
                    <a:pt x="16969" y="0"/>
                    <a:pt x="37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4"/>
            <p:cNvSpPr txBox="1"/>
            <p:nvPr/>
          </p:nvSpPr>
          <p:spPr>
            <a:xfrm>
              <a:off x="0" y="-38100"/>
              <a:ext cx="1342589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5" name="Google Shape;145;p14"/>
          <p:cNvGrpSpPr/>
          <p:nvPr/>
        </p:nvGrpSpPr>
        <p:grpSpPr>
          <a:xfrm>
            <a:off x="3489621" y="1743507"/>
            <a:ext cx="6919772" cy="4885236"/>
            <a:chOff x="0" y="-38100"/>
            <a:chExt cx="3032225" cy="2140697"/>
          </a:xfrm>
        </p:grpSpPr>
        <p:sp>
          <p:nvSpPr>
            <p:cNvPr id="146" name="Google Shape;146;p14"/>
            <p:cNvSpPr/>
            <p:nvPr/>
          </p:nvSpPr>
          <p:spPr>
            <a:xfrm>
              <a:off x="0" y="0"/>
              <a:ext cx="3032225" cy="2102597"/>
            </a:xfrm>
            <a:custGeom>
              <a:rect b="b" l="l" r="r" t="t"/>
              <a:pathLst>
                <a:path extrusionOk="0" h="2102597" w="3032225">
                  <a:moveTo>
                    <a:pt x="16782" y="0"/>
                  </a:moveTo>
                  <a:lnTo>
                    <a:pt x="3015443" y="0"/>
                  </a:lnTo>
                  <a:cubicBezTo>
                    <a:pt x="3019894" y="0"/>
                    <a:pt x="3024162" y="1768"/>
                    <a:pt x="3027310" y="4915"/>
                  </a:cubicBezTo>
                  <a:cubicBezTo>
                    <a:pt x="3030457" y="8063"/>
                    <a:pt x="3032225" y="12331"/>
                    <a:pt x="3032225" y="16782"/>
                  </a:cubicBezTo>
                  <a:lnTo>
                    <a:pt x="3032225" y="2085815"/>
                  </a:lnTo>
                  <a:cubicBezTo>
                    <a:pt x="3032225" y="2090266"/>
                    <a:pt x="3030457" y="2094535"/>
                    <a:pt x="3027310" y="2097682"/>
                  </a:cubicBezTo>
                  <a:cubicBezTo>
                    <a:pt x="3024162" y="2100829"/>
                    <a:pt x="3019894" y="2102597"/>
                    <a:pt x="3015443" y="2102597"/>
                  </a:cubicBezTo>
                  <a:lnTo>
                    <a:pt x="16782" y="2102597"/>
                  </a:lnTo>
                  <a:cubicBezTo>
                    <a:pt x="12331" y="2102597"/>
                    <a:pt x="8063" y="2100829"/>
                    <a:pt x="4915" y="2097682"/>
                  </a:cubicBezTo>
                  <a:cubicBezTo>
                    <a:pt x="1768" y="2094535"/>
                    <a:pt x="0" y="2090266"/>
                    <a:pt x="0" y="2085815"/>
                  </a:cubicBezTo>
                  <a:lnTo>
                    <a:pt x="0" y="16782"/>
                  </a:lnTo>
                  <a:cubicBezTo>
                    <a:pt x="0" y="12331"/>
                    <a:pt x="1768" y="8063"/>
                    <a:pt x="4915" y="4915"/>
                  </a:cubicBezTo>
                  <a:cubicBezTo>
                    <a:pt x="8063" y="1768"/>
                    <a:pt x="12331" y="0"/>
                    <a:pt x="16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4"/>
            <p:cNvSpPr txBox="1"/>
            <p:nvPr/>
          </p:nvSpPr>
          <p:spPr>
            <a:xfrm>
              <a:off x="0" y="-38100"/>
              <a:ext cx="3032225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8" name="Google Shape;148;p14"/>
          <p:cNvGrpSpPr/>
          <p:nvPr/>
        </p:nvGrpSpPr>
        <p:grpSpPr>
          <a:xfrm>
            <a:off x="501859" y="1912229"/>
            <a:ext cx="2625387" cy="475963"/>
            <a:chOff x="0" y="-38100"/>
            <a:chExt cx="1150437" cy="208566"/>
          </a:xfrm>
        </p:grpSpPr>
        <p:sp>
          <p:nvSpPr>
            <p:cNvPr id="149" name="Google Shape;149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4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1" name="Google Shape;151;p14"/>
          <p:cNvGrpSpPr/>
          <p:nvPr/>
        </p:nvGrpSpPr>
        <p:grpSpPr>
          <a:xfrm>
            <a:off x="5636813" y="1912229"/>
            <a:ext cx="2625387" cy="475963"/>
            <a:chOff x="0" y="-38100"/>
            <a:chExt cx="1150437" cy="208566"/>
          </a:xfrm>
        </p:grpSpPr>
        <p:sp>
          <p:nvSpPr>
            <p:cNvPr id="152" name="Google Shape;152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4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4" name="Google Shape;154;p14"/>
          <p:cNvGrpSpPr/>
          <p:nvPr/>
        </p:nvGrpSpPr>
        <p:grpSpPr>
          <a:xfrm>
            <a:off x="501859" y="4697693"/>
            <a:ext cx="2625387" cy="475963"/>
            <a:chOff x="0" y="-38100"/>
            <a:chExt cx="1150437" cy="208566"/>
          </a:xfrm>
        </p:grpSpPr>
        <p:sp>
          <p:nvSpPr>
            <p:cNvPr id="155" name="Google Shape;155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4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7" name="Google Shape;157;p14"/>
          <p:cNvGrpSpPr/>
          <p:nvPr/>
        </p:nvGrpSpPr>
        <p:grpSpPr>
          <a:xfrm>
            <a:off x="566030" y="5568398"/>
            <a:ext cx="379756" cy="397557"/>
            <a:chOff x="0" y="-38100"/>
            <a:chExt cx="812800" cy="850900"/>
          </a:xfrm>
        </p:grpSpPr>
        <p:sp>
          <p:nvSpPr>
            <p:cNvPr id="158" name="Google Shape;15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30526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0" name="Google Shape;160;p14"/>
          <p:cNvGrpSpPr/>
          <p:nvPr/>
        </p:nvGrpSpPr>
        <p:grpSpPr>
          <a:xfrm>
            <a:off x="1101674" y="5577132"/>
            <a:ext cx="379756" cy="397557"/>
            <a:chOff x="0" y="-38100"/>
            <a:chExt cx="812800" cy="850900"/>
          </a:xfrm>
        </p:grpSpPr>
        <p:sp>
          <p:nvSpPr>
            <p:cNvPr id="161" name="Google Shape;161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5EC9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3" name="Google Shape;163;p14"/>
          <p:cNvGrpSpPr/>
          <p:nvPr/>
        </p:nvGrpSpPr>
        <p:grpSpPr>
          <a:xfrm>
            <a:off x="1646668" y="5568398"/>
            <a:ext cx="379756" cy="397557"/>
            <a:chOff x="0" y="-38100"/>
            <a:chExt cx="812800" cy="850900"/>
          </a:xfrm>
        </p:grpSpPr>
        <p:sp>
          <p:nvSpPr>
            <p:cNvPr id="164" name="Google Shape;164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2504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6" name="Google Shape;166;p14"/>
          <p:cNvSpPr txBox="1"/>
          <p:nvPr/>
        </p:nvSpPr>
        <p:spPr>
          <a:xfrm>
            <a:off x="557991" y="2528131"/>
            <a:ext cx="2513123" cy="311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67" name="Google Shape;167;p14"/>
          <p:cNvSpPr txBox="1"/>
          <p:nvPr/>
        </p:nvSpPr>
        <p:spPr>
          <a:xfrm>
            <a:off x="523767" y="4384864"/>
            <a:ext cx="2625387" cy="159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68" name="Google Shape;168;p14"/>
          <p:cNvSpPr txBox="1"/>
          <p:nvPr/>
        </p:nvSpPr>
        <p:spPr>
          <a:xfrm>
            <a:off x="867752" y="2916671"/>
            <a:ext cx="2055300" cy="14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</p:txBody>
      </p:sp>
      <p:sp>
        <p:nvSpPr>
          <p:cNvPr id="169" name="Google Shape;169;p14"/>
          <p:cNvSpPr txBox="1"/>
          <p:nvPr/>
        </p:nvSpPr>
        <p:spPr>
          <a:xfrm>
            <a:off x="448416" y="6016923"/>
            <a:ext cx="614985" cy="972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#30526A</a:t>
            </a:r>
            <a:endParaRPr/>
          </a:p>
        </p:txBody>
      </p:sp>
      <p:sp>
        <p:nvSpPr>
          <p:cNvPr id="170" name="Google Shape;170;p14"/>
          <p:cNvSpPr txBox="1"/>
          <p:nvPr/>
        </p:nvSpPr>
        <p:spPr>
          <a:xfrm>
            <a:off x="984060" y="6016923"/>
            <a:ext cx="614985" cy="972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#5EC9CC</a:t>
            </a:r>
            <a:endParaRPr/>
          </a:p>
        </p:txBody>
      </p:sp>
      <p:sp>
        <p:nvSpPr>
          <p:cNvPr id="171" name="Google Shape;171;p14"/>
          <p:cNvSpPr txBox="1"/>
          <p:nvPr/>
        </p:nvSpPr>
        <p:spPr>
          <a:xfrm>
            <a:off x="1529054" y="6016923"/>
            <a:ext cx="614985" cy="972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#F25044</a:t>
            </a:r>
            <a:endParaRPr/>
          </a:p>
        </p:txBody>
      </p:sp>
      <p:sp>
        <p:nvSpPr>
          <p:cNvPr id="172" name="Google Shape;172;p14"/>
          <p:cNvSpPr txBox="1"/>
          <p:nvPr/>
        </p:nvSpPr>
        <p:spPr>
          <a:xfrm>
            <a:off x="2380467" y="1399412"/>
            <a:ext cx="5931066" cy="206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2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73" name="Google Shape;173;p14"/>
          <p:cNvSpPr txBox="1"/>
          <p:nvPr/>
        </p:nvSpPr>
        <p:spPr>
          <a:xfrm>
            <a:off x="3375493" y="6804000"/>
            <a:ext cx="7062895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F25044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174" name="Google Shape;174;p14"/>
          <p:cNvSpPr txBox="1"/>
          <p:nvPr/>
        </p:nvSpPr>
        <p:spPr>
          <a:xfrm>
            <a:off x="3137759" y="876139"/>
            <a:ext cx="4416481" cy="4490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29" u="none" cap="none" strike="noStrike">
                <a:solidFill>
                  <a:srgbClr val="F25044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175" name="Google Shape;175;p14"/>
          <p:cNvSpPr txBox="1"/>
          <p:nvPr/>
        </p:nvSpPr>
        <p:spPr>
          <a:xfrm>
            <a:off x="867752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76" name="Google Shape;176;p14"/>
          <p:cNvSpPr txBox="1"/>
          <p:nvPr/>
        </p:nvSpPr>
        <p:spPr>
          <a:xfrm>
            <a:off x="6002706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77" name="Google Shape;177;p14"/>
          <p:cNvSpPr txBox="1"/>
          <p:nvPr/>
        </p:nvSpPr>
        <p:spPr>
          <a:xfrm>
            <a:off x="867752" y="4848166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178" name="Google Shape;178;p14"/>
          <p:cNvSpPr/>
          <p:nvPr/>
        </p:nvSpPr>
        <p:spPr>
          <a:xfrm>
            <a:off x="4289171" y="2926250"/>
            <a:ext cx="1862303" cy="1697024"/>
          </a:xfrm>
          <a:custGeom>
            <a:rect b="b" l="l" r="r" t="t"/>
            <a:pathLst>
              <a:path extrusionOk="0" h="1697024" w="1862303">
                <a:moveTo>
                  <a:pt x="0" y="0"/>
                </a:moveTo>
                <a:lnTo>
                  <a:pt x="1862303" y="0"/>
                </a:lnTo>
                <a:lnTo>
                  <a:pt x="1862303" y="1697024"/>
                </a:lnTo>
                <a:lnTo>
                  <a:pt x="0" y="16970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9" name="Google Shape;179;p14"/>
          <p:cNvSpPr/>
          <p:nvPr/>
        </p:nvSpPr>
        <p:spPr>
          <a:xfrm flipH="1">
            <a:off x="5500257" y="4882851"/>
            <a:ext cx="1314835" cy="1314835"/>
          </a:xfrm>
          <a:custGeom>
            <a:rect b="b" l="l" r="r" t="t"/>
            <a:pathLst>
              <a:path extrusionOk="0" h="1314835" w="1314835">
                <a:moveTo>
                  <a:pt x="1314835" y="0"/>
                </a:moveTo>
                <a:lnTo>
                  <a:pt x="0" y="0"/>
                </a:lnTo>
                <a:lnTo>
                  <a:pt x="0" y="1314835"/>
                </a:lnTo>
                <a:lnTo>
                  <a:pt x="1314835" y="1314835"/>
                </a:lnTo>
                <a:lnTo>
                  <a:pt x="1314835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0" name="Google Shape;180;p14"/>
          <p:cNvSpPr/>
          <p:nvPr/>
        </p:nvSpPr>
        <p:spPr>
          <a:xfrm>
            <a:off x="6273475" y="3167360"/>
            <a:ext cx="1815767" cy="1455915"/>
          </a:xfrm>
          <a:custGeom>
            <a:rect b="b" l="l" r="r" t="t"/>
            <a:pathLst>
              <a:path extrusionOk="0" h="1455915" w="1815767">
                <a:moveTo>
                  <a:pt x="0" y="0"/>
                </a:moveTo>
                <a:lnTo>
                  <a:pt x="1815766" y="0"/>
                </a:lnTo>
                <a:lnTo>
                  <a:pt x="1815766" y="1455914"/>
                </a:lnTo>
                <a:lnTo>
                  <a:pt x="0" y="14559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1" name="Google Shape;181;p14"/>
          <p:cNvSpPr/>
          <p:nvPr/>
        </p:nvSpPr>
        <p:spPr>
          <a:xfrm>
            <a:off x="8211773" y="3298970"/>
            <a:ext cx="1312938" cy="1334780"/>
          </a:xfrm>
          <a:custGeom>
            <a:rect b="b" l="l" r="r" t="t"/>
            <a:pathLst>
              <a:path extrusionOk="0" h="1334780" w="1312938">
                <a:moveTo>
                  <a:pt x="0" y="0"/>
                </a:moveTo>
                <a:lnTo>
                  <a:pt x="1312938" y="0"/>
                </a:lnTo>
                <a:lnTo>
                  <a:pt x="1312938" y="1334780"/>
                </a:lnTo>
                <a:lnTo>
                  <a:pt x="0" y="13347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2" name="Google Shape;182;p14"/>
          <p:cNvSpPr/>
          <p:nvPr/>
        </p:nvSpPr>
        <p:spPr>
          <a:xfrm>
            <a:off x="7062742" y="5072950"/>
            <a:ext cx="1026499" cy="1026499"/>
          </a:xfrm>
          <a:custGeom>
            <a:rect b="b" l="l" r="r" t="t"/>
            <a:pathLst>
              <a:path extrusionOk="0" h="1026499" w="1026499">
                <a:moveTo>
                  <a:pt x="0" y="0"/>
                </a:moveTo>
                <a:lnTo>
                  <a:pt x="1026499" y="0"/>
                </a:lnTo>
                <a:lnTo>
                  <a:pt x="1026499" y="1026499"/>
                </a:lnTo>
                <a:lnTo>
                  <a:pt x="0" y="10264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83" name="Google Shape;183;p14"/>
          <p:cNvGrpSpPr/>
          <p:nvPr/>
        </p:nvGrpSpPr>
        <p:grpSpPr>
          <a:xfrm>
            <a:off x="2191664" y="5577132"/>
            <a:ext cx="379756" cy="397557"/>
            <a:chOff x="0" y="-38100"/>
            <a:chExt cx="812800" cy="850900"/>
          </a:xfrm>
        </p:grpSpPr>
        <p:sp>
          <p:nvSpPr>
            <p:cNvPr id="184" name="Google Shape;184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BD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6" name="Google Shape;186;p14"/>
          <p:cNvSpPr txBox="1"/>
          <p:nvPr/>
        </p:nvSpPr>
        <p:spPr>
          <a:xfrm>
            <a:off x="2074049" y="6025656"/>
            <a:ext cx="614985" cy="972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#FFBD59</a:t>
            </a:r>
            <a:endParaRPr/>
          </a:p>
        </p:txBody>
      </p:sp>
      <p:grpSp>
        <p:nvGrpSpPr>
          <p:cNvPr id="187" name="Google Shape;187;p14"/>
          <p:cNvGrpSpPr/>
          <p:nvPr/>
        </p:nvGrpSpPr>
        <p:grpSpPr>
          <a:xfrm>
            <a:off x="2727134" y="5577132"/>
            <a:ext cx="379756" cy="397557"/>
            <a:chOff x="0" y="-38100"/>
            <a:chExt cx="812800" cy="850900"/>
          </a:xfrm>
        </p:grpSpPr>
        <p:sp>
          <p:nvSpPr>
            <p:cNvPr id="188" name="Google Shape;18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EF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0" name="Google Shape;190;p14"/>
          <p:cNvSpPr txBox="1"/>
          <p:nvPr/>
        </p:nvSpPr>
        <p:spPr>
          <a:xfrm>
            <a:off x="2609520" y="6025656"/>
            <a:ext cx="614985" cy="972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#FFEFBF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FBF"/>
        </a:solidFill>
      </p:bgPr>
    </p:bg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5215" y="2855699"/>
            <a:ext cx="3282984" cy="817225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15"/>
          <p:cNvSpPr txBox="1"/>
          <p:nvPr/>
        </p:nvSpPr>
        <p:spPr>
          <a:xfrm>
            <a:off x="2856530" y="1514664"/>
            <a:ext cx="4978940" cy="507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66" u="none" cap="none" strike="noStrike">
                <a:solidFill>
                  <a:srgbClr val="F25044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197" name="Google Shape;197;p15"/>
          <p:cNvSpPr txBox="1"/>
          <p:nvPr/>
        </p:nvSpPr>
        <p:spPr>
          <a:xfrm>
            <a:off x="1438686" y="2104758"/>
            <a:ext cx="7814627" cy="234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98" name="Google Shape;198;p15"/>
          <p:cNvSpPr txBox="1"/>
          <p:nvPr/>
        </p:nvSpPr>
        <p:spPr>
          <a:xfrm>
            <a:off x="3966931" y="5832854"/>
            <a:ext cx="2758138" cy="2904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96" u="none" cap="none" strike="noStrike">
                <a:solidFill>
                  <a:srgbClr val="F25044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199" name="Google Shape;199;p15"/>
          <p:cNvSpPr txBox="1"/>
          <p:nvPr/>
        </p:nvSpPr>
        <p:spPr>
          <a:xfrm>
            <a:off x="2002794" y="3815062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00" name="Google Shape;200;p15"/>
          <p:cNvSpPr txBox="1"/>
          <p:nvPr/>
        </p:nvSpPr>
        <p:spPr>
          <a:xfrm>
            <a:off x="2002794" y="4990821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01" name="Google Shape;201;p15"/>
          <p:cNvSpPr txBox="1"/>
          <p:nvPr/>
        </p:nvSpPr>
        <p:spPr>
          <a:xfrm>
            <a:off x="3290222" y="4506171"/>
            <a:ext cx="4111555" cy="4144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