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DM Sans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boldItalic.fntdata"/><Relationship Id="rId10" Type="http://schemas.openxmlformats.org/officeDocument/2006/relationships/font" Target="fonts/DM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.png"/><Relationship Id="rId13" Type="http://schemas.openxmlformats.org/officeDocument/2006/relationships/image" Target="../media/image17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10.png"/><Relationship Id="rId14" Type="http://schemas.openxmlformats.org/officeDocument/2006/relationships/image" Target="../media/image3.png"/><Relationship Id="rId16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.png"/><Relationship Id="rId13" Type="http://schemas.openxmlformats.org/officeDocument/2006/relationships/image" Target="../media/image17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10.png"/><Relationship Id="rId14" Type="http://schemas.openxmlformats.org/officeDocument/2006/relationships/image" Target="../media/image3.png"/><Relationship Id="rId16" Type="http://schemas.openxmlformats.org/officeDocument/2006/relationships/image" Target="../media/image29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13" Type="http://schemas.openxmlformats.org/officeDocument/2006/relationships/image" Target="../media/image10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6065" r="-56063" t="0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>
            <a:off x="756000" y="467978"/>
            <a:ext cx="6048000" cy="937645"/>
            <a:chOff x="0" y="-28575"/>
            <a:chExt cx="1669300" cy="258798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669300" cy="230223"/>
            </a:xfrm>
            <a:custGeom>
              <a:rect b="b" l="l" r="r" t="t"/>
              <a:pathLst>
                <a:path extrusionOk="0" h="230223" w="1669300">
                  <a:moveTo>
                    <a:pt x="19201" y="0"/>
                  </a:moveTo>
                  <a:lnTo>
                    <a:pt x="1650099" y="0"/>
                  </a:lnTo>
                  <a:cubicBezTo>
                    <a:pt x="1655191" y="0"/>
                    <a:pt x="1660075" y="2023"/>
                    <a:pt x="1663676" y="5624"/>
                  </a:cubicBezTo>
                  <a:cubicBezTo>
                    <a:pt x="1667277" y="9225"/>
                    <a:pt x="1669300" y="14109"/>
                    <a:pt x="1669300" y="19201"/>
                  </a:cubicBezTo>
                  <a:lnTo>
                    <a:pt x="1669300" y="211022"/>
                  </a:lnTo>
                  <a:cubicBezTo>
                    <a:pt x="1669300" y="216114"/>
                    <a:pt x="1667277" y="220998"/>
                    <a:pt x="1663676" y="224599"/>
                  </a:cubicBezTo>
                  <a:cubicBezTo>
                    <a:pt x="1660075" y="228200"/>
                    <a:pt x="1655191" y="230223"/>
                    <a:pt x="1650099" y="230223"/>
                  </a:cubicBezTo>
                  <a:lnTo>
                    <a:pt x="19201" y="230223"/>
                  </a:lnTo>
                  <a:cubicBezTo>
                    <a:pt x="8597" y="230223"/>
                    <a:pt x="0" y="221626"/>
                    <a:pt x="0" y="211022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28575"/>
              <a:ext cx="1669300" cy="25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flipH="1">
            <a:off x="3437753" y="405949"/>
            <a:ext cx="911592" cy="1269305"/>
          </a:xfrm>
          <a:custGeom>
            <a:rect b="b" l="l" r="r" t="t"/>
            <a:pathLst>
              <a:path extrusionOk="0" h="1269305" w="911592">
                <a:moveTo>
                  <a:pt x="911592" y="0"/>
                </a:moveTo>
                <a:lnTo>
                  <a:pt x="0" y="0"/>
                </a:lnTo>
                <a:lnTo>
                  <a:pt x="0" y="1269305"/>
                </a:lnTo>
                <a:lnTo>
                  <a:pt x="911592" y="1269305"/>
                </a:lnTo>
                <a:lnTo>
                  <a:pt x="91159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>
            <a:off x="1508140" y="2232076"/>
            <a:ext cx="5295860" cy="661584"/>
            <a:chOff x="0" y="-28575"/>
            <a:chExt cx="1897917" cy="237097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756000" y="2232076"/>
            <a:ext cx="678381" cy="661584"/>
            <a:chOff x="0" y="-28575"/>
            <a:chExt cx="243116" cy="237097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589807" y="2423855"/>
            <a:ext cx="333692" cy="357759"/>
          </a:xfrm>
          <a:custGeom>
            <a:rect b="b" l="l" r="r" t="t"/>
            <a:pathLst>
              <a:path extrusionOk="0" h="357759" w="333692">
                <a:moveTo>
                  <a:pt x="0" y="0"/>
                </a:moveTo>
                <a:lnTo>
                  <a:pt x="333692" y="0"/>
                </a:lnTo>
                <a:lnTo>
                  <a:pt x="333692" y="357759"/>
                </a:lnTo>
                <a:lnTo>
                  <a:pt x="0" y="357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6" name="Google Shape;96;p13"/>
          <p:cNvGrpSpPr/>
          <p:nvPr/>
        </p:nvGrpSpPr>
        <p:grpSpPr>
          <a:xfrm>
            <a:off x="1508140" y="2911368"/>
            <a:ext cx="5295860" cy="661584"/>
            <a:chOff x="0" y="-28575"/>
            <a:chExt cx="1897917" cy="23709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8" name="Google Shape;98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756000" y="2911368"/>
            <a:ext cx="678381" cy="661584"/>
            <a:chOff x="0" y="-28575"/>
            <a:chExt cx="243116" cy="237097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1" name="Google Shape;101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3"/>
          <p:cNvSpPr/>
          <p:nvPr/>
        </p:nvSpPr>
        <p:spPr>
          <a:xfrm>
            <a:off x="1598374" y="3103147"/>
            <a:ext cx="325125" cy="355504"/>
          </a:xfrm>
          <a:custGeom>
            <a:rect b="b" l="l" r="r" t="t"/>
            <a:pathLst>
              <a:path extrusionOk="0" h="355504" w="325125">
                <a:moveTo>
                  <a:pt x="0" y="0"/>
                </a:moveTo>
                <a:lnTo>
                  <a:pt x="325125" y="0"/>
                </a:lnTo>
                <a:lnTo>
                  <a:pt x="325125" y="355505"/>
                </a:lnTo>
                <a:lnTo>
                  <a:pt x="0" y="355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" name="Google Shape;103;p13"/>
          <p:cNvGrpSpPr/>
          <p:nvPr/>
        </p:nvGrpSpPr>
        <p:grpSpPr>
          <a:xfrm>
            <a:off x="1508140" y="3588468"/>
            <a:ext cx="5295860" cy="661584"/>
            <a:chOff x="0" y="-28575"/>
            <a:chExt cx="1897917" cy="237097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5" name="Google Shape;105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756000" y="3588468"/>
            <a:ext cx="678381" cy="661584"/>
            <a:chOff x="0" y="-28575"/>
            <a:chExt cx="243116" cy="237097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8" name="Google Shape;108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3"/>
          <p:cNvSpPr/>
          <p:nvPr/>
        </p:nvSpPr>
        <p:spPr>
          <a:xfrm>
            <a:off x="1583667" y="3782502"/>
            <a:ext cx="354539" cy="353250"/>
          </a:xfrm>
          <a:custGeom>
            <a:rect b="b" l="l" r="r" t="t"/>
            <a:pathLst>
              <a:path extrusionOk="0" h="353250" w="354539">
                <a:moveTo>
                  <a:pt x="0" y="0"/>
                </a:moveTo>
                <a:lnTo>
                  <a:pt x="354539" y="0"/>
                </a:lnTo>
                <a:lnTo>
                  <a:pt x="354539" y="353249"/>
                </a:lnTo>
                <a:lnTo>
                  <a:pt x="0" y="353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0" name="Google Shape;110;p13"/>
          <p:cNvGrpSpPr/>
          <p:nvPr/>
        </p:nvGrpSpPr>
        <p:grpSpPr>
          <a:xfrm>
            <a:off x="1508140" y="4267760"/>
            <a:ext cx="5295860" cy="661584"/>
            <a:chOff x="0" y="-28575"/>
            <a:chExt cx="1897917" cy="237097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756000" y="4267760"/>
            <a:ext cx="678381" cy="661584"/>
            <a:chOff x="0" y="-28575"/>
            <a:chExt cx="243116" cy="237097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5" name="Google Shape;115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3"/>
          <p:cNvSpPr/>
          <p:nvPr/>
        </p:nvSpPr>
        <p:spPr>
          <a:xfrm>
            <a:off x="1579267" y="4425757"/>
            <a:ext cx="354772" cy="418723"/>
          </a:xfrm>
          <a:custGeom>
            <a:rect b="b" l="l" r="r" t="t"/>
            <a:pathLst>
              <a:path extrusionOk="0" h="418723" w="354772">
                <a:moveTo>
                  <a:pt x="0" y="0"/>
                </a:moveTo>
                <a:lnTo>
                  <a:pt x="354772" y="0"/>
                </a:lnTo>
                <a:lnTo>
                  <a:pt x="354772" y="418723"/>
                </a:lnTo>
                <a:lnTo>
                  <a:pt x="0" y="41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p13"/>
          <p:cNvGrpSpPr/>
          <p:nvPr/>
        </p:nvGrpSpPr>
        <p:grpSpPr>
          <a:xfrm>
            <a:off x="1508140" y="4944859"/>
            <a:ext cx="5295860" cy="661584"/>
            <a:chOff x="0" y="-28575"/>
            <a:chExt cx="1897917" cy="237097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9" name="Google Shape;119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756000" y="4944859"/>
            <a:ext cx="678381" cy="661584"/>
            <a:chOff x="0" y="-28575"/>
            <a:chExt cx="243116" cy="237097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2" name="Google Shape;122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13"/>
          <p:cNvSpPr/>
          <p:nvPr/>
        </p:nvSpPr>
        <p:spPr>
          <a:xfrm>
            <a:off x="1576937" y="5138893"/>
            <a:ext cx="387115" cy="355442"/>
          </a:xfrm>
          <a:custGeom>
            <a:rect b="b" l="l" r="r" t="t"/>
            <a:pathLst>
              <a:path extrusionOk="0" h="355442" w="387115">
                <a:moveTo>
                  <a:pt x="0" y="0"/>
                </a:moveTo>
                <a:lnTo>
                  <a:pt x="387115" y="0"/>
                </a:lnTo>
                <a:lnTo>
                  <a:pt x="387115" y="355442"/>
                </a:lnTo>
                <a:lnTo>
                  <a:pt x="0" y="355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4" name="Google Shape;124;p13"/>
          <p:cNvGrpSpPr/>
          <p:nvPr/>
        </p:nvGrpSpPr>
        <p:grpSpPr>
          <a:xfrm>
            <a:off x="1508140" y="5624151"/>
            <a:ext cx="5295860" cy="661584"/>
            <a:chOff x="0" y="-28575"/>
            <a:chExt cx="1897917" cy="237097"/>
          </a:xfrm>
        </p:grpSpPr>
        <p:sp>
          <p:nvSpPr>
            <p:cNvPr id="125" name="Google Shape;125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6" name="Google Shape;126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756000" y="5624151"/>
            <a:ext cx="678381" cy="661584"/>
            <a:chOff x="0" y="-28575"/>
            <a:chExt cx="243116" cy="237097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9" name="Google Shape;129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3"/>
          <p:cNvSpPr/>
          <p:nvPr/>
        </p:nvSpPr>
        <p:spPr>
          <a:xfrm>
            <a:off x="1589807" y="5836364"/>
            <a:ext cx="333692" cy="305783"/>
          </a:xfrm>
          <a:custGeom>
            <a:rect b="b" l="l" r="r" t="t"/>
            <a:pathLst>
              <a:path extrusionOk="0" h="305783" w="333692">
                <a:moveTo>
                  <a:pt x="0" y="0"/>
                </a:moveTo>
                <a:lnTo>
                  <a:pt x="333692" y="0"/>
                </a:lnTo>
                <a:lnTo>
                  <a:pt x="333692" y="305783"/>
                </a:lnTo>
                <a:lnTo>
                  <a:pt x="0" y="305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1" name="Google Shape;131;p13"/>
          <p:cNvGrpSpPr/>
          <p:nvPr/>
        </p:nvGrpSpPr>
        <p:grpSpPr>
          <a:xfrm>
            <a:off x="1508140" y="6301251"/>
            <a:ext cx="5295860" cy="661584"/>
            <a:chOff x="0" y="-28575"/>
            <a:chExt cx="1897917" cy="237097"/>
          </a:xfrm>
        </p:grpSpPr>
        <p:sp>
          <p:nvSpPr>
            <p:cNvPr id="132" name="Google Shape;132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3" name="Google Shape;133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756000" y="6301251"/>
            <a:ext cx="678381" cy="661584"/>
            <a:chOff x="0" y="-28575"/>
            <a:chExt cx="243116" cy="237097"/>
          </a:xfrm>
        </p:grpSpPr>
        <p:sp>
          <p:nvSpPr>
            <p:cNvPr id="135" name="Google Shape;135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6" name="Google Shape;136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3"/>
          <p:cNvSpPr/>
          <p:nvPr/>
        </p:nvSpPr>
        <p:spPr>
          <a:xfrm>
            <a:off x="1605555" y="6519079"/>
            <a:ext cx="317944" cy="315054"/>
          </a:xfrm>
          <a:custGeom>
            <a:rect b="b" l="l" r="r" t="t"/>
            <a:pathLst>
              <a:path extrusionOk="0" h="315054" w="317944">
                <a:moveTo>
                  <a:pt x="0" y="0"/>
                </a:moveTo>
                <a:lnTo>
                  <a:pt x="317944" y="0"/>
                </a:lnTo>
                <a:lnTo>
                  <a:pt x="317944" y="315054"/>
                </a:lnTo>
                <a:lnTo>
                  <a:pt x="0" y="315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13"/>
          <p:cNvGrpSpPr/>
          <p:nvPr/>
        </p:nvGrpSpPr>
        <p:grpSpPr>
          <a:xfrm>
            <a:off x="1508140" y="6980543"/>
            <a:ext cx="5295860" cy="661584"/>
            <a:chOff x="0" y="-28575"/>
            <a:chExt cx="1897917" cy="237097"/>
          </a:xfrm>
        </p:grpSpPr>
        <p:sp>
          <p:nvSpPr>
            <p:cNvPr id="139" name="Google Shape;139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0" name="Google Shape;140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3"/>
          <p:cNvGrpSpPr/>
          <p:nvPr/>
        </p:nvGrpSpPr>
        <p:grpSpPr>
          <a:xfrm>
            <a:off x="756000" y="6980543"/>
            <a:ext cx="678381" cy="661584"/>
            <a:chOff x="0" y="-28575"/>
            <a:chExt cx="243116" cy="237097"/>
          </a:xfrm>
        </p:grpSpPr>
        <p:sp>
          <p:nvSpPr>
            <p:cNvPr id="142" name="Google Shape;142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3" name="Google Shape;143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3"/>
          <p:cNvSpPr/>
          <p:nvPr/>
        </p:nvSpPr>
        <p:spPr>
          <a:xfrm>
            <a:off x="1642821" y="7172322"/>
            <a:ext cx="227665" cy="357759"/>
          </a:xfrm>
          <a:custGeom>
            <a:rect b="b" l="l" r="r" t="t"/>
            <a:pathLst>
              <a:path extrusionOk="0" h="357759" w="227665">
                <a:moveTo>
                  <a:pt x="0" y="0"/>
                </a:moveTo>
                <a:lnTo>
                  <a:pt x="227665" y="0"/>
                </a:lnTo>
                <a:lnTo>
                  <a:pt x="227665" y="357759"/>
                </a:lnTo>
                <a:lnTo>
                  <a:pt x="0" y="357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5" name="Google Shape;145;p13"/>
          <p:cNvGrpSpPr/>
          <p:nvPr/>
        </p:nvGrpSpPr>
        <p:grpSpPr>
          <a:xfrm>
            <a:off x="1508140" y="7657643"/>
            <a:ext cx="5295860" cy="661584"/>
            <a:chOff x="0" y="-28575"/>
            <a:chExt cx="1897917" cy="237097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7" name="Google Shape;147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56000" y="7657643"/>
            <a:ext cx="678381" cy="661584"/>
            <a:chOff x="0" y="-28575"/>
            <a:chExt cx="243116" cy="237097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0" name="Google Shape;150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3"/>
          <p:cNvSpPr/>
          <p:nvPr/>
        </p:nvSpPr>
        <p:spPr>
          <a:xfrm>
            <a:off x="1587665" y="7823102"/>
            <a:ext cx="335035" cy="410400"/>
          </a:xfrm>
          <a:custGeom>
            <a:rect b="b" l="l" r="r" t="t"/>
            <a:pathLst>
              <a:path extrusionOk="0" h="410400" w="335035">
                <a:moveTo>
                  <a:pt x="0" y="0"/>
                </a:moveTo>
                <a:lnTo>
                  <a:pt x="335036" y="0"/>
                </a:lnTo>
                <a:lnTo>
                  <a:pt x="335036" y="410399"/>
                </a:lnTo>
                <a:lnTo>
                  <a:pt x="0" y="410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2" name="Google Shape;152;p13"/>
          <p:cNvGrpSpPr/>
          <p:nvPr/>
        </p:nvGrpSpPr>
        <p:grpSpPr>
          <a:xfrm>
            <a:off x="1508140" y="8336935"/>
            <a:ext cx="5295860" cy="661584"/>
            <a:chOff x="0" y="-28575"/>
            <a:chExt cx="1897917" cy="237097"/>
          </a:xfrm>
        </p:grpSpPr>
        <p:sp>
          <p:nvSpPr>
            <p:cNvPr id="153" name="Google Shape;153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4" name="Google Shape;154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756000" y="8336935"/>
            <a:ext cx="678381" cy="661584"/>
            <a:chOff x="0" y="-28575"/>
            <a:chExt cx="243116" cy="237097"/>
          </a:xfrm>
        </p:grpSpPr>
        <p:sp>
          <p:nvSpPr>
            <p:cNvPr id="156" name="Google Shape;156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7" name="Google Shape;157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/>
          <p:nvPr/>
        </p:nvSpPr>
        <p:spPr>
          <a:xfrm>
            <a:off x="1571110" y="8566733"/>
            <a:ext cx="398769" cy="319740"/>
          </a:xfrm>
          <a:custGeom>
            <a:rect b="b" l="l" r="r" t="t"/>
            <a:pathLst>
              <a:path extrusionOk="0" h="319740" w="398769">
                <a:moveTo>
                  <a:pt x="0" y="0"/>
                </a:moveTo>
                <a:lnTo>
                  <a:pt x="398769" y="0"/>
                </a:lnTo>
                <a:lnTo>
                  <a:pt x="398769" y="319740"/>
                </a:lnTo>
                <a:lnTo>
                  <a:pt x="0" y="319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9" name="Google Shape;159;p13"/>
          <p:cNvGrpSpPr/>
          <p:nvPr/>
        </p:nvGrpSpPr>
        <p:grpSpPr>
          <a:xfrm>
            <a:off x="1508140" y="9014035"/>
            <a:ext cx="5295860" cy="661584"/>
            <a:chOff x="0" y="-28575"/>
            <a:chExt cx="1897917" cy="237097"/>
          </a:xfrm>
        </p:grpSpPr>
        <p:sp>
          <p:nvSpPr>
            <p:cNvPr id="160" name="Google Shape;160;p13"/>
            <p:cNvSpPr/>
            <p:nvPr/>
          </p:nvSpPr>
          <p:spPr>
            <a:xfrm>
              <a:off x="0" y="0"/>
              <a:ext cx="1897917" cy="208522"/>
            </a:xfrm>
            <a:custGeom>
              <a:rect b="b" l="l" r="r" t="t"/>
              <a:pathLst>
                <a:path extrusionOk="0" h="208522" w="1897917">
                  <a:moveTo>
                    <a:pt x="0" y="0"/>
                  </a:moveTo>
                  <a:lnTo>
                    <a:pt x="1897917" y="0"/>
                  </a:lnTo>
                  <a:lnTo>
                    <a:pt x="1897917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1" name="Google Shape;161;p13"/>
            <p:cNvSpPr txBox="1"/>
            <p:nvPr/>
          </p:nvSpPr>
          <p:spPr>
            <a:xfrm>
              <a:off x="0" y="-28575"/>
              <a:ext cx="1897917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3"/>
          <p:cNvGrpSpPr/>
          <p:nvPr/>
        </p:nvGrpSpPr>
        <p:grpSpPr>
          <a:xfrm>
            <a:off x="756000" y="9014035"/>
            <a:ext cx="678381" cy="661584"/>
            <a:chOff x="0" y="-28575"/>
            <a:chExt cx="243116" cy="237097"/>
          </a:xfrm>
        </p:grpSpPr>
        <p:sp>
          <p:nvSpPr>
            <p:cNvPr id="163" name="Google Shape;163;p13"/>
            <p:cNvSpPr/>
            <p:nvPr/>
          </p:nvSpPr>
          <p:spPr>
            <a:xfrm>
              <a:off x="0" y="0"/>
              <a:ext cx="243116" cy="208522"/>
            </a:xfrm>
            <a:custGeom>
              <a:rect b="b" l="l" r="r" t="t"/>
              <a:pathLst>
                <a:path extrusionOk="0" h="208522" w="243116">
                  <a:moveTo>
                    <a:pt x="0" y="0"/>
                  </a:moveTo>
                  <a:lnTo>
                    <a:pt x="243116" y="0"/>
                  </a:lnTo>
                  <a:lnTo>
                    <a:pt x="243116" y="208522"/>
                  </a:lnTo>
                  <a:lnTo>
                    <a:pt x="0" y="208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4" name="Google Shape;164;p13"/>
            <p:cNvSpPr txBox="1"/>
            <p:nvPr/>
          </p:nvSpPr>
          <p:spPr>
            <a:xfrm>
              <a:off x="0" y="-28575"/>
              <a:ext cx="243116" cy="237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3"/>
          <p:cNvSpPr/>
          <p:nvPr/>
        </p:nvSpPr>
        <p:spPr>
          <a:xfrm>
            <a:off x="1561626" y="9181919"/>
            <a:ext cx="387115" cy="405549"/>
          </a:xfrm>
          <a:custGeom>
            <a:rect b="b" l="l" r="r" t="t"/>
            <a:pathLst>
              <a:path extrusionOk="0" h="405549" w="387115">
                <a:moveTo>
                  <a:pt x="0" y="0"/>
                </a:moveTo>
                <a:lnTo>
                  <a:pt x="387115" y="0"/>
                </a:lnTo>
                <a:lnTo>
                  <a:pt x="387115" y="405549"/>
                </a:lnTo>
                <a:lnTo>
                  <a:pt x="0" y="40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3"/>
          <p:cNvSpPr txBox="1"/>
          <p:nvPr/>
        </p:nvSpPr>
        <p:spPr>
          <a:xfrm>
            <a:off x="834641" y="2342448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2078926" y="2385755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5195773" y="2385755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5739992" y="2385755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61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6284211" y="2385755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89</a:t>
            </a:r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834641" y="3021740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2078926" y="3065047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5195773" y="3065047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5739992" y="3065047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45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6284211" y="3065047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84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834641" y="3698840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2078926" y="3742147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5195773" y="3742147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5739992" y="3742147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6284211" y="3742147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75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834641" y="4378132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>
            <a:off x="2078926" y="4421439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5195773" y="4421439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5739992" y="4421439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35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6284211" y="4421439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71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834641" y="5055232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2078926" y="5098539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5195773" y="5098539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5739992" y="5098539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6284211" y="5098539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67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834641" y="5734524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2078926" y="5777831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5195773" y="5777831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pic>
        <p:nvPicPr>
          <p:cNvPr id="194" name="Google Shape;19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362900" y="10150016"/>
            <a:ext cx="913175" cy="2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5739992" y="5777831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6284211" y="5777831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62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834641" y="6411623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2078926" y="6454930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5195773" y="6454930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5739992" y="6454930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6284211" y="6454930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61</a:t>
            </a:r>
            <a:endParaRPr/>
          </a:p>
        </p:txBody>
      </p:sp>
      <p:sp>
        <p:nvSpPr>
          <p:cNvPr id="202" name="Google Shape;202;p13"/>
          <p:cNvSpPr txBox="1"/>
          <p:nvPr/>
        </p:nvSpPr>
        <p:spPr>
          <a:xfrm>
            <a:off x="834641" y="7090915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2078926" y="7134222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5195773" y="7134222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5739992" y="7134222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6284211" y="7134222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60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834641" y="7768015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2078926" y="7811322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5195773" y="7811322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5739992" y="7811322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6284211" y="7811322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59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834641" y="8447307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2078926" y="8490614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5195773" y="8490614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5739992" y="8490614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6284211" y="8490614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52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834641" y="9124407"/>
            <a:ext cx="521099" cy="47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2078926" y="9167714"/>
            <a:ext cx="3021597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5195773" y="9167714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5739992" y="9167714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-9</a:t>
            </a:r>
            <a:endParaRPr/>
          </a:p>
        </p:txBody>
      </p:sp>
      <p:sp>
        <p:nvSpPr>
          <p:cNvPr id="221" name="Google Shape;221;p13"/>
          <p:cNvSpPr txBox="1"/>
          <p:nvPr/>
        </p:nvSpPr>
        <p:spPr>
          <a:xfrm>
            <a:off x="6284211" y="9167714"/>
            <a:ext cx="46823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45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1062806" y="646055"/>
            <a:ext cx="223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Football</a:t>
            </a:r>
            <a:endParaRPr sz="4200"/>
          </a:p>
        </p:txBody>
      </p:sp>
      <p:sp>
        <p:nvSpPr>
          <p:cNvPr id="223" name="Google Shape;223;p13"/>
          <p:cNvSpPr txBox="1"/>
          <p:nvPr/>
        </p:nvSpPr>
        <p:spPr>
          <a:xfrm>
            <a:off x="4482695" y="646055"/>
            <a:ext cx="200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6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League</a:t>
            </a:r>
            <a:endParaRPr sz="4200"/>
          </a:p>
        </p:txBody>
      </p:sp>
      <p:sp>
        <p:nvSpPr>
          <p:cNvPr id="224" name="Google Shape;224;p13"/>
          <p:cNvSpPr txBox="1"/>
          <p:nvPr/>
        </p:nvSpPr>
        <p:spPr>
          <a:xfrm>
            <a:off x="870998" y="1847000"/>
            <a:ext cx="521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Pos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2078922" y="1847000"/>
            <a:ext cx="186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Club</a:t>
            </a:r>
            <a:endParaRPr/>
          </a:p>
        </p:txBody>
      </p:sp>
      <p:sp>
        <p:nvSpPr>
          <p:cNvPr id="226" name="Google Shape;226;p13"/>
          <p:cNvSpPr txBox="1"/>
          <p:nvPr/>
        </p:nvSpPr>
        <p:spPr>
          <a:xfrm>
            <a:off x="5362767" y="1847008"/>
            <a:ext cx="134243" cy="2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5688214" y="1847000"/>
            <a:ext cx="468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GD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6347658" y="1847008"/>
            <a:ext cx="341337" cy="2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9EB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-2035107" y="0"/>
            <a:ext cx="4176966" cy="10692000"/>
          </a:xfrm>
          <a:custGeom>
            <a:rect b="b" l="l" r="r" t="t"/>
            <a:pathLst>
              <a:path extrusionOk="0" h="10692000" w="4176966">
                <a:moveTo>
                  <a:pt x="0" y="0"/>
                </a:moveTo>
                <a:lnTo>
                  <a:pt x="4176966" y="0"/>
                </a:lnTo>
                <a:lnTo>
                  <a:pt x="4176966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2468" r="-101482" t="0"/>
            </a:stretch>
          </a:blipFill>
          <a:ln>
            <a:noFill/>
          </a:ln>
        </p:spPr>
      </p:sp>
      <p:sp>
        <p:nvSpPr>
          <p:cNvPr id="234" name="Google Shape;234;p14"/>
          <p:cNvSpPr/>
          <p:nvPr/>
        </p:nvSpPr>
        <p:spPr>
          <a:xfrm flipH="1">
            <a:off x="559691" y="459384"/>
            <a:ext cx="1924540" cy="2679739"/>
          </a:xfrm>
          <a:custGeom>
            <a:rect b="b" l="l" r="r" t="t"/>
            <a:pathLst>
              <a:path extrusionOk="0" h="2679739" w="1924540">
                <a:moveTo>
                  <a:pt x="1924540" y="0"/>
                </a:moveTo>
                <a:lnTo>
                  <a:pt x="0" y="0"/>
                </a:lnTo>
                <a:lnTo>
                  <a:pt x="0" y="2679739"/>
                </a:lnTo>
                <a:lnTo>
                  <a:pt x="1924540" y="2679739"/>
                </a:lnTo>
                <a:lnTo>
                  <a:pt x="192454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4"/>
          <p:cNvSpPr/>
          <p:nvPr/>
        </p:nvSpPr>
        <p:spPr>
          <a:xfrm>
            <a:off x="3222892" y="1195120"/>
            <a:ext cx="267259" cy="286535"/>
          </a:xfrm>
          <a:custGeom>
            <a:rect b="b" l="l" r="r" t="t"/>
            <a:pathLst>
              <a:path extrusionOk="0" h="286535" w="267259">
                <a:moveTo>
                  <a:pt x="0" y="0"/>
                </a:moveTo>
                <a:lnTo>
                  <a:pt x="267259" y="0"/>
                </a:lnTo>
                <a:lnTo>
                  <a:pt x="267259" y="286535"/>
                </a:lnTo>
                <a:lnTo>
                  <a:pt x="0" y="286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4"/>
          <p:cNvSpPr/>
          <p:nvPr/>
        </p:nvSpPr>
        <p:spPr>
          <a:xfrm>
            <a:off x="3229753" y="1739176"/>
            <a:ext cx="260398" cy="284729"/>
          </a:xfrm>
          <a:custGeom>
            <a:rect b="b" l="l" r="r" t="t"/>
            <a:pathLst>
              <a:path extrusionOk="0" h="284729" w="260398">
                <a:moveTo>
                  <a:pt x="0" y="0"/>
                </a:moveTo>
                <a:lnTo>
                  <a:pt x="260398" y="0"/>
                </a:lnTo>
                <a:lnTo>
                  <a:pt x="260398" y="284729"/>
                </a:lnTo>
                <a:lnTo>
                  <a:pt x="0" y="284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4"/>
          <p:cNvSpPr/>
          <p:nvPr/>
        </p:nvSpPr>
        <p:spPr>
          <a:xfrm>
            <a:off x="3217974" y="2283281"/>
            <a:ext cx="283956" cy="282923"/>
          </a:xfrm>
          <a:custGeom>
            <a:rect b="b" l="l" r="r" t="t"/>
            <a:pathLst>
              <a:path extrusionOk="0" h="282923" w="283956">
                <a:moveTo>
                  <a:pt x="0" y="0"/>
                </a:moveTo>
                <a:lnTo>
                  <a:pt x="283956" y="0"/>
                </a:lnTo>
                <a:lnTo>
                  <a:pt x="283956" y="282924"/>
                </a:lnTo>
                <a:lnTo>
                  <a:pt x="0" y="282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4"/>
          <p:cNvSpPr/>
          <p:nvPr/>
        </p:nvSpPr>
        <p:spPr>
          <a:xfrm>
            <a:off x="3214450" y="2798475"/>
            <a:ext cx="284143" cy="335362"/>
          </a:xfrm>
          <a:custGeom>
            <a:rect b="b" l="l" r="r" t="t"/>
            <a:pathLst>
              <a:path extrusionOk="0" h="335362" w="284143">
                <a:moveTo>
                  <a:pt x="0" y="0"/>
                </a:moveTo>
                <a:lnTo>
                  <a:pt x="284143" y="0"/>
                </a:lnTo>
                <a:lnTo>
                  <a:pt x="284143" y="335361"/>
                </a:lnTo>
                <a:lnTo>
                  <a:pt x="0" y="335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4"/>
          <p:cNvSpPr/>
          <p:nvPr/>
        </p:nvSpPr>
        <p:spPr>
          <a:xfrm>
            <a:off x="3212583" y="3369637"/>
            <a:ext cx="310047" cy="284679"/>
          </a:xfrm>
          <a:custGeom>
            <a:rect b="b" l="l" r="r" t="t"/>
            <a:pathLst>
              <a:path extrusionOk="0" h="284679" w="310047">
                <a:moveTo>
                  <a:pt x="0" y="0"/>
                </a:moveTo>
                <a:lnTo>
                  <a:pt x="310047" y="0"/>
                </a:lnTo>
                <a:lnTo>
                  <a:pt x="310047" y="284679"/>
                </a:lnTo>
                <a:lnTo>
                  <a:pt x="0" y="284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4"/>
          <p:cNvSpPr/>
          <p:nvPr/>
        </p:nvSpPr>
        <p:spPr>
          <a:xfrm>
            <a:off x="3222892" y="3928252"/>
            <a:ext cx="267259" cy="244906"/>
          </a:xfrm>
          <a:custGeom>
            <a:rect b="b" l="l" r="r" t="t"/>
            <a:pathLst>
              <a:path extrusionOk="0" h="244906" w="267259">
                <a:moveTo>
                  <a:pt x="0" y="0"/>
                </a:moveTo>
                <a:lnTo>
                  <a:pt x="267259" y="0"/>
                </a:lnTo>
                <a:lnTo>
                  <a:pt x="267259" y="244906"/>
                </a:lnTo>
                <a:lnTo>
                  <a:pt x="0" y="24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4"/>
          <p:cNvSpPr/>
          <p:nvPr/>
        </p:nvSpPr>
        <p:spPr>
          <a:xfrm>
            <a:off x="3235504" y="4475049"/>
            <a:ext cx="254647" cy="252332"/>
          </a:xfrm>
          <a:custGeom>
            <a:rect b="b" l="l" r="r" t="t"/>
            <a:pathLst>
              <a:path extrusionOk="0" h="252332" w="254647">
                <a:moveTo>
                  <a:pt x="0" y="0"/>
                </a:moveTo>
                <a:lnTo>
                  <a:pt x="254647" y="0"/>
                </a:lnTo>
                <a:lnTo>
                  <a:pt x="254647" y="252332"/>
                </a:lnTo>
                <a:lnTo>
                  <a:pt x="0" y="252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4"/>
          <p:cNvSpPr/>
          <p:nvPr/>
        </p:nvSpPr>
        <p:spPr>
          <a:xfrm>
            <a:off x="3265351" y="4998242"/>
            <a:ext cx="182340" cy="286535"/>
          </a:xfrm>
          <a:custGeom>
            <a:rect b="b" l="l" r="r" t="t"/>
            <a:pathLst>
              <a:path extrusionOk="0" h="286535" w="182340">
                <a:moveTo>
                  <a:pt x="0" y="0"/>
                </a:moveTo>
                <a:lnTo>
                  <a:pt x="182340" y="0"/>
                </a:lnTo>
                <a:lnTo>
                  <a:pt x="182340" y="286535"/>
                </a:lnTo>
                <a:lnTo>
                  <a:pt x="0" y="286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4"/>
          <p:cNvSpPr/>
          <p:nvPr/>
        </p:nvSpPr>
        <p:spPr>
          <a:xfrm>
            <a:off x="3221176" y="5519462"/>
            <a:ext cx="268335" cy="328696"/>
          </a:xfrm>
          <a:custGeom>
            <a:rect b="b" l="l" r="r" t="t"/>
            <a:pathLst>
              <a:path extrusionOk="0" h="328696" w="268335">
                <a:moveTo>
                  <a:pt x="0" y="0"/>
                </a:moveTo>
                <a:lnTo>
                  <a:pt x="268335" y="0"/>
                </a:lnTo>
                <a:lnTo>
                  <a:pt x="268335" y="328695"/>
                </a:lnTo>
                <a:lnTo>
                  <a:pt x="0" y="328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4"/>
          <p:cNvSpPr/>
          <p:nvPr/>
        </p:nvSpPr>
        <p:spPr>
          <a:xfrm>
            <a:off x="3207917" y="6115048"/>
            <a:ext cx="319380" cy="256085"/>
          </a:xfrm>
          <a:custGeom>
            <a:rect b="b" l="l" r="r" t="t"/>
            <a:pathLst>
              <a:path extrusionOk="0" h="256085" w="319380">
                <a:moveTo>
                  <a:pt x="0" y="0"/>
                </a:moveTo>
                <a:lnTo>
                  <a:pt x="319380" y="0"/>
                </a:lnTo>
                <a:lnTo>
                  <a:pt x="319380" y="256085"/>
                </a:lnTo>
                <a:lnTo>
                  <a:pt x="0" y="256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4"/>
          <p:cNvSpPr/>
          <p:nvPr/>
        </p:nvSpPr>
        <p:spPr>
          <a:xfrm>
            <a:off x="3200320" y="6607760"/>
            <a:ext cx="310047" cy="324811"/>
          </a:xfrm>
          <a:custGeom>
            <a:rect b="b" l="l" r="r" t="t"/>
            <a:pathLst>
              <a:path extrusionOk="0" h="324811" w="310047">
                <a:moveTo>
                  <a:pt x="0" y="0"/>
                </a:moveTo>
                <a:lnTo>
                  <a:pt x="310047" y="0"/>
                </a:lnTo>
                <a:lnTo>
                  <a:pt x="310047" y="324810"/>
                </a:lnTo>
                <a:lnTo>
                  <a:pt x="0" y="324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4"/>
          <p:cNvSpPr txBox="1"/>
          <p:nvPr/>
        </p:nvSpPr>
        <p:spPr>
          <a:xfrm>
            <a:off x="2618067" y="1129964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3614634" y="1166545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6034280" y="1166545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49" name="Google Shape;249;p14"/>
          <p:cNvSpPr txBox="1"/>
          <p:nvPr/>
        </p:nvSpPr>
        <p:spPr>
          <a:xfrm>
            <a:off x="6470154" y="1166545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61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6906028" y="1166545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89</a:t>
            </a:r>
            <a:endParaRPr/>
          </a:p>
        </p:txBody>
      </p:sp>
      <p:sp>
        <p:nvSpPr>
          <p:cNvPr id="251" name="Google Shape;251;p14"/>
          <p:cNvSpPr txBox="1"/>
          <p:nvPr/>
        </p:nvSpPr>
        <p:spPr>
          <a:xfrm>
            <a:off x="2618067" y="1674019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52" name="Google Shape;252;p14"/>
          <p:cNvSpPr txBox="1"/>
          <p:nvPr/>
        </p:nvSpPr>
        <p:spPr>
          <a:xfrm>
            <a:off x="3614634" y="1710601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6034280" y="171060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54" name="Google Shape;254;p14"/>
          <p:cNvSpPr txBox="1"/>
          <p:nvPr/>
        </p:nvSpPr>
        <p:spPr>
          <a:xfrm>
            <a:off x="6470154" y="171060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45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6906028" y="171060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84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2618067" y="2216319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3614634" y="2252901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6034280" y="225290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6470154" y="225290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6906028" y="225290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75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2618067" y="2760375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3614634" y="2796956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6034280" y="279695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6470154" y="279695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35</a:t>
            </a:r>
            <a:endParaRPr/>
          </a:p>
        </p:txBody>
      </p:sp>
      <p:sp>
        <p:nvSpPr>
          <p:cNvPr id="265" name="Google Shape;265;p14"/>
          <p:cNvSpPr txBox="1"/>
          <p:nvPr/>
        </p:nvSpPr>
        <p:spPr>
          <a:xfrm>
            <a:off x="6906028" y="279695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71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2618067" y="3302675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3614634" y="3339256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6034280" y="333925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6470154" y="333925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6906028" y="333925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67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2618067" y="3846730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3614634" y="3883312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6034280" y="3883312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6470154" y="3883312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6906028" y="3883312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62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2618067" y="4389030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3614634" y="4425612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78" name="Google Shape;278;p14"/>
          <p:cNvSpPr txBox="1"/>
          <p:nvPr/>
        </p:nvSpPr>
        <p:spPr>
          <a:xfrm>
            <a:off x="6034280" y="4425612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6470154" y="4425612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6906028" y="4425612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61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2618067" y="4933086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3614634" y="4969667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83" name="Google Shape;283;p14"/>
          <p:cNvSpPr txBox="1"/>
          <p:nvPr/>
        </p:nvSpPr>
        <p:spPr>
          <a:xfrm>
            <a:off x="6034280" y="496966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84" name="Google Shape;284;p14"/>
          <p:cNvSpPr txBox="1"/>
          <p:nvPr/>
        </p:nvSpPr>
        <p:spPr>
          <a:xfrm>
            <a:off x="6470154" y="496966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6906028" y="496966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60</a:t>
            </a:r>
            <a:endParaRPr/>
          </a:p>
        </p:txBody>
      </p:sp>
      <p:sp>
        <p:nvSpPr>
          <p:cNvPr id="286" name="Google Shape;286;p14"/>
          <p:cNvSpPr txBox="1"/>
          <p:nvPr/>
        </p:nvSpPr>
        <p:spPr>
          <a:xfrm>
            <a:off x="2618067" y="5475386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3614634" y="5511967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6034280" y="551196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6470154" y="551196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/>
          </a:p>
        </p:txBody>
      </p:sp>
      <p:sp>
        <p:nvSpPr>
          <p:cNvPr id="290" name="Google Shape;290;p14"/>
          <p:cNvSpPr txBox="1"/>
          <p:nvPr/>
        </p:nvSpPr>
        <p:spPr>
          <a:xfrm>
            <a:off x="6906028" y="551196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59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2618067" y="6019441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>
            <a:off x="3614634" y="6056023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6034280" y="6056023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6470154" y="6056023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95" name="Google Shape;295;p14"/>
          <p:cNvSpPr txBox="1"/>
          <p:nvPr/>
        </p:nvSpPr>
        <p:spPr>
          <a:xfrm>
            <a:off x="6906028" y="6056023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52</a:t>
            </a:r>
            <a:endParaRPr/>
          </a:p>
        </p:txBody>
      </p:sp>
      <p:sp>
        <p:nvSpPr>
          <p:cNvPr id="296" name="Google Shape;296;p14"/>
          <p:cNvSpPr txBox="1"/>
          <p:nvPr/>
        </p:nvSpPr>
        <p:spPr>
          <a:xfrm>
            <a:off x="2618067" y="6561741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3614634" y="6598323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6034280" y="6598323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6470154" y="6598323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-9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6906028" y="6598323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45</a:t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2647206" y="736950"/>
            <a:ext cx="49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Pos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3614620" y="736950"/>
            <a:ext cx="603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Club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6168029" y="736950"/>
            <a:ext cx="107517" cy="232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6407528" y="736950"/>
            <a:ext cx="4173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GD</a:t>
            </a: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6956844" y="736950"/>
            <a:ext cx="273382" cy="232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Pts</a:t>
            </a: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3222892" y="7183936"/>
            <a:ext cx="267259" cy="244906"/>
          </a:xfrm>
          <a:custGeom>
            <a:rect b="b" l="l" r="r" t="t"/>
            <a:pathLst>
              <a:path extrusionOk="0" h="244906" w="267259">
                <a:moveTo>
                  <a:pt x="0" y="0"/>
                </a:moveTo>
                <a:lnTo>
                  <a:pt x="267259" y="0"/>
                </a:lnTo>
                <a:lnTo>
                  <a:pt x="267259" y="244906"/>
                </a:lnTo>
                <a:lnTo>
                  <a:pt x="0" y="24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4"/>
          <p:cNvSpPr/>
          <p:nvPr/>
        </p:nvSpPr>
        <p:spPr>
          <a:xfrm>
            <a:off x="3235504" y="7730733"/>
            <a:ext cx="254647" cy="252332"/>
          </a:xfrm>
          <a:custGeom>
            <a:rect b="b" l="l" r="r" t="t"/>
            <a:pathLst>
              <a:path extrusionOk="0" h="252332" w="254647">
                <a:moveTo>
                  <a:pt x="0" y="0"/>
                </a:moveTo>
                <a:lnTo>
                  <a:pt x="254647" y="0"/>
                </a:lnTo>
                <a:lnTo>
                  <a:pt x="254647" y="252332"/>
                </a:lnTo>
                <a:lnTo>
                  <a:pt x="0" y="252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4"/>
          <p:cNvSpPr/>
          <p:nvPr/>
        </p:nvSpPr>
        <p:spPr>
          <a:xfrm>
            <a:off x="3265351" y="8253926"/>
            <a:ext cx="182340" cy="286535"/>
          </a:xfrm>
          <a:custGeom>
            <a:rect b="b" l="l" r="r" t="t"/>
            <a:pathLst>
              <a:path extrusionOk="0" h="286535" w="182340">
                <a:moveTo>
                  <a:pt x="0" y="0"/>
                </a:moveTo>
                <a:lnTo>
                  <a:pt x="182340" y="0"/>
                </a:lnTo>
                <a:lnTo>
                  <a:pt x="182340" y="286535"/>
                </a:lnTo>
                <a:lnTo>
                  <a:pt x="0" y="286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4"/>
          <p:cNvSpPr/>
          <p:nvPr/>
        </p:nvSpPr>
        <p:spPr>
          <a:xfrm>
            <a:off x="3221176" y="8775145"/>
            <a:ext cx="268335" cy="328696"/>
          </a:xfrm>
          <a:custGeom>
            <a:rect b="b" l="l" r="r" t="t"/>
            <a:pathLst>
              <a:path extrusionOk="0" h="328696" w="268335">
                <a:moveTo>
                  <a:pt x="0" y="0"/>
                </a:moveTo>
                <a:lnTo>
                  <a:pt x="268335" y="0"/>
                </a:lnTo>
                <a:lnTo>
                  <a:pt x="268335" y="328696"/>
                </a:lnTo>
                <a:lnTo>
                  <a:pt x="0" y="328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4"/>
          <p:cNvSpPr/>
          <p:nvPr/>
        </p:nvSpPr>
        <p:spPr>
          <a:xfrm>
            <a:off x="3207917" y="9370731"/>
            <a:ext cx="319380" cy="256085"/>
          </a:xfrm>
          <a:custGeom>
            <a:rect b="b" l="l" r="r" t="t"/>
            <a:pathLst>
              <a:path extrusionOk="0" h="256085" w="319380">
                <a:moveTo>
                  <a:pt x="0" y="0"/>
                </a:moveTo>
                <a:lnTo>
                  <a:pt x="319380" y="0"/>
                </a:lnTo>
                <a:lnTo>
                  <a:pt x="319380" y="256085"/>
                </a:lnTo>
                <a:lnTo>
                  <a:pt x="0" y="256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4"/>
          <p:cNvSpPr txBox="1"/>
          <p:nvPr/>
        </p:nvSpPr>
        <p:spPr>
          <a:xfrm>
            <a:off x="2618067" y="7102414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3614634" y="7138996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6034280" y="713899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314" name="Google Shape;314;p14"/>
          <p:cNvSpPr txBox="1"/>
          <p:nvPr/>
        </p:nvSpPr>
        <p:spPr>
          <a:xfrm>
            <a:off x="6470154" y="713899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-9</a:t>
            </a:r>
            <a:endParaRPr/>
          </a:p>
        </p:txBody>
      </p:sp>
      <p:sp>
        <p:nvSpPr>
          <p:cNvPr id="315" name="Google Shape;315;p14"/>
          <p:cNvSpPr txBox="1"/>
          <p:nvPr/>
        </p:nvSpPr>
        <p:spPr>
          <a:xfrm>
            <a:off x="6906028" y="7138996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44</a:t>
            </a:r>
            <a:endParaRPr/>
          </a:p>
        </p:txBody>
      </p:sp>
      <p:pic>
        <p:nvPicPr>
          <p:cNvPr id="316" name="Google Shape;316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17050" y="10151579"/>
            <a:ext cx="913175" cy="22516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2618067" y="7644714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/>
          </a:p>
        </p:txBody>
      </p:sp>
      <p:sp>
        <p:nvSpPr>
          <p:cNvPr id="318" name="Google Shape;318;p14"/>
          <p:cNvSpPr txBox="1"/>
          <p:nvPr/>
        </p:nvSpPr>
        <p:spPr>
          <a:xfrm>
            <a:off x="3614634" y="7681295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319" name="Google Shape;319;p14"/>
          <p:cNvSpPr txBox="1"/>
          <p:nvPr/>
        </p:nvSpPr>
        <p:spPr>
          <a:xfrm>
            <a:off x="6034280" y="7681295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6409295" y="7681295"/>
            <a:ext cx="496733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-27</a:t>
            </a:r>
            <a:endParaRPr/>
          </a:p>
        </p:txBody>
      </p:sp>
      <p:sp>
        <p:nvSpPr>
          <p:cNvPr id="321" name="Google Shape;321;p14"/>
          <p:cNvSpPr txBox="1"/>
          <p:nvPr/>
        </p:nvSpPr>
        <p:spPr>
          <a:xfrm>
            <a:off x="6906028" y="7681295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41</a:t>
            </a:r>
            <a:endParaRPr/>
          </a:p>
        </p:txBody>
      </p:sp>
      <p:sp>
        <p:nvSpPr>
          <p:cNvPr id="322" name="Google Shape;322;p14"/>
          <p:cNvSpPr txBox="1"/>
          <p:nvPr/>
        </p:nvSpPr>
        <p:spPr>
          <a:xfrm>
            <a:off x="2618067" y="8188770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  <a:endParaRPr/>
          </a:p>
        </p:txBody>
      </p:sp>
      <p:sp>
        <p:nvSpPr>
          <p:cNvPr id="323" name="Google Shape;323;p14"/>
          <p:cNvSpPr txBox="1"/>
          <p:nvPr/>
        </p:nvSpPr>
        <p:spPr>
          <a:xfrm>
            <a:off x="3614634" y="8225351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324" name="Google Shape;324;p14"/>
          <p:cNvSpPr txBox="1"/>
          <p:nvPr/>
        </p:nvSpPr>
        <p:spPr>
          <a:xfrm>
            <a:off x="6034280" y="822535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325" name="Google Shape;325;p14"/>
          <p:cNvSpPr txBox="1"/>
          <p:nvPr/>
        </p:nvSpPr>
        <p:spPr>
          <a:xfrm>
            <a:off x="6409295" y="8225351"/>
            <a:ext cx="496733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-13</a:t>
            </a:r>
            <a:endParaRPr/>
          </a:p>
        </p:txBody>
      </p:sp>
      <p:sp>
        <p:nvSpPr>
          <p:cNvPr id="326" name="Google Shape;326;p14"/>
          <p:cNvSpPr txBox="1"/>
          <p:nvPr/>
        </p:nvSpPr>
        <p:spPr>
          <a:xfrm>
            <a:off x="6906028" y="822535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40</a:t>
            </a:r>
            <a:endParaRPr/>
          </a:p>
        </p:txBody>
      </p:sp>
      <p:sp>
        <p:nvSpPr>
          <p:cNvPr id="327" name="Google Shape;327;p14"/>
          <p:cNvSpPr txBox="1"/>
          <p:nvPr/>
        </p:nvSpPr>
        <p:spPr>
          <a:xfrm>
            <a:off x="2618067" y="8731069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  <a:endParaRPr/>
          </a:p>
        </p:txBody>
      </p:sp>
      <p:sp>
        <p:nvSpPr>
          <p:cNvPr id="328" name="Google Shape;328;p14"/>
          <p:cNvSpPr txBox="1"/>
          <p:nvPr/>
        </p:nvSpPr>
        <p:spPr>
          <a:xfrm>
            <a:off x="3614634" y="8767651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6034280" y="876765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6409295" y="8767651"/>
            <a:ext cx="496733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-34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6906028" y="8767651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39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2618067" y="9275125"/>
            <a:ext cx="417356" cy="37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42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3614634" y="9311707"/>
            <a:ext cx="242004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  <a:endParaRPr/>
          </a:p>
        </p:txBody>
      </p:sp>
      <p:sp>
        <p:nvSpPr>
          <p:cNvPr id="334" name="Google Shape;334;p14"/>
          <p:cNvSpPr txBox="1"/>
          <p:nvPr/>
        </p:nvSpPr>
        <p:spPr>
          <a:xfrm>
            <a:off x="6034280" y="931170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38</a:t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6470154" y="931170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336" name="Google Shape;336;p14"/>
          <p:cNvSpPr txBox="1"/>
          <p:nvPr/>
        </p:nvSpPr>
        <p:spPr>
          <a:xfrm>
            <a:off x="6906028" y="9311707"/>
            <a:ext cx="375015" cy="31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1" u="none" cap="none" strike="noStrike">
                <a:solidFill>
                  <a:srgbClr val="5F1B93"/>
                </a:solidFill>
                <a:latin typeface="DM Sans"/>
                <a:ea typeface="DM Sans"/>
                <a:cs typeface="DM Sans"/>
                <a:sym typeface="DM Sans"/>
              </a:rPr>
              <a:t>52</a:t>
            </a:r>
            <a:endParaRPr/>
          </a:p>
        </p:txBody>
      </p:sp>
      <p:cxnSp>
        <p:nvCxnSpPr>
          <p:cNvPr id="337" name="Google Shape;337;p14"/>
          <p:cNvCxnSpPr/>
          <p:nvPr/>
        </p:nvCxnSpPr>
        <p:spPr>
          <a:xfrm>
            <a:off x="2647191" y="1604484"/>
            <a:ext cx="4633851" cy="0"/>
          </a:xfrm>
          <a:prstGeom prst="straightConnector1">
            <a:avLst/>
          </a:prstGeom>
          <a:noFill/>
          <a:ln cap="flat" cmpd="sng" w="38100">
            <a:solidFill>
              <a:srgbClr val="B75A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14"/>
          <p:cNvCxnSpPr/>
          <p:nvPr/>
        </p:nvCxnSpPr>
        <p:spPr>
          <a:xfrm>
            <a:off x="2647191" y="7585966"/>
            <a:ext cx="4633851" cy="0"/>
          </a:xfrm>
          <a:prstGeom prst="straightConnector1">
            <a:avLst/>
          </a:prstGeom>
          <a:noFill/>
          <a:ln cap="flat" cmpd="sng" w="38100">
            <a:solidFill>
              <a:srgbClr val="B75A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14"/>
          <p:cNvSpPr txBox="1"/>
          <p:nvPr/>
        </p:nvSpPr>
        <p:spPr>
          <a:xfrm>
            <a:off x="122397" y="9213800"/>
            <a:ext cx="2075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2024</a:t>
            </a:r>
            <a:endParaRPr/>
          </a:p>
        </p:txBody>
      </p:sp>
      <p:sp>
        <p:nvSpPr>
          <p:cNvPr id="340" name="Google Shape;340;p14"/>
          <p:cNvSpPr txBox="1"/>
          <p:nvPr/>
        </p:nvSpPr>
        <p:spPr>
          <a:xfrm>
            <a:off x="560414" y="8974872"/>
            <a:ext cx="155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Aug. 02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5"/>
          <p:cNvGrpSpPr/>
          <p:nvPr/>
        </p:nvGrpSpPr>
        <p:grpSpPr>
          <a:xfrm>
            <a:off x="251665" y="2099895"/>
            <a:ext cx="3062359" cy="7836105"/>
            <a:chOff x="0" y="-28575"/>
            <a:chExt cx="806547" cy="2063830"/>
          </a:xfrm>
        </p:grpSpPr>
        <p:sp>
          <p:nvSpPr>
            <p:cNvPr id="346" name="Google Shape;346;p15"/>
            <p:cNvSpPr/>
            <p:nvPr/>
          </p:nvSpPr>
          <p:spPr>
            <a:xfrm>
              <a:off x="0" y="0"/>
              <a:ext cx="806547" cy="2035255"/>
            </a:xfrm>
            <a:custGeom>
              <a:rect b="b" l="l" r="r" t="t"/>
              <a:pathLst>
                <a:path extrusionOk="0" h="2035255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974581"/>
                  </a:lnTo>
                  <a:cubicBezTo>
                    <a:pt x="806547" y="2008090"/>
                    <a:pt x="779383" y="2035255"/>
                    <a:pt x="745873" y="2035255"/>
                  </a:cubicBezTo>
                  <a:lnTo>
                    <a:pt x="60674" y="2035255"/>
                  </a:lnTo>
                  <a:cubicBezTo>
                    <a:pt x="27165" y="2035255"/>
                    <a:pt x="0" y="2008090"/>
                    <a:pt x="0" y="1974581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 txBox="1"/>
            <p:nvPr/>
          </p:nvSpPr>
          <p:spPr>
            <a:xfrm>
              <a:off x="0" y="-28575"/>
              <a:ext cx="806547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5"/>
          <p:cNvGrpSpPr/>
          <p:nvPr/>
        </p:nvGrpSpPr>
        <p:grpSpPr>
          <a:xfrm>
            <a:off x="470808" y="2380613"/>
            <a:ext cx="2624074" cy="755733"/>
            <a:chOff x="0" y="-28575"/>
            <a:chExt cx="691114" cy="199041"/>
          </a:xfrm>
        </p:grpSpPr>
        <p:sp>
          <p:nvSpPr>
            <p:cNvPr id="349" name="Google Shape;349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5"/>
          <p:cNvGrpSpPr/>
          <p:nvPr/>
        </p:nvGrpSpPr>
        <p:grpSpPr>
          <a:xfrm>
            <a:off x="470808" y="6154126"/>
            <a:ext cx="2624074" cy="755733"/>
            <a:chOff x="0" y="-28575"/>
            <a:chExt cx="691114" cy="199041"/>
          </a:xfrm>
        </p:grpSpPr>
        <p:sp>
          <p:nvSpPr>
            <p:cNvPr id="352" name="Google Shape;352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5"/>
          <p:cNvGrpSpPr/>
          <p:nvPr/>
        </p:nvGrpSpPr>
        <p:grpSpPr>
          <a:xfrm>
            <a:off x="3516052" y="2099895"/>
            <a:ext cx="3792283" cy="7836105"/>
            <a:chOff x="0" y="-28575"/>
            <a:chExt cx="998791" cy="2063830"/>
          </a:xfrm>
        </p:grpSpPr>
        <p:sp>
          <p:nvSpPr>
            <p:cNvPr id="355" name="Google Shape;355;p15"/>
            <p:cNvSpPr/>
            <p:nvPr/>
          </p:nvSpPr>
          <p:spPr>
            <a:xfrm>
              <a:off x="0" y="0"/>
              <a:ext cx="998791" cy="2035255"/>
            </a:xfrm>
            <a:custGeom>
              <a:rect b="b" l="l" r="r" t="t"/>
              <a:pathLst>
                <a:path extrusionOk="0" h="2035255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86259"/>
                  </a:lnTo>
                  <a:cubicBezTo>
                    <a:pt x="998791" y="1999254"/>
                    <a:pt x="993628" y="2011716"/>
                    <a:pt x="984440" y="2020905"/>
                  </a:cubicBezTo>
                  <a:cubicBezTo>
                    <a:pt x="975252" y="2030093"/>
                    <a:pt x="962789" y="2035255"/>
                    <a:pt x="949795" y="2035255"/>
                  </a:cubicBezTo>
                  <a:lnTo>
                    <a:pt x="48996" y="2035255"/>
                  </a:lnTo>
                  <a:cubicBezTo>
                    <a:pt x="36001" y="2035255"/>
                    <a:pt x="23539" y="2030093"/>
                    <a:pt x="14351" y="2020905"/>
                  </a:cubicBezTo>
                  <a:cubicBezTo>
                    <a:pt x="5162" y="2011716"/>
                    <a:pt x="0" y="1999254"/>
                    <a:pt x="0" y="1986259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0" y="-28575"/>
              <a:ext cx="998791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5"/>
          <p:cNvGrpSpPr/>
          <p:nvPr/>
        </p:nvGrpSpPr>
        <p:grpSpPr>
          <a:xfrm>
            <a:off x="3794608" y="2380613"/>
            <a:ext cx="3235171" cy="755733"/>
            <a:chOff x="0" y="-28575"/>
            <a:chExt cx="852061" cy="199041"/>
          </a:xfrm>
        </p:grpSpPr>
        <p:sp>
          <p:nvSpPr>
            <p:cNvPr id="358" name="Google Shape;358;p15"/>
            <p:cNvSpPr/>
            <p:nvPr/>
          </p:nvSpPr>
          <p:spPr>
            <a:xfrm>
              <a:off x="0" y="0"/>
              <a:ext cx="852061" cy="170466"/>
            </a:xfrm>
            <a:custGeom>
              <a:rect b="b" l="l" r="r" t="t"/>
              <a:pathLst>
                <a:path extrusionOk="0" h="170466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27391"/>
                  </a:lnTo>
                  <a:cubicBezTo>
                    <a:pt x="852061" y="138815"/>
                    <a:pt x="847523" y="149771"/>
                    <a:pt x="839445" y="157849"/>
                  </a:cubicBezTo>
                  <a:cubicBezTo>
                    <a:pt x="831367" y="165927"/>
                    <a:pt x="820411" y="170466"/>
                    <a:pt x="808986" y="170466"/>
                  </a:cubicBezTo>
                  <a:lnTo>
                    <a:pt x="43075" y="170466"/>
                  </a:lnTo>
                  <a:cubicBezTo>
                    <a:pt x="19285" y="170466"/>
                    <a:pt x="0" y="151180"/>
                    <a:pt x="0" y="127391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 txBox="1"/>
            <p:nvPr/>
          </p:nvSpPr>
          <p:spPr>
            <a:xfrm>
              <a:off x="0" y="-28575"/>
              <a:ext cx="852061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15"/>
          <p:cNvGrpSpPr/>
          <p:nvPr/>
        </p:nvGrpSpPr>
        <p:grpSpPr>
          <a:xfrm>
            <a:off x="1108821" y="7069890"/>
            <a:ext cx="595744" cy="616688"/>
            <a:chOff x="0" y="-28575"/>
            <a:chExt cx="812800" cy="841375"/>
          </a:xfrm>
        </p:grpSpPr>
        <p:sp>
          <p:nvSpPr>
            <p:cNvPr id="361" name="Google Shape;36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F1B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5"/>
          <p:cNvSpPr txBox="1"/>
          <p:nvPr/>
        </p:nvSpPr>
        <p:spPr>
          <a:xfrm>
            <a:off x="392538" y="3401312"/>
            <a:ext cx="2780613" cy="5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364" name="Google Shape;364;p15"/>
          <p:cNvSpPr txBox="1"/>
          <p:nvPr/>
        </p:nvSpPr>
        <p:spPr>
          <a:xfrm>
            <a:off x="470808" y="5336475"/>
            <a:ext cx="2624074" cy="5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365" name="Google Shape;365;p15"/>
          <p:cNvSpPr txBox="1"/>
          <p:nvPr/>
        </p:nvSpPr>
        <p:spPr>
          <a:xfrm>
            <a:off x="392538" y="4511673"/>
            <a:ext cx="2780613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</p:txBody>
      </p:sp>
      <p:sp>
        <p:nvSpPr>
          <p:cNvPr id="366" name="Google Shape;366;p15"/>
          <p:cNvSpPr txBox="1"/>
          <p:nvPr/>
        </p:nvSpPr>
        <p:spPr>
          <a:xfrm>
            <a:off x="836518" y="2655873"/>
            <a:ext cx="1892655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367" name="Google Shape;367;p15"/>
          <p:cNvSpPr txBox="1"/>
          <p:nvPr/>
        </p:nvSpPr>
        <p:spPr>
          <a:xfrm>
            <a:off x="616609" y="6422093"/>
            <a:ext cx="2332473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368" name="Google Shape;368;p15"/>
          <p:cNvSpPr txBox="1"/>
          <p:nvPr/>
        </p:nvSpPr>
        <p:spPr>
          <a:xfrm>
            <a:off x="0" y="1655188"/>
            <a:ext cx="756000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369" name="Google Shape;369;p15"/>
          <p:cNvSpPr txBox="1"/>
          <p:nvPr/>
        </p:nvSpPr>
        <p:spPr>
          <a:xfrm>
            <a:off x="251665" y="783370"/>
            <a:ext cx="7056669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3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370" name="Google Shape;370;p15"/>
          <p:cNvSpPr txBox="1"/>
          <p:nvPr/>
        </p:nvSpPr>
        <p:spPr>
          <a:xfrm>
            <a:off x="3765392" y="2594423"/>
            <a:ext cx="3264386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371" name="Google Shape;371;p15"/>
          <p:cNvSpPr txBox="1"/>
          <p:nvPr/>
        </p:nvSpPr>
        <p:spPr>
          <a:xfrm>
            <a:off x="836518" y="7790169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#5F1B93</a:t>
            </a:r>
            <a:endParaRPr/>
          </a:p>
        </p:txBody>
      </p:sp>
      <p:grpSp>
        <p:nvGrpSpPr>
          <p:cNvPr id="372" name="Google Shape;372;p15"/>
          <p:cNvGrpSpPr/>
          <p:nvPr/>
        </p:nvGrpSpPr>
        <p:grpSpPr>
          <a:xfrm>
            <a:off x="1850683" y="7069890"/>
            <a:ext cx="595744" cy="616688"/>
            <a:chOff x="0" y="-28575"/>
            <a:chExt cx="812800" cy="841375"/>
          </a:xfrm>
        </p:grpSpPr>
        <p:sp>
          <p:nvSpPr>
            <p:cNvPr id="373" name="Google Shape;37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15"/>
          <p:cNvSpPr txBox="1"/>
          <p:nvPr/>
        </p:nvSpPr>
        <p:spPr>
          <a:xfrm>
            <a:off x="1578380" y="7790169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#FFFFFF</a:t>
            </a:r>
            <a:endParaRPr/>
          </a:p>
        </p:txBody>
      </p:sp>
      <p:sp>
        <p:nvSpPr>
          <p:cNvPr id="376" name="Google Shape;376;p15"/>
          <p:cNvSpPr/>
          <p:nvPr/>
        </p:nvSpPr>
        <p:spPr>
          <a:xfrm>
            <a:off x="3789069" y="3751997"/>
            <a:ext cx="749582" cy="803645"/>
          </a:xfrm>
          <a:custGeom>
            <a:rect b="b" l="l" r="r" t="t"/>
            <a:pathLst>
              <a:path extrusionOk="0" h="803645" w="749582">
                <a:moveTo>
                  <a:pt x="0" y="0"/>
                </a:moveTo>
                <a:lnTo>
                  <a:pt x="749582" y="0"/>
                </a:lnTo>
                <a:lnTo>
                  <a:pt x="749582" y="803645"/>
                </a:lnTo>
                <a:lnTo>
                  <a:pt x="0" y="803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15"/>
          <p:cNvSpPr/>
          <p:nvPr/>
        </p:nvSpPr>
        <p:spPr>
          <a:xfrm>
            <a:off x="3808313" y="5277912"/>
            <a:ext cx="730338" cy="798581"/>
          </a:xfrm>
          <a:custGeom>
            <a:rect b="b" l="l" r="r" t="t"/>
            <a:pathLst>
              <a:path extrusionOk="0" h="798581" w="730338">
                <a:moveTo>
                  <a:pt x="0" y="0"/>
                </a:moveTo>
                <a:lnTo>
                  <a:pt x="730338" y="0"/>
                </a:lnTo>
                <a:lnTo>
                  <a:pt x="730338" y="798581"/>
                </a:lnTo>
                <a:lnTo>
                  <a:pt x="0" y="798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5"/>
          <p:cNvSpPr/>
          <p:nvPr/>
        </p:nvSpPr>
        <p:spPr>
          <a:xfrm>
            <a:off x="3775276" y="6803968"/>
            <a:ext cx="796412" cy="793516"/>
          </a:xfrm>
          <a:custGeom>
            <a:rect b="b" l="l" r="r" t="t"/>
            <a:pathLst>
              <a:path extrusionOk="0" h="793516" w="796412">
                <a:moveTo>
                  <a:pt x="0" y="0"/>
                </a:moveTo>
                <a:lnTo>
                  <a:pt x="796412" y="0"/>
                </a:lnTo>
                <a:lnTo>
                  <a:pt x="796412" y="793516"/>
                </a:lnTo>
                <a:lnTo>
                  <a:pt x="0" y="793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5"/>
          <p:cNvSpPr/>
          <p:nvPr/>
        </p:nvSpPr>
        <p:spPr>
          <a:xfrm>
            <a:off x="3765392" y="8248933"/>
            <a:ext cx="796936" cy="940590"/>
          </a:xfrm>
          <a:custGeom>
            <a:rect b="b" l="l" r="r" t="t"/>
            <a:pathLst>
              <a:path extrusionOk="0" h="940590" w="796936">
                <a:moveTo>
                  <a:pt x="0" y="0"/>
                </a:moveTo>
                <a:lnTo>
                  <a:pt x="796936" y="0"/>
                </a:lnTo>
                <a:lnTo>
                  <a:pt x="796936" y="940590"/>
                </a:lnTo>
                <a:lnTo>
                  <a:pt x="0" y="940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5"/>
          <p:cNvSpPr/>
          <p:nvPr/>
        </p:nvSpPr>
        <p:spPr>
          <a:xfrm>
            <a:off x="6241134" y="5243848"/>
            <a:ext cx="869589" cy="798441"/>
          </a:xfrm>
          <a:custGeom>
            <a:rect b="b" l="l" r="r" t="t"/>
            <a:pathLst>
              <a:path extrusionOk="0" h="798441" w="869589">
                <a:moveTo>
                  <a:pt x="0" y="0"/>
                </a:moveTo>
                <a:lnTo>
                  <a:pt x="869589" y="0"/>
                </a:lnTo>
                <a:lnTo>
                  <a:pt x="869589" y="798441"/>
                </a:lnTo>
                <a:lnTo>
                  <a:pt x="0" y="798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5"/>
          <p:cNvSpPr/>
          <p:nvPr/>
        </p:nvSpPr>
        <p:spPr>
          <a:xfrm>
            <a:off x="6172365" y="8387758"/>
            <a:ext cx="749582" cy="686890"/>
          </a:xfrm>
          <a:custGeom>
            <a:rect b="b" l="l" r="r" t="t"/>
            <a:pathLst>
              <a:path extrusionOk="0" h="686890" w="749582">
                <a:moveTo>
                  <a:pt x="0" y="0"/>
                </a:moveTo>
                <a:lnTo>
                  <a:pt x="749582" y="0"/>
                </a:lnTo>
                <a:lnTo>
                  <a:pt x="749582" y="686890"/>
                </a:lnTo>
                <a:lnTo>
                  <a:pt x="0" y="686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5"/>
          <p:cNvSpPr/>
          <p:nvPr/>
        </p:nvSpPr>
        <p:spPr>
          <a:xfrm>
            <a:off x="5106263" y="3756695"/>
            <a:ext cx="714209" cy="707716"/>
          </a:xfrm>
          <a:custGeom>
            <a:rect b="b" l="l" r="r" t="t"/>
            <a:pathLst>
              <a:path extrusionOk="0" h="707716" w="714209">
                <a:moveTo>
                  <a:pt x="0" y="0"/>
                </a:moveTo>
                <a:lnTo>
                  <a:pt x="714208" y="0"/>
                </a:lnTo>
                <a:lnTo>
                  <a:pt x="714208" y="707715"/>
                </a:lnTo>
                <a:lnTo>
                  <a:pt x="0" y="70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>
            <a:off x="5189975" y="5224096"/>
            <a:ext cx="511411" cy="803645"/>
          </a:xfrm>
          <a:custGeom>
            <a:rect b="b" l="l" r="r" t="t"/>
            <a:pathLst>
              <a:path extrusionOk="0" h="803645" w="511411">
                <a:moveTo>
                  <a:pt x="0" y="0"/>
                </a:moveTo>
                <a:lnTo>
                  <a:pt x="511411" y="0"/>
                </a:lnTo>
                <a:lnTo>
                  <a:pt x="511411" y="803646"/>
                </a:lnTo>
                <a:lnTo>
                  <a:pt x="0" y="803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5"/>
          <p:cNvSpPr/>
          <p:nvPr/>
        </p:nvSpPr>
        <p:spPr>
          <a:xfrm>
            <a:off x="5066078" y="6685963"/>
            <a:ext cx="752601" cy="921894"/>
          </a:xfrm>
          <a:custGeom>
            <a:rect b="b" l="l" r="r" t="t"/>
            <a:pathLst>
              <a:path extrusionOk="0" h="921894" w="752601">
                <a:moveTo>
                  <a:pt x="0" y="0"/>
                </a:moveTo>
                <a:lnTo>
                  <a:pt x="752600" y="0"/>
                </a:lnTo>
                <a:lnTo>
                  <a:pt x="752600" y="921893"/>
                </a:lnTo>
                <a:lnTo>
                  <a:pt x="0" y="921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5"/>
          <p:cNvSpPr/>
          <p:nvPr/>
        </p:nvSpPr>
        <p:spPr>
          <a:xfrm>
            <a:off x="5028888" y="8356405"/>
            <a:ext cx="895767" cy="718243"/>
          </a:xfrm>
          <a:custGeom>
            <a:rect b="b" l="l" r="r" t="t"/>
            <a:pathLst>
              <a:path extrusionOk="0" h="718243" w="895767">
                <a:moveTo>
                  <a:pt x="0" y="0"/>
                </a:moveTo>
                <a:lnTo>
                  <a:pt x="895768" y="0"/>
                </a:lnTo>
                <a:lnTo>
                  <a:pt x="895768" y="718243"/>
                </a:lnTo>
                <a:lnTo>
                  <a:pt x="0" y="718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5"/>
          <p:cNvSpPr/>
          <p:nvPr/>
        </p:nvSpPr>
        <p:spPr>
          <a:xfrm>
            <a:off x="6241134" y="3766754"/>
            <a:ext cx="869589" cy="910998"/>
          </a:xfrm>
          <a:custGeom>
            <a:rect b="b" l="l" r="r" t="t"/>
            <a:pathLst>
              <a:path extrusionOk="0" h="910998" w="869589">
                <a:moveTo>
                  <a:pt x="0" y="0"/>
                </a:moveTo>
                <a:lnTo>
                  <a:pt x="869589" y="0"/>
                </a:lnTo>
                <a:lnTo>
                  <a:pt x="869589" y="910998"/>
                </a:lnTo>
                <a:lnTo>
                  <a:pt x="0" y="910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5"/>
          <p:cNvSpPr/>
          <p:nvPr/>
        </p:nvSpPr>
        <p:spPr>
          <a:xfrm flipH="1">
            <a:off x="6241134" y="6741359"/>
            <a:ext cx="680813" cy="947967"/>
          </a:xfrm>
          <a:custGeom>
            <a:rect b="b" l="l" r="r" t="t"/>
            <a:pathLst>
              <a:path extrusionOk="0" h="947967" w="680813">
                <a:moveTo>
                  <a:pt x="680813" y="0"/>
                </a:moveTo>
                <a:lnTo>
                  <a:pt x="0" y="0"/>
                </a:lnTo>
                <a:lnTo>
                  <a:pt x="0" y="947967"/>
                </a:lnTo>
                <a:lnTo>
                  <a:pt x="680813" y="947967"/>
                </a:lnTo>
                <a:lnTo>
                  <a:pt x="680813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6"/>
          <p:cNvGrpSpPr/>
          <p:nvPr/>
        </p:nvGrpSpPr>
        <p:grpSpPr>
          <a:xfrm>
            <a:off x="791050" y="2819900"/>
            <a:ext cx="5977899" cy="2479089"/>
            <a:chOff x="0" y="-28575"/>
            <a:chExt cx="1658589" cy="687832"/>
          </a:xfrm>
        </p:grpSpPr>
        <p:sp>
          <p:nvSpPr>
            <p:cNvPr id="393" name="Google Shape;393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6"/>
          <p:cNvGrpSpPr/>
          <p:nvPr/>
        </p:nvGrpSpPr>
        <p:grpSpPr>
          <a:xfrm>
            <a:off x="791050" y="5738499"/>
            <a:ext cx="5977899" cy="2479089"/>
            <a:chOff x="0" y="-28575"/>
            <a:chExt cx="1658589" cy="687832"/>
          </a:xfrm>
        </p:grpSpPr>
        <p:sp>
          <p:nvSpPr>
            <p:cNvPr id="396" name="Google Shape;396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16"/>
          <p:cNvSpPr txBox="1"/>
          <p:nvPr/>
        </p:nvSpPr>
        <p:spPr>
          <a:xfrm>
            <a:off x="970136" y="1869267"/>
            <a:ext cx="5619728" cy="547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99" name="Google Shape;399;p16"/>
          <p:cNvSpPr txBox="1"/>
          <p:nvPr/>
        </p:nvSpPr>
        <p:spPr>
          <a:xfrm>
            <a:off x="2445866" y="8760514"/>
            <a:ext cx="2668269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sp>
        <p:nvSpPr>
          <p:cNvPr id="400" name="Google Shape;400;p16"/>
          <p:cNvSpPr txBox="1"/>
          <p:nvPr/>
        </p:nvSpPr>
        <p:spPr>
          <a:xfrm>
            <a:off x="-903625" y="4677006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presentation template</a:t>
            </a:r>
            <a:endParaRPr/>
          </a:p>
        </p:txBody>
      </p:sp>
      <p:sp>
        <p:nvSpPr>
          <p:cNvPr id="401" name="Google Shape;401;p16"/>
          <p:cNvSpPr txBox="1"/>
          <p:nvPr/>
        </p:nvSpPr>
        <p:spPr>
          <a:xfrm>
            <a:off x="-903625" y="7439096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photos</a:t>
            </a:r>
            <a:endParaRPr/>
          </a:p>
        </p:txBody>
      </p:sp>
      <p:sp>
        <p:nvSpPr>
          <p:cNvPr id="402" name="Google Shape;402;p16"/>
          <p:cNvSpPr txBox="1"/>
          <p:nvPr/>
        </p:nvSpPr>
        <p:spPr>
          <a:xfrm>
            <a:off x="317556" y="851250"/>
            <a:ext cx="692488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3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sp>
        <p:nvSpPr>
          <p:cNvPr id="403" name="Google Shape;403;p16"/>
          <p:cNvSpPr txBox="1"/>
          <p:nvPr/>
        </p:nvSpPr>
        <p:spPr>
          <a:xfrm>
            <a:off x="970136" y="6520036"/>
            <a:ext cx="561972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3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PEXELS, PIXABAY</a:t>
            </a:r>
            <a:endParaRPr/>
          </a:p>
        </p:txBody>
      </p:sp>
      <p:pic>
        <p:nvPicPr>
          <p:cNvPr id="404" name="Google Shape;4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175" y="3332675"/>
            <a:ext cx="4541857" cy="1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