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7556500" cx="10693400"/>
  <p:notesSz cx="6858000" cy="9144000"/>
  <p:embeddedFontLst>
    <p:embeddedFont>
      <p:font typeface="Playfair Display"/>
      <p:bold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OpenSans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4" Type="http://schemas.openxmlformats.org/officeDocument/2006/relationships/font" Target="fonts/Open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38.png"/><Relationship Id="rId20" Type="http://schemas.openxmlformats.org/officeDocument/2006/relationships/image" Target="../media/image3.png"/><Relationship Id="rId42" Type="http://schemas.openxmlformats.org/officeDocument/2006/relationships/image" Target="../media/image40.png"/><Relationship Id="rId41" Type="http://schemas.openxmlformats.org/officeDocument/2006/relationships/image" Target="../media/image37.png"/><Relationship Id="rId22" Type="http://schemas.openxmlformats.org/officeDocument/2006/relationships/image" Target="../media/image25.png"/><Relationship Id="rId21" Type="http://schemas.openxmlformats.org/officeDocument/2006/relationships/image" Target="../media/image24.png"/><Relationship Id="rId24" Type="http://schemas.openxmlformats.org/officeDocument/2006/relationships/image" Target="../media/image21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3.png"/><Relationship Id="rId26" Type="http://schemas.openxmlformats.org/officeDocument/2006/relationships/image" Target="../media/image22.png"/><Relationship Id="rId25" Type="http://schemas.openxmlformats.org/officeDocument/2006/relationships/image" Target="../media/image17.png"/><Relationship Id="rId28" Type="http://schemas.openxmlformats.org/officeDocument/2006/relationships/image" Target="../media/image39.png"/><Relationship Id="rId27" Type="http://schemas.openxmlformats.org/officeDocument/2006/relationships/image" Target="../media/image26.pn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29" Type="http://schemas.openxmlformats.org/officeDocument/2006/relationships/image" Target="../media/image20.png"/><Relationship Id="rId7" Type="http://schemas.openxmlformats.org/officeDocument/2006/relationships/image" Target="../media/image6.png"/><Relationship Id="rId8" Type="http://schemas.openxmlformats.org/officeDocument/2006/relationships/image" Target="../media/image15.png"/><Relationship Id="rId31" Type="http://schemas.openxmlformats.org/officeDocument/2006/relationships/image" Target="../media/image28.png"/><Relationship Id="rId30" Type="http://schemas.openxmlformats.org/officeDocument/2006/relationships/image" Target="../media/image23.png"/><Relationship Id="rId11" Type="http://schemas.openxmlformats.org/officeDocument/2006/relationships/image" Target="../media/image4.png"/><Relationship Id="rId33" Type="http://schemas.openxmlformats.org/officeDocument/2006/relationships/image" Target="../media/image29.png"/><Relationship Id="rId10" Type="http://schemas.openxmlformats.org/officeDocument/2006/relationships/image" Target="../media/image7.png"/><Relationship Id="rId32" Type="http://schemas.openxmlformats.org/officeDocument/2006/relationships/image" Target="../media/image19.png"/><Relationship Id="rId13" Type="http://schemas.openxmlformats.org/officeDocument/2006/relationships/image" Target="../media/image10.png"/><Relationship Id="rId35" Type="http://schemas.openxmlformats.org/officeDocument/2006/relationships/image" Target="../media/image32.png"/><Relationship Id="rId12" Type="http://schemas.openxmlformats.org/officeDocument/2006/relationships/image" Target="../media/image14.png"/><Relationship Id="rId34" Type="http://schemas.openxmlformats.org/officeDocument/2006/relationships/image" Target="../media/image27.png"/><Relationship Id="rId15" Type="http://schemas.openxmlformats.org/officeDocument/2006/relationships/image" Target="../media/image8.png"/><Relationship Id="rId37" Type="http://schemas.openxmlformats.org/officeDocument/2006/relationships/image" Target="../media/image31.png"/><Relationship Id="rId14" Type="http://schemas.openxmlformats.org/officeDocument/2006/relationships/image" Target="../media/image1.png"/><Relationship Id="rId36" Type="http://schemas.openxmlformats.org/officeDocument/2006/relationships/image" Target="../media/image35.png"/><Relationship Id="rId17" Type="http://schemas.openxmlformats.org/officeDocument/2006/relationships/image" Target="../media/image2.png"/><Relationship Id="rId39" Type="http://schemas.openxmlformats.org/officeDocument/2006/relationships/image" Target="../media/image41.png"/><Relationship Id="rId16" Type="http://schemas.openxmlformats.org/officeDocument/2006/relationships/image" Target="../media/image11.png"/><Relationship Id="rId38" Type="http://schemas.openxmlformats.org/officeDocument/2006/relationships/image" Target="../media/image36.png"/><Relationship Id="rId19" Type="http://schemas.openxmlformats.org/officeDocument/2006/relationships/image" Target="../media/image9.png"/><Relationship Id="rId18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062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90884" y="416255"/>
            <a:ext cx="2216018" cy="2216018"/>
            <a:chOff x="0" y="0"/>
            <a:chExt cx="812800" cy="812800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0846"/>
            <a:ext cx="5662449" cy="5141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3"/>
          <p:cNvGrpSpPr/>
          <p:nvPr/>
        </p:nvGrpSpPr>
        <p:grpSpPr>
          <a:xfrm>
            <a:off x="3853300" y="3656175"/>
            <a:ext cx="2057031" cy="1000152"/>
            <a:chOff x="0" y="-28575"/>
            <a:chExt cx="1153555" cy="560871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1153555" cy="532296"/>
            </a:xfrm>
            <a:custGeom>
              <a:rect b="b" l="l" r="r" t="t"/>
              <a:pathLst>
                <a:path extrusionOk="0" h="532296" w="1153555">
                  <a:moveTo>
                    <a:pt x="37636" y="0"/>
                  </a:moveTo>
                  <a:lnTo>
                    <a:pt x="1115919" y="0"/>
                  </a:lnTo>
                  <a:cubicBezTo>
                    <a:pt x="1136704" y="0"/>
                    <a:pt x="1153555" y="16850"/>
                    <a:pt x="1153555" y="37636"/>
                  </a:cubicBezTo>
                  <a:lnTo>
                    <a:pt x="1153555" y="494660"/>
                  </a:lnTo>
                  <a:cubicBezTo>
                    <a:pt x="1153555" y="515446"/>
                    <a:pt x="1136704" y="532296"/>
                    <a:pt x="1115919" y="532296"/>
                  </a:cubicBezTo>
                  <a:lnTo>
                    <a:pt x="37636" y="532296"/>
                  </a:lnTo>
                  <a:cubicBezTo>
                    <a:pt x="16850" y="532296"/>
                    <a:pt x="0" y="515446"/>
                    <a:pt x="0" y="494660"/>
                  </a:cubicBezTo>
                  <a:lnTo>
                    <a:pt x="0" y="37636"/>
                  </a:lnTo>
                  <a:cubicBezTo>
                    <a:pt x="0" y="16850"/>
                    <a:pt x="16850" y="0"/>
                    <a:pt x="37636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-28575"/>
              <a:ext cx="1153555" cy="560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6068634" y="3656175"/>
            <a:ext cx="2057031" cy="1000152"/>
            <a:chOff x="0" y="-28575"/>
            <a:chExt cx="1153555" cy="560871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1153555" cy="532296"/>
            </a:xfrm>
            <a:custGeom>
              <a:rect b="b" l="l" r="r" t="t"/>
              <a:pathLst>
                <a:path extrusionOk="0" h="532296" w="1153555">
                  <a:moveTo>
                    <a:pt x="37636" y="0"/>
                  </a:moveTo>
                  <a:lnTo>
                    <a:pt x="1115919" y="0"/>
                  </a:lnTo>
                  <a:cubicBezTo>
                    <a:pt x="1136704" y="0"/>
                    <a:pt x="1153555" y="16850"/>
                    <a:pt x="1153555" y="37636"/>
                  </a:cubicBezTo>
                  <a:lnTo>
                    <a:pt x="1153555" y="494660"/>
                  </a:lnTo>
                  <a:cubicBezTo>
                    <a:pt x="1153555" y="515446"/>
                    <a:pt x="1136704" y="532296"/>
                    <a:pt x="1115919" y="532296"/>
                  </a:cubicBezTo>
                  <a:lnTo>
                    <a:pt x="37636" y="532296"/>
                  </a:lnTo>
                  <a:cubicBezTo>
                    <a:pt x="16850" y="532296"/>
                    <a:pt x="0" y="515446"/>
                    <a:pt x="0" y="494660"/>
                  </a:cubicBezTo>
                  <a:lnTo>
                    <a:pt x="0" y="37636"/>
                  </a:lnTo>
                  <a:cubicBezTo>
                    <a:pt x="0" y="16850"/>
                    <a:pt x="16850" y="0"/>
                    <a:pt x="37636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0" y="-28575"/>
              <a:ext cx="1153555" cy="560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8283968" y="3656175"/>
            <a:ext cx="2057031" cy="1000152"/>
            <a:chOff x="0" y="-28575"/>
            <a:chExt cx="1153555" cy="560871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1153555" cy="532296"/>
            </a:xfrm>
            <a:custGeom>
              <a:rect b="b" l="l" r="r" t="t"/>
              <a:pathLst>
                <a:path extrusionOk="0" h="532296" w="1153555">
                  <a:moveTo>
                    <a:pt x="37636" y="0"/>
                  </a:moveTo>
                  <a:lnTo>
                    <a:pt x="1115919" y="0"/>
                  </a:lnTo>
                  <a:cubicBezTo>
                    <a:pt x="1136704" y="0"/>
                    <a:pt x="1153555" y="16850"/>
                    <a:pt x="1153555" y="37636"/>
                  </a:cubicBezTo>
                  <a:lnTo>
                    <a:pt x="1153555" y="494660"/>
                  </a:lnTo>
                  <a:cubicBezTo>
                    <a:pt x="1153555" y="515446"/>
                    <a:pt x="1136704" y="532296"/>
                    <a:pt x="1115919" y="532296"/>
                  </a:cubicBezTo>
                  <a:lnTo>
                    <a:pt x="37636" y="532296"/>
                  </a:lnTo>
                  <a:cubicBezTo>
                    <a:pt x="16850" y="532296"/>
                    <a:pt x="0" y="515446"/>
                    <a:pt x="0" y="494660"/>
                  </a:cubicBezTo>
                  <a:lnTo>
                    <a:pt x="0" y="37636"/>
                  </a:lnTo>
                  <a:cubicBezTo>
                    <a:pt x="0" y="16850"/>
                    <a:pt x="16850" y="0"/>
                    <a:pt x="37636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-28575"/>
              <a:ext cx="1153555" cy="560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2932787" y="4785911"/>
            <a:ext cx="2057031" cy="1000152"/>
            <a:chOff x="0" y="-28575"/>
            <a:chExt cx="1153555" cy="560871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1153555" cy="532296"/>
            </a:xfrm>
            <a:custGeom>
              <a:rect b="b" l="l" r="r" t="t"/>
              <a:pathLst>
                <a:path extrusionOk="0" h="532296" w="1153555">
                  <a:moveTo>
                    <a:pt x="37636" y="0"/>
                  </a:moveTo>
                  <a:lnTo>
                    <a:pt x="1115919" y="0"/>
                  </a:lnTo>
                  <a:cubicBezTo>
                    <a:pt x="1136704" y="0"/>
                    <a:pt x="1153555" y="16850"/>
                    <a:pt x="1153555" y="37636"/>
                  </a:cubicBezTo>
                  <a:lnTo>
                    <a:pt x="1153555" y="494660"/>
                  </a:lnTo>
                  <a:cubicBezTo>
                    <a:pt x="1153555" y="515446"/>
                    <a:pt x="1136704" y="532296"/>
                    <a:pt x="1115919" y="532296"/>
                  </a:cubicBezTo>
                  <a:lnTo>
                    <a:pt x="37636" y="532296"/>
                  </a:lnTo>
                  <a:cubicBezTo>
                    <a:pt x="16850" y="532296"/>
                    <a:pt x="0" y="515446"/>
                    <a:pt x="0" y="494660"/>
                  </a:cubicBezTo>
                  <a:lnTo>
                    <a:pt x="0" y="37636"/>
                  </a:lnTo>
                  <a:cubicBezTo>
                    <a:pt x="0" y="16850"/>
                    <a:pt x="16850" y="0"/>
                    <a:pt x="37636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0" y="-28575"/>
              <a:ext cx="1153555" cy="560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5148121" y="4785911"/>
            <a:ext cx="2057031" cy="1000152"/>
            <a:chOff x="0" y="-28575"/>
            <a:chExt cx="1153555" cy="56087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1153555" cy="532296"/>
            </a:xfrm>
            <a:custGeom>
              <a:rect b="b" l="l" r="r" t="t"/>
              <a:pathLst>
                <a:path extrusionOk="0" h="532296" w="1153555">
                  <a:moveTo>
                    <a:pt x="37636" y="0"/>
                  </a:moveTo>
                  <a:lnTo>
                    <a:pt x="1115919" y="0"/>
                  </a:lnTo>
                  <a:cubicBezTo>
                    <a:pt x="1136704" y="0"/>
                    <a:pt x="1153555" y="16850"/>
                    <a:pt x="1153555" y="37636"/>
                  </a:cubicBezTo>
                  <a:lnTo>
                    <a:pt x="1153555" y="494660"/>
                  </a:lnTo>
                  <a:cubicBezTo>
                    <a:pt x="1153555" y="515446"/>
                    <a:pt x="1136704" y="532296"/>
                    <a:pt x="1115919" y="532296"/>
                  </a:cubicBezTo>
                  <a:lnTo>
                    <a:pt x="37636" y="532296"/>
                  </a:lnTo>
                  <a:cubicBezTo>
                    <a:pt x="16850" y="532296"/>
                    <a:pt x="0" y="515446"/>
                    <a:pt x="0" y="494660"/>
                  </a:cubicBezTo>
                  <a:lnTo>
                    <a:pt x="0" y="37636"/>
                  </a:lnTo>
                  <a:cubicBezTo>
                    <a:pt x="0" y="16850"/>
                    <a:pt x="16850" y="0"/>
                    <a:pt x="37636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0" y="-28575"/>
              <a:ext cx="1153555" cy="560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7363455" y="4785911"/>
            <a:ext cx="2057031" cy="1000152"/>
            <a:chOff x="0" y="-28575"/>
            <a:chExt cx="1153555" cy="560871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1153555" cy="532296"/>
            </a:xfrm>
            <a:custGeom>
              <a:rect b="b" l="l" r="r" t="t"/>
              <a:pathLst>
                <a:path extrusionOk="0" h="532296" w="1153555">
                  <a:moveTo>
                    <a:pt x="37636" y="0"/>
                  </a:moveTo>
                  <a:lnTo>
                    <a:pt x="1115919" y="0"/>
                  </a:lnTo>
                  <a:cubicBezTo>
                    <a:pt x="1136704" y="0"/>
                    <a:pt x="1153555" y="16850"/>
                    <a:pt x="1153555" y="37636"/>
                  </a:cubicBezTo>
                  <a:lnTo>
                    <a:pt x="1153555" y="494660"/>
                  </a:lnTo>
                  <a:cubicBezTo>
                    <a:pt x="1153555" y="515446"/>
                    <a:pt x="1136704" y="532296"/>
                    <a:pt x="1115919" y="532296"/>
                  </a:cubicBezTo>
                  <a:lnTo>
                    <a:pt x="37636" y="532296"/>
                  </a:lnTo>
                  <a:cubicBezTo>
                    <a:pt x="16850" y="532296"/>
                    <a:pt x="0" y="515446"/>
                    <a:pt x="0" y="494660"/>
                  </a:cubicBezTo>
                  <a:lnTo>
                    <a:pt x="0" y="37636"/>
                  </a:lnTo>
                  <a:cubicBezTo>
                    <a:pt x="0" y="16850"/>
                    <a:pt x="16850" y="0"/>
                    <a:pt x="37636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0" y="-28575"/>
              <a:ext cx="1153555" cy="560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203275" y="5915648"/>
            <a:ext cx="2057031" cy="1000152"/>
            <a:chOff x="0" y="-28575"/>
            <a:chExt cx="1153555" cy="560871"/>
          </a:xfrm>
        </p:grpSpPr>
        <p:sp>
          <p:nvSpPr>
            <p:cNvPr id="107" name="Google Shape;107;p13"/>
            <p:cNvSpPr/>
            <p:nvPr/>
          </p:nvSpPr>
          <p:spPr>
            <a:xfrm>
              <a:off x="0" y="0"/>
              <a:ext cx="1153555" cy="532296"/>
            </a:xfrm>
            <a:custGeom>
              <a:rect b="b" l="l" r="r" t="t"/>
              <a:pathLst>
                <a:path extrusionOk="0" h="532296" w="1153555">
                  <a:moveTo>
                    <a:pt x="37636" y="0"/>
                  </a:moveTo>
                  <a:lnTo>
                    <a:pt x="1115919" y="0"/>
                  </a:lnTo>
                  <a:cubicBezTo>
                    <a:pt x="1136704" y="0"/>
                    <a:pt x="1153555" y="16850"/>
                    <a:pt x="1153555" y="37636"/>
                  </a:cubicBezTo>
                  <a:lnTo>
                    <a:pt x="1153555" y="494660"/>
                  </a:lnTo>
                  <a:cubicBezTo>
                    <a:pt x="1153555" y="515446"/>
                    <a:pt x="1136704" y="532296"/>
                    <a:pt x="1115919" y="532296"/>
                  </a:cubicBezTo>
                  <a:lnTo>
                    <a:pt x="37636" y="532296"/>
                  </a:lnTo>
                  <a:cubicBezTo>
                    <a:pt x="16850" y="532296"/>
                    <a:pt x="0" y="515446"/>
                    <a:pt x="0" y="494660"/>
                  </a:cubicBezTo>
                  <a:lnTo>
                    <a:pt x="0" y="37636"/>
                  </a:lnTo>
                  <a:cubicBezTo>
                    <a:pt x="0" y="16850"/>
                    <a:pt x="16850" y="0"/>
                    <a:pt x="37636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0" y="-28575"/>
              <a:ext cx="1153555" cy="560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2418609" y="5915648"/>
            <a:ext cx="2057031" cy="1000152"/>
            <a:chOff x="0" y="-28575"/>
            <a:chExt cx="1153555" cy="560871"/>
          </a:xfrm>
        </p:grpSpPr>
        <p:sp>
          <p:nvSpPr>
            <p:cNvPr id="110" name="Google Shape;110;p13"/>
            <p:cNvSpPr/>
            <p:nvPr/>
          </p:nvSpPr>
          <p:spPr>
            <a:xfrm>
              <a:off x="0" y="0"/>
              <a:ext cx="1153555" cy="532296"/>
            </a:xfrm>
            <a:custGeom>
              <a:rect b="b" l="l" r="r" t="t"/>
              <a:pathLst>
                <a:path extrusionOk="0" h="532296" w="1153555">
                  <a:moveTo>
                    <a:pt x="37636" y="0"/>
                  </a:moveTo>
                  <a:lnTo>
                    <a:pt x="1115919" y="0"/>
                  </a:lnTo>
                  <a:cubicBezTo>
                    <a:pt x="1136704" y="0"/>
                    <a:pt x="1153555" y="16850"/>
                    <a:pt x="1153555" y="37636"/>
                  </a:cubicBezTo>
                  <a:lnTo>
                    <a:pt x="1153555" y="494660"/>
                  </a:lnTo>
                  <a:cubicBezTo>
                    <a:pt x="1153555" y="515446"/>
                    <a:pt x="1136704" y="532296"/>
                    <a:pt x="1115919" y="532296"/>
                  </a:cubicBezTo>
                  <a:lnTo>
                    <a:pt x="37636" y="532296"/>
                  </a:lnTo>
                  <a:cubicBezTo>
                    <a:pt x="16850" y="532296"/>
                    <a:pt x="0" y="515446"/>
                    <a:pt x="0" y="494660"/>
                  </a:cubicBezTo>
                  <a:lnTo>
                    <a:pt x="0" y="37636"/>
                  </a:lnTo>
                  <a:cubicBezTo>
                    <a:pt x="0" y="16850"/>
                    <a:pt x="16850" y="0"/>
                    <a:pt x="37636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0" y="-28575"/>
              <a:ext cx="1153555" cy="560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4633943" y="5915648"/>
            <a:ext cx="2057031" cy="1000152"/>
            <a:chOff x="0" y="-28575"/>
            <a:chExt cx="1153555" cy="560871"/>
          </a:xfrm>
        </p:grpSpPr>
        <p:sp>
          <p:nvSpPr>
            <p:cNvPr id="113" name="Google Shape;113;p13"/>
            <p:cNvSpPr/>
            <p:nvPr/>
          </p:nvSpPr>
          <p:spPr>
            <a:xfrm>
              <a:off x="0" y="0"/>
              <a:ext cx="1153555" cy="532296"/>
            </a:xfrm>
            <a:custGeom>
              <a:rect b="b" l="l" r="r" t="t"/>
              <a:pathLst>
                <a:path extrusionOk="0" h="532296" w="1153555">
                  <a:moveTo>
                    <a:pt x="37636" y="0"/>
                  </a:moveTo>
                  <a:lnTo>
                    <a:pt x="1115919" y="0"/>
                  </a:lnTo>
                  <a:cubicBezTo>
                    <a:pt x="1136704" y="0"/>
                    <a:pt x="1153555" y="16850"/>
                    <a:pt x="1153555" y="37636"/>
                  </a:cubicBezTo>
                  <a:lnTo>
                    <a:pt x="1153555" y="494660"/>
                  </a:lnTo>
                  <a:cubicBezTo>
                    <a:pt x="1153555" y="515446"/>
                    <a:pt x="1136704" y="532296"/>
                    <a:pt x="1115919" y="532296"/>
                  </a:cubicBezTo>
                  <a:lnTo>
                    <a:pt x="37636" y="532296"/>
                  </a:lnTo>
                  <a:cubicBezTo>
                    <a:pt x="16850" y="532296"/>
                    <a:pt x="0" y="515446"/>
                    <a:pt x="0" y="494660"/>
                  </a:cubicBezTo>
                  <a:lnTo>
                    <a:pt x="0" y="37636"/>
                  </a:lnTo>
                  <a:cubicBezTo>
                    <a:pt x="0" y="16850"/>
                    <a:pt x="16850" y="0"/>
                    <a:pt x="37636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0" y="-28575"/>
              <a:ext cx="1153555" cy="560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6852900" y="5915648"/>
            <a:ext cx="2057031" cy="1000152"/>
            <a:chOff x="0" y="-28575"/>
            <a:chExt cx="1153555" cy="560871"/>
          </a:xfrm>
        </p:grpSpPr>
        <p:sp>
          <p:nvSpPr>
            <p:cNvPr id="116" name="Google Shape;116;p13"/>
            <p:cNvSpPr/>
            <p:nvPr/>
          </p:nvSpPr>
          <p:spPr>
            <a:xfrm>
              <a:off x="0" y="0"/>
              <a:ext cx="1153555" cy="532296"/>
            </a:xfrm>
            <a:custGeom>
              <a:rect b="b" l="l" r="r" t="t"/>
              <a:pathLst>
                <a:path extrusionOk="0" h="532296" w="1153555">
                  <a:moveTo>
                    <a:pt x="37636" y="0"/>
                  </a:moveTo>
                  <a:lnTo>
                    <a:pt x="1115919" y="0"/>
                  </a:lnTo>
                  <a:cubicBezTo>
                    <a:pt x="1136704" y="0"/>
                    <a:pt x="1153555" y="16850"/>
                    <a:pt x="1153555" y="37636"/>
                  </a:cubicBezTo>
                  <a:lnTo>
                    <a:pt x="1153555" y="494660"/>
                  </a:lnTo>
                  <a:cubicBezTo>
                    <a:pt x="1153555" y="515446"/>
                    <a:pt x="1136704" y="532296"/>
                    <a:pt x="1115919" y="532296"/>
                  </a:cubicBezTo>
                  <a:lnTo>
                    <a:pt x="37636" y="532296"/>
                  </a:lnTo>
                  <a:cubicBezTo>
                    <a:pt x="16850" y="532296"/>
                    <a:pt x="0" y="515446"/>
                    <a:pt x="0" y="494660"/>
                  </a:cubicBezTo>
                  <a:lnTo>
                    <a:pt x="0" y="37636"/>
                  </a:lnTo>
                  <a:cubicBezTo>
                    <a:pt x="0" y="16850"/>
                    <a:pt x="16850" y="0"/>
                    <a:pt x="37636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0" y="-28575"/>
              <a:ext cx="1153555" cy="560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3"/>
          <p:cNvSpPr txBox="1"/>
          <p:nvPr/>
        </p:nvSpPr>
        <p:spPr>
          <a:xfrm>
            <a:off x="5935112" y="746475"/>
            <a:ext cx="43767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47" u="none" cap="none" strike="noStrike">
                <a:solidFill>
                  <a:srgbClr val="8C52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HR SCORECARD </a:t>
            </a:r>
            <a:endParaRPr/>
          </a:p>
        </p:txBody>
      </p:sp>
      <p:grpSp>
        <p:nvGrpSpPr>
          <p:cNvPr id="119" name="Google Shape;119;p13"/>
          <p:cNvGrpSpPr/>
          <p:nvPr/>
        </p:nvGrpSpPr>
        <p:grpSpPr>
          <a:xfrm>
            <a:off x="7150299" y="833702"/>
            <a:ext cx="2782822" cy="602231"/>
            <a:chOff x="0" y="-28575"/>
            <a:chExt cx="1560568" cy="337723"/>
          </a:xfrm>
        </p:grpSpPr>
        <p:sp>
          <p:nvSpPr>
            <p:cNvPr id="120" name="Google Shape;120;p13"/>
            <p:cNvSpPr/>
            <p:nvPr/>
          </p:nvSpPr>
          <p:spPr>
            <a:xfrm>
              <a:off x="0" y="0"/>
              <a:ext cx="1560568" cy="309148"/>
            </a:xfrm>
            <a:custGeom>
              <a:rect b="b" l="l" r="r" t="t"/>
              <a:pathLst>
                <a:path extrusionOk="0" h="309148" w="1560568">
                  <a:moveTo>
                    <a:pt x="27820" y="0"/>
                  </a:moveTo>
                  <a:lnTo>
                    <a:pt x="1532748" y="0"/>
                  </a:lnTo>
                  <a:cubicBezTo>
                    <a:pt x="1548113" y="0"/>
                    <a:pt x="1560568" y="12456"/>
                    <a:pt x="1560568" y="27820"/>
                  </a:cubicBezTo>
                  <a:lnTo>
                    <a:pt x="1560568" y="281328"/>
                  </a:lnTo>
                  <a:cubicBezTo>
                    <a:pt x="1560568" y="296692"/>
                    <a:pt x="1548113" y="309148"/>
                    <a:pt x="1532748" y="309148"/>
                  </a:cubicBezTo>
                  <a:lnTo>
                    <a:pt x="27820" y="309148"/>
                  </a:lnTo>
                  <a:cubicBezTo>
                    <a:pt x="12456" y="309148"/>
                    <a:pt x="0" y="296692"/>
                    <a:pt x="0" y="281328"/>
                  </a:cubicBezTo>
                  <a:lnTo>
                    <a:pt x="0" y="27820"/>
                  </a:lnTo>
                  <a:cubicBezTo>
                    <a:pt x="0" y="12456"/>
                    <a:pt x="12456" y="0"/>
                    <a:pt x="27820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0" y="-28575"/>
              <a:ext cx="1560568" cy="337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2" name="Google Shape;122;p13"/>
          <p:cNvCxnSpPr/>
          <p:nvPr/>
        </p:nvCxnSpPr>
        <p:spPr>
          <a:xfrm>
            <a:off x="4931839" y="3598578"/>
            <a:ext cx="6113321" cy="0"/>
          </a:xfrm>
          <a:prstGeom prst="straightConnector1">
            <a:avLst/>
          </a:prstGeom>
          <a:noFill/>
          <a:ln cap="flat" cmpd="sng" w="9525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13"/>
          <p:cNvCxnSpPr/>
          <p:nvPr/>
        </p:nvCxnSpPr>
        <p:spPr>
          <a:xfrm>
            <a:off x="0" y="7058153"/>
            <a:ext cx="9149418" cy="0"/>
          </a:xfrm>
          <a:prstGeom prst="straightConnector1">
            <a:avLst/>
          </a:prstGeom>
          <a:noFill/>
          <a:ln cap="flat" cmpd="sng" w="9525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13"/>
          <p:cNvCxnSpPr/>
          <p:nvPr/>
        </p:nvCxnSpPr>
        <p:spPr>
          <a:xfrm rot="10800000">
            <a:off x="9154180" y="5973538"/>
            <a:ext cx="0" cy="1079852"/>
          </a:xfrm>
          <a:prstGeom prst="straightConnector1">
            <a:avLst/>
          </a:prstGeom>
          <a:noFill/>
          <a:ln cap="flat" cmpd="sng" w="9525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3"/>
          <p:cNvCxnSpPr/>
          <p:nvPr/>
        </p:nvCxnSpPr>
        <p:spPr>
          <a:xfrm>
            <a:off x="9154180" y="5978301"/>
            <a:ext cx="423497" cy="0"/>
          </a:xfrm>
          <a:prstGeom prst="straightConnector1">
            <a:avLst/>
          </a:prstGeom>
          <a:noFill/>
          <a:ln cap="flat" cmpd="sng" w="9525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13"/>
          <p:cNvCxnSpPr/>
          <p:nvPr/>
        </p:nvCxnSpPr>
        <p:spPr>
          <a:xfrm rot="10800000">
            <a:off x="9577677" y="4836866"/>
            <a:ext cx="0" cy="1129737"/>
          </a:xfrm>
          <a:prstGeom prst="straightConnector1">
            <a:avLst/>
          </a:prstGeom>
          <a:noFill/>
          <a:ln cap="flat" cmpd="sng" w="9525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3"/>
          <p:cNvCxnSpPr/>
          <p:nvPr/>
        </p:nvCxnSpPr>
        <p:spPr>
          <a:xfrm>
            <a:off x="9582193" y="4841629"/>
            <a:ext cx="1404633" cy="0"/>
          </a:xfrm>
          <a:prstGeom prst="straightConnector1">
            <a:avLst/>
          </a:prstGeom>
          <a:noFill/>
          <a:ln cap="flat" cmpd="sng" w="9525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3"/>
          <p:cNvSpPr txBox="1"/>
          <p:nvPr/>
        </p:nvSpPr>
        <p:spPr>
          <a:xfrm>
            <a:off x="5935112" y="2530162"/>
            <a:ext cx="41565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Nullam sociosqu nunc urna imperdiet nunc enim amet habitant. Primis nisl ut nisl sollicitudin sapien a dignissim nascetur nullam. Eget justo laoreet orci nisi erat hendrerit consequat. 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6837365" y="1041232"/>
            <a:ext cx="3408689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INFOGRAPHIC POSTER</a:t>
            </a:r>
            <a:endParaRPr/>
          </a:p>
        </p:txBody>
      </p:sp>
      <p:grpSp>
        <p:nvGrpSpPr>
          <p:cNvPr id="130" name="Google Shape;130;p13"/>
          <p:cNvGrpSpPr/>
          <p:nvPr/>
        </p:nvGrpSpPr>
        <p:grpSpPr>
          <a:xfrm>
            <a:off x="843021" y="6085453"/>
            <a:ext cx="1413675" cy="785235"/>
            <a:chOff x="0" y="0"/>
            <a:chExt cx="1884900" cy="1046981"/>
          </a:xfrm>
        </p:grpSpPr>
        <p:sp>
          <p:nvSpPr>
            <p:cNvPr id="131" name="Google Shape;131;p13"/>
            <p:cNvSpPr txBox="1"/>
            <p:nvPr/>
          </p:nvSpPr>
          <p:spPr>
            <a:xfrm>
              <a:off x="0" y="0"/>
              <a:ext cx="18849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Change Management</a:t>
              </a:r>
              <a:endParaRPr/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4829" y="316481"/>
              <a:ext cx="1576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odor amet, consectetuer adipiscing elit. Nullam sociosqu nunc urna.</a:t>
              </a:r>
              <a:endParaRPr/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3058355" y="6085453"/>
            <a:ext cx="1413675" cy="785235"/>
            <a:chOff x="0" y="0"/>
            <a:chExt cx="1884900" cy="1046981"/>
          </a:xfrm>
        </p:grpSpPr>
        <p:sp>
          <p:nvSpPr>
            <p:cNvPr id="134" name="Google Shape;134;p13"/>
            <p:cNvSpPr txBox="1"/>
            <p:nvPr/>
          </p:nvSpPr>
          <p:spPr>
            <a:xfrm>
              <a:off x="0" y="0"/>
              <a:ext cx="18849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Benchmarking</a:t>
              </a:r>
              <a:endParaRPr/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4829" y="316481"/>
              <a:ext cx="1576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odor amet, consectetuer adipiscing elit. Nullam sociosqu nunc urna.</a:t>
              </a:r>
              <a:endParaRPr/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5201111" y="6085453"/>
            <a:ext cx="1413675" cy="785235"/>
            <a:chOff x="0" y="0"/>
            <a:chExt cx="1884900" cy="1046981"/>
          </a:xfrm>
        </p:grpSpPr>
        <p:sp>
          <p:nvSpPr>
            <p:cNvPr id="137" name="Google Shape;137;p13"/>
            <p:cNvSpPr txBox="1"/>
            <p:nvPr/>
          </p:nvSpPr>
          <p:spPr>
            <a:xfrm>
              <a:off x="0" y="0"/>
              <a:ext cx="18849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Behavioral Competence</a:t>
              </a:r>
              <a:endParaRPr/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4829" y="316481"/>
              <a:ext cx="1576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odor amet, consectetuer adipiscing elit. Nullam sociosqu nunc urna.</a:t>
              </a:r>
              <a:endParaRPr/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7491075" y="6085453"/>
            <a:ext cx="1413675" cy="785235"/>
            <a:chOff x="0" y="0"/>
            <a:chExt cx="1884900" cy="1046981"/>
          </a:xfrm>
        </p:grpSpPr>
        <p:sp>
          <p:nvSpPr>
            <p:cNvPr id="140" name="Google Shape;140;p13"/>
            <p:cNvSpPr txBox="1"/>
            <p:nvPr/>
          </p:nvSpPr>
          <p:spPr>
            <a:xfrm>
              <a:off x="0" y="0"/>
              <a:ext cx="18849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Balanced Scorecard</a:t>
              </a:r>
              <a:endParaRPr/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4829" y="316481"/>
              <a:ext cx="1576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odor amet, consectetuer adipiscing elit. Nullam sociosqu nunc urna.</a:t>
              </a:r>
              <a:endParaRPr/>
            </a:p>
          </p:txBody>
        </p:sp>
      </p:grpSp>
      <p:sp>
        <p:nvSpPr>
          <p:cNvPr id="142" name="Google Shape;142;p13"/>
          <p:cNvSpPr txBox="1"/>
          <p:nvPr/>
        </p:nvSpPr>
        <p:spPr>
          <a:xfrm>
            <a:off x="290884" y="6260226"/>
            <a:ext cx="55213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01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2506902" y="6260226"/>
            <a:ext cx="55213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02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4722920" y="6260226"/>
            <a:ext cx="5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03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6938938" y="6260226"/>
            <a:ext cx="55213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04</a:t>
            </a:r>
            <a:endParaRPr/>
          </a:p>
        </p:txBody>
      </p:sp>
      <p:grpSp>
        <p:nvGrpSpPr>
          <p:cNvPr id="146" name="Google Shape;146;p13"/>
          <p:cNvGrpSpPr/>
          <p:nvPr/>
        </p:nvGrpSpPr>
        <p:grpSpPr>
          <a:xfrm>
            <a:off x="3564440" y="4955282"/>
            <a:ext cx="1413675" cy="785235"/>
            <a:chOff x="0" y="0"/>
            <a:chExt cx="1884900" cy="1046981"/>
          </a:xfrm>
        </p:grpSpPr>
        <p:sp>
          <p:nvSpPr>
            <p:cNvPr id="147" name="Google Shape;147;p13"/>
            <p:cNvSpPr txBox="1"/>
            <p:nvPr/>
          </p:nvSpPr>
          <p:spPr>
            <a:xfrm>
              <a:off x="0" y="0"/>
              <a:ext cx="18849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Attrition</a:t>
              </a:r>
              <a:endParaRPr/>
            </a:p>
          </p:txBody>
        </p:sp>
        <p:sp>
          <p:nvSpPr>
            <p:cNvPr id="148" name="Google Shape;148;p13"/>
            <p:cNvSpPr txBox="1"/>
            <p:nvPr/>
          </p:nvSpPr>
          <p:spPr>
            <a:xfrm>
              <a:off x="4829" y="316481"/>
              <a:ext cx="1576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odor amet, consectetuer adipiscing elit. Nullam sociosqu nunc urna.</a:t>
              </a:r>
              <a:endParaRPr/>
            </a:p>
          </p:txBody>
        </p:sp>
      </p:grpSp>
      <p:grpSp>
        <p:nvGrpSpPr>
          <p:cNvPr id="149" name="Google Shape;149;p13"/>
          <p:cNvGrpSpPr/>
          <p:nvPr/>
        </p:nvGrpSpPr>
        <p:grpSpPr>
          <a:xfrm>
            <a:off x="5779775" y="4955282"/>
            <a:ext cx="1413675" cy="785235"/>
            <a:chOff x="0" y="0"/>
            <a:chExt cx="1884900" cy="1046981"/>
          </a:xfrm>
        </p:grpSpPr>
        <p:sp>
          <p:nvSpPr>
            <p:cNvPr id="150" name="Google Shape;150;p13"/>
            <p:cNvSpPr txBox="1"/>
            <p:nvPr/>
          </p:nvSpPr>
          <p:spPr>
            <a:xfrm>
              <a:off x="0" y="0"/>
              <a:ext cx="18849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Urgent</a:t>
              </a:r>
              <a:endParaRPr/>
            </a:p>
          </p:txBody>
        </p:sp>
        <p:sp>
          <p:nvSpPr>
            <p:cNvPr id="151" name="Google Shape;151;p13"/>
            <p:cNvSpPr txBox="1"/>
            <p:nvPr/>
          </p:nvSpPr>
          <p:spPr>
            <a:xfrm>
              <a:off x="4829" y="316481"/>
              <a:ext cx="1576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odor amet, consectetuer adipiscing elit. Nullam sociosqu nunc urna.</a:t>
              </a:r>
              <a:endParaRPr/>
            </a:p>
          </p:txBody>
        </p:sp>
      </p:grpSp>
      <p:grpSp>
        <p:nvGrpSpPr>
          <p:cNvPr id="152" name="Google Shape;152;p13"/>
          <p:cNvGrpSpPr/>
          <p:nvPr/>
        </p:nvGrpSpPr>
        <p:grpSpPr>
          <a:xfrm>
            <a:off x="7922531" y="4955282"/>
            <a:ext cx="1413675" cy="785235"/>
            <a:chOff x="0" y="0"/>
            <a:chExt cx="1884900" cy="1046981"/>
          </a:xfrm>
        </p:grpSpPr>
        <p:sp>
          <p:nvSpPr>
            <p:cNvPr id="153" name="Google Shape;153;p13"/>
            <p:cNvSpPr txBox="1"/>
            <p:nvPr/>
          </p:nvSpPr>
          <p:spPr>
            <a:xfrm>
              <a:off x="0" y="0"/>
              <a:ext cx="18849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Timing</a:t>
              </a:r>
              <a:endParaRPr/>
            </a:p>
          </p:txBody>
        </p:sp>
        <p:sp>
          <p:nvSpPr>
            <p:cNvPr id="154" name="Google Shape;154;p13"/>
            <p:cNvSpPr txBox="1"/>
            <p:nvPr/>
          </p:nvSpPr>
          <p:spPr>
            <a:xfrm>
              <a:off x="4829" y="316481"/>
              <a:ext cx="1576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odor amet, consectetuer adipiscing elit. Nullam sociosqu nunc urna.</a:t>
              </a:r>
              <a:endParaRPr/>
            </a:p>
          </p:txBody>
        </p:sp>
      </p:grpSp>
      <p:sp>
        <p:nvSpPr>
          <p:cNvPr id="155" name="Google Shape;155;p13"/>
          <p:cNvSpPr txBox="1"/>
          <p:nvPr/>
        </p:nvSpPr>
        <p:spPr>
          <a:xfrm>
            <a:off x="3012304" y="5130054"/>
            <a:ext cx="55213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05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5228322" y="5130054"/>
            <a:ext cx="55213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06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7444339" y="5130054"/>
            <a:ext cx="55213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07</a:t>
            </a:r>
            <a:endParaRPr/>
          </a:p>
        </p:txBody>
      </p:sp>
      <p:grpSp>
        <p:nvGrpSpPr>
          <p:cNvPr id="158" name="Google Shape;158;p13"/>
          <p:cNvGrpSpPr/>
          <p:nvPr/>
        </p:nvGrpSpPr>
        <p:grpSpPr>
          <a:xfrm>
            <a:off x="4512755" y="3821006"/>
            <a:ext cx="1413675" cy="785235"/>
            <a:chOff x="0" y="0"/>
            <a:chExt cx="1884900" cy="1046981"/>
          </a:xfrm>
        </p:grpSpPr>
        <p:sp>
          <p:nvSpPr>
            <p:cNvPr id="159" name="Google Shape;159;p13"/>
            <p:cNvSpPr txBox="1"/>
            <p:nvPr/>
          </p:nvSpPr>
          <p:spPr>
            <a:xfrm>
              <a:off x="0" y="0"/>
              <a:ext cx="18849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Time Balance</a:t>
              </a:r>
              <a:endParaRPr/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4829" y="316481"/>
              <a:ext cx="1576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odor amet, consectetuer adipiscing elit. Nullam sociosqu nunc urna.</a:t>
              </a:r>
              <a:endParaRPr/>
            </a:p>
          </p:txBody>
        </p:sp>
      </p:grpSp>
      <p:grpSp>
        <p:nvGrpSpPr>
          <p:cNvPr id="161" name="Google Shape;161;p13"/>
          <p:cNvGrpSpPr/>
          <p:nvPr/>
        </p:nvGrpSpPr>
        <p:grpSpPr>
          <a:xfrm>
            <a:off x="6728090" y="3821006"/>
            <a:ext cx="1413675" cy="785235"/>
            <a:chOff x="0" y="0"/>
            <a:chExt cx="1884900" cy="1046981"/>
          </a:xfrm>
        </p:grpSpPr>
        <p:sp>
          <p:nvSpPr>
            <p:cNvPr id="162" name="Google Shape;162;p13"/>
            <p:cNvSpPr txBox="1"/>
            <p:nvPr/>
          </p:nvSpPr>
          <p:spPr>
            <a:xfrm>
              <a:off x="0" y="0"/>
              <a:ext cx="18849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Target Audience</a:t>
              </a:r>
              <a:endParaRPr/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4829" y="316481"/>
              <a:ext cx="1576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odor amet, consectetuer adipiscing elit. Nullam sociosqu nunc urna.</a:t>
              </a:r>
              <a:endParaRPr/>
            </a:p>
          </p:txBody>
        </p:sp>
      </p:grpSp>
      <p:grpSp>
        <p:nvGrpSpPr>
          <p:cNvPr id="164" name="Google Shape;164;p13"/>
          <p:cNvGrpSpPr/>
          <p:nvPr/>
        </p:nvGrpSpPr>
        <p:grpSpPr>
          <a:xfrm>
            <a:off x="8870846" y="3821006"/>
            <a:ext cx="1413675" cy="785235"/>
            <a:chOff x="0" y="0"/>
            <a:chExt cx="1884900" cy="1046981"/>
          </a:xfrm>
        </p:grpSpPr>
        <p:sp>
          <p:nvSpPr>
            <p:cNvPr id="165" name="Google Shape;165;p13"/>
            <p:cNvSpPr txBox="1"/>
            <p:nvPr/>
          </p:nvSpPr>
          <p:spPr>
            <a:xfrm>
              <a:off x="0" y="0"/>
              <a:ext cx="18849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Remove User</a:t>
              </a:r>
              <a:endParaRPr/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4829" y="316481"/>
              <a:ext cx="1576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odor amet, consectetuer adipiscing elit. Nullam sociosqu nunc urna.</a:t>
              </a:r>
              <a:endParaRPr/>
            </a:p>
          </p:txBody>
        </p:sp>
      </p:grpSp>
      <p:sp>
        <p:nvSpPr>
          <p:cNvPr id="167" name="Google Shape;167;p13"/>
          <p:cNvSpPr txBox="1"/>
          <p:nvPr/>
        </p:nvSpPr>
        <p:spPr>
          <a:xfrm>
            <a:off x="3960619" y="3995779"/>
            <a:ext cx="55213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08</a:t>
            </a:r>
            <a:endParaRPr/>
          </a:p>
        </p:txBody>
      </p:sp>
      <p:sp>
        <p:nvSpPr>
          <p:cNvPr id="168" name="Google Shape;168;p13"/>
          <p:cNvSpPr txBox="1"/>
          <p:nvPr/>
        </p:nvSpPr>
        <p:spPr>
          <a:xfrm>
            <a:off x="6176637" y="3995779"/>
            <a:ext cx="55213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09</a:t>
            </a:r>
            <a:endParaRPr/>
          </a:p>
        </p:txBody>
      </p:sp>
      <p:sp>
        <p:nvSpPr>
          <p:cNvPr id="169" name="Google Shape;169;p13"/>
          <p:cNvSpPr txBox="1"/>
          <p:nvPr/>
        </p:nvSpPr>
        <p:spPr>
          <a:xfrm>
            <a:off x="8392654" y="3995779"/>
            <a:ext cx="55213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10</a:t>
            </a:r>
            <a:endParaRPr/>
          </a:p>
        </p:txBody>
      </p:sp>
      <p:sp>
        <p:nvSpPr>
          <p:cNvPr id="170" name="Google Shape;170;p13"/>
          <p:cNvSpPr txBox="1"/>
          <p:nvPr/>
        </p:nvSpPr>
        <p:spPr>
          <a:xfrm>
            <a:off x="792280" y="1108608"/>
            <a:ext cx="121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YOUR MAIN IDEA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0626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4"/>
          <p:cNvGrpSpPr/>
          <p:nvPr/>
        </p:nvGrpSpPr>
        <p:grpSpPr>
          <a:xfrm>
            <a:off x="282607" y="1743507"/>
            <a:ext cx="3063891" cy="4885236"/>
            <a:chOff x="0" y="-38100"/>
            <a:chExt cx="1342589" cy="2140697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1342589" cy="2102597"/>
            </a:xfrm>
            <a:custGeom>
              <a:rect b="b" l="l" r="r" t="t"/>
              <a:pathLst>
                <a:path extrusionOk="0" h="2102597" w="1342589">
                  <a:moveTo>
                    <a:pt x="37902" y="0"/>
                  </a:moveTo>
                  <a:lnTo>
                    <a:pt x="1304686" y="0"/>
                  </a:lnTo>
                  <a:cubicBezTo>
                    <a:pt x="1325619" y="0"/>
                    <a:pt x="1342589" y="16969"/>
                    <a:pt x="1342589" y="37902"/>
                  </a:cubicBezTo>
                  <a:lnTo>
                    <a:pt x="1342589" y="2064695"/>
                  </a:lnTo>
                  <a:cubicBezTo>
                    <a:pt x="1342589" y="2085628"/>
                    <a:pt x="1325619" y="2102597"/>
                    <a:pt x="1304686" y="2102597"/>
                  </a:cubicBezTo>
                  <a:lnTo>
                    <a:pt x="37902" y="2102597"/>
                  </a:lnTo>
                  <a:cubicBezTo>
                    <a:pt x="16969" y="2102597"/>
                    <a:pt x="0" y="2085628"/>
                    <a:pt x="0" y="2064695"/>
                  </a:cubicBezTo>
                  <a:lnTo>
                    <a:pt x="0" y="37902"/>
                  </a:lnTo>
                  <a:cubicBezTo>
                    <a:pt x="0" y="16969"/>
                    <a:pt x="16969" y="0"/>
                    <a:pt x="37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0" y="-38100"/>
              <a:ext cx="1342589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4"/>
          <p:cNvGrpSpPr/>
          <p:nvPr/>
        </p:nvGrpSpPr>
        <p:grpSpPr>
          <a:xfrm>
            <a:off x="3489621" y="1743507"/>
            <a:ext cx="6919772" cy="4885236"/>
            <a:chOff x="0" y="-38100"/>
            <a:chExt cx="3032225" cy="2140697"/>
          </a:xfrm>
        </p:grpSpPr>
        <p:sp>
          <p:nvSpPr>
            <p:cNvPr id="179" name="Google Shape;179;p14"/>
            <p:cNvSpPr/>
            <p:nvPr/>
          </p:nvSpPr>
          <p:spPr>
            <a:xfrm>
              <a:off x="0" y="0"/>
              <a:ext cx="3032225" cy="2102597"/>
            </a:xfrm>
            <a:custGeom>
              <a:rect b="b" l="l" r="r" t="t"/>
              <a:pathLst>
                <a:path extrusionOk="0" h="2102597" w="3032225">
                  <a:moveTo>
                    <a:pt x="16782" y="0"/>
                  </a:moveTo>
                  <a:lnTo>
                    <a:pt x="3015443" y="0"/>
                  </a:lnTo>
                  <a:cubicBezTo>
                    <a:pt x="3019894" y="0"/>
                    <a:pt x="3024162" y="1768"/>
                    <a:pt x="3027310" y="4915"/>
                  </a:cubicBezTo>
                  <a:cubicBezTo>
                    <a:pt x="3030457" y="8063"/>
                    <a:pt x="3032225" y="12331"/>
                    <a:pt x="3032225" y="16782"/>
                  </a:cubicBezTo>
                  <a:lnTo>
                    <a:pt x="3032225" y="2085815"/>
                  </a:lnTo>
                  <a:cubicBezTo>
                    <a:pt x="3032225" y="2090266"/>
                    <a:pt x="3030457" y="2094535"/>
                    <a:pt x="3027310" y="2097682"/>
                  </a:cubicBezTo>
                  <a:cubicBezTo>
                    <a:pt x="3024162" y="2100829"/>
                    <a:pt x="3019894" y="2102597"/>
                    <a:pt x="3015443" y="2102597"/>
                  </a:cubicBezTo>
                  <a:lnTo>
                    <a:pt x="16782" y="2102597"/>
                  </a:lnTo>
                  <a:cubicBezTo>
                    <a:pt x="12331" y="2102597"/>
                    <a:pt x="8063" y="2100829"/>
                    <a:pt x="4915" y="2097682"/>
                  </a:cubicBezTo>
                  <a:cubicBezTo>
                    <a:pt x="1768" y="2094535"/>
                    <a:pt x="0" y="2090266"/>
                    <a:pt x="0" y="2085815"/>
                  </a:cubicBezTo>
                  <a:lnTo>
                    <a:pt x="0" y="16782"/>
                  </a:lnTo>
                  <a:cubicBezTo>
                    <a:pt x="0" y="12331"/>
                    <a:pt x="1768" y="8063"/>
                    <a:pt x="4915" y="4915"/>
                  </a:cubicBezTo>
                  <a:cubicBezTo>
                    <a:pt x="8063" y="1768"/>
                    <a:pt x="12331" y="0"/>
                    <a:pt x="16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 txBox="1"/>
            <p:nvPr/>
          </p:nvSpPr>
          <p:spPr>
            <a:xfrm>
              <a:off x="0" y="-38100"/>
              <a:ext cx="3032225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501859" y="1912229"/>
            <a:ext cx="2625387" cy="475963"/>
            <a:chOff x="0" y="-38100"/>
            <a:chExt cx="1150437" cy="208566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4"/>
          <p:cNvGrpSpPr/>
          <p:nvPr/>
        </p:nvGrpSpPr>
        <p:grpSpPr>
          <a:xfrm>
            <a:off x="5636813" y="1912229"/>
            <a:ext cx="2625387" cy="475963"/>
            <a:chOff x="0" y="-38100"/>
            <a:chExt cx="1150437" cy="208566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4"/>
          <p:cNvGrpSpPr/>
          <p:nvPr/>
        </p:nvGrpSpPr>
        <p:grpSpPr>
          <a:xfrm>
            <a:off x="501859" y="4697693"/>
            <a:ext cx="2625387" cy="475963"/>
            <a:chOff x="0" y="-38100"/>
            <a:chExt cx="1150437" cy="208566"/>
          </a:xfrm>
        </p:grpSpPr>
        <p:sp>
          <p:nvSpPr>
            <p:cNvPr id="188" name="Google Shape;18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4"/>
          <p:cNvGrpSpPr/>
          <p:nvPr/>
        </p:nvGrpSpPr>
        <p:grpSpPr>
          <a:xfrm>
            <a:off x="700460" y="5513526"/>
            <a:ext cx="570511" cy="597254"/>
            <a:chOff x="0" y="-38100"/>
            <a:chExt cx="812800" cy="850900"/>
          </a:xfrm>
        </p:grpSpPr>
        <p:sp>
          <p:nvSpPr>
            <p:cNvPr id="191" name="Google Shape;19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4"/>
          <p:cNvGrpSpPr/>
          <p:nvPr/>
        </p:nvGrpSpPr>
        <p:grpSpPr>
          <a:xfrm>
            <a:off x="1505161" y="5526646"/>
            <a:ext cx="570511" cy="597254"/>
            <a:chOff x="0" y="-38100"/>
            <a:chExt cx="812800" cy="850900"/>
          </a:xfrm>
        </p:grpSpPr>
        <p:sp>
          <p:nvSpPr>
            <p:cNvPr id="194" name="Google Shape;19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4"/>
          <p:cNvGrpSpPr/>
          <p:nvPr/>
        </p:nvGrpSpPr>
        <p:grpSpPr>
          <a:xfrm>
            <a:off x="2323911" y="5513526"/>
            <a:ext cx="570511" cy="597254"/>
            <a:chOff x="0" y="-38100"/>
            <a:chExt cx="812800" cy="850900"/>
          </a:xfrm>
        </p:grpSpPr>
        <p:sp>
          <p:nvSpPr>
            <p:cNvPr id="197" name="Google Shape;19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50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4"/>
          <p:cNvSpPr/>
          <p:nvPr/>
        </p:nvSpPr>
        <p:spPr>
          <a:xfrm>
            <a:off x="3996361" y="3250845"/>
            <a:ext cx="322929" cy="277719"/>
          </a:xfrm>
          <a:custGeom>
            <a:rect b="b" l="l" r="r" t="t"/>
            <a:pathLst>
              <a:path extrusionOk="0" h="277719" w="322929">
                <a:moveTo>
                  <a:pt x="0" y="0"/>
                </a:moveTo>
                <a:lnTo>
                  <a:pt x="322929" y="0"/>
                </a:lnTo>
                <a:lnTo>
                  <a:pt x="322929" y="277719"/>
                </a:lnTo>
                <a:lnTo>
                  <a:pt x="0" y="2777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4"/>
          <p:cNvSpPr/>
          <p:nvPr/>
        </p:nvSpPr>
        <p:spPr>
          <a:xfrm>
            <a:off x="7291948" y="3250845"/>
            <a:ext cx="229519" cy="317174"/>
          </a:xfrm>
          <a:custGeom>
            <a:rect b="b" l="l" r="r" t="t"/>
            <a:pathLst>
              <a:path extrusionOk="0" h="317174" w="229519">
                <a:moveTo>
                  <a:pt x="0" y="0"/>
                </a:moveTo>
                <a:lnTo>
                  <a:pt x="229519" y="0"/>
                </a:lnTo>
                <a:lnTo>
                  <a:pt x="229519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4"/>
          <p:cNvSpPr/>
          <p:nvPr/>
        </p:nvSpPr>
        <p:spPr>
          <a:xfrm>
            <a:off x="6921300" y="3267741"/>
            <a:ext cx="189093" cy="283382"/>
          </a:xfrm>
          <a:custGeom>
            <a:rect b="b" l="l" r="r" t="t"/>
            <a:pathLst>
              <a:path extrusionOk="0" h="283382" w="189093">
                <a:moveTo>
                  <a:pt x="0" y="0"/>
                </a:moveTo>
                <a:lnTo>
                  <a:pt x="189093" y="0"/>
                </a:lnTo>
                <a:lnTo>
                  <a:pt x="189093" y="283382"/>
                </a:lnTo>
                <a:lnTo>
                  <a:pt x="0" y="283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4"/>
          <p:cNvSpPr/>
          <p:nvPr/>
        </p:nvSpPr>
        <p:spPr>
          <a:xfrm>
            <a:off x="6427818" y="3267741"/>
            <a:ext cx="313602" cy="283382"/>
          </a:xfrm>
          <a:custGeom>
            <a:rect b="b" l="l" r="r" t="t"/>
            <a:pathLst>
              <a:path extrusionOk="0" h="283382" w="313602">
                <a:moveTo>
                  <a:pt x="0" y="0"/>
                </a:moveTo>
                <a:lnTo>
                  <a:pt x="313603" y="0"/>
                </a:lnTo>
                <a:lnTo>
                  <a:pt x="313603" y="283382"/>
                </a:lnTo>
                <a:lnTo>
                  <a:pt x="0" y="283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4"/>
          <p:cNvSpPr/>
          <p:nvPr/>
        </p:nvSpPr>
        <p:spPr>
          <a:xfrm>
            <a:off x="5964556" y="3267741"/>
            <a:ext cx="283382" cy="283382"/>
          </a:xfrm>
          <a:custGeom>
            <a:rect b="b" l="l" r="r" t="t"/>
            <a:pathLst>
              <a:path extrusionOk="0" h="283382" w="283382">
                <a:moveTo>
                  <a:pt x="0" y="0"/>
                </a:moveTo>
                <a:lnTo>
                  <a:pt x="283383" y="0"/>
                </a:lnTo>
                <a:lnTo>
                  <a:pt x="283383" y="283382"/>
                </a:lnTo>
                <a:lnTo>
                  <a:pt x="0" y="283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4"/>
          <p:cNvSpPr/>
          <p:nvPr/>
        </p:nvSpPr>
        <p:spPr>
          <a:xfrm>
            <a:off x="5396970" y="3270573"/>
            <a:ext cx="387707" cy="238263"/>
          </a:xfrm>
          <a:custGeom>
            <a:rect b="b" l="l" r="r" t="t"/>
            <a:pathLst>
              <a:path extrusionOk="0" h="238263" w="387707">
                <a:moveTo>
                  <a:pt x="0" y="0"/>
                </a:moveTo>
                <a:lnTo>
                  <a:pt x="387707" y="0"/>
                </a:lnTo>
                <a:lnTo>
                  <a:pt x="387707" y="238263"/>
                </a:lnTo>
                <a:lnTo>
                  <a:pt x="0" y="238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4"/>
          <p:cNvSpPr/>
          <p:nvPr/>
        </p:nvSpPr>
        <p:spPr>
          <a:xfrm>
            <a:off x="4499169" y="3250845"/>
            <a:ext cx="317174" cy="317174"/>
          </a:xfrm>
          <a:custGeom>
            <a:rect b="b" l="l" r="r" t="t"/>
            <a:pathLst>
              <a:path extrusionOk="0" h="317174" w="317174">
                <a:moveTo>
                  <a:pt x="0" y="0"/>
                </a:moveTo>
                <a:lnTo>
                  <a:pt x="317174" y="0"/>
                </a:lnTo>
                <a:lnTo>
                  <a:pt x="317174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4"/>
          <p:cNvSpPr/>
          <p:nvPr/>
        </p:nvSpPr>
        <p:spPr>
          <a:xfrm>
            <a:off x="4996222" y="3250845"/>
            <a:ext cx="220868" cy="317174"/>
          </a:xfrm>
          <a:custGeom>
            <a:rect b="b" l="l" r="r" t="t"/>
            <a:pathLst>
              <a:path extrusionOk="0" h="317174" w="220868">
                <a:moveTo>
                  <a:pt x="0" y="0"/>
                </a:moveTo>
                <a:lnTo>
                  <a:pt x="220869" y="0"/>
                </a:lnTo>
                <a:lnTo>
                  <a:pt x="220869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4"/>
          <p:cNvSpPr/>
          <p:nvPr/>
        </p:nvSpPr>
        <p:spPr>
          <a:xfrm>
            <a:off x="6263817" y="3841139"/>
            <a:ext cx="278537" cy="317174"/>
          </a:xfrm>
          <a:custGeom>
            <a:rect b="b" l="l" r="r" t="t"/>
            <a:pathLst>
              <a:path extrusionOk="0" h="317174" w="278537">
                <a:moveTo>
                  <a:pt x="0" y="0"/>
                </a:moveTo>
                <a:lnTo>
                  <a:pt x="278537" y="0"/>
                </a:lnTo>
                <a:lnTo>
                  <a:pt x="278537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4"/>
          <p:cNvSpPr/>
          <p:nvPr/>
        </p:nvSpPr>
        <p:spPr>
          <a:xfrm>
            <a:off x="7183955" y="3898685"/>
            <a:ext cx="367742" cy="218639"/>
          </a:xfrm>
          <a:custGeom>
            <a:rect b="b" l="l" r="r" t="t"/>
            <a:pathLst>
              <a:path extrusionOk="0" h="218639" w="367742">
                <a:moveTo>
                  <a:pt x="0" y="0"/>
                </a:moveTo>
                <a:lnTo>
                  <a:pt x="367742" y="0"/>
                </a:lnTo>
                <a:lnTo>
                  <a:pt x="367742" y="218639"/>
                </a:lnTo>
                <a:lnTo>
                  <a:pt x="0" y="218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4"/>
          <p:cNvSpPr/>
          <p:nvPr/>
        </p:nvSpPr>
        <p:spPr>
          <a:xfrm>
            <a:off x="4435231" y="3858035"/>
            <a:ext cx="283382" cy="283382"/>
          </a:xfrm>
          <a:custGeom>
            <a:rect b="b" l="l" r="r" t="t"/>
            <a:pathLst>
              <a:path extrusionOk="0" h="283382" w="283382">
                <a:moveTo>
                  <a:pt x="0" y="0"/>
                </a:moveTo>
                <a:lnTo>
                  <a:pt x="283383" y="0"/>
                </a:lnTo>
                <a:lnTo>
                  <a:pt x="283383" y="283382"/>
                </a:lnTo>
                <a:lnTo>
                  <a:pt x="0" y="283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4"/>
          <p:cNvSpPr/>
          <p:nvPr/>
        </p:nvSpPr>
        <p:spPr>
          <a:xfrm>
            <a:off x="3996361" y="3858035"/>
            <a:ext cx="283382" cy="283382"/>
          </a:xfrm>
          <a:custGeom>
            <a:rect b="b" l="l" r="r" t="t"/>
            <a:pathLst>
              <a:path extrusionOk="0" h="283382" w="283382">
                <a:moveTo>
                  <a:pt x="0" y="0"/>
                </a:moveTo>
                <a:lnTo>
                  <a:pt x="283382" y="0"/>
                </a:lnTo>
                <a:lnTo>
                  <a:pt x="283382" y="283382"/>
                </a:lnTo>
                <a:lnTo>
                  <a:pt x="0" y="283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4"/>
          <p:cNvSpPr/>
          <p:nvPr/>
        </p:nvSpPr>
        <p:spPr>
          <a:xfrm>
            <a:off x="5780109" y="3849631"/>
            <a:ext cx="314485" cy="300190"/>
          </a:xfrm>
          <a:custGeom>
            <a:rect b="b" l="l" r="r" t="t"/>
            <a:pathLst>
              <a:path extrusionOk="0" h="300190" w="314485">
                <a:moveTo>
                  <a:pt x="0" y="0"/>
                </a:moveTo>
                <a:lnTo>
                  <a:pt x="314485" y="0"/>
                </a:lnTo>
                <a:lnTo>
                  <a:pt x="314485" y="300190"/>
                </a:lnTo>
                <a:lnTo>
                  <a:pt x="0" y="300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4"/>
          <p:cNvSpPr/>
          <p:nvPr/>
        </p:nvSpPr>
        <p:spPr>
          <a:xfrm>
            <a:off x="4880511" y="3841139"/>
            <a:ext cx="314867" cy="317174"/>
          </a:xfrm>
          <a:custGeom>
            <a:rect b="b" l="l" r="r" t="t"/>
            <a:pathLst>
              <a:path extrusionOk="0" h="317174" w="314867">
                <a:moveTo>
                  <a:pt x="0" y="0"/>
                </a:moveTo>
                <a:lnTo>
                  <a:pt x="314868" y="0"/>
                </a:lnTo>
                <a:lnTo>
                  <a:pt x="314868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4"/>
          <p:cNvSpPr/>
          <p:nvPr/>
        </p:nvSpPr>
        <p:spPr>
          <a:xfrm>
            <a:off x="5354071" y="3838023"/>
            <a:ext cx="262638" cy="320290"/>
          </a:xfrm>
          <a:custGeom>
            <a:rect b="b" l="l" r="r" t="t"/>
            <a:pathLst>
              <a:path extrusionOk="0" h="320290" w="262638">
                <a:moveTo>
                  <a:pt x="0" y="0"/>
                </a:moveTo>
                <a:lnTo>
                  <a:pt x="262638" y="0"/>
                </a:lnTo>
                <a:lnTo>
                  <a:pt x="262638" y="320290"/>
                </a:lnTo>
                <a:lnTo>
                  <a:pt x="0" y="320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4"/>
          <p:cNvSpPr/>
          <p:nvPr/>
        </p:nvSpPr>
        <p:spPr>
          <a:xfrm>
            <a:off x="6719036" y="3858035"/>
            <a:ext cx="298303" cy="299939"/>
          </a:xfrm>
          <a:custGeom>
            <a:rect b="b" l="l" r="r" t="t"/>
            <a:pathLst>
              <a:path extrusionOk="0" h="299939" w="298303">
                <a:moveTo>
                  <a:pt x="0" y="0"/>
                </a:moveTo>
                <a:lnTo>
                  <a:pt x="298303" y="0"/>
                </a:lnTo>
                <a:lnTo>
                  <a:pt x="298303" y="299939"/>
                </a:lnTo>
                <a:lnTo>
                  <a:pt x="0" y="299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4"/>
          <p:cNvSpPr/>
          <p:nvPr/>
        </p:nvSpPr>
        <p:spPr>
          <a:xfrm>
            <a:off x="6687151" y="4424034"/>
            <a:ext cx="256046" cy="317174"/>
          </a:xfrm>
          <a:custGeom>
            <a:rect b="b" l="l" r="r" t="t"/>
            <a:pathLst>
              <a:path extrusionOk="0" h="317174" w="256046">
                <a:moveTo>
                  <a:pt x="0" y="0"/>
                </a:moveTo>
                <a:lnTo>
                  <a:pt x="256046" y="0"/>
                </a:lnTo>
                <a:lnTo>
                  <a:pt x="256046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4"/>
          <p:cNvSpPr/>
          <p:nvPr/>
        </p:nvSpPr>
        <p:spPr>
          <a:xfrm>
            <a:off x="6135424" y="4424034"/>
            <a:ext cx="344754" cy="317174"/>
          </a:xfrm>
          <a:custGeom>
            <a:rect b="b" l="l" r="r" t="t"/>
            <a:pathLst>
              <a:path extrusionOk="0" h="317174" w="344754">
                <a:moveTo>
                  <a:pt x="0" y="0"/>
                </a:moveTo>
                <a:lnTo>
                  <a:pt x="344754" y="0"/>
                </a:lnTo>
                <a:lnTo>
                  <a:pt x="344754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4"/>
          <p:cNvSpPr/>
          <p:nvPr/>
        </p:nvSpPr>
        <p:spPr>
          <a:xfrm>
            <a:off x="7171464" y="4495962"/>
            <a:ext cx="362461" cy="208250"/>
          </a:xfrm>
          <a:custGeom>
            <a:rect b="b" l="l" r="r" t="t"/>
            <a:pathLst>
              <a:path extrusionOk="0" h="208250" w="362461">
                <a:moveTo>
                  <a:pt x="0" y="0"/>
                </a:moveTo>
                <a:lnTo>
                  <a:pt x="362460" y="0"/>
                </a:lnTo>
                <a:lnTo>
                  <a:pt x="362460" y="208250"/>
                </a:lnTo>
                <a:lnTo>
                  <a:pt x="0" y="208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4"/>
          <p:cNvSpPr/>
          <p:nvPr/>
        </p:nvSpPr>
        <p:spPr>
          <a:xfrm>
            <a:off x="5094099" y="4424034"/>
            <a:ext cx="317174" cy="317174"/>
          </a:xfrm>
          <a:custGeom>
            <a:rect b="b" l="l" r="r" t="t"/>
            <a:pathLst>
              <a:path extrusionOk="0" h="317174" w="317174">
                <a:moveTo>
                  <a:pt x="0" y="0"/>
                </a:moveTo>
                <a:lnTo>
                  <a:pt x="317174" y="0"/>
                </a:lnTo>
                <a:lnTo>
                  <a:pt x="317174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4"/>
          <p:cNvSpPr/>
          <p:nvPr/>
        </p:nvSpPr>
        <p:spPr>
          <a:xfrm>
            <a:off x="3996361" y="4424034"/>
            <a:ext cx="368807" cy="317174"/>
          </a:xfrm>
          <a:custGeom>
            <a:rect b="b" l="l" r="r" t="t"/>
            <a:pathLst>
              <a:path extrusionOk="0" h="317174" w="368807">
                <a:moveTo>
                  <a:pt x="0" y="0"/>
                </a:moveTo>
                <a:lnTo>
                  <a:pt x="368807" y="0"/>
                </a:lnTo>
                <a:lnTo>
                  <a:pt x="368807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4"/>
          <p:cNvSpPr/>
          <p:nvPr/>
        </p:nvSpPr>
        <p:spPr>
          <a:xfrm>
            <a:off x="5580751" y="4424034"/>
            <a:ext cx="316597" cy="317174"/>
          </a:xfrm>
          <a:custGeom>
            <a:rect b="b" l="l" r="r" t="t"/>
            <a:pathLst>
              <a:path extrusionOk="0" h="317174" w="316597">
                <a:moveTo>
                  <a:pt x="0" y="0"/>
                </a:moveTo>
                <a:lnTo>
                  <a:pt x="316598" y="0"/>
                </a:lnTo>
                <a:lnTo>
                  <a:pt x="316598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4"/>
          <p:cNvSpPr/>
          <p:nvPr/>
        </p:nvSpPr>
        <p:spPr>
          <a:xfrm>
            <a:off x="4571047" y="4424034"/>
            <a:ext cx="317174" cy="317174"/>
          </a:xfrm>
          <a:custGeom>
            <a:rect b="b" l="l" r="r" t="t"/>
            <a:pathLst>
              <a:path extrusionOk="0" h="317174" w="317174">
                <a:moveTo>
                  <a:pt x="0" y="0"/>
                </a:moveTo>
                <a:lnTo>
                  <a:pt x="317174" y="0"/>
                </a:lnTo>
                <a:lnTo>
                  <a:pt x="317174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4"/>
          <p:cNvSpPr/>
          <p:nvPr/>
        </p:nvSpPr>
        <p:spPr>
          <a:xfrm>
            <a:off x="6307666" y="5015649"/>
            <a:ext cx="347606" cy="274293"/>
          </a:xfrm>
          <a:custGeom>
            <a:rect b="b" l="l" r="r" t="t"/>
            <a:pathLst>
              <a:path extrusionOk="0" h="274293" w="347606">
                <a:moveTo>
                  <a:pt x="0" y="0"/>
                </a:moveTo>
                <a:lnTo>
                  <a:pt x="347607" y="0"/>
                </a:lnTo>
                <a:lnTo>
                  <a:pt x="347607" y="274293"/>
                </a:lnTo>
                <a:lnTo>
                  <a:pt x="0" y="274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4"/>
          <p:cNvSpPr/>
          <p:nvPr/>
        </p:nvSpPr>
        <p:spPr>
          <a:xfrm>
            <a:off x="5774881" y="5028540"/>
            <a:ext cx="358492" cy="215747"/>
          </a:xfrm>
          <a:custGeom>
            <a:rect b="b" l="l" r="r" t="t"/>
            <a:pathLst>
              <a:path extrusionOk="0" h="215747" w="358492">
                <a:moveTo>
                  <a:pt x="0" y="0"/>
                </a:moveTo>
                <a:lnTo>
                  <a:pt x="358492" y="0"/>
                </a:lnTo>
                <a:lnTo>
                  <a:pt x="358492" y="215747"/>
                </a:lnTo>
                <a:lnTo>
                  <a:pt x="0" y="215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4"/>
          <p:cNvSpPr/>
          <p:nvPr/>
        </p:nvSpPr>
        <p:spPr>
          <a:xfrm>
            <a:off x="4930825" y="4995583"/>
            <a:ext cx="294987" cy="314425"/>
          </a:xfrm>
          <a:custGeom>
            <a:rect b="b" l="l" r="r" t="t"/>
            <a:pathLst>
              <a:path extrusionOk="0" h="314425" w="294987">
                <a:moveTo>
                  <a:pt x="0" y="0"/>
                </a:moveTo>
                <a:lnTo>
                  <a:pt x="294987" y="0"/>
                </a:lnTo>
                <a:lnTo>
                  <a:pt x="294987" y="314425"/>
                </a:lnTo>
                <a:lnTo>
                  <a:pt x="0" y="314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4"/>
          <p:cNvSpPr/>
          <p:nvPr/>
        </p:nvSpPr>
        <p:spPr>
          <a:xfrm>
            <a:off x="5400105" y="4999267"/>
            <a:ext cx="200483" cy="274293"/>
          </a:xfrm>
          <a:custGeom>
            <a:rect b="b" l="l" r="r" t="t"/>
            <a:pathLst>
              <a:path extrusionOk="0" h="274293" w="200483">
                <a:moveTo>
                  <a:pt x="0" y="0"/>
                </a:moveTo>
                <a:lnTo>
                  <a:pt x="200483" y="0"/>
                </a:lnTo>
                <a:lnTo>
                  <a:pt x="200483" y="274293"/>
                </a:lnTo>
                <a:lnTo>
                  <a:pt x="0" y="274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4"/>
          <p:cNvSpPr/>
          <p:nvPr/>
        </p:nvSpPr>
        <p:spPr>
          <a:xfrm>
            <a:off x="4526390" y="4995583"/>
            <a:ext cx="229244" cy="314425"/>
          </a:xfrm>
          <a:custGeom>
            <a:rect b="b" l="l" r="r" t="t"/>
            <a:pathLst>
              <a:path extrusionOk="0" h="314425" w="229244">
                <a:moveTo>
                  <a:pt x="0" y="0"/>
                </a:moveTo>
                <a:lnTo>
                  <a:pt x="229244" y="0"/>
                </a:lnTo>
                <a:lnTo>
                  <a:pt x="229244" y="314425"/>
                </a:lnTo>
                <a:lnTo>
                  <a:pt x="0" y="314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4"/>
          <p:cNvSpPr/>
          <p:nvPr/>
        </p:nvSpPr>
        <p:spPr>
          <a:xfrm>
            <a:off x="7279948" y="5015649"/>
            <a:ext cx="274293" cy="274293"/>
          </a:xfrm>
          <a:custGeom>
            <a:rect b="b" l="l" r="r" t="t"/>
            <a:pathLst>
              <a:path extrusionOk="0" h="274293" w="274293">
                <a:moveTo>
                  <a:pt x="0" y="0"/>
                </a:moveTo>
                <a:lnTo>
                  <a:pt x="274293" y="0"/>
                </a:lnTo>
                <a:lnTo>
                  <a:pt x="274293" y="274293"/>
                </a:lnTo>
                <a:lnTo>
                  <a:pt x="0" y="274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4"/>
          <p:cNvSpPr/>
          <p:nvPr/>
        </p:nvSpPr>
        <p:spPr>
          <a:xfrm>
            <a:off x="6830913" y="5015649"/>
            <a:ext cx="274293" cy="274293"/>
          </a:xfrm>
          <a:custGeom>
            <a:rect b="b" l="l" r="r" t="t"/>
            <a:pathLst>
              <a:path extrusionOk="0" h="274293" w="274293">
                <a:moveTo>
                  <a:pt x="0" y="0"/>
                </a:moveTo>
                <a:lnTo>
                  <a:pt x="274293" y="0"/>
                </a:lnTo>
                <a:lnTo>
                  <a:pt x="274293" y="274293"/>
                </a:lnTo>
                <a:lnTo>
                  <a:pt x="0" y="274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4"/>
          <p:cNvSpPr/>
          <p:nvPr/>
        </p:nvSpPr>
        <p:spPr>
          <a:xfrm>
            <a:off x="3996361" y="4977826"/>
            <a:ext cx="355287" cy="317174"/>
          </a:xfrm>
          <a:custGeom>
            <a:rect b="b" l="l" r="r" t="t"/>
            <a:pathLst>
              <a:path extrusionOk="0" h="317174" w="355287">
                <a:moveTo>
                  <a:pt x="0" y="0"/>
                </a:moveTo>
                <a:lnTo>
                  <a:pt x="355287" y="0"/>
                </a:lnTo>
                <a:lnTo>
                  <a:pt x="355287" y="317174"/>
                </a:lnTo>
                <a:lnTo>
                  <a:pt x="0" y="317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4"/>
          <p:cNvSpPr/>
          <p:nvPr/>
        </p:nvSpPr>
        <p:spPr>
          <a:xfrm>
            <a:off x="7212504" y="5602968"/>
            <a:ext cx="271537" cy="310490"/>
          </a:xfrm>
          <a:custGeom>
            <a:rect b="b" l="l" r="r" t="t"/>
            <a:pathLst>
              <a:path extrusionOk="0" h="310490" w="271537">
                <a:moveTo>
                  <a:pt x="0" y="0"/>
                </a:moveTo>
                <a:lnTo>
                  <a:pt x="271537" y="0"/>
                </a:lnTo>
                <a:lnTo>
                  <a:pt x="271537" y="310490"/>
                </a:lnTo>
                <a:lnTo>
                  <a:pt x="0" y="310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4"/>
          <p:cNvSpPr/>
          <p:nvPr/>
        </p:nvSpPr>
        <p:spPr>
          <a:xfrm>
            <a:off x="6674989" y="5643794"/>
            <a:ext cx="326910" cy="228837"/>
          </a:xfrm>
          <a:custGeom>
            <a:rect b="b" l="l" r="r" t="t"/>
            <a:pathLst>
              <a:path extrusionOk="0" h="228837" w="326910">
                <a:moveTo>
                  <a:pt x="0" y="0"/>
                </a:moveTo>
                <a:lnTo>
                  <a:pt x="326911" y="0"/>
                </a:lnTo>
                <a:lnTo>
                  <a:pt x="326911" y="228837"/>
                </a:lnTo>
                <a:lnTo>
                  <a:pt x="0" y="228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4"/>
          <p:cNvSpPr/>
          <p:nvPr/>
        </p:nvSpPr>
        <p:spPr>
          <a:xfrm>
            <a:off x="6181825" y="5643794"/>
            <a:ext cx="279690" cy="228837"/>
          </a:xfrm>
          <a:custGeom>
            <a:rect b="b" l="l" r="r" t="t"/>
            <a:pathLst>
              <a:path extrusionOk="0" h="228837" w="279690">
                <a:moveTo>
                  <a:pt x="0" y="0"/>
                </a:moveTo>
                <a:lnTo>
                  <a:pt x="279690" y="0"/>
                </a:lnTo>
                <a:lnTo>
                  <a:pt x="279690" y="228837"/>
                </a:lnTo>
                <a:lnTo>
                  <a:pt x="0" y="228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4"/>
          <p:cNvSpPr/>
          <p:nvPr/>
        </p:nvSpPr>
        <p:spPr>
          <a:xfrm>
            <a:off x="5375406" y="5602968"/>
            <a:ext cx="156374" cy="310490"/>
          </a:xfrm>
          <a:custGeom>
            <a:rect b="b" l="l" r="r" t="t"/>
            <a:pathLst>
              <a:path extrusionOk="0" h="310490" w="156374">
                <a:moveTo>
                  <a:pt x="0" y="0"/>
                </a:moveTo>
                <a:lnTo>
                  <a:pt x="156374" y="0"/>
                </a:lnTo>
                <a:lnTo>
                  <a:pt x="156374" y="310490"/>
                </a:lnTo>
                <a:lnTo>
                  <a:pt x="0" y="310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4"/>
          <p:cNvSpPr/>
          <p:nvPr/>
        </p:nvSpPr>
        <p:spPr>
          <a:xfrm>
            <a:off x="5742384" y="5643794"/>
            <a:ext cx="228837" cy="228837"/>
          </a:xfrm>
          <a:custGeom>
            <a:rect b="b" l="l" r="r" t="t"/>
            <a:pathLst>
              <a:path extrusionOk="0" h="228837" w="228837">
                <a:moveTo>
                  <a:pt x="0" y="0"/>
                </a:moveTo>
                <a:lnTo>
                  <a:pt x="228837" y="0"/>
                </a:lnTo>
                <a:lnTo>
                  <a:pt x="228837" y="228837"/>
                </a:lnTo>
                <a:lnTo>
                  <a:pt x="0" y="228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4"/>
          <p:cNvSpPr/>
          <p:nvPr/>
        </p:nvSpPr>
        <p:spPr>
          <a:xfrm>
            <a:off x="3994059" y="5575078"/>
            <a:ext cx="197119" cy="366269"/>
          </a:xfrm>
          <a:custGeom>
            <a:rect b="b" l="l" r="r" t="t"/>
            <a:pathLst>
              <a:path extrusionOk="0" h="366269" w="197119">
                <a:moveTo>
                  <a:pt x="0" y="0"/>
                </a:moveTo>
                <a:lnTo>
                  <a:pt x="197119" y="0"/>
                </a:lnTo>
                <a:lnTo>
                  <a:pt x="197119" y="366269"/>
                </a:lnTo>
                <a:lnTo>
                  <a:pt x="0" y="366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4"/>
          <p:cNvSpPr/>
          <p:nvPr/>
        </p:nvSpPr>
        <p:spPr>
          <a:xfrm>
            <a:off x="4402356" y="5575078"/>
            <a:ext cx="283692" cy="366269"/>
          </a:xfrm>
          <a:custGeom>
            <a:rect b="b" l="l" r="r" t="t"/>
            <a:pathLst>
              <a:path extrusionOk="0" h="366269" w="283692">
                <a:moveTo>
                  <a:pt x="0" y="0"/>
                </a:moveTo>
                <a:lnTo>
                  <a:pt x="283692" y="0"/>
                </a:lnTo>
                <a:lnTo>
                  <a:pt x="283692" y="366269"/>
                </a:lnTo>
                <a:lnTo>
                  <a:pt x="0" y="366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4"/>
          <p:cNvSpPr/>
          <p:nvPr/>
        </p:nvSpPr>
        <p:spPr>
          <a:xfrm>
            <a:off x="4896652" y="5602968"/>
            <a:ext cx="268150" cy="310490"/>
          </a:xfrm>
          <a:custGeom>
            <a:rect b="b" l="l" r="r" t="t"/>
            <a:pathLst>
              <a:path extrusionOk="0" h="310490" w="268150">
                <a:moveTo>
                  <a:pt x="0" y="0"/>
                </a:moveTo>
                <a:lnTo>
                  <a:pt x="268150" y="0"/>
                </a:lnTo>
                <a:lnTo>
                  <a:pt x="268150" y="310490"/>
                </a:lnTo>
                <a:lnTo>
                  <a:pt x="0" y="310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4"/>
          <p:cNvSpPr txBox="1"/>
          <p:nvPr/>
        </p:nvSpPr>
        <p:spPr>
          <a:xfrm>
            <a:off x="557991" y="2528131"/>
            <a:ext cx="2513123" cy="3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523767" y="4384864"/>
            <a:ext cx="2625387" cy="15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867752" y="2916671"/>
            <a:ext cx="20553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PLAYFAIR DISPLAY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SANS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SANS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523767" y="6196873"/>
            <a:ext cx="923896" cy="13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#8C52FF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1328469" y="6196873"/>
            <a:ext cx="923896" cy="13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#CB6CE6</a:t>
            </a:r>
            <a:endParaRPr/>
          </a:p>
        </p:txBody>
      </p:sp>
      <p:sp>
        <p:nvSpPr>
          <p:cNvPr id="243" name="Google Shape;243;p14"/>
          <p:cNvSpPr txBox="1"/>
          <p:nvPr/>
        </p:nvSpPr>
        <p:spPr>
          <a:xfrm>
            <a:off x="2147218" y="6196873"/>
            <a:ext cx="923896" cy="13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#150626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2380467" y="1399412"/>
            <a:ext cx="5931066" cy="206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45" name="Google Shape;245;p14"/>
          <p:cNvSpPr txBox="1"/>
          <p:nvPr/>
        </p:nvSpPr>
        <p:spPr>
          <a:xfrm>
            <a:off x="3375493" y="6804000"/>
            <a:ext cx="7062895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8C52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246" name="Google Shape;246;p14"/>
          <p:cNvSpPr txBox="1"/>
          <p:nvPr/>
        </p:nvSpPr>
        <p:spPr>
          <a:xfrm>
            <a:off x="3137759" y="876139"/>
            <a:ext cx="4416481" cy="449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29" u="none" cap="none" strike="noStrike">
                <a:solidFill>
                  <a:srgbClr val="8C52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867752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48" name="Google Shape;248;p14"/>
          <p:cNvSpPr txBox="1"/>
          <p:nvPr/>
        </p:nvSpPr>
        <p:spPr>
          <a:xfrm>
            <a:off x="6002706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49" name="Google Shape;249;p14"/>
          <p:cNvSpPr txBox="1"/>
          <p:nvPr/>
        </p:nvSpPr>
        <p:spPr>
          <a:xfrm>
            <a:off x="867752" y="4848166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50" name="Google Shape;250;p14"/>
          <p:cNvSpPr/>
          <p:nvPr/>
        </p:nvSpPr>
        <p:spPr>
          <a:xfrm>
            <a:off x="7992391" y="3389704"/>
            <a:ext cx="2188474" cy="1985542"/>
          </a:xfrm>
          <a:custGeom>
            <a:rect b="b" l="l" r="r" t="t"/>
            <a:pathLst>
              <a:path extrusionOk="0" h="1985542" w="2188474">
                <a:moveTo>
                  <a:pt x="0" y="0"/>
                </a:moveTo>
                <a:lnTo>
                  <a:pt x="2188473" y="0"/>
                </a:lnTo>
                <a:lnTo>
                  <a:pt x="2188473" y="1985543"/>
                </a:lnTo>
                <a:lnTo>
                  <a:pt x="0" y="1985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0626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500" y="2858424"/>
            <a:ext cx="3269001" cy="82357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2856530" y="1514664"/>
            <a:ext cx="4978940" cy="50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66" u="none" cap="none" strike="noStrike">
                <a:solidFill>
                  <a:srgbClr val="8C52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1438686" y="2104758"/>
            <a:ext cx="7814627" cy="2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3966931" y="5832854"/>
            <a:ext cx="2758138" cy="29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96" u="none" cap="none" strike="noStrike">
                <a:solidFill>
                  <a:srgbClr val="8C52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2002794" y="3815062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2002794" y="4990821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3290222" y="4506171"/>
            <a:ext cx="4111555" cy="41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