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7556500" cx="10693400"/>
  <p:notesSz cx="6858000" cy="9144000"/>
  <p:embeddedFontLst>
    <p:embeddedFont>
      <p:font typeface="Barlow"/>
      <p:regular r:id="rId9"/>
      <p:bold r:id="rId10"/>
      <p:italic r:id="rId11"/>
      <p:boldItalic r:id="rId12"/>
    </p:embeddedFont>
    <p:embeddedFont>
      <p:font typeface="Barlow Black"/>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Barlow-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Barlow-italic.fntdata"/><Relationship Id="rId10" Type="http://schemas.openxmlformats.org/officeDocument/2006/relationships/font" Target="fonts/Barlow-bold.fntdata"/><Relationship Id="rId13" Type="http://schemas.openxmlformats.org/officeDocument/2006/relationships/font" Target="fonts/BarlowBlack-bold.fntdata"/><Relationship Id="rId12" Type="http://schemas.openxmlformats.org/officeDocument/2006/relationships/font" Target="fonts/Barlow-boldItalic.fntdata"/><Relationship Id="rId14" Type="http://schemas.openxmlformats.org/officeDocument/2006/relationships/font" Target="fonts/Barlow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40" Type="http://schemas.openxmlformats.org/officeDocument/2006/relationships/image" Target="../media/image45.png"/><Relationship Id="rId20" Type="http://schemas.openxmlformats.org/officeDocument/2006/relationships/image" Target="../media/image38.png"/><Relationship Id="rId42" Type="http://schemas.openxmlformats.org/officeDocument/2006/relationships/image" Target="../media/image19.png"/><Relationship Id="rId41" Type="http://schemas.openxmlformats.org/officeDocument/2006/relationships/image" Target="../media/image42.png"/><Relationship Id="rId22" Type="http://schemas.openxmlformats.org/officeDocument/2006/relationships/image" Target="../media/image17.png"/><Relationship Id="rId21" Type="http://schemas.openxmlformats.org/officeDocument/2006/relationships/image" Target="../media/image18.png"/><Relationship Id="rId24" Type="http://schemas.openxmlformats.org/officeDocument/2006/relationships/image" Target="../media/image33.png"/><Relationship Id="rId23"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0.png"/><Relationship Id="rId26" Type="http://schemas.openxmlformats.org/officeDocument/2006/relationships/image" Target="../media/image23.png"/><Relationship Id="rId25" Type="http://schemas.openxmlformats.org/officeDocument/2006/relationships/image" Target="../media/image36.png"/><Relationship Id="rId28" Type="http://schemas.openxmlformats.org/officeDocument/2006/relationships/image" Target="../media/image26.png"/><Relationship Id="rId27"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11.png"/><Relationship Id="rId29" Type="http://schemas.openxmlformats.org/officeDocument/2006/relationships/image" Target="../media/image41.png"/><Relationship Id="rId7" Type="http://schemas.openxmlformats.org/officeDocument/2006/relationships/image" Target="../media/image14.png"/><Relationship Id="rId8" Type="http://schemas.openxmlformats.org/officeDocument/2006/relationships/image" Target="../media/image16.png"/><Relationship Id="rId31" Type="http://schemas.openxmlformats.org/officeDocument/2006/relationships/image" Target="../media/image27.png"/><Relationship Id="rId30" Type="http://schemas.openxmlformats.org/officeDocument/2006/relationships/image" Target="../media/image35.png"/><Relationship Id="rId11" Type="http://schemas.openxmlformats.org/officeDocument/2006/relationships/image" Target="../media/image8.png"/><Relationship Id="rId33" Type="http://schemas.openxmlformats.org/officeDocument/2006/relationships/image" Target="../media/image29.png"/><Relationship Id="rId10" Type="http://schemas.openxmlformats.org/officeDocument/2006/relationships/image" Target="../media/image4.png"/><Relationship Id="rId32" Type="http://schemas.openxmlformats.org/officeDocument/2006/relationships/image" Target="../media/image22.png"/><Relationship Id="rId13" Type="http://schemas.openxmlformats.org/officeDocument/2006/relationships/image" Target="../media/image5.png"/><Relationship Id="rId35" Type="http://schemas.openxmlformats.org/officeDocument/2006/relationships/image" Target="../media/image43.png"/><Relationship Id="rId12" Type="http://schemas.openxmlformats.org/officeDocument/2006/relationships/image" Target="../media/image10.png"/><Relationship Id="rId34" Type="http://schemas.openxmlformats.org/officeDocument/2006/relationships/image" Target="../media/image39.png"/><Relationship Id="rId15" Type="http://schemas.openxmlformats.org/officeDocument/2006/relationships/image" Target="../media/image1.png"/><Relationship Id="rId37" Type="http://schemas.openxmlformats.org/officeDocument/2006/relationships/image" Target="../media/image32.png"/><Relationship Id="rId14" Type="http://schemas.openxmlformats.org/officeDocument/2006/relationships/image" Target="../media/image13.png"/><Relationship Id="rId36" Type="http://schemas.openxmlformats.org/officeDocument/2006/relationships/image" Target="../media/image34.png"/><Relationship Id="rId17" Type="http://schemas.openxmlformats.org/officeDocument/2006/relationships/image" Target="../media/image9.png"/><Relationship Id="rId39" Type="http://schemas.openxmlformats.org/officeDocument/2006/relationships/image" Target="../media/image40.png"/><Relationship Id="rId16" Type="http://schemas.openxmlformats.org/officeDocument/2006/relationships/image" Target="../media/image15.png"/><Relationship Id="rId38" Type="http://schemas.openxmlformats.org/officeDocument/2006/relationships/image" Target="../media/image37.png"/><Relationship Id="rId19" Type="http://schemas.openxmlformats.org/officeDocument/2006/relationships/image" Target="../media/image24.png"/><Relationship Id="rId18"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286017" y="155506"/>
            <a:ext cx="10119967" cy="6648494"/>
            <a:chOff x="0" y="-28575"/>
            <a:chExt cx="3626768" cy="2382670"/>
          </a:xfrm>
        </p:grpSpPr>
        <p:sp>
          <p:nvSpPr>
            <p:cNvPr id="85" name="Google Shape;85;p13"/>
            <p:cNvSpPr/>
            <p:nvPr/>
          </p:nvSpPr>
          <p:spPr>
            <a:xfrm>
              <a:off x="0" y="0"/>
              <a:ext cx="3626767" cy="2354095"/>
            </a:xfrm>
            <a:custGeom>
              <a:rect b="b" l="l" r="r" t="t"/>
              <a:pathLst>
                <a:path extrusionOk="0" h="2354095" w="3626767">
                  <a:moveTo>
                    <a:pt x="0" y="0"/>
                  </a:moveTo>
                  <a:lnTo>
                    <a:pt x="3626767" y="0"/>
                  </a:lnTo>
                  <a:lnTo>
                    <a:pt x="3626767" y="2354095"/>
                  </a:lnTo>
                  <a:lnTo>
                    <a:pt x="0" y="2354095"/>
                  </a:lnTo>
                  <a:close/>
                </a:path>
              </a:pathLst>
            </a:custGeom>
            <a:solidFill>
              <a:srgbClr val="FFF0E8"/>
            </a:solidFill>
            <a:ln>
              <a:noFill/>
            </a:ln>
          </p:spPr>
        </p:sp>
        <p:sp>
          <p:nvSpPr>
            <p:cNvPr id="86" name="Google Shape;86;p13"/>
            <p:cNvSpPr txBox="1"/>
            <p:nvPr/>
          </p:nvSpPr>
          <p:spPr>
            <a:xfrm>
              <a:off x="0" y="-28575"/>
              <a:ext cx="3626768" cy="238267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7" name="Google Shape;87;p13"/>
          <p:cNvCxnSpPr/>
          <p:nvPr/>
        </p:nvCxnSpPr>
        <p:spPr>
          <a:xfrm rot="10800000">
            <a:off x="2915537" y="235240"/>
            <a:ext cx="0" cy="6568760"/>
          </a:xfrm>
          <a:prstGeom prst="straightConnector1">
            <a:avLst/>
          </a:prstGeom>
          <a:noFill/>
          <a:ln cap="flat" cmpd="sng" w="38100">
            <a:solidFill>
              <a:srgbClr val="000000"/>
            </a:solidFill>
            <a:prstDash val="solid"/>
            <a:round/>
            <a:headEnd len="sm" w="sm" type="none"/>
            <a:tailEnd len="sm" w="sm" type="none"/>
          </a:ln>
        </p:spPr>
      </p:cxnSp>
      <p:cxnSp>
        <p:nvCxnSpPr>
          <p:cNvPr id="88" name="Google Shape;88;p13"/>
          <p:cNvCxnSpPr/>
          <p:nvPr/>
        </p:nvCxnSpPr>
        <p:spPr>
          <a:xfrm rot="10800000">
            <a:off x="7180148" y="235240"/>
            <a:ext cx="0" cy="6568760"/>
          </a:xfrm>
          <a:prstGeom prst="straightConnector1">
            <a:avLst/>
          </a:prstGeom>
          <a:noFill/>
          <a:ln cap="flat" cmpd="sng" w="38100">
            <a:solidFill>
              <a:srgbClr val="000000"/>
            </a:solidFill>
            <a:prstDash val="solid"/>
            <a:round/>
            <a:headEnd len="sm" w="sm" type="none"/>
            <a:tailEnd len="sm" w="sm" type="none"/>
          </a:ln>
        </p:spPr>
      </p:cxnSp>
      <p:cxnSp>
        <p:nvCxnSpPr>
          <p:cNvPr id="89" name="Google Shape;89;p13"/>
          <p:cNvCxnSpPr/>
          <p:nvPr/>
        </p:nvCxnSpPr>
        <p:spPr>
          <a:xfrm rot="10800000">
            <a:off x="286017" y="1600496"/>
            <a:ext cx="2630053" cy="0"/>
          </a:xfrm>
          <a:prstGeom prst="straightConnector1">
            <a:avLst/>
          </a:prstGeom>
          <a:noFill/>
          <a:ln cap="flat" cmpd="sng" w="38100">
            <a:solidFill>
              <a:srgbClr val="000000"/>
            </a:solidFill>
            <a:prstDash val="solid"/>
            <a:round/>
            <a:headEnd len="sm" w="sm" type="none"/>
            <a:tailEnd len="sm" w="sm" type="none"/>
          </a:ln>
        </p:spPr>
      </p:cxnSp>
      <p:cxnSp>
        <p:nvCxnSpPr>
          <p:cNvPr id="90" name="Google Shape;90;p13"/>
          <p:cNvCxnSpPr/>
          <p:nvPr/>
        </p:nvCxnSpPr>
        <p:spPr>
          <a:xfrm rot="10800000">
            <a:off x="286017" y="2859976"/>
            <a:ext cx="2629520" cy="0"/>
          </a:xfrm>
          <a:prstGeom prst="straightConnector1">
            <a:avLst/>
          </a:prstGeom>
          <a:noFill/>
          <a:ln cap="flat" cmpd="sng" w="38100">
            <a:solidFill>
              <a:srgbClr val="000000"/>
            </a:solidFill>
            <a:prstDash val="solid"/>
            <a:round/>
            <a:headEnd len="sm" w="sm" type="none"/>
            <a:tailEnd len="sm" w="sm" type="none"/>
          </a:ln>
        </p:spPr>
      </p:cxnSp>
      <p:cxnSp>
        <p:nvCxnSpPr>
          <p:cNvPr id="91" name="Google Shape;91;p13"/>
          <p:cNvCxnSpPr/>
          <p:nvPr/>
        </p:nvCxnSpPr>
        <p:spPr>
          <a:xfrm rot="10800000">
            <a:off x="286017" y="4119455"/>
            <a:ext cx="2629787" cy="0"/>
          </a:xfrm>
          <a:prstGeom prst="straightConnector1">
            <a:avLst/>
          </a:prstGeom>
          <a:noFill/>
          <a:ln cap="flat" cmpd="sng" w="38100">
            <a:solidFill>
              <a:srgbClr val="000000"/>
            </a:solidFill>
            <a:prstDash val="solid"/>
            <a:round/>
            <a:headEnd len="sm" w="sm" type="none"/>
            <a:tailEnd len="sm" w="sm" type="none"/>
          </a:ln>
        </p:spPr>
      </p:cxnSp>
      <p:pic>
        <p:nvPicPr>
          <p:cNvPr id="92" name="Google Shape;92;p13"/>
          <p:cNvPicPr preferRelativeResize="0"/>
          <p:nvPr/>
        </p:nvPicPr>
        <p:blipFill rotWithShape="1">
          <a:blip r:embed="rId3">
            <a:alphaModFix/>
          </a:blip>
          <a:srcRect b="0" l="0" r="0" t="0"/>
          <a:stretch/>
        </p:blipFill>
        <p:spPr>
          <a:xfrm>
            <a:off x="471467" y="2951909"/>
            <a:ext cx="1068502" cy="1068502"/>
          </a:xfrm>
          <a:prstGeom prst="rect">
            <a:avLst/>
          </a:prstGeom>
          <a:noFill/>
          <a:ln>
            <a:noFill/>
          </a:ln>
        </p:spPr>
      </p:pic>
      <p:grpSp>
        <p:nvGrpSpPr>
          <p:cNvPr id="93" name="Google Shape;93;p13"/>
          <p:cNvGrpSpPr/>
          <p:nvPr/>
        </p:nvGrpSpPr>
        <p:grpSpPr>
          <a:xfrm>
            <a:off x="634828" y="4694478"/>
            <a:ext cx="1573979" cy="389091"/>
            <a:chOff x="0" y="-47625"/>
            <a:chExt cx="564079" cy="139442"/>
          </a:xfrm>
        </p:grpSpPr>
        <p:sp>
          <p:nvSpPr>
            <p:cNvPr id="94" name="Google Shape;94;p13"/>
            <p:cNvSpPr/>
            <p:nvPr/>
          </p:nvSpPr>
          <p:spPr>
            <a:xfrm>
              <a:off x="0" y="0"/>
              <a:ext cx="564079" cy="91817"/>
            </a:xfrm>
            <a:custGeom>
              <a:rect b="b" l="l" r="r" t="t"/>
              <a:pathLst>
                <a:path extrusionOk="0" h="91817" w="564079">
                  <a:moveTo>
                    <a:pt x="0" y="0"/>
                  </a:moveTo>
                  <a:lnTo>
                    <a:pt x="564079" y="0"/>
                  </a:lnTo>
                  <a:lnTo>
                    <a:pt x="564079" y="91817"/>
                  </a:lnTo>
                  <a:lnTo>
                    <a:pt x="0" y="91817"/>
                  </a:lnTo>
                  <a:close/>
                </a:path>
              </a:pathLst>
            </a:custGeom>
            <a:solidFill>
              <a:srgbClr val="D76E6E"/>
            </a:solidFill>
            <a:ln>
              <a:noFill/>
            </a:ln>
          </p:spPr>
        </p:sp>
        <p:sp>
          <p:nvSpPr>
            <p:cNvPr id="95" name="Google Shape;95;p13"/>
            <p:cNvSpPr txBox="1"/>
            <p:nvPr/>
          </p:nvSpPr>
          <p:spPr>
            <a:xfrm>
              <a:off x="0" y="-47625"/>
              <a:ext cx="564079" cy="13944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6" name="Google Shape;96;p13"/>
          <p:cNvGrpSpPr/>
          <p:nvPr/>
        </p:nvGrpSpPr>
        <p:grpSpPr>
          <a:xfrm>
            <a:off x="634828" y="5217147"/>
            <a:ext cx="2074616" cy="389091"/>
            <a:chOff x="0" y="-47625"/>
            <a:chExt cx="743495" cy="139442"/>
          </a:xfrm>
        </p:grpSpPr>
        <p:sp>
          <p:nvSpPr>
            <p:cNvPr id="97" name="Google Shape;97;p13"/>
            <p:cNvSpPr/>
            <p:nvPr/>
          </p:nvSpPr>
          <p:spPr>
            <a:xfrm>
              <a:off x="0" y="0"/>
              <a:ext cx="743495" cy="91817"/>
            </a:xfrm>
            <a:custGeom>
              <a:rect b="b" l="l" r="r" t="t"/>
              <a:pathLst>
                <a:path extrusionOk="0" h="91817" w="743495">
                  <a:moveTo>
                    <a:pt x="0" y="0"/>
                  </a:moveTo>
                  <a:lnTo>
                    <a:pt x="743495" y="0"/>
                  </a:lnTo>
                  <a:lnTo>
                    <a:pt x="743495" y="91817"/>
                  </a:lnTo>
                  <a:lnTo>
                    <a:pt x="0" y="91817"/>
                  </a:lnTo>
                  <a:close/>
                </a:path>
              </a:pathLst>
            </a:custGeom>
            <a:solidFill>
              <a:srgbClr val="FCC2C2"/>
            </a:solidFill>
            <a:ln>
              <a:noFill/>
            </a:ln>
          </p:spPr>
        </p:sp>
        <p:sp>
          <p:nvSpPr>
            <p:cNvPr id="98" name="Google Shape;98;p13"/>
            <p:cNvSpPr txBox="1"/>
            <p:nvPr/>
          </p:nvSpPr>
          <p:spPr>
            <a:xfrm>
              <a:off x="0" y="-47625"/>
              <a:ext cx="743495" cy="13944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 name="Google Shape;99;p13"/>
          <p:cNvGrpSpPr/>
          <p:nvPr/>
        </p:nvGrpSpPr>
        <p:grpSpPr>
          <a:xfrm>
            <a:off x="634828" y="5739817"/>
            <a:ext cx="1262971" cy="389091"/>
            <a:chOff x="0" y="-47625"/>
            <a:chExt cx="452620" cy="139442"/>
          </a:xfrm>
        </p:grpSpPr>
        <p:sp>
          <p:nvSpPr>
            <p:cNvPr id="100" name="Google Shape;100;p13"/>
            <p:cNvSpPr/>
            <p:nvPr/>
          </p:nvSpPr>
          <p:spPr>
            <a:xfrm>
              <a:off x="0" y="0"/>
              <a:ext cx="452620" cy="91817"/>
            </a:xfrm>
            <a:custGeom>
              <a:rect b="b" l="l" r="r" t="t"/>
              <a:pathLst>
                <a:path extrusionOk="0" h="91817" w="452620">
                  <a:moveTo>
                    <a:pt x="0" y="0"/>
                  </a:moveTo>
                  <a:lnTo>
                    <a:pt x="452620" y="0"/>
                  </a:lnTo>
                  <a:lnTo>
                    <a:pt x="452620" y="91817"/>
                  </a:lnTo>
                  <a:lnTo>
                    <a:pt x="0" y="91817"/>
                  </a:lnTo>
                  <a:close/>
                </a:path>
              </a:pathLst>
            </a:custGeom>
            <a:solidFill>
              <a:srgbClr val="A6A6A6"/>
            </a:solidFill>
            <a:ln>
              <a:noFill/>
            </a:ln>
          </p:spPr>
        </p:sp>
        <p:sp>
          <p:nvSpPr>
            <p:cNvPr id="101" name="Google Shape;101;p13"/>
            <p:cNvSpPr txBox="1"/>
            <p:nvPr/>
          </p:nvSpPr>
          <p:spPr>
            <a:xfrm>
              <a:off x="0" y="-47625"/>
              <a:ext cx="452620" cy="13944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13"/>
          <p:cNvGrpSpPr/>
          <p:nvPr/>
        </p:nvGrpSpPr>
        <p:grpSpPr>
          <a:xfrm>
            <a:off x="634828" y="6262486"/>
            <a:ext cx="1003142" cy="389091"/>
            <a:chOff x="0" y="-47625"/>
            <a:chExt cx="359503" cy="139442"/>
          </a:xfrm>
        </p:grpSpPr>
        <p:sp>
          <p:nvSpPr>
            <p:cNvPr id="103" name="Google Shape;103;p13"/>
            <p:cNvSpPr/>
            <p:nvPr/>
          </p:nvSpPr>
          <p:spPr>
            <a:xfrm>
              <a:off x="0" y="0"/>
              <a:ext cx="359503" cy="91817"/>
            </a:xfrm>
            <a:custGeom>
              <a:rect b="b" l="l" r="r" t="t"/>
              <a:pathLst>
                <a:path extrusionOk="0" h="91817" w="359503">
                  <a:moveTo>
                    <a:pt x="0" y="0"/>
                  </a:moveTo>
                  <a:lnTo>
                    <a:pt x="359503" y="0"/>
                  </a:lnTo>
                  <a:lnTo>
                    <a:pt x="359503" y="91817"/>
                  </a:lnTo>
                  <a:lnTo>
                    <a:pt x="0" y="91817"/>
                  </a:lnTo>
                  <a:close/>
                </a:path>
              </a:pathLst>
            </a:custGeom>
            <a:solidFill>
              <a:srgbClr val="737373"/>
            </a:solidFill>
            <a:ln>
              <a:noFill/>
            </a:ln>
          </p:spPr>
        </p:sp>
        <p:sp>
          <p:nvSpPr>
            <p:cNvPr id="104" name="Google Shape;104;p13"/>
            <p:cNvSpPr txBox="1"/>
            <p:nvPr/>
          </p:nvSpPr>
          <p:spPr>
            <a:xfrm>
              <a:off x="0" y="-47625"/>
              <a:ext cx="359503" cy="13944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3"/>
          <p:cNvSpPr/>
          <p:nvPr/>
        </p:nvSpPr>
        <p:spPr>
          <a:xfrm>
            <a:off x="3106037" y="382614"/>
            <a:ext cx="3902661" cy="2944735"/>
          </a:xfrm>
          <a:custGeom>
            <a:rect b="b" l="l" r="r" t="t"/>
            <a:pathLst>
              <a:path extrusionOk="0" h="2944735" w="3902661">
                <a:moveTo>
                  <a:pt x="0" y="0"/>
                </a:moveTo>
                <a:lnTo>
                  <a:pt x="3902661" y="0"/>
                </a:lnTo>
                <a:lnTo>
                  <a:pt x="3902661" y="2944735"/>
                </a:lnTo>
                <a:lnTo>
                  <a:pt x="0" y="2944735"/>
                </a:lnTo>
                <a:lnTo>
                  <a:pt x="0" y="0"/>
                </a:lnTo>
                <a:close/>
              </a:path>
            </a:pathLst>
          </a:custGeom>
          <a:blipFill rotWithShape="1">
            <a:blip r:embed="rId4">
              <a:alphaModFix/>
            </a:blip>
            <a:stretch>
              <a:fillRect b="0" l="0" r="0" t="0"/>
            </a:stretch>
          </a:blipFill>
          <a:ln>
            <a:noFill/>
          </a:ln>
        </p:spPr>
      </p:sp>
      <p:pic>
        <p:nvPicPr>
          <p:cNvPr id="106" name="Google Shape;106;p13"/>
          <p:cNvPicPr preferRelativeResize="0"/>
          <p:nvPr/>
        </p:nvPicPr>
        <p:blipFill rotWithShape="1">
          <a:blip r:embed="rId5">
            <a:alphaModFix/>
          </a:blip>
          <a:srcRect b="0" l="0" r="0" t="0"/>
          <a:stretch/>
        </p:blipFill>
        <p:spPr>
          <a:xfrm>
            <a:off x="2895235" y="4406791"/>
            <a:ext cx="4292539" cy="2579595"/>
          </a:xfrm>
          <a:prstGeom prst="rect">
            <a:avLst/>
          </a:prstGeom>
          <a:noFill/>
          <a:ln>
            <a:noFill/>
          </a:ln>
        </p:spPr>
      </p:pic>
      <p:cxnSp>
        <p:nvCxnSpPr>
          <p:cNvPr id="107" name="Google Shape;107;p13"/>
          <p:cNvCxnSpPr/>
          <p:nvPr/>
        </p:nvCxnSpPr>
        <p:spPr>
          <a:xfrm rot="10800000">
            <a:off x="7180148" y="3130558"/>
            <a:ext cx="3225836" cy="0"/>
          </a:xfrm>
          <a:prstGeom prst="straightConnector1">
            <a:avLst/>
          </a:prstGeom>
          <a:noFill/>
          <a:ln cap="flat" cmpd="sng" w="38100">
            <a:solidFill>
              <a:srgbClr val="000000"/>
            </a:solidFill>
            <a:prstDash val="solid"/>
            <a:round/>
            <a:headEnd len="sm" w="sm" type="none"/>
            <a:tailEnd len="sm" w="sm" type="none"/>
          </a:ln>
        </p:spPr>
      </p:cxnSp>
      <p:sp>
        <p:nvSpPr>
          <p:cNvPr id="108" name="Google Shape;108;p13"/>
          <p:cNvSpPr txBox="1"/>
          <p:nvPr/>
        </p:nvSpPr>
        <p:spPr>
          <a:xfrm>
            <a:off x="495620" y="6877017"/>
            <a:ext cx="3002706" cy="5378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200" u="none" cap="none" strike="noStrike">
                <a:solidFill>
                  <a:srgbClr val="D76E6E"/>
                </a:solidFill>
                <a:latin typeface="Barlow Black"/>
                <a:ea typeface="Barlow Black"/>
                <a:cs typeface="Barlow Black"/>
                <a:sym typeface="Barlow Black"/>
              </a:rPr>
              <a:t>KPI SCORECARD</a:t>
            </a:r>
            <a:endParaRPr/>
          </a:p>
        </p:txBody>
      </p:sp>
      <p:sp>
        <p:nvSpPr>
          <p:cNvPr id="109" name="Google Shape;109;p13"/>
          <p:cNvSpPr txBox="1"/>
          <p:nvPr/>
        </p:nvSpPr>
        <p:spPr>
          <a:xfrm>
            <a:off x="5972582" y="6992587"/>
            <a:ext cx="4223799" cy="31623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800" u="none" cap="none" strike="noStrike">
                <a:solidFill>
                  <a:srgbClr val="000000"/>
                </a:solidFill>
                <a:latin typeface="Barlow"/>
                <a:ea typeface="Barlow"/>
                <a:cs typeface="Barlow"/>
                <a:sym typeface="Barlow"/>
              </a:rPr>
              <a:t>INFOGRAPHIC POSTER</a:t>
            </a:r>
            <a:endParaRPr/>
          </a:p>
        </p:txBody>
      </p:sp>
      <p:sp>
        <p:nvSpPr>
          <p:cNvPr id="110" name="Google Shape;110;p13"/>
          <p:cNvSpPr txBox="1"/>
          <p:nvPr/>
        </p:nvSpPr>
        <p:spPr>
          <a:xfrm>
            <a:off x="634828" y="358564"/>
            <a:ext cx="15024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D76E6E"/>
                </a:solidFill>
                <a:latin typeface="Barlow Black"/>
                <a:ea typeface="Barlow Black"/>
                <a:cs typeface="Barlow Black"/>
                <a:sym typeface="Barlow Black"/>
              </a:rPr>
              <a:t>78%</a:t>
            </a:r>
            <a:endParaRPr/>
          </a:p>
        </p:txBody>
      </p:sp>
      <p:sp>
        <p:nvSpPr>
          <p:cNvPr id="111" name="Google Shape;111;p13"/>
          <p:cNvSpPr txBox="1"/>
          <p:nvPr/>
        </p:nvSpPr>
        <p:spPr>
          <a:xfrm>
            <a:off x="634828" y="1053694"/>
            <a:ext cx="1920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Nullam sociosqu nunc urna imperdiet nunc enim amet habitant. </a:t>
            </a:r>
            <a:endParaRPr/>
          </a:p>
        </p:txBody>
      </p:sp>
      <p:sp>
        <p:nvSpPr>
          <p:cNvPr id="112" name="Google Shape;112;p13"/>
          <p:cNvSpPr txBox="1"/>
          <p:nvPr/>
        </p:nvSpPr>
        <p:spPr>
          <a:xfrm>
            <a:off x="634828" y="1710683"/>
            <a:ext cx="20313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D76E6E"/>
                </a:solidFill>
                <a:latin typeface="Barlow Black"/>
                <a:ea typeface="Barlow Black"/>
                <a:cs typeface="Barlow Black"/>
                <a:sym typeface="Barlow Black"/>
              </a:rPr>
              <a:t>1,000 +</a:t>
            </a:r>
            <a:endParaRPr/>
          </a:p>
        </p:txBody>
      </p:sp>
      <p:sp>
        <p:nvSpPr>
          <p:cNvPr id="113" name="Google Shape;113;p13"/>
          <p:cNvSpPr txBox="1"/>
          <p:nvPr/>
        </p:nvSpPr>
        <p:spPr>
          <a:xfrm>
            <a:off x="634828" y="2405813"/>
            <a:ext cx="1920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Nullam sociosqu nunc urna imperdiet nunc enim amet habitant. </a:t>
            </a:r>
            <a:endParaRPr/>
          </a:p>
        </p:txBody>
      </p:sp>
      <p:sp>
        <p:nvSpPr>
          <p:cNvPr id="114" name="Google Shape;114;p13"/>
          <p:cNvSpPr txBox="1"/>
          <p:nvPr/>
        </p:nvSpPr>
        <p:spPr>
          <a:xfrm>
            <a:off x="1637970" y="3121033"/>
            <a:ext cx="10716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Nullam sociosqu nunc urna imperdiet nunc enim amet habitant. </a:t>
            </a:r>
            <a:endParaRPr/>
          </a:p>
        </p:txBody>
      </p:sp>
      <p:sp>
        <p:nvSpPr>
          <p:cNvPr id="115" name="Google Shape;115;p13"/>
          <p:cNvSpPr txBox="1"/>
          <p:nvPr/>
        </p:nvSpPr>
        <p:spPr>
          <a:xfrm>
            <a:off x="634828" y="4166333"/>
            <a:ext cx="1090024" cy="36576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100" u="none" cap="none" strike="noStrike">
                <a:solidFill>
                  <a:srgbClr val="D76E6E"/>
                </a:solidFill>
                <a:latin typeface="Barlow Black"/>
                <a:ea typeface="Barlow Black"/>
                <a:cs typeface="Barlow Black"/>
                <a:sym typeface="Barlow Black"/>
              </a:rPr>
              <a:t>GRAPHS</a:t>
            </a:r>
            <a:endParaRPr/>
          </a:p>
        </p:txBody>
      </p:sp>
      <p:sp>
        <p:nvSpPr>
          <p:cNvPr id="116" name="Google Shape;116;p13"/>
          <p:cNvSpPr txBox="1"/>
          <p:nvPr/>
        </p:nvSpPr>
        <p:spPr>
          <a:xfrm>
            <a:off x="634828" y="4579718"/>
            <a:ext cx="109002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01</a:t>
            </a:r>
            <a:endParaRPr/>
          </a:p>
        </p:txBody>
      </p:sp>
      <p:sp>
        <p:nvSpPr>
          <p:cNvPr id="117" name="Google Shape;117;p13"/>
          <p:cNvSpPr txBox="1"/>
          <p:nvPr/>
        </p:nvSpPr>
        <p:spPr>
          <a:xfrm>
            <a:off x="1724853" y="4847117"/>
            <a:ext cx="345893"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80</a:t>
            </a:r>
            <a:endParaRPr/>
          </a:p>
        </p:txBody>
      </p:sp>
      <p:sp>
        <p:nvSpPr>
          <p:cNvPr id="118" name="Google Shape;118;p13"/>
          <p:cNvSpPr txBox="1"/>
          <p:nvPr/>
        </p:nvSpPr>
        <p:spPr>
          <a:xfrm>
            <a:off x="634828" y="5102387"/>
            <a:ext cx="109002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02</a:t>
            </a:r>
            <a:endParaRPr/>
          </a:p>
        </p:txBody>
      </p:sp>
      <p:sp>
        <p:nvSpPr>
          <p:cNvPr id="119" name="Google Shape;119;p13"/>
          <p:cNvSpPr txBox="1"/>
          <p:nvPr/>
        </p:nvSpPr>
        <p:spPr>
          <a:xfrm>
            <a:off x="2208807" y="5369553"/>
            <a:ext cx="345893"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100</a:t>
            </a:r>
            <a:endParaRPr/>
          </a:p>
        </p:txBody>
      </p:sp>
      <p:sp>
        <p:nvSpPr>
          <p:cNvPr id="120" name="Google Shape;120;p13"/>
          <p:cNvSpPr txBox="1"/>
          <p:nvPr/>
        </p:nvSpPr>
        <p:spPr>
          <a:xfrm>
            <a:off x="634828" y="5625057"/>
            <a:ext cx="109002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03</a:t>
            </a:r>
            <a:endParaRPr/>
          </a:p>
        </p:txBody>
      </p:sp>
      <p:sp>
        <p:nvSpPr>
          <p:cNvPr id="121" name="Google Shape;121;p13"/>
          <p:cNvSpPr txBox="1"/>
          <p:nvPr/>
        </p:nvSpPr>
        <p:spPr>
          <a:xfrm>
            <a:off x="1465023" y="5892222"/>
            <a:ext cx="345893"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70</a:t>
            </a:r>
            <a:endParaRPr/>
          </a:p>
        </p:txBody>
      </p:sp>
      <p:sp>
        <p:nvSpPr>
          <p:cNvPr id="122" name="Google Shape;122;p13"/>
          <p:cNvSpPr txBox="1"/>
          <p:nvPr/>
        </p:nvSpPr>
        <p:spPr>
          <a:xfrm>
            <a:off x="634828" y="6147726"/>
            <a:ext cx="1090024"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04</a:t>
            </a:r>
            <a:endParaRPr/>
          </a:p>
        </p:txBody>
      </p:sp>
      <p:sp>
        <p:nvSpPr>
          <p:cNvPr id="123" name="Google Shape;123;p13"/>
          <p:cNvSpPr txBox="1"/>
          <p:nvPr/>
        </p:nvSpPr>
        <p:spPr>
          <a:xfrm>
            <a:off x="1248871" y="6414892"/>
            <a:ext cx="345893" cy="198120"/>
          </a:xfrm>
          <a:prstGeom prst="rect">
            <a:avLst/>
          </a:prstGeom>
          <a:noFill/>
          <a:ln>
            <a:noFill/>
          </a:ln>
        </p:spPr>
        <p:txBody>
          <a:bodyPr anchorCtr="0" anchor="t" bIns="0" lIns="0" spcFirstLastPara="1" rIns="0" wrap="square" tIns="0">
            <a:spAutoFit/>
          </a:bodyPr>
          <a:lstStyle/>
          <a:p>
            <a:pPr indent="0" lvl="0" marL="0" marR="0" rtl="0" algn="r">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50</a:t>
            </a:r>
            <a:endParaRPr/>
          </a:p>
        </p:txBody>
      </p:sp>
      <p:sp>
        <p:nvSpPr>
          <p:cNvPr id="124" name="Google Shape;124;p13"/>
          <p:cNvSpPr txBox="1"/>
          <p:nvPr/>
        </p:nvSpPr>
        <p:spPr>
          <a:xfrm>
            <a:off x="3555274" y="3476206"/>
            <a:ext cx="2847494" cy="3657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D76E6E"/>
                </a:solidFill>
                <a:latin typeface="Barlow Black"/>
                <a:ea typeface="Barlow Black"/>
                <a:cs typeface="Barlow Black"/>
                <a:sym typeface="Barlow Black"/>
              </a:rPr>
              <a:t>INTRODUCTION TO KPI</a:t>
            </a:r>
            <a:endParaRPr/>
          </a:p>
        </p:txBody>
      </p:sp>
      <p:sp>
        <p:nvSpPr>
          <p:cNvPr id="125" name="Google Shape;125;p13"/>
          <p:cNvSpPr txBox="1"/>
          <p:nvPr/>
        </p:nvSpPr>
        <p:spPr>
          <a:xfrm>
            <a:off x="3224813" y="3874868"/>
            <a:ext cx="3646200" cy="61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 u="none" cap="none" strike="noStrike">
                <a:solidFill>
                  <a:srgbClr val="000000"/>
                </a:solidFill>
                <a:latin typeface="Barlow"/>
                <a:ea typeface="Barlow"/>
                <a:cs typeface="Barlow"/>
                <a:sym typeface="Barlow"/>
              </a:rPr>
              <a:t>Lorem ipsum odor amet, consectetuer adipiscing elit. Penatibus sagittis dignissim condimentum sapien proin integer maximus magnis neque? Massa bibendum cras velit neque erat. Tortor nunc at ad sapien vivamus aenean commodo blandit.</a:t>
            </a:r>
            <a:endParaRPr/>
          </a:p>
        </p:txBody>
      </p:sp>
      <p:grpSp>
        <p:nvGrpSpPr>
          <p:cNvPr id="126" name="Google Shape;126;p13"/>
          <p:cNvGrpSpPr/>
          <p:nvPr/>
        </p:nvGrpSpPr>
        <p:grpSpPr>
          <a:xfrm>
            <a:off x="7380173" y="481946"/>
            <a:ext cx="229667" cy="269084"/>
            <a:chOff x="0" y="-19050"/>
            <a:chExt cx="82307" cy="96434"/>
          </a:xfrm>
        </p:grpSpPr>
        <p:sp>
          <p:nvSpPr>
            <p:cNvPr id="127" name="Google Shape;127;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28" name="Google Shape;128;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3"/>
          <p:cNvGrpSpPr/>
          <p:nvPr/>
        </p:nvGrpSpPr>
        <p:grpSpPr>
          <a:xfrm>
            <a:off x="7380173" y="784925"/>
            <a:ext cx="229667" cy="269084"/>
            <a:chOff x="0" y="-19050"/>
            <a:chExt cx="82307" cy="96434"/>
          </a:xfrm>
        </p:grpSpPr>
        <p:sp>
          <p:nvSpPr>
            <p:cNvPr id="130" name="Google Shape;130;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31" name="Google Shape;131;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3"/>
          <p:cNvGrpSpPr/>
          <p:nvPr/>
        </p:nvGrpSpPr>
        <p:grpSpPr>
          <a:xfrm>
            <a:off x="7380173" y="1087904"/>
            <a:ext cx="229667" cy="269084"/>
            <a:chOff x="0" y="-19050"/>
            <a:chExt cx="82307" cy="96434"/>
          </a:xfrm>
        </p:grpSpPr>
        <p:sp>
          <p:nvSpPr>
            <p:cNvPr id="133" name="Google Shape;133;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34" name="Google Shape;134;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3"/>
          <p:cNvGrpSpPr/>
          <p:nvPr/>
        </p:nvGrpSpPr>
        <p:grpSpPr>
          <a:xfrm>
            <a:off x="7380173" y="1390883"/>
            <a:ext cx="229667" cy="269084"/>
            <a:chOff x="0" y="-19050"/>
            <a:chExt cx="82307" cy="96434"/>
          </a:xfrm>
        </p:grpSpPr>
        <p:sp>
          <p:nvSpPr>
            <p:cNvPr id="136" name="Google Shape;136;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37" name="Google Shape;137;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3"/>
          <p:cNvGrpSpPr/>
          <p:nvPr/>
        </p:nvGrpSpPr>
        <p:grpSpPr>
          <a:xfrm>
            <a:off x="7380173" y="1693862"/>
            <a:ext cx="229667" cy="269084"/>
            <a:chOff x="0" y="-19050"/>
            <a:chExt cx="82307" cy="96434"/>
          </a:xfrm>
        </p:grpSpPr>
        <p:sp>
          <p:nvSpPr>
            <p:cNvPr id="139" name="Google Shape;139;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40" name="Google Shape;140;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3"/>
          <p:cNvGrpSpPr/>
          <p:nvPr/>
        </p:nvGrpSpPr>
        <p:grpSpPr>
          <a:xfrm>
            <a:off x="7380173" y="1996841"/>
            <a:ext cx="229667" cy="269084"/>
            <a:chOff x="0" y="-19050"/>
            <a:chExt cx="82307" cy="96434"/>
          </a:xfrm>
        </p:grpSpPr>
        <p:sp>
          <p:nvSpPr>
            <p:cNvPr id="142" name="Google Shape;142;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43" name="Google Shape;143;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3"/>
          <p:cNvGrpSpPr/>
          <p:nvPr/>
        </p:nvGrpSpPr>
        <p:grpSpPr>
          <a:xfrm>
            <a:off x="7685486" y="481946"/>
            <a:ext cx="229667" cy="269084"/>
            <a:chOff x="0" y="-19050"/>
            <a:chExt cx="82307" cy="96434"/>
          </a:xfrm>
        </p:grpSpPr>
        <p:sp>
          <p:nvSpPr>
            <p:cNvPr id="145" name="Google Shape;145;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46" name="Google Shape;146;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3"/>
          <p:cNvGrpSpPr/>
          <p:nvPr/>
        </p:nvGrpSpPr>
        <p:grpSpPr>
          <a:xfrm>
            <a:off x="7685486" y="784925"/>
            <a:ext cx="229667" cy="269084"/>
            <a:chOff x="0" y="-19050"/>
            <a:chExt cx="82307" cy="96434"/>
          </a:xfrm>
        </p:grpSpPr>
        <p:sp>
          <p:nvSpPr>
            <p:cNvPr id="148" name="Google Shape;148;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A6A6A6"/>
            </a:solidFill>
            <a:ln>
              <a:noFill/>
            </a:ln>
          </p:spPr>
        </p:sp>
        <p:sp>
          <p:nvSpPr>
            <p:cNvPr id="149" name="Google Shape;149;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3"/>
          <p:cNvGrpSpPr/>
          <p:nvPr/>
        </p:nvGrpSpPr>
        <p:grpSpPr>
          <a:xfrm>
            <a:off x="7685486" y="1087904"/>
            <a:ext cx="229667" cy="269084"/>
            <a:chOff x="0" y="-19050"/>
            <a:chExt cx="82307" cy="96434"/>
          </a:xfrm>
        </p:grpSpPr>
        <p:sp>
          <p:nvSpPr>
            <p:cNvPr id="151" name="Google Shape;151;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52" name="Google Shape;152;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3"/>
          <p:cNvGrpSpPr/>
          <p:nvPr/>
        </p:nvGrpSpPr>
        <p:grpSpPr>
          <a:xfrm>
            <a:off x="7685486" y="1390883"/>
            <a:ext cx="229667" cy="269084"/>
            <a:chOff x="0" y="-19050"/>
            <a:chExt cx="82307" cy="96434"/>
          </a:xfrm>
        </p:grpSpPr>
        <p:sp>
          <p:nvSpPr>
            <p:cNvPr id="154" name="Google Shape;154;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55" name="Google Shape;155;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13"/>
          <p:cNvGrpSpPr/>
          <p:nvPr/>
        </p:nvGrpSpPr>
        <p:grpSpPr>
          <a:xfrm>
            <a:off x="7685486" y="1693862"/>
            <a:ext cx="229667" cy="269084"/>
            <a:chOff x="0" y="-19050"/>
            <a:chExt cx="82307" cy="96434"/>
          </a:xfrm>
        </p:grpSpPr>
        <p:sp>
          <p:nvSpPr>
            <p:cNvPr id="157" name="Google Shape;157;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58" name="Google Shape;158;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3"/>
          <p:cNvGrpSpPr/>
          <p:nvPr/>
        </p:nvGrpSpPr>
        <p:grpSpPr>
          <a:xfrm>
            <a:off x="7685486" y="1996841"/>
            <a:ext cx="229667" cy="269084"/>
            <a:chOff x="0" y="-19050"/>
            <a:chExt cx="82307" cy="96434"/>
          </a:xfrm>
        </p:grpSpPr>
        <p:sp>
          <p:nvSpPr>
            <p:cNvPr id="160" name="Google Shape;160;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61" name="Google Shape;161;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3"/>
          <p:cNvGrpSpPr/>
          <p:nvPr/>
        </p:nvGrpSpPr>
        <p:grpSpPr>
          <a:xfrm>
            <a:off x="7991353" y="481946"/>
            <a:ext cx="229667" cy="269084"/>
            <a:chOff x="0" y="-19050"/>
            <a:chExt cx="82307" cy="96434"/>
          </a:xfrm>
        </p:grpSpPr>
        <p:sp>
          <p:nvSpPr>
            <p:cNvPr id="163" name="Google Shape;163;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64" name="Google Shape;164;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3"/>
          <p:cNvGrpSpPr/>
          <p:nvPr/>
        </p:nvGrpSpPr>
        <p:grpSpPr>
          <a:xfrm>
            <a:off x="7991353" y="784925"/>
            <a:ext cx="229667" cy="269084"/>
            <a:chOff x="0" y="-19050"/>
            <a:chExt cx="82307" cy="96434"/>
          </a:xfrm>
        </p:grpSpPr>
        <p:sp>
          <p:nvSpPr>
            <p:cNvPr id="166" name="Google Shape;166;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67" name="Google Shape;167;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3"/>
          <p:cNvGrpSpPr/>
          <p:nvPr/>
        </p:nvGrpSpPr>
        <p:grpSpPr>
          <a:xfrm>
            <a:off x="7991353" y="1087904"/>
            <a:ext cx="229667" cy="269084"/>
            <a:chOff x="0" y="-19050"/>
            <a:chExt cx="82307" cy="96434"/>
          </a:xfrm>
        </p:grpSpPr>
        <p:sp>
          <p:nvSpPr>
            <p:cNvPr id="169" name="Google Shape;169;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70" name="Google Shape;170;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3"/>
          <p:cNvGrpSpPr/>
          <p:nvPr/>
        </p:nvGrpSpPr>
        <p:grpSpPr>
          <a:xfrm>
            <a:off x="7991353" y="1390883"/>
            <a:ext cx="229667" cy="269084"/>
            <a:chOff x="0" y="-19050"/>
            <a:chExt cx="82307" cy="96434"/>
          </a:xfrm>
        </p:grpSpPr>
        <p:sp>
          <p:nvSpPr>
            <p:cNvPr id="172" name="Google Shape;172;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73" name="Google Shape;173;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3"/>
          <p:cNvGrpSpPr/>
          <p:nvPr/>
        </p:nvGrpSpPr>
        <p:grpSpPr>
          <a:xfrm>
            <a:off x="7991353" y="1693862"/>
            <a:ext cx="229667" cy="269084"/>
            <a:chOff x="0" y="-19050"/>
            <a:chExt cx="82307" cy="96434"/>
          </a:xfrm>
        </p:grpSpPr>
        <p:sp>
          <p:nvSpPr>
            <p:cNvPr id="175" name="Google Shape;175;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76" name="Google Shape;176;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3"/>
          <p:cNvGrpSpPr/>
          <p:nvPr/>
        </p:nvGrpSpPr>
        <p:grpSpPr>
          <a:xfrm>
            <a:off x="7991353" y="1996841"/>
            <a:ext cx="229667" cy="269084"/>
            <a:chOff x="0" y="-19050"/>
            <a:chExt cx="82307" cy="96434"/>
          </a:xfrm>
        </p:grpSpPr>
        <p:sp>
          <p:nvSpPr>
            <p:cNvPr id="178" name="Google Shape;178;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79" name="Google Shape;179;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3"/>
          <p:cNvGrpSpPr/>
          <p:nvPr/>
        </p:nvGrpSpPr>
        <p:grpSpPr>
          <a:xfrm>
            <a:off x="8297220" y="481946"/>
            <a:ext cx="229667" cy="269084"/>
            <a:chOff x="0" y="-19050"/>
            <a:chExt cx="82307" cy="96434"/>
          </a:xfrm>
        </p:grpSpPr>
        <p:sp>
          <p:nvSpPr>
            <p:cNvPr id="181" name="Google Shape;181;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82" name="Google Shape;182;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13"/>
          <p:cNvGrpSpPr/>
          <p:nvPr/>
        </p:nvGrpSpPr>
        <p:grpSpPr>
          <a:xfrm>
            <a:off x="8297220" y="784925"/>
            <a:ext cx="229667" cy="269084"/>
            <a:chOff x="0" y="-19050"/>
            <a:chExt cx="82307" cy="96434"/>
          </a:xfrm>
        </p:grpSpPr>
        <p:sp>
          <p:nvSpPr>
            <p:cNvPr id="184" name="Google Shape;184;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D76E6E"/>
            </a:solidFill>
            <a:ln>
              <a:noFill/>
            </a:ln>
          </p:spPr>
        </p:sp>
        <p:sp>
          <p:nvSpPr>
            <p:cNvPr id="185" name="Google Shape;185;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3"/>
          <p:cNvGrpSpPr/>
          <p:nvPr/>
        </p:nvGrpSpPr>
        <p:grpSpPr>
          <a:xfrm>
            <a:off x="8297220" y="1087904"/>
            <a:ext cx="229667" cy="269084"/>
            <a:chOff x="0" y="-19050"/>
            <a:chExt cx="82307" cy="96434"/>
          </a:xfrm>
        </p:grpSpPr>
        <p:sp>
          <p:nvSpPr>
            <p:cNvPr id="187" name="Google Shape;187;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188" name="Google Shape;188;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13"/>
          <p:cNvGrpSpPr/>
          <p:nvPr/>
        </p:nvGrpSpPr>
        <p:grpSpPr>
          <a:xfrm>
            <a:off x="8297220" y="1390883"/>
            <a:ext cx="229667" cy="269084"/>
            <a:chOff x="0" y="-19050"/>
            <a:chExt cx="82307" cy="96434"/>
          </a:xfrm>
        </p:grpSpPr>
        <p:sp>
          <p:nvSpPr>
            <p:cNvPr id="190" name="Google Shape;190;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191" name="Google Shape;191;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3"/>
          <p:cNvGrpSpPr/>
          <p:nvPr/>
        </p:nvGrpSpPr>
        <p:grpSpPr>
          <a:xfrm>
            <a:off x="8297220" y="1693862"/>
            <a:ext cx="229667" cy="269084"/>
            <a:chOff x="0" y="-19050"/>
            <a:chExt cx="82307" cy="96434"/>
          </a:xfrm>
        </p:grpSpPr>
        <p:sp>
          <p:nvSpPr>
            <p:cNvPr id="193" name="Google Shape;193;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194" name="Google Shape;194;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3"/>
          <p:cNvGrpSpPr/>
          <p:nvPr/>
        </p:nvGrpSpPr>
        <p:grpSpPr>
          <a:xfrm>
            <a:off x="8297220" y="1996841"/>
            <a:ext cx="229667" cy="269084"/>
            <a:chOff x="0" y="-19050"/>
            <a:chExt cx="82307" cy="96434"/>
          </a:xfrm>
        </p:grpSpPr>
        <p:sp>
          <p:nvSpPr>
            <p:cNvPr id="196" name="Google Shape;196;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197" name="Google Shape;197;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3"/>
          <p:cNvGrpSpPr/>
          <p:nvPr/>
        </p:nvGrpSpPr>
        <p:grpSpPr>
          <a:xfrm>
            <a:off x="8603086" y="481946"/>
            <a:ext cx="229667" cy="269084"/>
            <a:chOff x="0" y="-19050"/>
            <a:chExt cx="82307" cy="96434"/>
          </a:xfrm>
        </p:grpSpPr>
        <p:sp>
          <p:nvSpPr>
            <p:cNvPr id="199" name="Google Shape;199;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00" name="Google Shape;200;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1" name="Google Shape;201;p13"/>
          <p:cNvGrpSpPr/>
          <p:nvPr/>
        </p:nvGrpSpPr>
        <p:grpSpPr>
          <a:xfrm>
            <a:off x="8603086" y="784925"/>
            <a:ext cx="229667" cy="269084"/>
            <a:chOff x="0" y="-19050"/>
            <a:chExt cx="82307" cy="96434"/>
          </a:xfrm>
        </p:grpSpPr>
        <p:sp>
          <p:nvSpPr>
            <p:cNvPr id="202" name="Google Shape;202;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03" name="Google Shape;203;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4" name="Google Shape;204;p13"/>
          <p:cNvGrpSpPr/>
          <p:nvPr/>
        </p:nvGrpSpPr>
        <p:grpSpPr>
          <a:xfrm>
            <a:off x="8603086" y="1087904"/>
            <a:ext cx="229667" cy="269084"/>
            <a:chOff x="0" y="-19050"/>
            <a:chExt cx="82307" cy="96434"/>
          </a:xfrm>
        </p:grpSpPr>
        <p:sp>
          <p:nvSpPr>
            <p:cNvPr id="205" name="Google Shape;205;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06" name="Google Shape;206;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7" name="Google Shape;207;p13"/>
          <p:cNvGrpSpPr/>
          <p:nvPr/>
        </p:nvGrpSpPr>
        <p:grpSpPr>
          <a:xfrm>
            <a:off x="8603086" y="1390883"/>
            <a:ext cx="229667" cy="269084"/>
            <a:chOff x="0" y="-19050"/>
            <a:chExt cx="82307" cy="96434"/>
          </a:xfrm>
        </p:grpSpPr>
        <p:sp>
          <p:nvSpPr>
            <p:cNvPr id="208" name="Google Shape;208;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09" name="Google Shape;209;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3"/>
          <p:cNvGrpSpPr/>
          <p:nvPr/>
        </p:nvGrpSpPr>
        <p:grpSpPr>
          <a:xfrm>
            <a:off x="8603086" y="1693862"/>
            <a:ext cx="229667" cy="269084"/>
            <a:chOff x="0" y="-19050"/>
            <a:chExt cx="82307" cy="96434"/>
          </a:xfrm>
        </p:grpSpPr>
        <p:sp>
          <p:nvSpPr>
            <p:cNvPr id="211" name="Google Shape;211;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12" name="Google Shape;212;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3"/>
          <p:cNvGrpSpPr/>
          <p:nvPr/>
        </p:nvGrpSpPr>
        <p:grpSpPr>
          <a:xfrm>
            <a:off x="8603086" y="1996841"/>
            <a:ext cx="229667" cy="269084"/>
            <a:chOff x="0" y="-19050"/>
            <a:chExt cx="82307" cy="96434"/>
          </a:xfrm>
        </p:grpSpPr>
        <p:sp>
          <p:nvSpPr>
            <p:cNvPr id="214" name="Google Shape;214;p13"/>
            <p:cNvSpPr/>
            <p:nvPr/>
          </p:nvSpPr>
          <p:spPr>
            <a:xfrm>
              <a:off x="0" y="0"/>
              <a:ext cx="82307" cy="77384"/>
            </a:xfrm>
            <a:custGeom>
              <a:rect b="b" l="l" r="r" t="t"/>
              <a:pathLst>
                <a:path extrusionOk="0" h="77384" w="82307">
                  <a:moveTo>
                    <a:pt x="0" y="0"/>
                  </a:moveTo>
                  <a:lnTo>
                    <a:pt x="82307" y="0"/>
                  </a:lnTo>
                  <a:lnTo>
                    <a:pt x="82307" y="77384"/>
                  </a:lnTo>
                  <a:lnTo>
                    <a:pt x="0" y="77384"/>
                  </a:lnTo>
                  <a:close/>
                </a:path>
              </a:pathLst>
            </a:custGeom>
            <a:solidFill>
              <a:srgbClr val="FCC2C2"/>
            </a:solidFill>
            <a:ln>
              <a:noFill/>
            </a:ln>
          </p:spPr>
        </p:sp>
        <p:sp>
          <p:nvSpPr>
            <p:cNvPr id="215" name="Google Shape;215;p13"/>
            <p:cNvSpPr txBox="1"/>
            <p:nvPr/>
          </p:nvSpPr>
          <p:spPr>
            <a:xfrm>
              <a:off x="0" y="-19050"/>
              <a:ext cx="82307" cy="96434"/>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3"/>
          <p:cNvGrpSpPr/>
          <p:nvPr/>
        </p:nvGrpSpPr>
        <p:grpSpPr>
          <a:xfrm>
            <a:off x="9013728" y="496327"/>
            <a:ext cx="299107" cy="352263"/>
            <a:chOff x="0" y="-19050"/>
            <a:chExt cx="107193" cy="126243"/>
          </a:xfrm>
        </p:grpSpPr>
        <p:sp>
          <p:nvSpPr>
            <p:cNvPr id="217" name="Google Shape;217;p13"/>
            <p:cNvSpPr/>
            <p:nvPr/>
          </p:nvSpPr>
          <p:spPr>
            <a:xfrm>
              <a:off x="0" y="0"/>
              <a:ext cx="107193" cy="107193"/>
            </a:xfrm>
            <a:custGeom>
              <a:rect b="b" l="l" r="r" t="t"/>
              <a:pathLst>
                <a:path extrusionOk="0" h="107193" w="107193">
                  <a:moveTo>
                    <a:pt x="0" y="0"/>
                  </a:moveTo>
                  <a:lnTo>
                    <a:pt x="107193" y="0"/>
                  </a:lnTo>
                  <a:lnTo>
                    <a:pt x="107193" y="107193"/>
                  </a:lnTo>
                  <a:lnTo>
                    <a:pt x="0" y="107193"/>
                  </a:lnTo>
                  <a:close/>
                </a:path>
              </a:pathLst>
            </a:custGeom>
            <a:solidFill>
              <a:srgbClr val="A6A6A6"/>
            </a:solidFill>
            <a:ln>
              <a:noFill/>
            </a:ln>
          </p:spPr>
        </p:sp>
        <p:sp>
          <p:nvSpPr>
            <p:cNvPr id="218" name="Google Shape;218;p13"/>
            <p:cNvSpPr txBox="1"/>
            <p:nvPr/>
          </p:nvSpPr>
          <p:spPr>
            <a:xfrm>
              <a:off x="0" y="-19050"/>
              <a:ext cx="107193" cy="126243"/>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9" name="Google Shape;219;p13"/>
          <p:cNvSpPr txBox="1"/>
          <p:nvPr/>
        </p:nvSpPr>
        <p:spPr>
          <a:xfrm>
            <a:off x="9389035" y="590452"/>
            <a:ext cx="673499"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01</a:t>
            </a:r>
            <a:endParaRPr/>
          </a:p>
        </p:txBody>
      </p:sp>
      <p:sp>
        <p:nvSpPr>
          <p:cNvPr id="220" name="Google Shape;220;p13"/>
          <p:cNvSpPr txBox="1"/>
          <p:nvPr/>
        </p:nvSpPr>
        <p:spPr>
          <a:xfrm>
            <a:off x="9013728" y="920554"/>
            <a:ext cx="960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a:t>
            </a:r>
            <a:endParaRPr/>
          </a:p>
        </p:txBody>
      </p:sp>
      <p:grpSp>
        <p:nvGrpSpPr>
          <p:cNvPr id="221" name="Google Shape;221;p13"/>
          <p:cNvGrpSpPr/>
          <p:nvPr/>
        </p:nvGrpSpPr>
        <p:grpSpPr>
          <a:xfrm>
            <a:off x="9023253" y="1347358"/>
            <a:ext cx="299107" cy="352263"/>
            <a:chOff x="0" y="-19050"/>
            <a:chExt cx="107193" cy="126243"/>
          </a:xfrm>
        </p:grpSpPr>
        <p:sp>
          <p:nvSpPr>
            <p:cNvPr id="222" name="Google Shape;222;p13"/>
            <p:cNvSpPr/>
            <p:nvPr/>
          </p:nvSpPr>
          <p:spPr>
            <a:xfrm>
              <a:off x="0" y="0"/>
              <a:ext cx="107193" cy="107193"/>
            </a:xfrm>
            <a:custGeom>
              <a:rect b="b" l="l" r="r" t="t"/>
              <a:pathLst>
                <a:path extrusionOk="0" h="107193" w="107193">
                  <a:moveTo>
                    <a:pt x="0" y="0"/>
                  </a:moveTo>
                  <a:lnTo>
                    <a:pt x="107193" y="0"/>
                  </a:lnTo>
                  <a:lnTo>
                    <a:pt x="107193" y="107193"/>
                  </a:lnTo>
                  <a:lnTo>
                    <a:pt x="0" y="107193"/>
                  </a:lnTo>
                  <a:close/>
                </a:path>
              </a:pathLst>
            </a:custGeom>
            <a:solidFill>
              <a:srgbClr val="D76E6E"/>
            </a:solidFill>
            <a:ln>
              <a:noFill/>
            </a:ln>
          </p:spPr>
        </p:sp>
        <p:sp>
          <p:nvSpPr>
            <p:cNvPr id="223" name="Google Shape;223;p13"/>
            <p:cNvSpPr txBox="1"/>
            <p:nvPr/>
          </p:nvSpPr>
          <p:spPr>
            <a:xfrm>
              <a:off x="0" y="-19050"/>
              <a:ext cx="107193" cy="126243"/>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4" name="Google Shape;224;p13"/>
          <p:cNvSpPr txBox="1"/>
          <p:nvPr/>
        </p:nvSpPr>
        <p:spPr>
          <a:xfrm>
            <a:off x="9398560" y="1441482"/>
            <a:ext cx="673499"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02</a:t>
            </a:r>
            <a:endParaRPr/>
          </a:p>
        </p:txBody>
      </p:sp>
      <p:sp>
        <p:nvSpPr>
          <p:cNvPr id="225" name="Google Shape;225;p13"/>
          <p:cNvSpPr txBox="1"/>
          <p:nvPr/>
        </p:nvSpPr>
        <p:spPr>
          <a:xfrm>
            <a:off x="9023253" y="1771584"/>
            <a:ext cx="960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a:t>
            </a:r>
            <a:endParaRPr/>
          </a:p>
        </p:txBody>
      </p:sp>
      <p:grpSp>
        <p:nvGrpSpPr>
          <p:cNvPr id="226" name="Google Shape;226;p13"/>
          <p:cNvGrpSpPr/>
          <p:nvPr/>
        </p:nvGrpSpPr>
        <p:grpSpPr>
          <a:xfrm>
            <a:off x="9023253" y="2169279"/>
            <a:ext cx="299107" cy="352263"/>
            <a:chOff x="0" y="-19050"/>
            <a:chExt cx="107193" cy="126243"/>
          </a:xfrm>
        </p:grpSpPr>
        <p:sp>
          <p:nvSpPr>
            <p:cNvPr id="227" name="Google Shape;227;p13"/>
            <p:cNvSpPr/>
            <p:nvPr/>
          </p:nvSpPr>
          <p:spPr>
            <a:xfrm>
              <a:off x="0" y="0"/>
              <a:ext cx="107193" cy="107193"/>
            </a:xfrm>
            <a:custGeom>
              <a:rect b="b" l="l" r="r" t="t"/>
              <a:pathLst>
                <a:path extrusionOk="0" h="107193" w="107193">
                  <a:moveTo>
                    <a:pt x="0" y="0"/>
                  </a:moveTo>
                  <a:lnTo>
                    <a:pt x="107193" y="0"/>
                  </a:lnTo>
                  <a:lnTo>
                    <a:pt x="107193" y="107193"/>
                  </a:lnTo>
                  <a:lnTo>
                    <a:pt x="0" y="107193"/>
                  </a:lnTo>
                  <a:close/>
                </a:path>
              </a:pathLst>
            </a:custGeom>
            <a:solidFill>
              <a:srgbClr val="FCC2C2"/>
            </a:solidFill>
            <a:ln>
              <a:noFill/>
            </a:ln>
          </p:spPr>
        </p:sp>
        <p:sp>
          <p:nvSpPr>
            <p:cNvPr id="228" name="Google Shape;228;p13"/>
            <p:cNvSpPr txBox="1"/>
            <p:nvPr/>
          </p:nvSpPr>
          <p:spPr>
            <a:xfrm>
              <a:off x="0" y="-19050"/>
              <a:ext cx="107193" cy="126243"/>
            </a:xfrm>
            <a:prstGeom prst="rect">
              <a:avLst/>
            </a:prstGeom>
            <a:noFill/>
            <a:ln>
              <a:noFill/>
            </a:ln>
          </p:spPr>
          <p:txBody>
            <a:bodyPr anchorCtr="0" anchor="ctr" bIns="50800" lIns="50800" spcFirstLastPara="1" rIns="50800" wrap="square" tIns="50800">
              <a:noAutofit/>
            </a:bodyPr>
            <a:lstStyle/>
            <a:p>
              <a:pPr indent="0" lvl="0" marL="0" marR="0" rtl="0" algn="ctr">
                <a:lnSpc>
                  <a:spcPct val="9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9" name="Google Shape;229;p13"/>
          <p:cNvSpPr txBox="1"/>
          <p:nvPr/>
        </p:nvSpPr>
        <p:spPr>
          <a:xfrm>
            <a:off x="9398560" y="2263404"/>
            <a:ext cx="673499" cy="19812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Barlow Black"/>
                <a:ea typeface="Barlow Black"/>
                <a:cs typeface="Barlow Black"/>
                <a:sym typeface="Barlow Black"/>
              </a:rPr>
              <a:t>POINT 03</a:t>
            </a:r>
            <a:endParaRPr/>
          </a:p>
        </p:txBody>
      </p:sp>
      <p:sp>
        <p:nvSpPr>
          <p:cNvPr id="230" name="Google Shape;230;p13"/>
          <p:cNvSpPr txBox="1"/>
          <p:nvPr/>
        </p:nvSpPr>
        <p:spPr>
          <a:xfrm>
            <a:off x="9023253" y="2593506"/>
            <a:ext cx="960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a:t>
            </a:r>
            <a:endParaRPr/>
          </a:p>
        </p:txBody>
      </p:sp>
      <p:sp>
        <p:nvSpPr>
          <p:cNvPr id="231" name="Google Shape;231;p13"/>
          <p:cNvSpPr txBox="1"/>
          <p:nvPr/>
        </p:nvSpPr>
        <p:spPr>
          <a:xfrm>
            <a:off x="7351598" y="2362464"/>
            <a:ext cx="14271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100" u="none" cap="none" strike="noStrike">
                <a:solidFill>
                  <a:srgbClr val="D76E6E"/>
                </a:solidFill>
                <a:latin typeface="Barlow Black"/>
                <a:ea typeface="Barlow Black"/>
                <a:cs typeface="Barlow Black"/>
                <a:sym typeface="Barlow Black"/>
              </a:rPr>
              <a:t>SQUARE GRAPH</a:t>
            </a:r>
            <a:endParaRPr/>
          </a:p>
        </p:txBody>
      </p:sp>
      <p:cxnSp>
        <p:nvCxnSpPr>
          <p:cNvPr id="232" name="Google Shape;232;p13"/>
          <p:cNvCxnSpPr/>
          <p:nvPr/>
        </p:nvCxnSpPr>
        <p:spPr>
          <a:xfrm rot="10800000">
            <a:off x="7180148" y="5537703"/>
            <a:ext cx="3225836" cy="0"/>
          </a:xfrm>
          <a:prstGeom prst="straightConnector1">
            <a:avLst/>
          </a:prstGeom>
          <a:noFill/>
          <a:ln cap="flat" cmpd="sng" w="38100">
            <a:solidFill>
              <a:srgbClr val="000000"/>
            </a:solidFill>
            <a:prstDash val="solid"/>
            <a:round/>
            <a:headEnd len="sm" w="sm" type="none"/>
            <a:tailEnd len="sm" w="sm" type="none"/>
          </a:ln>
        </p:spPr>
      </p:cxnSp>
      <p:pic>
        <p:nvPicPr>
          <p:cNvPr id="233" name="Google Shape;233;p13"/>
          <p:cNvPicPr preferRelativeResize="0"/>
          <p:nvPr/>
        </p:nvPicPr>
        <p:blipFill rotWithShape="1">
          <a:blip r:embed="rId6">
            <a:alphaModFix/>
          </a:blip>
          <a:srcRect b="0" l="0" r="0" t="0"/>
          <a:stretch/>
        </p:blipFill>
        <p:spPr>
          <a:xfrm>
            <a:off x="7293364" y="3329771"/>
            <a:ext cx="2067142" cy="2001034"/>
          </a:xfrm>
          <a:prstGeom prst="rect">
            <a:avLst/>
          </a:prstGeom>
          <a:noFill/>
          <a:ln>
            <a:noFill/>
          </a:ln>
        </p:spPr>
      </p:pic>
      <p:sp>
        <p:nvSpPr>
          <p:cNvPr id="234" name="Google Shape;234;p13"/>
          <p:cNvSpPr txBox="1"/>
          <p:nvPr/>
        </p:nvSpPr>
        <p:spPr>
          <a:xfrm>
            <a:off x="9312835" y="3991303"/>
            <a:ext cx="9600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100" u="none" cap="none" strike="noStrike">
                <a:solidFill>
                  <a:srgbClr val="D76E6E"/>
                </a:solidFill>
                <a:latin typeface="Barlow Black"/>
                <a:ea typeface="Barlow Black"/>
                <a:cs typeface="Barlow Black"/>
                <a:sym typeface="Barlow Black"/>
              </a:rPr>
              <a:t>PIE GRAPH</a:t>
            </a:r>
            <a:endParaRPr/>
          </a:p>
        </p:txBody>
      </p:sp>
      <p:sp>
        <p:nvSpPr>
          <p:cNvPr id="235" name="Google Shape;235;p13"/>
          <p:cNvSpPr txBox="1"/>
          <p:nvPr/>
        </p:nvSpPr>
        <p:spPr>
          <a:xfrm>
            <a:off x="7380173" y="5727122"/>
            <a:ext cx="1932662" cy="273685"/>
          </a:xfrm>
          <a:prstGeom prst="rect">
            <a:avLst/>
          </a:prstGeom>
          <a:noFill/>
          <a:ln>
            <a:noFill/>
          </a:ln>
        </p:spPr>
        <p:txBody>
          <a:bodyPr anchorCtr="0" anchor="t" bIns="0" lIns="0" spcFirstLastPara="1" rIns="0" wrap="square" tIns="0">
            <a:spAutoFit/>
          </a:bodyPr>
          <a:lstStyle/>
          <a:p>
            <a:pPr indent="0" lvl="0" marL="0" marR="0" rtl="0" algn="l">
              <a:lnSpc>
                <a:spcPct val="140025"/>
              </a:lnSpc>
              <a:spcBef>
                <a:spcPts val="0"/>
              </a:spcBef>
              <a:spcAft>
                <a:spcPts val="0"/>
              </a:spcAft>
              <a:buNone/>
            </a:pPr>
            <a:r>
              <a:rPr b="1" i="0" lang="en-US" sz="1599" u="none" cap="none" strike="noStrike">
                <a:solidFill>
                  <a:srgbClr val="D76E6E"/>
                </a:solidFill>
                <a:latin typeface="Barlow Black"/>
                <a:ea typeface="Barlow Black"/>
                <a:cs typeface="Barlow Black"/>
                <a:sym typeface="Barlow Black"/>
              </a:rPr>
              <a:t>IMPORTANT NOTES</a:t>
            </a:r>
            <a:endParaRPr/>
          </a:p>
        </p:txBody>
      </p:sp>
      <p:sp>
        <p:nvSpPr>
          <p:cNvPr id="236" name="Google Shape;236;p13"/>
          <p:cNvSpPr txBox="1"/>
          <p:nvPr/>
        </p:nvSpPr>
        <p:spPr>
          <a:xfrm>
            <a:off x="7351598" y="6068815"/>
            <a:ext cx="29211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Barlow"/>
                <a:ea typeface="Barlow"/>
                <a:cs typeface="Barlow"/>
                <a:sym typeface="Barlow"/>
              </a:rPr>
              <a:t>Lorem ipsum odor amet, consectetuer adipiscing elit. Penatibus sagittis dignissim condimentum sapien proin integer maximus magnis neque? Massa bibendum cras velit neque erat. Tortor nunc at ad sapien vivamus aenean commodo blandit.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8"/>
        </a:solidFill>
      </p:bgPr>
    </p:bg>
    <p:spTree>
      <p:nvGrpSpPr>
        <p:cNvPr id="240" name="Shape 240"/>
        <p:cNvGrpSpPr/>
        <p:nvPr/>
      </p:nvGrpSpPr>
      <p:grpSpPr>
        <a:xfrm>
          <a:off x="0" y="0"/>
          <a:ext cx="0" cy="0"/>
          <a:chOff x="0" y="0"/>
          <a:chExt cx="0" cy="0"/>
        </a:xfrm>
      </p:grpSpPr>
      <p:grpSp>
        <p:nvGrpSpPr>
          <p:cNvPr id="241" name="Google Shape;241;p14"/>
          <p:cNvGrpSpPr/>
          <p:nvPr/>
        </p:nvGrpSpPr>
        <p:grpSpPr>
          <a:xfrm>
            <a:off x="282607" y="1743507"/>
            <a:ext cx="3063891" cy="4885236"/>
            <a:chOff x="0" y="-38100"/>
            <a:chExt cx="1342589" cy="2140697"/>
          </a:xfrm>
        </p:grpSpPr>
        <p:sp>
          <p:nvSpPr>
            <p:cNvPr id="242" name="Google Shape;242;p14"/>
            <p:cNvSpPr/>
            <p:nvPr/>
          </p:nvSpPr>
          <p:spPr>
            <a:xfrm>
              <a:off x="0" y="0"/>
              <a:ext cx="1342589" cy="2102597"/>
            </a:xfrm>
            <a:custGeom>
              <a:rect b="b" l="l" r="r" t="t"/>
              <a:pathLst>
                <a:path extrusionOk="0" h="2102597" w="1342589">
                  <a:moveTo>
                    <a:pt x="37902" y="0"/>
                  </a:moveTo>
                  <a:lnTo>
                    <a:pt x="1304686" y="0"/>
                  </a:lnTo>
                  <a:cubicBezTo>
                    <a:pt x="1325619" y="0"/>
                    <a:pt x="1342589" y="16969"/>
                    <a:pt x="1342589" y="37902"/>
                  </a:cubicBezTo>
                  <a:lnTo>
                    <a:pt x="1342589" y="2064695"/>
                  </a:lnTo>
                  <a:cubicBezTo>
                    <a:pt x="1342589" y="2085628"/>
                    <a:pt x="1325619" y="2102597"/>
                    <a:pt x="1304686" y="2102597"/>
                  </a:cubicBezTo>
                  <a:lnTo>
                    <a:pt x="37902" y="2102597"/>
                  </a:lnTo>
                  <a:cubicBezTo>
                    <a:pt x="16969" y="2102597"/>
                    <a:pt x="0" y="2085628"/>
                    <a:pt x="0" y="2064695"/>
                  </a:cubicBezTo>
                  <a:lnTo>
                    <a:pt x="0" y="37902"/>
                  </a:lnTo>
                  <a:cubicBezTo>
                    <a:pt x="0" y="16969"/>
                    <a:pt x="16969" y="0"/>
                    <a:pt x="379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txBox="1"/>
            <p:nvPr/>
          </p:nvSpPr>
          <p:spPr>
            <a:xfrm>
              <a:off x="0" y="-38100"/>
              <a:ext cx="1342589" cy="2140697"/>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4"/>
          <p:cNvGrpSpPr/>
          <p:nvPr/>
        </p:nvGrpSpPr>
        <p:grpSpPr>
          <a:xfrm>
            <a:off x="3489621" y="1743507"/>
            <a:ext cx="6919772" cy="4885236"/>
            <a:chOff x="0" y="-38100"/>
            <a:chExt cx="3032225" cy="2140697"/>
          </a:xfrm>
        </p:grpSpPr>
        <p:sp>
          <p:nvSpPr>
            <p:cNvPr id="245" name="Google Shape;245;p14"/>
            <p:cNvSpPr/>
            <p:nvPr/>
          </p:nvSpPr>
          <p:spPr>
            <a:xfrm>
              <a:off x="0" y="0"/>
              <a:ext cx="3032225" cy="2102597"/>
            </a:xfrm>
            <a:custGeom>
              <a:rect b="b" l="l" r="r" t="t"/>
              <a:pathLst>
                <a:path extrusionOk="0" h="2102597" w="3032225">
                  <a:moveTo>
                    <a:pt x="16782" y="0"/>
                  </a:moveTo>
                  <a:lnTo>
                    <a:pt x="3015443" y="0"/>
                  </a:lnTo>
                  <a:cubicBezTo>
                    <a:pt x="3019894" y="0"/>
                    <a:pt x="3024162" y="1768"/>
                    <a:pt x="3027310" y="4915"/>
                  </a:cubicBezTo>
                  <a:cubicBezTo>
                    <a:pt x="3030457" y="8063"/>
                    <a:pt x="3032225" y="12331"/>
                    <a:pt x="3032225" y="16782"/>
                  </a:cubicBezTo>
                  <a:lnTo>
                    <a:pt x="3032225" y="2085815"/>
                  </a:lnTo>
                  <a:cubicBezTo>
                    <a:pt x="3032225" y="2090266"/>
                    <a:pt x="3030457" y="2094535"/>
                    <a:pt x="3027310" y="2097682"/>
                  </a:cubicBezTo>
                  <a:cubicBezTo>
                    <a:pt x="3024162" y="2100829"/>
                    <a:pt x="3019894" y="2102597"/>
                    <a:pt x="3015443" y="2102597"/>
                  </a:cubicBezTo>
                  <a:lnTo>
                    <a:pt x="16782" y="2102597"/>
                  </a:lnTo>
                  <a:cubicBezTo>
                    <a:pt x="12331" y="2102597"/>
                    <a:pt x="8063" y="2100829"/>
                    <a:pt x="4915" y="2097682"/>
                  </a:cubicBezTo>
                  <a:cubicBezTo>
                    <a:pt x="1768" y="2094535"/>
                    <a:pt x="0" y="2090266"/>
                    <a:pt x="0" y="2085815"/>
                  </a:cubicBezTo>
                  <a:lnTo>
                    <a:pt x="0" y="16782"/>
                  </a:lnTo>
                  <a:cubicBezTo>
                    <a:pt x="0" y="12331"/>
                    <a:pt x="1768" y="8063"/>
                    <a:pt x="4915" y="4915"/>
                  </a:cubicBezTo>
                  <a:cubicBezTo>
                    <a:pt x="8063" y="1768"/>
                    <a:pt x="12331" y="0"/>
                    <a:pt x="167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txBox="1"/>
            <p:nvPr/>
          </p:nvSpPr>
          <p:spPr>
            <a:xfrm>
              <a:off x="0" y="-38100"/>
              <a:ext cx="3032225" cy="2140697"/>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4"/>
          <p:cNvGrpSpPr/>
          <p:nvPr/>
        </p:nvGrpSpPr>
        <p:grpSpPr>
          <a:xfrm>
            <a:off x="501859" y="1912229"/>
            <a:ext cx="2625387" cy="475963"/>
            <a:chOff x="0" y="-38100"/>
            <a:chExt cx="1150437" cy="208566"/>
          </a:xfrm>
        </p:grpSpPr>
        <p:sp>
          <p:nvSpPr>
            <p:cNvPr id="248" name="Google Shape;248;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4"/>
          <p:cNvGrpSpPr/>
          <p:nvPr/>
        </p:nvGrpSpPr>
        <p:grpSpPr>
          <a:xfrm>
            <a:off x="5636813" y="1912229"/>
            <a:ext cx="2625387" cy="475963"/>
            <a:chOff x="0" y="-38100"/>
            <a:chExt cx="1150437" cy="208566"/>
          </a:xfrm>
        </p:grpSpPr>
        <p:sp>
          <p:nvSpPr>
            <p:cNvPr id="251" name="Google Shape;251;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4"/>
          <p:cNvGrpSpPr/>
          <p:nvPr/>
        </p:nvGrpSpPr>
        <p:grpSpPr>
          <a:xfrm>
            <a:off x="501859" y="4697693"/>
            <a:ext cx="2625387" cy="475963"/>
            <a:chOff x="0" y="-38100"/>
            <a:chExt cx="1150437" cy="208566"/>
          </a:xfrm>
        </p:grpSpPr>
        <p:sp>
          <p:nvSpPr>
            <p:cNvPr id="254" name="Google Shape;254;p14"/>
            <p:cNvSpPr/>
            <p:nvPr/>
          </p:nvSpPr>
          <p:spPr>
            <a:xfrm>
              <a:off x="0" y="0"/>
              <a:ext cx="1150437" cy="170466"/>
            </a:xfrm>
            <a:custGeom>
              <a:rect b="b" l="l" r="r" t="t"/>
              <a:pathLst>
                <a:path extrusionOk="0" h="170466" w="1150437">
                  <a:moveTo>
                    <a:pt x="32438" y="0"/>
                  </a:moveTo>
                  <a:lnTo>
                    <a:pt x="1118000" y="0"/>
                  </a:lnTo>
                  <a:cubicBezTo>
                    <a:pt x="1126603" y="0"/>
                    <a:pt x="1134853" y="3418"/>
                    <a:pt x="1140936" y="9501"/>
                  </a:cubicBezTo>
                  <a:cubicBezTo>
                    <a:pt x="1147020" y="15584"/>
                    <a:pt x="1150437" y="23835"/>
                    <a:pt x="1150437" y="32438"/>
                  </a:cubicBezTo>
                  <a:lnTo>
                    <a:pt x="1150437" y="138028"/>
                  </a:lnTo>
                  <a:cubicBezTo>
                    <a:pt x="1150437" y="146631"/>
                    <a:pt x="1147020" y="154882"/>
                    <a:pt x="1140936" y="160965"/>
                  </a:cubicBezTo>
                  <a:cubicBezTo>
                    <a:pt x="1134853" y="167048"/>
                    <a:pt x="1126603" y="170466"/>
                    <a:pt x="1118000" y="170466"/>
                  </a:cubicBezTo>
                  <a:lnTo>
                    <a:pt x="32438" y="170466"/>
                  </a:lnTo>
                  <a:cubicBezTo>
                    <a:pt x="23835" y="170466"/>
                    <a:pt x="15584" y="167048"/>
                    <a:pt x="9501" y="160965"/>
                  </a:cubicBezTo>
                  <a:cubicBezTo>
                    <a:pt x="3418" y="154882"/>
                    <a:pt x="0" y="146631"/>
                    <a:pt x="0" y="138028"/>
                  </a:cubicBezTo>
                  <a:lnTo>
                    <a:pt x="0" y="32438"/>
                  </a:lnTo>
                  <a:cubicBezTo>
                    <a:pt x="0" y="23835"/>
                    <a:pt x="3418" y="15584"/>
                    <a:pt x="9501" y="9501"/>
                  </a:cubicBezTo>
                  <a:cubicBezTo>
                    <a:pt x="15584" y="3418"/>
                    <a:pt x="23835" y="0"/>
                    <a:pt x="32438"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txBox="1"/>
            <p:nvPr/>
          </p:nvSpPr>
          <p:spPr>
            <a:xfrm>
              <a:off x="0" y="-38100"/>
              <a:ext cx="1150437" cy="208566"/>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14"/>
          <p:cNvGrpSpPr/>
          <p:nvPr/>
        </p:nvGrpSpPr>
        <p:grpSpPr>
          <a:xfrm>
            <a:off x="429562" y="5545006"/>
            <a:ext cx="409062" cy="428237"/>
            <a:chOff x="0" y="-38100"/>
            <a:chExt cx="812800" cy="850900"/>
          </a:xfrm>
        </p:grpSpPr>
        <p:sp>
          <p:nvSpPr>
            <p:cNvPr id="257" name="Google Shape;257;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D76E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14"/>
          <p:cNvGrpSpPr/>
          <p:nvPr/>
        </p:nvGrpSpPr>
        <p:grpSpPr>
          <a:xfrm>
            <a:off x="941661" y="5554413"/>
            <a:ext cx="409062" cy="428237"/>
            <a:chOff x="0" y="-38100"/>
            <a:chExt cx="812800" cy="850900"/>
          </a:xfrm>
        </p:grpSpPr>
        <p:sp>
          <p:nvSpPr>
            <p:cNvPr id="260" name="Google Shape;260;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CC2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14"/>
          <p:cNvGrpSpPr/>
          <p:nvPr/>
        </p:nvGrpSpPr>
        <p:grpSpPr>
          <a:xfrm>
            <a:off x="1520082" y="5545006"/>
            <a:ext cx="409062" cy="428237"/>
            <a:chOff x="0" y="-38100"/>
            <a:chExt cx="812800" cy="850900"/>
          </a:xfrm>
        </p:grpSpPr>
        <p:sp>
          <p:nvSpPr>
            <p:cNvPr id="263" name="Google Shape;263;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A6A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4"/>
          <p:cNvSpPr/>
          <p:nvPr/>
        </p:nvSpPr>
        <p:spPr>
          <a:xfrm>
            <a:off x="3996361" y="3250845"/>
            <a:ext cx="322929" cy="277719"/>
          </a:xfrm>
          <a:custGeom>
            <a:rect b="b" l="l" r="r" t="t"/>
            <a:pathLst>
              <a:path extrusionOk="0" h="277719" w="322929">
                <a:moveTo>
                  <a:pt x="0" y="0"/>
                </a:moveTo>
                <a:lnTo>
                  <a:pt x="322929" y="0"/>
                </a:lnTo>
                <a:lnTo>
                  <a:pt x="322929" y="277719"/>
                </a:lnTo>
                <a:lnTo>
                  <a:pt x="0" y="277719"/>
                </a:lnTo>
                <a:lnTo>
                  <a:pt x="0" y="0"/>
                </a:lnTo>
                <a:close/>
              </a:path>
            </a:pathLst>
          </a:custGeom>
          <a:blipFill rotWithShape="1">
            <a:blip r:embed="rId3">
              <a:alphaModFix/>
            </a:blip>
            <a:stretch>
              <a:fillRect b="0" l="0" r="0" t="0"/>
            </a:stretch>
          </a:blipFill>
          <a:ln>
            <a:noFill/>
          </a:ln>
        </p:spPr>
      </p:sp>
      <p:sp>
        <p:nvSpPr>
          <p:cNvPr id="266" name="Google Shape;266;p14"/>
          <p:cNvSpPr/>
          <p:nvPr/>
        </p:nvSpPr>
        <p:spPr>
          <a:xfrm>
            <a:off x="7291948" y="3250845"/>
            <a:ext cx="229519" cy="317174"/>
          </a:xfrm>
          <a:custGeom>
            <a:rect b="b" l="l" r="r" t="t"/>
            <a:pathLst>
              <a:path extrusionOk="0" h="317174" w="229519">
                <a:moveTo>
                  <a:pt x="0" y="0"/>
                </a:moveTo>
                <a:lnTo>
                  <a:pt x="229519" y="0"/>
                </a:lnTo>
                <a:lnTo>
                  <a:pt x="229519" y="317174"/>
                </a:lnTo>
                <a:lnTo>
                  <a:pt x="0" y="317174"/>
                </a:lnTo>
                <a:lnTo>
                  <a:pt x="0" y="0"/>
                </a:lnTo>
                <a:close/>
              </a:path>
            </a:pathLst>
          </a:custGeom>
          <a:blipFill rotWithShape="1">
            <a:blip r:embed="rId4">
              <a:alphaModFix/>
            </a:blip>
            <a:stretch>
              <a:fillRect b="0" l="0" r="0" t="0"/>
            </a:stretch>
          </a:blipFill>
          <a:ln>
            <a:noFill/>
          </a:ln>
        </p:spPr>
      </p:sp>
      <p:sp>
        <p:nvSpPr>
          <p:cNvPr id="267" name="Google Shape;267;p14"/>
          <p:cNvSpPr/>
          <p:nvPr/>
        </p:nvSpPr>
        <p:spPr>
          <a:xfrm>
            <a:off x="6921300" y="3267741"/>
            <a:ext cx="189093" cy="283382"/>
          </a:xfrm>
          <a:custGeom>
            <a:rect b="b" l="l" r="r" t="t"/>
            <a:pathLst>
              <a:path extrusionOk="0" h="283382" w="189093">
                <a:moveTo>
                  <a:pt x="0" y="0"/>
                </a:moveTo>
                <a:lnTo>
                  <a:pt x="189093" y="0"/>
                </a:lnTo>
                <a:lnTo>
                  <a:pt x="189093" y="283382"/>
                </a:lnTo>
                <a:lnTo>
                  <a:pt x="0" y="283382"/>
                </a:lnTo>
                <a:lnTo>
                  <a:pt x="0" y="0"/>
                </a:lnTo>
                <a:close/>
              </a:path>
            </a:pathLst>
          </a:custGeom>
          <a:blipFill rotWithShape="1">
            <a:blip r:embed="rId5">
              <a:alphaModFix/>
            </a:blip>
            <a:stretch>
              <a:fillRect b="0" l="0" r="0" t="0"/>
            </a:stretch>
          </a:blipFill>
          <a:ln>
            <a:noFill/>
          </a:ln>
        </p:spPr>
      </p:sp>
      <p:sp>
        <p:nvSpPr>
          <p:cNvPr id="268" name="Google Shape;268;p14"/>
          <p:cNvSpPr/>
          <p:nvPr/>
        </p:nvSpPr>
        <p:spPr>
          <a:xfrm>
            <a:off x="6427818" y="3267741"/>
            <a:ext cx="313602" cy="283382"/>
          </a:xfrm>
          <a:custGeom>
            <a:rect b="b" l="l" r="r" t="t"/>
            <a:pathLst>
              <a:path extrusionOk="0" h="283382" w="313602">
                <a:moveTo>
                  <a:pt x="0" y="0"/>
                </a:moveTo>
                <a:lnTo>
                  <a:pt x="313603" y="0"/>
                </a:lnTo>
                <a:lnTo>
                  <a:pt x="313603" y="283382"/>
                </a:lnTo>
                <a:lnTo>
                  <a:pt x="0" y="283382"/>
                </a:lnTo>
                <a:lnTo>
                  <a:pt x="0" y="0"/>
                </a:lnTo>
                <a:close/>
              </a:path>
            </a:pathLst>
          </a:custGeom>
          <a:blipFill rotWithShape="1">
            <a:blip r:embed="rId6">
              <a:alphaModFix/>
            </a:blip>
            <a:stretch>
              <a:fillRect b="0" l="0" r="0" t="0"/>
            </a:stretch>
          </a:blipFill>
          <a:ln>
            <a:noFill/>
          </a:ln>
        </p:spPr>
      </p:sp>
      <p:sp>
        <p:nvSpPr>
          <p:cNvPr id="269" name="Google Shape;269;p14"/>
          <p:cNvSpPr/>
          <p:nvPr/>
        </p:nvSpPr>
        <p:spPr>
          <a:xfrm>
            <a:off x="5964556" y="3267741"/>
            <a:ext cx="283382" cy="283382"/>
          </a:xfrm>
          <a:custGeom>
            <a:rect b="b" l="l" r="r" t="t"/>
            <a:pathLst>
              <a:path extrusionOk="0" h="283382" w="283382">
                <a:moveTo>
                  <a:pt x="0" y="0"/>
                </a:moveTo>
                <a:lnTo>
                  <a:pt x="283383" y="0"/>
                </a:lnTo>
                <a:lnTo>
                  <a:pt x="283383" y="283382"/>
                </a:lnTo>
                <a:lnTo>
                  <a:pt x="0" y="283382"/>
                </a:lnTo>
                <a:lnTo>
                  <a:pt x="0" y="0"/>
                </a:lnTo>
                <a:close/>
              </a:path>
            </a:pathLst>
          </a:custGeom>
          <a:blipFill rotWithShape="1">
            <a:blip r:embed="rId7">
              <a:alphaModFix/>
            </a:blip>
            <a:stretch>
              <a:fillRect b="0" l="0" r="0" t="0"/>
            </a:stretch>
          </a:blipFill>
          <a:ln>
            <a:noFill/>
          </a:ln>
        </p:spPr>
      </p:sp>
      <p:sp>
        <p:nvSpPr>
          <p:cNvPr id="270" name="Google Shape;270;p14"/>
          <p:cNvSpPr/>
          <p:nvPr/>
        </p:nvSpPr>
        <p:spPr>
          <a:xfrm>
            <a:off x="5396970" y="3270573"/>
            <a:ext cx="387707" cy="238263"/>
          </a:xfrm>
          <a:custGeom>
            <a:rect b="b" l="l" r="r" t="t"/>
            <a:pathLst>
              <a:path extrusionOk="0" h="238263" w="387707">
                <a:moveTo>
                  <a:pt x="0" y="0"/>
                </a:moveTo>
                <a:lnTo>
                  <a:pt x="387707" y="0"/>
                </a:lnTo>
                <a:lnTo>
                  <a:pt x="387707" y="238263"/>
                </a:lnTo>
                <a:lnTo>
                  <a:pt x="0" y="238263"/>
                </a:lnTo>
                <a:lnTo>
                  <a:pt x="0" y="0"/>
                </a:lnTo>
                <a:close/>
              </a:path>
            </a:pathLst>
          </a:custGeom>
          <a:blipFill rotWithShape="1">
            <a:blip r:embed="rId8">
              <a:alphaModFix/>
            </a:blip>
            <a:stretch>
              <a:fillRect b="0" l="0" r="0" t="0"/>
            </a:stretch>
          </a:blipFill>
          <a:ln>
            <a:noFill/>
          </a:ln>
        </p:spPr>
      </p:sp>
      <p:sp>
        <p:nvSpPr>
          <p:cNvPr id="271" name="Google Shape;271;p14"/>
          <p:cNvSpPr/>
          <p:nvPr/>
        </p:nvSpPr>
        <p:spPr>
          <a:xfrm>
            <a:off x="4499169" y="3250845"/>
            <a:ext cx="317174" cy="317174"/>
          </a:xfrm>
          <a:custGeom>
            <a:rect b="b" l="l" r="r" t="t"/>
            <a:pathLst>
              <a:path extrusionOk="0" h="317174" w="317174">
                <a:moveTo>
                  <a:pt x="0" y="0"/>
                </a:moveTo>
                <a:lnTo>
                  <a:pt x="317174" y="0"/>
                </a:lnTo>
                <a:lnTo>
                  <a:pt x="317174" y="317174"/>
                </a:lnTo>
                <a:lnTo>
                  <a:pt x="0" y="317174"/>
                </a:lnTo>
                <a:lnTo>
                  <a:pt x="0" y="0"/>
                </a:lnTo>
                <a:close/>
              </a:path>
            </a:pathLst>
          </a:custGeom>
          <a:blipFill rotWithShape="1">
            <a:blip r:embed="rId9">
              <a:alphaModFix/>
            </a:blip>
            <a:stretch>
              <a:fillRect b="0" l="0" r="0" t="0"/>
            </a:stretch>
          </a:blipFill>
          <a:ln>
            <a:noFill/>
          </a:ln>
        </p:spPr>
      </p:sp>
      <p:sp>
        <p:nvSpPr>
          <p:cNvPr id="272" name="Google Shape;272;p14"/>
          <p:cNvSpPr/>
          <p:nvPr/>
        </p:nvSpPr>
        <p:spPr>
          <a:xfrm>
            <a:off x="4996222" y="3250845"/>
            <a:ext cx="220868" cy="317174"/>
          </a:xfrm>
          <a:custGeom>
            <a:rect b="b" l="l" r="r" t="t"/>
            <a:pathLst>
              <a:path extrusionOk="0" h="317174" w="220868">
                <a:moveTo>
                  <a:pt x="0" y="0"/>
                </a:moveTo>
                <a:lnTo>
                  <a:pt x="220869" y="0"/>
                </a:lnTo>
                <a:lnTo>
                  <a:pt x="220869" y="317174"/>
                </a:lnTo>
                <a:lnTo>
                  <a:pt x="0" y="317174"/>
                </a:lnTo>
                <a:lnTo>
                  <a:pt x="0" y="0"/>
                </a:lnTo>
                <a:close/>
              </a:path>
            </a:pathLst>
          </a:custGeom>
          <a:blipFill rotWithShape="1">
            <a:blip r:embed="rId10">
              <a:alphaModFix/>
            </a:blip>
            <a:stretch>
              <a:fillRect b="0" l="0" r="0" t="0"/>
            </a:stretch>
          </a:blipFill>
          <a:ln>
            <a:noFill/>
          </a:ln>
        </p:spPr>
      </p:sp>
      <p:sp>
        <p:nvSpPr>
          <p:cNvPr id="273" name="Google Shape;273;p14"/>
          <p:cNvSpPr/>
          <p:nvPr/>
        </p:nvSpPr>
        <p:spPr>
          <a:xfrm>
            <a:off x="6263817" y="3841139"/>
            <a:ext cx="278537" cy="317174"/>
          </a:xfrm>
          <a:custGeom>
            <a:rect b="b" l="l" r="r" t="t"/>
            <a:pathLst>
              <a:path extrusionOk="0" h="317174" w="278537">
                <a:moveTo>
                  <a:pt x="0" y="0"/>
                </a:moveTo>
                <a:lnTo>
                  <a:pt x="278537" y="0"/>
                </a:lnTo>
                <a:lnTo>
                  <a:pt x="278537" y="317174"/>
                </a:lnTo>
                <a:lnTo>
                  <a:pt x="0" y="317174"/>
                </a:lnTo>
                <a:lnTo>
                  <a:pt x="0" y="0"/>
                </a:lnTo>
                <a:close/>
              </a:path>
            </a:pathLst>
          </a:custGeom>
          <a:blipFill rotWithShape="1">
            <a:blip r:embed="rId11">
              <a:alphaModFix/>
            </a:blip>
            <a:stretch>
              <a:fillRect b="0" l="0" r="0" t="0"/>
            </a:stretch>
          </a:blipFill>
          <a:ln>
            <a:noFill/>
          </a:ln>
        </p:spPr>
      </p:sp>
      <p:sp>
        <p:nvSpPr>
          <p:cNvPr id="274" name="Google Shape;274;p14"/>
          <p:cNvSpPr/>
          <p:nvPr/>
        </p:nvSpPr>
        <p:spPr>
          <a:xfrm>
            <a:off x="7183955" y="3898685"/>
            <a:ext cx="367742" cy="218639"/>
          </a:xfrm>
          <a:custGeom>
            <a:rect b="b" l="l" r="r" t="t"/>
            <a:pathLst>
              <a:path extrusionOk="0" h="218639" w="367742">
                <a:moveTo>
                  <a:pt x="0" y="0"/>
                </a:moveTo>
                <a:lnTo>
                  <a:pt x="367742" y="0"/>
                </a:lnTo>
                <a:lnTo>
                  <a:pt x="367742" y="218639"/>
                </a:lnTo>
                <a:lnTo>
                  <a:pt x="0" y="218639"/>
                </a:lnTo>
                <a:lnTo>
                  <a:pt x="0" y="0"/>
                </a:lnTo>
                <a:close/>
              </a:path>
            </a:pathLst>
          </a:custGeom>
          <a:blipFill rotWithShape="1">
            <a:blip r:embed="rId12">
              <a:alphaModFix/>
            </a:blip>
            <a:stretch>
              <a:fillRect b="0" l="0" r="0" t="0"/>
            </a:stretch>
          </a:blipFill>
          <a:ln>
            <a:noFill/>
          </a:ln>
        </p:spPr>
      </p:sp>
      <p:sp>
        <p:nvSpPr>
          <p:cNvPr id="275" name="Google Shape;275;p14"/>
          <p:cNvSpPr/>
          <p:nvPr/>
        </p:nvSpPr>
        <p:spPr>
          <a:xfrm>
            <a:off x="4435231" y="3858035"/>
            <a:ext cx="283382" cy="283382"/>
          </a:xfrm>
          <a:custGeom>
            <a:rect b="b" l="l" r="r" t="t"/>
            <a:pathLst>
              <a:path extrusionOk="0" h="283382" w="283382">
                <a:moveTo>
                  <a:pt x="0" y="0"/>
                </a:moveTo>
                <a:lnTo>
                  <a:pt x="283383" y="0"/>
                </a:lnTo>
                <a:lnTo>
                  <a:pt x="283383" y="283382"/>
                </a:lnTo>
                <a:lnTo>
                  <a:pt x="0" y="283382"/>
                </a:lnTo>
                <a:lnTo>
                  <a:pt x="0" y="0"/>
                </a:lnTo>
                <a:close/>
              </a:path>
            </a:pathLst>
          </a:custGeom>
          <a:blipFill rotWithShape="1">
            <a:blip r:embed="rId13">
              <a:alphaModFix/>
            </a:blip>
            <a:stretch>
              <a:fillRect b="0" l="0" r="0" t="0"/>
            </a:stretch>
          </a:blipFill>
          <a:ln>
            <a:noFill/>
          </a:ln>
        </p:spPr>
      </p:sp>
      <p:sp>
        <p:nvSpPr>
          <p:cNvPr id="276" name="Google Shape;276;p14"/>
          <p:cNvSpPr/>
          <p:nvPr/>
        </p:nvSpPr>
        <p:spPr>
          <a:xfrm>
            <a:off x="3996361" y="3858035"/>
            <a:ext cx="283382" cy="283382"/>
          </a:xfrm>
          <a:custGeom>
            <a:rect b="b" l="l" r="r" t="t"/>
            <a:pathLst>
              <a:path extrusionOk="0" h="283382" w="283382">
                <a:moveTo>
                  <a:pt x="0" y="0"/>
                </a:moveTo>
                <a:lnTo>
                  <a:pt x="283382" y="0"/>
                </a:lnTo>
                <a:lnTo>
                  <a:pt x="283382" y="283382"/>
                </a:lnTo>
                <a:lnTo>
                  <a:pt x="0" y="283382"/>
                </a:lnTo>
                <a:lnTo>
                  <a:pt x="0" y="0"/>
                </a:lnTo>
                <a:close/>
              </a:path>
            </a:pathLst>
          </a:custGeom>
          <a:blipFill rotWithShape="1">
            <a:blip r:embed="rId14">
              <a:alphaModFix/>
            </a:blip>
            <a:stretch>
              <a:fillRect b="0" l="0" r="0" t="0"/>
            </a:stretch>
          </a:blipFill>
          <a:ln>
            <a:noFill/>
          </a:ln>
        </p:spPr>
      </p:sp>
      <p:sp>
        <p:nvSpPr>
          <p:cNvPr id="277" name="Google Shape;277;p14"/>
          <p:cNvSpPr/>
          <p:nvPr/>
        </p:nvSpPr>
        <p:spPr>
          <a:xfrm>
            <a:off x="5780109" y="3849631"/>
            <a:ext cx="314485" cy="300190"/>
          </a:xfrm>
          <a:custGeom>
            <a:rect b="b" l="l" r="r" t="t"/>
            <a:pathLst>
              <a:path extrusionOk="0" h="300190" w="314485">
                <a:moveTo>
                  <a:pt x="0" y="0"/>
                </a:moveTo>
                <a:lnTo>
                  <a:pt x="314485" y="0"/>
                </a:lnTo>
                <a:lnTo>
                  <a:pt x="314485" y="300190"/>
                </a:lnTo>
                <a:lnTo>
                  <a:pt x="0" y="300190"/>
                </a:lnTo>
                <a:lnTo>
                  <a:pt x="0" y="0"/>
                </a:lnTo>
                <a:close/>
              </a:path>
            </a:pathLst>
          </a:custGeom>
          <a:blipFill rotWithShape="1">
            <a:blip r:embed="rId15">
              <a:alphaModFix/>
            </a:blip>
            <a:stretch>
              <a:fillRect b="0" l="0" r="0" t="0"/>
            </a:stretch>
          </a:blipFill>
          <a:ln>
            <a:noFill/>
          </a:ln>
        </p:spPr>
      </p:sp>
      <p:sp>
        <p:nvSpPr>
          <p:cNvPr id="278" name="Google Shape;278;p14"/>
          <p:cNvSpPr/>
          <p:nvPr/>
        </p:nvSpPr>
        <p:spPr>
          <a:xfrm>
            <a:off x="4880511" y="3841139"/>
            <a:ext cx="314867" cy="317174"/>
          </a:xfrm>
          <a:custGeom>
            <a:rect b="b" l="l" r="r" t="t"/>
            <a:pathLst>
              <a:path extrusionOk="0" h="317174" w="314867">
                <a:moveTo>
                  <a:pt x="0" y="0"/>
                </a:moveTo>
                <a:lnTo>
                  <a:pt x="314868" y="0"/>
                </a:lnTo>
                <a:lnTo>
                  <a:pt x="314868" y="317174"/>
                </a:lnTo>
                <a:lnTo>
                  <a:pt x="0" y="317174"/>
                </a:lnTo>
                <a:lnTo>
                  <a:pt x="0" y="0"/>
                </a:lnTo>
                <a:close/>
              </a:path>
            </a:pathLst>
          </a:custGeom>
          <a:blipFill rotWithShape="1">
            <a:blip r:embed="rId16">
              <a:alphaModFix/>
            </a:blip>
            <a:stretch>
              <a:fillRect b="0" l="0" r="0" t="0"/>
            </a:stretch>
          </a:blipFill>
          <a:ln>
            <a:noFill/>
          </a:ln>
        </p:spPr>
      </p:sp>
      <p:sp>
        <p:nvSpPr>
          <p:cNvPr id="279" name="Google Shape;279;p14"/>
          <p:cNvSpPr/>
          <p:nvPr/>
        </p:nvSpPr>
        <p:spPr>
          <a:xfrm>
            <a:off x="5354071" y="3838023"/>
            <a:ext cx="262638" cy="320290"/>
          </a:xfrm>
          <a:custGeom>
            <a:rect b="b" l="l" r="r" t="t"/>
            <a:pathLst>
              <a:path extrusionOk="0" h="320290" w="262638">
                <a:moveTo>
                  <a:pt x="0" y="0"/>
                </a:moveTo>
                <a:lnTo>
                  <a:pt x="262638" y="0"/>
                </a:lnTo>
                <a:lnTo>
                  <a:pt x="262638" y="320290"/>
                </a:lnTo>
                <a:lnTo>
                  <a:pt x="0" y="320290"/>
                </a:lnTo>
                <a:lnTo>
                  <a:pt x="0" y="0"/>
                </a:lnTo>
                <a:close/>
              </a:path>
            </a:pathLst>
          </a:custGeom>
          <a:blipFill rotWithShape="1">
            <a:blip r:embed="rId17">
              <a:alphaModFix/>
            </a:blip>
            <a:stretch>
              <a:fillRect b="0" l="0" r="0" t="0"/>
            </a:stretch>
          </a:blipFill>
          <a:ln>
            <a:noFill/>
          </a:ln>
        </p:spPr>
      </p:sp>
      <p:sp>
        <p:nvSpPr>
          <p:cNvPr id="280" name="Google Shape;280;p14"/>
          <p:cNvSpPr/>
          <p:nvPr/>
        </p:nvSpPr>
        <p:spPr>
          <a:xfrm>
            <a:off x="6719036" y="3858035"/>
            <a:ext cx="298303" cy="299939"/>
          </a:xfrm>
          <a:custGeom>
            <a:rect b="b" l="l" r="r" t="t"/>
            <a:pathLst>
              <a:path extrusionOk="0" h="299939" w="298303">
                <a:moveTo>
                  <a:pt x="0" y="0"/>
                </a:moveTo>
                <a:lnTo>
                  <a:pt x="298303" y="0"/>
                </a:lnTo>
                <a:lnTo>
                  <a:pt x="298303" y="299939"/>
                </a:lnTo>
                <a:lnTo>
                  <a:pt x="0" y="299939"/>
                </a:lnTo>
                <a:lnTo>
                  <a:pt x="0" y="0"/>
                </a:lnTo>
                <a:close/>
              </a:path>
            </a:pathLst>
          </a:custGeom>
          <a:blipFill rotWithShape="1">
            <a:blip r:embed="rId18">
              <a:alphaModFix/>
            </a:blip>
            <a:stretch>
              <a:fillRect b="0" l="0" r="0" t="0"/>
            </a:stretch>
          </a:blipFill>
          <a:ln>
            <a:noFill/>
          </a:ln>
        </p:spPr>
      </p:sp>
      <p:sp>
        <p:nvSpPr>
          <p:cNvPr id="281" name="Google Shape;281;p14"/>
          <p:cNvSpPr/>
          <p:nvPr/>
        </p:nvSpPr>
        <p:spPr>
          <a:xfrm>
            <a:off x="6687151" y="4424034"/>
            <a:ext cx="256046" cy="317174"/>
          </a:xfrm>
          <a:custGeom>
            <a:rect b="b" l="l" r="r" t="t"/>
            <a:pathLst>
              <a:path extrusionOk="0" h="317174" w="256046">
                <a:moveTo>
                  <a:pt x="0" y="0"/>
                </a:moveTo>
                <a:lnTo>
                  <a:pt x="256046" y="0"/>
                </a:lnTo>
                <a:lnTo>
                  <a:pt x="256046" y="317174"/>
                </a:lnTo>
                <a:lnTo>
                  <a:pt x="0" y="317174"/>
                </a:lnTo>
                <a:lnTo>
                  <a:pt x="0" y="0"/>
                </a:lnTo>
                <a:close/>
              </a:path>
            </a:pathLst>
          </a:custGeom>
          <a:blipFill rotWithShape="1">
            <a:blip r:embed="rId19">
              <a:alphaModFix/>
            </a:blip>
            <a:stretch>
              <a:fillRect b="0" l="0" r="0" t="0"/>
            </a:stretch>
          </a:blipFill>
          <a:ln>
            <a:noFill/>
          </a:ln>
        </p:spPr>
      </p:sp>
      <p:sp>
        <p:nvSpPr>
          <p:cNvPr id="282" name="Google Shape;282;p14"/>
          <p:cNvSpPr/>
          <p:nvPr/>
        </p:nvSpPr>
        <p:spPr>
          <a:xfrm>
            <a:off x="6135424" y="4424034"/>
            <a:ext cx="344754" cy="317174"/>
          </a:xfrm>
          <a:custGeom>
            <a:rect b="b" l="l" r="r" t="t"/>
            <a:pathLst>
              <a:path extrusionOk="0" h="317174" w="344754">
                <a:moveTo>
                  <a:pt x="0" y="0"/>
                </a:moveTo>
                <a:lnTo>
                  <a:pt x="344754" y="0"/>
                </a:lnTo>
                <a:lnTo>
                  <a:pt x="344754" y="317174"/>
                </a:lnTo>
                <a:lnTo>
                  <a:pt x="0" y="317174"/>
                </a:lnTo>
                <a:lnTo>
                  <a:pt x="0" y="0"/>
                </a:lnTo>
                <a:close/>
              </a:path>
            </a:pathLst>
          </a:custGeom>
          <a:blipFill rotWithShape="1">
            <a:blip r:embed="rId20">
              <a:alphaModFix/>
            </a:blip>
            <a:stretch>
              <a:fillRect b="0" l="0" r="0" t="0"/>
            </a:stretch>
          </a:blipFill>
          <a:ln>
            <a:noFill/>
          </a:ln>
        </p:spPr>
      </p:sp>
      <p:sp>
        <p:nvSpPr>
          <p:cNvPr id="283" name="Google Shape;283;p14"/>
          <p:cNvSpPr/>
          <p:nvPr/>
        </p:nvSpPr>
        <p:spPr>
          <a:xfrm>
            <a:off x="7171464" y="4495962"/>
            <a:ext cx="362461" cy="208250"/>
          </a:xfrm>
          <a:custGeom>
            <a:rect b="b" l="l" r="r" t="t"/>
            <a:pathLst>
              <a:path extrusionOk="0" h="208250" w="362461">
                <a:moveTo>
                  <a:pt x="0" y="0"/>
                </a:moveTo>
                <a:lnTo>
                  <a:pt x="362460" y="0"/>
                </a:lnTo>
                <a:lnTo>
                  <a:pt x="362460" y="208250"/>
                </a:lnTo>
                <a:lnTo>
                  <a:pt x="0" y="208250"/>
                </a:lnTo>
                <a:lnTo>
                  <a:pt x="0" y="0"/>
                </a:lnTo>
                <a:close/>
              </a:path>
            </a:pathLst>
          </a:custGeom>
          <a:blipFill rotWithShape="1">
            <a:blip r:embed="rId21">
              <a:alphaModFix/>
            </a:blip>
            <a:stretch>
              <a:fillRect b="0" l="0" r="0" t="0"/>
            </a:stretch>
          </a:blipFill>
          <a:ln>
            <a:noFill/>
          </a:ln>
        </p:spPr>
      </p:sp>
      <p:sp>
        <p:nvSpPr>
          <p:cNvPr id="284" name="Google Shape;284;p14"/>
          <p:cNvSpPr/>
          <p:nvPr/>
        </p:nvSpPr>
        <p:spPr>
          <a:xfrm>
            <a:off x="5094099" y="4424034"/>
            <a:ext cx="317174" cy="317174"/>
          </a:xfrm>
          <a:custGeom>
            <a:rect b="b" l="l" r="r" t="t"/>
            <a:pathLst>
              <a:path extrusionOk="0" h="317174" w="317174">
                <a:moveTo>
                  <a:pt x="0" y="0"/>
                </a:moveTo>
                <a:lnTo>
                  <a:pt x="317174" y="0"/>
                </a:lnTo>
                <a:lnTo>
                  <a:pt x="317174" y="317174"/>
                </a:lnTo>
                <a:lnTo>
                  <a:pt x="0" y="317174"/>
                </a:lnTo>
                <a:lnTo>
                  <a:pt x="0" y="0"/>
                </a:lnTo>
                <a:close/>
              </a:path>
            </a:pathLst>
          </a:custGeom>
          <a:blipFill rotWithShape="1">
            <a:blip r:embed="rId22">
              <a:alphaModFix/>
            </a:blip>
            <a:stretch>
              <a:fillRect b="0" l="0" r="0" t="0"/>
            </a:stretch>
          </a:blipFill>
          <a:ln>
            <a:noFill/>
          </a:ln>
        </p:spPr>
      </p:sp>
      <p:sp>
        <p:nvSpPr>
          <p:cNvPr id="285" name="Google Shape;285;p14"/>
          <p:cNvSpPr/>
          <p:nvPr/>
        </p:nvSpPr>
        <p:spPr>
          <a:xfrm>
            <a:off x="3996361" y="4424034"/>
            <a:ext cx="368807" cy="317174"/>
          </a:xfrm>
          <a:custGeom>
            <a:rect b="b" l="l" r="r" t="t"/>
            <a:pathLst>
              <a:path extrusionOk="0" h="317174" w="368807">
                <a:moveTo>
                  <a:pt x="0" y="0"/>
                </a:moveTo>
                <a:lnTo>
                  <a:pt x="368807" y="0"/>
                </a:lnTo>
                <a:lnTo>
                  <a:pt x="368807" y="317174"/>
                </a:lnTo>
                <a:lnTo>
                  <a:pt x="0" y="317174"/>
                </a:lnTo>
                <a:lnTo>
                  <a:pt x="0" y="0"/>
                </a:lnTo>
                <a:close/>
              </a:path>
            </a:pathLst>
          </a:custGeom>
          <a:blipFill rotWithShape="1">
            <a:blip r:embed="rId23">
              <a:alphaModFix/>
            </a:blip>
            <a:stretch>
              <a:fillRect b="0" l="0" r="0" t="0"/>
            </a:stretch>
          </a:blipFill>
          <a:ln>
            <a:noFill/>
          </a:ln>
        </p:spPr>
      </p:sp>
      <p:sp>
        <p:nvSpPr>
          <p:cNvPr id="286" name="Google Shape;286;p14"/>
          <p:cNvSpPr/>
          <p:nvPr/>
        </p:nvSpPr>
        <p:spPr>
          <a:xfrm>
            <a:off x="5580751" y="4424034"/>
            <a:ext cx="316597" cy="317174"/>
          </a:xfrm>
          <a:custGeom>
            <a:rect b="b" l="l" r="r" t="t"/>
            <a:pathLst>
              <a:path extrusionOk="0" h="317174" w="316597">
                <a:moveTo>
                  <a:pt x="0" y="0"/>
                </a:moveTo>
                <a:lnTo>
                  <a:pt x="316598" y="0"/>
                </a:lnTo>
                <a:lnTo>
                  <a:pt x="316598" y="317174"/>
                </a:lnTo>
                <a:lnTo>
                  <a:pt x="0" y="317174"/>
                </a:lnTo>
                <a:lnTo>
                  <a:pt x="0" y="0"/>
                </a:lnTo>
                <a:close/>
              </a:path>
            </a:pathLst>
          </a:custGeom>
          <a:blipFill rotWithShape="1">
            <a:blip r:embed="rId24">
              <a:alphaModFix/>
            </a:blip>
            <a:stretch>
              <a:fillRect b="0" l="0" r="0" t="0"/>
            </a:stretch>
          </a:blipFill>
          <a:ln>
            <a:noFill/>
          </a:ln>
        </p:spPr>
      </p:sp>
      <p:sp>
        <p:nvSpPr>
          <p:cNvPr id="287" name="Google Shape;287;p14"/>
          <p:cNvSpPr/>
          <p:nvPr/>
        </p:nvSpPr>
        <p:spPr>
          <a:xfrm>
            <a:off x="4571047" y="4424034"/>
            <a:ext cx="317174" cy="317174"/>
          </a:xfrm>
          <a:custGeom>
            <a:rect b="b" l="l" r="r" t="t"/>
            <a:pathLst>
              <a:path extrusionOk="0" h="317174" w="317174">
                <a:moveTo>
                  <a:pt x="0" y="0"/>
                </a:moveTo>
                <a:lnTo>
                  <a:pt x="317174" y="0"/>
                </a:lnTo>
                <a:lnTo>
                  <a:pt x="317174" y="317174"/>
                </a:lnTo>
                <a:lnTo>
                  <a:pt x="0" y="317174"/>
                </a:lnTo>
                <a:lnTo>
                  <a:pt x="0" y="0"/>
                </a:lnTo>
                <a:close/>
              </a:path>
            </a:pathLst>
          </a:custGeom>
          <a:blipFill rotWithShape="1">
            <a:blip r:embed="rId25">
              <a:alphaModFix/>
            </a:blip>
            <a:stretch>
              <a:fillRect b="0" l="0" r="0" t="0"/>
            </a:stretch>
          </a:blipFill>
          <a:ln>
            <a:noFill/>
          </a:ln>
        </p:spPr>
      </p:sp>
      <p:sp>
        <p:nvSpPr>
          <p:cNvPr id="288" name="Google Shape;288;p14"/>
          <p:cNvSpPr/>
          <p:nvPr/>
        </p:nvSpPr>
        <p:spPr>
          <a:xfrm>
            <a:off x="6307666" y="5015649"/>
            <a:ext cx="347606" cy="274293"/>
          </a:xfrm>
          <a:custGeom>
            <a:rect b="b" l="l" r="r" t="t"/>
            <a:pathLst>
              <a:path extrusionOk="0" h="274293" w="347606">
                <a:moveTo>
                  <a:pt x="0" y="0"/>
                </a:moveTo>
                <a:lnTo>
                  <a:pt x="347607" y="0"/>
                </a:lnTo>
                <a:lnTo>
                  <a:pt x="347607" y="274293"/>
                </a:lnTo>
                <a:lnTo>
                  <a:pt x="0" y="274293"/>
                </a:lnTo>
                <a:lnTo>
                  <a:pt x="0" y="0"/>
                </a:lnTo>
                <a:close/>
              </a:path>
            </a:pathLst>
          </a:custGeom>
          <a:blipFill rotWithShape="1">
            <a:blip r:embed="rId26">
              <a:alphaModFix/>
            </a:blip>
            <a:stretch>
              <a:fillRect b="0" l="0" r="0" t="0"/>
            </a:stretch>
          </a:blipFill>
          <a:ln>
            <a:noFill/>
          </a:ln>
        </p:spPr>
      </p:sp>
      <p:sp>
        <p:nvSpPr>
          <p:cNvPr id="289" name="Google Shape;289;p14"/>
          <p:cNvSpPr/>
          <p:nvPr/>
        </p:nvSpPr>
        <p:spPr>
          <a:xfrm>
            <a:off x="5774881" y="5028540"/>
            <a:ext cx="358492" cy="215747"/>
          </a:xfrm>
          <a:custGeom>
            <a:rect b="b" l="l" r="r" t="t"/>
            <a:pathLst>
              <a:path extrusionOk="0" h="215747" w="358492">
                <a:moveTo>
                  <a:pt x="0" y="0"/>
                </a:moveTo>
                <a:lnTo>
                  <a:pt x="358492" y="0"/>
                </a:lnTo>
                <a:lnTo>
                  <a:pt x="358492" y="215747"/>
                </a:lnTo>
                <a:lnTo>
                  <a:pt x="0" y="215747"/>
                </a:lnTo>
                <a:lnTo>
                  <a:pt x="0" y="0"/>
                </a:lnTo>
                <a:close/>
              </a:path>
            </a:pathLst>
          </a:custGeom>
          <a:blipFill rotWithShape="1">
            <a:blip r:embed="rId27">
              <a:alphaModFix/>
            </a:blip>
            <a:stretch>
              <a:fillRect b="0" l="0" r="0" t="0"/>
            </a:stretch>
          </a:blipFill>
          <a:ln>
            <a:noFill/>
          </a:ln>
        </p:spPr>
      </p:sp>
      <p:sp>
        <p:nvSpPr>
          <p:cNvPr id="290" name="Google Shape;290;p14"/>
          <p:cNvSpPr/>
          <p:nvPr/>
        </p:nvSpPr>
        <p:spPr>
          <a:xfrm>
            <a:off x="4930825" y="4995583"/>
            <a:ext cx="294987" cy="314425"/>
          </a:xfrm>
          <a:custGeom>
            <a:rect b="b" l="l" r="r" t="t"/>
            <a:pathLst>
              <a:path extrusionOk="0" h="314425" w="294987">
                <a:moveTo>
                  <a:pt x="0" y="0"/>
                </a:moveTo>
                <a:lnTo>
                  <a:pt x="294987" y="0"/>
                </a:lnTo>
                <a:lnTo>
                  <a:pt x="294987" y="314425"/>
                </a:lnTo>
                <a:lnTo>
                  <a:pt x="0" y="314425"/>
                </a:lnTo>
                <a:lnTo>
                  <a:pt x="0" y="0"/>
                </a:lnTo>
                <a:close/>
              </a:path>
            </a:pathLst>
          </a:custGeom>
          <a:blipFill rotWithShape="1">
            <a:blip r:embed="rId28">
              <a:alphaModFix/>
            </a:blip>
            <a:stretch>
              <a:fillRect b="0" l="0" r="0" t="0"/>
            </a:stretch>
          </a:blipFill>
          <a:ln>
            <a:noFill/>
          </a:ln>
        </p:spPr>
      </p:sp>
      <p:sp>
        <p:nvSpPr>
          <p:cNvPr id="291" name="Google Shape;291;p14"/>
          <p:cNvSpPr/>
          <p:nvPr/>
        </p:nvSpPr>
        <p:spPr>
          <a:xfrm>
            <a:off x="5400105" y="4999267"/>
            <a:ext cx="200483" cy="274293"/>
          </a:xfrm>
          <a:custGeom>
            <a:rect b="b" l="l" r="r" t="t"/>
            <a:pathLst>
              <a:path extrusionOk="0" h="274293" w="200483">
                <a:moveTo>
                  <a:pt x="0" y="0"/>
                </a:moveTo>
                <a:lnTo>
                  <a:pt x="200483" y="0"/>
                </a:lnTo>
                <a:lnTo>
                  <a:pt x="200483" y="274293"/>
                </a:lnTo>
                <a:lnTo>
                  <a:pt x="0" y="274293"/>
                </a:lnTo>
                <a:lnTo>
                  <a:pt x="0" y="0"/>
                </a:lnTo>
                <a:close/>
              </a:path>
            </a:pathLst>
          </a:custGeom>
          <a:blipFill rotWithShape="1">
            <a:blip r:embed="rId29">
              <a:alphaModFix/>
            </a:blip>
            <a:stretch>
              <a:fillRect b="0" l="0" r="0" t="0"/>
            </a:stretch>
          </a:blipFill>
          <a:ln>
            <a:noFill/>
          </a:ln>
        </p:spPr>
      </p:sp>
      <p:sp>
        <p:nvSpPr>
          <p:cNvPr id="292" name="Google Shape;292;p14"/>
          <p:cNvSpPr/>
          <p:nvPr/>
        </p:nvSpPr>
        <p:spPr>
          <a:xfrm>
            <a:off x="4526390" y="4995583"/>
            <a:ext cx="229244" cy="314425"/>
          </a:xfrm>
          <a:custGeom>
            <a:rect b="b" l="l" r="r" t="t"/>
            <a:pathLst>
              <a:path extrusionOk="0" h="314425" w="229244">
                <a:moveTo>
                  <a:pt x="0" y="0"/>
                </a:moveTo>
                <a:lnTo>
                  <a:pt x="229244" y="0"/>
                </a:lnTo>
                <a:lnTo>
                  <a:pt x="229244" y="314425"/>
                </a:lnTo>
                <a:lnTo>
                  <a:pt x="0" y="314425"/>
                </a:lnTo>
                <a:lnTo>
                  <a:pt x="0" y="0"/>
                </a:lnTo>
                <a:close/>
              </a:path>
            </a:pathLst>
          </a:custGeom>
          <a:blipFill rotWithShape="1">
            <a:blip r:embed="rId30">
              <a:alphaModFix/>
            </a:blip>
            <a:stretch>
              <a:fillRect b="0" l="0" r="0" t="0"/>
            </a:stretch>
          </a:blipFill>
          <a:ln>
            <a:noFill/>
          </a:ln>
        </p:spPr>
      </p:sp>
      <p:sp>
        <p:nvSpPr>
          <p:cNvPr id="293" name="Google Shape;293;p14"/>
          <p:cNvSpPr/>
          <p:nvPr/>
        </p:nvSpPr>
        <p:spPr>
          <a:xfrm>
            <a:off x="7279948" y="5015649"/>
            <a:ext cx="274293" cy="274293"/>
          </a:xfrm>
          <a:custGeom>
            <a:rect b="b" l="l" r="r" t="t"/>
            <a:pathLst>
              <a:path extrusionOk="0" h="274293" w="274293">
                <a:moveTo>
                  <a:pt x="0" y="0"/>
                </a:moveTo>
                <a:lnTo>
                  <a:pt x="274293" y="0"/>
                </a:lnTo>
                <a:lnTo>
                  <a:pt x="274293" y="274293"/>
                </a:lnTo>
                <a:lnTo>
                  <a:pt x="0" y="274293"/>
                </a:lnTo>
                <a:lnTo>
                  <a:pt x="0" y="0"/>
                </a:lnTo>
                <a:close/>
              </a:path>
            </a:pathLst>
          </a:custGeom>
          <a:blipFill rotWithShape="1">
            <a:blip r:embed="rId31">
              <a:alphaModFix/>
            </a:blip>
            <a:stretch>
              <a:fillRect b="0" l="0" r="0" t="0"/>
            </a:stretch>
          </a:blipFill>
          <a:ln>
            <a:noFill/>
          </a:ln>
        </p:spPr>
      </p:sp>
      <p:sp>
        <p:nvSpPr>
          <p:cNvPr id="294" name="Google Shape;294;p14"/>
          <p:cNvSpPr/>
          <p:nvPr/>
        </p:nvSpPr>
        <p:spPr>
          <a:xfrm>
            <a:off x="6830913" y="5015649"/>
            <a:ext cx="274293" cy="274293"/>
          </a:xfrm>
          <a:custGeom>
            <a:rect b="b" l="l" r="r" t="t"/>
            <a:pathLst>
              <a:path extrusionOk="0" h="274293" w="274293">
                <a:moveTo>
                  <a:pt x="0" y="0"/>
                </a:moveTo>
                <a:lnTo>
                  <a:pt x="274293" y="0"/>
                </a:lnTo>
                <a:lnTo>
                  <a:pt x="274293" y="274293"/>
                </a:lnTo>
                <a:lnTo>
                  <a:pt x="0" y="274293"/>
                </a:lnTo>
                <a:lnTo>
                  <a:pt x="0" y="0"/>
                </a:lnTo>
                <a:close/>
              </a:path>
            </a:pathLst>
          </a:custGeom>
          <a:blipFill rotWithShape="1">
            <a:blip r:embed="rId32">
              <a:alphaModFix/>
            </a:blip>
            <a:stretch>
              <a:fillRect b="0" l="0" r="0" t="0"/>
            </a:stretch>
          </a:blipFill>
          <a:ln>
            <a:noFill/>
          </a:ln>
        </p:spPr>
      </p:sp>
      <p:sp>
        <p:nvSpPr>
          <p:cNvPr id="295" name="Google Shape;295;p14"/>
          <p:cNvSpPr/>
          <p:nvPr/>
        </p:nvSpPr>
        <p:spPr>
          <a:xfrm>
            <a:off x="3996361" y="4977826"/>
            <a:ext cx="355287" cy="317174"/>
          </a:xfrm>
          <a:custGeom>
            <a:rect b="b" l="l" r="r" t="t"/>
            <a:pathLst>
              <a:path extrusionOk="0" h="317174" w="355287">
                <a:moveTo>
                  <a:pt x="0" y="0"/>
                </a:moveTo>
                <a:lnTo>
                  <a:pt x="355287" y="0"/>
                </a:lnTo>
                <a:lnTo>
                  <a:pt x="355287" y="317174"/>
                </a:lnTo>
                <a:lnTo>
                  <a:pt x="0" y="317174"/>
                </a:lnTo>
                <a:lnTo>
                  <a:pt x="0" y="0"/>
                </a:lnTo>
                <a:close/>
              </a:path>
            </a:pathLst>
          </a:custGeom>
          <a:blipFill rotWithShape="1">
            <a:blip r:embed="rId33">
              <a:alphaModFix/>
            </a:blip>
            <a:stretch>
              <a:fillRect b="0" l="0" r="0" t="0"/>
            </a:stretch>
          </a:blipFill>
          <a:ln>
            <a:noFill/>
          </a:ln>
        </p:spPr>
      </p:sp>
      <p:sp>
        <p:nvSpPr>
          <p:cNvPr id="296" name="Google Shape;296;p14"/>
          <p:cNvSpPr/>
          <p:nvPr/>
        </p:nvSpPr>
        <p:spPr>
          <a:xfrm>
            <a:off x="7212504" y="5602968"/>
            <a:ext cx="271537" cy="310490"/>
          </a:xfrm>
          <a:custGeom>
            <a:rect b="b" l="l" r="r" t="t"/>
            <a:pathLst>
              <a:path extrusionOk="0" h="310490" w="271537">
                <a:moveTo>
                  <a:pt x="0" y="0"/>
                </a:moveTo>
                <a:lnTo>
                  <a:pt x="271537" y="0"/>
                </a:lnTo>
                <a:lnTo>
                  <a:pt x="271537" y="310490"/>
                </a:lnTo>
                <a:lnTo>
                  <a:pt x="0" y="310490"/>
                </a:lnTo>
                <a:lnTo>
                  <a:pt x="0" y="0"/>
                </a:lnTo>
                <a:close/>
              </a:path>
            </a:pathLst>
          </a:custGeom>
          <a:blipFill rotWithShape="1">
            <a:blip r:embed="rId34">
              <a:alphaModFix/>
            </a:blip>
            <a:stretch>
              <a:fillRect b="0" l="0" r="0" t="0"/>
            </a:stretch>
          </a:blipFill>
          <a:ln>
            <a:noFill/>
          </a:ln>
        </p:spPr>
      </p:sp>
      <p:sp>
        <p:nvSpPr>
          <p:cNvPr id="297" name="Google Shape;297;p14"/>
          <p:cNvSpPr/>
          <p:nvPr/>
        </p:nvSpPr>
        <p:spPr>
          <a:xfrm>
            <a:off x="6674989" y="5643794"/>
            <a:ext cx="326910" cy="228837"/>
          </a:xfrm>
          <a:custGeom>
            <a:rect b="b" l="l" r="r" t="t"/>
            <a:pathLst>
              <a:path extrusionOk="0" h="228837" w="326910">
                <a:moveTo>
                  <a:pt x="0" y="0"/>
                </a:moveTo>
                <a:lnTo>
                  <a:pt x="326911" y="0"/>
                </a:lnTo>
                <a:lnTo>
                  <a:pt x="326911" y="228837"/>
                </a:lnTo>
                <a:lnTo>
                  <a:pt x="0" y="228837"/>
                </a:lnTo>
                <a:lnTo>
                  <a:pt x="0" y="0"/>
                </a:lnTo>
                <a:close/>
              </a:path>
            </a:pathLst>
          </a:custGeom>
          <a:blipFill rotWithShape="1">
            <a:blip r:embed="rId35">
              <a:alphaModFix/>
            </a:blip>
            <a:stretch>
              <a:fillRect b="0" l="0" r="0" t="0"/>
            </a:stretch>
          </a:blipFill>
          <a:ln>
            <a:noFill/>
          </a:ln>
        </p:spPr>
      </p:sp>
      <p:sp>
        <p:nvSpPr>
          <p:cNvPr id="298" name="Google Shape;298;p14"/>
          <p:cNvSpPr/>
          <p:nvPr/>
        </p:nvSpPr>
        <p:spPr>
          <a:xfrm>
            <a:off x="6181825" y="5643794"/>
            <a:ext cx="279690" cy="228837"/>
          </a:xfrm>
          <a:custGeom>
            <a:rect b="b" l="l" r="r" t="t"/>
            <a:pathLst>
              <a:path extrusionOk="0" h="228837" w="279690">
                <a:moveTo>
                  <a:pt x="0" y="0"/>
                </a:moveTo>
                <a:lnTo>
                  <a:pt x="279690" y="0"/>
                </a:lnTo>
                <a:lnTo>
                  <a:pt x="279690" y="228837"/>
                </a:lnTo>
                <a:lnTo>
                  <a:pt x="0" y="228837"/>
                </a:lnTo>
                <a:lnTo>
                  <a:pt x="0" y="0"/>
                </a:lnTo>
                <a:close/>
              </a:path>
            </a:pathLst>
          </a:custGeom>
          <a:blipFill rotWithShape="1">
            <a:blip r:embed="rId36">
              <a:alphaModFix/>
            </a:blip>
            <a:stretch>
              <a:fillRect b="0" l="0" r="0" t="0"/>
            </a:stretch>
          </a:blipFill>
          <a:ln>
            <a:noFill/>
          </a:ln>
        </p:spPr>
      </p:sp>
      <p:sp>
        <p:nvSpPr>
          <p:cNvPr id="299" name="Google Shape;299;p14"/>
          <p:cNvSpPr/>
          <p:nvPr/>
        </p:nvSpPr>
        <p:spPr>
          <a:xfrm>
            <a:off x="5375406" y="5602968"/>
            <a:ext cx="156374" cy="310490"/>
          </a:xfrm>
          <a:custGeom>
            <a:rect b="b" l="l" r="r" t="t"/>
            <a:pathLst>
              <a:path extrusionOk="0" h="310490" w="156374">
                <a:moveTo>
                  <a:pt x="0" y="0"/>
                </a:moveTo>
                <a:lnTo>
                  <a:pt x="156374" y="0"/>
                </a:lnTo>
                <a:lnTo>
                  <a:pt x="156374" y="310490"/>
                </a:lnTo>
                <a:lnTo>
                  <a:pt x="0" y="310490"/>
                </a:lnTo>
                <a:lnTo>
                  <a:pt x="0" y="0"/>
                </a:lnTo>
                <a:close/>
              </a:path>
            </a:pathLst>
          </a:custGeom>
          <a:blipFill rotWithShape="1">
            <a:blip r:embed="rId37">
              <a:alphaModFix/>
            </a:blip>
            <a:stretch>
              <a:fillRect b="0" l="0" r="0" t="0"/>
            </a:stretch>
          </a:blipFill>
          <a:ln>
            <a:noFill/>
          </a:ln>
        </p:spPr>
      </p:sp>
      <p:sp>
        <p:nvSpPr>
          <p:cNvPr id="300" name="Google Shape;300;p14"/>
          <p:cNvSpPr/>
          <p:nvPr/>
        </p:nvSpPr>
        <p:spPr>
          <a:xfrm>
            <a:off x="5742384" y="5643794"/>
            <a:ext cx="228837" cy="228837"/>
          </a:xfrm>
          <a:custGeom>
            <a:rect b="b" l="l" r="r" t="t"/>
            <a:pathLst>
              <a:path extrusionOk="0" h="228837" w="228837">
                <a:moveTo>
                  <a:pt x="0" y="0"/>
                </a:moveTo>
                <a:lnTo>
                  <a:pt x="228837" y="0"/>
                </a:lnTo>
                <a:lnTo>
                  <a:pt x="228837" y="228837"/>
                </a:lnTo>
                <a:lnTo>
                  <a:pt x="0" y="228837"/>
                </a:lnTo>
                <a:lnTo>
                  <a:pt x="0" y="0"/>
                </a:lnTo>
                <a:close/>
              </a:path>
            </a:pathLst>
          </a:custGeom>
          <a:blipFill rotWithShape="1">
            <a:blip r:embed="rId38">
              <a:alphaModFix/>
            </a:blip>
            <a:stretch>
              <a:fillRect b="0" l="0" r="0" t="0"/>
            </a:stretch>
          </a:blipFill>
          <a:ln>
            <a:noFill/>
          </a:ln>
        </p:spPr>
      </p:sp>
      <p:sp>
        <p:nvSpPr>
          <p:cNvPr id="301" name="Google Shape;301;p14"/>
          <p:cNvSpPr/>
          <p:nvPr/>
        </p:nvSpPr>
        <p:spPr>
          <a:xfrm>
            <a:off x="3994059" y="5575078"/>
            <a:ext cx="197119" cy="366269"/>
          </a:xfrm>
          <a:custGeom>
            <a:rect b="b" l="l" r="r" t="t"/>
            <a:pathLst>
              <a:path extrusionOk="0" h="366269" w="197119">
                <a:moveTo>
                  <a:pt x="0" y="0"/>
                </a:moveTo>
                <a:lnTo>
                  <a:pt x="197119" y="0"/>
                </a:lnTo>
                <a:lnTo>
                  <a:pt x="197119" y="366269"/>
                </a:lnTo>
                <a:lnTo>
                  <a:pt x="0" y="366269"/>
                </a:lnTo>
                <a:lnTo>
                  <a:pt x="0" y="0"/>
                </a:lnTo>
                <a:close/>
              </a:path>
            </a:pathLst>
          </a:custGeom>
          <a:blipFill rotWithShape="1">
            <a:blip r:embed="rId39">
              <a:alphaModFix/>
            </a:blip>
            <a:stretch>
              <a:fillRect b="0" l="0" r="0" t="0"/>
            </a:stretch>
          </a:blipFill>
          <a:ln>
            <a:noFill/>
          </a:ln>
        </p:spPr>
      </p:sp>
      <p:sp>
        <p:nvSpPr>
          <p:cNvPr id="302" name="Google Shape;302;p14"/>
          <p:cNvSpPr/>
          <p:nvPr/>
        </p:nvSpPr>
        <p:spPr>
          <a:xfrm>
            <a:off x="4402356" y="5575078"/>
            <a:ext cx="283692" cy="366269"/>
          </a:xfrm>
          <a:custGeom>
            <a:rect b="b" l="l" r="r" t="t"/>
            <a:pathLst>
              <a:path extrusionOk="0" h="366269" w="283692">
                <a:moveTo>
                  <a:pt x="0" y="0"/>
                </a:moveTo>
                <a:lnTo>
                  <a:pt x="283692" y="0"/>
                </a:lnTo>
                <a:lnTo>
                  <a:pt x="283692" y="366269"/>
                </a:lnTo>
                <a:lnTo>
                  <a:pt x="0" y="366269"/>
                </a:lnTo>
                <a:lnTo>
                  <a:pt x="0" y="0"/>
                </a:lnTo>
                <a:close/>
              </a:path>
            </a:pathLst>
          </a:custGeom>
          <a:blipFill rotWithShape="1">
            <a:blip r:embed="rId40">
              <a:alphaModFix/>
            </a:blip>
            <a:stretch>
              <a:fillRect b="0" l="0" r="0" t="0"/>
            </a:stretch>
          </a:blipFill>
          <a:ln>
            <a:noFill/>
          </a:ln>
        </p:spPr>
      </p:sp>
      <p:sp>
        <p:nvSpPr>
          <p:cNvPr id="303" name="Google Shape;303;p14"/>
          <p:cNvSpPr/>
          <p:nvPr/>
        </p:nvSpPr>
        <p:spPr>
          <a:xfrm>
            <a:off x="4896652" y="5602968"/>
            <a:ext cx="268150" cy="310490"/>
          </a:xfrm>
          <a:custGeom>
            <a:rect b="b" l="l" r="r" t="t"/>
            <a:pathLst>
              <a:path extrusionOk="0" h="310490" w="268150">
                <a:moveTo>
                  <a:pt x="0" y="0"/>
                </a:moveTo>
                <a:lnTo>
                  <a:pt x="268150" y="0"/>
                </a:lnTo>
                <a:lnTo>
                  <a:pt x="268150" y="310490"/>
                </a:lnTo>
                <a:lnTo>
                  <a:pt x="0" y="310490"/>
                </a:lnTo>
                <a:lnTo>
                  <a:pt x="0" y="0"/>
                </a:lnTo>
                <a:close/>
              </a:path>
            </a:pathLst>
          </a:custGeom>
          <a:blipFill rotWithShape="1">
            <a:blip r:embed="rId41">
              <a:alphaModFix/>
            </a:blip>
            <a:stretch>
              <a:fillRect b="0" l="0" r="0" t="0"/>
            </a:stretch>
          </a:blipFill>
          <a:ln>
            <a:noFill/>
          </a:ln>
        </p:spPr>
      </p:sp>
      <p:sp>
        <p:nvSpPr>
          <p:cNvPr id="304" name="Google Shape;304;p14"/>
          <p:cNvSpPr txBox="1"/>
          <p:nvPr/>
        </p:nvSpPr>
        <p:spPr>
          <a:xfrm>
            <a:off x="557991" y="2528131"/>
            <a:ext cx="2513123" cy="311730"/>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This presentation template</a:t>
            </a:r>
            <a:endParaRPr/>
          </a:p>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uses the following free fonts:</a:t>
            </a:r>
            <a:endParaRPr/>
          </a:p>
        </p:txBody>
      </p:sp>
      <p:sp>
        <p:nvSpPr>
          <p:cNvPr id="305" name="Google Shape;305;p14"/>
          <p:cNvSpPr txBox="1"/>
          <p:nvPr/>
        </p:nvSpPr>
        <p:spPr>
          <a:xfrm>
            <a:off x="523767" y="4384864"/>
            <a:ext cx="2625387" cy="159330"/>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0" i="0" lang="en-US" sz="1021" u="none" cap="none" strike="noStrike">
                <a:solidFill>
                  <a:srgbClr val="000000"/>
                </a:solidFill>
                <a:latin typeface="Arial"/>
                <a:ea typeface="Arial"/>
                <a:cs typeface="Arial"/>
                <a:sym typeface="Arial"/>
              </a:rPr>
              <a:t>You can find these fonts online too.</a:t>
            </a:r>
            <a:endParaRPr/>
          </a:p>
        </p:txBody>
      </p:sp>
      <p:sp>
        <p:nvSpPr>
          <p:cNvPr id="306" name="Google Shape;306;p14"/>
          <p:cNvSpPr txBox="1"/>
          <p:nvPr/>
        </p:nvSpPr>
        <p:spPr>
          <a:xfrm>
            <a:off x="867752" y="2916671"/>
            <a:ext cx="2055300" cy="14274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TITLES:</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a:p>
            <a:pPr indent="0" lvl="0" marL="0" marR="0" rtl="0" algn="ctr">
              <a:lnSpc>
                <a:spcPct val="102996"/>
              </a:lnSpc>
              <a:spcBef>
                <a:spcPts val="0"/>
              </a:spcBef>
              <a:spcAft>
                <a:spcPts val="0"/>
              </a:spcAft>
              <a:buNone/>
            </a:pPr>
            <a:r>
              <a:t/>
            </a:r>
            <a:endParaRPr b="0" i="0" sz="1268" u="none" cap="none" strike="noStrike">
              <a:solidFill>
                <a:srgbClr val="000000"/>
              </a:solidFill>
              <a:latin typeface="Arial"/>
              <a:ea typeface="Arial"/>
              <a:cs typeface="Arial"/>
              <a:sym typeface="Arial"/>
            </a:endParaRPr>
          </a:p>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HEADERS:</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a:p>
            <a:pPr indent="0" lvl="0" marL="0" marR="0" rtl="0" algn="ctr">
              <a:lnSpc>
                <a:spcPct val="102996"/>
              </a:lnSpc>
              <a:spcBef>
                <a:spcPts val="0"/>
              </a:spcBef>
              <a:spcAft>
                <a:spcPts val="0"/>
              </a:spcAft>
              <a:buNone/>
            </a:pPr>
            <a:r>
              <a:t/>
            </a:r>
            <a:endParaRPr b="0" i="0" sz="1268" u="none" cap="none" strike="noStrike">
              <a:solidFill>
                <a:srgbClr val="000000"/>
              </a:solidFill>
              <a:latin typeface="Arial"/>
              <a:ea typeface="Arial"/>
              <a:cs typeface="Arial"/>
              <a:sym typeface="Arial"/>
            </a:endParaRPr>
          </a:p>
          <a:p>
            <a:pPr indent="0" lvl="0" marL="0" marR="0" rtl="0" algn="ctr">
              <a:lnSpc>
                <a:spcPct val="103000"/>
              </a:lnSpc>
              <a:spcBef>
                <a:spcPts val="0"/>
              </a:spcBef>
              <a:spcAft>
                <a:spcPts val="0"/>
              </a:spcAft>
              <a:buNone/>
            </a:pPr>
            <a:r>
              <a:rPr b="1" i="0" lang="en-US" sz="900" u="none" cap="none" strike="noStrike">
                <a:solidFill>
                  <a:srgbClr val="000000"/>
                </a:solidFill>
                <a:latin typeface="Arial"/>
                <a:ea typeface="Arial"/>
                <a:cs typeface="Arial"/>
                <a:sym typeface="Arial"/>
              </a:rPr>
              <a:t>BODY COPY:</a:t>
            </a:r>
            <a:endParaRPr/>
          </a:p>
          <a:p>
            <a:pPr indent="0" lvl="0" marL="0" marR="0" rtl="0" algn="ctr">
              <a:lnSpc>
                <a:spcPct val="102996"/>
              </a:lnSpc>
              <a:spcBef>
                <a:spcPts val="0"/>
              </a:spcBef>
              <a:spcAft>
                <a:spcPts val="0"/>
              </a:spcAft>
              <a:buNone/>
            </a:pPr>
            <a:r>
              <a:rPr b="0" i="0" lang="en-US" sz="1268" u="none" cap="none" strike="noStrike">
                <a:solidFill>
                  <a:srgbClr val="000000"/>
                </a:solidFill>
                <a:latin typeface="Arial"/>
                <a:ea typeface="Arial"/>
                <a:cs typeface="Arial"/>
                <a:sym typeface="Arial"/>
              </a:rPr>
              <a:t>BARLOW</a:t>
            </a:r>
            <a:endParaRPr/>
          </a:p>
        </p:txBody>
      </p:sp>
      <p:sp>
        <p:nvSpPr>
          <p:cNvPr id="307" name="Google Shape;307;p14"/>
          <p:cNvSpPr txBox="1"/>
          <p:nvPr/>
        </p:nvSpPr>
        <p:spPr>
          <a:xfrm>
            <a:off x="302871" y="6037668"/>
            <a:ext cx="662443" cy="95244"/>
          </a:xfrm>
          <a:prstGeom prst="rect">
            <a:avLst/>
          </a:prstGeom>
          <a:noFill/>
          <a:ln>
            <a:noFill/>
          </a:ln>
        </p:spPr>
        <p:txBody>
          <a:bodyPr anchorCtr="0" anchor="t" bIns="0" lIns="0" spcFirstLastPara="1" rIns="0" wrap="square" tIns="0">
            <a:spAutoFit/>
          </a:bodyPr>
          <a:lstStyle/>
          <a:p>
            <a:pPr indent="0" lvl="0" marL="0" marR="0" rtl="0" algn="ctr">
              <a:lnSpc>
                <a:spcPct val="102978"/>
              </a:lnSpc>
              <a:spcBef>
                <a:spcPts val="0"/>
              </a:spcBef>
              <a:spcAft>
                <a:spcPts val="0"/>
              </a:spcAft>
              <a:buNone/>
            </a:pPr>
            <a:r>
              <a:rPr b="1" i="0" lang="en-US" sz="705" u="none" cap="none" strike="noStrike">
                <a:solidFill>
                  <a:srgbClr val="000000"/>
                </a:solidFill>
                <a:latin typeface="Arial"/>
                <a:ea typeface="Arial"/>
                <a:cs typeface="Arial"/>
                <a:sym typeface="Arial"/>
              </a:rPr>
              <a:t>#D76E6E</a:t>
            </a:r>
            <a:endParaRPr/>
          </a:p>
        </p:txBody>
      </p:sp>
      <p:sp>
        <p:nvSpPr>
          <p:cNvPr id="308" name="Google Shape;308;p14"/>
          <p:cNvSpPr txBox="1"/>
          <p:nvPr/>
        </p:nvSpPr>
        <p:spPr>
          <a:xfrm>
            <a:off x="814970" y="6037668"/>
            <a:ext cx="662443" cy="95244"/>
          </a:xfrm>
          <a:prstGeom prst="rect">
            <a:avLst/>
          </a:prstGeom>
          <a:noFill/>
          <a:ln>
            <a:noFill/>
          </a:ln>
        </p:spPr>
        <p:txBody>
          <a:bodyPr anchorCtr="0" anchor="t" bIns="0" lIns="0" spcFirstLastPara="1" rIns="0" wrap="square" tIns="0">
            <a:spAutoFit/>
          </a:bodyPr>
          <a:lstStyle/>
          <a:p>
            <a:pPr indent="0" lvl="0" marL="0" marR="0" rtl="0" algn="ctr">
              <a:lnSpc>
                <a:spcPct val="102978"/>
              </a:lnSpc>
              <a:spcBef>
                <a:spcPts val="0"/>
              </a:spcBef>
              <a:spcAft>
                <a:spcPts val="0"/>
              </a:spcAft>
              <a:buNone/>
            </a:pPr>
            <a:r>
              <a:rPr b="1" i="0" lang="en-US" sz="705" u="none" cap="none" strike="noStrike">
                <a:solidFill>
                  <a:srgbClr val="000000"/>
                </a:solidFill>
                <a:latin typeface="Arial"/>
                <a:ea typeface="Arial"/>
                <a:cs typeface="Arial"/>
                <a:sym typeface="Arial"/>
              </a:rPr>
              <a:t>#FCC2C2</a:t>
            </a:r>
            <a:endParaRPr/>
          </a:p>
        </p:txBody>
      </p:sp>
      <p:sp>
        <p:nvSpPr>
          <p:cNvPr id="309" name="Google Shape;309;p14"/>
          <p:cNvSpPr txBox="1"/>
          <p:nvPr/>
        </p:nvSpPr>
        <p:spPr>
          <a:xfrm>
            <a:off x="1393392" y="6037668"/>
            <a:ext cx="662443" cy="95244"/>
          </a:xfrm>
          <a:prstGeom prst="rect">
            <a:avLst/>
          </a:prstGeom>
          <a:noFill/>
          <a:ln>
            <a:noFill/>
          </a:ln>
        </p:spPr>
        <p:txBody>
          <a:bodyPr anchorCtr="0" anchor="t" bIns="0" lIns="0" spcFirstLastPara="1" rIns="0" wrap="square" tIns="0">
            <a:spAutoFit/>
          </a:bodyPr>
          <a:lstStyle/>
          <a:p>
            <a:pPr indent="0" lvl="0" marL="0" marR="0" rtl="0" algn="ctr">
              <a:lnSpc>
                <a:spcPct val="102978"/>
              </a:lnSpc>
              <a:spcBef>
                <a:spcPts val="0"/>
              </a:spcBef>
              <a:spcAft>
                <a:spcPts val="0"/>
              </a:spcAft>
              <a:buNone/>
            </a:pPr>
            <a:r>
              <a:rPr b="1" i="0" lang="en-US" sz="705" u="none" cap="none" strike="noStrike">
                <a:solidFill>
                  <a:srgbClr val="000000"/>
                </a:solidFill>
                <a:latin typeface="Arial"/>
                <a:ea typeface="Arial"/>
                <a:cs typeface="Arial"/>
                <a:sym typeface="Arial"/>
              </a:rPr>
              <a:t>#A6A6A6</a:t>
            </a:r>
            <a:endParaRPr/>
          </a:p>
        </p:txBody>
      </p:sp>
      <p:sp>
        <p:nvSpPr>
          <p:cNvPr id="310" name="Google Shape;310;p14"/>
          <p:cNvSpPr txBox="1"/>
          <p:nvPr/>
        </p:nvSpPr>
        <p:spPr>
          <a:xfrm>
            <a:off x="2380467" y="1399412"/>
            <a:ext cx="5931066" cy="206191"/>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1322" u="none" cap="none" strike="noStrike">
                <a:solidFill>
                  <a:srgbClr val="000000"/>
                </a:solidFill>
                <a:latin typeface="Arial"/>
                <a:ea typeface="Arial"/>
                <a:cs typeface="Arial"/>
                <a:sym typeface="Arial"/>
              </a:rPr>
              <a:t>Use these design resources in your Canva Presentation.</a:t>
            </a:r>
            <a:endParaRPr/>
          </a:p>
        </p:txBody>
      </p:sp>
      <p:sp>
        <p:nvSpPr>
          <p:cNvPr id="311" name="Google Shape;311;p14"/>
          <p:cNvSpPr txBox="1"/>
          <p:nvPr/>
        </p:nvSpPr>
        <p:spPr>
          <a:xfrm>
            <a:off x="3375493" y="6804000"/>
            <a:ext cx="7062895" cy="243586"/>
          </a:xfrm>
          <a:prstGeom prst="rect">
            <a:avLst/>
          </a:prstGeom>
          <a:noFill/>
          <a:ln>
            <a:noFill/>
          </a:ln>
        </p:spPr>
        <p:txBody>
          <a:bodyPr anchorCtr="0" anchor="t" bIns="0" lIns="0" spcFirstLastPara="1" rIns="0" wrap="square" tIns="0">
            <a:spAutoFit/>
          </a:bodyPr>
          <a:lstStyle/>
          <a:p>
            <a:pPr indent="0" lvl="1" marL="0" marR="0" rtl="0" algn="r">
              <a:lnSpc>
                <a:spcPct val="122000"/>
              </a:lnSpc>
              <a:spcBef>
                <a:spcPts val="0"/>
              </a:spcBef>
              <a:spcAft>
                <a:spcPts val="0"/>
              </a:spcAft>
              <a:buNone/>
            </a:pPr>
            <a:r>
              <a:rPr b="1" i="0" lang="en-US" sz="1600" u="none" cap="none" strike="noStrike">
                <a:solidFill>
                  <a:srgbClr val="D76E6E"/>
                </a:solidFill>
                <a:latin typeface="Arial"/>
                <a:ea typeface="Arial"/>
                <a:cs typeface="Arial"/>
                <a:sym typeface="Arial"/>
              </a:rPr>
              <a:t>DON'T FORGET TO DELETE THIS PAGE BEFORE PRESENTING. </a:t>
            </a:r>
            <a:endParaRPr/>
          </a:p>
        </p:txBody>
      </p:sp>
      <p:sp>
        <p:nvSpPr>
          <p:cNvPr id="312" name="Google Shape;312;p14"/>
          <p:cNvSpPr txBox="1"/>
          <p:nvPr/>
        </p:nvSpPr>
        <p:spPr>
          <a:xfrm>
            <a:off x="3137759" y="876139"/>
            <a:ext cx="4416481" cy="4490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429" u="none" cap="none" strike="noStrike">
                <a:solidFill>
                  <a:srgbClr val="D76E6E"/>
                </a:solidFill>
                <a:latin typeface="Arial"/>
                <a:ea typeface="Arial"/>
                <a:cs typeface="Arial"/>
                <a:sym typeface="Arial"/>
              </a:rPr>
              <a:t>RESOURCE PAGE</a:t>
            </a:r>
            <a:endParaRPr/>
          </a:p>
        </p:txBody>
      </p:sp>
      <p:sp>
        <p:nvSpPr>
          <p:cNvPr id="313" name="Google Shape;313;p14"/>
          <p:cNvSpPr txBox="1"/>
          <p:nvPr/>
        </p:nvSpPr>
        <p:spPr>
          <a:xfrm>
            <a:off x="867752" y="2081491"/>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Fonts</a:t>
            </a:r>
            <a:endParaRPr/>
          </a:p>
        </p:txBody>
      </p:sp>
      <p:sp>
        <p:nvSpPr>
          <p:cNvPr id="314" name="Google Shape;314;p14"/>
          <p:cNvSpPr txBox="1"/>
          <p:nvPr/>
        </p:nvSpPr>
        <p:spPr>
          <a:xfrm>
            <a:off x="6002706" y="2081491"/>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Design Elements</a:t>
            </a:r>
            <a:endParaRPr/>
          </a:p>
        </p:txBody>
      </p:sp>
      <p:sp>
        <p:nvSpPr>
          <p:cNvPr id="315" name="Google Shape;315;p14"/>
          <p:cNvSpPr txBox="1"/>
          <p:nvPr/>
        </p:nvSpPr>
        <p:spPr>
          <a:xfrm>
            <a:off x="867752" y="4848166"/>
            <a:ext cx="1893601" cy="224783"/>
          </a:xfrm>
          <a:prstGeom prst="rect">
            <a:avLst/>
          </a:prstGeom>
          <a:noFill/>
          <a:ln>
            <a:noFill/>
          </a:ln>
        </p:spPr>
        <p:txBody>
          <a:bodyPr anchorCtr="0" anchor="t" bIns="0" lIns="0" spcFirstLastPara="1" rIns="0" wrap="square" tIns="0">
            <a:spAutoFit/>
          </a:bodyPr>
          <a:lstStyle/>
          <a:p>
            <a:pPr indent="0" lvl="0" marL="0" marR="0" rtl="0" algn="ctr">
              <a:lnSpc>
                <a:spcPct val="122037"/>
              </a:lnSpc>
              <a:spcBef>
                <a:spcPts val="0"/>
              </a:spcBef>
              <a:spcAft>
                <a:spcPts val="0"/>
              </a:spcAft>
              <a:buNone/>
            </a:pPr>
            <a:r>
              <a:rPr b="1" i="0" lang="en-US" sz="1502" u="none" cap="none" strike="noStrike">
                <a:solidFill>
                  <a:srgbClr val="0F1A38"/>
                </a:solidFill>
                <a:latin typeface="Arial"/>
                <a:ea typeface="Arial"/>
                <a:cs typeface="Arial"/>
                <a:sym typeface="Arial"/>
              </a:rPr>
              <a:t>Colors</a:t>
            </a:r>
            <a:endParaRPr/>
          </a:p>
        </p:txBody>
      </p:sp>
      <p:sp>
        <p:nvSpPr>
          <p:cNvPr id="316" name="Google Shape;316;p14"/>
          <p:cNvSpPr/>
          <p:nvPr/>
        </p:nvSpPr>
        <p:spPr>
          <a:xfrm>
            <a:off x="8020966" y="3642602"/>
            <a:ext cx="2071266" cy="1562864"/>
          </a:xfrm>
          <a:custGeom>
            <a:rect b="b" l="l" r="r" t="t"/>
            <a:pathLst>
              <a:path extrusionOk="0" h="1562864" w="2071266">
                <a:moveTo>
                  <a:pt x="0" y="0"/>
                </a:moveTo>
                <a:lnTo>
                  <a:pt x="2071266" y="0"/>
                </a:lnTo>
                <a:lnTo>
                  <a:pt x="2071266" y="1562865"/>
                </a:lnTo>
                <a:lnTo>
                  <a:pt x="0" y="1562865"/>
                </a:lnTo>
                <a:lnTo>
                  <a:pt x="0" y="0"/>
                </a:lnTo>
                <a:close/>
              </a:path>
            </a:pathLst>
          </a:custGeom>
          <a:blipFill rotWithShape="1">
            <a:blip r:embed="rId42">
              <a:alphaModFix/>
            </a:blip>
            <a:stretch>
              <a:fillRect b="0" l="0" r="0" t="0"/>
            </a:stretch>
          </a:blipFill>
          <a:ln>
            <a:noFill/>
          </a:ln>
        </p:spPr>
      </p:sp>
      <p:grpSp>
        <p:nvGrpSpPr>
          <p:cNvPr id="317" name="Google Shape;317;p14"/>
          <p:cNvGrpSpPr/>
          <p:nvPr/>
        </p:nvGrpSpPr>
        <p:grpSpPr>
          <a:xfrm>
            <a:off x="2093935" y="5545006"/>
            <a:ext cx="409062" cy="428237"/>
            <a:chOff x="0" y="-38100"/>
            <a:chExt cx="812800" cy="850900"/>
          </a:xfrm>
        </p:grpSpPr>
        <p:sp>
          <p:nvSpPr>
            <p:cNvPr id="318" name="Google Shape;318;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737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14"/>
          <p:cNvSpPr txBox="1"/>
          <p:nvPr/>
        </p:nvSpPr>
        <p:spPr>
          <a:xfrm>
            <a:off x="1967244" y="6037668"/>
            <a:ext cx="662443" cy="95244"/>
          </a:xfrm>
          <a:prstGeom prst="rect">
            <a:avLst/>
          </a:prstGeom>
          <a:noFill/>
          <a:ln>
            <a:noFill/>
          </a:ln>
        </p:spPr>
        <p:txBody>
          <a:bodyPr anchorCtr="0" anchor="t" bIns="0" lIns="0" spcFirstLastPara="1" rIns="0" wrap="square" tIns="0">
            <a:spAutoFit/>
          </a:bodyPr>
          <a:lstStyle/>
          <a:p>
            <a:pPr indent="0" lvl="0" marL="0" marR="0" rtl="0" algn="ctr">
              <a:lnSpc>
                <a:spcPct val="102978"/>
              </a:lnSpc>
              <a:spcBef>
                <a:spcPts val="0"/>
              </a:spcBef>
              <a:spcAft>
                <a:spcPts val="0"/>
              </a:spcAft>
              <a:buNone/>
            </a:pPr>
            <a:r>
              <a:rPr b="1" i="0" lang="en-US" sz="705" u="none" cap="none" strike="noStrike">
                <a:solidFill>
                  <a:srgbClr val="000000"/>
                </a:solidFill>
                <a:latin typeface="Arial"/>
                <a:ea typeface="Arial"/>
                <a:cs typeface="Arial"/>
                <a:sym typeface="Arial"/>
              </a:rPr>
              <a:t>#737373</a:t>
            </a:r>
            <a:endParaRPr/>
          </a:p>
        </p:txBody>
      </p:sp>
      <p:grpSp>
        <p:nvGrpSpPr>
          <p:cNvPr id="321" name="Google Shape;321;p14"/>
          <p:cNvGrpSpPr/>
          <p:nvPr/>
        </p:nvGrpSpPr>
        <p:grpSpPr>
          <a:xfrm>
            <a:off x="2613401" y="5545006"/>
            <a:ext cx="409062" cy="428237"/>
            <a:chOff x="0" y="-38100"/>
            <a:chExt cx="812800" cy="850900"/>
          </a:xfrm>
        </p:grpSpPr>
        <p:sp>
          <p:nvSpPr>
            <p:cNvPr id="322" name="Google Shape;322;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0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txBox="1"/>
            <p:nvPr/>
          </p:nvSpPr>
          <p:spPr>
            <a:xfrm>
              <a:off x="0" y="-38100"/>
              <a:ext cx="812800" cy="850900"/>
            </a:xfrm>
            <a:prstGeom prst="rect">
              <a:avLst/>
            </a:prstGeom>
            <a:noFill/>
            <a:ln>
              <a:noFill/>
            </a:ln>
          </p:spPr>
          <p:txBody>
            <a:bodyPr anchorCtr="0" anchor="ctr" bIns="32225" lIns="32225" spcFirstLastPara="1" rIns="32225" wrap="square" tIns="32225">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4" name="Google Shape;324;p14"/>
          <p:cNvSpPr txBox="1"/>
          <p:nvPr/>
        </p:nvSpPr>
        <p:spPr>
          <a:xfrm>
            <a:off x="2486711" y="6037668"/>
            <a:ext cx="662443" cy="95244"/>
          </a:xfrm>
          <a:prstGeom prst="rect">
            <a:avLst/>
          </a:prstGeom>
          <a:noFill/>
          <a:ln>
            <a:noFill/>
          </a:ln>
        </p:spPr>
        <p:txBody>
          <a:bodyPr anchorCtr="0" anchor="t" bIns="0" lIns="0" spcFirstLastPara="1" rIns="0" wrap="square" tIns="0">
            <a:spAutoFit/>
          </a:bodyPr>
          <a:lstStyle/>
          <a:p>
            <a:pPr indent="0" lvl="0" marL="0" marR="0" rtl="0" algn="ctr">
              <a:lnSpc>
                <a:spcPct val="102978"/>
              </a:lnSpc>
              <a:spcBef>
                <a:spcPts val="0"/>
              </a:spcBef>
              <a:spcAft>
                <a:spcPts val="0"/>
              </a:spcAft>
              <a:buNone/>
            </a:pPr>
            <a:r>
              <a:rPr b="1" i="0" lang="en-US" sz="705" u="none" cap="none" strike="noStrike">
                <a:solidFill>
                  <a:srgbClr val="000000"/>
                </a:solidFill>
                <a:latin typeface="Arial"/>
                <a:ea typeface="Arial"/>
                <a:cs typeface="Arial"/>
                <a:sym typeface="Arial"/>
              </a:rPr>
              <a:t>#FFF0E8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0E8"/>
        </a:solidFill>
      </p:bgPr>
    </p:bg>
    <p:spTree>
      <p:nvGrpSpPr>
        <p:cNvPr id="328" name="Shape 328"/>
        <p:cNvGrpSpPr/>
        <p:nvPr/>
      </p:nvGrpSpPr>
      <p:grpSpPr>
        <a:xfrm>
          <a:off x="0" y="0"/>
          <a:ext cx="0" cy="0"/>
          <a:chOff x="0" y="0"/>
          <a:chExt cx="0" cy="0"/>
        </a:xfrm>
      </p:grpSpPr>
      <p:sp>
        <p:nvSpPr>
          <p:cNvPr id="329" name="Google Shape;329;p15"/>
          <p:cNvSpPr txBox="1"/>
          <p:nvPr/>
        </p:nvSpPr>
        <p:spPr>
          <a:xfrm>
            <a:off x="2856530" y="1514664"/>
            <a:ext cx="4978940" cy="50778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866" u="none" cap="none" strike="noStrike">
                <a:solidFill>
                  <a:srgbClr val="D76E6E"/>
                </a:solidFill>
                <a:latin typeface="Arial"/>
                <a:ea typeface="Arial"/>
                <a:cs typeface="Arial"/>
                <a:sym typeface="Arial"/>
              </a:rPr>
              <a:t>CREDITS</a:t>
            </a:r>
            <a:endParaRPr/>
          </a:p>
        </p:txBody>
      </p:sp>
      <p:sp>
        <p:nvSpPr>
          <p:cNvPr id="330" name="Google Shape;330;p15"/>
          <p:cNvSpPr txBox="1"/>
          <p:nvPr/>
        </p:nvSpPr>
        <p:spPr>
          <a:xfrm>
            <a:off x="1438686" y="2104758"/>
            <a:ext cx="7814627" cy="234339"/>
          </a:xfrm>
          <a:prstGeom prst="rect">
            <a:avLst/>
          </a:prstGeom>
          <a:noFill/>
          <a:ln>
            <a:noFill/>
          </a:ln>
        </p:spPr>
        <p:txBody>
          <a:bodyPr anchorCtr="0" anchor="t" bIns="0" lIns="0" spcFirstLastPara="1" rIns="0" wrap="square" tIns="0">
            <a:spAutoFit/>
          </a:bodyPr>
          <a:lstStyle/>
          <a:p>
            <a:pPr indent="0" lvl="1" marL="0" marR="0" rtl="0" algn="ctr">
              <a:lnSpc>
                <a:spcPct val="122013"/>
              </a:lnSpc>
              <a:spcBef>
                <a:spcPts val="0"/>
              </a:spcBef>
              <a:spcAft>
                <a:spcPts val="0"/>
              </a:spcAft>
              <a:buNone/>
            </a:pPr>
            <a:r>
              <a:rPr b="0" i="0" lang="en-US" sz="1490"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331" name="Google Shape;331;p15"/>
          <p:cNvSpPr txBox="1"/>
          <p:nvPr/>
        </p:nvSpPr>
        <p:spPr>
          <a:xfrm>
            <a:off x="3966931" y="5832854"/>
            <a:ext cx="2758138" cy="290456"/>
          </a:xfrm>
          <a:prstGeom prst="rect">
            <a:avLst/>
          </a:prstGeom>
          <a:noFill/>
          <a:ln>
            <a:noFill/>
          </a:ln>
        </p:spPr>
        <p:txBody>
          <a:bodyPr anchorCtr="0" anchor="t" bIns="0" lIns="0" spcFirstLastPara="1" rIns="0" wrap="square" tIns="0">
            <a:spAutoFit/>
          </a:bodyPr>
          <a:lstStyle/>
          <a:p>
            <a:pPr indent="0" lvl="1" marL="0" marR="0" rtl="0" algn="ctr">
              <a:lnSpc>
                <a:spcPct val="122046"/>
              </a:lnSpc>
              <a:spcBef>
                <a:spcPts val="0"/>
              </a:spcBef>
              <a:spcAft>
                <a:spcPts val="0"/>
              </a:spcAft>
              <a:buNone/>
            </a:pPr>
            <a:r>
              <a:rPr b="1" i="1" lang="en-US" sz="1896" u="none" cap="none" strike="noStrike">
                <a:solidFill>
                  <a:srgbClr val="D76E6E"/>
                </a:solidFill>
                <a:latin typeface="Arial"/>
                <a:ea typeface="Arial"/>
                <a:cs typeface="Arial"/>
                <a:sym typeface="Arial"/>
              </a:rPr>
              <a:t>Happy designing!</a:t>
            </a:r>
            <a:endParaRPr/>
          </a:p>
        </p:txBody>
      </p:sp>
      <p:sp>
        <p:nvSpPr>
          <p:cNvPr id="332" name="Google Shape;332;p15"/>
          <p:cNvSpPr txBox="1"/>
          <p:nvPr/>
        </p:nvSpPr>
        <p:spPr>
          <a:xfrm>
            <a:off x="2002794" y="3815062"/>
            <a:ext cx="6686413" cy="215633"/>
          </a:xfrm>
          <a:prstGeom prst="rect">
            <a:avLst/>
          </a:prstGeom>
          <a:noFill/>
          <a:ln>
            <a:noFill/>
          </a:ln>
        </p:spPr>
        <p:txBody>
          <a:bodyPr anchorCtr="0" anchor="t" bIns="0" lIns="0" spcFirstLastPara="1" rIns="0" wrap="square" tIns="0">
            <a:spAutoFit/>
          </a:bodyPr>
          <a:lstStyle/>
          <a:p>
            <a:pPr indent="0" lvl="1" marL="0" marR="0" rtl="0" algn="ctr">
              <a:lnSpc>
                <a:spcPct val="121992"/>
              </a:lnSpc>
              <a:spcBef>
                <a:spcPts val="0"/>
              </a:spcBef>
              <a:spcAft>
                <a:spcPts val="0"/>
              </a:spcAft>
              <a:buNone/>
            </a:pPr>
            <a:r>
              <a:rPr b="0" i="0" lang="en-US" sz="1355" u="none" cap="none" strike="noStrike">
                <a:solidFill>
                  <a:srgbClr val="000000"/>
                </a:solidFill>
                <a:latin typeface="Arial"/>
                <a:ea typeface="Arial"/>
                <a:cs typeface="Arial"/>
                <a:sym typeface="Arial"/>
              </a:rPr>
              <a:t>for the presentation template</a:t>
            </a:r>
            <a:endParaRPr/>
          </a:p>
        </p:txBody>
      </p:sp>
      <p:sp>
        <p:nvSpPr>
          <p:cNvPr id="333" name="Google Shape;333;p15"/>
          <p:cNvSpPr txBox="1"/>
          <p:nvPr/>
        </p:nvSpPr>
        <p:spPr>
          <a:xfrm>
            <a:off x="2002794" y="4990821"/>
            <a:ext cx="6686413" cy="215633"/>
          </a:xfrm>
          <a:prstGeom prst="rect">
            <a:avLst/>
          </a:prstGeom>
          <a:noFill/>
          <a:ln>
            <a:noFill/>
          </a:ln>
        </p:spPr>
        <p:txBody>
          <a:bodyPr anchorCtr="0" anchor="t" bIns="0" lIns="0" spcFirstLastPara="1" rIns="0" wrap="square" tIns="0">
            <a:spAutoFit/>
          </a:bodyPr>
          <a:lstStyle/>
          <a:p>
            <a:pPr indent="0" lvl="1" marL="0" marR="0" rtl="0" algn="ctr">
              <a:lnSpc>
                <a:spcPct val="121992"/>
              </a:lnSpc>
              <a:spcBef>
                <a:spcPts val="0"/>
              </a:spcBef>
              <a:spcAft>
                <a:spcPts val="0"/>
              </a:spcAft>
              <a:buNone/>
            </a:pPr>
            <a:r>
              <a:rPr b="0" i="0" lang="en-US" sz="1355" u="none" cap="none" strike="noStrike">
                <a:solidFill>
                  <a:srgbClr val="000000"/>
                </a:solidFill>
                <a:latin typeface="Arial"/>
                <a:ea typeface="Arial"/>
                <a:cs typeface="Arial"/>
                <a:sym typeface="Arial"/>
              </a:rPr>
              <a:t>for the photos</a:t>
            </a:r>
            <a:endParaRPr/>
          </a:p>
        </p:txBody>
      </p:sp>
      <p:sp>
        <p:nvSpPr>
          <p:cNvPr id="334" name="Google Shape;334;p15"/>
          <p:cNvSpPr txBox="1"/>
          <p:nvPr/>
        </p:nvSpPr>
        <p:spPr>
          <a:xfrm>
            <a:off x="3290222" y="4506171"/>
            <a:ext cx="4111555" cy="4144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192" u="none" cap="none" strike="noStrike">
                <a:solidFill>
                  <a:srgbClr val="000000"/>
                </a:solidFill>
                <a:latin typeface="Arial"/>
                <a:ea typeface="Arial"/>
                <a:cs typeface="Arial"/>
                <a:sym typeface="Arial"/>
              </a:rPr>
              <a:t>Pexels, Pixabay</a:t>
            </a:r>
            <a:endParaRPr/>
          </a:p>
        </p:txBody>
      </p:sp>
      <p:pic>
        <p:nvPicPr>
          <p:cNvPr id="335" name="Google Shape;335;p15"/>
          <p:cNvPicPr preferRelativeResize="0"/>
          <p:nvPr/>
        </p:nvPicPr>
        <p:blipFill>
          <a:blip r:embed="rId3">
            <a:alphaModFix/>
          </a:blip>
          <a:stretch>
            <a:fillRect/>
          </a:stretch>
        </p:blipFill>
        <p:spPr>
          <a:xfrm>
            <a:off x="3704502" y="2855699"/>
            <a:ext cx="3282984" cy="817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