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10693400" cx="7556500"/>
  <p:notesSz cx="6858000" cy="9144000"/>
  <p:embeddedFontLst>
    <p:embeddedFont>
      <p:font typeface="Arimo"/>
      <p:bold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font" Target="fonts/Arimo-boldItalic.fntdata"/><Relationship Id="rId10" Type="http://schemas.openxmlformats.org/officeDocument/2006/relationships/font" Target="fonts/Arim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png"/><Relationship Id="rId4" Type="http://schemas.openxmlformats.org/officeDocument/2006/relationships/image" Target="../media/image28.png"/><Relationship Id="rId10" Type="http://schemas.openxmlformats.org/officeDocument/2006/relationships/image" Target="../media/image44.png"/><Relationship Id="rId9" Type="http://schemas.openxmlformats.org/officeDocument/2006/relationships/image" Target="../media/image42.png"/><Relationship Id="rId5" Type="http://schemas.openxmlformats.org/officeDocument/2006/relationships/image" Target="../media/image34.png"/><Relationship Id="rId6" Type="http://schemas.openxmlformats.org/officeDocument/2006/relationships/image" Target="../media/image1.png"/><Relationship Id="rId7" Type="http://schemas.openxmlformats.org/officeDocument/2006/relationships/image" Target="../media/image50.png"/><Relationship Id="rId8"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6.png"/><Relationship Id="rId4" Type="http://schemas.openxmlformats.org/officeDocument/2006/relationships/image" Target="../media/image24.png"/><Relationship Id="rId5" Type="http://schemas.openxmlformats.org/officeDocument/2006/relationships/image" Target="../media/image18.png"/></Relationships>
</file>

<file path=ppt/slides/_rels/slide3.xml.rels><?xml version="1.0" encoding="UTF-8" standalone="yes"?><Relationships xmlns="http://schemas.openxmlformats.org/package/2006/relationships"><Relationship Id="rId40" Type="http://schemas.openxmlformats.org/officeDocument/2006/relationships/image" Target="../media/image43.png"/><Relationship Id="rId20" Type="http://schemas.openxmlformats.org/officeDocument/2006/relationships/image" Target="../media/image16.png"/><Relationship Id="rId42" Type="http://schemas.openxmlformats.org/officeDocument/2006/relationships/image" Target="../media/image52.png"/><Relationship Id="rId41" Type="http://schemas.openxmlformats.org/officeDocument/2006/relationships/image" Target="../media/image48.png"/><Relationship Id="rId22" Type="http://schemas.openxmlformats.org/officeDocument/2006/relationships/image" Target="../media/image20.png"/><Relationship Id="rId44" Type="http://schemas.openxmlformats.org/officeDocument/2006/relationships/image" Target="../media/image55.png"/><Relationship Id="rId21" Type="http://schemas.openxmlformats.org/officeDocument/2006/relationships/image" Target="../media/image25.png"/><Relationship Id="rId43" Type="http://schemas.openxmlformats.org/officeDocument/2006/relationships/image" Target="../media/image45.png"/><Relationship Id="rId24" Type="http://schemas.openxmlformats.org/officeDocument/2006/relationships/image" Target="../media/image21.png"/><Relationship Id="rId23" Type="http://schemas.openxmlformats.org/officeDocument/2006/relationships/image" Target="../media/image23.png"/><Relationship Id="rId45" Type="http://schemas.openxmlformats.org/officeDocument/2006/relationships/image" Target="../media/image54.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51.png"/><Relationship Id="rId26" Type="http://schemas.openxmlformats.org/officeDocument/2006/relationships/image" Target="../media/image22.png"/><Relationship Id="rId25" Type="http://schemas.openxmlformats.org/officeDocument/2006/relationships/image" Target="../media/image17.png"/><Relationship Id="rId28" Type="http://schemas.openxmlformats.org/officeDocument/2006/relationships/image" Target="../media/image32.png"/><Relationship Id="rId27" Type="http://schemas.openxmlformats.org/officeDocument/2006/relationships/image" Target="../media/image29.png"/><Relationship Id="rId5" Type="http://schemas.openxmlformats.org/officeDocument/2006/relationships/image" Target="../media/image33.png"/><Relationship Id="rId6" Type="http://schemas.openxmlformats.org/officeDocument/2006/relationships/image" Target="../media/image3.png"/><Relationship Id="rId29" Type="http://schemas.openxmlformats.org/officeDocument/2006/relationships/image" Target="../media/image49.png"/><Relationship Id="rId7" Type="http://schemas.openxmlformats.org/officeDocument/2006/relationships/image" Target="../media/image7.png"/><Relationship Id="rId8" Type="http://schemas.openxmlformats.org/officeDocument/2006/relationships/image" Target="../media/image2.png"/><Relationship Id="rId31" Type="http://schemas.openxmlformats.org/officeDocument/2006/relationships/image" Target="../media/image53.png"/><Relationship Id="rId30" Type="http://schemas.openxmlformats.org/officeDocument/2006/relationships/image" Target="../media/image30.png"/><Relationship Id="rId11" Type="http://schemas.openxmlformats.org/officeDocument/2006/relationships/image" Target="../media/image5.png"/><Relationship Id="rId33" Type="http://schemas.openxmlformats.org/officeDocument/2006/relationships/image" Target="../media/image35.png"/><Relationship Id="rId10" Type="http://schemas.openxmlformats.org/officeDocument/2006/relationships/image" Target="../media/image8.png"/><Relationship Id="rId32" Type="http://schemas.openxmlformats.org/officeDocument/2006/relationships/image" Target="../media/image31.png"/><Relationship Id="rId13" Type="http://schemas.openxmlformats.org/officeDocument/2006/relationships/image" Target="../media/image12.png"/><Relationship Id="rId35" Type="http://schemas.openxmlformats.org/officeDocument/2006/relationships/image" Target="../media/image40.png"/><Relationship Id="rId12" Type="http://schemas.openxmlformats.org/officeDocument/2006/relationships/image" Target="../media/image11.png"/><Relationship Id="rId34" Type="http://schemas.openxmlformats.org/officeDocument/2006/relationships/image" Target="../media/image38.png"/><Relationship Id="rId15" Type="http://schemas.openxmlformats.org/officeDocument/2006/relationships/image" Target="../media/image9.png"/><Relationship Id="rId37" Type="http://schemas.openxmlformats.org/officeDocument/2006/relationships/image" Target="../media/image37.png"/><Relationship Id="rId14" Type="http://schemas.openxmlformats.org/officeDocument/2006/relationships/image" Target="../media/image13.png"/><Relationship Id="rId36" Type="http://schemas.openxmlformats.org/officeDocument/2006/relationships/image" Target="../media/image39.png"/><Relationship Id="rId17" Type="http://schemas.openxmlformats.org/officeDocument/2006/relationships/image" Target="../media/image10.png"/><Relationship Id="rId39" Type="http://schemas.openxmlformats.org/officeDocument/2006/relationships/image" Target="../media/image41.png"/><Relationship Id="rId16" Type="http://schemas.openxmlformats.org/officeDocument/2006/relationships/image" Target="../media/image14.png"/><Relationship Id="rId38" Type="http://schemas.openxmlformats.org/officeDocument/2006/relationships/image" Target="../media/image36.png"/><Relationship Id="rId19" Type="http://schemas.openxmlformats.org/officeDocument/2006/relationships/image" Target="../media/image19.png"/><Relationship Id="rId18"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13"/>
          <p:cNvGrpSpPr/>
          <p:nvPr/>
        </p:nvGrpSpPr>
        <p:grpSpPr>
          <a:xfrm>
            <a:off x="0" y="0"/>
            <a:ext cx="7560000" cy="2528610"/>
            <a:chOff x="0" y="0"/>
            <a:chExt cx="2873829" cy="961216"/>
          </a:xfrm>
        </p:grpSpPr>
        <p:sp>
          <p:nvSpPr>
            <p:cNvPr id="85" name="Google Shape;85;p13"/>
            <p:cNvSpPr/>
            <p:nvPr/>
          </p:nvSpPr>
          <p:spPr>
            <a:xfrm>
              <a:off x="0" y="0"/>
              <a:ext cx="2873829" cy="961216"/>
            </a:xfrm>
            <a:custGeom>
              <a:rect b="b" l="l" r="r" t="t"/>
              <a:pathLst>
                <a:path extrusionOk="0" h="961216" w="2873829">
                  <a:moveTo>
                    <a:pt x="0" y="0"/>
                  </a:moveTo>
                  <a:lnTo>
                    <a:pt x="2873829" y="0"/>
                  </a:lnTo>
                  <a:lnTo>
                    <a:pt x="2873829" y="961216"/>
                  </a:lnTo>
                  <a:lnTo>
                    <a:pt x="0" y="961216"/>
                  </a:lnTo>
                  <a:close/>
                </a:path>
              </a:pathLst>
            </a:custGeom>
            <a:solidFill>
              <a:srgbClr val="000000"/>
            </a:solidFill>
            <a:ln>
              <a:noFill/>
            </a:ln>
          </p:spPr>
        </p:sp>
        <p:sp>
          <p:nvSpPr>
            <p:cNvPr id="86" name="Google Shape;86;p13"/>
            <p:cNvSpPr txBox="1"/>
            <p:nvPr/>
          </p:nvSpPr>
          <p:spPr>
            <a:xfrm>
              <a:off x="0" y="9525"/>
              <a:ext cx="2873829" cy="951691"/>
            </a:xfrm>
            <a:prstGeom prst="rect">
              <a:avLst/>
            </a:prstGeom>
            <a:noFill/>
            <a:ln>
              <a:noFill/>
            </a:ln>
          </p:spPr>
          <p:txBody>
            <a:bodyPr anchorCtr="0" anchor="ctr" bIns="47875" lIns="47875" spcFirstLastPara="1" rIns="47875" wrap="square" tIns="47875">
              <a:noAutofit/>
            </a:bodyPr>
            <a:lstStyle/>
            <a:p>
              <a:pPr indent="0" lvl="0" marL="0" marR="0" rtl="0" algn="ctr">
                <a:lnSpc>
                  <a:spcPct val="62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 name="Google Shape;87;p13"/>
          <p:cNvSpPr txBox="1"/>
          <p:nvPr/>
        </p:nvSpPr>
        <p:spPr>
          <a:xfrm>
            <a:off x="577470" y="518116"/>
            <a:ext cx="6408300" cy="8355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1" i="0" lang="en-US" sz="3393" u="none" cap="none" strike="noStrike">
                <a:solidFill>
                  <a:srgbClr val="FFFFFF"/>
                </a:solidFill>
                <a:latin typeface="Arimo"/>
                <a:ea typeface="Arimo"/>
                <a:cs typeface="Arimo"/>
                <a:sym typeface="Arimo"/>
              </a:rPr>
              <a:t>Monthly Scoreboard Infographic</a:t>
            </a:r>
            <a:endParaRPr/>
          </a:p>
        </p:txBody>
      </p:sp>
      <p:sp>
        <p:nvSpPr>
          <p:cNvPr id="88" name="Google Shape;88;p13"/>
          <p:cNvSpPr txBox="1"/>
          <p:nvPr/>
        </p:nvSpPr>
        <p:spPr>
          <a:xfrm>
            <a:off x="577470" y="3058044"/>
            <a:ext cx="1339200" cy="2088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i="0" lang="en-US" sz="1508" u="none" cap="none" strike="noStrike">
                <a:solidFill>
                  <a:srgbClr val="000000"/>
                </a:solidFill>
                <a:latin typeface="Arimo"/>
                <a:ea typeface="Arimo"/>
                <a:cs typeface="Arimo"/>
                <a:sym typeface="Arimo"/>
              </a:rPr>
              <a:t>Top Agents</a:t>
            </a:r>
            <a:endParaRPr/>
          </a:p>
        </p:txBody>
      </p:sp>
      <p:sp>
        <p:nvSpPr>
          <p:cNvPr id="89" name="Google Shape;89;p13"/>
          <p:cNvSpPr txBox="1"/>
          <p:nvPr/>
        </p:nvSpPr>
        <p:spPr>
          <a:xfrm>
            <a:off x="2007147" y="3058044"/>
            <a:ext cx="1534500" cy="1566900"/>
          </a:xfrm>
          <a:prstGeom prst="rect">
            <a:avLst/>
          </a:prstGeom>
          <a:noFill/>
          <a:ln>
            <a:noFill/>
          </a:ln>
        </p:spPr>
        <p:txBody>
          <a:bodyPr anchorCtr="0" anchor="t" bIns="0" lIns="0" spcFirstLastPara="1" rIns="0" wrap="square" tIns="0">
            <a:spAutoFit/>
          </a:bodyPr>
          <a:lstStyle/>
          <a:p>
            <a:pPr indent="-122125" lvl="1" marL="244251" marR="0" rtl="0" algn="l">
              <a:lnSpc>
                <a:spcPct val="90000"/>
              </a:lnSpc>
              <a:spcBef>
                <a:spcPts val="0"/>
              </a:spcBef>
              <a:spcAft>
                <a:spcPts val="0"/>
              </a:spcAft>
              <a:buClr>
                <a:srgbClr val="000000"/>
              </a:buClr>
              <a:buSzPts val="1131"/>
              <a:buFont typeface="Arial"/>
              <a:buChar char="•"/>
            </a:pPr>
            <a:r>
              <a:rPr b="0" i="0" lang="en-US" sz="1131" u="none" cap="none" strike="noStrike">
                <a:solidFill>
                  <a:srgbClr val="000000"/>
                </a:solidFill>
                <a:latin typeface="Arimo"/>
                <a:ea typeface="Arimo"/>
                <a:cs typeface="Arimo"/>
                <a:sym typeface="Arimo"/>
              </a:rPr>
              <a:t>John Doe</a:t>
            </a:r>
            <a:endParaRPr/>
          </a:p>
          <a:p>
            <a:pPr indent="-122125" lvl="1" marL="244251" marR="0" rtl="0" algn="l">
              <a:lnSpc>
                <a:spcPct val="90000"/>
              </a:lnSpc>
              <a:spcBef>
                <a:spcPts val="0"/>
              </a:spcBef>
              <a:spcAft>
                <a:spcPts val="0"/>
              </a:spcAft>
              <a:buClr>
                <a:srgbClr val="000000"/>
              </a:buClr>
              <a:buSzPts val="1131"/>
              <a:buFont typeface="Arial"/>
              <a:buChar char="•"/>
            </a:pPr>
            <a:r>
              <a:rPr b="0" i="0" lang="en-US" sz="1131" u="none" cap="none" strike="noStrike">
                <a:solidFill>
                  <a:srgbClr val="000000"/>
                </a:solidFill>
                <a:latin typeface="Arimo"/>
                <a:ea typeface="Arimo"/>
                <a:cs typeface="Arimo"/>
                <a:sym typeface="Arimo"/>
              </a:rPr>
              <a:t>Jane Doe</a:t>
            </a:r>
            <a:endParaRPr/>
          </a:p>
          <a:p>
            <a:pPr indent="-122125" lvl="1" marL="244251" marR="0" rtl="0" algn="l">
              <a:lnSpc>
                <a:spcPct val="90000"/>
              </a:lnSpc>
              <a:spcBef>
                <a:spcPts val="0"/>
              </a:spcBef>
              <a:spcAft>
                <a:spcPts val="0"/>
              </a:spcAft>
              <a:buClr>
                <a:srgbClr val="000000"/>
              </a:buClr>
              <a:buSzPts val="1131"/>
              <a:buFont typeface="Arial"/>
              <a:buChar char="•"/>
            </a:pPr>
            <a:r>
              <a:rPr b="0" i="0" lang="en-US" sz="1131" u="none" cap="none" strike="noStrike">
                <a:solidFill>
                  <a:srgbClr val="000000"/>
                </a:solidFill>
                <a:latin typeface="Arimo"/>
                <a:ea typeface="Arimo"/>
                <a:cs typeface="Arimo"/>
                <a:sym typeface="Arimo"/>
              </a:rPr>
              <a:t>Jane Smith</a:t>
            </a:r>
            <a:endParaRPr/>
          </a:p>
          <a:p>
            <a:pPr indent="-122125" lvl="1" marL="244251" marR="0" rtl="0" algn="l">
              <a:lnSpc>
                <a:spcPct val="90000"/>
              </a:lnSpc>
              <a:spcBef>
                <a:spcPts val="0"/>
              </a:spcBef>
              <a:spcAft>
                <a:spcPts val="0"/>
              </a:spcAft>
              <a:buClr>
                <a:srgbClr val="000000"/>
              </a:buClr>
              <a:buSzPts val="1131"/>
              <a:buFont typeface="Arial"/>
              <a:buChar char="•"/>
            </a:pPr>
            <a:r>
              <a:rPr b="0" i="0" lang="en-US" sz="1131" u="none" cap="none" strike="noStrike">
                <a:solidFill>
                  <a:srgbClr val="000000"/>
                </a:solidFill>
                <a:latin typeface="Arimo"/>
                <a:ea typeface="Arimo"/>
                <a:cs typeface="Arimo"/>
                <a:sym typeface="Arimo"/>
              </a:rPr>
              <a:t>John Smith</a:t>
            </a:r>
            <a:endParaRPr/>
          </a:p>
          <a:p>
            <a:pPr indent="-122125" lvl="1" marL="244251" marR="0" rtl="0" algn="l">
              <a:lnSpc>
                <a:spcPct val="90000"/>
              </a:lnSpc>
              <a:spcBef>
                <a:spcPts val="0"/>
              </a:spcBef>
              <a:spcAft>
                <a:spcPts val="0"/>
              </a:spcAft>
              <a:buClr>
                <a:srgbClr val="000000"/>
              </a:buClr>
              <a:buSzPts val="1131"/>
              <a:buFont typeface="Arial"/>
              <a:buChar char="•"/>
            </a:pPr>
            <a:r>
              <a:rPr b="0" i="0" lang="en-US" sz="1131" u="none" cap="none" strike="noStrike">
                <a:solidFill>
                  <a:srgbClr val="000000"/>
                </a:solidFill>
                <a:latin typeface="Arimo"/>
                <a:ea typeface="Arimo"/>
                <a:cs typeface="Arimo"/>
                <a:sym typeface="Arimo"/>
              </a:rPr>
              <a:t>Joe Smith</a:t>
            </a:r>
            <a:endParaRPr/>
          </a:p>
          <a:p>
            <a:pPr indent="-122125" lvl="1" marL="244251" marR="0" rtl="0" algn="l">
              <a:lnSpc>
                <a:spcPct val="90000"/>
              </a:lnSpc>
              <a:spcBef>
                <a:spcPts val="0"/>
              </a:spcBef>
              <a:spcAft>
                <a:spcPts val="0"/>
              </a:spcAft>
              <a:buClr>
                <a:srgbClr val="000000"/>
              </a:buClr>
              <a:buSzPts val="1131"/>
              <a:buFont typeface="Arial"/>
              <a:buChar char="•"/>
            </a:pPr>
            <a:r>
              <a:rPr b="0" i="0" lang="en-US" sz="1131" u="none" cap="none" strike="noStrike">
                <a:solidFill>
                  <a:srgbClr val="000000"/>
                </a:solidFill>
                <a:latin typeface="Arimo"/>
                <a:ea typeface="Arimo"/>
                <a:cs typeface="Arimo"/>
                <a:sym typeface="Arimo"/>
              </a:rPr>
              <a:t>Jay Smith</a:t>
            </a:r>
            <a:endParaRPr/>
          </a:p>
          <a:p>
            <a:pPr indent="-122125" lvl="1" marL="244251" marR="0" rtl="0" algn="l">
              <a:lnSpc>
                <a:spcPct val="90000"/>
              </a:lnSpc>
              <a:spcBef>
                <a:spcPts val="0"/>
              </a:spcBef>
              <a:spcAft>
                <a:spcPts val="0"/>
              </a:spcAft>
              <a:buClr>
                <a:srgbClr val="000000"/>
              </a:buClr>
              <a:buSzPts val="1131"/>
              <a:buFont typeface="Arial"/>
              <a:buChar char="•"/>
            </a:pPr>
            <a:r>
              <a:rPr b="0" i="0" lang="en-US" sz="1131" u="none" cap="none" strike="noStrike">
                <a:solidFill>
                  <a:srgbClr val="000000"/>
                </a:solidFill>
                <a:latin typeface="Arimo"/>
                <a:ea typeface="Arimo"/>
                <a:cs typeface="Arimo"/>
                <a:sym typeface="Arimo"/>
              </a:rPr>
              <a:t>James Smith</a:t>
            </a:r>
            <a:endParaRPr/>
          </a:p>
          <a:p>
            <a:pPr indent="-122125" lvl="1" marL="244251" marR="0" rtl="0" algn="l">
              <a:lnSpc>
                <a:spcPct val="90000"/>
              </a:lnSpc>
              <a:spcBef>
                <a:spcPts val="0"/>
              </a:spcBef>
              <a:spcAft>
                <a:spcPts val="0"/>
              </a:spcAft>
              <a:buClr>
                <a:srgbClr val="000000"/>
              </a:buClr>
              <a:buSzPts val="1131"/>
              <a:buFont typeface="Arial"/>
              <a:buChar char="•"/>
            </a:pPr>
            <a:r>
              <a:rPr b="0" i="0" lang="en-US" sz="1131" u="none" cap="none" strike="noStrike">
                <a:solidFill>
                  <a:srgbClr val="000000"/>
                </a:solidFill>
                <a:latin typeface="Arimo"/>
                <a:ea typeface="Arimo"/>
                <a:cs typeface="Arimo"/>
                <a:sym typeface="Arimo"/>
              </a:rPr>
              <a:t>Jenny Smith</a:t>
            </a:r>
            <a:endParaRPr/>
          </a:p>
          <a:p>
            <a:pPr indent="-122125" lvl="1" marL="244251" marR="0" rtl="0" algn="l">
              <a:lnSpc>
                <a:spcPct val="90000"/>
              </a:lnSpc>
              <a:spcBef>
                <a:spcPts val="0"/>
              </a:spcBef>
              <a:spcAft>
                <a:spcPts val="0"/>
              </a:spcAft>
              <a:buClr>
                <a:srgbClr val="000000"/>
              </a:buClr>
              <a:buSzPts val="1131"/>
              <a:buFont typeface="Arial"/>
              <a:buChar char="•"/>
            </a:pPr>
            <a:r>
              <a:rPr b="0" i="0" lang="en-US" sz="1131" u="none" cap="none" strike="noStrike">
                <a:solidFill>
                  <a:srgbClr val="000000"/>
                </a:solidFill>
                <a:latin typeface="Arimo"/>
                <a:ea typeface="Arimo"/>
                <a:cs typeface="Arimo"/>
                <a:sym typeface="Arimo"/>
              </a:rPr>
              <a:t>James Doe</a:t>
            </a:r>
            <a:endParaRPr/>
          </a:p>
          <a:p>
            <a:pPr indent="-122125" lvl="1" marL="244251" marR="0" rtl="0" algn="l">
              <a:lnSpc>
                <a:spcPct val="90000"/>
              </a:lnSpc>
              <a:spcBef>
                <a:spcPts val="0"/>
              </a:spcBef>
              <a:spcAft>
                <a:spcPts val="0"/>
              </a:spcAft>
              <a:buClr>
                <a:srgbClr val="000000"/>
              </a:buClr>
              <a:buSzPts val="1131"/>
              <a:buFont typeface="Arial"/>
              <a:buChar char="•"/>
            </a:pPr>
            <a:r>
              <a:rPr b="0" i="0" lang="en-US" sz="1131" u="none" cap="none" strike="noStrike">
                <a:solidFill>
                  <a:srgbClr val="000000"/>
                </a:solidFill>
                <a:latin typeface="Arimo"/>
                <a:ea typeface="Arimo"/>
                <a:cs typeface="Arimo"/>
                <a:sym typeface="Arimo"/>
              </a:rPr>
              <a:t>Jenny Doe</a:t>
            </a:r>
            <a:endParaRPr/>
          </a:p>
        </p:txBody>
      </p:sp>
      <p:sp>
        <p:nvSpPr>
          <p:cNvPr id="90" name="Google Shape;90;p13"/>
          <p:cNvSpPr txBox="1"/>
          <p:nvPr/>
        </p:nvSpPr>
        <p:spPr>
          <a:xfrm>
            <a:off x="577470" y="1464202"/>
            <a:ext cx="4257600" cy="6267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1131" u="none" cap="none" strike="noStrike">
                <a:solidFill>
                  <a:srgbClr val="FFFFFF"/>
                </a:solidFill>
                <a:latin typeface="Arimo"/>
                <a:ea typeface="Arimo"/>
                <a:cs typeface="Arimo"/>
                <a:sym typeface="Arimo"/>
              </a:rPr>
              <a:t>Elaborate on your topic in a broad manner here. </a:t>
            </a:r>
            <a:endParaRPr/>
          </a:p>
          <a:p>
            <a:pPr indent="0" lvl="0" marL="0" marR="0" rtl="0" algn="l">
              <a:lnSpc>
                <a:spcPct val="90000"/>
              </a:lnSpc>
              <a:spcBef>
                <a:spcPts val="0"/>
              </a:spcBef>
              <a:spcAft>
                <a:spcPts val="0"/>
              </a:spcAft>
              <a:buNone/>
            </a:pPr>
            <a:r>
              <a:rPr b="0" i="0" lang="en-US" sz="1131" u="none" cap="none" strike="noStrike">
                <a:solidFill>
                  <a:srgbClr val="FFFFFF"/>
                </a:solidFill>
                <a:latin typeface="Arimo"/>
                <a:ea typeface="Arimo"/>
                <a:cs typeface="Arimo"/>
                <a:sym typeface="Arimo"/>
              </a:rPr>
              <a:t>Lorem ipsum dolor sit amet, consectetur adipiscing elit, sed do eiusmod tempor incididunt ut labore et dolore magna aliqua. Ut enim ad minim veniam, quis nostrud exercitation ullamco laboris.</a:t>
            </a:r>
            <a:endParaRPr/>
          </a:p>
        </p:txBody>
      </p:sp>
      <p:sp>
        <p:nvSpPr>
          <p:cNvPr id="91" name="Google Shape;91;p13"/>
          <p:cNvSpPr txBox="1"/>
          <p:nvPr/>
        </p:nvSpPr>
        <p:spPr>
          <a:xfrm>
            <a:off x="4021525" y="3058044"/>
            <a:ext cx="1339200" cy="4179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i="0" lang="en-US" sz="1508" u="none" cap="none" strike="noStrike">
                <a:solidFill>
                  <a:srgbClr val="000000"/>
                </a:solidFill>
                <a:latin typeface="Arimo"/>
                <a:ea typeface="Arimo"/>
                <a:cs typeface="Arimo"/>
                <a:sym typeface="Arimo"/>
              </a:rPr>
              <a:t>In-Bound Calls in Queue</a:t>
            </a:r>
            <a:endParaRPr/>
          </a:p>
        </p:txBody>
      </p:sp>
      <p:sp>
        <p:nvSpPr>
          <p:cNvPr id="92" name="Google Shape;92;p13"/>
          <p:cNvSpPr txBox="1"/>
          <p:nvPr/>
        </p:nvSpPr>
        <p:spPr>
          <a:xfrm>
            <a:off x="5451201" y="3181869"/>
            <a:ext cx="1534537" cy="13296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9600" u="none" cap="none" strike="noStrike">
                <a:solidFill>
                  <a:srgbClr val="000000"/>
                </a:solidFill>
                <a:latin typeface="Arimo"/>
                <a:ea typeface="Arimo"/>
                <a:cs typeface="Arimo"/>
                <a:sym typeface="Arimo"/>
              </a:rPr>
              <a:t>40</a:t>
            </a:r>
            <a:endParaRPr/>
          </a:p>
        </p:txBody>
      </p:sp>
      <p:sp>
        <p:nvSpPr>
          <p:cNvPr id="93" name="Google Shape;93;p13"/>
          <p:cNvSpPr txBox="1"/>
          <p:nvPr/>
        </p:nvSpPr>
        <p:spPr>
          <a:xfrm>
            <a:off x="577470" y="4877480"/>
            <a:ext cx="1339200" cy="2088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i="0" lang="en-US" sz="1508" u="none" cap="none" strike="noStrike">
                <a:solidFill>
                  <a:srgbClr val="000000"/>
                </a:solidFill>
                <a:latin typeface="Arimo"/>
                <a:ea typeface="Arimo"/>
                <a:cs typeface="Arimo"/>
                <a:sym typeface="Arimo"/>
              </a:rPr>
              <a:t>Call me now</a:t>
            </a:r>
            <a:endParaRPr/>
          </a:p>
        </p:txBody>
      </p:sp>
      <p:sp>
        <p:nvSpPr>
          <p:cNvPr id="94" name="Google Shape;94;p13"/>
          <p:cNvSpPr txBox="1"/>
          <p:nvPr/>
        </p:nvSpPr>
        <p:spPr>
          <a:xfrm>
            <a:off x="4021525" y="4877480"/>
            <a:ext cx="1339200" cy="2088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i="0" lang="en-US" sz="1508" u="none" cap="none" strike="noStrike">
                <a:solidFill>
                  <a:srgbClr val="000000"/>
                </a:solidFill>
                <a:latin typeface="Arimo"/>
                <a:ea typeface="Arimo"/>
                <a:cs typeface="Arimo"/>
                <a:sym typeface="Arimo"/>
              </a:rPr>
              <a:t>Call me later</a:t>
            </a:r>
            <a:endParaRPr/>
          </a:p>
        </p:txBody>
      </p:sp>
      <p:cxnSp>
        <p:nvCxnSpPr>
          <p:cNvPr id="95" name="Google Shape;95;p13"/>
          <p:cNvCxnSpPr/>
          <p:nvPr/>
        </p:nvCxnSpPr>
        <p:spPr>
          <a:xfrm>
            <a:off x="577470" y="2869842"/>
            <a:ext cx="6408268" cy="0"/>
          </a:xfrm>
          <a:prstGeom prst="straightConnector1">
            <a:avLst/>
          </a:prstGeom>
          <a:noFill/>
          <a:ln cap="flat" cmpd="sng" w="19050">
            <a:solidFill>
              <a:srgbClr val="000000"/>
            </a:solidFill>
            <a:prstDash val="solid"/>
            <a:round/>
            <a:headEnd len="sm" w="sm" type="none"/>
            <a:tailEnd len="sm" w="sm" type="none"/>
          </a:ln>
        </p:spPr>
      </p:cxnSp>
      <p:cxnSp>
        <p:nvCxnSpPr>
          <p:cNvPr id="96" name="Google Shape;96;p13"/>
          <p:cNvCxnSpPr/>
          <p:nvPr/>
        </p:nvCxnSpPr>
        <p:spPr>
          <a:xfrm>
            <a:off x="577470" y="4686980"/>
            <a:ext cx="6408268" cy="0"/>
          </a:xfrm>
          <a:prstGeom prst="straightConnector1">
            <a:avLst/>
          </a:prstGeom>
          <a:noFill/>
          <a:ln cap="flat" cmpd="sng" w="19050">
            <a:solidFill>
              <a:srgbClr val="000000"/>
            </a:solidFill>
            <a:prstDash val="solid"/>
            <a:round/>
            <a:headEnd len="sm" w="sm" type="none"/>
            <a:tailEnd len="sm" w="sm" type="none"/>
          </a:ln>
        </p:spPr>
      </p:cxnSp>
      <p:sp>
        <p:nvSpPr>
          <p:cNvPr id="97" name="Google Shape;97;p13"/>
          <p:cNvSpPr txBox="1"/>
          <p:nvPr/>
        </p:nvSpPr>
        <p:spPr>
          <a:xfrm>
            <a:off x="577470" y="6037669"/>
            <a:ext cx="3202500" cy="2088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i="0" lang="en-US" sz="1508" u="none" cap="none" strike="noStrike">
                <a:solidFill>
                  <a:srgbClr val="000000"/>
                </a:solidFill>
                <a:latin typeface="Arimo"/>
                <a:ea typeface="Arimo"/>
                <a:cs typeface="Arimo"/>
                <a:sym typeface="Arimo"/>
              </a:rPr>
              <a:t>In-Bound Close Rate</a:t>
            </a:r>
            <a:endParaRPr/>
          </a:p>
        </p:txBody>
      </p:sp>
      <p:cxnSp>
        <p:nvCxnSpPr>
          <p:cNvPr id="98" name="Google Shape;98;p13"/>
          <p:cNvCxnSpPr/>
          <p:nvPr/>
        </p:nvCxnSpPr>
        <p:spPr>
          <a:xfrm>
            <a:off x="577470" y="5849468"/>
            <a:ext cx="6408268" cy="0"/>
          </a:xfrm>
          <a:prstGeom prst="straightConnector1">
            <a:avLst/>
          </a:prstGeom>
          <a:noFill/>
          <a:ln cap="flat" cmpd="sng" w="19050">
            <a:solidFill>
              <a:srgbClr val="000000"/>
            </a:solidFill>
            <a:prstDash val="solid"/>
            <a:round/>
            <a:headEnd len="sm" w="sm" type="none"/>
            <a:tailEnd len="sm" w="sm" type="none"/>
          </a:ln>
        </p:spPr>
      </p:cxnSp>
      <p:sp>
        <p:nvSpPr>
          <p:cNvPr id="99" name="Google Shape;99;p13"/>
          <p:cNvSpPr txBox="1"/>
          <p:nvPr/>
        </p:nvSpPr>
        <p:spPr>
          <a:xfrm>
            <a:off x="577470" y="8661345"/>
            <a:ext cx="1339200" cy="2088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i="0" lang="en-US" sz="1508" u="none" cap="none" strike="noStrike">
                <a:solidFill>
                  <a:srgbClr val="000000"/>
                </a:solidFill>
                <a:latin typeface="Arimo"/>
                <a:ea typeface="Arimo"/>
                <a:cs typeface="Arimo"/>
                <a:sym typeface="Arimo"/>
              </a:rPr>
              <a:t>Abandon Rate</a:t>
            </a:r>
            <a:endParaRPr/>
          </a:p>
        </p:txBody>
      </p:sp>
      <p:cxnSp>
        <p:nvCxnSpPr>
          <p:cNvPr id="100" name="Google Shape;100;p13"/>
          <p:cNvCxnSpPr/>
          <p:nvPr/>
        </p:nvCxnSpPr>
        <p:spPr>
          <a:xfrm>
            <a:off x="577470" y="8470845"/>
            <a:ext cx="6408268" cy="0"/>
          </a:xfrm>
          <a:prstGeom prst="straightConnector1">
            <a:avLst/>
          </a:prstGeom>
          <a:noFill/>
          <a:ln cap="flat" cmpd="sng" w="19050">
            <a:solidFill>
              <a:srgbClr val="000000"/>
            </a:solidFill>
            <a:prstDash val="solid"/>
            <a:round/>
            <a:headEnd len="sm" w="sm" type="none"/>
            <a:tailEnd len="sm" w="sm" type="none"/>
          </a:ln>
        </p:spPr>
      </p:cxnSp>
      <p:sp>
        <p:nvSpPr>
          <p:cNvPr id="101" name="Google Shape;101;p13"/>
          <p:cNvSpPr txBox="1"/>
          <p:nvPr/>
        </p:nvSpPr>
        <p:spPr>
          <a:xfrm>
            <a:off x="5451201" y="1753159"/>
            <a:ext cx="1534500" cy="313500"/>
          </a:xfrm>
          <a:prstGeom prst="rect">
            <a:avLst/>
          </a:prstGeom>
          <a:noFill/>
          <a:ln>
            <a:noFill/>
          </a:ln>
        </p:spPr>
        <p:txBody>
          <a:bodyPr anchorCtr="0" anchor="t" bIns="0" lIns="0" spcFirstLastPara="1" rIns="0" wrap="square" tIns="0">
            <a:spAutoFit/>
          </a:bodyPr>
          <a:lstStyle/>
          <a:p>
            <a:pPr indent="0" lvl="0" marL="0" marR="0" rtl="0" algn="r">
              <a:lnSpc>
                <a:spcPct val="90000"/>
              </a:lnSpc>
              <a:spcBef>
                <a:spcPts val="0"/>
              </a:spcBef>
              <a:spcAft>
                <a:spcPts val="0"/>
              </a:spcAft>
              <a:buNone/>
            </a:pPr>
            <a:r>
              <a:rPr b="0" i="0" lang="en-US" sz="1131" u="none" cap="none" strike="noStrike">
                <a:solidFill>
                  <a:srgbClr val="FFFFFF"/>
                </a:solidFill>
                <a:latin typeface="Arimo"/>
                <a:ea typeface="Arimo"/>
                <a:cs typeface="Arimo"/>
                <a:sym typeface="Arimo"/>
              </a:rPr>
              <a:t>presented by SlidesCarnival</a:t>
            </a:r>
            <a:endParaRPr/>
          </a:p>
        </p:txBody>
      </p:sp>
      <p:pic>
        <p:nvPicPr>
          <p:cNvPr id="102" name="Google Shape;102;p13"/>
          <p:cNvPicPr preferRelativeResize="0"/>
          <p:nvPr/>
        </p:nvPicPr>
        <p:blipFill rotWithShape="1">
          <a:blip r:embed="rId3">
            <a:alphaModFix/>
          </a:blip>
          <a:srcRect b="0" l="0" r="0" t="0"/>
          <a:stretch/>
        </p:blipFill>
        <p:spPr>
          <a:xfrm>
            <a:off x="1829701" y="4690509"/>
            <a:ext cx="2129348" cy="1155429"/>
          </a:xfrm>
          <a:prstGeom prst="rect">
            <a:avLst/>
          </a:prstGeom>
          <a:noFill/>
          <a:ln>
            <a:noFill/>
          </a:ln>
        </p:spPr>
      </p:pic>
      <p:pic>
        <p:nvPicPr>
          <p:cNvPr id="103" name="Google Shape;103;p13"/>
          <p:cNvPicPr preferRelativeResize="0"/>
          <p:nvPr/>
        </p:nvPicPr>
        <p:blipFill rotWithShape="1">
          <a:blip r:embed="rId4">
            <a:alphaModFix/>
          </a:blip>
          <a:srcRect b="0" l="0" r="0" t="0"/>
          <a:stretch/>
        </p:blipFill>
        <p:spPr>
          <a:xfrm>
            <a:off x="5033835" y="4680984"/>
            <a:ext cx="2129348" cy="1138141"/>
          </a:xfrm>
          <a:prstGeom prst="rect">
            <a:avLst/>
          </a:prstGeom>
          <a:noFill/>
          <a:ln>
            <a:noFill/>
          </a:ln>
        </p:spPr>
      </p:pic>
      <p:sp>
        <p:nvSpPr>
          <p:cNvPr id="104" name="Google Shape;104;p13"/>
          <p:cNvSpPr txBox="1"/>
          <p:nvPr/>
        </p:nvSpPr>
        <p:spPr>
          <a:xfrm>
            <a:off x="3783209" y="6037669"/>
            <a:ext cx="3202500" cy="208800"/>
          </a:xfrm>
          <a:prstGeom prst="rect">
            <a:avLst/>
          </a:prstGeom>
          <a:noFill/>
          <a:ln>
            <a:noFill/>
          </a:ln>
        </p:spPr>
        <p:txBody>
          <a:bodyPr anchorCtr="0" anchor="t" bIns="0" lIns="0" spcFirstLastPara="1" rIns="0" wrap="square" tIns="0">
            <a:spAutoFit/>
          </a:bodyPr>
          <a:lstStyle/>
          <a:p>
            <a:pPr indent="0" lvl="0" marL="0" marR="0" rtl="0" algn="r">
              <a:lnSpc>
                <a:spcPct val="90000"/>
              </a:lnSpc>
              <a:spcBef>
                <a:spcPts val="0"/>
              </a:spcBef>
              <a:spcAft>
                <a:spcPts val="0"/>
              </a:spcAft>
              <a:buNone/>
            </a:pPr>
            <a:r>
              <a:rPr b="1" i="0" lang="en-US" sz="1508" u="none" cap="none" strike="noStrike">
                <a:solidFill>
                  <a:srgbClr val="000000"/>
                </a:solidFill>
                <a:latin typeface="Arimo"/>
                <a:ea typeface="Arimo"/>
                <a:cs typeface="Arimo"/>
                <a:sym typeface="Arimo"/>
              </a:rPr>
              <a:t>Out-Bound Close Rate</a:t>
            </a:r>
            <a:endParaRPr/>
          </a:p>
        </p:txBody>
      </p:sp>
      <p:pic>
        <p:nvPicPr>
          <p:cNvPr id="105" name="Google Shape;105;p13"/>
          <p:cNvPicPr preferRelativeResize="0"/>
          <p:nvPr/>
        </p:nvPicPr>
        <p:blipFill rotWithShape="1">
          <a:blip r:embed="rId5">
            <a:alphaModFix/>
          </a:blip>
          <a:srcRect b="0" l="0" r="0" t="0"/>
          <a:stretch/>
        </p:blipFill>
        <p:spPr>
          <a:xfrm>
            <a:off x="1288005" y="6240145"/>
            <a:ext cx="2236063" cy="2236063"/>
          </a:xfrm>
          <a:prstGeom prst="rect">
            <a:avLst/>
          </a:prstGeom>
          <a:noFill/>
          <a:ln>
            <a:noFill/>
          </a:ln>
        </p:spPr>
      </p:pic>
      <p:pic>
        <p:nvPicPr>
          <p:cNvPr id="106" name="Google Shape;106;p13"/>
          <p:cNvPicPr preferRelativeResize="0"/>
          <p:nvPr/>
        </p:nvPicPr>
        <p:blipFill rotWithShape="1">
          <a:blip r:embed="rId6">
            <a:alphaModFix/>
          </a:blip>
          <a:srcRect b="0" l="0" r="0" t="0"/>
          <a:stretch/>
        </p:blipFill>
        <p:spPr>
          <a:xfrm>
            <a:off x="1630814" y="6582954"/>
            <a:ext cx="1550444" cy="1550444"/>
          </a:xfrm>
          <a:prstGeom prst="rect">
            <a:avLst/>
          </a:prstGeom>
          <a:noFill/>
          <a:ln>
            <a:noFill/>
          </a:ln>
        </p:spPr>
      </p:pic>
      <p:sp>
        <p:nvSpPr>
          <p:cNvPr id="107" name="Google Shape;107;p13"/>
          <p:cNvSpPr txBox="1"/>
          <p:nvPr/>
        </p:nvSpPr>
        <p:spPr>
          <a:xfrm>
            <a:off x="577470" y="6436009"/>
            <a:ext cx="1072500" cy="3135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i="0" lang="en-US" sz="1131" u="none" cap="none" strike="noStrike">
                <a:solidFill>
                  <a:srgbClr val="000000"/>
                </a:solidFill>
                <a:latin typeface="Arimo"/>
                <a:ea typeface="Arimo"/>
                <a:cs typeface="Arimo"/>
                <a:sym typeface="Arimo"/>
              </a:rPr>
              <a:t>Daily - 27</a:t>
            </a:r>
            <a:endParaRPr/>
          </a:p>
          <a:p>
            <a:pPr indent="0" lvl="0" marL="0" marR="0" rtl="0" algn="l">
              <a:lnSpc>
                <a:spcPct val="90000"/>
              </a:lnSpc>
              <a:spcBef>
                <a:spcPts val="0"/>
              </a:spcBef>
              <a:spcAft>
                <a:spcPts val="0"/>
              </a:spcAft>
              <a:buNone/>
            </a:pPr>
            <a:r>
              <a:rPr b="1" i="0" lang="en-US" sz="1131" u="none" cap="none" strike="noStrike">
                <a:solidFill>
                  <a:srgbClr val="000000"/>
                </a:solidFill>
                <a:latin typeface="Arimo"/>
                <a:ea typeface="Arimo"/>
                <a:cs typeface="Arimo"/>
                <a:sym typeface="Arimo"/>
              </a:rPr>
              <a:t>Monthly - 33</a:t>
            </a:r>
            <a:endParaRPr/>
          </a:p>
        </p:txBody>
      </p:sp>
      <p:pic>
        <p:nvPicPr>
          <p:cNvPr id="108" name="Google Shape;108;p13"/>
          <p:cNvPicPr preferRelativeResize="0"/>
          <p:nvPr/>
        </p:nvPicPr>
        <p:blipFill rotWithShape="1">
          <a:blip r:embed="rId7">
            <a:alphaModFix/>
          </a:blip>
          <a:srcRect b="0" l="0" r="0" t="0"/>
          <a:stretch/>
        </p:blipFill>
        <p:spPr>
          <a:xfrm>
            <a:off x="4048785" y="6240145"/>
            <a:ext cx="2236063" cy="2236063"/>
          </a:xfrm>
          <a:prstGeom prst="rect">
            <a:avLst/>
          </a:prstGeom>
          <a:noFill/>
          <a:ln>
            <a:noFill/>
          </a:ln>
        </p:spPr>
      </p:pic>
      <p:pic>
        <p:nvPicPr>
          <p:cNvPr id="109" name="Google Shape;109;p13"/>
          <p:cNvPicPr preferRelativeResize="0"/>
          <p:nvPr/>
        </p:nvPicPr>
        <p:blipFill rotWithShape="1">
          <a:blip r:embed="rId8">
            <a:alphaModFix/>
          </a:blip>
          <a:srcRect b="0" l="0" r="0" t="0"/>
          <a:stretch/>
        </p:blipFill>
        <p:spPr>
          <a:xfrm>
            <a:off x="4391594" y="6582954"/>
            <a:ext cx="1550444" cy="1550444"/>
          </a:xfrm>
          <a:prstGeom prst="rect">
            <a:avLst/>
          </a:prstGeom>
          <a:noFill/>
          <a:ln>
            <a:noFill/>
          </a:ln>
        </p:spPr>
      </p:pic>
      <p:sp>
        <p:nvSpPr>
          <p:cNvPr id="110" name="Google Shape;110;p13"/>
          <p:cNvSpPr txBox="1"/>
          <p:nvPr/>
        </p:nvSpPr>
        <p:spPr>
          <a:xfrm>
            <a:off x="5913298" y="6436009"/>
            <a:ext cx="1072500" cy="313500"/>
          </a:xfrm>
          <a:prstGeom prst="rect">
            <a:avLst/>
          </a:prstGeom>
          <a:noFill/>
          <a:ln>
            <a:noFill/>
          </a:ln>
        </p:spPr>
        <p:txBody>
          <a:bodyPr anchorCtr="0" anchor="t" bIns="0" lIns="0" spcFirstLastPara="1" rIns="0" wrap="square" tIns="0">
            <a:spAutoFit/>
          </a:bodyPr>
          <a:lstStyle/>
          <a:p>
            <a:pPr indent="0" lvl="0" marL="0" marR="0" rtl="0" algn="r">
              <a:lnSpc>
                <a:spcPct val="90000"/>
              </a:lnSpc>
              <a:spcBef>
                <a:spcPts val="0"/>
              </a:spcBef>
              <a:spcAft>
                <a:spcPts val="0"/>
              </a:spcAft>
              <a:buNone/>
            </a:pPr>
            <a:r>
              <a:rPr b="1" i="0" lang="en-US" sz="1131" u="none" cap="none" strike="noStrike">
                <a:solidFill>
                  <a:srgbClr val="000000"/>
                </a:solidFill>
                <a:latin typeface="Arimo"/>
                <a:ea typeface="Arimo"/>
                <a:cs typeface="Arimo"/>
                <a:sym typeface="Arimo"/>
              </a:rPr>
              <a:t>Daily - 40</a:t>
            </a:r>
            <a:endParaRPr/>
          </a:p>
          <a:p>
            <a:pPr indent="0" lvl="0" marL="0" marR="0" rtl="0" algn="r">
              <a:lnSpc>
                <a:spcPct val="90000"/>
              </a:lnSpc>
              <a:spcBef>
                <a:spcPts val="0"/>
              </a:spcBef>
              <a:spcAft>
                <a:spcPts val="0"/>
              </a:spcAft>
              <a:buNone/>
            </a:pPr>
            <a:r>
              <a:rPr b="1" i="0" lang="en-US" sz="1131" u="none" cap="none" strike="noStrike">
                <a:solidFill>
                  <a:srgbClr val="000000"/>
                </a:solidFill>
                <a:latin typeface="Arimo"/>
                <a:ea typeface="Arimo"/>
                <a:cs typeface="Arimo"/>
                <a:sym typeface="Arimo"/>
              </a:rPr>
              <a:t>Monthly - 60</a:t>
            </a:r>
            <a:endParaRPr/>
          </a:p>
        </p:txBody>
      </p:sp>
      <p:pic>
        <p:nvPicPr>
          <p:cNvPr id="111" name="Google Shape;111;p13"/>
          <p:cNvPicPr preferRelativeResize="0"/>
          <p:nvPr/>
        </p:nvPicPr>
        <p:blipFill rotWithShape="1">
          <a:blip r:embed="rId9">
            <a:alphaModFix/>
          </a:blip>
          <a:srcRect b="0" l="0" r="0" t="0"/>
          <a:stretch/>
        </p:blipFill>
        <p:spPr>
          <a:xfrm>
            <a:off x="347069" y="8759740"/>
            <a:ext cx="3485034" cy="1858744"/>
          </a:xfrm>
          <a:prstGeom prst="rect">
            <a:avLst/>
          </a:prstGeom>
          <a:noFill/>
          <a:ln>
            <a:noFill/>
          </a:ln>
        </p:spPr>
      </p:pic>
      <p:sp>
        <p:nvSpPr>
          <p:cNvPr id="112" name="Google Shape;112;p13"/>
          <p:cNvSpPr txBox="1"/>
          <p:nvPr/>
        </p:nvSpPr>
        <p:spPr>
          <a:xfrm>
            <a:off x="3780000" y="8661345"/>
            <a:ext cx="3205800" cy="2088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i="0" lang="en-US" sz="1508" u="none" cap="none" strike="noStrike">
                <a:solidFill>
                  <a:srgbClr val="000000"/>
                </a:solidFill>
                <a:latin typeface="Arimo"/>
                <a:ea typeface="Arimo"/>
                <a:cs typeface="Arimo"/>
                <a:sym typeface="Arimo"/>
              </a:rPr>
              <a:t>Average Speed of Answer</a:t>
            </a:r>
            <a:endParaRPr/>
          </a:p>
        </p:txBody>
      </p:sp>
      <p:pic>
        <p:nvPicPr>
          <p:cNvPr id="113" name="Google Shape;113;p13"/>
          <p:cNvPicPr preferRelativeResize="0"/>
          <p:nvPr/>
        </p:nvPicPr>
        <p:blipFill rotWithShape="1">
          <a:blip r:embed="rId10">
            <a:alphaModFix/>
          </a:blip>
          <a:srcRect b="0" l="0" r="0" t="0"/>
          <a:stretch/>
        </p:blipFill>
        <p:spPr>
          <a:xfrm>
            <a:off x="3527628" y="8794578"/>
            <a:ext cx="3066972" cy="1789067"/>
          </a:xfrm>
          <a:prstGeom prst="rect">
            <a:avLst/>
          </a:prstGeom>
          <a:noFill/>
          <a:ln>
            <a:noFill/>
          </a:ln>
        </p:spPr>
      </p:pic>
      <p:sp>
        <p:nvSpPr>
          <p:cNvPr id="114" name="Google Shape;114;p13"/>
          <p:cNvSpPr txBox="1"/>
          <p:nvPr/>
        </p:nvSpPr>
        <p:spPr>
          <a:xfrm>
            <a:off x="6218470" y="9050159"/>
            <a:ext cx="767400" cy="313500"/>
          </a:xfrm>
          <a:prstGeom prst="rect">
            <a:avLst/>
          </a:prstGeom>
          <a:noFill/>
          <a:ln>
            <a:noFill/>
          </a:ln>
        </p:spPr>
        <p:txBody>
          <a:bodyPr anchorCtr="0" anchor="t" bIns="0" lIns="0" spcFirstLastPara="1" rIns="0" wrap="square" tIns="0">
            <a:spAutoFit/>
          </a:bodyPr>
          <a:lstStyle/>
          <a:p>
            <a:pPr indent="0" lvl="0" marL="0" marR="0" rtl="0" algn="r">
              <a:lnSpc>
                <a:spcPct val="90000"/>
              </a:lnSpc>
              <a:spcBef>
                <a:spcPts val="0"/>
              </a:spcBef>
              <a:spcAft>
                <a:spcPts val="0"/>
              </a:spcAft>
              <a:buNone/>
            </a:pPr>
            <a:r>
              <a:rPr b="1" i="0" lang="en-US" sz="1131" u="none" cap="none" strike="noStrike">
                <a:solidFill>
                  <a:srgbClr val="000000"/>
                </a:solidFill>
                <a:latin typeface="Arimo"/>
                <a:ea typeface="Arimo"/>
                <a:cs typeface="Arimo"/>
                <a:sym typeface="Arimo"/>
              </a:rPr>
              <a:t>Elaborate here.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grpSp>
        <p:nvGrpSpPr>
          <p:cNvPr id="119" name="Google Shape;119;p14"/>
          <p:cNvGrpSpPr/>
          <p:nvPr/>
        </p:nvGrpSpPr>
        <p:grpSpPr>
          <a:xfrm>
            <a:off x="310452" y="3068355"/>
            <a:ext cx="2137427" cy="2743600"/>
            <a:chOff x="0" y="-47625"/>
            <a:chExt cx="774544" cy="994204"/>
          </a:xfrm>
        </p:grpSpPr>
        <p:sp>
          <p:nvSpPr>
            <p:cNvPr id="120" name="Google Shape;120;p14"/>
            <p:cNvSpPr/>
            <p:nvPr/>
          </p:nvSpPr>
          <p:spPr>
            <a:xfrm>
              <a:off x="0" y="0"/>
              <a:ext cx="774544" cy="946579"/>
            </a:xfrm>
            <a:custGeom>
              <a:rect b="b" l="l" r="r" t="t"/>
              <a:pathLst>
                <a:path extrusionOk="0" h="946579" w="774544">
                  <a:moveTo>
                    <a:pt x="0" y="0"/>
                  </a:moveTo>
                  <a:lnTo>
                    <a:pt x="774544" y="0"/>
                  </a:lnTo>
                  <a:lnTo>
                    <a:pt x="774544" y="946579"/>
                  </a:lnTo>
                  <a:lnTo>
                    <a:pt x="0" y="946579"/>
                  </a:lnTo>
                  <a:close/>
                </a:path>
              </a:pathLst>
            </a:custGeom>
            <a:solidFill>
              <a:srgbClr val="000000"/>
            </a:solidFill>
            <a:ln>
              <a:noFill/>
            </a:ln>
          </p:spPr>
        </p:sp>
        <p:sp>
          <p:nvSpPr>
            <p:cNvPr id="121" name="Google Shape;121;p14"/>
            <p:cNvSpPr txBox="1"/>
            <p:nvPr/>
          </p:nvSpPr>
          <p:spPr>
            <a:xfrm>
              <a:off x="0" y="-47625"/>
              <a:ext cx="774544" cy="994204"/>
            </a:xfrm>
            <a:prstGeom prst="rect">
              <a:avLst/>
            </a:prstGeom>
            <a:noFill/>
            <a:ln>
              <a:noFill/>
            </a:ln>
          </p:spPr>
          <p:txBody>
            <a:bodyPr anchorCtr="0" anchor="ctr" bIns="54050" lIns="54050" spcFirstLastPara="1" rIns="54050" wrap="square" tIns="54050">
              <a:noAutofit/>
            </a:bodyPr>
            <a:lstStyle/>
            <a:p>
              <a:pPr indent="0" lvl="0" marL="0" marR="0" rtl="0" algn="ctr">
                <a:lnSpc>
                  <a:spcPct val="145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2" name="Google Shape;122;p14"/>
          <p:cNvGrpSpPr/>
          <p:nvPr/>
        </p:nvGrpSpPr>
        <p:grpSpPr>
          <a:xfrm>
            <a:off x="2711287" y="3068355"/>
            <a:ext cx="2137427" cy="2743600"/>
            <a:chOff x="0" y="-47625"/>
            <a:chExt cx="774544" cy="994204"/>
          </a:xfrm>
        </p:grpSpPr>
        <p:sp>
          <p:nvSpPr>
            <p:cNvPr id="123" name="Google Shape;123;p14"/>
            <p:cNvSpPr/>
            <p:nvPr/>
          </p:nvSpPr>
          <p:spPr>
            <a:xfrm>
              <a:off x="0" y="0"/>
              <a:ext cx="774544" cy="946579"/>
            </a:xfrm>
            <a:custGeom>
              <a:rect b="b" l="l" r="r" t="t"/>
              <a:pathLst>
                <a:path extrusionOk="0" h="946579" w="774544">
                  <a:moveTo>
                    <a:pt x="0" y="0"/>
                  </a:moveTo>
                  <a:lnTo>
                    <a:pt x="774544" y="0"/>
                  </a:lnTo>
                  <a:lnTo>
                    <a:pt x="774544" y="946579"/>
                  </a:lnTo>
                  <a:lnTo>
                    <a:pt x="0" y="946579"/>
                  </a:lnTo>
                  <a:close/>
                </a:path>
              </a:pathLst>
            </a:custGeom>
            <a:solidFill>
              <a:srgbClr val="000000"/>
            </a:solidFill>
            <a:ln>
              <a:noFill/>
            </a:ln>
          </p:spPr>
        </p:sp>
        <p:sp>
          <p:nvSpPr>
            <p:cNvPr id="124" name="Google Shape;124;p14"/>
            <p:cNvSpPr txBox="1"/>
            <p:nvPr/>
          </p:nvSpPr>
          <p:spPr>
            <a:xfrm>
              <a:off x="0" y="-47625"/>
              <a:ext cx="774544" cy="994204"/>
            </a:xfrm>
            <a:prstGeom prst="rect">
              <a:avLst/>
            </a:prstGeom>
            <a:noFill/>
            <a:ln>
              <a:noFill/>
            </a:ln>
          </p:spPr>
          <p:txBody>
            <a:bodyPr anchorCtr="0" anchor="ctr" bIns="54050" lIns="54050" spcFirstLastPara="1" rIns="54050" wrap="square" tIns="54050">
              <a:noAutofit/>
            </a:bodyPr>
            <a:lstStyle/>
            <a:p>
              <a:pPr indent="0" lvl="0" marL="0" marR="0" rtl="0" algn="ctr">
                <a:lnSpc>
                  <a:spcPct val="145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5" name="Google Shape;125;p14"/>
          <p:cNvGrpSpPr/>
          <p:nvPr/>
        </p:nvGrpSpPr>
        <p:grpSpPr>
          <a:xfrm>
            <a:off x="5112121" y="3068355"/>
            <a:ext cx="2137427" cy="2743600"/>
            <a:chOff x="0" y="-47625"/>
            <a:chExt cx="774544" cy="994204"/>
          </a:xfrm>
        </p:grpSpPr>
        <p:sp>
          <p:nvSpPr>
            <p:cNvPr id="126" name="Google Shape;126;p14"/>
            <p:cNvSpPr/>
            <p:nvPr/>
          </p:nvSpPr>
          <p:spPr>
            <a:xfrm>
              <a:off x="0" y="0"/>
              <a:ext cx="774544" cy="946579"/>
            </a:xfrm>
            <a:custGeom>
              <a:rect b="b" l="l" r="r" t="t"/>
              <a:pathLst>
                <a:path extrusionOk="0" h="946579" w="774544">
                  <a:moveTo>
                    <a:pt x="0" y="0"/>
                  </a:moveTo>
                  <a:lnTo>
                    <a:pt x="774544" y="0"/>
                  </a:lnTo>
                  <a:lnTo>
                    <a:pt x="774544" y="946579"/>
                  </a:lnTo>
                  <a:lnTo>
                    <a:pt x="0" y="946579"/>
                  </a:lnTo>
                  <a:close/>
                </a:path>
              </a:pathLst>
            </a:custGeom>
            <a:solidFill>
              <a:srgbClr val="000000"/>
            </a:solidFill>
            <a:ln>
              <a:noFill/>
            </a:ln>
          </p:spPr>
        </p:sp>
        <p:sp>
          <p:nvSpPr>
            <p:cNvPr id="127" name="Google Shape;127;p14"/>
            <p:cNvSpPr txBox="1"/>
            <p:nvPr/>
          </p:nvSpPr>
          <p:spPr>
            <a:xfrm>
              <a:off x="0" y="-47625"/>
              <a:ext cx="774544" cy="994204"/>
            </a:xfrm>
            <a:prstGeom prst="rect">
              <a:avLst/>
            </a:prstGeom>
            <a:noFill/>
            <a:ln>
              <a:noFill/>
            </a:ln>
          </p:spPr>
          <p:txBody>
            <a:bodyPr anchorCtr="0" anchor="ctr" bIns="54050" lIns="54050" spcFirstLastPara="1" rIns="54050" wrap="square" tIns="54050">
              <a:noAutofit/>
            </a:bodyPr>
            <a:lstStyle/>
            <a:p>
              <a:pPr indent="0" lvl="0" marL="0" marR="0" rtl="0" algn="ctr">
                <a:lnSpc>
                  <a:spcPct val="145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8" name="Google Shape;128;p14"/>
          <p:cNvGrpSpPr/>
          <p:nvPr/>
        </p:nvGrpSpPr>
        <p:grpSpPr>
          <a:xfrm>
            <a:off x="310452" y="5860087"/>
            <a:ext cx="4538261" cy="2426694"/>
            <a:chOff x="0" y="-47625"/>
            <a:chExt cx="1644540" cy="879366"/>
          </a:xfrm>
        </p:grpSpPr>
        <p:sp>
          <p:nvSpPr>
            <p:cNvPr id="129" name="Google Shape;129;p14"/>
            <p:cNvSpPr/>
            <p:nvPr/>
          </p:nvSpPr>
          <p:spPr>
            <a:xfrm>
              <a:off x="0" y="0"/>
              <a:ext cx="1644540" cy="831741"/>
            </a:xfrm>
            <a:custGeom>
              <a:rect b="b" l="l" r="r" t="t"/>
              <a:pathLst>
                <a:path extrusionOk="0" h="831741" w="1644540">
                  <a:moveTo>
                    <a:pt x="0" y="0"/>
                  </a:moveTo>
                  <a:lnTo>
                    <a:pt x="1644540" y="0"/>
                  </a:lnTo>
                  <a:lnTo>
                    <a:pt x="1644540" y="831741"/>
                  </a:lnTo>
                  <a:lnTo>
                    <a:pt x="0" y="831741"/>
                  </a:lnTo>
                  <a:close/>
                </a:path>
              </a:pathLst>
            </a:custGeom>
            <a:solidFill>
              <a:srgbClr val="000000"/>
            </a:solidFill>
            <a:ln>
              <a:noFill/>
            </a:ln>
          </p:spPr>
        </p:sp>
        <p:sp>
          <p:nvSpPr>
            <p:cNvPr id="130" name="Google Shape;130;p14"/>
            <p:cNvSpPr txBox="1"/>
            <p:nvPr/>
          </p:nvSpPr>
          <p:spPr>
            <a:xfrm>
              <a:off x="0" y="-47625"/>
              <a:ext cx="1644540" cy="879366"/>
            </a:xfrm>
            <a:prstGeom prst="rect">
              <a:avLst/>
            </a:prstGeom>
            <a:noFill/>
            <a:ln>
              <a:noFill/>
            </a:ln>
          </p:spPr>
          <p:txBody>
            <a:bodyPr anchorCtr="0" anchor="ctr" bIns="54050" lIns="54050" spcFirstLastPara="1" rIns="54050" wrap="square" tIns="54050">
              <a:noAutofit/>
            </a:bodyPr>
            <a:lstStyle/>
            <a:p>
              <a:pPr indent="0" lvl="0" marL="0" marR="0" rtl="0" algn="ctr">
                <a:lnSpc>
                  <a:spcPct val="145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1" name="Google Shape;131;p14"/>
          <p:cNvSpPr txBox="1"/>
          <p:nvPr/>
        </p:nvSpPr>
        <p:spPr>
          <a:xfrm>
            <a:off x="310452" y="643428"/>
            <a:ext cx="4538400" cy="17535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1" i="0" lang="en-US" sz="4747" u="none" cap="none" strike="noStrike">
                <a:solidFill>
                  <a:srgbClr val="000000"/>
                </a:solidFill>
                <a:latin typeface="Arimo"/>
                <a:ea typeface="Arimo"/>
                <a:cs typeface="Arimo"/>
                <a:sym typeface="Arimo"/>
              </a:rPr>
              <a:t>Monthly Scoreboard Infographic</a:t>
            </a:r>
            <a:endParaRPr/>
          </a:p>
        </p:txBody>
      </p:sp>
      <p:sp>
        <p:nvSpPr>
          <p:cNvPr id="132" name="Google Shape;132;p14"/>
          <p:cNvSpPr txBox="1"/>
          <p:nvPr/>
        </p:nvSpPr>
        <p:spPr>
          <a:xfrm>
            <a:off x="420479" y="3418487"/>
            <a:ext cx="1917300" cy="4431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i="0" lang="en-US" sz="1599" u="none" cap="none" strike="noStrike">
                <a:solidFill>
                  <a:srgbClr val="FFFFFF"/>
                </a:solidFill>
                <a:latin typeface="Arimo"/>
                <a:ea typeface="Arimo"/>
                <a:cs typeface="Arimo"/>
                <a:sym typeface="Arimo"/>
              </a:rPr>
              <a:t>IN-BOUND CALLS IN QUEUE</a:t>
            </a:r>
            <a:endParaRPr/>
          </a:p>
        </p:txBody>
      </p:sp>
      <p:sp>
        <p:nvSpPr>
          <p:cNvPr id="133" name="Google Shape;133;p14"/>
          <p:cNvSpPr txBox="1"/>
          <p:nvPr/>
        </p:nvSpPr>
        <p:spPr>
          <a:xfrm>
            <a:off x="2821313" y="3418487"/>
            <a:ext cx="1917300" cy="2214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i="0" lang="en-US" sz="1599" u="none" cap="none" strike="noStrike">
                <a:solidFill>
                  <a:srgbClr val="FFFFFF"/>
                </a:solidFill>
                <a:latin typeface="Arimo"/>
                <a:ea typeface="Arimo"/>
                <a:cs typeface="Arimo"/>
                <a:sym typeface="Arimo"/>
              </a:rPr>
              <a:t>CALL ME NOW</a:t>
            </a:r>
            <a:endParaRPr/>
          </a:p>
        </p:txBody>
      </p:sp>
      <p:sp>
        <p:nvSpPr>
          <p:cNvPr id="134" name="Google Shape;134;p14"/>
          <p:cNvSpPr txBox="1"/>
          <p:nvPr/>
        </p:nvSpPr>
        <p:spPr>
          <a:xfrm>
            <a:off x="5222147" y="3418487"/>
            <a:ext cx="1917300" cy="2214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i="0" lang="en-US" sz="1599" u="none" cap="none" strike="noStrike">
                <a:solidFill>
                  <a:srgbClr val="FFFFFF"/>
                </a:solidFill>
                <a:latin typeface="Arimo"/>
                <a:ea typeface="Arimo"/>
                <a:cs typeface="Arimo"/>
                <a:sym typeface="Arimo"/>
              </a:rPr>
              <a:t>CALL ME LATER</a:t>
            </a:r>
            <a:endParaRPr/>
          </a:p>
        </p:txBody>
      </p:sp>
      <p:sp>
        <p:nvSpPr>
          <p:cNvPr id="135" name="Google Shape;135;p14"/>
          <p:cNvSpPr txBox="1"/>
          <p:nvPr/>
        </p:nvSpPr>
        <p:spPr>
          <a:xfrm>
            <a:off x="420479" y="6210219"/>
            <a:ext cx="1917300" cy="2214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i="0" lang="en-US" sz="1599" u="none" cap="none" strike="noStrike">
                <a:solidFill>
                  <a:srgbClr val="FFFFFF"/>
                </a:solidFill>
                <a:latin typeface="Arimo"/>
                <a:ea typeface="Arimo"/>
                <a:cs typeface="Arimo"/>
                <a:sym typeface="Arimo"/>
              </a:rPr>
              <a:t>ABANDON RATE</a:t>
            </a:r>
            <a:endParaRPr/>
          </a:p>
        </p:txBody>
      </p:sp>
      <p:sp>
        <p:nvSpPr>
          <p:cNvPr id="136" name="Google Shape;136;p14"/>
          <p:cNvSpPr txBox="1"/>
          <p:nvPr/>
        </p:nvSpPr>
        <p:spPr>
          <a:xfrm>
            <a:off x="420479" y="3949960"/>
            <a:ext cx="1917374" cy="14166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0400" u="none" cap="none" strike="noStrike">
                <a:solidFill>
                  <a:srgbClr val="FFFFFF"/>
                </a:solidFill>
                <a:latin typeface="Arimo"/>
                <a:ea typeface="Arimo"/>
                <a:cs typeface="Arimo"/>
                <a:sym typeface="Arimo"/>
              </a:rPr>
              <a:t>40</a:t>
            </a:r>
            <a:endParaRPr/>
          </a:p>
        </p:txBody>
      </p:sp>
      <p:sp>
        <p:nvSpPr>
          <p:cNvPr id="137" name="Google Shape;137;p14"/>
          <p:cNvSpPr txBox="1"/>
          <p:nvPr/>
        </p:nvSpPr>
        <p:spPr>
          <a:xfrm>
            <a:off x="420479" y="5483050"/>
            <a:ext cx="1917374" cy="171339"/>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1186" u="none" cap="none" strike="noStrike">
                <a:solidFill>
                  <a:srgbClr val="FFFFFF"/>
                </a:solidFill>
                <a:latin typeface="Arimo"/>
                <a:ea typeface="Arimo"/>
                <a:cs typeface="Arimo"/>
                <a:sym typeface="Arimo"/>
              </a:rPr>
              <a:t>2</a:t>
            </a:r>
            <a:endParaRPr/>
          </a:p>
        </p:txBody>
      </p:sp>
      <p:sp>
        <p:nvSpPr>
          <p:cNvPr id="138" name="Google Shape;138;p14"/>
          <p:cNvSpPr txBox="1"/>
          <p:nvPr/>
        </p:nvSpPr>
        <p:spPr>
          <a:xfrm>
            <a:off x="2821313" y="5483050"/>
            <a:ext cx="1917374" cy="171339"/>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1186" u="none" cap="none" strike="noStrike">
                <a:solidFill>
                  <a:srgbClr val="FFFFFF"/>
                </a:solidFill>
                <a:latin typeface="Arimo"/>
                <a:ea typeface="Arimo"/>
                <a:cs typeface="Arimo"/>
                <a:sym typeface="Arimo"/>
              </a:rPr>
              <a:t>3</a:t>
            </a:r>
            <a:endParaRPr/>
          </a:p>
        </p:txBody>
      </p:sp>
      <p:sp>
        <p:nvSpPr>
          <p:cNvPr id="139" name="Google Shape;139;p14"/>
          <p:cNvSpPr txBox="1"/>
          <p:nvPr/>
        </p:nvSpPr>
        <p:spPr>
          <a:xfrm>
            <a:off x="5225513" y="5483050"/>
            <a:ext cx="1917374" cy="171339"/>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1186" u="none" cap="none" strike="noStrike">
                <a:solidFill>
                  <a:srgbClr val="FFFFFF"/>
                </a:solidFill>
                <a:latin typeface="Arimo"/>
                <a:ea typeface="Arimo"/>
                <a:cs typeface="Arimo"/>
                <a:sym typeface="Arimo"/>
              </a:rPr>
              <a:t>4</a:t>
            </a:r>
            <a:endParaRPr/>
          </a:p>
        </p:txBody>
      </p:sp>
      <p:sp>
        <p:nvSpPr>
          <p:cNvPr id="140" name="Google Shape;140;p14"/>
          <p:cNvSpPr txBox="1"/>
          <p:nvPr/>
        </p:nvSpPr>
        <p:spPr>
          <a:xfrm>
            <a:off x="2821313" y="8086874"/>
            <a:ext cx="1917374" cy="171339"/>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1186" u="none" cap="none" strike="noStrike">
                <a:solidFill>
                  <a:srgbClr val="FFFFFF"/>
                </a:solidFill>
                <a:latin typeface="Arimo"/>
                <a:ea typeface="Arimo"/>
                <a:cs typeface="Arimo"/>
                <a:sym typeface="Arimo"/>
              </a:rPr>
              <a:t>5</a:t>
            </a:r>
            <a:endParaRPr/>
          </a:p>
        </p:txBody>
      </p:sp>
      <p:grpSp>
        <p:nvGrpSpPr>
          <p:cNvPr id="141" name="Google Shape;141;p14"/>
          <p:cNvGrpSpPr/>
          <p:nvPr/>
        </p:nvGrpSpPr>
        <p:grpSpPr>
          <a:xfrm>
            <a:off x="5112121" y="246574"/>
            <a:ext cx="2137427" cy="2743600"/>
            <a:chOff x="0" y="-47625"/>
            <a:chExt cx="774544" cy="994204"/>
          </a:xfrm>
        </p:grpSpPr>
        <p:sp>
          <p:nvSpPr>
            <p:cNvPr id="142" name="Google Shape;142;p14"/>
            <p:cNvSpPr/>
            <p:nvPr/>
          </p:nvSpPr>
          <p:spPr>
            <a:xfrm>
              <a:off x="0" y="0"/>
              <a:ext cx="774544" cy="946579"/>
            </a:xfrm>
            <a:custGeom>
              <a:rect b="b" l="l" r="r" t="t"/>
              <a:pathLst>
                <a:path extrusionOk="0" h="946579" w="774544">
                  <a:moveTo>
                    <a:pt x="0" y="0"/>
                  </a:moveTo>
                  <a:lnTo>
                    <a:pt x="774544" y="0"/>
                  </a:lnTo>
                  <a:lnTo>
                    <a:pt x="774544" y="946579"/>
                  </a:lnTo>
                  <a:lnTo>
                    <a:pt x="0" y="946579"/>
                  </a:lnTo>
                  <a:close/>
                </a:path>
              </a:pathLst>
            </a:custGeom>
            <a:solidFill>
              <a:srgbClr val="000000"/>
            </a:solidFill>
            <a:ln>
              <a:noFill/>
            </a:ln>
          </p:spPr>
        </p:sp>
        <p:sp>
          <p:nvSpPr>
            <p:cNvPr id="143" name="Google Shape;143;p14"/>
            <p:cNvSpPr txBox="1"/>
            <p:nvPr/>
          </p:nvSpPr>
          <p:spPr>
            <a:xfrm>
              <a:off x="0" y="-47625"/>
              <a:ext cx="774544" cy="994204"/>
            </a:xfrm>
            <a:prstGeom prst="rect">
              <a:avLst/>
            </a:prstGeom>
            <a:noFill/>
            <a:ln>
              <a:noFill/>
            </a:ln>
          </p:spPr>
          <p:txBody>
            <a:bodyPr anchorCtr="0" anchor="ctr" bIns="54050" lIns="54050" spcFirstLastPara="1" rIns="54050" wrap="square" tIns="54050">
              <a:noAutofit/>
            </a:bodyPr>
            <a:lstStyle/>
            <a:p>
              <a:pPr indent="0" lvl="0" marL="0" marR="0" rtl="0" algn="ctr">
                <a:lnSpc>
                  <a:spcPct val="145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4" name="Google Shape;144;p14"/>
          <p:cNvSpPr txBox="1"/>
          <p:nvPr/>
        </p:nvSpPr>
        <p:spPr>
          <a:xfrm>
            <a:off x="5222147" y="596706"/>
            <a:ext cx="1917300" cy="2214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i="0" lang="en-US" sz="1599" u="none" cap="none" strike="noStrike">
                <a:solidFill>
                  <a:srgbClr val="FFFFFF"/>
                </a:solidFill>
                <a:latin typeface="Arimo"/>
                <a:ea typeface="Arimo"/>
                <a:cs typeface="Arimo"/>
                <a:sym typeface="Arimo"/>
              </a:rPr>
              <a:t>TOP AGENTS</a:t>
            </a:r>
            <a:endParaRPr/>
          </a:p>
        </p:txBody>
      </p:sp>
      <p:sp>
        <p:nvSpPr>
          <p:cNvPr id="145" name="Google Shape;145;p14"/>
          <p:cNvSpPr txBox="1"/>
          <p:nvPr/>
        </p:nvSpPr>
        <p:spPr>
          <a:xfrm>
            <a:off x="5222147" y="966254"/>
            <a:ext cx="1917300" cy="1828500"/>
          </a:xfrm>
          <a:prstGeom prst="rect">
            <a:avLst/>
          </a:prstGeom>
          <a:noFill/>
          <a:ln>
            <a:noFill/>
          </a:ln>
        </p:spPr>
        <p:txBody>
          <a:bodyPr anchorCtr="0" anchor="t" bIns="0" lIns="0" spcFirstLastPara="1" rIns="0" wrap="square" tIns="0">
            <a:spAutoFit/>
          </a:bodyPr>
          <a:lstStyle/>
          <a:p>
            <a:pPr indent="-129539" lvl="1" marL="259080" marR="0" rtl="0" algn="l">
              <a:lnSpc>
                <a:spcPct val="90000"/>
              </a:lnSpc>
              <a:spcBef>
                <a:spcPts val="0"/>
              </a:spcBef>
              <a:spcAft>
                <a:spcPts val="0"/>
              </a:spcAft>
              <a:buClr>
                <a:srgbClr val="FFFFFF"/>
              </a:buClr>
              <a:buSzPts val="1200"/>
              <a:buFont typeface="Arial"/>
              <a:buChar char="•"/>
            </a:pPr>
            <a:r>
              <a:rPr b="0" i="0" lang="en-US" sz="1200" u="none" cap="none" strike="noStrike">
                <a:solidFill>
                  <a:srgbClr val="FFFFFF"/>
                </a:solidFill>
                <a:latin typeface="Arimo"/>
                <a:ea typeface="Arimo"/>
                <a:cs typeface="Arimo"/>
                <a:sym typeface="Arimo"/>
              </a:rPr>
              <a:t>John Doe</a:t>
            </a:r>
            <a:endParaRPr/>
          </a:p>
          <a:p>
            <a:pPr indent="-129539" lvl="1" marL="259080" marR="0" rtl="0" algn="l">
              <a:lnSpc>
                <a:spcPct val="90000"/>
              </a:lnSpc>
              <a:spcBef>
                <a:spcPts val="0"/>
              </a:spcBef>
              <a:spcAft>
                <a:spcPts val="0"/>
              </a:spcAft>
              <a:buClr>
                <a:srgbClr val="FFFFFF"/>
              </a:buClr>
              <a:buSzPts val="1200"/>
              <a:buFont typeface="Arial"/>
              <a:buChar char="•"/>
            </a:pPr>
            <a:r>
              <a:rPr b="0" i="0" lang="en-US" sz="1200" u="none" cap="none" strike="noStrike">
                <a:solidFill>
                  <a:srgbClr val="FFFFFF"/>
                </a:solidFill>
                <a:latin typeface="Arimo"/>
                <a:ea typeface="Arimo"/>
                <a:cs typeface="Arimo"/>
                <a:sym typeface="Arimo"/>
              </a:rPr>
              <a:t>Jane Doe</a:t>
            </a:r>
            <a:endParaRPr/>
          </a:p>
          <a:p>
            <a:pPr indent="-129539" lvl="1" marL="259080" marR="0" rtl="0" algn="l">
              <a:lnSpc>
                <a:spcPct val="90000"/>
              </a:lnSpc>
              <a:spcBef>
                <a:spcPts val="0"/>
              </a:spcBef>
              <a:spcAft>
                <a:spcPts val="0"/>
              </a:spcAft>
              <a:buClr>
                <a:srgbClr val="FFFFFF"/>
              </a:buClr>
              <a:buSzPts val="1200"/>
              <a:buFont typeface="Arial"/>
              <a:buChar char="•"/>
            </a:pPr>
            <a:r>
              <a:rPr b="0" i="0" lang="en-US" sz="1200" u="none" cap="none" strike="noStrike">
                <a:solidFill>
                  <a:srgbClr val="FFFFFF"/>
                </a:solidFill>
                <a:latin typeface="Arimo"/>
                <a:ea typeface="Arimo"/>
                <a:cs typeface="Arimo"/>
                <a:sym typeface="Arimo"/>
              </a:rPr>
              <a:t>Jane Smith</a:t>
            </a:r>
            <a:endParaRPr/>
          </a:p>
          <a:p>
            <a:pPr indent="-129539" lvl="1" marL="259080" marR="0" rtl="0" algn="l">
              <a:lnSpc>
                <a:spcPct val="90000"/>
              </a:lnSpc>
              <a:spcBef>
                <a:spcPts val="0"/>
              </a:spcBef>
              <a:spcAft>
                <a:spcPts val="0"/>
              </a:spcAft>
              <a:buClr>
                <a:srgbClr val="FFFFFF"/>
              </a:buClr>
              <a:buSzPts val="1200"/>
              <a:buFont typeface="Arial"/>
              <a:buChar char="•"/>
            </a:pPr>
            <a:r>
              <a:rPr b="0" i="0" lang="en-US" sz="1200" u="none" cap="none" strike="noStrike">
                <a:solidFill>
                  <a:srgbClr val="FFFFFF"/>
                </a:solidFill>
                <a:latin typeface="Arimo"/>
                <a:ea typeface="Arimo"/>
                <a:cs typeface="Arimo"/>
                <a:sym typeface="Arimo"/>
              </a:rPr>
              <a:t>John Smith</a:t>
            </a:r>
            <a:endParaRPr/>
          </a:p>
          <a:p>
            <a:pPr indent="-129539" lvl="1" marL="259080" marR="0" rtl="0" algn="l">
              <a:lnSpc>
                <a:spcPct val="90000"/>
              </a:lnSpc>
              <a:spcBef>
                <a:spcPts val="0"/>
              </a:spcBef>
              <a:spcAft>
                <a:spcPts val="0"/>
              </a:spcAft>
              <a:buClr>
                <a:srgbClr val="FFFFFF"/>
              </a:buClr>
              <a:buSzPts val="1200"/>
              <a:buFont typeface="Arial"/>
              <a:buChar char="•"/>
            </a:pPr>
            <a:r>
              <a:rPr b="0" i="0" lang="en-US" sz="1200" u="none" cap="none" strike="noStrike">
                <a:solidFill>
                  <a:srgbClr val="FFFFFF"/>
                </a:solidFill>
                <a:latin typeface="Arimo"/>
                <a:ea typeface="Arimo"/>
                <a:cs typeface="Arimo"/>
                <a:sym typeface="Arimo"/>
              </a:rPr>
              <a:t>Joe Smith</a:t>
            </a:r>
            <a:endParaRPr/>
          </a:p>
          <a:p>
            <a:pPr indent="-129539" lvl="1" marL="259080" marR="0" rtl="0" algn="l">
              <a:lnSpc>
                <a:spcPct val="90000"/>
              </a:lnSpc>
              <a:spcBef>
                <a:spcPts val="0"/>
              </a:spcBef>
              <a:spcAft>
                <a:spcPts val="0"/>
              </a:spcAft>
              <a:buClr>
                <a:srgbClr val="FFFFFF"/>
              </a:buClr>
              <a:buSzPts val="1200"/>
              <a:buFont typeface="Arial"/>
              <a:buChar char="•"/>
            </a:pPr>
            <a:r>
              <a:rPr b="0" i="0" lang="en-US" sz="1200" u="none" cap="none" strike="noStrike">
                <a:solidFill>
                  <a:srgbClr val="FFFFFF"/>
                </a:solidFill>
                <a:latin typeface="Arimo"/>
                <a:ea typeface="Arimo"/>
                <a:cs typeface="Arimo"/>
                <a:sym typeface="Arimo"/>
              </a:rPr>
              <a:t>Jay Smith</a:t>
            </a:r>
            <a:endParaRPr/>
          </a:p>
          <a:p>
            <a:pPr indent="-129539" lvl="1" marL="259080" marR="0" rtl="0" algn="l">
              <a:lnSpc>
                <a:spcPct val="90000"/>
              </a:lnSpc>
              <a:spcBef>
                <a:spcPts val="0"/>
              </a:spcBef>
              <a:spcAft>
                <a:spcPts val="0"/>
              </a:spcAft>
              <a:buClr>
                <a:srgbClr val="FFFFFF"/>
              </a:buClr>
              <a:buSzPts val="1200"/>
              <a:buFont typeface="Arial"/>
              <a:buChar char="•"/>
            </a:pPr>
            <a:r>
              <a:rPr b="0" i="0" lang="en-US" sz="1200" u="none" cap="none" strike="noStrike">
                <a:solidFill>
                  <a:srgbClr val="FFFFFF"/>
                </a:solidFill>
                <a:latin typeface="Arimo"/>
                <a:ea typeface="Arimo"/>
                <a:cs typeface="Arimo"/>
                <a:sym typeface="Arimo"/>
              </a:rPr>
              <a:t>James Smith</a:t>
            </a:r>
            <a:endParaRPr/>
          </a:p>
          <a:p>
            <a:pPr indent="-129539" lvl="1" marL="259080" marR="0" rtl="0" algn="l">
              <a:lnSpc>
                <a:spcPct val="90000"/>
              </a:lnSpc>
              <a:spcBef>
                <a:spcPts val="0"/>
              </a:spcBef>
              <a:spcAft>
                <a:spcPts val="0"/>
              </a:spcAft>
              <a:buClr>
                <a:srgbClr val="FFFFFF"/>
              </a:buClr>
              <a:buSzPts val="1200"/>
              <a:buFont typeface="Arial"/>
              <a:buChar char="•"/>
            </a:pPr>
            <a:r>
              <a:rPr b="0" i="0" lang="en-US" sz="1200" u="none" cap="none" strike="noStrike">
                <a:solidFill>
                  <a:srgbClr val="FFFFFF"/>
                </a:solidFill>
                <a:latin typeface="Arimo"/>
                <a:ea typeface="Arimo"/>
                <a:cs typeface="Arimo"/>
                <a:sym typeface="Arimo"/>
              </a:rPr>
              <a:t>Jenny Smith</a:t>
            </a:r>
            <a:endParaRPr/>
          </a:p>
          <a:p>
            <a:pPr indent="-129539" lvl="1" marL="259080" marR="0" rtl="0" algn="l">
              <a:lnSpc>
                <a:spcPct val="90000"/>
              </a:lnSpc>
              <a:spcBef>
                <a:spcPts val="0"/>
              </a:spcBef>
              <a:spcAft>
                <a:spcPts val="0"/>
              </a:spcAft>
              <a:buClr>
                <a:srgbClr val="FFFFFF"/>
              </a:buClr>
              <a:buSzPts val="1200"/>
              <a:buFont typeface="Arial"/>
              <a:buChar char="•"/>
            </a:pPr>
            <a:r>
              <a:rPr b="0" i="0" lang="en-US" sz="1200" u="none" cap="none" strike="noStrike">
                <a:solidFill>
                  <a:srgbClr val="FFFFFF"/>
                </a:solidFill>
                <a:latin typeface="Arimo"/>
                <a:ea typeface="Arimo"/>
                <a:cs typeface="Arimo"/>
                <a:sym typeface="Arimo"/>
              </a:rPr>
              <a:t>James Doe</a:t>
            </a:r>
            <a:endParaRPr/>
          </a:p>
          <a:p>
            <a:pPr indent="-129539" lvl="1" marL="259080" marR="0" rtl="0" algn="l">
              <a:lnSpc>
                <a:spcPct val="90000"/>
              </a:lnSpc>
              <a:spcBef>
                <a:spcPts val="0"/>
              </a:spcBef>
              <a:spcAft>
                <a:spcPts val="0"/>
              </a:spcAft>
              <a:buClr>
                <a:srgbClr val="FFFFFF"/>
              </a:buClr>
              <a:buSzPts val="1200"/>
              <a:buFont typeface="Arial"/>
              <a:buChar char="•"/>
            </a:pPr>
            <a:r>
              <a:rPr b="0" i="0" lang="en-US" sz="1200" u="none" cap="none" strike="noStrike">
                <a:solidFill>
                  <a:srgbClr val="FFFFFF"/>
                </a:solidFill>
                <a:latin typeface="Arimo"/>
                <a:ea typeface="Arimo"/>
                <a:cs typeface="Arimo"/>
                <a:sym typeface="Arimo"/>
              </a:rPr>
              <a:t>Jenny Doe</a:t>
            </a:r>
            <a:endParaRPr/>
          </a:p>
          <a:p>
            <a:pPr indent="0" lvl="0" marL="0" marR="0" rtl="0" algn="l">
              <a:lnSpc>
                <a:spcPct val="90000"/>
              </a:lnSpc>
              <a:spcBef>
                <a:spcPts val="0"/>
              </a:spcBef>
              <a:spcAft>
                <a:spcPts val="0"/>
              </a:spcAft>
              <a:buNone/>
            </a:pPr>
            <a:r>
              <a:t/>
            </a:r>
            <a:endParaRPr b="0" i="0" sz="1200" u="none" cap="none" strike="noStrike">
              <a:solidFill>
                <a:srgbClr val="FFFFFF"/>
              </a:solidFill>
              <a:latin typeface="Arimo"/>
              <a:ea typeface="Arimo"/>
              <a:cs typeface="Arimo"/>
              <a:sym typeface="Arimo"/>
            </a:endParaRPr>
          </a:p>
        </p:txBody>
      </p:sp>
      <p:sp>
        <p:nvSpPr>
          <p:cNvPr id="146" name="Google Shape;146;p14"/>
          <p:cNvSpPr txBox="1"/>
          <p:nvPr/>
        </p:nvSpPr>
        <p:spPr>
          <a:xfrm>
            <a:off x="5222147" y="2661269"/>
            <a:ext cx="1917374" cy="171339"/>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1186" u="none" cap="none" strike="noStrike">
                <a:solidFill>
                  <a:srgbClr val="FFFFFF"/>
                </a:solidFill>
                <a:latin typeface="Arimo"/>
                <a:ea typeface="Arimo"/>
                <a:cs typeface="Arimo"/>
                <a:sym typeface="Arimo"/>
              </a:rPr>
              <a:t>1</a:t>
            </a:r>
            <a:endParaRPr/>
          </a:p>
        </p:txBody>
      </p:sp>
      <p:grpSp>
        <p:nvGrpSpPr>
          <p:cNvPr id="147" name="Google Shape;147;p14"/>
          <p:cNvGrpSpPr/>
          <p:nvPr/>
        </p:nvGrpSpPr>
        <p:grpSpPr>
          <a:xfrm>
            <a:off x="5112121" y="5860087"/>
            <a:ext cx="2137427" cy="2426694"/>
            <a:chOff x="0" y="-47625"/>
            <a:chExt cx="774544" cy="879366"/>
          </a:xfrm>
        </p:grpSpPr>
        <p:sp>
          <p:nvSpPr>
            <p:cNvPr id="148" name="Google Shape;148;p14"/>
            <p:cNvSpPr/>
            <p:nvPr/>
          </p:nvSpPr>
          <p:spPr>
            <a:xfrm>
              <a:off x="0" y="0"/>
              <a:ext cx="774544" cy="831741"/>
            </a:xfrm>
            <a:custGeom>
              <a:rect b="b" l="l" r="r" t="t"/>
              <a:pathLst>
                <a:path extrusionOk="0" h="831741" w="774544">
                  <a:moveTo>
                    <a:pt x="0" y="0"/>
                  </a:moveTo>
                  <a:lnTo>
                    <a:pt x="774544" y="0"/>
                  </a:lnTo>
                  <a:lnTo>
                    <a:pt x="774544" y="831741"/>
                  </a:lnTo>
                  <a:lnTo>
                    <a:pt x="0" y="831741"/>
                  </a:lnTo>
                  <a:close/>
                </a:path>
              </a:pathLst>
            </a:custGeom>
            <a:solidFill>
              <a:srgbClr val="000000"/>
            </a:solidFill>
            <a:ln>
              <a:noFill/>
            </a:ln>
          </p:spPr>
        </p:sp>
        <p:sp>
          <p:nvSpPr>
            <p:cNvPr id="149" name="Google Shape;149;p14"/>
            <p:cNvSpPr txBox="1"/>
            <p:nvPr/>
          </p:nvSpPr>
          <p:spPr>
            <a:xfrm>
              <a:off x="0" y="-47625"/>
              <a:ext cx="774544" cy="879366"/>
            </a:xfrm>
            <a:prstGeom prst="rect">
              <a:avLst/>
            </a:prstGeom>
            <a:noFill/>
            <a:ln>
              <a:noFill/>
            </a:ln>
          </p:spPr>
          <p:txBody>
            <a:bodyPr anchorCtr="0" anchor="ctr" bIns="54050" lIns="54050" spcFirstLastPara="1" rIns="54050" wrap="square" tIns="54050">
              <a:noAutofit/>
            </a:bodyPr>
            <a:lstStyle/>
            <a:p>
              <a:pPr indent="0" lvl="0" marL="0" marR="0" rtl="0" algn="ctr">
                <a:lnSpc>
                  <a:spcPct val="145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0" name="Google Shape;150;p14"/>
          <p:cNvSpPr txBox="1"/>
          <p:nvPr/>
        </p:nvSpPr>
        <p:spPr>
          <a:xfrm>
            <a:off x="5225513" y="8086874"/>
            <a:ext cx="1917374" cy="171339"/>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1186" u="none" cap="none" strike="noStrike">
                <a:solidFill>
                  <a:srgbClr val="FFFFFF"/>
                </a:solidFill>
                <a:latin typeface="Arimo"/>
                <a:ea typeface="Arimo"/>
                <a:cs typeface="Arimo"/>
                <a:sym typeface="Arimo"/>
              </a:rPr>
              <a:t>6</a:t>
            </a:r>
            <a:endParaRPr/>
          </a:p>
        </p:txBody>
      </p:sp>
      <p:sp>
        <p:nvSpPr>
          <p:cNvPr id="151" name="Google Shape;151;p14"/>
          <p:cNvSpPr txBox="1"/>
          <p:nvPr/>
        </p:nvSpPr>
        <p:spPr>
          <a:xfrm>
            <a:off x="5225513" y="6210219"/>
            <a:ext cx="1917300" cy="2214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i="0" lang="en-US" sz="1599" u="none" cap="none" strike="noStrike">
                <a:solidFill>
                  <a:srgbClr val="FFFFFF"/>
                </a:solidFill>
                <a:latin typeface="Arimo"/>
                <a:ea typeface="Arimo"/>
                <a:cs typeface="Arimo"/>
                <a:sym typeface="Arimo"/>
              </a:rPr>
              <a:t>LEADS</a:t>
            </a:r>
            <a:endParaRPr/>
          </a:p>
        </p:txBody>
      </p:sp>
      <p:sp>
        <p:nvSpPr>
          <p:cNvPr id="152" name="Google Shape;152;p14"/>
          <p:cNvSpPr txBox="1"/>
          <p:nvPr/>
        </p:nvSpPr>
        <p:spPr>
          <a:xfrm>
            <a:off x="5225513" y="6741825"/>
            <a:ext cx="1914008" cy="14166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0400" u="none" cap="none" strike="noStrike">
                <a:solidFill>
                  <a:srgbClr val="FFFFFF"/>
                </a:solidFill>
                <a:latin typeface="Arimo"/>
                <a:ea typeface="Arimo"/>
                <a:cs typeface="Arimo"/>
                <a:sym typeface="Arimo"/>
              </a:rPr>
              <a:t>25</a:t>
            </a:r>
            <a:endParaRPr/>
          </a:p>
        </p:txBody>
      </p:sp>
      <p:sp>
        <p:nvSpPr>
          <p:cNvPr id="153" name="Google Shape;153;p14"/>
          <p:cNvSpPr txBox="1"/>
          <p:nvPr/>
        </p:nvSpPr>
        <p:spPr>
          <a:xfrm>
            <a:off x="310452" y="2651744"/>
            <a:ext cx="4538261" cy="1828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mo"/>
                <a:ea typeface="Arimo"/>
                <a:cs typeface="Arimo"/>
                <a:sym typeface="Arimo"/>
              </a:rPr>
              <a:t>presented by SlidesCarnival</a:t>
            </a:r>
            <a:endParaRPr/>
          </a:p>
        </p:txBody>
      </p:sp>
      <p:pic>
        <p:nvPicPr>
          <p:cNvPr id="154" name="Google Shape;154;p14"/>
          <p:cNvPicPr preferRelativeResize="0"/>
          <p:nvPr/>
        </p:nvPicPr>
        <p:blipFill rotWithShape="1">
          <a:blip r:embed="rId3">
            <a:alphaModFix/>
          </a:blip>
          <a:srcRect b="0" l="0" r="0" t="0"/>
          <a:stretch/>
        </p:blipFill>
        <p:spPr>
          <a:xfrm>
            <a:off x="2629576" y="3596298"/>
            <a:ext cx="2300849" cy="1962086"/>
          </a:xfrm>
          <a:prstGeom prst="rect">
            <a:avLst/>
          </a:prstGeom>
          <a:noFill/>
          <a:ln>
            <a:noFill/>
          </a:ln>
        </p:spPr>
      </p:pic>
      <p:pic>
        <p:nvPicPr>
          <p:cNvPr id="155" name="Google Shape;155;p14"/>
          <p:cNvPicPr preferRelativeResize="0"/>
          <p:nvPr/>
        </p:nvPicPr>
        <p:blipFill rotWithShape="1">
          <a:blip r:embed="rId4">
            <a:alphaModFix/>
          </a:blip>
          <a:srcRect b="0" l="0" r="0" t="0"/>
          <a:stretch/>
        </p:blipFill>
        <p:spPr>
          <a:xfrm>
            <a:off x="5028451" y="3596298"/>
            <a:ext cx="2300849" cy="1962086"/>
          </a:xfrm>
          <a:prstGeom prst="rect">
            <a:avLst/>
          </a:prstGeom>
          <a:noFill/>
          <a:ln>
            <a:noFill/>
          </a:ln>
        </p:spPr>
      </p:pic>
      <p:pic>
        <p:nvPicPr>
          <p:cNvPr id="156" name="Google Shape;156;p14"/>
          <p:cNvPicPr preferRelativeResize="0"/>
          <p:nvPr/>
        </p:nvPicPr>
        <p:blipFill rotWithShape="1">
          <a:blip r:embed="rId5">
            <a:alphaModFix/>
          </a:blip>
          <a:srcRect b="0" l="0" r="0" t="0"/>
          <a:stretch/>
        </p:blipFill>
        <p:spPr>
          <a:xfrm>
            <a:off x="-11350" y="6210225"/>
            <a:ext cx="5181850" cy="2083725"/>
          </a:xfrm>
          <a:prstGeom prst="rect">
            <a:avLst/>
          </a:prstGeom>
          <a:noFill/>
          <a:ln>
            <a:noFill/>
          </a:ln>
        </p:spPr>
      </p:pic>
      <p:grpSp>
        <p:nvGrpSpPr>
          <p:cNvPr id="157" name="Google Shape;157;p14"/>
          <p:cNvGrpSpPr/>
          <p:nvPr/>
        </p:nvGrpSpPr>
        <p:grpSpPr>
          <a:xfrm>
            <a:off x="310452" y="8334912"/>
            <a:ext cx="6939095" cy="1924589"/>
            <a:chOff x="0" y="-47625"/>
            <a:chExt cx="2514535" cy="697417"/>
          </a:xfrm>
        </p:grpSpPr>
        <p:sp>
          <p:nvSpPr>
            <p:cNvPr id="158" name="Google Shape;158;p14"/>
            <p:cNvSpPr/>
            <p:nvPr/>
          </p:nvSpPr>
          <p:spPr>
            <a:xfrm>
              <a:off x="0" y="0"/>
              <a:ext cx="2514535" cy="649792"/>
            </a:xfrm>
            <a:custGeom>
              <a:rect b="b" l="l" r="r" t="t"/>
              <a:pathLst>
                <a:path extrusionOk="0" h="649792" w="2514535">
                  <a:moveTo>
                    <a:pt x="0" y="0"/>
                  </a:moveTo>
                  <a:lnTo>
                    <a:pt x="2514535" y="0"/>
                  </a:lnTo>
                  <a:lnTo>
                    <a:pt x="2514535" y="649792"/>
                  </a:lnTo>
                  <a:lnTo>
                    <a:pt x="0" y="649792"/>
                  </a:lnTo>
                  <a:close/>
                </a:path>
              </a:pathLst>
            </a:custGeom>
            <a:solidFill>
              <a:srgbClr val="000000"/>
            </a:solidFill>
            <a:ln>
              <a:noFill/>
            </a:ln>
          </p:spPr>
        </p:sp>
        <p:sp>
          <p:nvSpPr>
            <p:cNvPr id="159" name="Google Shape;159;p14"/>
            <p:cNvSpPr txBox="1"/>
            <p:nvPr/>
          </p:nvSpPr>
          <p:spPr>
            <a:xfrm>
              <a:off x="0" y="-47625"/>
              <a:ext cx="2514535" cy="697417"/>
            </a:xfrm>
            <a:prstGeom prst="rect">
              <a:avLst/>
            </a:prstGeom>
            <a:noFill/>
            <a:ln>
              <a:noFill/>
            </a:ln>
          </p:spPr>
          <p:txBody>
            <a:bodyPr anchorCtr="0" anchor="ctr" bIns="54050" lIns="54050" spcFirstLastPara="1" rIns="54050" wrap="square" tIns="54050">
              <a:noAutofit/>
            </a:bodyPr>
            <a:lstStyle/>
            <a:p>
              <a:pPr indent="0" lvl="0" marL="0" marR="0" rtl="0" algn="ctr">
                <a:lnSpc>
                  <a:spcPct val="145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0" name="Google Shape;160;p14"/>
          <p:cNvSpPr txBox="1"/>
          <p:nvPr/>
        </p:nvSpPr>
        <p:spPr>
          <a:xfrm>
            <a:off x="420479" y="8685044"/>
            <a:ext cx="1917300" cy="2214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i="0" lang="en-US" sz="1599" u="none" cap="none" strike="noStrike">
                <a:solidFill>
                  <a:srgbClr val="FFFFFF"/>
                </a:solidFill>
                <a:latin typeface="Arimo"/>
                <a:ea typeface="Arimo"/>
                <a:cs typeface="Arimo"/>
                <a:sym typeface="Arimo"/>
              </a:rPr>
              <a:t>CONCLUSION</a:t>
            </a:r>
            <a:endParaRPr/>
          </a:p>
        </p:txBody>
      </p:sp>
      <p:sp>
        <p:nvSpPr>
          <p:cNvPr id="161" name="Google Shape;161;p14"/>
          <p:cNvSpPr txBox="1"/>
          <p:nvPr/>
        </p:nvSpPr>
        <p:spPr>
          <a:xfrm>
            <a:off x="420479" y="8982859"/>
            <a:ext cx="6722400" cy="9975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1200" u="none" cap="none" strike="noStrike">
                <a:solidFill>
                  <a:srgbClr val="FFFFFF"/>
                </a:solidFill>
                <a:latin typeface="Arimo"/>
                <a:ea typeface="Arimo"/>
                <a:cs typeface="Arimo"/>
                <a:sym typeface="Arimo"/>
              </a:rPr>
              <a:t>Elaborate here.</a:t>
            </a:r>
            <a:endParaRPr/>
          </a:p>
          <a:p>
            <a:pPr indent="0" lvl="0" marL="0" marR="0" rtl="0" algn="l">
              <a:lnSpc>
                <a:spcPct val="90000"/>
              </a:lnSpc>
              <a:spcBef>
                <a:spcPts val="0"/>
              </a:spcBef>
              <a:spcAft>
                <a:spcPts val="0"/>
              </a:spcAft>
              <a:buNone/>
            </a:pPr>
            <a:r>
              <a:t/>
            </a:r>
            <a:endParaRPr b="0" i="0" sz="1200" u="none" cap="none" strike="noStrike">
              <a:solidFill>
                <a:srgbClr val="FFFFFF"/>
              </a:solidFill>
              <a:latin typeface="Arimo"/>
              <a:ea typeface="Arimo"/>
              <a:cs typeface="Arimo"/>
              <a:sym typeface="Arimo"/>
            </a:endParaRPr>
          </a:p>
          <a:p>
            <a:pPr indent="0" lvl="0" marL="0" marR="0" rtl="0" algn="l">
              <a:lnSpc>
                <a:spcPct val="90000"/>
              </a:lnSpc>
              <a:spcBef>
                <a:spcPts val="0"/>
              </a:spcBef>
              <a:spcAft>
                <a:spcPts val="0"/>
              </a:spcAft>
              <a:buNone/>
            </a:pPr>
            <a:r>
              <a:rPr b="0" i="0" lang="en-US" sz="1200" u="none" cap="none" strike="noStrike">
                <a:solidFill>
                  <a:srgbClr val="FFFFFF"/>
                </a:solidFill>
                <a:latin typeface="Arimo"/>
                <a:ea typeface="Arimo"/>
                <a:cs typeface="Arimo"/>
                <a:sym typeface="Arim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t>
            </a:r>
            <a:endParaRPr/>
          </a:p>
        </p:txBody>
      </p:sp>
      <p:sp>
        <p:nvSpPr>
          <p:cNvPr id="162" name="Google Shape;162;p14"/>
          <p:cNvSpPr txBox="1"/>
          <p:nvPr/>
        </p:nvSpPr>
        <p:spPr>
          <a:xfrm>
            <a:off x="5220188" y="10013464"/>
            <a:ext cx="1917374" cy="171339"/>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1186" u="none" cap="none" strike="noStrike">
                <a:solidFill>
                  <a:srgbClr val="FFFFFF"/>
                </a:solidFill>
                <a:latin typeface="Arimo"/>
                <a:ea typeface="Arimo"/>
                <a:cs typeface="Arimo"/>
                <a:sym typeface="Arimo"/>
              </a:rPr>
              <a:t>7</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grpSp>
        <p:nvGrpSpPr>
          <p:cNvPr id="167" name="Google Shape;167;p15"/>
          <p:cNvGrpSpPr/>
          <p:nvPr/>
        </p:nvGrpSpPr>
        <p:grpSpPr>
          <a:xfrm>
            <a:off x="251665" y="2027565"/>
            <a:ext cx="3062359" cy="7908435"/>
            <a:chOff x="0" y="-47625"/>
            <a:chExt cx="806547" cy="2082880"/>
          </a:xfrm>
        </p:grpSpPr>
        <p:sp>
          <p:nvSpPr>
            <p:cNvPr id="168" name="Google Shape;168;p15"/>
            <p:cNvSpPr/>
            <p:nvPr/>
          </p:nvSpPr>
          <p:spPr>
            <a:xfrm>
              <a:off x="0" y="0"/>
              <a:ext cx="806547" cy="2035255"/>
            </a:xfrm>
            <a:custGeom>
              <a:rect b="b" l="l" r="r" t="t"/>
              <a:pathLst>
                <a:path extrusionOk="0" h="2035255" w="806547">
                  <a:moveTo>
                    <a:pt x="60674" y="0"/>
                  </a:moveTo>
                  <a:lnTo>
                    <a:pt x="745873" y="0"/>
                  </a:lnTo>
                  <a:cubicBezTo>
                    <a:pt x="761965" y="0"/>
                    <a:pt x="777398" y="6392"/>
                    <a:pt x="788776" y="17771"/>
                  </a:cubicBezTo>
                  <a:cubicBezTo>
                    <a:pt x="800155" y="29150"/>
                    <a:pt x="806547" y="44582"/>
                    <a:pt x="806547" y="60674"/>
                  </a:cubicBezTo>
                  <a:lnTo>
                    <a:pt x="806547" y="1974581"/>
                  </a:lnTo>
                  <a:cubicBezTo>
                    <a:pt x="806547" y="2008090"/>
                    <a:pt x="779383" y="2035255"/>
                    <a:pt x="745873" y="2035255"/>
                  </a:cubicBezTo>
                  <a:lnTo>
                    <a:pt x="60674" y="2035255"/>
                  </a:lnTo>
                  <a:cubicBezTo>
                    <a:pt x="27165" y="2035255"/>
                    <a:pt x="0" y="2008090"/>
                    <a:pt x="0" y="1974581"/>
                  </a:cubicBezTo>
                  <a:lnTo>
                    <a:pt x="0" y="60674"/>
                  </a:lnTo>
                  <a:cubicBezTo>
                    <a:pt x="0" y="27165"/>
                    <a:pt x="27165" y="0"/>
                    <a:pt x="60674" y="0"/>
                  </a:cubicBezTo>
                  <a:close/>
                </a:path>
              </a:pathLst>
            </a:custGeom>
            <a:solidFill>
              <a:srgbClr val="000000">
                <a:alpha val="0"/>
              </a:srgbClr>
            </a:solidFill>
            <a:ln cap="rnd"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5"/>
            <p:cNvSpPr txBox="1"/>
            <p:nvPr/>
          </p:nvSpPr>
          <p:spPr>
            <a:xfrm>
              <a:off x="0" y="-47625"/>
              <a:ext cx="806547" cy="208288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0" name="Google Shape;170;p15"/>
          <p:cNvGrpSpPr/>
          <p:nvPr/>
        </p:nvGrpSpPr>
        <p:grpSpPr>
          <a:xfrm>
            <a:off x="470808" y="2308283"/>
            <a:ext cx="2624074" cy="828063"/>
            <a:chOff x="0" y="-47625"/>
            <a:chExt cx="691114" cy="218091"/>
          </a:xfrm>
        </p:grpSpPr>
        <p:sp>
          <p:nvSpPr>
            <p:cNvPr id="171" name="Google Shape;171;p15"/>
            <p:cNvSpPr/>
            <p:nvPr/>
          </p:nvSpPr>
          <p:spPr>
            <a:xfrm>
              <a:off x="0" y="0"/>
              <a:ext cx="691114" cy="170466"/>
            </a:xfrm>
            <a:custGeom>
              <a:rect b="b" l="l" r="r" t="t"/>
              <a:pathLst>
                <a:path extrusionOk="0" h="170466" w="691114">
                  <a:moveTo>
                    <a:pt x="53106" y="0"/>
                  </a:moveTo>
                  <a:lnTo>
                    <a:pt x="638008" y="0"/>
                  </a:lnTo>
                  <a:cubicBezTo>
                    <a:pt x="652093" y="0"/>
                    <a:pt x="665600" y="5595"/>
                    <a:pt x="675560" y="15554"/>
                  </a:cubicBezTo>
                  <a:cubicBezTo>
                    <a:pt x="685519" y="25514"/>
                    <a:pt x="691114" y="39022"/>
                    <a:pt x="691114" y="53106"/>
                  </a:cubicBezTo>
                  <a:lnTo>
                    <a:pt x="691114" y="117360"/>
                  </a:lnTo>
                  <a:cubicBezTo>
                    <a:pt x="691114" y="131444"/>
                    <a:pt x="685519" y="144952"/>
                    <a:pt x="675560" y="154911"/>
                  </a:cubicBezTo>
                  <a:cubicBezTo>
                    <a:pt x="665600" y="164871"/>
                    <a:pt x="652093" y="170466"/>
                    <a:pt x="638008" y="170466"/>
                  </a:cubicBezTo>
                  <a:lnTo>
                    <a:pt x="53106" y="170466"/>
                  </a:lnTo>
                  <a:cubicBezTo>
                    <a:pt x="39022" y="170466"/>
                    <a:pt x="25514" y="164871"/>
                    <a:pt x="15554" y="154911"/>
                  </a:cubicBezTo>
                  <a:cubicBezTo>
                    <a:pt x="5595" y="144952"/>
                    <a:pt x="0" y="131444"/>
                    <a:pt x="0" y="117360"/>
                  </a:cubicBezTo>
                  <a:lnTo>
                    <a:pt x="0" y="53106"/>
                  </a:lnTo>
                  <a:cubicBezTo>
                    <a:pt x="0" y="39022"/>
                    <a:pt x="5595" y="25514"/>
                    <a:pt x="15554" y="15554"/>
                  </a:cubicBezTo>
                  <a:cubicBezTo>
                    <a:pt x="25514" y="5595"/>
                    <a:pt x="39022" y="0"/>
                    <a:pt x="53106" y="0"/>
                  </a:cubicBezTo>
                  <a:close/>
                </a:path>
              </a:pathLst>
            </a:custGeom>
            <a:solidFill>
              <a:srgbClr val="000000">
                <a:alpha val="0"/>
              </a:srgbClr>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5"/>
            <p:cNvSpPr txBox="1"/>
            <p:nvPr/>
          </p:nvSpPr>
          <p:spPr>
            <a:xfrm>
              <a:off x="0" y="-47625"/>
              <a:ext cx="691114" cy="218091"/>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3" name="Google Shape;173;p15"/>
          <p:cNvGrpSpPr/>
          <p:nvPr/>
        </p:nvGrpSpPr>
        <p:grpSpPr>
          <a:xfrm>
            <a:off x="470808" y="6872371"/>
            <a:ext cx="2624074" cy="828063"/>
            <a:chOff x="0" y="-47625"/>
            <a:chExt cx="691114" cy="218091"/>
          </a:xfrm>
        </p:grpSpPr>
        <p:sp>
          <p:nvSpPr>
            <p:cNvPr id="174" name="Google Shape;174;p15"/>
            <p:cNvSpPr/>
            <p:nvPr/>
          </p:nvSpPr>
          <p:spPr>
            <a:xfrm>
              <a:off x="0" y="0"/>
              <a:ext cx="691114" cy="170466"/>
            </a:xfrm>
            <a:custGeom>
              <a:rect b="b" l="l" r="r" t="t"/>
              <a:pathLst>
                <a:path extrusionOk="0" h="170466" w="691114">
                  <a:moveTo>
                    <a:pt x="53106" y="0"/>
                  </a:moveTo>
                  <a:lnTo>
                    <a:pt x="638008" y="0"/>
                  </a:lnTo>
                  <a:cubicBezTo>
                    <a:pt x="652093" y="0"/>
                    <a:pt x="665600" y="5595"/>
                    <a:pt x="675560" y="15554"/>
                  </a:cubicBezTo>
                  <a:cubicBezTo>
                    <a:pt x="685519" y="25514"/>
                    <a:pt x="691114" y="39022"/>
                    <a:pt x="691114" y="53106"/>
                  </a:cubicBezTo>
                  <a:lnTo>
                    <a:pt x="691114" y="117360"/>
                  </a:lnTo>
                  <a:cubicBezTo>
                    <a:pt x="691114" y="131444"/>
                    <a:pt x="685519" y="144952"/>
                    <a:pt x="675560" y="154911"/>
                  </a:cubicBezTo>
                  <a:cubicBezTo>
                    <a:pt x="665600" y="164871"/>
                    <a:pt x="652093" y="170466"/>
                    <a:pt x="638008" y="170466"/>
                  </a:cubicBezTo>
                  <a:lnTo>
                    <a:pt x="53106" y="170466"/>
                  </a:lnTo>
                  <a:cubicBezTo>
                    <a:pt x="39022" y="170466"/>
                    <a:pt x="25514" y="164871"/>
                    <a:pt x="15554" y="154911"/>
                  </a:cubicBezTo>
                  <a:cubicBezTo>
                    <a:pt x="5595" y="144952"/>
                    <a:pt x="0" y="131444"/>
                    <a:pt x="0" y="117360"/>
                  </a:cubicBezTo>
                  <a:lnTo>
                    <a:pt x="0" y="53106"/>
                  </a:lnTo>
                  <a:cubicBezTo>
                    <a:pt x="0" y="39022"/>
                    <a:pt x="5595" y="25514"/>
                    <a:pt x="15554" y="15554"/>
                  </a:cubicBezTo>
                  <a:cubicBezTo>
                    <a:pt x="25514" y="5595"/>
                    <a:pt x="39022" y="0"/>
                    <a:pt x="53106" y="0"/>
                  </a:cubicBezTo>
                  <a:close/>
                </a:path>
              </a:pathLst>
            </a:custGeom>
            <a:solidFill>
              <a:srgbClr val="000000">
                <a:alpha val="0"/>
              </a:srgbClr>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5"/>
            <p:cNvSpPr txBox="1"/>
            <p:nvPr/>
          </p:nvSpPr>
          <p:spPr>
            <a:xfrm>
              <a:off x="0" y="-47625"/>
              <a:ext cx="691114" cy="218091"/>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6" name="Google Shape;176;p15"/>
          <p:cNvGrpSpPr/>
          <p:nvPr/>
        </p:nvGrpSpPr>
        <p:grpSpPr>
          <a:xfrm>
            <a:off x="3516052" y="2027565"/>
            <a:ext cx="3792283" cy="7908435"/>
            <a:chOff x="0" y="-47625"/>
            <a:chExt cx="998791" cy="2082880"/>
          </a:xfrm>
        </p:grpSpPr>
        <p:sp>
          <p:nvSpPr>
            <p:cNvPr id="177" name="Google Shape;177;p15"/>
            <p:cNvSpPr/>
            <p:nvPr/>
          </p:nvSpPr>
          <p:spPr>
            <a:xfrm>
              <a:off x="0" y="0"/>
              <a:ext cx="998791" cy="2035255"/>
            </a:xfrm>
            <a:custGeom>
              <a:rect b="b" l="l" r="r" t="t"/>
              <a:pathLst>
                <a:path extrusionOk="0" h="2035255" w="998791">
                  <a:moveTo>
                    <a:pt x="48996" y="0"/>
                  </a:moveTo>
                  <a:lnTo>
                    <a:pt x="949795" y="0"/>
                  </a:lnTo>
                  <a:cubicBezTo>
                    <a:pt x="962789" y="0"/>
                    <a:pt x="975252" y="5162"/>
                    <a:pt x="984440" y="14351"/>
                  </a:cubicBezTo>
                  <a:cubicBezTo>
                    <a:pt x="993628" y="23539"/>
                    <a:pt x="998791" y="36001"/>
                    <a:pt x="998791" y="48996"/>
                  </a:cubicBezTo>
                  <a:lnTo>
                    <a:pt x="998791" y="1986259"/>
                  </a:lnTo>
                  <a:cubicBezTo>
                    <a:pt x="998791" y="1999254"/>
                    <a:pt x="993628" y="2011716"/>
                    <a:pt x="984440" y="2020905"/>
                  </a:cubicBezTo>
                  <a:cubicBezTo>
                    <a:pt x="975252" y="2030093"/>
                    <a:pt x="962789" y="2035255"/>
                    <a:pt x="949795" y="2035255"/>
                  </a:cubicBezTo>
                  <a:lnTo>
                    <a:pt x="48996" y="2035255"/>
                  </a:lnTo>
                  <a:cubicBezTo>
                    <a:pt x="36001" y="2035255"/>
                    <a:pt x="23539" y="2030093"/>
                    <a:pt x="14351" y="2020905"/>
                  </a:cubicBezTo>
                  <a:cubicBezTo>
                    <a:pt x="5162" y="2011716"/>
                    <a:pt x="0" y="1999254"/>
                    <a:pt x="0" y="1986259"/>
                  </a:cubicBezTo>
                  <a:lnTo>
                    <a:pt x="0" y="48996"/>
                  </a:lnTo>
                  <a:cubicBezTo>
                    <a:pt x="0" y="36001"/>
                    <a:pt x="5162" y="23539"/>
                    <a:pt x="14351" y="14351"/>
                  </a:cubicBezTo>
                  <a:cubicBezTo>
                    <a:pt x="23539" y="5162"/>
                    <a:pt x="36001" y="0"/>
                    <a:pt x="48996" y="0"/>
                  </a:cubicBezTo>
                  <a:close/>
                </a:path>
              </a:pathLst>
            </a:custGeom>
            <a:solidFill>
              <a:srgbClr val="000000">
                <a:alpha val="0"/>
              </a:srgbClr>
            </a:solidFill>
            <a:ln cap="rnd"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5"/>
            <p:cNvSpPr txBox="1"/>
            <p:nvPr/>
          </p:nvSpPr>
          <p:spPr>
            <a:xfrm>
              <a:off x="0" y="-47625"/>
              <a:ext cx="998791" cy="208288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9" name="Google Shape;179;p15"/>
          <p:cNvGrpSpPr/>
          <p:nvPr/>
        </p:nvGrpSpPr>
        <p:grpSpPr>
          <a:xfrm>
            <a:off x="3794608" y="2308283"/>
            <a:ext cx="3235171" cy="828063"/>
            <a:chOff x="0" y="-47625"/>
            <a:chExt cx="852061" cy="218091"/>
          </a:xfrm>
        </p:grpSpPr>
        <p:sp>
          <p:nvSpPr>
            <p:cNvPr id="180" name="Google Shape;180;p15"/>
            <p:cNvSpPr/>
            <p:nvPr/>
          </p:nvSpPr>
          <p:spPr>
            <a:xfrm>
              <a:off x="0" y="0"/>
              <a:ext cx="852061" cy="170466"/>
            </a:xfrm>
            <a:custGeom>
              <a:rect b="b" l="l" r="r" t="t"/>
              <a:pathLst>
                <a:path extrusionOk="0" h="170466" w="852061">
                  <a:moveTo>
                    <a:pt x="43075" y="0"/>
                  </a:moveTo>
                  <a:lnTo>
                    <a:pt x="808986" y="0"/>
                  </a:lnTo>
                  <a:cubicBezTo>
                    <a:pt x="832776" y="0"/>
                    <a:pt x="852061" y="19285"/>
                    <a:pt x="852061" y="43075"/>
                  </a:cubicBezTo>
                  <a:lnTo>
                    <a:pt x="852061" y="127391"/>
                  </a:lnTo>
                  <a:cubicBezTo>
                    <a:pt x="852061" y="138815"/>
                    <a:pt x="847523" y="149771"/>
                    <a:pt x="839445" y="157849"/>
                  </a:cubicBezTo>
                  <a:cubicBezTo>
                    <a:pt x="831367" y="165927"/>
                    <a:pt x="820411" y="170466"/>
                    <a:pt x="808986" y="170466"/>
                  </a:cubicBezTo>
                  <a:lnTo>
                    <a:pt x="43075" y="170466"/>
                  </a:lnTo>
                  <a:cubicBezTo>
                    <a:pt x="19285" y="170466"/>
                    <a:pt x="0" y="151180"/>
                    <a:pt x="0" y="127391"/>
                  </a:cubicBezTo>
                  <a:lnTo>
                    <a:pt x="0" y="43075"/>
                  </a:lnTo>
                  <a:cubicBezTo>
                    <a:pt x="0" y="31651"/>
                    <a:pt x="4538" y="20694"/>
                    <a:pt x="12616" y="12616"/>
                  </a:cubicBezTo>
                  <a:cubicBezTo>
                    <a:pt x="20694" y="4538"/>
                    <a:pt x="31651" y="0"/>
                    <a:pt x="43075" y="0"/>
                  </a:cubicBezTo>
                  <a:close/>
                </a:path>
              </a:pathLst>
            </a:custGeom>
            <a:solidFill>
              <a:srgbClr val="000000">
                <a:alpha val="0"/>
              </a:srgbClr>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5"/>
            <p:cNvSpPr txBox="1"/>
            <p:nvPr/>
          </p:nvSpPr>
          <p:spPr>
            <a:xfrm>
              <a:off x="0" y="-47625"/>
              <a:ext cx="852061" cy="218091"/>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2" name="Google Shape;182;p15"/>
          <p:cNvGrpSpPr/>
          <p:nvPr/>
        </p:nvGrpSpPr>
        <p:grpSpPr>
          <a:xfrm>
            <a:off x="1114042" y="7846502"/>
            <a:ext cx="595744" cy="630651"/>
            <a:chOff x="0" y="-47625"/>
            <a:chExt cx="812800" cy="860425"/>
          </a:xfrm>
        </p:grpSpPr>
        <p:sp>
          <p:nvSpPr>
            <p:cNvPr id="183" name="Google Shape;183;p1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000000"/>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5" name="Google Shape;185;p15"/>
          <p:cNvGrpSpPr/>
          <p:nvPr/>
        </p:nvGrpSpPr>
        <p:grpSpPr>
          <a:xfrm>
            <a:off x="3933150" y="3410837"/>
            <a:ext cx="2993818" cy="5597570"/>
            <a:chOff x="0" y="0"/>
            <a:chExt cx="3991757" cy="7463426"/>
          </a:xfrm>
        </p:grpSpPr>
        <p:sp>
          <p:nvSpPr>
            <p:cNvPr id="186" name="Google Shape;186;p15"/>
            <p:cNvSpPr/>
            <p:nvPr/>
          </p:nvSpPr>
          <p:spPr>
            <a:xfrm>
              <a:off x="2615333" y="5079866"/>
              <a:ext cx="525850" cy="452231"/>
            </a:xfrm>
            <a:custGeom>
              <a:rect b="b" l="l" r="r" t="t"/>
              <a:pathLst>
                <a:path extrusionOk="0" h="452231" w="525850">
                  <a:moveTo>
                    <a:pt x="0" y="0"/>
                  </a:moveTo>
                  <a:lnTo>
                    <a:pt x="525850" y="0"/>
                  </a:lnTo>
                  <a:lnTo>
                    <a:pt x="525850" y="452232"/>
                  </a:lnTo>
                  <a:lnTo>
                    <a:pt x="0" y="452232"/>
                  </a:lnTo>
                  <a:lnTo>
                    <a:pt x="0" y="0"/>
                  </a:lnTo>
                  <a:close/>
                </a:path>
              </a:pathLst>
            </a:custGeom>
            <a:blipFill rotWithShape="1">
              <a:blip r:embed="rId3">
                <a:alphaModFix/>
              </a:blip>
              <a:stretch>
                <a:fillRect b="0" l="0" r="0" t="0"/>
              </a:stretch>
            </a:blipFill>
            <a:ln>
              <a:noFill/>
            </a:ln>
          </p:spPr>
        </p:sp>
        <p:sp>
          <p:nvSpPr>
            <p:cNvPr id="187" name="Google Shape;187;p15"/>
            <p:cNvSpPr/>
            <p:nvPr/>
          </p:nvSpPr>
          <p:spPr>
            <a:xfrm>
              <a:off x="3576831" y="5953769"/>
              <a:ext cx="373743" cy="516480"/>
            </a:xfrm>
            <a:custGeom>
              <a:rect b="b" l="l" r="r" t="t"/>
              <a:pathLst>
                <a:path extrusionOk="0" h="516480" w="373743">
                  <a:moveTo>
                    <a:pt x="0" y="0"/>
                  </a:moveTo>
                  <a:lnTo>
                    <a:pt x="373744" y="0"/>
                  </a:lnTo>
                  <a:lnTo>
                    <a:pt x="373744" y="516480"/>
                  </a:lnTo>
                  <a:lnTo>
                    <a:pt x="0" y="516480"/>
                  </a:lnTo>
                  <a:lnTo>
                    <a:pt x="0" y="0"/>
                  </a:lnTo>
                  <a:close/>
                </a:path>
              </a:pathLst>
            </a:custGeom>
            <a:blipFill rotWithShape="1">
              <a:blip r:embed="rId4">
                <a:alphaModFix/>
              </a:blip>
              <a:stretch>
                <a:fillRect b="0" l="0" r="0" t="0"/>
              </a:stretch>
            </a:blipFill>
            <a:ln>
              <a:noFill/>
            </a:ln>
          </p:spPr>
        </p:sp>
        <p:sp>
          <p:nvSpPr>
            <p:cNvPr id="188" name="Google Shape;188;p15"/>
            <p:cNvSpPr/>
            <p:nvPr/>
          </p:nvSpPr>
          <p:spPr>
            <a:xfrm>
              <a:off x="2724542" y="6008795"/>
              <a:ext cx="307916" cy="461454"/>
            </a:xfrm>
            <a:custGeom>
              <a:rect b="b" l="l" r="r" t="t"/>
              <a:pathLst>
                <a:path extrusionOk="0" h="461454" w="307916">
                  <a:moveTo>
                    <a:pt x="0" y="0"/>
                  </a:moveTo>
                  <a:lnTo>
                    <a:pt x="307916" y="0"/>
                  </a:lnTo>
                  <a:lnTo>
                    <a:pt x="307916" y="461454"/>
                  </a:lnTo>
                  <a:lnTo>
                    <a:pt x="0" y="461454"/>
                  </a:lnTo>
                  <a:lnTo>
                    <a:pt x="0" y="0"/>
                  </a:lnTo>
                  <a:close/>
                </a:path>
              </a:pathLst>
            </a:custGeom>
            <a:blipFill rotWithShape="1">
              <a:blip r:embed="rId5">
                <a:alphaModFix/>
              </a:blip>
              <a:stretch>
                <a:fillRect b="0" l="0" r="0" t="0"/>
              </a:stretch>
            </a:blipFill>
            <a:ln>
              <a:noFill/>
            </a:ln>
          </p:spPr>
        </p:sp>
        <p:sp>
          <p:nvSpPr>
            <p:cNvPr id="189" name="Google Shape;189;p15"/>
            <p:cNvSpPr/>
            <p:nvPr/>
          </p:nvSpPr>
          <p:spPr>
            <a:xfrm>
              <a:off x="3481094" y="6935491"/>
              <a:ext cx="510663" cy="461454"/>
            </a:xfrm>
            <a:custGeom>
              <a:rect b="b" l="l" r="r" t="t"/>
              <a:pathLst>
                <a:path extrusionOk="0" h="461454" w="510663">
                  <a:moveTo>
                    <a:pt x="0" y="0"/>
                  </a:moveTo>
                  <a:lnTo>
                    <a:pt x="510663" y="0"/>
                  </a:lnTo>
                  <a:lnTo>
                    <a:pt x="510663" y="461454"/>
                  </a:lnTo>
                  <a:lnTo>
                    <a:pt x="0" y="461454"/>
                  </a:lnTo>
                  <a:lnTo>
                    <a:pt x="0" y="0"/>
                  </a:lnTo>
                  <a:close/>
                </a:path>
              </a:pathLst>
            </a:custGeom>
            <a:blipFill rotWithShape="1">
              <a:blip r:embed="rId6">
                <a:alphaModFix/>
              </a:blip>
              <a:stretch>
                <a:fillRect b="0" l="0" r="0" t="0"/>
              </a:stretch>
            </a:blipFill>
            <a:ln>
              <a:noFill/>
            </a:ln>
          </p:spPr>
        </p:sp>
        <p:sp>
          <p:nvSpPr>
            <p:cNvPr id="190" name="Google Shape;190;p15"/>
            <p:cNvSpPr/>
            <p:nvPr/>
          </p:nvSpPr>
          <p:spPr>
            <a:xfrm>
              <a:off x="3481094" y="4111343"/>
              <a:ext cx="461454" cy="461454"/>
            </a:xfrm>
            <a:custGeom>
              <a:rect b="b" l="l" r="r" t="t"/>
              <a:pathLst>
                <a:path extrusionOk="0" h="461454" w="461454">
                  <a:moveTo>
                    <a:pt x="0" y="0"/>
                  </a:moveTo>
                  <a:lnTo>
                    <a:pt x="461454" y="0"/>
                  </a:lnTo>
                  <a:lnTo>
                    <a:pt x="461454" y="461454"/>
                  </a:lnTo>
                  <a:lnTo>
                    <a:pt x="0" y="461454"/>
                  </a:lnTo>
                  <a:lnTo>
                    <a:pt x="0" y="0"/>
                  </a:lnTo>
                  <a:close/>
                </a:path>
              </a:pathLst>
            </a:custGeom>
            <a:blipFill rotWithShape="1">
              <a:blip r:embed="rId7">
                <a:alphaModFix/>
              </a:blip>
              <a:stretch>
                <a:fillRect b="0" l="0" r="0" t="0"/>
              </a:stretch>
            </a:blipFill>
            <a:ln>
              <a:noFill/>
            </a:ln>
          </p:spPr>
        </p:sp>
        <p:sp>
          <p:nvSpPr>
            <p:cNvPr id="191" name="Google Shape;191;p15"/>
            <p:cNvSpPr/>
            <p:nvPr/>
          </p:nvSpPr>
          <p:spPr>
            <a:xfrm>
              <a:off x="2556848" y="4115955"/>
              <a:ext cx="631334" cy="387983"/>
            </a:xfrm>
            <a:custGeom>
              <a:rect b="b" l="l" r="r" t="t"/>
              <a:pathLst>
                <a:path extrusionOk="0" h="387983" w="631334">
                  <a:moveTo>
                    <a:pt x="0" y="0"/>
                  </a:moveTo>
                  <a:lnTo>
                    <a:pt x="631334" y="0"/>
                  </a:lnTo>
                  <a:lnTo>
                    <a:pt x="631334" y="387983"/>
                  </a:lnTo>
                  <a:lnTo>
                    <a:pt x="0" y="387983"/>
                  </a:lnTo>
                  <a:lnTo>
                    <a:pt x="0" y="0"/>
                  </a:lnTo>
                  <a:close/>
                </a:path>
              </a:pathLst>
            </a:custGeom>
            <a:blipFill rotWithShape="1">
              <a:blip r:embed="rId8">
                <a:alphaModFix/>
              </a:blip>
              <a:stretch>
                <a:fillRect b="0" l="0" r="0" t="0"/>
              </a:stretch>
            </a:blipFill>
            <a:ln>
              <a:noFill/>
            </a:ln>
          </p:spPr>
        </p:sp>
        <p:sp>
          <p:nvSpPr>
            <p:cNvPr id="192" name="Google Shape;192;p15"/>
            <p:cNvSpPr/>
            <p:nvPr/>
          </p:nvSpPr>
          <p:spPr>
            <a:xfrm>
              <a:off x="3434095" y="5079866"/>
              <a:ext cx="516480" cy="516480"/>
            </a:xfrm>
            <a:custGeom>
              <a:rect b="b" l="l" r="r" t="t"/>
              <a:pathLst>
                <a:path extrusionOk="0" h="516480" w="516480">
                  <a:moveTo>
                    <a:pt x="0" y="0"/>
                  </a:moveTo>
                  <a:lnTo>
                    <a:pt x="516480" y="0"/>
                  </a:lnTo>
                  <a:lnTo>
                    <a:pt x="516480" y="516480"/>
                  </a:lnTo>
                  <a:lnTo>
                    <a:pt x="0" y="516480"/>
                  </a:lnTo>
                  <a:lnTo>
                    <a:pt x="0" y="0"/>
                  </a:lnTo>
                  <a:close/>
                </a:path>
              </a:pathLst>
            </a:custGeom>
            <a:blipFill rotWithShape="1">
              <a:blip r:embed="rId9">
                <a:alphaModFix/>
              </a:blip>
              <a:stretch>
                <a:fillRect b="0" l="0" r="0" t="0"/>
              </a:stretch>
            </a:blipFill>
            <a:ln>
              <a:noFill/>
            </a:ln>
          </p:spPr>
        </p:sp>
        <p:sp>
          <p:nvSpPr>
            <p:cNvPr id="193" name="Google Shape;193;p15"/>
            <p:cNvSpPr/>
            <p:nvPr/>
          </p:nvSpPr>
          <p:spPr>
            <a:xfrm>
              <a:off x="2672800" y="6946946"/>
              <a:ext cx="359658" cy="516480"/>
            </a:xfrm>
            <a:custGeom>
              <a:rect b="b" l="l" r="r" t="t"/>
              <a:pathLst>
                <a:path extrusionOk="0" h="516480" w="359658">
                  <a:moveTo>
                    <a:pt x="0" y="0"/>
                  </a:moveTo>
                  <a:lnTo>
                    <a:pt x="359658" y="0"/>
                  </a:lnTo>
                  <a:lnTo>
                    <a:pt x="359658" y="516479"/>
                  </a:lnTo>
                  <a:lnTo>
                    <a:pt x="0" y="516479"/>
                  </a:lnTo>
                  <a:lnTo>
                    <a:pt x="0" y="0"/>
                  </a:lnTo>
                  <a:close/>
                </a:path>
              </a:pathLst>
            </a:custGeom>
            <a:blipFill rotWithShape="1">
              <a:blip r:embed="rId10">
                <a:alphaModFix/>
              </a:blip>
              <a:stretch>
                <a:fillRect b="0" l="0" r="0" t="0"/>
              </a:stretch>
            </a:blipFill>
            <a:ln>
              <a:noFill/>
            </a:ln>
          </p:spPr>
        </p:sp>
        <p:sp>
          <p:nvSpPr>
            <p:cNvPr id="194" name="Google Shape;194;p15"/>
            <p:cNvSpPr/>
            <p:nvPr/>
          </p:nvSpPr>
          <p:spPr>
            <a:xfrm>
              <a:off x="209073" y="4088905"/>
              <a:ext cx="453563" cy="516480"/>
            </a:xfrm>
            <a:custGeom>
              <a:rect b="b" l="l" r="r" t="t"/>
              <a:pathLst>
                <a:path extrusionOk="0" h="516480" w="453563">
                  <a:moveTo>
                    <a:pt x="0" y="0"/>
                  </a:moveTo>
                  <a:lnTo>
                    <a:pt x="453563" y="0"/>
                  </a:lnTo>
                  <a:lnTo>
                    <a:pt x="453563" y="516480"/>
                  </a:lnTo>
                  <a:lnTo>
                    <a:pt x="0" y="516480"/>
                  </a:lnTo>
                  <a:lnTo>
                    <a:pt x="0" y="0"/>
                  </a:lnTo>
                  <a:close/>
                </a:path>
              </a:pathLst>
            </a:custGeom>
            <a:blipFill rotWithShape="1">
              <a:blip r:embed="rId11">
                <a:alphaModFix/>
              </a:blip>
              <a:stretch>
                <a:fillRect b="0" l="0" r="0" t="0"/>
              </a:stretch>
            </a:blipFill>
            <a:ln>
              <a:noFill/>
            </a:ln>
          </p:spPr>
        </p:sp>
        <p:sp>
          <p:nvSpPr>
            <p:cNvPr id="195" name="Google Shape;195;p15"/>
            <p:cNvSpPr/>
            <p:nvPr/>
          </p:nvSpPr>
          <p:spPr>
            <a:xfrm>
              <a:off x="1707407" y="4182611"/>
              <a:ext cx="598823" cy="356027"/>
            </a:xfrm>
            <a:custGeom>
              <a:rect b="b" l="l" r="r" t="t"/>
              <a:pathLst>
                <a:path extrusionOk="0" h="356027" w="598823">
                  <a:moveTo>
                    <a:pt x="0" y="0"/>
                  </a:moveTo>
                  <a:lnTo>
                    <a:pt x="598822" y="0"/>
                  </a:lnTo>
                  <a:lnTo>
                    <a:pt x="598822" y="356028"/>
                  </a:lnTo>
                  <a:lnTo>
                    <a:pt x="0" y="356028"/>
                  </a:lnTo>
                  <a:lnTo>
                    <a:pt x="0" y="0"/>
                  </a:lnTo>
                  <a:close/>
                </a:path>
              </a:pathLst>
            </a:custGeom>
            <a:blipFill rotWithShape="1">
              <a:blip r:embed="rId12">
                <a:alphaModFix/>
              </a:blip>
              <a:stretch>
                <a:fillRect b="0" l="0" r="0" t="0"/>
              </a:stretch>
            </a:blipFill>
            <a:ln>
              <a:noFill/>
            </a:ln>
          </p:spPr>
        </p:sp>
        <p:sp>
          <p:nvSpPr>
            <p:cNvPr id="196" name="Google Shape;196;p15"/>
            <p:cNvSpPr/>
            <p:nvPr/>
          </p:nvSpPr>
          <p:spPr>
            <a:xfrm>
              <a:off x="950342" y="4116418"/>
              <a:ext cx="485750" cy="488415"/>
            </a:xfrm>
            <a:custGeom>
              <a:rect b="b" l="l" r="r" t="t"/>
              <a:pathLst>
                <a:path extrusionOk="0" h="488415" w="485750">
                  <a:moveTo>
                    <a:pt x="0" y="0"/>
                  </a:moveTo>
                  <a:lnTo>
                    <a:pt x="485750" y="0"/>
                  </a:lnTo>
                  <a:lnTo>
                    <a:pt x="485750" y="488414"/>
                  </a:lnTo>
                  <a:lnTo>
                    <a:pt x="0" y="488414"/>
                  </a:lnTo>
                  <a:lnTo>
                    <a:pt x="0" y="0"/>
                  </a:lnTo>
                  <a:close/>
                </a:path>
              </a:pathLst>
            </a:custGeom>
            <a:blipFill rotWithShape="1">
              <a:blip r:embed="rId13">
                <a:alphaModFix/>
              </a:blip>
              <a:stretch>
                <a:fillRect b="0" l="0" r="0" t="0"/>
              </a:stretch>
            </a:blipFill>
            <a:ln>
              <a:noFill/>
            </a:ln>
          </p:spPr>
        </p:sp>
        <p:sp>
          <p:nvSpPr>
            <p:cNvPr id="197" name="Google Shape;197;p15"/>
            <p:cNvSpPr/>
            <p:nvPr/>
          </p:nvSpPr>
          <p:spPr>
            <a:xfrm>
              <a:off x="898421" y="5038080"/>
              <a:ext cx="416940" cy="516480"/>
            </a:xfrm>
            <a:custGeom>
              <a:rect b="b" l="l" r="r" t="t"/>
              <a:pathLst>
                <a:path extrusionOk="0" h="516480" w="416940">
                  <a:moveTo>
                    <a:pt x="0" y="0"/>
                  </a:moveTo>
                  <a:lnTo>
                    <a:pt x="416940" y="0"/>
                  </a:lnTo>
                  <a:lnTo>
                    <a:pt x="416940" y="516479"/>
                  </a:lnTo>
                  <a:lnTo>
                    <a:pt x="0" y="516479"/>
                  </a:lnTo>
                  <a:lnTo>
                    <a:pt x="0" y="0"/>
                  </a:lnTo>
                  <a:close/>
                </a:path>
              </a:pathLst>
            </a:custGeom>
            <a:blipFill rotWithShape="1">
              <a:blip r:embed="rId14">
                <a:alphaModFix/>
              </a:blip>
              <a:stretch>
                <a:fillRect b="0" l="0" r="0" t="0"/>
              </a:stretch>
            </a:blipFill>
            <a:ln>
              <a:noFill/>
            </a:ln>
          </p:spPr>
        </p:sp>
        <p:sp>
          <p:nvSpPr>
            <p:cNvPr id="198" name="Google Shape;198;p15"/>
            <p:cNvSpPr/>
            <p:nvPr/>
          </p:nvSpPr>
          <p:spPr>
            <a:xfrm>
              <a:off x="0" y="5038080"/>
              <a:ext cx="561391" cy="516480"/>
            </a:xfrm>
            <a:custGeom>
              <a:rect b="b" l="l" r="r" t="t"/>
              <a:pathLst>
                <a:path extrusionOk="0" h="516480" w="561391">
                  <a:moveTo>
                    <a:pt x="0" y="0"/>
                  </a:moveTo>
                  <a:lnTo>
                    <a:pt x="561391" y="0"/>
                  </a:lnTo>
                  <a:lnTo>
                    <a:pt x="561391" y="516479"/>
                  </a:lnTo>
                  <a:lnTo>
                    <a:pt x="0" y="516479"/>
                  </a:lnTo>
                  <a:lnTo>
                    <a:pt x="0" y="0"/>
                  </a:lnTo>
                  <a:close/>
                </a:path>
              </a:pathLst>
            </a:custGeom>
            <a:blipFill rotWithShape="1">
              <a:blip r:embed="rId15">
                <a:alphaModFix/>
              </a:blip>
              <a:stretch>
                <a:fillRect b="0" l="0" r="0" t="0"/>
              </a:stretch>
            </a:blipFill>
            <a:ln>
              <a:noFill/>
            </a:ln>
          </p:spPr>
        </p:sp>
        <p:sp>
          <p:nvSpPr>
            <p:cNvPr id="199" name="Google Shape;199;p15"/>
            <p:cNvSpPr/>
            <p:nvPr/>
          </p:nvSpPr>
          <p:spPr>
            <a:xfrm>
              <a:off x="1687065" y="5155205"/>
              <a:ext cx="590224" cy="339110"/>
            </a:xfrm>
            <a:custGeom>
              <a:rect b="b" l="l" r="r" t="t"/>
              <a:pathLst>
                <a:path extrusionOk="0" h="339110" w="590224">
                  <a:moveTo>
                    <a:pt x="0" y="0"/>
                  </a:moveTo>
                  <a:lnTo>
                    <a:pt x="590224" y="0"/>
                  </a:lnTo>
                  <a:lnTo>
                    <a:pt x="590224" y="339111"/>
                  </a:lnTo>
                  <a:lnTo>
                    <a:pt x="0" y="339111"/>
                  </a:lnTo>
                  <a:lnTo>
                    <a:pt x="0" y="0"/>
                  </a:lnTo>
                  <a:close/>
                </a:path>
              </a:pathLst>
            </a:custGeom>
            <a:blipFill rotWithShape="1">
              <a:blip r:embed="rId16">
                <a:alphaModFix/>
              </a:blip>
              <a:stretch>
                <a:fillRect b="0" l="0" r="0" t="0"/>
              </a:stretch>
            </a:blipFill>
            <a:ln>
              <a:noFill/>
            </a:ln>
          </p:spPr>
        </p:sp>
        <p:sp>
          <p:nvSpPr>
            <p:cNvPr id="200" name="Google Shape;200;p15"/>
            <p:cNvSpPr/>
            <p:nvPr/>
          </p:nvSpPr>
          <p:spPr>
            <a:xfrm>
              <a:off x="280475" y="6001453"/>
              <a:ext cx="566035" cy="446653"/>
            </a:xfrm>
            <a:custGeom>
              <a:rect b="b" l="l" r="r" t="t"/>
              <a:pathLst>
                <a:path extrusionOk="0" h="446653" w="566035">
                  <a:moveTo>
                    <a:pt x="0" y="0"/>
                  </a:moveTo>
                  <a:lnTo>
                    <a:pt x="566035" y="0"/>
                  </a:lnTo>
                  <a:lnTo>
                    <a:pt x="566035" y="446653"/>
                  </a:lnTo>
                  <a:lnTo>
                    <a:pt x="0" y="446653"/>
                  </a:lnTo>
                  <a:lnTo>
                    <a:pt x="0" y="0"/>
                  </a:lnTo>
                  <a:close/>
                </a:path>
              </a:pathLst>
            </a:custGeom>
            <a:blipFill rotWithShape="1">
              <a:blip r:embed="rId17">
                <a:alphaModFix/>
              </a:blip>
              <a:stretch>
                <a:fillRect b="0" l="0" r="0" t="0"/>
              </a:stretch>
            </a:blipFill>
            <a:ln>
              <a:noFill/>
            </a:ln>
          </p:spPr>
        </p:sp>
        <p:sp>
          <p:nvSpPr>
            <p:cNvPr id="201" name="Google Shape;201;p15"/>
            <p:cNvSpPr/>
            <p:nvPr/>
          </p:nvSpPr>
          <p:spPr>
            <a:xfrm>
              <a:off x="1863718" y="6001453"/>
              <a:ext cx="446653" cy="446653"/>
            </a:xfrm>
            <a:custGeom>
              <a:rect b="b" l="l" r="r" t="t"/>
              <a:pathLst>
                <a:path extrusionOk="0" h="446653" w="446653">
                  <a:moveTo>
                    <a:pt x="0" y="0"/>
                  </a:moveTo>
                  <a:lnTo>
                    <a:pt x="446653" y="0"/>
                  </a:lnTo>
                  <a:lnTo>
                    <a:pt x="446653" y="446653"/>
                  </a:lnTo>
                  <a:lnTo>
                    <a:pt x="0" y="446653"/>
                  </a:lnTo>
                  <a:lnTo>
                    <a:pt x="0" y="0"/>
                  </a:lnTo>
                  <a:close/>
                </a:path>
              </a:pathLst>
            </a:custGeom>
            <a:blipFill rotWithShape="1">
              <a:blip r:embed="rId18">
                <a:alphaModFix/>
              </a:blip>
              <a:stretch>
                <a:fillRect b="0" l="0" r="0" t="0"/>
              </a:stretch>
            </a:blipFill>
            <a:ln>
              <a:noFill/>
            </a:ln>
          </p:spPr>
        </p:sp>
        <p:sp>
          <p:nvSpPr>
            <p:cNvPr id="202" name="Google Shape;202;p15"/>
            <p:cNvSpPr/>
            <p:nvPr/>
          </p:nvSpPr>
          <p:spPr>
            <a:xfrm>
              <a:off x="1132519" y="6001453"/>
              <a:ext cx="446653" cy="446653"/>
            </a:xfrm>
            <a:custGeom>
              <a:rect b="b" l="l" r="r" t="t"/>
              <a:pathLst>
                <a:path extrusionOk="0" h="446653" w="446653">
                  <a:moveTo>
                    <a:pt x="0" y="0"/>
                  </a:moveTo>
                  <a:lnTo>
                    <a:pt x="446653" y="0"/>
                  </a:lnTo>
                  <a:lnTo>
                    <a:pt x="446653" y="446653"/>
                  </a:lnTo>
                  <a:lnTo>
                    <a:pt x="0" y="446653"/>
                  </a:lnTo>
                  <a:lnTo>
                    <a:pt x="0" y="0"/>
                  </a:lnTo>
                  <a:close/>
                </a:path>
              </a:pathLst>
            </a:custGeom>
            <a:blipFill rotWithShape="1">
              <a:blip r:embed="rId19">
                <a:alphaModFix/>
              </a:blip>
              <a:stretch>
                <a:fillRect b="0" l="0" r="0" t="0"/>
              </a:stretch>
            </a:blipFill>
            <a:ln>
              <a:noFill/>
            </a:ln>
          </p:spPr>
        </p:sp>
        <p:sp>
          <p:nvSpPr>
            <p:cNvPr id="203" name="Google Shape;203;p15"/>
            <p:cNvSpPr/>
            <p:nvPr/>
          </p:nvSpPr>
          <p:spPr>
            <a:xfrm>
              <a:off x="1753894" y="6957831"/>
              <a:ext cx="442166" cy="505595"/>
            </a:xfrm>
            <a:custGeom>
              <a:rect b="b" l="l" r="r" t="t"/>
              <a:pathLst>
                <a:path extrusionOk="0" h="505595" w="442166">
                  <a:moveTo>
                    <a:pt x="0" y="0"/>
                  </a:moveTo>
                  <a:lnTo>
                    <a:pt x="442165" y="0"/>
                  </a:lnTo>
                  <a:lnTo>
                    <a:pt x="442165" y="505594"/>
                  </a:lnTo>
                  <a:lnTo>
                    <a:pt x="0" y="505594"/>
                  </a:lnTo>
                  <a:lnTo>
                    <a:pt x="0" y="0"/>
                  </a:lnTo>
                  <a:close/>
                </a:path>
              </a:pathLst>
            </a:custGeom>
            <a:blipFill rotWithShape="1">
              <a:blip r:embed="rId20">
                <a:alphaModFix/>
              </a:blip>
              <a:stretch>
                <a:fillRect b="0" l="0" r="0" t="0"/>
              </a:stretch>
            </a:blipFill>
            <a:ln>
              <a:noFill/>
            </a:ln>
          </p:spPr>
        </p:sp>
        <p:sp>
          <p:nvSpPr>
            <p:cNvPr id="204" name="Google Shape;204;p15"/>
            <p:cNvSpPr/>
            <p:nvPr/>
          </p:nvSpPr>
          <p:spPr>
            <a:xfrm>
              <a:off x="878617" y="7024311"/>
              <a:ext cx="532334" cy="372634"/>
            </a:xfrm>
            <a:custGeom>
              <a:rect b="b" l="l" r="r" t="t"/>
              <a:pathLst>
                <a:path extrusionOk="0" h="372634" w="532334">
                  <a:moveTo>
                    <a:pt x="0" y="0"/>
                  </a:moveTo>
                  <a:lnTo>
                    <a:pt x="532334" y="0"/>
                  </a:lnTo>
                  <a:lnTo>
                    <a:pt x="532334" y="372634"/>
                  </a:lnTo>
                  <a:lnTo>
                    <a:pt x="0" y="372634"/>
                  </a:lnTo>
                  <a:lnTo>
                    <a:pt x="0" y="0"/>
                  </a:lnTo>
                  <a:close/>
                </a:path>
              </a:pathLst>
            </a:custGeom>
            <a:blipFill rotWithShape="1">
              <a:blip r:embed="rId21">
                <a:alphaModFix/>
              </a:blip>
              <a:stretch>
                <a:fillRect b="0" l="0" r="0" t="0"/>
              </a:stretch>
            </a:blipFill>
            <a:ln>
              <a:noFill/>
            </a:ln>
          </p:spPr>
        </p:sp>
        <p:sp>
          <p:nvSpPr>
            <p:cNvPr id="205" name="Google Shape;205;p15"/>
            <p:cNvSpPr/>
            <p:nvPr/>
          </p:nvSpPr>
          <p:spPr>
            <a:xfrm>
              <a:off x="75559" y="7024311"/>
              <a:ext cx="455441" cy="372634"/>
            </a:xfrm>
            <a:custGeom>
              <a:rect b="b" l="l" r="r" t="t"/>
              <a:pathLst>
                <a:path extrusionOk="0" h="372634" w="455441">
                  <a:moveTo>
                    <a:pt x="0" y="0"/>
                  </a:moveTo>
                  <a:lnTo>
                    <a:pt x="455441" y="0"/>
                  </a:lnTo>
                  <a:lnTo>
                    <a:pt x="455441" y="372634"/>
                  </a:lnTo>
                  <a:lnTo>
                    <a:pt x="0" y="372634"/>
                  </a:lnTo>
                  <a:lnTo>
                    <a:pt x="0" y="0"/>
                  </a:lnTo>
                  <a:close/>
                </a:path>
              </a:pathLst>
            </a:custGeom>
            <a:blipFill rotWithShape="1">
              <a:blip r:embed="rId22">
                <a:alphaModFix/>
              </a:blip>
              <a:stretch>
                <a:fillRect b="0" l="0" r="0" t="0"/>
              </a:stretch>
            </a:blipFill>
            <a:ln>
              <a:noFill/>
            </a:ln>
          </p:spPr>
        </p:sp>
        <p:sp>
          <p:nvSpPr>
            <p:cNvPr id="206" name="Google Shape;206;p15"/>
            <p:cNvSpPr/>
            <p:nvPr/>
          </p:nvSpPr>
          <p:spPr>
            <a:xfrm>
              <a:off x="834458" y="36818"/>
              <a:ext cx="521361" cy="521361"/>
            </a:xfrm>
            <a:custGeom>
              <a:rect b="b" l="l" r="r" t="t"/>
              <a:pathLst>
                <a:path extrusionOk="0" h="521361" w="521361">
                  <a:moveTo>
                    <a:pt x="0" y="0"/>
                  </a:moveTo>
                  <a:lnTo>
                    <a:pt x="521361" y="0"/>
                  </a:lnTo>
                  <a:lnTo>
                    <a:pt x="521361" y="521361"/>
                  </a:lnTo>
                  <a:lnTo>
                    <a:pt x="0" y="521361"/>
                  </a:lnTo>
                  <a:lnTo>
                    <a:pt x="0" y="0"/>
                  </a:lnTo>
                  <a:close/>
                </a:path>
              </a:pathLst>
            </a:custGeom>
            <a:blipFill rotWithShape="1">
              <a:blip r:embed="rId23">
                <a:alphaModFix/>
              </a:blip>
              <a:stretch>
                <a:fillRect b="0" l="0" r="0" t="0"/>
              </a:stretch>
            </a:blipFill>
            <a:ln>
              <a:noFill/>
            </a:ln>
          </p:spPr>
        </p:sp>
        <p:sp>
          <p:nvSpPr>
            <p:cNvPr id="207" name="Google Shape;207;p15"/>
            <p:cNvSpPr/>
            <p:nvPr/>
          </p:nvSpPr>
          <p:spPr>
            <a:xfrm>
              <a:off x="27033" y="36818"/>
              <a:ext cx="521361" cy="521361"/>
            </a:xfrm>
            <a:custGeom>
              <a:rect b="b" l="l" r="r" t="t"/>
              <a:pathLst>
                <a:path extrusionOk="0" h="521361" w="521361">
                  <a:moveTo>
                    <a:pt x="0" y="0"/>
                  </a:moveTo>
                  <a:lnTo>
                    <a:pt x="521361" y="0"/>
                  </a:lnTo>
                  <a:lnTo>
                    <a:pt x="521361" y="521361"/>
                  </a:lnTo>
                  <a:lnTo>
                    <a:pt x="0" y="521361"/>
                  </a:lnTo>
                  <a:lnTo>
                    <a:pt x="0" y="0"/>
                  </a:lnTo>
                  <a:close/>
                </a:path>
              </a:pathLst>
            </a:custGeom>
            <a:blipFill rotWithShape="1">
              <a:blip r:embed="rId24">
                <a:alphaModFix/>
              </a:blip>
              <a:stretch>
                <a:fillRect b="0" l="0" r="0" t="0"/>
              </a:stretch>
            </a:blipFill>
            <a:ln>
              <a:noFill/>
            </a:ln>
          </p:spPr>
        </p:sp>
        <p:sp>
          <p:nvSpPr>
            <p:cNvPr id="208" name="Google Shape;208;p15"/>
            <p:cNvSpPr/>
            <p:nvPr/>
          </p:nvSpPr>
          <p:spPr>
            <a:xfrm>
              <a:off x="3308736" y="21357"/>
              <a:ext cx="578582" cy="552283"/>
            </a:xfrm>
            <a:custGeom>
              <a:rect b="b" l="l" r="r" t="t"/>
              <a:pathLst>
                <a:path extrusionOk="0" h="552283" w="578582">
                  <a:moveTo>
                    <a:pt x="0" y="0"/>
                  </a:moveTo>
                  <a:lnTo>
                    <a:pt x="578583" y="0"/>
                  </a:lnTo>
                  <a:lnTo>
                    <a:pt x="578583" y="552283"/>
                  </a:lnTo>
                  <a:lnTo>
                    <a:pt x="0" y="552283"/>
                  </a:lnTo>
                  <a:lnTo>
                    <a:pt x="0" y="0"/>
                  </a:lnTo>
                  <a:close/>
                </a:path>
              </a:pathLst>
            </a:custGeom>
            <a:blipFill rotWithShape="1">
              <a:blip r:embed="rId25">
                <a:alphaModFix/>
              </a:blip>
              <a:stretch>
                <a:fillRect b="0" l="0" r="0" t="0"/>
              </a:stretch>
            </a:blipFill>
            <a:ln>
              <a:noFill/>
            </a:ln>
          </p:spPr>
        </p:sp>
        <p:sp>
          <p:nvSpPr>
            <p:cNvPr id="209" name="Google Shape;209;p15"/>
            <p:cNvSpPr/>
            <p:nvPr/>
          </p:nvSpPr>
          <p:spPr>
            <a:xfrm>
              <a:off x="1653675" y="5733"/>
              <a:ext cx="579287" cy="583531"/>
            </a:xfrm>
            <a:custGeom>
              <a:rect b="b" l="l" r="r" t="t"/>
              <a:pathLst>
                <a:path extrusionOk="0" h="583531" w="579287">
                  <a:moveTo>
                    <a:pt x="0" y="0"/>
                  </a:moveTo>
                  <a:lnTo>
                    <a:pt x="579286" y="0"/>
                  </a:lnTo>
                  <a:lnTo>
                    <a:pt x="579286" y="583531"/>
                  </a:lnTo>
                  <a:lnTo>
                    <a:pt x="0" y="583531"/>
                  </a:lnTo>
                  <a:lnTo>
                    <a:pt x="0" y="0"/>
                  </a:lnTo>
                  <a:close/>
                </a:path>
              </a:pathLst>
            </a:custGeom>
            <a:blipFill rotWithShape="1">
              <a:blip r:embed="rId26">
                <a:alphaModFix/>
              </a:blip>
              <a:stretch>
                <a:fillRect b="0" l="0" r="0" t="0"/>
              </a:stretch>
            </a:blipFill>
            <a:ln>
              <a:noFill/>
            </a:ln>
          </p:spPr>
        </p:sp>
        <p:sp>
          <p:nvSpPr>
            <p:cNvPr id="210" name="Google Shape;210;p15"/>
            <p:cNvSpPr/>
            <p:nvPr/>
          </p:nvSpPr>
          <p:spPr>
            <a:xfrm>
              <a:off x="2524921" y="0"/>
              <a:ext cx="483196" cy="589264"/>
            </a:xfrm>
            <a:custGeom>
              <a:rect b="b" l="l" r="r" t="t"/>
              <a:pathLst>
                <a:path extrusionOk="0" h="589264" w="483196">
                  <a:moveTo>
                    <a:pt x="0" y="0"/>
                  </a:moveTo>
                  <a:lnTo>
                    <a:pt x="483196" y="0"/>
                  </a:lnTo>
                  <a:lnTo>
                    <a:pt x="483196" y="589264"/>
                  </a:lnTo>
                  <a:lnTo>
                    <a:pt x="0" y="589264"/>
                  </a:lnTo>
                  <a:lnTo>
                    <a:pt x="0" y="0"/>
                  </a:lnTo>
                  <a:close/>
                </a:path>
              </a:pathLst>
            </a:custGeom>
            <a:blipFill rotWithShape="1">
              <a:blip r:embed="rId27">
                <a:alphaModFix/>
              </a:blip>
              <a:stretch>
                <a:fillRect b="0" l="0" r="0" t="0"/>
              </a:stretch>
            </a:blipFill>
            <a:ln>
              <a:noFill/>
            </a:ln>
          </p:spPr>
        </p:sp>
        <p:sp>
          <p:nvSpPr>
            <p:cNvPr id="211" name="Google Shape;211;p15"/>
            <p:cNvSpPr/>
            <p:nvPr/>
          </p:nvSpPr>
          <p:spPr>
            <a:xfrm>
              <a:off x="2046629" y="1078133"/>
              <a:ext cx="583531" cy="583531"/>
            </a:xfrm>
            <a:custGeom>
              <a:rect b="b" l="l" r="r" t="t"/>
              <a:pathLst>
                <a:path extrusionOk="0" h="583531" w="583531">
                  <a:moveTo>
                    <a:pt x="0" y="0"/>
                  </a:moveTo>
                  <a:lnTo>
                    <a:pt x="583531" y="0"/>
                  </a:lnTo>
                  <a:lnTo>
                    <a:pt x="583531" y="583530"/>
                  </a:lnTo>
                  <a:lnTo>
                    <a:pt x="0" y="583530"/>
                  </a:lnTo>
                  <a:lnTo>
                    <a:pt x="0" y="0"/>
                  </a:lnTo>
                  <a:close/>
                </a:path>
              </a:pathLst>
            </a:custGeom>
            <a:blipFill rotWithShape="1">
              <a:blip r:embed="rId28">
                <a:alphaModFix/>
              </a:blip>
              <a:stretch>
                <a:fillRect b="0" l="0" r="0" t="0"/>
              </a:stretch>
            </a:blipFill>
            <a:ln>
              <a:noFill/>
            </a:ln>
          </p:spPr>
        </p:sp>
        <p:sp>
          <p:nvSpPr>
            <p:cNvPr id="212" name="Google Shape;212;p15"/>
            <p:cNvSpPr/>
            <p:nvPr/>
          </p:nvSpPr>
          <p:spPr>
            <a:xfrm>
              <a:off x="27033" y="1078133"/>
              <a:ext cx="678524" cy="583531"/>
            </a:xfrm>
            <a:custGeom>
              <a:rect b="b" l="l" r="r" t="t"/>
              <a:pathLst>
                <a:path extrusionOk="0" h="583531" w="678524">
                  <a:moveTo>
                    <a:pt x="0" y="0"/>
                  </a:moveTo>
                  <a:lnTo>
                    <a:pt x="678523" y="0"/>
                  </a:lnTo>
                  <a:lnTo>
                    <a:pt x="678523" y="583530"/>
                  </a:lnTo>
                  <a:lnTo>
                    <a:pt x="0" y="583530"/>
                  </a:lnTo>
                  <a:lnTo>
                    <a:pt x="0" y="0"/>
                  </a:lnTo>
                  <a:close/>
                </a:path>
              </a:pathLst>
            </a:custGeom>
            <a:blipFill rotWithShape="1">
              <a:blip r:embed="rId29">
                <a:alphaModFix/>
              </a:blip>
              <a:stretch>
                <a:fillRect b="0" l="0" r="0" t="0"/>
              </a:stretch>
            </a:blipFill>
            <a:ln>
              <a:noFill/>
            </a:ln>
          </p:spPr>
        </p:sp>
        <p:sp>
          <p:nvSpPr>
            <p:cNvPr id="213" name="Google Shape;213;p15"/>
            <p:cNvSpPr/>
            <p:nvPr/>
          </p:nvSpPr>
          <p:spPr>
            <a:xfrm>
              <a:off x="2941962" y="1078133"/>
              <a:ext cx="582470" cy="583531"/>
            </a:xfrm>
            <a:custGeom>
              <a:rect b="b" l="l" r="r" t="t"/>
              <a:pathLst>
                <a:path extrusionOk="0" h="583531" w="582470">
                  <a:moveTo>
                    <a:pt x="0" y="0"/>
                  </a:moveTo>
                  <a:lnTo>
                    <a:pt x="582469" y="0"/>
                  </a:lnTo>
                  <a:lnTo>
                    <a:pt x="582469" y="583530"/>
                  </a:lnTo>
                  <a:lnTo>
                    <a:pt x="0" y="583530"/>
                  </a:lnTo>
                  <a:lnTo>
                    <a:pt x="0" y="0"/>
                  </a:lnTo>
                  <a:close/>
                </a:path>
              </a:pathLst>
            </a:custGeom>
            <a:blipFill rotWithShape="1">
              <a:blip r:embed="rId30">
                <a:alphaModFix/>
              </a:blip>
              <a:stretch>
                <a:fillRect b="0" l="0" r="0" t="0"/>
              </a:stretch>
            </a:blipFill>
            <a:ln>
              <a:noFill/>
            </a:ln>
          </p:spPr>
        </p:sp>
        <p:sp>
          <p:nvSpPr>
            <p:cNvPr id="214" name="Google Shape;214;p15"/>
            <p:cNvSpPr/>
            <p:nvPr/>
          </p:nvSpPr>
          <p:spPr>
            <a:xfrm>
              <a:off x="1084328" y="1078133"/>
              <a:ext cx="583531" cy="583531"/>
            </a:xfrm>
            <a:custGeom>
              <a:rect b="b" l="l" r="r" t="t"/>
              <a:pathLst>
                <a:path extrusionOk="0" h="583531" w="583531">
                  <a:moveTo>
                    <a:pt x="0" y="0"/>
                  </a:moveTo>
                  <a:lnTo>
                    <a:pt x="583530" y="0"/>
                  </a:lnTo>
                  <a:lnTo>
                    <a:pt x="583530" y="583530"/>
                  </a:lnTo>
                  <a:lnTo>
                    <a:pt x="0" y="583530"/>
                  </a:lnTo>
                  <a:lnTo>
                    <a:pt x="0" y="0"/>
                  </a:lnTo>
                  <a:close/>
                </a:path>
              </a:pathLst>
            </a:custGeom>
            <a:blipFill rotWithShape="1">
              <a:blip r:embed="rId31">
                <a:alphaModFix/>
              </a:blip>
              <a:stretch>
                <a:fillRect b="0" l="0" r="0" t="0"/>
              </a:stretch>
            </a:blipFill>
            <a:ln>
              <a:noFill/>
            </a:ln>
          </p:spPr>
        </p:sp>
        <p:sp>
          <p:nvSpPr>
            <p:cNvPr id="215" name="Google Shape;215;p15"/>
            <p:cNvSpPr/>
            <p:nvPr/>
          </p:nvSpPr>
          <p:spPr>
            <a:xfrm>
              <a:off x="3299119" y="2190289"/>
              <a:ext cx="659546" cy="396927"/>
            </a:xfrm>
            <a:custGeom>
              <a:rect b="b" l="l" r="r" t="t"/>
              <a:pathLst>
                <a:path extrusionOk="0" h="396927" w="659546">
                  <a:moveTo>
                    <a:pt x="0" y="0"/>
                  </a:moveTo>
                  <a:lnTo>
                    <a:pt x="659546" y="0"/>
                  </a:lnTo>
                  <a:lnTo>
                    <a:pt x="659546" y="396927"/>
                  </a:lnTo>
                  <a:lnTo>
                    <a:pt x="0" y="396927"/>
                  </a:lnTo>
                  <a:lnTo>
                    <a:pt x="0" y="0"/>
                  </a:lnTo>
                  <a:close/>
                </a:path>
              </a:pathLst>
            </a:custGeom>
            <a:blipFill rotWithShape="1">
              <a:blip r:embed="rId32">
                <a:alphaModFix/>
              </a:blip>
              <a:stretch>
                <a:fillRect b="0" l="0" r="0" t="0"/>
              </a:stretch>
            </a:blipFill>
            <a:ln>
              <a:noFill/>
            </a:ln>
          </p:spPr>
        </p:sp>
        <p:sp>
          <p:nvSpPr>
            <p:cNvPr id="216" name="Google Shape;216;p15"/>
            <p:cNvSpPr/>
            <p:nvPr/>
          </p:nvSpPr>
          <p:spPr>
            <a:xfrm>
              <a:off x="1746240" y="2129657"/>
              <a:ext cx="542712" cy="578472"/>
            </a:xfrm>
            <a:custGeom>
              <a:rect b="b" l="l" r="r" t="t"/>
              <a:pathLst>
                <a:path extrusionOk="0" h="578472" w="542712">
                  <a:moveTo>
                    <a:pt x="0" y="0"/>
                  </a:moveTo>
                  <a:lnTo>
                    <a:pt x="542712" y="0"/>
                  </a:lnTo>
                  <a:lnTo>
                    <a:pt x="542712" y="578472"/>
                  </a:lnTo>
                  <a:lnTo>
                    <a:pt x="0" y="578472"/>
                  </a:lnTo>
                  <a:lnTo>
                    <a:pt x="0" y="0"/>
                  </a:lnTo>
                  <a:close/>
                </a:path>
              </a:pathLst>
            </a:custGeom>
            <a:blipFill rotWithShape="1">
              <a:blip r:embed="rId33">
                <a:alphaModFix/>
              </a:blip>
              <a:stretch>
                <a:fillRect b="0" l="0" r="0" t="0"/>
              </a:stretch>
            </a:blipFill>
            <a:ln>
              <a:noFill/>
            </a:ln>
          </p:spPr>
        </p:sp>
        <p:sp>
          <p:nvSpPr>
            <p:cNvPr id="217" name="Google Shape;217;p15"/>
            <p:cNvSpPr/>
            <p:nvPr/>
          </p:nvSpPr>
          <p:spPr>
            <a:xfrm>
              <a:off x="2609613" y="2136433"/>
              <a:ext cx="368845" cy="504639"/>
            </a:xfrm>
            <a:custGeom>
              <a:rect b="b" l="l" r="r" t="t"/>
              <a:pathLst>
                <a:path extrusionOk="0" h="504639" w="368845">
                  <a:moveTo>
                    <a:pt x="0" y="0"/>
                  </a:moveTo>
                  <a:lnTo>
                    <a:pt x="368845" y="0"/>
                  </a:lnTo>
                  <a:lnTo>
                    <a:pt x="368845" y="504639"/>
                  </a:lnTo>
                  <a:lnTo>
                    <a:pt x="0" y="504639"/>
                  </a:lnTo>
                  <a:lnTo>
                    <a:pt x="0" y="0"/>
                  </a:lnTo>
                  <a:close/>
                </a:path>
              </a:pathLst>
            </a:custGeom>
            <a:blipFill rotWithShape="1">
              <a:blip r:embed="rId34">
                <a:alphaModFix/>
              </a:blip>
              <a:stretch>
                <a:fillRect b="0" l="0" r="0" t="0"/>
              </a:stretch>
            </a:blipFill>
            <a:ln>
              <a:noFill/>
            </a:ln>
          </p:spPr>
        </p:sp>
        <p:sp>
          <p:nvSpPr>
            <p:cNvPr id="218" name="Google Shape;218;p15"/>
            <p:cNvSpPr/>
            <p:nvPr/>
          </p:nvSpPr>
          <p:spPr>
            <a:xfrm>
              <a:off x="1002168" y="2129657"/>
              <a:ext cx="421759" cy="578472"/>
            </a:xfrm>
            <a:custGeom>
              <a:rect b="b" l="l" r="r" t="t"/>
              <a:pathLst>
                <a:path extrusionOk="0" h="578472" w="421759">
                  <a:moveTo>
                    <a:pt x="0" y="0"/>
                  </a:moveTo>
                  <a:lnTo>
                    <a:pt x="421759" y="0"/>
                  </a:lnTo>
                  <a:lnTo>
                    <a:pt x="421759" y="578472"/>
                  </a:lnTo>
                  <a:lnTo>
                    <a:pt x="0" y="578472"/>
                  </a:lnTo>
                  <a:lnTo>
                    <a:pt x="0" y="0"/>
                  </a:lnTo>
                  <a:close/>
                </a:path>
              </a:pathLst>
            </a:custGeom>
            <a:blipFill rotWithShape="1">
              <a:blip r:embed="rId35">
                <a:alphaModFix/>
              </a:blip>
              <a:stretch>
                <a:fillRect b="0" l="0" r="0" t="0"/>
              </a:stretch>
            </a:blipFill>
            <a:ln>
              <a:noFill/>
            </a:ln>
          </p:spPr>
        </p:sp>
        <p:sp>
          <p:nvSpPr>
            <p:cNvPr id="219" name="Google Shape;219;p15"/>
            <p:cNvSpPr/>
            <p:nvPr/>
          </p:nvSpPr>
          <p:spPr>
            <a:xfrm>
              <a:off x="27033" y="2096988"/>
              <a:ext cx="653649" cy="583531"/>
            </a:xfrm>
            <a:custGeom>
              <a:rect b="b" l="l" r="r" t="t"/>
              <a:pathLst>
                <a:path extrusionOk="0" h="583531" w="653649">
                  <a:moveTo>
                    <a:pt x="0" y="0"/>
                  </a:moveTo>
                  <a:lnTo>
                    <a:pt x="653649" y="0"/>
                  </a:lnTo>
                  <a:lnTo>
                    <a:pt x="653649" y="583530"/>
                  </a:lnTo>
                  <a:lnTo>
                    <a:pt x="0" y="583530"/>
                  </a:lnTo>
                  <a:lnTo>
                    <a:pt x="0" y="0"/>
                  </a:lnTo>
                  <a:close/>
                </a:path>
              </a:pathLst>
            </a:custGeom>
            <a:blipFill rotWithShape="1">
              <a:blip r:embed="rId36">
                <a:alphaModFix/>
              </a:blip>
              <a:stretch>
                <a:fillRect b="0" l="0" r="0" t="0"/>
              </a:stretch>
            </a:blipFill>
            <a:ln>
              <a:noFill/>
            </a:ln>
          </p:spPr>
        </p:sp>
        <p:sp>
          <p:nvSpPr>
            <p:cNvPr id="220" name="Google Shape;220;p15"/>
            <p:cNvSpPr/>
            <p:nvPr/>
          </p:nvSpPr>
          <p:spPr>
            <a:xfrm>
              <a:off x="2564173" y="3247111"/>
              <a:ext cx="287694" cy="571233"/>
            </a:xfrm>
            <a:custGeom>
              <a:rect b="b" l="l" r="r" t="t"/>
              <a:pathLst>
                <a:path extrusionOk="0" h="571233" w="287694">
                  <a:moveTo>
                    <a:pt x="0" y="0"/>
                  </a:moveTo>
                  <a:lnTo>
                    <a:pt x="287693" y="0"/>
                  </a:lnTo>
                  <a:lnTo>
                    <a:pt x="287693" y="571233"/>
                  </a:lnTo>
                  <a:lnTo>
                    <a:pt x="0" y="571233"/>
                  </a:lnTo>
                  <a:lnTo>
                    <a:pt x="0" y="0"/>
                  </a:lnTo>
                  <a:close/>
                </a:path>
              </a:pathLst>
            </a:custGeom>
            <a:blipFill rotWithShape="1">
              <a:blip r:embed="rId37">
                <a:alphaModFix/>
              </a:blip>
              <a:stretch>
                <a:fillRect b="0" l="0" r="0" t="0"/>
              </a:stretch>
            </a:blipFill>
            <a:ln>
              <a:noFill/>
            </a:ln>
          </p:spPr>
        </p:sp>
        <p:sp>
          <p:nvSpPr>
            <p:cNvPr id="221" name="Google Shape;221;p15"/>
            <p:cNvSpPr/>
            <p:nvPr/>
          </p:nvSpPr>
          <p:spPr>
            <a:xfrm>
              <a:off x="3239331" y="3322222"/>
              <a:ext cx="421010" cy="421010"/>
            </a:xfrm>
            <a:custGeom>
              <a:rect b="b" l="l" r="r" t="t"/>
              <a:pathLst>
                <a:path extrusionOk="0" h="421010" w="421010">
                  <a:moveTo>
                    <a:pt x="0" y="0"/>
                  </a:moveTo>
                  <a:lnTo>
                    <a:pt x="421010" y="0"/>
                  </a:lnTo>
                  <a:lnTo>
                    <a:pt x="421010" y="421010"/>
                  </a:lnTo>
                  <a:lnTo>
                    <a:pt x="0" y="421010"/>
                  </a:lnTo>
                  <a:lnTo>
                    <a:pt x="0" y="0"/>
                  </a:lnTo>
                  <a:close/>
                </a:path>
              </a:pathLst>
            </a:custGeom>
            <a:blipFill rotWithShape="1">
              <a:blip r:embed="rId38">
                <a:alphaModFix/>
              </a:blip>
              <a:stretch>
                <a:fillRect b="0" l="0" r="0" t="0"/>
              </a:stretch>
            </a:blipFill>
            <a:ln>
              <a:noFill/>
            </a:ln>
          </p:spPr>
        </p:sp>
        <p:sp>
          <p:nvSpPr>
            <p:cNvPr id="222" name="Google Shape;222;p15"/>
            <p:cNvSpPr/>
            <p:nvPr/>
          </p:nvSpPr>
          <p:spPr>
            <a:xfrm>
              <a:off x="22797" y="3195800"/>
              <a:ext cx="362656" cy="673854"/>
            </a:xfrm>
            <a:custGeom>
              <a:rect b="b" l="l" r="r" t="t"/>
              <a:pathLst>
                <a:path extrusionOk="0" h="673854" w="362656">
                  <a:moveTo>
                    <a:pt x="0" y="0"/>
                  </a:moveTo>
                  <a:lnTo>
                    <a:pt x="362656" y="0"/>
                  </a:lnTo>
                  <a:lnTo>
                    <a:pt x="362656" y="673855"/>
                  </a:lnTo>
                  <a:lnTo>
                    <a:pt x="0" y="673855"/>
                  </a:lnTo>
                  <a:lnTo>
                    <a:pt x="0" y="0"/>
                  </a:lnTo>
                  <a:close/>
                </a:path>
              </a:pathLst>
            </a:custGeom>
            <a:blipFill rotWithShape="1">
              <a:blip r:embed="rId39">
                <a:alphaModFix/>
              </a:blip>
              <a:stretch>
                <a:fillRect b="0" l="0" r="0" t="0"/>
              </a:stretch>
            </a:blipFill>
            <a:ln>
              <a:noFill/>
            </a:ln>
          </p:spPr>
        </p:sp>
        <p:sp>
          <p:nvSpPr>
            <p:cNvPr id="223" name="Google Shape;223;p15"/>
            <p:cNvSpPr/>
            <p:nvPr/>
          </p:nvSpPr>
          <p:spPr>
            <a:xfrm>
              <a:off x="773974" y="3195800"/>
              <a:ext cx="521931" cy="673854"/>
            </a:xfrm>
            <a:custGeom>
              <a:rect b="b" l="l" r="r" t="t"/>
              <a:pathLst>
                <a:path extrusionOk="0" h="673854" w="521931">
                  <a:moveTo>
                    <a:pt x="0" y="0"/>
                  </a:moveTo>
                  <a:lnTo>
                    <a:pt x="521931" y="0"/>
                  </a:lnTo>
                  <a:lnTo>
                    <a:pt x="521931" y="673855"/>
                  </a:lnTo>
                  <a:lnTo>
                    <a:pt x="0" y="673855"/>
                  </a:lnTo>
                  <a:lnTo>
                    <a:pt x="0" y="0"/>
                  </a:lnTo>
                  <a:close/>
                </a:path>
              </a:pathLst>
            </a:custGeom>
            <a:blipFill rotWithShape="1">
              <a:blip r:embed="rId40">
                <a:alphaModFix/>
              </a:blip>
              <a:stretch>
                <a:fillRect b="0" l="0" r="0" t="0"/>
              </a:stretch>
            </a:blipFill>
            <a:ln>
              <a:noFill/>
            </a:ln>
          </p:spPr>
        </p:sp>
        <p:sp>
          <p:nvSpPr>
            <p:cNvPr id="224" name="Google Shape;224;p15"/>
            <p:cNvSpPr/>
            <p:nvPr/>
          </p:nvSpPr>
          <p:spPr>
            <a:xfrm>
              <a:off x="1683370" y="3247111"/>
              <a:ext cx="493337" cy="571233"/>
            </a:xfrm>
            <a:custGeom>
              <a:rect b="b" l="l" r="r" t="t"/>
              <a:pathLst>
                <a:path extrusionOk="0" h="571233" w="493337">
                  <a:moveTo>
                    <a:pt x="0" y="0"/>
                  </a:moveTo>
                  <a:lnTo>
                    <a:pt x="493338" y="0"/>
                  </a:lnTo>
                  <a:lnTo>
                    <a:pt x="493338" y="571233"/>
                  </a:lnTo>
                  <a:lnTo>
                    <a:pt x="0" y="571233"/>
                  </a:lnTo>
                  <a:lnTo>
                    <a:pt x="0" y="0"/>
                  </a:lnTo>
                  <a:close/>
                </a:path>
              </a:pathLst>
            </a:custGeom>
            <a:blipFill rotWithShape="1">
              <a:blip r:embed="rId41">
                <a:alphaModFix/>
              </a:blip>
              <a:stretch>
                <a:fillRect b="0" l="0" r="0" t="0"/>
              </a:stretch>
            </a:blipFill>
            <a:ln>
              <a:noFill/>
            </a:ln>
          </p:spPr>
        </p:sp>
      </p:grpSp>
      <p:grpSp>
        <p:nvGrpSpPr>
          <p:cNvPr id="225" name="Google Shape;225;p15"/>
          <p:cNvGrpSpPr/>
          <p:nvPr/>
        </p:nvGrpSpPr>
        <p:grpSpPr>
          <a:xfrm>
            <a:off x="1855904" y="7846502"/>
            <a:ext cx="595744" cy="630651"/>
            <a:chOff x="0" y="-47625"/>
            <a:chExt cx="812800" cy="860425"/>
          </a:xfrm>
        </p:grpSpPr>
        <p:sp>
          <p:nvSpPr>
            <p:cNvPr id="226" name="Google Shape;226;p1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FFFFF"/>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8" name="Google Shape;228;p15"/>
          <p:cNvSpPr/>
          <p:nvPr/>
        </p:nvSpPr>
        <p:spPr>
          <a:xfrm>
            <a:off x="3933150" y="9284631"/>
            <a:ext cx="506344" cy="349378"/>
          </a:xfrm>
          <a:custGeom>
            <a:rect b="b" l="l" r="r" t="t"/>
            <a:pathLst>
              <a:path extrusionOk="0" h="349378" w="506344">
                <a:moveTo>
                  <a:pt x="0" y="0"/>
                </a:moveTo>
                <a:lnTo>
                  <a:pt x="506344" y="0"/>
                </a:lnTo>
                <a:lnTo>
                  <a:pt x="506344" y="349378"/>
                </a:lnTo>
                <a:lnTo>
                  <a:pt x="0" y="349378"/>
                </a:lnTo>
                <a:lnTo>
                  <a:pt x="0" y="0"/>
                </a:lnTo>
                <a:close/>
              </a:path>
            </a:pathLst>
          </a:custGeom>
          <a:blipFill rotWithShape="1">
            <a:blip r:embed="rId42">
              <a:alphaModFix/>
            </a:blip>
            <a:stretch>
              <a:fillRect b="0" l="0" r="0" t="0"/>
            </a:stretch>
          </a:blipFill>
          <a:ln>
            <a:noFill/>
          </a:ln>
        </p:spPr>
      </p:sp>
      <p:sp>
        <p:nvSpPr>
          <p:cNvPr id="229" name="Google Shape;229;p15"/>
          <p:cNvSpPr/>
          <p:nvPr/>
        </p:nvSpPr>
        <p:spPr>
          <a:xfrm>
            <a:off x="4554607" y="9212631"/>
            <a:ext cx="488640" cy="349378"/>
          </a:xfrm>
          <a:custGeom>
            <a:rect b="b" l="l" r="r" t="t"/>
            <a:pathLst>
              <a:path extrusionOk="0" h="349378" w="488640">
                <a:moveTo>
                  <a:pt x="0" y="0"/>
                </a:moveTo>
                <a:lnTo>
                  <a:pt x="488640" y="0"/>
                </a:lnTo>
                <a:lnTo>
                  <a:pt x="488640" y="349378"/>
                </a:lnTo>
                <a:lnTo>
                  <a:pt x="0" y="349378"/>
                </a:lnTo>
                <a:lnTo>
                  <a:pt x="0" y="0"/>
                </a:lnTo>
                <a:close/>
              </a:path>
            </a:pathLst>
          </a:custGeom>
          <a:blipFill rotWithShape="1">
            <a:blip r:embed="rId43">
              <a:alphaModFix/>
            </a:blip>
            <a:stretch>
              <a:fillRect b="0" l="0" r="0" t="0"/>
            </a:stretch>
          </a:blipFill>
          <a:ln>
            <a:noFill/>
          </a:ln>
        </p:spPr>
      </p:sp>
      <p:sp>
        <p:nvSpPr>
          <p:cNvPr id="230" name="Google Shape;230;p15"/>
          <p:cNvSpPr/>
          <p:nvPr/>
        </p:nvSpPr>
        <p:spPr>
          <a:xfrm>
            <a:off x="5185528" y="9212631"/>
            <a:ext cx="489060" cy="493378"/>
          </a:xfrm>
          <a:custGeom>
            <a:rect b="b" l="l" r="r" t="t"/>
            <a:pathLst>
              <a:path extrusionOk="0" h="493378" w="489060">
                <a:moveTo>
                  <a:pt x="0" y="0"/>
                </a:moveTo>
                <a:lnTo>
                  <a:pt x="489061" y="0"/>
                </a:lnTo>
                <a:lnTo>
                  <a:pt x="489061" y="493378"/>
                </a:lnTo>
                <a:lnTo>
                  <a:pt x="0" y="493378"/>
                </a:lnTo>
                <a:lnTo>
                  <a:pt x="0" y="0"/>
                </a:lnTo>
                <a:close/>
              </a:path>
            </a:pathLst>
          </a:custGeom>
          <a:blipFill rotWithShape="1">
            <a:blip r:embed="rId44">
              <a:alphaModFix/>
            </a:blip>
            <a:stretch>
              <a:fillRect b="0" l="0" r="0" t="0"/>
            </a:stretch>
          </a:blipFill>
          <a:ln>
            <a:noFill/>
          </a:ln>
        </p:spPr>
      </p:sp>
      <p:sp>
        <p:nvSpPr>
          <p:cNvPr id="231" name="Google Shape;231;p15"/>
          <p:cNvSpPr txBox="1"/>
          <p:nvPr/>
        </p:nvSpPr>
        <p:spPr>
          <a:xfrm>
            <a:off x="392538" y="3391787"/>
            <a:ext cx="2780613" cy="510286"/>
          </a:xfrm>
          <a:prstGeom prst="rect">
            <a:avLst/>
          </a:prstGeom>
          <a:noFill/>
          <a:ln>
            <a:noFill/>
          </a:ln>
        </p:spPr>
        <p:txBody>
          <a:bodyPr anchorCtr="0" anchor="t" bIns="0" lIns="0" spcFirstLastPara="1" rIns="0" wrap="square" tIns="0">
            <a:spAutoFit/>
          </a:bodyPr>
          <a:lstStyle/>
          <a:p>
            <a:pPr indent="0" lvl="0" marL="0" marR="0" rtl="0" algn="ctr">
              <a:lnSpc>
                <a:spcPct val="122013"/>
              </a:lnSpc>
              <a:spcBef>
                <a:spcPts val="0"/>
              </a:spcBef>
              <a:spcAft>
                <a:spcPts val="0"/>
              </a:spcAft>
              <a:buNone/>
            </a:pPr>
            <a:r>
              <a:rPr b="0" i="0" lang="en-US" sz="1599" u="none" cap="none" strike="noStrike">
                <a:solidFill>
                  <a:srgbClr val="000000"/>
                </a:solidFill>
                <a:latin typeface="Arimo"/>
                <a:ea typeface="Arimo"/>
                <a:cs typeface="Arimo"/>
                <a:sym typeface="Arimo"/>
              </a:rPr>
              <a:t>This presentation template</a:t>
            </a:r>
            <a:endParaRPr/>
          </a:p>
          <a:p>
            <a:pPr indent="0" lvl="0" marL="0" marR="0" rtl="0" algn="ctr">
              <a:lnSpc>
                <a:spcPct val="122013"/>
              </a:lnSpc>
              <a:spcBef>
                <a:spcPts val="0"/>
              </a:spcBef>
              <a:spcAft>
                <a:spcPts val="0"/>
              </a:spcAft>
              <a:buNone/>
            </a:pPr>
            <a:r>
              <a:rPr b="0" i="0" lang="en-US" sz="1599" u="none" cap="none" strike="noStrike">
                <a:solidFill>
                  <a:srgbClr val="000000"/>
                </a:solidFill>
                <a:latin typeface="Arimo"/>
                <a:ea typeface="Arimo"/>
                <a:cs typeface="Arimo"/>
                <a:sym typeface="Arimo"/>
              </a:rPr>
              <a:t>uses the following free fonts:</a:t>
            </a:r>
            <a:endParaRPr/>
          </a:p>
        </p:txBody>
      </p:sp>
      <p:sp>
        <p:nvSpPr>
          <p:cNvPr id="232" name="Google Shape;232;p15"/>
          <p:cNvSpPr txBox="1"/>
          <p:nvPr/>
        </p:nvSpPr>
        <p:spPr>
          <a:xfrm>
            <a:off x="470808" y="5533261"/>
            <a:ext cx="2624074" cy="510286"/>
          </a:xfrm>
          <a:prstGeom prst="rect">
            <a:avLst/>
          </a:prstGeom>
          <a:noFill/>
          <a:ln>
            <a:noFill/>
          </a:ln>
        </p:spPr>
        <p:txBody>
          <a:bodyPr anchorCtr="0" anchor="t" bIns="0" lIns="0" spcFirstLastPara="1" rIns="0" wrap="square" tIns="0">
            <a:spAutoFit/>
          </a:bodyPr>
          <a:lstStyle/>
          <a:p>
            <a:pPr indent="0" lvl="0" marL="0" marR="0" rtl="0" algn="ctr">
              <a:lnSpc>
                <a:spcPct val="122013"/>
              </a:lnSpc>
              <a:spcBef>
                <a:spcPts val="0"/>
              </a:spcBef>
              <a:spcAft>
                <a:spcPts val="0"/>
              </a:spcAft>
              <a:buNone/>
            </a:pPr>
            <a:r>
              <a:rPr b="0" i="0" lang="en-US" sz="1599" u="none" cap="none" strike="noStrike">
                <a:solidFill>
                  <a:srgbClr val="000000"/>
                </a:solidFill>
                <a:latin typeface="Arimo"/>
                <a:ea typeface="Arimo"/>
                <a:cs typeface="Arimo"/>
                <a:sym typeface="Arimo"/>
              </a:rPr>
              <a:t>You can find these fonts online too.</a:t>
            </a:r>
            <a:endParaRPr/>
          </a:p>
        </p:txBody>
      </p:sp>
      <p:sp>
        <p:nvSpPr>
          <p:cNvPr id="233" name="Google Shape;233;p15"/>
          <p:cNvSpPr txBox="1"/>
          <p:nvPr/>
        </p:nvSpPr>
        <p:spPr>
          <a:xfrm>
            <a:off x="392538" y="4721223"/>
            <a:ext cx="2780613" cy="45008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3200" u="none" cap="none" strike="noStrike">
                <a:solidFill>
                  <a:srgbClr val="000000"/>
                </a:solidFill>
                <a:latin typeface="Arimo"/>
                <a:ea typeface="Arimo"/>
                <a:cs typeface="Arimo"/>
                <a:sym typeface="Arimo"/>
              </a:rPr>
              <a:t>ARIMO</a:t>
            </a:r>
            <a:endParaRPr/>
          </a:p>
        </p:txBody>
      </p:sp>
      <p:sp>
        <p:nvSpPr>
          <p:cNvPr id="234" name="Google Shape;234;p15"/>
          <p:cNvSpPr txBox="1"/>
          <p:nvPr/>
        </p:nvSpPr>
        <p:spPr>
          <a:xfrm>
            <a:off x="836518" y="2646348"/>
            <a:ext cx="1892655" cy="384429"/>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1" i="0" lang="en-US" sz="2400" u="none" cap="none" strike="noStrike">
                <a:solidFill>
                  <a:srgbClr val="000000"/>
                </a:solidFill>
                <a:latin typeface="Arimo"/>
                <a:ea typeface="Arimo"/>
                <a:cs typeface="Arimo"/>
                <a:sym typeface="Arimo"/>
              </a:rPr>
              <a:t>FONTS</a:t>
            </a:r>
            <a:endParaRPr/>
          </a:p>
        </p:txBody>
      </p:sp>
      <p:sp>
        <p:nvSpPr>
          <p:cNvPr id="235" name="Google Shape;235;p15"/>
          <p:cNvSpPr txBox="1"/>
          <p:nvPr/>
        </p:nvSpPr>
        <p:spPr>
          <a:xfrm>
            <a:off x="616609" y="7203143"/>
            <a:ext cx="2332473" cy="384429"/>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1" i="0" lang="en-US" sz="2400" u="none" cap="none" strike="noStrike">
                <a:solidFill>
                  <a:srgbClr val="000000"/>
                </a:solidFill>
                <a:latin typeface="Arimo"/>
                <a:ea typeface="Arimo"/>
                <a:cs typeface="Arimo"/>
                <a:sym typeface="Arimo"/>
              </a:rPr>
              <a:t>COLORS</a:t>
            </a:r>
            <a:endParaRPr/>
          </a:p>
        </p:txBody>
      </p:sp>
      <p:sp>
        <p:nvSpPr>
          <p:cNvPr id="236" name="Google Shape;236;p15"/>
          <p:cNvSpPr txBox="1"/>
          <p:nvPr/>
        </p:nvSpPr>
        <p:spPr>
          <a:xfrm>
            <a:off x="0" y="1636138"/>
            <a:ext cx="7560000" cy="290703"/>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1800" u="none" cap="none" strike="noStrike">
                <a:solidFill>
                  <a:srgbClr val="000000"/>
                </a:solidFill>
                <a:latin typeface="Arimo"/>
                <a:ea typeface="Arimo"/>
                <a:cs typeface="Arimo"/>
                <a:sym typeface="Arimo"/>
              </a:rPr>
              <a:t>Use these design resources in your Canva Presentation.</a:t>
            </a:r>
            <a:endParaRPr/>
          </a:p>
        </p:txBody>
      </p:sp>
      <p:sp>
        <p:nvSpPr>
          <p:cNvPr id="237" name="Google Shape;237;p15"/>
          <p:cNvSpPr txBox="1"/>
          <p:nvPr/>
        </p:nvSpPr>
        <p:spPr>
          <a:xfrm>
            <a:off x="530222" y="764320"/>
            <a:ext cx="6499557" cy="71320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203" u="none" cap="none" strike="noStrike">
                <a:solidFill>
                  <a:srgbClr val="000000"/>
                </a:solidFill>
                <a:latin typeface="Arimo"/>
                <a:ea typeface="Arimo"/>
                <a:cs typeface="Arimo"/>
                <a:sym typeface="Arimo"/>
              </a:rPr>
              <a:t>RESOURCE PAGE</a:t>
            </a:r>
            <a:endParaRPr/>
          </a:p>
        </p:txBody>
      </p:sp>
      <p:sp>
        <p:nvSpPr>
          <p:cNvPr id="238" name="Google Shape;238;p15"/>
          <p:cNvSpPr txBox="1"/>
          <p:nvPr/>
        </p:nvSpPr>
        <p:spPr>
          <a:xfrm>
            <a:off x="3765392" y="2584898"/>
            <a:ext cx="3264386" cy="384429"/>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1" i="0" lang="en-US" sz="2400" u="none" cap="none" strike="noStrike">
                <a:solidFill>
                  <a:srgbClr val="000000"/>
                </a:solidFill>
                <a:latin typeface="Arimo"/>
                <a:ea typeface="Arimo"/>
                <a:cs typeface="Arimo"/>
                <a:sym typeface="Arimo"/>
              </a:rPr>
              <a:t>DESIGN ELEMENTS</a:t>
            </a:r>
            <a:endParaRPr/>
          </a:p>
        </p:txBody>
      </p:sp>
      <p:sp>
        <p:nvSpPr>
          <p:cNvPr id="239" name="Google Shape;239;p15"/>
          <p:cNvSpPr txBox="1"/>
          <p:nvPr/>
        </p:nvSpPr>
        <p:spPr>
          <a:xfrm>
            <a:off x="841739" y="8571219"/>
            <a:ext cx="1140351" cy="145995"/>
          </a:xfrm>
          <a:prstGeom prst="rect">
            <a:avLst/>
          </a:prstGeom>
          <a:noFill/>
          <a:ln>
            <a:noFill/>
          </a:ln>
        </p:spPr>
        <p:txBody>
          <a:bodyPr anchorCtr="0" anchor="t" bIns="0" lIns="0" spcFirstLastPara="1" rIns="0" wrap="square" tIns="0">
            <a:spAutoFit/>
          </a:bodyPr>
          <a:lstStyle/>
          <a:p>
            <a:pPr indent="0" lvl="0" marL="0" marR="0" rtl="0" algn="ctr">
              <a:lnSpc>
                <a:spcPct val="103021"/>
              </a:lnSpc>
              <a:spcBef>
                <a:spcPts val="0"/>
              </a:spcBef>
              <a:spcAft>
                <a:spcPts val="0"/>
              </a:spcAft>
              <a:buNone/>
            </a:pPr>
            <a:r>
              <a:rPr b="0" i="0" lang="en-US" sz="1026" u="none" cap="none" strike="noStrike">
                <a:solidFill>
                  <a:srgbClr val="000000"/>
                </a:solidFill>
                <a:latin typeface="Arimo"/>
                <a:ea typeface="Arimo"/>
                <a:cs typeface="Arimo"/>
                <a:sym typeface="Arimo"/>
              </a:rPr>
              <a:t>#000000</a:t>
            </a:r>
            <a:endParaRPr/>
          </a:p>
        </p:txBody>
      </p:sp>
      <p:sp>
        <p:nvSpPr>
          <p:cNvPr id="240" name="Google Shape;240;p15"/>
          <p:cNvSpPr txBox="1"/>
          <p:nvPr/>
        </p:nvSpPr>
        <p:spPr>
          <a:xfrm>
            <a:off x="1583600" y="8571219"/>
            <a:ext cx="1140351" cy="145995"/>
          </a:xfrm>
          <a:prstGeom prst="rect">
            <a:avLst/>
          </a:prstGeom>
          <a:noFill/>
          <a:ln>
            <a:noFill/>
          </a:ln>
        </p:spPr>
        <p:txBody>
          <a:bodyPr anchorCtr="0" anchor="t" bIns="0" lIns="0" spcFirstLastPara="1" rIns="0" wrap="square" tIns="0">
            <a:spAutoFit/>
          </a:bodyPr>
          <a:lstStyle/>
          <a:p>
            <a:pPr indent="0" lvl="0" marL="0" marR="0" rtl="0" algn="ctr">
              <a:lnSpc>
                <a:spcPct val="103021"/>
              </a:lnSpc>
              <a:spcBef>
                <a:spcPts val="0"/>
              </a:spcBef>
              <a:spcAft>
                <a:spcPts val="0"/>
              </a:spcAft>
              <a:buNone/>
            </a:pPr>
            <a:r>
              <a:rPr b="0" i="0" lang="en-US" sz="1026" u="none" cap="none" strike="noStrike">
                <a:solidFill>
                  <a:srgbClr val="000000"/>
                </a:solidFill>
                <a:latin typeface="Arimo"/>
                <a:ea typeface="Arimo"/>
                <a:cs typeface="Arimo"/>
                <a:sym typeface="Arimo"/>
              </a:rPr>
              <a:t>#FFFFFF</a:t>
            </a:r>
            <a:endParaRPr/>
          </a:p>
        </p:txBody>
      </p:sp>
      <p:sp>
        <p:nvSpPr>
          <p:cNvPr id="241" name="Google Shape;241;p15"/>
          <p:cNvSpPr/>
          <p:nvPr/>
        </p:nvSpPr>
        <p:spPr>
          <a:xfrm>
            <a:off x="5817464" y="9231175"/>
            <a:ext cx="456290" cy="456290"/>
          </a:xfrm>
          <a:custGeom>
            <a:rect b="b" l="l" r="r" t="t"/>
            <a:pathLst>
              <a:path extrusionOk="0" h="456290" w="456290">
                <a:moveTo>
                  <a:pt x="0" y="0"/>
                </a:moveTo>
                <a:lnTo>
                  <a:pt x="456289" y="0"/>
                </a:lnTo>
                <a:lnTo>
                  <a:pt x="456289" y="456290"/>
                </a:lnTo>
                <a:lnTo>
                  <a:pt x="0" y="456290"/>
                </a:lnTo>
                <a:lnTo>
                  <a:pt x="0" y="0"/>
                </a:lnTo>
                <a:close/>
              </a:path>
            </a:pathLst>
          </a:custGeom>
          <a:blipFill rotWithShape="1">
            <a:blip r:embed="rId45">
              <a:alphaModFix amt="70000"/>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grpSp>
        <p:nvGrpSpPr>
          <p:cNvPr id="246" name="Google Shape;246;p16"/>
          <p:cNvGrpSpPr/>
          <p:nvPr/>
        </p:nvGrpSpPr>
        <p:grpSpPr>
          <a:xfrm>
            <a:off x="791050" y="2751240"/>
            <a:ext cx="5977899" cy="2547749"/>
            <a:chOff x="0" y="-47625"/>
            <a:chExt cx="1658589" cy="706882"/>
          </a:xfrm>
        </p:grpSpPr>
        <p:sp>
          <p:nvSpPr>
            <p:cNvPr id="247" name="Google Shape;247;p16"/>
            <p:cNvSpPr/>
            <p:nvPr/>
          </p:nvSpPr>
          <p:spPr>
            <a:xfrm>
              <a:off x="0" y="0"/>
              <a:ext cx="1658589" cy="659257"/>
            </a:xfrm>
            <a:custGeom>
              <a:rect b="b" l="l" r="r" t="t"/>
              <a:pathLst>
                <a:path extrusionOk="0" h="659257" w="1658589">
                  <a:moveTo>
                    <a:pt x="31082" y="0"/>
                  </a:moveTo>
                  <a:lnTo>
                    <a:pt x="1627507" y="0"/>
                  </a:lnTo>
                  <a:cubicBezTo>
                    <a:pt x="1635751" y="0"/>
                    <a:pt x="1643656" y="3275"/>
                    <a:pt x="1649486" y="9104"/>
                  </a:cubicBezTo>
                  <a:cubicBezTo>
                    <a:pt x="1655314" y="14933"/>
                    <a:pt x="1658589" y="22839"/>
                    <a:pt x="1658589" y="31082"/>
                  </a:cubicBezTo>
                  <a:lnTo>
                    <a:pt x="1658589" y="628175"/>
                  </a:lnTo>
                  <a:cubicBezTo>
                    <a:pt x="1658589" y="636419"/>
                    <a:pt x="1655314" y="644324"/>
                    <a:pt x="1649486" y="650153"/>
                  </a:cubicBezTo>
                  <a:cubicBezTo>
                    <a:pt x="1643656" y="655982"/>
                    <a:pt x="1635751" y="659257"/>
                    <a:pt x="1627507" y="659257"/>
                  </a:cubicBezTo>
                  <a:lnTo>
                    <a:pt x="31082" y="659257"/>
                  </a:lnTo>
                  <a:cubicBezTo>
                    <a:pt x="22839" y="659257"/>
                    <a:pt x="14933" y="655982"/>
                    <a:pt x="9104" y="650153"/>
                  </a:cubicBezTo>
                  <a:cubicBezTo>
                    <a:pt x="3275" y="644324"/>
                    <a:pt x="0" y="636419"/>
                    <a:pt x="0" y="628175"/>
                  </a:cubicBezTo>
                  <a:lnTo>
                    <a:pt x="0" y="31082"/>
                  </a:lnTo>
                  <a:cubicBezTo>
                    <a:pt x="0" y="22839"/>
                    <a:pt x="3275" y="14933"/>
                    <a:pt x="9104" y="9104"/>
                  </a:cubicBezTo>
                  <a:cubicBezTo>
                    <a:pt x="14933" y="3275"/>
                    <a:pt x="22839" y="0"/>
                    <a:pt x="31082" y="0"/>
                  </a:cubicBezTo>
                  <a:close/>
                </a:path>
              </a:pathLst>
            </a:custGeom>
            <a:solidFill>
              <a:srgbClr val="000000">
                <a:alpha val="0"/>
              </a:srgbClr>
            </a:solidFill>
            <a:ln cap="rnd"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6"/>
            <p:cNvSpPr txBox="1"/>
            <p:nvPr/>
          </p:nvSpPr>
          <p:spPr>
            <a:xfrm>
              <a:off x="0" y="-47625"/>
              <a:ext cx="1658589" cy="706882"/>
            </a:xfrm>
            <a:prstGeom prst="rect">
              <a:avLst/>
            </a:prstGeom>
            <a:noFill/>
            <a:ln>
              <a:noFill/>
            </a:ln>
          </p:spPr>
          <p:txBody>
            <a:bodyPr anchorCtr="0" anchor="ctr" bIns="33300" lIns="33300" spcFirstLastPara="1" rIns="33300" wrap="square" tIns="333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9" name="Google Shape;249;p16"/>
          <p:cNvGrpSpPr/>
          <p:nvPr/>
        </p:nvGrpSpPr>
        <p:grpSpPr>
          <a:xfrm>
            <a:off x="791050" y="5669839"/>
            <a:ext cx="5977899" cy="2547749"/>
            <a:chOff x="0" y="-47625"/>
            <a:chExt cx="1658589" cy="706882"/>
          </a:xfrm>
        </p:grpSpPr>
        <p:sp>
          <p:nvSpPr>
            <p:cNvPr id="250" name="Google Shape;250;p16"/>
            <p:cNvSpPr/>
            <p:nvPr/>
          </p:nvSpPr>
          <p:spPr>
            <a:xfrm>
              <a:off x="0" y="0"/>
              <a:ext cx="1658589" cy="659257"/>
            </a:xfrm>
            <a:custGeom>
              <a:rect b="b" l="l" r="r" t="t"/>
              <a:pathLst>
                <a:path extrusionOk="0" h="659257" w="1658589">
                  <a:moveTo>
                    <a:pt x="31082" y="0"/>
                  </a:moveTo>
                  <a:lnTo>
                    <a:pt x="1627507" y="0"/>
                  </a:lnTo>
                  <a:cubicBezTo>
                    <a:pt x="1635751" y="0"/>
                    <a:pt x="1643656" y="3275"/>
                    <a:pt x="1649486" y="9104"/>
                  </a:cubicBezTo>
                  <a:cubicBezTo>
                    <a:pt x="1655314" y="14933"/>
                    <a:pt x="1658589" y="22839"/>
                    <a:pt x="1658589" y="31082"/>
                  </a:cubicBezTo>
                  <a:lnTo>
                    <a:pt x="1658589" y="628175"/>
                  </a:lnTo>
                  <a:cubicBezTo>
                    <a:pt x="1658589" y="636419"/>
                    <a:pt x="1655314" y="644324"/>
                    <a:pt x="1649486" y="650153"/>
                  </a:cubicBezTo>
                  <a:cubicBezTo>
                    <a:pt x="1643656" y="655982"/>
                    <a:pt x="1635751" y="659257"/>
                    <a:pt x="1627507" y="659257"/>
                  </a:cubicBezTo>
                  <a:lnTo>
                    <a:pt x="31082" y="659257"/>
                  </a:lnTo>
                  <a:cubicBezTo>
                    <a:pt x="22839" y="659257"/>
                    <a:pt x="14933" y="655982"/>
                    <a:pt x="9104" y="650153"/>
                  </a:cubicBezTo>
                  <a:cubicBezTo>
                    <a:pt x="3275" y="644324"/>
                    <a:pt x="0" y="636419"/>
                    <a:pt x="0" y="628175"/>
                  </a:cubicBezTo>
                  <a:lnTo>
                    <a:pt x="0" y="31082"/>
                  </a:lnTo>
                  <a:cubicBezTo>
                    <a:pt x="0" y="22839"/>
                    <a:pt x="3275" y="14933"/>
                    <a:pt x="9104" y="9104"/>
                  </a:cubicBezTo>
                  <a:cubicBezTo>
                    <a:pt x="14933" y="3275"/>
                    <a:pt x="22839" y="0"/>
                    <a:pt x="31082" y="0"/>
                  </a:cubicBezTo>
                  <a:close/>
                </a:path>
              </a:pathLst>
            </a:custGeom>
            <a:solidFill>
              <a:srgbClr val="000000">
                <a:alpha val="0"/>
              </a:srgbClr>
            </a:solidFill>
            <a:ln cap="rnd"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6"/>
            <p:cNvSpPr txBox="1"/>
            <p:nvPr/>
          </p:nvSpPr>
          <p:spPr>
            <a:xfrm>
              <a:off x="0" y="-47625"/>
              <a:ext cx="1658589" cy="706882"/>
            </a:xfrm>
            <a:prstGeom prst="rect">
              <a:avLst/>
            </a:prstGeom>
            <a:noFill/>
            <a:ln>
              <a:noFill/>
            </a:ln>
          </p:spPr>
          <p:txBody>
            <a:bodyPr anchorCtr="0" anchor="ctr" bIns="33300" lIns="33300" spcFirstLastPara="1" rIns="33300" wrap="square" tIns="333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2" name="Google Shape;252;p16"/>
          <p:cNvSpPr txBox="1"/>
          <p:nvPr/>
        </p:nvSpPr>
        <p:spPr>
          <a:xfrm>
            <a:off x="970136" y="1850217"/>
            <a:ext cx="5619728" cy="566928"/>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1800" u="none" cap="none" strike="noStrike">
                <a:solidFill>
                  <a:srgbClr val="000000"/>
                </a:solidFill>
                <a:latin typeface="Arimo"/>
                <a:ea typeface="Arimo"/>
                <a:cs typeface="Arimo"/>
                <a:sym typeface="Arimo"/>
              </a:rPr>
              <a:t>This presentation template is free for everyone to use thanks to the following:</a:t>
            </a:r>
            <a:endParaRPr/>
          </a:p>
        </p:txBody>
      </p:sp>
      <p:sp>
        <p:nvSpPr>
          <p:cNvPr id="253" name="Google Shape;253;p16"/>
          <p:cNvSpPr txBox="1"/>
          <p:nvPr/>
        </p:nvSpPr>
        <p:spPr>
          <a:xfrm>
            <a:off x="2445866" y="8741464"/>
            <a:ext cx="2668269" cy="290703"/>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1800" u="none" cap="none" strike="noStrike">
                <a:solidFill>
                  <a:srgbClr val="000000"/>
                </a:solidFill>
                <a:latin typeface="Arimo"/>
                <a:ea typeface="Arimo"/>
                <a:cs typeface="Arimo"/>
                <a:sym typeface="Arimo"/>
              </a:rPr>
              <a:t>Happy designing!</a:t>
            </a:r>
            <a:endParaRPr/>
          </a:p>
        </p:txBody>
      </p:sp>
      <p:sp>
        <p:nvSpPr>
          <p:cNvPr id="254" name="Google Shape;254;p16"/>
          <p:cNvSpPr txBox="1"/>
          <p:nvPr/>
        </p:nvSpPr>
        <p:spPr>
          <a:xfrm>
            <a:off x="-903625" y="4657956"/>
            <a:ext cx="9367250" cy="290703"/>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1800" u="none" cap="none" strike="noStrike">
                <a:solidFill>
                  <a:srgbClr val="000000"/>
                </a:solidFill>
                <a:latin typeface="Arimo"/>
                <a:ea typeface="Arimo"/>
                <a:cs typeface="Arimo"/>
                <a:sym typeface="Arimo"/>
              </a:rPr>
              <a:t>for the presentation template</a:t>
            </a:r>
            <a:endParaRPr/>
          </a:p>
        </p:txBody>
      </p:sp>
      <p:sp>
        <p:nvSpPr>
          <p:cNvPr id="255" name="Google Shape;255;p16"/>
          <p:cNvSpPr txBox="1"/>
          <p:nvPr/>
        </p:nvSpPr>
        <p:spPr>
          <a:xfrm>
            <a:off x="-903625" y="7420046"/>
            <a:ext cx="9367250" cy="290703"/>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1800" u="none" cap="none" strike="noStrike">
                <a:solidFill>
                  <a:srgbClr val="000000"/>
                </a:solidFill>
                <a:latin typeface="Arimo"/>
                <a:ea typeface="Arimo"/>
                <a:cs typeface="Arimo"/>
                <a:sym typeface="Arimo"/>
              </a:rPr>
              <a:t>for the photos</a:t>
            </a:r>
            <a:endParaRPr/>
          </a:p>
        </p:txBody>
      </p:sp>
      <p:sp>
        <p:nvSpPr>
          <p:cNvPr id="256" name="Google Shape;256;p16"/>
          <p:cNvSpPr txBox="1"/>
          <p:nvPr/>
        </p:nvSpPr>
        <p:spPr>
          <a:xfrm>
            <a:off x="317556" y="832200"/>
            <a:ext cx="6924888" cy="71320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203" u="none" cap="none" strike="noStrike">
                <a:solidFill>
                  <a:srgbClr val="000000"/>
                </a:solidFill>
                <a:latin typeface="Arimo"/>
                <a:ea typeface="Arimo"/>
                <a:cs typeface="Arimo"/>
                <a:sym typeface="Arimo"/>
              </a:rPr>
              <a:t>CREDITS</a:t>
            </a:r>
            <a:endParaRPr/>
          </a:p>
        </p:txBody>
      </p:sp>
      <p:sp>
        <p:nvSpPr>
          <p:cNvPr id="257" name="Google Shape;257;p16"/>
          <p:cNvSpPr txBox="1"/>
          <p:nvPr/>
        </p:nvSpPr>
        <p:spPr>
          <a:xfrm>
            <a:off x="494604" y="6500986"/>
            <a:ext cx="6570793" cy="71320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203" u="none" cap="none" strike="noStrike">
                <a:solidFill>
                  <a:srgbClr val="000000"/>
                </a:solidFill>
                <a:latin typeface="Arimo"/>
                <a:ea typeface="Arimo"/>
                <a:cs typeface="Arimo"/>
                <a:sym typeface="Arimo"/>
              </a:rPr>
              <a:t>PEXELS, PIXABAY</a:t>
            </a:r>
            <a:endParaRPr/>
          </a:p>
        </p:txBody>
      </p:sp>
      <p:pic>
        <p:nvPicPr>
          <p:cNvPr id="258" name="Google Shape;258;p16"/>
          <p:cNvPicPr preferRelativeResize="0"/>
          <p:nvPr/>
        </p:nvPicPr>
        <p:blipFill>
          <a:blip r:embed="rId3">
            <a:alphaModFix/>
          </a:blip>
          <a:stretch>
            <a:fillRect/>
          </a:stretch>
        </p:blipFill>
        <p:spPr>
          <a:xfrm>
            <a:off x="1490175" y="3336200"/>
            <a:ext cx="4541857" cy="1144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