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Staatliches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0" Type="http://schemas.openxmlformats.org/officeDocument/2006/relationships/font" Target="fonts/Staatliche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4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6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Relationship Id="rId6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1.png"/><Relationship Id="rId20" Type="http://schemas.openxmlformats.org/officeDocument/2006/relationships/image" Target="../media/image12.png"/><Relationship Id="rId41" Type="http://schemas.openxmlformats.org/officeDocument/2006/relationships/image" Target="../media/image39.png"/><Relationship Id="rId22" Type="http://schemas.openxmlformats.org/officeDocument/2006/relationships/image" Target="../media/image26.png"/><Relationship Id="rId21" Type="http://schemas.openxmlformats.org/officeDocument/2006/relationships/image" Target="../media/image21.png"/><Relationship Id="rId24" Type="http://schemas.openxmlformats.org/officeDocument/2006/relationships/image" Target="../media/image28.png"/><Relationship Id="rId23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26" Type="http://schemas.openxmlformats.org/officeDocument/2006/relationships/image" Target="../media/image25.png"/><Relationship Id="rId25" Type="http://schemas.openxmlformats.org/officeDocument/2006/relationships/image" Target="../media/image23.png"/><Relationship Id="rId28" Type="http://schemas.openxmlformats.org/officeDocument/2006/relationships/image" Target="../media/image27.png"/><Relationship Id="rId27" Type="http://schemas.openxmlformats.org/officeDocument/2006/relationships/image" Target="../media/image31.png"/><Relationship Id="rId5" Type="http://schemas.openxmlformats.org/officeDocument/2006/relationships/image" Target="../media/image22.png"/><Relationship Id="rId6" Type="http://schemas.openxmlformats.org/officeDocument/2006/relationships/image" Target="../media/image3.png"/><Relationship Id="rId29" Type="http://schemas.openxmlformats.org/officeDocument/2006/relationships/image" Target="../media/image24.png"/><Relationship Id="rId7" Type="http://schemas.openxmlformats.org/officeDocument/2006/relationships/image" Target="../media/image9.png"/><Relationship Id="rId8" Type="http://schemas.openxmlformats.org/officeDocument/2006/relationships/image" Target="../media/image2.png"/><Relationship Id="rId31" Type="http://schemas.openxmlformats.org/officeDocument/2006/relationships/image" Target="../media/image43.png"/><Relationship Id="rId30" Type="http://schemas.openxmlformats.org/officeDocument/2006/relationships/image" Target="../media/image29.png"/><Relationship Id="rId11" Type="http://schemas.openxmlformats.org/officeDocument/2006/relationships/image" Target="../media/image4.png"/><Relationship Id="rId33" Type="http://schemas.openxmlformats.org/officeDocument/2006/relationships/image" Target="../media/image30.png"/><Relationship Id="rId10" Type="http://schemas.openxmlformats.org/officeDocument/2006/relationships/image" Target="../media/image7.png"/><Relationship Id="rId32" Type="http://schemas.openxmlformats.org/officeDocument/2006/relationships/image" Target="../media/image47.png"/><Relationship Id="rId13" Type="http://schemas.openxmlformats.org/officeDocument/2006/relationships/image" Target="../media/image14.png"/><Relationship Id="rId35" Type="http://schemas.openxmlformats.org/officeDocument/2006/relationships/image" Target="../media/image35.png"/><Relationship Id="rId12" Type="http://schemas.openxmlformats.org/officeDocument/2006/relationships/image" Target="../media/image6.png"/><Relationship Id="rId34" Type="http://schemas.openxmlformats.org/officeDocument/2006/relationships/image" Target="../media/image33.png"/><Relationship Id="rId15" Type="http://schemas.openxmlformats.org/officeDocument/2006/relationships/image" Target="../media/image10.png"/><Relationship Id="rId37" Type="http://schemas.openxmlformats.org/officeDocument/2006/relationships/image" Target="../media/image42.png"/><Relationship Id="rId14" Type="http://schemas.openxmlformats.org/officeDocument/2006/relationships/image" Target="../media/image16.png"/><Relationship Id="rId36" Type="http://schemas.openxmlformats.org/officeDocument/2006/relationships/image" Target="../media/image40.png"/><Relationship Id="rId17" Type="http://schemas.openxmlformats.org/officeDocument/2006/relationships/image" Target="../media/image11.png"/><Relationship Id="rId39" Type="http://schemas.openxmlformats.org/officeDocument/2006/relationships/image" Target="../media/image38.png"/><Relationship Id="rId16" Type="http://schemas.openxmlformats.org/officeDocument/2006/relationships/image" Target="../media/image18.png"/><Relationship Id="rId38" Type="http://schemas.openxmlformats.org/officeDocument/2006/relationships/image" Target="../media/image37.png"/><Relationship Id="rId19" Type="http://schemas.openxmlformats.org/officeDocument/2006/relationships/image" Target="../media/image17.png"/><Relationship Id="rId1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526130" y="2566800"/>
            <a:ext cx="12441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8</a:t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-1372605" y="7714617"/>
            <a:ext cx="4386627" cy="5210895"/>
          </a:xfrm>
          <a:custGeom>
            <a:rect b="b" l="l" r="r" t="t"/>
            <a:pathLst>
              <a:path extrusionOk="0" h="5210895" w="4386627">
                <a:moveTo>
                  <a:pt x="0" y="0"/>
                </a:moveTo>
                <a:lnTo>
                  <a:pt x="4386626" y="0"/>
                </a:lnTo>
                <a:lnTo>
                  <a:pt x="4386626" y="5210895"/>
                </a:lnTo>
                <a:lnTo>
                  <a:pt x="0" y="5210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-1372605" y="-2122560"/>
            <a:ext cx="4386627" cy="5290887"/>
          </a:xfrm>
          <a:custGeom>
            <a:rect b="b" l="l" r="r" t="t"/>
            <a:pathLst>
              <a:path extrusionOk="0" h="5290887" w="4386627">
                <a:moveTo>
                  <a:pt x="0" y="0"/>
                </a:moveTo>
                <a:lnTo>
                  <a:pt x="4386626" y="0"/>
                </a:lnTo>
                <a:lnTo>
                  <a:pt x="4386626" y="5290887"/>
                </a:lnTo>
                <a:lnTo>
                  <a:pt x="0" y="52908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14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 txBox="1"/>
          <p:nvPr/>
        </p:nvSpPr>
        <p:spPr>
          <a:xfrm>
            <a:off x="265152" y="5760732"/>
            <a:ext cx="17664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12</a:t>
            </a:r>
            <a:endParaRPr/>
          </a:p>
        </p:txBody>
      </p:sp>
      <p:cxnSp>
        <p:nvCxnSpPr>
          <p:cNvPr id="88" name="Google Shape;88;p13"/>
          <p:cNvCxnSpPr/>
          <p:nvPr/>
        </p:nvCxnSpPr>
        <p:spPr>
          <a:xfrm>
            <a:off x="265072" y="4773542"/>
            <a:ext cx="1766478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9" name="Google Shape;8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6910" y="10021785"/>
            <a:ext cx="1066308" cy="266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3"/>
          <p:cNvCxnSpPr/>
          <p:nvPr/>
        </p:nvCxnSpPr>
        <p:spPr>
          <a:xfrm>
            <a:off x="265072" y="5918458"/>
            <a:ext cx="1766478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3"/>
          <p:cNvSpPr/>
          <p:nvPr/>
        </p:nvSpPr>
        <p:spPr>
          <a:xfrm>
            <a:off x="785679" y="1453900"/>
            <a:ext cx="725265" cy="874771"/>
          </a:xfrm>
          <a:custGeom>
            <a:rect b="b" l="l" r="r" t="t"/>
            <a:pathLst>
              <a:path extrusionOk="0" h="874771" w="725265">
                <a:moveTo>
                  <a:pt x="0" y="0"/>
                </a:moveTo>
                <a:lnTo>
                  <a:pt x="725264" y="0"/>
                </a:lnTo>
                <a:lnTo>
                  <a:pt x="725264" y="874771"/>
                </a:lnTo>
                <a:lnTo>
                  <a:pt x="0" y="874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785679" y="8364433"/>
            <a:ext cx="725265" cy="861545"/>
          </a:xfrm>
          <a:custGeom>
            <a:rect b="b" l="l" r="r" t="t"/>
            <a:pathLst>
              <a:path extrusionOk="0" h="861545" w="725265">
                <a:moveTo>
                  <a:pt x="0" y="0"/>
                </a:moveTo>
                <a:lnTo>
                  <a:pt x="725264" y="0"/>
                </a:lnTo>
                <a:lnTo>
                  <a:pt x="725264" y="861545"/>
                </a:lnTo>
                <a:lnTo>
                  <a:pt x="0" y="861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265072" y="5018150"/>
            <a:ext cx="1766478" cy="598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FINAL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2514043" y="9977724"/>
            <a:ext cx="1766478" cy="354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08.02.2024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65072" y="2471541"/>
            <a:ext cx="1766478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TEAM A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265072" y="7785358"/>
            <a:ext cx="1766478" cy="3958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TEAM B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2242900" y="428150"/>
            <a:ext cx="531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VOLLEYBALL MATCH SCOREBOARD</a:t>
            </a:r>
            <a:endParaRPr/>
          </a:p>
        </p:txBody>
      </p:sp>
      <p:pic>
        <p:nvPicPr>
          <p:cNvPr id="98" name="Google Shape;9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4040" y="1289650"/>
            <a:ext cx="5045949" cy="811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25" y="-49900"/>
            <a:ext cx="7639850" cy="10793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 rot="-5400000">
            <a:off x="215997" y="3347997"/>
            <a:ext cx="7048272" cy="7639734"/>
            <a:chOff x="0" y="-28575"/>
            <a:chExt cx="2525942" cy="2737908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2525942" cy="2709333"/>
            </a:xfrm>
            <a:custGeom>
              <a:rect b="b" l="l" r="r" t="t"/>
              <a:pathLst>
                <a:path extrusionOk="0" h="2709333" w="2525942">
                  <a:moveTo>
                    <a:pt x="0" y="0"/>
                  </a:moveTo>
                  <a:lnTo>
                    <a:pt x="2525942" y="0"/>
                  </a:lnTo>
                  <a:lnTo>
                    <a:pt x="2525942" y="2709333"/>
                  </a:lnTo>
                  <a:lnTo>
                    <a:pt x="0" y="2709333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100000">
                  <a:srgbClr val="000000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2525942" cy="2737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2938" y="10150024"/>
            <a:ext cx="913100" cy="228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/>
        </p:nvSpPr>
        <p:spPr>
          <a:xfrm>
            <a:off x="526843" y="8394661"/>
            <a:ext cx="458314" cy="552792"/>
          </a:xfrm>
          <a:custGeom>
            <a:rect b="b" l="l" r="r" t="t"/>
            <a:pathLst>
              <a:path extrusionOk="0" h="552792" w="458314">
                <a:moveTo>
                  <a:pt x="0" y="0"/>
                </a:moveTo>
                <a:lnTo>
                  <a:pt x="458314" y="0"/>
                </a:lnTo>
                <a:lnTo>
                  <a:pt x="458314" y="552792"/>
                </a:lnTo>
                <a:lnTo>
                  <a:pt x="0" y="552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 txBox="1"/>
          <p:nvPr/>
        </p:nvSpPr>
        <p:spPr>
          <a:xfrm>
            <a:off x="1383219" y="6900629"/>
            <a:ext cx="804034" cy="3188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73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9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5357408" y="6894009"/>
            <a:ext cx="819373" cy="3201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6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6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3399326" y="8613907"/>
            <a:ext cx="682377" cy="481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FINAL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2592984" y="9789101"/>
            <a:ext cx="2374032" cy="264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rPr>
              <a:t>SCORECARD PRESENTED TO YOU BY</a:t>
            </a:r>
            <a:endParaRPr/>
          </a:p>
        </p:txBody>
      </p:sp>
      <p:sp>
        <p:nvSpPr>
          <p:cNvPr id="113" name="Google Shape;113;p14"/>
          <p:cNvSpPr/>
          <p:nvPr/>
        </p:nvSpPr>
        <p:spPr>
          <a:xfrm>
            <a:off x="6574843" y="8403019"/>
            <a:ext cx="458314" cy="544434"/>
          </a:xfrm>
          <a:custGeom>
            <a:rect b="b" l="l" r="r" t="t"/>
            <a:pathLst>
              <a:path extrusionOk="0" h="544434" w="458314">
                <a:moveTo>
                  <a:pt x="0" y="0"/>
                </a:moveTo>
                <a:lnTo>
                  <a:pt x="458314" y="0"/>
                </a:lnTo>
                <a:lnTo>
                  <a:pt x="458314" y="544434"/>
                </a:lnTo>
                <a:lnTo>
                  <a:pt x="0" y="544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5"/>
          <p:cNvGrpSpPr/>
          <p:nvPr/>
        </p:nvGrpSpPr>
        <p:grpSpPr>
          <a:xfrm>
            <a:off x="251665" y="2136061"/>
            <a:ext cx="3062359" cy="7799939"/>
            <a:chOff x="0" y="-19050"/>
            <a:chExt cx="806547" cy="2054305"/>
          </a:xfrm>
        </p:grpSpPr>
        <p:sp>
          <p:nvSpPr>
            <p:cNvPr id="119" name="Google Shape;119;p15"/>
            <p:cNvSpPr/>
            <p:nvPr/>
          </p:nvSpPr>
          <p:spPr>
            <a:xfrm>
              <a:off x="0" y="0"/>
              <a:ext cx="806547" cy="2035255"/>
            </a:xfrm>
            <a:custGeom>
              <a:rect b="b" l="l" r="r" t="t"/>
              <a:pathLst>
                <a:path extrusionOk="0" h="2035255" w="806547">
                  <a:moveTo>
                    <a:pt x="60674" y="0"/>
                  </a:moveTo>
                  <a:lnTo>
                    <a:pt x="745873" y="0"/>
                  </a:lnTo>
                  <a:cubicBezTo>
                    <a:pt x="761965" y="0"/>
                    <a:pt x="777398" y="6392"/>
                    <a:pt x="788776" y="17771"/>
                  </a:cubicBezTo>
                  <a:cubicBezTo>
                    <a:pt x="800155" y="29150"/>
                    <a:pt x="806547" y="44582"/>
                    <a:pt x="806547" y="60674"/>
                  </a:cubicBezTo>
                  <a:lnTo>
                    <a:pt x="806547" y="1974581"/>
                  </a:lnTo>
                  <a:cubicBezTo>
                    <a:pt x="806547" y="2008090"/>
                    <a:pt x="779383" y="2035255"/>
                    <a:pt x="745873" y="2035255"/>
                  </a:cubicBezTo>
                  <a:lnTo>
                    <a:pt x="60674" y="2035255"/>
                  </a:lnTo>
                  <a:cubicBezTo>
                    <a:pt x="27165" y="2035255"/>
                    <a:pt x="0" y="2008090"/>
                    <a:pt x="0" y="1974581"/>
                  </a:cubicBezTo>
                  <a:lnTo>
                    <a:pt x="0" y="60674"/>
                  </a:lnTo>
                  <a:cubicBezTo>
                    <a:pt x="0" y="27165"/>
                    <a:pt x="27165" y="0"/>
                    <a:pt x="6067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0" y="-19050"/>
              <a:ext cx="806547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470808" y="2416779"/>
            <a:ext cx="2624074" cy="719567"/>
            <a:chOff x="0" y="-19050"/>
            <a:chExt cx="691114" cy="189516"/>
          </a:xfrm>
        </p:grpSpPr>
        <p:sp>
          <p:nvSpPr>
            <p:cNvPr id="122" name="Google Shape;122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470808" y="6190292"/>
            <a:ext cx="2624074" cy="719567"/>
            <a:chOff x="0" y="-19050"/>
            <a:chExt cx="691114" cy="189516"/>
          </a:xfrm>
        </p:grpSpPr>
        <p:sp>
          <p:nvSpPr>
            <p:cNvPr id="125" name="Google Shape;125;p15"/>
            <p:cNvSpPr/>
            <p:nvPr/>
          </p:nvSpPr>
          <p:spPr>
            <a:xfrm>
              <a:off x="0" y="0"/>
              <a:ext cx="691114" cy="170466"/>
            </a:xfrm>
            <a:custGeom>
              <a:rect b="b" l="l" r="r" t="t"/>
              <a:pathLst>
                <a:path extrusionOk="0" h="170466" w="691114">
                  <a:moveTo>
                    <a:pt x="53106" y="0"/>
                  </a:moveTo>
                  <a:lnTo>
                    <a:pt x="638008" y="0"/>
                  </a:lnTo>
                  <a:cubicBezTo>
                    <a:pt x="652093" y="0"/>
                    <a:pt x="665600" y="5595"/>
                    <a:pt x="675560" y="15554"/>
                  </a:cubicBezTo>
                  <a:cubicBezTo>
                    <a:pt x="685519" y="25514"/>
                    <a:pt x="691114" y="39022"/>
                    <a:pt x="691114" y="53106"/>
                  </a:cubicBezTo>
                  <a:lnTo>
                    <a:pt x="691114" y="117360"/>
                  </a:lnTo>
                  <a:cubicBezTo>
                    <a:pt x="691114" y="131444"/>
                    <a:pt x="685519" y="144952"/>
                    <a:pt x="675560" y="154911"/>
                  </a:cubicBezTo>
                  <a:cubicBezTo>
                    <a:pt x="665600" y="164871"/>
                    <a:pt x="652093" y="170466"/>
                    <a:pt x="638008" y="170466"/>
                  </a:cubicBezTo>
                  <a:lnTo>
                    <a:pt x="53106" y="170466"/>
                  </a:lnTo>
                  <a:cubicBezTo>
                    <a:pt x="39022" y="170466"/>
                    <a:pt x="25514" y="164871"/>
                    <a:pt x="15554" y="154911"/>
                  </a:cubicBezTo>
                  <a:cubicBezTo>
                    <a:pt x="5595" y="144952"/>
                    <a:pt x="0" y="131444"/>
                    <a:pt x="0" y="117360"/>
                  </a:cubicBezTo>
                  <a:lnTo>
                    <a:pt x="0" y="53106"/>
                  </a:lnTo>
                  <a:cubicBezTo>
                    <a:pt x="0" y="39022"/>
                    <a:pt x="5595" y="25514"/>
                    <a:pt x="15554" y="15554"/>
                  </a:cubicBezTo>
                  <a:cubicBezTo>
                    <a:pt x="25514" y="5595"/>
                    <a:pt x="39022" y="0"/>
                    <a:pt x="5310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0" y="-19050"/>
              <a:ext cx="691114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3516052" y="2136061"/>
            <a:ext cx="3792283" cy="7799939"/>
            <a:chOff x="0" y="-19050"/>
            <a:chExt cx="998791" cy="2054305"/>
          </a:xfrm>
        </p:grpSpPr>
        <p:sp>
          <p:nvSpPr>
            <p:cNvPr id="128" name="Google Shape;128;p15"/>
            <p:cNvSpPr/>
            <p:nvPr/>
          </p:nvSpPr>
          <p:spPr>
            <a:xfrm>
              <a:off x="0" y="0"/>
              <a:ext cx="998791" cy="2035255"/>
            </a:xfrm>
            <a:custGeom>
              <a:rect b="b" l="l" r="r" t="t"/>
              <a:pathLst>
                <a:path extrusionOk="0" h="2035255" w="998791">
                  <a:moveTo>
                    <a:pt x="48996" y="0"/>
                  </a:moveTo>
                  <a:lnTo>
                    <a:pt x="949795" y="0"/>
                  </a:lnTo>
                  <a:cubicBezTo>
                    <a:pt x="962789" y="0"/>
                    <a:pt x="975252" y="5162"/>
                    <a:pt x="984440" y="14351"/>
                  </a:cubicBezTo>
                  <a:cubicBezTo>
                    <a:pt x="993628" y="23539"/>
                    <a:pt x="998791" y="36001"/>
                    <a:pt x="998791" y="48996"/>
                  </a:cubicBezTo>
                  <a:lnTo>
                    <a:pt x="998791" y="1986259"/>
                  </a:lnTo>
                  <a:cubicBezTo>
                    <a:pt x="998791" y="1999254"/>
                    <a:pt x="993628" y="2011716"/>
                    <a:pt x="984440" y="2020905"/>
                  </a:cubicBezTo>
                  <a:cubicBezTo>
                    <a:pt x="975252" y="2030093"/>
                    <a:pt x="962789" y="2035255"/>
                    <a:pt x="949795" y="2035255"/>
                  </a:cubicBezTo>
                  <a:lnTo>
                    <a:pt x="48996" y="2035255"/>
                  </a:lnTo>
                  <a:cubicBezTo>
                    <a:pt x="36001" y="2035255"/>
                    <a:pt x="23539" y="2030093"/>
                    <a:pt x="14351" y="2020905"/>
                  </a:cubicBezTo>
                  <a:cubicBezTo>
                    <a:pt x="5162" y="2011716"/>
                    <a:pt x="0" y="1999254"/>
                    <a:pt x="0" y="1986259"/>
                  </a:cubicBezTo>
                  <a:lnTo>
                    <a:pt x="0" y="48996"/>
                  </a:lnTo>
                  <a:cubicBezTo>
                    <a:pt x="0" y="36001"/>
                    <a:pt x="5162" y="23539"/>
                    <a:pt x="14351" y="14351"/>
                  </a:cubicBezTo>
                  <a:cubicBezTo>
                    <a:pt x="23539" y="5162"/>
                    <a:pt x="36001" y="0"/>
                    <a:pt x="4899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0" y="-19050"/>
              <a:ext cx="998791" cy="2054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3794608" y="2416779"/>
            <a:ext cx="3235171" cy="719567"/>
            <a:chOff x="0" y="-19050"/>
            <a:chExt cx="852061" cy="189516"/>
          </a:xfrm>
        </p:grpSpPr>
        <p:sp>
          <p:nvSpPr>
            <p:cNvPr id="131" name="Google Shape;131;p15"/>
            <p:cNvSpPr/>
            <p:nvPr/>
          </p:nvSpPr>
          <p:spPr>
            <a:xfrm>
              <a:off x="0" y="0"/>
              <a:ext cx="852061" cy="170466"/>
            </a:xfrm>
            <a:custGeom>
              <a:rect b="b" l="l" r="r" t="t"/>
              <a:pathLst>
                <a:path extrusionOk="0" h="170466" w="852061">
                  <a:moveTo>
                    <a:pt x="43075" y="0"/>
                  </a:moveTo>
                  <a:lnTo>
                    <a:pt x="808986" y="0"/>
                  </a:lnTo>
                  <a:cubicBezTo>
                    <a:pt x="832776" y="0"/>
                    <a:pt x="852061" y="19285"/>
                    <a:pt x="852061" y="43075"/>
                  </a:cubicBezTo>
                  <a:lnTo>
                    <a:pt x="852061" y="127391"/>
                  </a:lnTo>
                  <a:cubicBezTo>
                    <a:pt x="852061" y="138815"/>
                    <a:pt x="847523" y="149771"/>
                    <a:pt x="839445" y="157849"/>
                  </a:cubicBezTo>
                  <a:cubicBezTo>
                    <a:pt x="831367" y="165927"/>
                    <a:pt x="820411" y="170466"/>
                    <a:pt x="808986" y="170466"/>
                  </a:cubicBezTo>
                  <a:lnTo>
                    <a:pt x="43075" y="170466"/>
                  </a:lnTo>
                  <a:cubicBezTo>
                    <a:pt x="19285" y="170466"/>
                    <a:pt x="0" y="151180"/>
                    <a:pt x="0" y="127391"/>
                  </a:cubicBezTo>
                  <a:lnTo>
                    <a:pt x="0" y="43075"/>
                  </a:lnTo>
                  <a:cubicBezTo>
                    <a:pt x="0" y="31651"/>
                    <a:pt x="4538" y="20694"/>
                    <a:pt x="12616" y="12616"/>
                  </a:cubicBezTo>
                  <a:cubicBezTo>
                    <a:pt x="20694" y="4538"/>
                    <a:pt x="31651" y="0"/>
                    <a:pt x="4307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0" y="-19050"/>
              <a:ext cx="852061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" name="Google Shape;133;p15"/>
          <p:cNvGrpSpPr/>
          <p:nvPr/>
        </p:nvGrpSpPr>
        <p:grpSpPr>
          <a:xfrm>
            <a:off x="1108821" y="7076871"/>
            <a:ext cx="595744" cy="609707"/>
            <a:chOff x="0" y="-19050"/>
            <a:chExt cx="812800" cy="831850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15"/>
          <p:cNvSpPr txBox="1"/>
          <p:nvPr/>
        </p:nvSpPr>
        <p:spPr>
          <a:xfrm>
            <a:off x="392538" y="3410837"/>
            <a:ext cx="2780613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uses the following free fonts: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470808" y="5346000"/>
            <a:ext cx="2624074" cy="4912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You can find these fonts online too.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392538" y="4521198"/>
            <a:ext cx="2780613" cy="421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STAATLICHES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836518" y="2655873"/>
            <a:ext cx="1892655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FONTS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616609" y="6422093"/>
            <a:ext cx="2332473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COLORS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0" y="1664713"/>
            <a:ext cx="756000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Use these design resources in your Canva Presentation.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137546" y="783370"/>
            <a:ext cx="528490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RESOURCE PAGE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3765392" y="2594423"/>
            <a:ext cx="3264386" cy="3749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DESIGN ELEMENTS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836518" y="7790169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#000000</a:t>
            </a:r>
            <a:endParaRPr/>
          </a:p>
        </p:txBody>
      </p:sp>
      <p:grpSp>
        <p:nvGrpSpPr>
          <p:cNvPr id="145" name="Google Shape;145;p15"/>
          <p:cNvGrpSpPr/>
          <p:nvPr/>
        </p:nvGrpSpPr>
        <p:grpSpPr>
          <a:xfrm>
            <a:off x="3810182" y="3410837"/>
            <a:ext cx="3219596" cy="6019709"/>
            <a:chOff x="0" y="0"/>
            <a:chExt cx="4292795" cy="8026279"/>
          </a:xfrm>
        </p:grpSpPr>
        <p:sp>
          <p:nvSpPr>
            <p:cNvPr id="146" name="Google Shape;146;p15"/>
            <p:cNvSpPr/>
            <p:nvPr/>
          </p:nvSpPr>
          <p:spPr>
            <a:xfrm>
              <a:off x="2812568" y="5462964"/>
              <a:ext cx="565507" cy="486336"/>
            </a:xfrm>
            <a:custGeom>
              <a:rect b="b" l="l" r="r" t="t"/>
              <a:pathLst>
                <a:path extrusionOk="0" h="486336" w="565507">
                  <a:moveTo>
                    <a:pt x="0" y="0"/>
                  </a:moveTo>
                  <a:lnTo>
                    <a:pt x="565507" y="0"/>
                  </a:lnTo>
                  <a:lnTo>
                    <a:pt x="565507" y="486336"/>
                  </a:lnTo>
                  <a:lnTo>
                    <a:pt x="0" y="48633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7" name="Google Shape;147;p15"/>
            <p:cNvSpPr/>
            <p:nvPr/>
          </p:nvSpPr>
          <p:spPr>
            <a:xfrm>
              <a:off x="3846578" y="6402772"/>
              <a:ext cx="401929" cy="555430"/>
            </a:xfrm>
            <a:custGeom>
              <a:rect b="b" l="l" r="r" t="t"/>
              <a:pathLst>
                <a:path extrusionOk="0" h="555430" w="401929">
                  <a:moveTo>
                    <a:pt x="0" y="0"/>
                  </a:moveTo>
                  <a:lnTo>
                    <a:pt x="401929" y="0"/>
                  </a:lnTo>
                  <a:lnTo>
                    <a:pt x="401929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8" name="Google Shape;148;p15"/>
            <p:cNvSpPr/>
            <p:nvPr/>
          </p:nvSpPr>
          <p:spPr>
            <a:xfrm>
              <a:off x="2930013" y="6461947"/>
              <a:ext cx="331137" cy="496254"/>
            </a:xfrm>
            <a:custGeom>
              <a:rect b="b" l="l" r="r" t="t"/>
              <a:pathLst>
                <a:path extrusionOk="0" h="496254" w="331137">
                  <a:moveTo>
                    <a:pt x="0" y="0"/>
                  </a:moveTo>
                  <a:lnTo>
                    <a:pt x="331137" y="0"/>
                  </a:lnTo>
                  <a:lnTo>
                    <a:pt x="331137" y="496255"/>
                  </a:lnTo>
                  <a:lnTo>
                    <a:pt x="0" y="4962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49" name="Google Shape;149;p15"/>
            <p:cNvSpPr/>
            <p:nvPr/>
          </p:nvSpPr>
          <p:spPr>
            <a:xfrm>
              <a:off x="3743620" y="7458530"/>
              <a:ext cx="549175" cy="496254"/>
            </a:xfrm>
            <a:custGeom>
              <a:rect b="b" l="l" r="r" t="t"/>
              <a:pathLst>
                <a:path extrusionOk="0" h="496254" w="549175">
                  <a:moveTo>
                    <a:pt x="0" y="0"/>
                  </a:moveTo>
                  <a:lnTo>
                    <a:pt x="549175" y="0"/>
                  </a:lnTo>
                  <a:lnTo>
                    <a:pt x="549175" y="496254"/>
                  </a:lnTo>
                  <a:lnTo>
                    <a:pt x="0" y="4962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0" name="Google Shape;150;p15"/>
            <p:cNvSpPr/>
            <p:nvPr/>
          </p:nvSpPr>
          <p:spPr>
            <a:xfrm>
              <a:off x="3743620" y="4421400"/>
              <a:ext cx="496254" cy="496254"/>
            </a:xfrm>
            <a:custGeom>
              <a:rect b="b" l="l" r="r" t="t"/>
              <a:pathLst>
                <a:path extrusionOk="0" h="496254" w="496254">
                  <a:moveTo>
                    <a:pt x="0" y="0"/>
                  </a:moveTo>
                  <a:lnTo>
                    <a:pt x="496255" y="0"/>
                  </a:lnTo>
                  <a:lnTo>
                    <a:pt x="496255" y="496254"/>
                  </a:lnTo>
                  <a:lnTo>
                    <a:pt x="0" y="49625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1" name="Google Shape;151;p15"/>
            <p:cNvSpPr/>
            <p:nvPr/>
          </p:nvSpPr>
          <p:spPr>
            <a:xfrm>
              <a:off x="2749673" y="4426359"/>
              <a:ext cx="678946" cy="417243"/>
            </a:xfrm>
            <a:custGeom>
              <a:rect b="b" l="l" r="r" t="t"/>
              <a:pathLst>
                <a:path extrusionOk="0" h="417243" w="678946">
                  <a:moveTo>
                    <a:pt x="0" y="0"/>
                  </a:moveTo>
                  <a:lnTo>
                    <a:pt x="678945" y="0"/>
                  </a:lnTo>
                  <a:lnTo>
                    <a:pt x="678945" y="417243"/>
                  </a:lnTo>
                  <a:lnTo>
                    <a:pt x="0" y="4172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2" name="Google Shape;152;p15"/>
            <p:cNvSpPr/>
            <p:nvPr/>
          </p:nvSpPr>
          <p:spPr>
            <a:xfrm>
              <a:off x="3693077" y="5462964"/>
              <a:ext cx="555430" cy="555430"/>
            </a:xfrm>
            <a:custGeom>
              <a:rect b="b" l="l" r="r" t="t"/>
              <a:pathLst>
                <a:path extrusionOk="0" h="555430" w="555430">
                  <a:moveTo>
                    <a:pt x="0" y="0"/>
                  </a:moveTo>
                  <a:lnTo>
                    <a:pt x="555430" y="0"/>
                  </a:lnTo>
                  <a:lnTo>
                    <a:pt x="555430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3" name="Google Shape;153;p15"/>
            <p:cNvSpPr/>
            <p:nvPr/>
          </p:nvSpPr>
          <p:spPr>
            <a:xfrm>
              <a:off x="2874369" y="7470849"/>
              <a:ext cx="386781" cy="555430"/>
            </a:xfrm>
            <a:custGeom>
              <a:rect b="b" l="l" r="r" t="t"/>
              <a:pathLst>
                <a:path extrusionOk="0" h="555430" w="386781">
                  <a:moveTo>
                    <a:pt x="0" y="0"/>
                  </a:moveTo>
                  <a:lnTo>
                    <a:pt x="386781" y="0"/>
                  </a:lnTo>
                  <a:lnTo>
                    <a:pt x="386781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4" name="Google Shape;154;p15"/>
            <p:cNvSpPr/>
            <p:nvPr/>
          </p:nvSpPr>
          <p:spPr>
            <a:xfrm>
              <a:off x="224840" y="4397269"/>
              <a:ext cx="487768" cy="555430"/>
            </a:xfrm>
            <a:custGeom>
              <a:rect b="b" l="l" r="r" t="t"/>
              <a:pathLst>
                <a:path extrusionOk="0" h="555430" w="487768">
                  <a:moveTo>
                    <a:pt x="0" y="0"/>
                  </a:moveTo>
                  <a:lnTo>
                    <a:pt x="487768" y="0"/>
                  </a:lnTo>
                  <a:lnTo>
                    <a:pt x="487768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5" name="Google Shape;155;p15"/>
            <p:cNvSpPr/>
            <p:nvPr/>
          </p:nvSpPr>
          <p:spPr>
            <a:xfrm>
              <a:off x="1836170" y="4498042"/>
              <a:ext cx="643983" cy="382877"/>
            </a:xfrm>
            <a:custGeom>
              <a:rect b="b" l="l" r="r" t="t"/>
              <a:pathLst>
                <a:path extrusionOk="0" h="382877" w="643983">
                  <a:moveTo>
                    <a:pt x="0" y="0"/>
                  </a:moveTo>
                  <a:lnTo>
                    <a:pt x="643983" y="0"/>
                  </a:lnTo>
                  <a:lnTo>
                    <a:pt x="643983" y="382878"/>
                  </a:lnTo>
                  <a:lnTo>
                    <a:pt x="0" y="3828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6" name="Google Shape;156;p15"/>
            <p:cNvSpPr/>
            <p:nvPr/>
          </p:nvSpPr>
          <p:spPr>
            <a:xfrm>
              <a:off x="1022012" y="4426857"/>
              <a:ext cx="522383" cy="525248"/>
            </a:xfrm>
            <a:custGeom>
              <a:rect b="b" l="l" r="r" t="t"/>
              <a:pathLst>
                <a:path extrusionOk="0" h="525248" w="522383">
                  <a:moveTo>
                    <a:pt x="0" y="0"/>
                  </a:moveTo>
                  <a:lnTo>
                    <a:pt x="522383" y="0"/>
                  </a:lnTo>
                  <a:lnTo>
                    <a:pt x="522383" y="525248"/>
                  </a:lnTo>
                  <a:lnTo>
                    <a:pt x="0" y="52524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7" name="Google Shape;157;p15"/>
            <p:cNvSpPr/>
            <p:nvPr/>
          </p:nvSpPr>
          <p:spPr>
            <a:xfrm>
              <a:off x="966175" y="5418026"/>
              <a:ext cx="448383" cy="555430"/>
            </a:xfrm>
            <a:custGeom>
              <a:rect b="b" l="l" r="r" t="t"/>
              <a:pathLst>
                <a:path extrusionOk="0" h="555430" w="448383">
                  <a:moveTo>
                    <a:pt x="0" y="0"/>
                  </a:moveTo>
                  <a:lnTo>
                    <a:pt x="448384" y="0"/>
                  </a:lnTo>
                  <a:lnTo>
                    <a:pt x="448384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8" name="Google Shape;158;p15"/>
            <p:cNvSpPr/>
            <p:nvPr/>
          </p:nvSpPr>
          <p:spPr>
            <a:xfrm>
              <a:off x="0" y="5418026"/>
              <a:ext cx="603728" cy="555430"/>
            </a:xfrm>
            <a:custGeom>
              <a:rect b="b" l="l" r="r" t="t"/>
              <a:pathLst>
                <a:path extrusionOk="0" h="555430" w="603728">
                  <a:moveTo>
                    <a:pt x="0" y="0"/>
                  </a:moveTo>
                  <a:lnTo>
                    <a:pt x="603728" y="0"/>
                  </a:lnTo>
                  <a:lnTo>
                    <a:pt x="603728" y="555430"/>
                  </a:lnTo>
                  <a:lnTo>
                    <a:pt x="0" y="555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59" name="Google Shape;159;p15"/>
            <p:cNvSpPr/>
            <p:nvPr/>
          </p:nvSpPr>
          <p:spPr>
            <a:xfrm>
              <a:off x="1814295" y="5543984"/>
              <a:ext cx="634735" cy="364684"/>
            </a:xfrm>
            <a:custGeom>
              <a:rect b="b" l="l" r="r" t="t"/>
              <a:pathLst>
                <a:path extrusionOk="0" h="364684" w="634735">
                  <a:moveTo>
                    <a:pt x="0" y="0"/>
                  </a:moveTo>
                  <a:lnTo>
                    <a:pt x="634735" y="0"/>
                  </a:lnTo>
                  <a:lnTo>
                    <a:pt x="634735" y="364685"/>
                  </a:lnTo>
                  <a:lnTo>
                    <a:pt x="0" y="36468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0" name="Google Shape;160;p15"/>
            <p:cNvSpPr/>
            <p:nvPr/>
          </p:nvSpPr>
          <p:spPr>
            <a:xfrm>
              <a:off x="301627" y="6454051"/>
              <a:ext cx="608723" cy="480337"/>
            </a:xfrm>
            <a:custGeom>
              <a:rect b="b" l="l" r="r" t="t"/>
              <a:pathLst>
                <a:path extrusionOk="0" h="480337" w="608723">
                  <a:moveTo>
                    <a:pt x="0" y="0"/>
                  </a:moveTo>
                  <a:lnTo>
                    <a:pt x="608723" y="0"/>
                  </a:lnTo>
                  <a:lnTo>
                    <a:pt x="608723" y="480338"/>
                  </a:lnTo>
                  <a:lnTo>
                    <a:pt x="0" y="4803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1" name="Google Shape;161;p15"/>
            <p:cNvSpPr/>
            <p:nvPr/>
          </p:nvSpPr>
          <p:spPr>
            <a:xfrm>
              <a:off x="2004270" y="6454051"/>
              <a:ext cx="480337" cy="480337"/>
            </a:xfrm>
            <a:custGeom>
              <a:rect b="b" l="l" r="r" t="t"/>
              <a:pathLst>
                <a:path extrusionOk="0" h="480337" w="480337">
                  <a:moveTo>
                    <a:pt x="0" y="0"/>
                  </a:moveTo>
                  <a:lnTo>
                    <a:pt x="480338" y="0"/>
                  </a:lnTo>
                  <a:lnTo>
                    <a:pt x="480338" y="480338"/>
                  </a:lnTo>
                  <a:lnTo>
                    <a:pt x="0" y="4803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2" name="Google Shape;162;p15"/>
            <p:cNvSpPr/>
            <p:nvPr/>
          </p:nvSpPr>
          <p:spPr>
            <a:xfrm>
              <a:off x="1217928" y="6454051"/>
              <a:ext cx="480337" cy="480337"/>
            </a:xfrm>
            <a:custGeom>
              <a:rect b="b" l="l" r="r" t="t"/>
              <a:pathLst>
                <a:path extrusionOk="0" h="480337" w="480337">
                  <a:moveTo>
                    <a:pt x="0" y="0"/>
                  </a:moveTo>
                  <a:lnTo>
                    <a:pt x="480337" y="0"/>
                  </a:lnTo>
                  <a:lnTo>
                    <a:pt x="480337" y="480338"/>
                  </a:lnTo>
                  <a:lnTo>
                    <a:pt x="0" y="4803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3" name="Google Shape;163;p15"/>
            <p:cNvSpPr/>
            <p:nvPr/>
          </p:nvSpPr>
          <p:spPr>
            <a:xfrm>
              <a:off x="1886163" y="7482554"/>
              <a:ext cx="475512" cy="543724"/>
            </a:xfrm>
            <a:custGeom>
              <a:rect b="b" l="l" r="r" t="t"/>
              <a:pathLst>
                <a:path extrusionOk="0" h="543724" w="475512">
                  <a:moveTo>
                    <a:pt x="0" y="0"/>
                  </a:moveTo>
                  <a:lnTo>
                    <a:pt x="475512" y="0"/>
                  </a:lnTo>
                  <a:lnTo>
                    <a:pt x="475512" y="543725"/>
                  </a:lnTo>
                  <a:lnTo>
                    <a:pt x="0" y="54372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4" name="Google Shape;164;p15"/>
            <p:cNvSpPr/>
            <p:nvPr/>
          </p:nvSpPr>
          <p:spPr>
            <a:xfrm>
              <a:off x="944878" y="7554049"/>
              <a:ext cx="572480" cy="400736"/>
            </a:xfrm>
            <a:custGeom>
              <a:rect b="b" l="l" r="r" t="t"/>
              <a:pathLst>
                <a:path extrusionOk="0" h="400736" w="572480">
                  <a:moveTo>
                    <a:pt x="0" y="0"/>
                  </a:moveTo>
                  <a:lnTo>
                    <a:pt x="572479" y="0"/>
                  </a:lnTo>
                  <a:lnTo>
                    <a:pt x="572479" y="400735"/>
                  </a:lnTo>
                  <a:lnTo>
                    <a:pt x="0" y="4007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5" name="Google Shape;165;p15"/>
            <p:cNvSpPr/>
            <p:nvPr/>
          </p:nvSpPr>
          <p:spPr>
            <a:xfrm>
              <a:off x="81257" y="7554049"/>
              <a:ext cx="489788" cy="400736"/>
            </a:xfrm>
            <a:custGeom>
              <a:rect b="b" l="l" r="r" t="t"/>
              <a:pathLst>
                <a:path extrusionOk="0" h="400736" w="489788">
                  <a:moveTo>
                    <a:pt x="0" y="0"/>
                  </a:moveTo>
                  <a:lnTo>
                    <a:pt x="489788" y="0"/>
                  </a:lnTo>
                  <a:lnTo>
                    <a:pt x="489788" y="400735"/>
                  </a:lnTo>
                  <a:lnTo>
                    <a:pt x="0" y="4007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6" name="Google Shape;166;p15"/>
            <p:cNvSpPr/>
            <p:nvPr/>
          </p:nvSpPr>
          <p:spPr>
            <a:xfrm>
              <a:off x="897388" y="39594"/>
              <a:ext cx="560680" cy="560680"/>
            </a:xfrm>
            <a:custGeom>
              <a:rect b="b" l="l" r="r" t="t"/>
              <a:pathLst>
                <a:path extrusionOk="0" h="560680" w="560680">
                  <a:moveTo>
                    <a:pt x="0" y="0"/>
                  </a:moveTo>
                  <a:lnTo>
                    <a:pt x="560680" y="0"/>
                  </a:lnTo>
                  <a:lnTo>
                    <a:pt x="560680" y="560680"/>
                  </a:lnTo>
                  <a:lnTo>
                    <a:pt x="0" y="560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7" name="Google Shape;167;p15"/>
            <p:cNvSpPr/>
            <p:nvPr/>
          </p:nvSpPr>
          <p:spPr>
            <a:xfrm>
              <a:off x="29071" y="39594"/>
              <a:ext cx="560680" cy="560680"/>
            </a:xfrm>
            <a:custGeom>
              <a:rect b="b" l="l" r="r" t="t"/>
              <a:pathLst>
                <a:path extrusionOk="0" h="560680" w="560680">
                  <a:moveTo>
                    <a:pt x="0" y="0"/>
                  </a:moveTo>
                  <a:lnTo>
                    <a:pt x="560680" y="0"/>
                  </a:lnTo>
                  <a:lnTo>
                    <a:pt x="560680" y="560680"/>
                  </a:lnTo>
                  <a:lnTo>
                    <a:pt x="0" y="5606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8" name="Google Shape;168;p15"/>
            <p:cNvSpPr/>
            <p:nvPr/>
          </p:nvSpPr>
          <p:spPr>
            <a:xfrm>
              <a:off x="3558264" y="22967"/>
              <a:ext cx="622216" cy="593934"/>
            </a:xfrm>
            <a:custGeom>
              <a:rect b="b" l="l" r="r" t="t"/>
              <a:pathLst>
                <a:path extrusionOk="0" h="593934" w="622216">
                  <a:moveTo>
                    <a:pt x="0" y="0"/>
                  </a:moveTo>
                  <a:lnTo>
                    <a:pt x="622217" y="0"/>
                  </a:lnTo>
                  <a:lnTo>
                    <a:pt x="622217" y="593934"/>
                  </a:lnTo>
                  <a:lnTo>
                    <a:pt x="0" y="59393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69" name="Google Shape;169;p15"/>
            <p:cNvSpPr/>
            <p:nvPr/>
          </p:nvSpPr>
          <p:spPr>
            <a:xfrm>
              <a:off x="1778386" y="6166"/>
              <a:ext cx="622973" cy="627537"/>
            </a:xfrm>
            <a:custGeom>
              <a:rect b="b" l="l" r="r" t="t"/>
              <a:pathLst>
                <a:path extrusionOk="0" h="627537" w="622973">
                  <a:moveTo>
                    <a:pt x="0" y="0"/>
                  </a:moveTo>
                  <a:lnTo>
                    <a:pt x="622974" y="0"/>
                  </a:lnTo>
                  <a:lnTo>
                    <a:pt x="622974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0" name="Google Shape;170;p15"/>
            <p:cNvSpPr/>
            <p:nvPr/>
          </p:nvSpPr>
          <p:spPr>
            <a:xfrm>
              <a:off x="2715337" y="0"/>
              <a:ext cx="519636" cy="633703"/>
            </a:xfrm>
            <a:custGeom>
              <a:rect b="b" l="l" r="r" t="t"/>
              <a:pathLst>
                <a:path extrusionOk="0" h="633703" w="519636">
                  <a:moveTo>
                    <a:pt x="0" y="0"/>
                  </a:moveTo>
                  <a:lnTo>
                    <a:pt x="519637" y="0"/>
                  </a:lnTo>
                  <a:lnTo>
                    <a:pt x="519637" y="633703"/>
                  </a:lnTo>
                  <a:lnTo>
                    <a:pt x="0" y="63370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1" name="Google Shape;171;p15"/>
            <p:cNvSpPr/>
            <p:nvPr/>
          </p:nvSpPr>
          <p:spPr>
            <a:xfrm>
              <a:off x="2200976" y="1159440"/>
              <a:ext cx="627537" cy="627537"/>
            </a:xfrm>
            <a:custGeom>
              <a:rect b="b" l="l" r="r" t="t"/>
              <a:pathLst>
                <a:path extrusionOk="0" h="627537" w="627537">
                  <a:moveTo>
                    <a:pt x="0" y="0"/>
                  </a:moveTo>
                  <a:lnTo>
                    <a:pt x="627537" y="0"/>
                  </a:lnTo>
                  <a:lnTo>
                    <a:pt x="627537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2" name="Google Shape;172;p15"/>
            <p:cNvSpPr/>
            <p:nvPr/>
          </p:nvSpPr>
          <p:spPr>
            <a:xfrm>
              <a:off x="29071" y="1159440"/>
              <a:ext cx="729695" cy="627537"/>
            </a:xfrm>
            <a:custGeom>
              <a:rect b="b" l="l" r="r" t="t"/>
              <a:pathLst>
                <a:path extrusionOk="0" h="627537" w="729695">
                  <a:moveTo>
                    <a:pt x="0" y="0"/>
                  </a:moveTo>
                  <a:lnTo>
                    <a:pt x="729695" y="0"/>
                  </a:lnTo>
                  <a:lnTo>
                    <a:pt x="729695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3" name="Google Shape;173;p15"/>
            <p:cNvSpPr/>
            <p:nvPr/>
          </p:nvSpPr>
          <p:spPr>
            <a:xfrm>
              <a:off x="3163830" y="1159440"/>
              <a:ext cx="626396" cy="627537"/>
            </a:xfrm>
            <a:custGeom>
              <a:rect b="b" l="l" r="r" t="t"/>
              <a:pathLst>
                <a:path extrusionOk="0" h="627537" w="626396">
                  <a:moveTo>
                    <a:pt x="0" y="0"/>
                  </a:moveTo>
                  <a:lnTo>
                    <a:pt x="626396" y="0"/>
                  </a:lnTo>
                  <a:lnTo>
                    <a:pt x="626396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4" name="Google Shape;174;p15"/>
            <p:cNvSpPr/>
            <p:nvPr/>
          </p:nvSpPr>
          <p:spPr>
            <a:xfrm>
              <a:off x="1166102" y="1159440"/>
              <a:ext cx="627537" cy="627537"/>
            </a:xfrm>
            <a:custGeom>
              <a:rect b="b" l="l" r="r" t="t"/>
              <a:pathLst>
                <a:path extrusionOk="0" h="627537" w="627537">
                  <a:moveTo>
                    <a:pt x="0" y="0"/>
                  </a:moveTo>
                  <a:lnTo>
                    <a:pt x="627537" y="0"/>
                  </a:lnTo>
                  <a:lnTo>
                    <a:pt x="627537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5" name="Google Shape;175;p15"/>
            <p:cNvSpPr/>
            <p:nvPr/>
          </p:nvSpPr>
          <p:spPr>
            <a:xfrm>
              <a:off x="3547921" y="2355470"/>
              <a:ext cx="709286" cy="426861"/>
            </a:xfrm>
            <a:custGeom>
              <a:rect b="b" l="l" r="r" t="t"/>
              <a:pathLst>
                <a:path extrusionOk="0" h="426861" w="709286">
                  <a:moveTo>
                    <a:pt x="0" y="0"/>
                  </a:moveTo>
                  <a:lnTo>
                    <a:pt x="709286" y="0"/>
                  </a:lnTo>
                  <a:lnTo>
                    <a:pt x="709286" y="426861"/>
                  </a:lnTo>
                  <a:lnTo>
                    <a:pt x="0" y="4268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6" name="Google Shape;176;p15"/>
            <p:cNvSpPr/>
            <p:nvPr/>
          </p:nvSpPr>
          <p:spPr>
            <a:xfrm>
              <a:off x="1877932" y="2290265"/>
              <a:ext cx="583641" cy="622097"/>
            </a:xfrm>
            <a:custGeom>
              <a:rect b="b" l="l" r="r" t="t"/>
              <a:pathLst>
                <a:path extrusionOk="0" h="622097" w="583641">
                  <a:moveTo>
                    <a:pt x="0" y="0"/>
                  </a:moveTo>
                  <a:lnTo>
                    <a:pt x="583641" y="0"/>
                  </a:lnTo>
                  <a:lnTo>
                    <a:pt x="583641" y="622097"/>
                  </a:lnTo>
                  <a:lnTo>
                    <a:pt x="0" y="6220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7" name="Google Shape;177;p15"/>
            <p:cNvSpPr/>
            <p:nvPr/>
          </p:nvSpPr>
          <p:spPr>
            <a:xfrm>
              <a:off x="2806416" y="2297552"/>
              <a:ext cx="396662" cy="542696"/>
            </a:xfrm>
            <a:custGeom>
              <a:rect b="b" l="l" r="r" t="t"/>
              <a:pathLst>
                <a:path extrusionOk="0" h="542696" w="396662">
                  <a:moveTo>
                    <a:pt x="0" y="0"/>
                  </a:moveTo>
                  <a:lnTo>
                    <a:pt x="396662" y="0"/>
                  </a:lnTo>
                  <a:lnTo>
                    <a:pt x="396662" y="542696"/>
                  </a:lnTo>
                  <a:lnTo>
                    <a:pt x="0" y="5426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8" name="Google Shape;178;p15"/>
            <p:cNvSpPr/>
            <p:nvPr/>
          </p:nvSpPr>
          <p:spPr>
            <a:xfrm>
              <a:off x="1077747" y="2290265"/>
              <a:ext cx="453566" cy="622097"/>
            </a:xfrm>
            <a:custGeom>
              <a:rect b="b" l="l" r="r" t="t"/>
              <a:pathLst>
                <a:path extrusionOk="0" h="622097" w="453566">
                  <a:moveTo>
                    <a:pt x="0" y="0"/>
                  </a:moveTo>
                  <a:lnTo>
                    <a:pt x="453566" y="0"/>
                  </a:lnTo>
                  <a:lnTo>
                    <a:pt x="453566" y="622097"/>
                  </a:lnTo>
                  <a:lnTo>
                    <a:pt x="0" y="6220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79" name="Google Shape;179;p15"/>
            <p:cNvSpPr/>
            <p:nvPr/>
          </p:nvSpPr>
          <p:spPr>
            <a:xfrm>
              <a:off x="29071" y="2255132"/>
              <a:ext cx="702944" cy="627537"/>
            </a:xfrm>
            <a:custGeom>
              <a:rect b="b" l="l" r="r" t="t"/>
              <a:pathLst>
                <a:path extrusionOk="0" h="627537" w="702944">
                  <a:moveTo>
                    <a:pt x="0" y="0"/>
                  </a:moveTo>
                  <a:lnTo>
                    <a:pt x="702944" y="0"/>
                  </a:lnTo>
                  <a:lnTo>
                    <a:pt x="702944" y="627537"/>
                  </a:lnTo>
                  <a:lnTo>
                    <a:pt x="0" y="62753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0" name="Google Shape;180;p15"/>
            <p:cNvSpPr/>
            <p:nvPr/>
          </p:nvSpPr>
          <p:spPr>
            <a:xfrm>
              <a:off x="2757549" y="3491991"/>
              <a:ext cx="309390" cy="614312"/>
            </a:xfrm>
            <a:custGeom>
              <a:rect b="b" l="l" r="r" t="t"/>
              <a:pathLst>
                <a:path extrusionOk="0" h="614312" w="309390">
                  <a:moveTo>
                    <a:pt x="0" y="0"/>
                  </a:moveTo>
                  <a:lnTo>
                    <a:pt x="309390" y="0"/>
                  </a:lnTo>
                  <a:lnTo>
                    <a:pt x="309390" y="614313"/>
                  </a:lnTo>
                  <a:lnTo>
                    <a:pt x="0" y="6143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15"/>
            <p:cNvSpPr/>
            <p:nvPr/>
          </p:nvSpPr>
          <p:spPr>
            <a:xfrm>
              <a:off x="3483625" y="3572767"/>
              <a:ext cx="452760" cy="452760"/>
            </a:xfrm>
            <a:custGeom>
              <a:rect b="b" l="l" r="r" t="t"/>
              <a:pathLst>
                <a:path extrusionOk="0" h="452760" w="452760">
                  <a:moveTo>
                    <a:pt x="0" y="0"/>
                  </a:moveTo>
                  <a:lnTo>
                    <a:pt x="452760" y="0"/>
                  </a:lnTo>
                  <a:lnTo>
                    <a:pt x="452760" y="452761"/>
                  </a:lnTo>
                  <a:lnTo>
                    <a:pt x="0" y="45276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15"/>
            <p:cNvSpPr/>
            <p:nvPr/>
          </p:nvSpPr>
          <p:spPr>
            <a:xfrm>
              <a:off x="24517" y="3436811"/>
              <a:ext cx="390006" cy="724673"/>
            </a:xfrm>
            <a:custGeom>
              <a:rect b="b" l="l" r="r" t="t"/>
              <a:pathLst>
                <a:path extrusionOk="0" h="724673" w="390006">
                  <a:moveTo>
                    <a:pt x="0" y="0"/>
                  </a:moveTo>
                  <a:lnTo>
                    <a:pt x="390005" y="0"/>
                  </a:lnTo>
                  <a:lnTo>
                    <a:pt x="390005" y="724673"/>
                  </a:lnTo>
                  <a:lnTo>
                    <a:pt x="0" y="724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15"/>
            <p:cNvSpPr/>
            <p:nvPr/>
          </p:nvSpPr>
          <p:spPr>
            <a:xfrm>
              <a:off x="832344" y="3436811"/>
              <a:ext cx="561292" cy="724673"/>
            </a:xfrm>
            <a:custGeom>
              <a:rect b="b" l="l" r="r" t="t"/>
              <a:pathLst>
                <a:path extrusionOk="0" h="724673" w="561292">
                  <a:moveTo>
                    <a:pt x="0" y="0"/>
                  </a:moveTo>
                  <a:lnTo>
                    <a:pt x="561292" y="0"/>
                  </a:lnTo>
                  <a:lnTo>
                    <a:pt x="561292" y="724673"/>
                  </a:lnTo>
                  <a:lnTo>
                    <a:pt x="0" y="72467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15"/>
            <p:cNvSpPr/>
            <p:nvPr/>
          </p:nvSpPr>
          <p:spPr>
            <a:xfrm>
              <a:off x="1810321" y="3491991"/>
              <a:ext cx="530542" cy="614312"/>
            </a:xfrm>
            <a:custGeom>
              <a:rect b="b" l="l" r="r" t="t"/>
              <a:pathLst>
                <a:path extrusionOk="0" h="614312" w="530542">
                  <a:moveTo>
                    <a:pt x="0" y="0"/>
                  </a:moveTo>
                  <a:lnTo>
                    <a:pt x="530543" y="0"/>
                  </a:lnTo>
                  <a:lnTo>
                    <a:pt x="530543" y="614313"/>
                  </a:lnTo>
                  <a:lnTo>
                    <a:pt x="0" y="61431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185" name="Google Shape;185;p15"/>
          <p:cNvGrpSpPr/>
          <p:nvPr/>
        </p:nvGrpSpPr>
        <p:grpSpPr>
          <a:xfrm>
            <a:off x="1850683" y="7076871"/>
            <a:ext cx="595744" cy="609707"/>
            <a:chOff x="0" y="-19050"/>
            <a:chExt cx="812800" cy="831850"/>
          </a:xfrm>
        </p:grpSpPr>
        <p:sp>
          <p:nvSpPr>
            <p:cNvPr id="186" name="Google Shape;18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cap="rnd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8" name="Google Shape;188;p15"/>
          <p:cNvSpPr txBox="1"/>
          <p:nvPr/>
        </p:nvSpPr>
        <p:spPr>
          <a:xfrm>
            <a:off x="1578380" y="7790169"/>
            <a:ext cx="1140351" cy="136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6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#FFFFFF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6"/>
          <p:cNvGrpSpPr/>
          <p:nvPr/>
        </p:nvGrpSpPr>
        <p:grpSpPr>
          <a:xfrm>
            <a:off x="791050" y="2854230"/>
            <a:ext cx="5977899" cy="2444759"/>
            <a:chOff x="0" y="-19050"/>
            <a:chExt cx="1658589" cy="678307"/>
          </a:xfrm>
        </p:grpSpPr>
        <p:sp>
          <p:nvSpPr>
            <p:cNvPr id="194" name="Google Shape;194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6"/>
          <p:cNvGrpSpPr/>
          <p:nvPr/>
        </p:nvGrpSpPr>
        <p:grpSpPr>
          <a:xfrm>
            <a:off x="791050" y="5772829"/>
            <a:ext cx="5977899" cy="2444759"/>
            <a:chOff x="0" y="-19050"/>
            <a:chExt cx="1658589" cy="678307"/>
          </a:xfrm>
        </p:grpSpPr>
        <p:sp>
          <p:nvSpPr>
            <p:cNvPr id="197" name="Google Shape;197;p16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31082" y="0"/>
                  </a:moveTo>
                  <a:lnTo>
                    <a:pt x="1627507" y="0"/>
                  </a:lnTo>
                  <a:cubicBezTo>
                    <a:pt x="1635751" y="0"/>
                    <a:pt x="1643656" y="3275"/>
                    <a:pt x="1649486" y="9104"/>
                  </a:cubicBezTo>
                  <a:cubicBezTo>
                    <a:pt x="1655314" y="14933"/>
                    <a:pt x="1658589" y="22839"/>
                    <a:pt x="1658589" y="31082"/>
                  </a:cubicBezTo>
                  <a:lnTo>
                    <a:pt x="1658589" y="628175"/>
                  </a:lnTo>
                  <a:cubicBezTo>
                    <a:pt x="1658589" y="636419"/>
                    <a:pt x="1655314" y="644324"/>
                    <a:pt x="1649486" y="650153"/>
                  </a:cubicBezTo>
                  <a:cubicBezTo>
                    <a:pt x="1643656" y="655982"/>
                    <a:pt x="1635751" y="659257"/>
                    <a:pt x="1627507" y="659257"/>
                  </a:cubicBezTo>
                  <a:lnTo>
                    <a:pt x="31082" y="659257"/>
                  </a:lnTo>
                  <a:cubicBezTo>
                    <a:pt x="22839" y="659257"/>
                    <a:pt x="14933" y="655982"/>
                    <a:pt x="9104" y="650153"/>
                  </a:cubicBezTo>
                  <a:cubicBezTo>
                    <a:pt x="3275" y="644324"/>
                    <a:pt x="0" y="636419"/>
                    <a:pt x="0" y="628175"/>
                  </a:cubicBezTo>
                  <a:lnTo>
                    <a:pt x="0" y="31082"/>
                  </a:lnTo>
                  <a:cubicBezTo>
                    <a:pt x="0" y="22839"/>
                    <a:pt x="3275" y="14933"/>
                    <a:pt x="9104" y="9104"/>
                  </a:cubicBezTo>
                  <a:cubicBezTo>
                    <a:pt x="14933" y="3275"/>
                    <a:pt x="22839" y="0"/>
                    <a:pt x="3108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6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300" lIns="33300" spcFirstLastPara="1" rIns="33300" wrap="square" tIns="333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6"/>
          <p:cNvSpPr txBox="1"/>
          <p:nvPr/>
        </p:nvSpPr>
        <p:spPr>
          <a:xfrm>
            <a:off x="970136" y="1878792"/>
            <a:ext cx="5619728" cy="538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200" name="Google Shape;200;p16"/>
          <p:cNvSpPr txBox="1"/>
          <p:nvPr/>
        </p:nvSpPr>
        <p:spPr>
          <a:xfrm>
            <a:off x="2445866" y="8770039"/>
            <a:ext cx="2668269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Happy designing!</a:t>
            </a:r>
            <a:endParaRPr/>
          </a:p>
        </p:txBody>
      </p:sp>
      <p:sp>
        <p:nvSpPr>
          <p:cNvPr id="201" name="Google Shape;201;p16"/>
          <p:cNvSpPr txBox="1"/>
          <p:nvPr/>
        </p:nvSpPr>
        <p:spPr>
          <a:xfrm>
            <a:off x="-903625" y="4686531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for the presentation template</a:t>
            </a:r>
            <a:endParaRPr/>
          </a:p>
        </p:txBody>
      </p:sp>
      <p:sp>
        <p:nvSpPr>
          <p:cNvPr id="202" name="Google Shape;202;p16"/>
          <p:cNvSpPr txBox="1"/>
          <p:nvPr/>
        </p:nvSpPr>
        <p:spPr>
          <a:xfrm>
            <a:off x="-903625" y="7448621"/>
            <a:ext cx="9367250" cy="2621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for the photos</a:t>
            </a:r>
            <a:endParaRPr/>
          </a:p>
        </p:txBody>
      </p:sp>
      <p:sp>
        <p:nvSpPr>
          <p:cNvPr id="203" name="Google Shape;203;p16"/>
          <p:cNvSpPr txBox="1"/>
          <p:nvPr/>
        </p:nvSpPr>
        <p:spPr>
          <a:xfrm>
            <a:off x="317556" y="851250"/>
            <a:ext cx="692488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CREDITS</a:t>
            </a:r>
            <a:endParaRPr/>
          </a:p>
        </p:txBody>
      </p:sp>
      <p:sp>
        <p:nvSpPr>
          <p:cNvPr id="204" name="Google Shape;204;p16"/>
          <p:cNvSpPr txBox="1"/>
          <p:nvPr/>
        </p:nvSpPr>
        <p:spPr>
          <a:xfrm>
            <a:off x="970136" y="6520036"/>
            <a:ext cx="5619728" cy="694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203" u="none" cap="none" strike="noStrike">
                <a:solidFill>
                  <a:srgbClr val="000000"/>
                </a:solidFill>
                <a:latin typeface="Staatliches"/>
                <a:ea typeface="Staatliches"/>
                <a:cs typeface="Staatliches"/>
                <a:sym typeface="Staatliches"/>
              </a:rPr>
              <a:t>PEXELS, PIXABAY</a:t>
            </a:r>
            <a:endParaRPr/>
          </a:p>
        </p:txBody>
      </p:sp>
      <p:pic>
        <p:nvPicPr>
          <p:cNvPr id="205" name="Google Shape;2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11" y="3342605"/>
            <a:ext cx="4579650" cy="11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