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Baloo Tamma 2"/>
      <p:regular r:id="rId25"/>
      <p:bold r:id="rId26"/>
    </p:embeddedFont>
    <p:embeddedFont>
      <p:font typeface="Lato"/>
      <p:bold r:id="rId27"/>
      <p:boldItalic r:id="rId28"/>
    </p:embeddedFont>
    <p:embeddedFont>
      <p:font typeface="Bunge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alooTamma2-bold.fntdata"/><Relationship Id="rId25" Type="http://schemas.openxmlformats.org/officeDocument/2006/relationships/font" Target="fonts/BalooTamma2-regular.fntdata"/><Relationship Id="rId28" Type="http://schemas.openxmlformats.org/officeDocument/2006/relationships/font" Target="fonts/Lato-boldItalic.fntdata"/><Relationship Id="rId27" Type="http://schemas.openxmlformats.org/officeDocument/2006/relationships/font" Target="fonts/La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ungee-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b6abd29c52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6abd29c52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b6abd29c52_1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6abd29c52_1_3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b6abd29c52_1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b6abd29c52_1_4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b6abd29c52_1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b6abd29c52_1_4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b6abd29c52_1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b6abd29c52_1_4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b6abd29c52_1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b6abd29c52_1_4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b6abd29c52_1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b6abd29c52_1_5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b6abd29c52_1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b6abd29c52_1_5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b6abd29c52_1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b6abd29c52_1_5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b6abd29c52_1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b6abd29c52_1_5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b6abd29c52_1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b6abd29c52_1_6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b6abd29c52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6abd29c52_1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6abd29c52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b6abd29c52_1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b6abd29c52_1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b6abd29c52_1_1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6abd29c52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b6abd29c52_1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b6abd29c52_1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b6abd29c52_1_2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b6abd29c52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b6abd29c52_1_3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b6abd29c52_1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b6abd29c52_1_3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b6abd29c52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b6abd29c52_1_3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0" y="3865950"/>
            <a:ext cx="9313326" cy="5238750"/>
          </a:xfrm>
          <a:prstGeom prst="rect">
            <a:avLst/>
          </a:prstGeom>
          <a:noFill/>
          <a:ln>
            <a:noFill/>
          </a:ln>
        </p:spPr>
      </p:pic>
      <p:pic>
        <p:nvPicPr>
          <p:cNvPr id="14" name="Google Shape;14;p2"/>
          <p:cNvPicPr preferRelativeResize="0"/>
          <p:nvPr/>
        </p:nvPicPr>
        <p:blipFill>
          <a:blip r:embed="rId2">
            <a:alphaModFix/>
          </a:blip>
          <a:stretch>
            <a:fillRect/>
          </a:stretch>
        </p:blipFill>
        <p:spPr>
          <a:xfrm>
            <a:off x="0" y="-4494175"/>
            <a:ext cx="9313326" cy="52387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3510650"/>
            <a:ext cx="9313326" cy="5238750"/>
          </a:xfrm>
          <a:prstGeom prst="rect">
            <a:avLst/>
          </a:prstGeom>
          <a:noFill/>
          <a:ln>
            <a:noFill/>
          </a:ln>
        </p:spPr>
      </p:pic>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a:off x="7307785" y="231934"/>
            <a:ext cx="1713365" cy="1400913"/>
          </a:xfrm>
          <a:custGeom>
            <a:rect b="b" l="l" r="r" t="t"/>
            <a:pathLst>
              <a:path extrusionOk="0" h="2801826" w="3426730">
                <a:moveTo>
                  <a:pt x="0" y="0"/>
                </a:moveTo>
                <a:lnTo>
                  <a:pt x="3426730" y="0"/>
                </a:lnTo>
                <a:lnTo>
                  <a:pt x="3426730" y="2801826"/>
                </a:lnTo>
                <a:lnTo>
                  <a:pt x="0" y="280182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4"/>
          <p:cNvSpPr/>
          <p:nvPr/>
        </p:nvSpPr>
        <p:spPr>
          <a:xfrm>
            <a:off x="6683054" y="1152472"/>
            <a:ext cx="1030912" cy="3634626"/>
          </a:xfrm>
          <a:custGeom>
            <a:rect b="b" l="l" r="r" t="t"/>
            <a:pathLst>
              <a:path extrusionOk="0" h="5173845" w="1467491">
                <a:moveTo>
                  <a:pt x="0" y="0"/>
                </a:moveTo>
                <a:lnTo>
                  <a:pt x="1467491" y="0"/>
                </a:lnTo>
                <a:lnTo>
                  <a:pt x="1467491" y="5173845"/>
                </a:lnTo>
                <a:lnTo>
                  <a:pt x="0" y="5173845"/>
                </a:lnTo>
                <a:lnTo>
                  <a:pt x="0" y="0"/>
                </a:lnTo>
                <a:close/>
              </a:path>
            </a:pathLst>
          </a:custGeom>
          <a:blipFill rotWithShape="1">
            <a:blip r:embed="rId2">
              <a:alphaModFix/>
            </a:blip>
            <a:stretch>
              <a:fillRect b="0" l="0" r="0" t="0"/>
            </a:stretch>
          </a:blipFill>
          <a:ln>
            <a:noFill/>
          </a:ln>
        </p:spPr>
      </p:sp>
      <p:sp>
        <p:nvSpPr>
          <p:cNvPr id="25" name="Google Shape;25;p4"/>
          <p:cNvSpPr/>
          <p:nvPr/>
        </p:nvSpPr>
        <p:spPr>
          <a:xfrm rot="921333">
            <a:off x="7713984" y="311838"/>
            <a:ext cx="903798" cy="839710"/>
          </a:xfrm>
          <a:custGeom>
            <a:rect b="b" l="l" r="r" t="t"/>
            <a:pathLst>
              <a:path extrusionOk="0" h="1678204" w="1806286">
                <a:moveTo>
                  <a:pt x="0" y="0"/>
                </a:moveTo>
                <a:lnTo>
                  <a:pt x="1806286" y="0"/>
                </a:lnTo>
                <a:lnTo>
                  <a:pt x="1806286" y="1678204"/>
                </a:lnTo>
                <a:lnTo>
                  <a:pt x="0" y="167820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5"/>
          <p:cNvSpPr/>
          <p:nvPr/>
        </p:nvSpPr>
        <p:spPr>
          <a:xfrm>
            <a:off x="457713" y="3729782"/>
            <a:ext cx="903143" cy="839102"/>
          </a:xfrm>
          <a:custGeom>
            <a:rect b="b" l="l" r="r" t="t"/>
            <a:pathLst>
              <a:path extrusionOk="0" h="1678204" w="1806286">
                <a:moveTo>
                  <a:pt x="0" y="0"/>
                </a:moveTo>
                <a:lnTo>
                  <a:pt x="1806286" y="0"/>
                </a:lnTo>
                <a:lnTo>
                  <a:pt x="1806286" y="1678204"/>
                </a:lnTo>
                <a:lnTo>
                  <a:pt x="0" y="1678204"/>
                </a:lnTo>
                <a:lnTo>
                  <a:pt x="0" y="0"/>
                </a:lnTo>
                <a:close/>
              </a:path>
            </a:pathLst>
          </a:custGeom>
          <a:blipFill rotWithShape="1">
            <a:blip r:embed="rId2">
              <a:alphaModFix/>
            </a:blip>
            <a:stretch>
              <a:fillRect b="0" l="0" r="0" t="0"/>
            </a:stretch>
          </a:blipFill>
          <a:ln>
            <a:noFill/>
          </a:ln>
        </p:spPr>
      </p:sp>
      <p:sp>
        <p:nvSpPr>
          <p:cNvPr id="32" name="Google Shape;32;p5"/>
          <p:cNvSpPr/>
          <p:nvPr/>
        </p:nvSpPr>
        <p:spPr>
          <a:xfrm>
            <a:off x="4140566" y="1827060"/>
            <a:ext cx="862878" cy="916183"/>
          </a:xfrm>
          <a:custGeom>
            <a:rect b="b" l="l" r="r" t="t"/>
            <a:pathLst>
              <a:path extrusionOk="0" h="1832367" w="1725756">
                <a:moveTo>
                  <a:pt x="0" y="0"/>
                </a:moveTo>
                <a:lnTo>
                  <a:pt x="1725756" y="0"/>
                </a:lnTo>
                <a:lnTo>
                  <a:pt x="1725756" y="1832367"/>
                </a:lnTo>
                <a:lnTo>
                  <a:pt x="0" y="1832367"/>
                </a:lnTo>
                <a:lnTo>
                  <a:pt x="0" y="0"/>
                </a:lnTo>
                <a:close/>
              </a:path>
            </a:pathLst>
          </a:custGeom>
          <a:blipFill rotWithShape="1">
            <a:blip r:embed="rId3">
              <a:alphaModFix/>
            </a:blip>
            <a:stretch>
              <a:fillRect b="0" l="0" r="0" t="0"/>
            </a:stretch>
          </a:blipFill>
          <a:ln>
            <a:noFill/>
          </a:ln>
        </p:spPr>
      </p:sp>
      <p:sp>
        <p:nvSpPr>
          <p:cNvPr id="33" name="Google Shape;33;p5"/>
          <p:cNvSpPr/>
          <p:nvPr/>
        </p:nvSpPr>
        <p:spPr>
          <a:xfrm>
            <a:off x="7357687" y="3808535"/>
            <a:ext cx="741937" cy="854682"/>
          </a:xfrm>
          <a:custGeom>
            <a:rect b="b" l="l" r="r" t="t"/>
            <a:pathLst>
              <a:path extrusionOk="0" h="1709364" w="1483873">
                <a:moveTo>
                  <a:pt x="0" y="0"/>
                </a:moveTo>
                <a:lnTo>
                  <a:pt x="1483873" y="0"/>
                </a:lnTo>
                <a:lnTo>
                  <a:pt x="1483873" y="1709364"/>
                </a:lnTo>
                <a:lnTo>
                  <a:pt x="0" y="1709364"/>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6"/>
          <p:cNvSpPr/>
          <p:nvPr/>
        </p:nvSpPr>
        <p:spPr>
          <a:xfrm>
            <a:off x="6463750" y="1962199"/>
            <a:ext cx="2008699" cy="3094634"/>
          </a:xfrm>
          <a:custGeom>
            <a:rect b="b" l="l" r="r" t="t"/>
            <a:pathLst>
              <a:path extrusionOk="0" h="6189267" w="4017397">
                <a:moveTo>
                  <a:pt x="0" y="0"/>
                </a:moveTo>
                <a:lnTo>
                  <a:pt x="4017397" y="0"/>
                </a:lnTo>
                <a:lnTo>
                  <a:pt x="4017397" y="6189267"/>
                </a:lnTo>
                <a:lnTo>
                  <a:pt x="0" y="618926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7"/>
          <p:cNvSpPr/>
          <p:nvPr/>
        </p:nvSpPr>
        <p:spPr>
          <a:xfrm flipH="1">
            <a:off x="6444964" y="209353"/>
            <a:ext cx="2027488" cy="4806544"/>
          </a:xfrm>
          <a:custGeom>
            <a:rect b="b" l="l" r="r" t="t"/>
            <a:pathLst>
              <a:path extrusionOk="0" h="6866492" w="2896411">
                <a:moveTo>
                  <a:pt x="2896411" y="0"/>
                </a:moveTo>
                <a:lnTo>
                  <a:pt x="0" y="0"/>
                </a:lnTo>
                <a:lnTo>
                  <a:pt x="0" y="6866492"/>
                </a:lnTo>
                <a:lnTo>
                  <a:pt x="2896411" y="6866492"/>
                </a:lnTo>
                <a:lnTo>
                  <a:pt x="2896411"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 name="Google Shape;45;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 name="Google Shape;46;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 name="Google Shape;4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8" name="Google Shape;48;p8"/>
          <p:cNvPicPr preferRelativeResize="0"/>
          <p:nvPr/>
        </p:nvPicPr>
        <p:blipFill>
          <a:blip r:embed="rId2">
            <a:alphaModFix/>
          </a:blip>
          <a:stretch>
            <a:fillRect/>
          </a:stretch>
        </p:blipFill>
        <p:spPr>
          <a:xfrm>
            <a:off x="0" y="4125775"/>
            <a:ext cx="9313326" cy="5238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9"/>
          <p:cNvSpPr/>
          <p:nvPr/>
        </p:nvSpPr>
        <p:spPr>
          <a:xfrm>
            <a:off x="7513313" y="175785"/>
            <a:ext cx="1097351" cy="1214372"/>
          </a:xfrm>
          <a:custGeom>
            <a:rect b="b" l="l" r="r" t="t"/>
            <a:pathLst>
              <a:path extrusionOk="0" h="2428743" w="2194701">
                <a:moveTo>
                  <a:pt x="0" y="0"/>
                </a:moveTo>
                <a:lnTo>
                  <a:pt x="2194701" y="0"/>
                </a:lnTo>
                <a:lnTo>
                  <a:pt x="2194701" y="2428743"/>
                </a:lnTo>
                <a:lnTo>
                  <a:pt x="0" y="242874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Bungee"/>
              <a:buNone/>
              <a:defRPr sz="2800">
                <a:solidFill>
                  <a:schemeClr val="dk1"/>
                </a:solidFill>
                <a:latin typeface="Bungee"/>
                <a:ea typeface="Bungee"/>
                <a:cs typeface="Bungee"/>
                <a:sym typeface="Bunge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Bungee"/>
              <a:buChar char="●"/>
              <a:defRPr sz="1800">
                <a:solidFill>
                  <a:schemeClr val="dk2"/>
                </a:solidFill>
                <a:latin typeface="Bungee"/>
                <a:ea typeface="Bungee"/>
                <a:cs typeface="Bungee"/>
                <a:sym typeface="Bungee"/>
              </a:defRPr>
            </a:lvl1pPr>
            <a:lvl2pPr indent="-317500" lvl="1" marL="914400">
              <a:lnSpc>
                <a:spcPct val="115000"/>
              </a:lnSpc>
              <a:spcBef>
                <a:spcPts val="0"/>
              </a:spcBef>
              <a:spcAft>
                <a:spcPts val="0"/>
              </a:spcAft>
              <a:buClr>
                <a:schemeClr val="dk2"/>
              </a:buClr>
              <a:buSzPts val="1400"/>
              <a:buFont typeface="Baloo Tamma 2"/>
              <a:buChar char="○"/>
              <a:defRPr b="1">
                <a:solidFill>
                  <a:schemeClr val="dk2"/>
                </a:solidFill>
                <a:latin typeface="Baloo Tamma 2"/>
                <a:ea typeface="Baloo Tamma 2"/>
                <a:cs typeface="Baloo Tamma 2"/>
                <a:sym typeface="Baloo Tamma 2"/>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26.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37.png"/><Relationship Id="rId5" Type="http://schemas.openxmlformats.org/officeDocument/2006/relationships/image" Target="../media/image23.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52.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38.png"/><Relationship Id="rId7"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46.jpg"/><Relationship Id="rId5"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55.png"/><Relationship Id="rId5" Type="http://schemas.openxmlformats.org/officeDocument/2006/relationships/image" Target="../media/image41.png"/></Relationships>
</file>

<file path=ppt/slides/_rels/slide18.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2.png"/><Relationship Id="rId13" Type="http://schemas.openxmlformats.org/officeDocument/2006/relationships/image" Target="../media/image30.png"/><Relationship Id="rId12"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4.png"/><Relationship Id="rId15" Type="http://schemas.openxmlformats.org/officeDocument/2006/relationships/image" Target="../media/image31.png"/><Relationship Id="rId14"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43.png"/><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54.png"/><Relationship Id="rId5" Type="http://schemas.openxmlformats.org/officeDocument/2006/relationships/image" Target="../media/image45.png"/><Relationship Id="rId6"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34.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33.png"/><Relationship Id="rId5"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id="58" name="Google Shape;58;p11"/>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59" name="Google Shape;59;p11"/>
          <p:cNvGrpSpPr/>
          <p:nvPr/>
        </p:nvGrpSpPr>
        <p:grpSpPr>
          <a:xfrm>
            <a:off x="697124" y="917693"/>
            <a:ext cx="4935646" cy="3316875"/>
            <a:chOff x="0" y="-38100"/>
            <a:chExt cx="2599898" cy="1747195"/>
          </a:xfrm>
        </p:grpSpPr>
        <p:sp>
          <p:nvSpPr>
            <p:cNvPr id="60" name="Google Shape;60;p11"/>
            <p:cNvSpPr/>
            <p:nvPr/>
          </p:nvSpPr>
          <p:spPr>
            <a:xfrm>
              <a:off x="0" y="0"/>
              <a:ext cx="2599898" cy="1709095"/>
            </a:xfrm>
            <a:custGeom>
              <a:rect b="b" l="l" r="r" t="t"/>
              <a:pathLst>
                <a:path extrusionOk="0" h="1709095" w="2599898">
                  <a:moveTo>
                    <a:pt x="39998" y="0"/>
                  </a:moveTo>
                  <a:lnTo>
                    <a:pt x="2559900" y="0"/>
                  </a:lnTo>
                  <a:cubicBezTo>
                    <a:pt x="2570508" y="0"/>
                    <a:pt x="2580682" y="4214"/>
                    <a:pt x="2588183" y="11715"/>
                  </a:cubicBezTo>
                  <a:cubicBezTo>
                    <a:pt x="2595684" y="19216"/>
                    <a:pt x="2599898" y="29390"/>
                    <a:pt x="2599898" y="39998"/>
                  </a:cubicBezTo>
                  <a:lnTo>
                    <a:pt x="2599898" y="1669097"/>
                  </a:lnTo>
                  <a:cubicBezTo>
                    <a:pt x="2599898" y="1679705"/>
                    <a:pt x="2595684" y="1689879"/>
                    <a:pt x="2588183" y="1697380"/>
                  </a:cubicBezTo>
                  <a:cubicBezTo>
                    <a:pt x="2580682" y="1704881"/>
                    <a:pt x="2570508" y="1709095"/>
                    <a:pt x="2559900" y="1709095"/>
                  </a:cubicBezTo>
                  <a:lnTo>
                    <a:pt x="39998" y="1709095"/>
                  </a:lnTo>
                  <a:cubicBezTo>
                    <a:pt x="17908" y="1709095"/>
                    <a:pt x="0" y="1691187"/>
                    <a:pt x="0" y="1669097"/>
                  </a:cubicBezTo>
                  <a:lnTo>
                    <a:pt x="0" y="39998"/>
                  </a:lnTo>
                  <a:cubicBezTo>
                    <a:pt x="0" y="29390"/>
                    <a:pt x="4214" y="19216"/>
                    <a:pt x="11715" y="11715"/>
                  </a:cubicBezTo>
                  <a:cubicBezTo>
                    <a:pt x="19216" y="4214"/>
                    <a:pt x="29390" y="0"/>
                    <a:pt x="39998"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 name="Google Shape;61;p11"/>
            <p:cNvSpPr txBox="1"/>
            <p:nvPr/>
          </p:nvSpPr>
          <p:spPr>
            <a:xfrm>
              <a:off x="0" y="-38100"/>
              <a:ext cx="2599898" cy="1747195"/>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 name="Google Shape;62;p11"/>
          <p:cNvGrpSpPr/>
          <p:nvPr/>
        </p:nvGrpSpPr>
        <p:grpSpPr>
          <a:xfrm>
            <a:off x="829294" y="943253"/>
            <a:ext cx="1796815" cy="431261"/>
            <a:chOff x="0" y="-38100"/>
            <a:chExt cx="1328476" cy="318853"/>
          </a:xfrm>
        </p:grpSpPr>
        <p:sp>
          <p:nvSpPr>
            <p:cNvPr id="63" name="Google Shape;63;p11"/>
            <p:cNvSpPr/>
            <p:nvPr/>
          </p:nvSpPr>
          <p:spPr>
            <a:xfrm>
              <a:off x="0" y="0"/>
              <a:ext cx="1328476" cy="280753"/>
            </a:xfrm>
            <a:custGeom>
              <a:rect b="b" l="l" r="r" t="t"/>
              <a:pathLst>
                <a:path extrusionOk="0" h="280753" w="1328476">
                  <a:moveTo>
                    <a:pt x="109872" y="0"/>
                  </a:moveTo>
                  <a:lnTo>
                    <a:pt x="1218605" y="0"/>
                  </a:lnTo>
                  <a:cubicBezTo>
                    <a:pt x="1247745" y="0"/>
                    <a:pt x="1275691" y="11576"/>
                    <a:pt x="1296296" y="32181"/>
                  </a:cubicBezTo>
                  <a:cubicBezTo>
                    <a:pt x="1316901" y="52786"/>
                    <a:pt x="1328476" y="80732"/>
                    <a:pt x="1328476" y="109872"/>
                  </a:cubicBezTo>
                  <a:lnTo>
                    <a:pt x="1328476" y="170881"/>
                  </a:lnTo>
                  <a:cubicBezTo>
                    <a:pt x="1328476" y="200021"/>
                    <a:pt x="1316901" y="227967"/>
                    <a:pt x="1296296" y="248572"/>
                  </a:cubicBezTo>
                  <a:cubicBezTo>
                    <a:pt x="1275691" y="269177"/>
                    <a:pt x="1247745" y="280753"/>
                    <a:pt x="1218605" y="280753"/>
                  </a:cubicBezTo>
                  <a:lnTo>
                    <a:pt x="109872" y="280753"/>
                  </a:lnTo>
                  <a:cubicBezTo>
                    <a:pt x="80732" y="280753"/>
                    <a:pt x="52786" y="269177"/>
                    <a:pt x="32181" y="248572"/>
                  </a:cubicBezTo>
                  <a:cubicBezTo>
                    <a:pt x="11576" y="227967"/>
                    <a:pt x="0" y="200021"/>
                    <a:pt x="0" y="170881"/>
                  </a:cubicBezTo>
                  <a:lnTo>
                    <a:pt x="0" y="109872"/>
                  </a:lnTo>
                  <a:cubicBezTo>
                    <a:pt x="0" y="80732"/>
                    <a:pt x="11576" y="52786"/>
                    <a:pt x="32181" y="32181"/>
                  </a:cubicBezTo>
                  <a:cubicBezTo>
                    <a:pt x="52786" y="11576"/>
                    <a:pt x="80732" y="0"/>
                    <a:pt x="109872" y="0"/>
                  </a:cubicBezTo>
                  <a:close/>
                </a:path>
              </a:pathLst>
            </a:custGeom>
            <a:solidFill>
              <a:srgbClr val="057E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 name="Google Shape;64;p11"/>
            <p:cNvSpPr txBox="1"/>
            <p:nvPr/>
          </p:nvSpPr>
          <p:spPr>
            <a:xfrm>
              <a:off x="0" y="-38100"/>
              <a:ext cx="1328476" cy="318853"/>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 name="Google Shape;65;p11"/>
          <p:cNvSpPr/>
          <p:nvPr/>
        </p:nvSpPr>
        <p:spPr>
          <a:xfrm>
            <a:off x="122765" y="598081"/>
            <a:ext cx="1097351" cy="1214372"/>
          </a:xfrm>
          <a:custGeom>
            <a:rect b="b" l="l" r="r" t="t"/>
            <a:pathLst>
              <a:path extrusionOk="0" h="2428743" w="2194701">
                <a:moveTo>
                  <a:pt x="0" y="0"/>
                </a:moveTo>
                <a:lnTo>
                  <a:pt x="2194700" y="0"/>
                </a:lnTo>
                <a:lnTo>
                  <a:pt x="2194700" y="2428743"/>
                </a:lnTo>
                <a:lnTo>
                  <a:pt x="0" y="2428743"/>
                </a:lnTo>
                <a:lnTo>
                  <a:pt x="0" y="0"/>
                </a:lnTo>
                <a:close/>
              </a:path>
            </a:pathLst>
          </a:custGeom>
          <a:blipFill rotWithShape="1">
            <a:blip r:embed="rId4">
              <a:alphaModFix/>
            </a:blip>
            <a:stretch>
              <a:fillRect b="0" l="0" r="0" t="0"/>
            </a:stretch>
          </a:blipFill>
          <a:ln>
            <a:noFill/>
          </a:ln>
        </p:spPr>
      </p:sp>
      <p:sp>
        <p:nvSpPr>
          <p:cNvPr id="66" name="Google Shape;66;p11"/>
          <p:cNvSpPr txBox="1"/>
          <p:nvPr/>
        </p:nvSpPr>
        <p:spPr>
          <a:xfrm>
            <a:off x="971486" y="2105491"/>
            <a:ext cx="47778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6000" u="none" cap="none" strike="noStrike">
                <a:solidFill>
                  <a:srgbClr val="FFFFFF"/>
                </a:solidFill>
                <a:latin typeface="Bungee"/>
                <a:ea typeface="Bungee"/>
                <a:cs typeface="Bungee"/>
                <a:sym typeface="Bungee"/>
              </a:rPr>
              <a:t>K-POP</a:t>
            </a:r>
            <a:endParaRPr sz="700"/>
          </a:p>
          <a:p>
            <a:pPr indent="0" lvl="0" marL="0" marR="0" rtl="0" algn="l">
              <a:lnSpc>
                <a:spcPct val="100000"/>
              </a:lnSpc>
              <a:spcBef>
                <a:spcPts val="0"/>
              </a:spcBef>
              <a:spcAft>
                <a:spcPts val="0"/>
              </a:spcAft>
              <a:buNone/>
            </a:pPr>
            <a:r>
              <a:rPr b="0" i="0" lang="en" sz="6000" u="none" cap="none" strike="noStrike">
                <a:solidFill>
                  <a:srgbClr val="FFFFFF"/>
                </a:solidFill>
                <a:latin typeface="Bungee"/>
                <a:ea typeface="Bungee"/>
                <a:cs typeface="Bungee"/>
                <a:sym typeface="Bungee"/>
              </a:rPr>
              <a:t>BOYBAND</a:t>
            </a:r>
            <a:endParaRPr sz="700"/>
          </a:p>
        </p:txBody>
      </p:sp>
      <p:sp>
        <p:nvSpPr>
          <p:cNvPr id="67" name="Google Shape;67;p11"/>
          <p:cNvSpPr txBox="1"/>
          <p:nvPr/>
        </p:nvSpPr>
        <p:spPr>
          <a:xfrm>
            <a:off x="1276588" y="1014945"/>
            <a:ext cx="1212215" cy="308159"/>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About Me: </a:t>
            </a:r>
            <a:endParaRPr sz="700"/>
          </a:p>
        </p:txBody>
      </p:sp>
      <p:sp>
        <p:nvSpPr>
          <p:cNvPr id="68" name="Google Shape;68;p11"/>
          <p:cNvSpPr txBox="1"/>
          <p:nvPr/>
        </p:nvSpPr>
        <p:spPr>
          <a:xfrm>
            <a:off x="971486" y="1544787"/>
            <a:ext cx="3123637" cy="598805"/>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100" u="none" cap="none" strike="noStrike">
                <a:solidFill>
                  <a:srgbClr val="FFFFFF"/>
                </a:solidFill>
                <a:latin typeface="Bungee"/>
                <a:ea typeface="Bungee"/>
                <a:cs typeface="Bungee"/>
                <a:sym typeface="Bungee"/>
              </a:rPr>
              <a:t>MY FAVORITE</a:t>
            </a:r>
            <a:endParaRPr sz="700"/>
          </a:p>
        </p:txBody>
      </p:sp>
      <p:pic>
        <p:nvPicPr>
          <p:cNvPr id="69" name="Google Shape;69;p11"/>
          <p:cNvPicPr preferRelativeResize="0"/>
          <p:nvPr/>
        </p:nvPicPr>
        <p:blipFill>
          <a:blip r:embed="rId5">
            <a:alphaModFix/>
          </a:blip>
          <a:stretch>
            <a:fillRect/>
          </a:stretch>
        </p:blipFill>
        <p:spPr>
          <a:xfrm>
            <a:off x="4000500" y="-12"/>
            <a:ext cx="5143501"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20"/>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351" name="Google Shape;351;p20"/>
          <p:cNvGrpSpPr/>
          <p:nvPr/>
        </p:nvGrpSpPr>
        <p:grpSpPr>
          <a:xfrm>
            <a:off x="3289868" y="808042"/>
            <a:ext cx="2564263" cy="1369111"/>
            <a:chOff x="0" y="-38100"/>
            <a:chExt cx="1350723" cy="721178"/>
          </a:xfrm>
        </p:grpSpPr>
        <p:sp>
          <p:nvSpPr>
            <p:cNvPr id="352" name="Google Shape;352;p20"/>
            <p:cNvSpPr/>
            <p:nvPr/>
          </p:nvSpPr>
          <p:spPr>
            <a:xfrm>
              <a:off x="0" y="0"/>
              <a:ext cx="1350723" cy="683078"/>
            </a:xfrm>
            <a:custGeom>
              <a:rect b="b" l="l" r="r" t="t"/>
              <a:pathLst>
                <a:path extrusionOk="0" h="683078" w="1350723">
                  <a:moveTo>
                    <a:pt x="76989" y="0"/>
                  </a:moveTo>
                  <a:lnTo>
                    <a:pt x="1273735" y="0"/>
                  </a:lnTo>
                  <a:cubicBezTo>
                    <a:pt x="1294153" y="0"/>
                    <a:pt x="1313736" y="8111"/>
                    <a:pt x="1328174" y="22549"/>
                  </a:cubicBezTo>
                  <a:cubicBezTo>
                    <a:pt x="1342612" y="36988"/>
                    <a:pt x="1350723" y="56570"/>
                    <a:pt x="1350723" y="76989"/>
                  </a:cubicBezTo>
                  <a:lnTo>
                    <a:pt x="1350723" y="606089"/>
                  </a:lnTo>
                  <a:cubicBezTo>
                    <a:pt x="1350723" y="648609"/>
                    <a:pt x="1316254" y="683078"/>
                    <a:pt x="1273735" y="683078"/>
                  </a:cubicBezTo>
                  <a:lnTo>
                    <a:pt x="76989" y="683078"/>
                  </a:lnTo>
                  <a:cubicBezTo>
                    <a:pt x="56570" y="683078"/>
                    <a:pt x="36988" y="674967"/>
                    <a:pt x="22549" y="660528"/>
                  </a:cubicBezTo>
                  <a:cubicBezTo>
                    <a:pt x="8111" y="646090"/>
                    <a:pt x="0" y="626508"/>
                    <a:pt x="0" y="606089"/>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3" name="Google Shape;353;p20"/>
            <p:cNvSpPr txBox="1"/>
            <p:nvPr/>
          </p:nvSpPr>
          <p:spPr>
            <a:xfrm>
              <a:off x="0" y="-38100"/>
              <a:ext cx="1350723" cy="721178"/>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4" name="Google Shape;354;p20"/>
          <p:cNvGrpSpPr/>
          <p:nvPr/>
        </p:nvGrpSpPr>
        <p:grpSpPr>
          <a:xfrm>
            <a:off x="3289868" y="808042"/>
            <a:ext cx="2564263" cy="720720"/>
            <a:chOff x="0" y="-38100"/>
            <a:chExt cx="1350723" cy="379639"/>
          </a:xfrm>
        </p:grpSpPr>
        <p:sp>
          <p:nvSpPr>
            <p:cNvPr id="355" name="Google Shape;355;p20"/>
            <p:cNvSpPr/>
            <p:nvPr/>
          </p:nvSpPr>
          <p:spPr>
            <a:xfrm>
              <a:off x="0" y="0"/>
              <a:ext cx="1350723" cy="341539"/>
            </a:xfrm>
            <a:custGeom>
              <a:rect b="b" l="l" r="r" t="t"/>
              <a:pathLst>
                <a:path extrusionOk="0" h="341539" w="1350723">
                  <a:moveTo>
                    <a:pt x="76989" y="0"/>
                  </a:moveTo>
                  <a:lnTo>
                    <a:pt x="1273735" y="0"/>
                  </a:lnTo>
                  <a:cubicBezTo>
                    <a:pt x="1294153" y="0"/>
                    <a:pt x="1313736" y="8111"/>
                    <a:pt x="1328174" y="22549"/>
                  </a:cubicBezTo>
                  <a:cubicBezTo>
                    <a:pt x="1342612" y="36988"/>
                    <a:pt x="1350723" y="56570"/>
                    <a:pt x="1350723" y="76989"/>
                  </a:cubicBezTo>
                  <a:lnTo>
                    <a:pt x="1350723" y="264550"/>
                  </a:lnTo>
                  <a:cubicBezTo>
                    <a:pt x="1350723" y="307070"/>
                    <a:pt x="1316254" y="341539"/>
                    <a:pt x="1273735" y="341539"/>
                  </a:cubicBezTo>
                  <a:lnTo>
                    <a:pt x="76989" y="341539"/>
                  </a:lnTo>
                  <a:cubicBezTo>
                    <a:pt x="56570" y="341539"/>
                    <a:pt x="36988" y="333428"/>
                    <a:pt x="22549" y="318989"/>
                  </a:cubicBezTo>
                  <a:cubicBezTo>
                    <a:pt x="8111" y="304551"/>
                    <a:pt x="0" y="284969"/>
                    <a:pt x="0" y="264550"/>
                  </a:cubicBezTo>
                  <a:lnTo>
                    <a:pt x="0" y="76989"/>
                  </a:lnTo>
                  <a:cubicBezTo>
                    <a:pt x="0" y="34469"/>
                    <a:pt x="34469" y="0"/>
                    <a:pt x="76989"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20"/>
            <p:cNvSpPr txBox="1"/>
            <p:nvPr/>
          </p:nvSpPr>
          <p:spPr>
            <a:xfrm>
              <a:off x="0" y="-38100"/>
              <a:ext cx="1350723" cy="379639"/>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7" name="Google Shape;357;p20"/>
          <p:cNvSpPr txBox="1"/>
          <p:nvPr/>
        </p:nvSpPr>
        <p:spPr>
          <a:xfrm>
            <a:off x="3815711" y="1698512"/>
            <a:ext cx="1628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358" name="Google Shape;358;p20"/>
          <p:cNvSpPr txBox="1"/>
          <p:nvPr/>
        </p:nvSpPr>
        <p:spPr>
          <a:xfrm>
            <a:off x="3797577" y="1032052"/>
            <a:ext cx="1646726" cy="3069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nvGrpSpPr>
          <p:cNvPr id="359" name="Google Shape;359;p20"/>
          <p:cNvGrpSpPr/>
          <p:nvPr/>
        </p:nvGrpSpPr>
        <p:grpSpPr>
          <a:xfrm>
            <a:off x="381762" y="2879730"/>
            <a:ext cx="2564264" cy="1369111"/>
            <a:chOff x="0" y="-38100"/>
            <a:chExt cx="1350723" cy="721178"/>
          </a:xfrm>
        </p:grpSpPr>
        <p:sp>
          <p:nvSpPr>
            <p:cNvPr id="360" name="Google Shape;360;p20"/>
            <p:cNvSpPr/>
            <p:nvPr/>
          </p:nvSpPr>
          <p:spPr>
            <a:xfrm>
              <a:off x="0" y="0"/>
              <a:ext cx="1350723" cy="683078"/>
            </a:xfrm>
            <a:custGeom>
              <a:rect b="b" l="l" r="r" t="t"/>
              <a:pathLst>
                <a:path extrusionOk="0" h="683078" w="1350723">
                  <a:moveTo>
                    <a:pt x="76989" y="0"/>
                  </a:moveTo>
                  <a:lnTo>
                    <a:pt x="1273735" y="0"/>
                  </a:lnTo>
                  <a:cubicBezTo>
                    <a:pt x="1294153" y="0"/>
                    <a:pt x="1313736" y="8111"/>
                    <a:pt x="1328174" y="22549"/>
                  </a:cubicBezTo>
                  <a:cubicBezTo>
                    <a:pt x="1342612" y="36988"/>
                    <a:pt x="1350723" y="56570"/>
                    <a:pt x="1350723" y="76989"/>
                  </a:cubicBezTo>
                  <a:lnTo>
                    <a:pt x="1350723" y="606089"/>
                  </a:lnTo>
                  <a:cubicBezTo>
                    <a:pt x="1350723" y="648609"/>
                    <a:pt x="1316254" y="683078"/>
                    <a:pt x="1273735" y="683078"/>
                  </a:cubicBezTo>
                  <a:lnTo>
                    <a:pt x="76989" y="683078"/>
                  </a:lnTo>
                  <a:cubicBezTo>
                    <a:pt x="56570" y="683078"/>
                    <a:pt x="36988" y="674967"/>
                    <a:pt x="22549" y="660528"/>
                  </a:cubicBezTo>
                  <a:cubicBezTo>
                    <a:pt x="8111" y="646090"/>
                    <a:pt x="0" y="626508"/>
                    <a:pt x="0" y="606089"/>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1" name="Google Shape;361;p20"/>
            <p:cNvSpPr txBox="1"/>
            <p:nvPr/>
          </p:nvSpPr>
          <p:spPr>
            <a:xfrm>
              <a:off x="0" y="-38100"/>
              <a:ext cx="1350723" cy="721178"/>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2" name="Google Shape;362;p20"/>
          <p:cNvGrpSpPr/>
          <p:nvPr/>
        </p:nvGrpSpPr>
        <p:grpSpPr>
          <a:xfrm>
            <a:off x="381762" y="2879730"/>
            <a:ext cx="2564264" cy="720720"/>
            <a:chOff x="0" y="-38100"/>
            <a:chExt cx="1350723" cy="379639"/>
          </a:xfrm>
        </p:grpSpPr>
        <p:sp>
          <p:nvSpPr>
            <p:cNvPr id="363" name="Google Shape;363;p20"/>
            <p:cNvSpPr/>
            <p:nvPr/>
          </p:nvSpPr>
          <p:spPr>
            <a:xfrm>
              <a:off x="0" y="0"/>
              <a:ext cx="1350723" cy="341539"/>
            </a:xfrm>
            <a:custGeom>
              <a:rect b="b" l="l" r="r" t="t"/>
              <a:pathLst>
                <a:path extrusionOk="0" h="341539" w="1350723">
                  <a:moveTo>
                    <a:pt x="76989" y="0"/>
                  </a:moveTo>
                  <a:lnTo>
                    <a:pt x="1273735" y="0"/>
                  </a:lnTo>
                  <a:cubicBezTo>
                    <a:pt x="1294153" y="0"/>
                    <a:pt x="1313736" y="8111"/>
                    <a:pt x="1328174" y="22549"/>
                  </a:cubicBezTo>
                  <a:cubicBezTo>
                    <a:pt x="1342612" y="36988"/>
                    <a:pt x="1350723" y="56570"/>
                    <a:pt x="1350723" y="76989"/>
                  </a:cubicBezTo>
                  <a:lnTo>
                    <a:pt x="1350723" y="264550"/>
                  </a:lnTo>
                  <a:cubicBezTo>
                    <a:pt x="1350723" y="307070"/>
                    <a:pt x="1316254" y="341539"/>
                    <a:pt x="1273735" y="341539"/>
                  </a:cubicBezTo>
                  <a:lnTo>
                    <a:pt x="76989" y="341539"/>
                  </a:lnTo>
                  <a:cubicBezTo>
                    <a:pt x="56570" y="341539"/>
                    <a:pt x="36988" y="333428"/>
                    <a:pt x="22549" y="318989"/>
                  </a:cubicBezTo>
                  <a:cubicBezTo>
                    <a:pt x="8111" y="304551"/>
                    <a:pt x="0" y="284969"/>
                    <a:pt x="0" y="264550"/>
                  </a:cubicBezTo>
                  <a:lnTo>
                    <a:pt x="0" y="76989"/>
                  </a:lnTo>
                  <a:cubicBezTo>
                    <a:pt x="0" y="34469"/>
                    <a:pt x="34469" y="0"/>
                    <a:pt x="76989"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4" name="Google Shape;364;p20"/>
            <p:cNvSpPr txBox="1"/>
            <p:nvPr/>
          </p:nvSpPr>
          <p:spPr>
            <a:xfrm>
              <a:off x="0" y="-38100"/>
              <a:ext cx="1350723" cy="379639"/>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5" name="Google Shape;365;p20"/>
          <p:cNvSpPr txBox="1"/>
          <p:nvPr/>
        </p:nvSpPr>
        <p:spPr>
          <a:xfrm>
            <a:off x="907605" y="3770199"/>
            <a:ext cx="1628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366" name="Google Shape;366;p20"/>
          <p:cNvSpPr txBox="1"/>
          <p:nvPr/>
        </p:nvSpPr>
        <p:spPr>
          <a:xfrm>
            <a:off x="889470" y="3103739"/>
            <a:ext cx="1646726" cy="3069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nvGrpSpPr>
          <p:cNvPr id="367" name="Google Shape;367;p20"/>
          <p:cNvGrpSpPr/>
          <p:nvPr/>
        </p:nvGrpSpPr>
        <p:grpSpPr>
          <a:xfrm>
            <a:off x="6197974" y="808042"/>
            <a:ext cx="2564264" cy="1369111"/>
            <a:chOff x="0" y="-38100"/>
            <a:chExt cx="1350723" cy="721178"/>
          </a:xfrm>
        </p:grpSpPr>
        <p:sp>
          <p:nvSpPr>
            <p:cNvPr id="368" name="Google Shape;368;p20"/>
            <p:cNvSpPr/>
            <p:nvPr/>
          </p:nvSpPr>
          <p:spPr>
            <a:xfrm>
              <a:off x="0" y="0"/>
              <a:ext cx="1350723" cy="683078"/>
            </a:xfrm>
            <a:custGeom>
              <a:rect b="b" l="l" r="r" t="t"/>
              <a:pathLst>
                <a:path extrusionOk="0" h="683078" w="1350723">
                  <a:moveTo>
                    <a:pt x="76989" y="0"/>
                  </a:moveTo>
                  <a:lnTo>
                    <a:pt x="1273735" y="0"/>
                  </a:lnTo>
                  <a:cubicBezTo>
                    <a:pt x="1294153" y="0"/>
                    <a:pt x="1313736" y="8111"/>
                    <a:pt x="1328174" y="22549"/>
                  </a:cubicBezTo>
                  <a:cubicBezTo>
                    <a:pt x="1342612" y="36988"/>
                    <a:pt x="1350723" y="56570"/>
                    <a:pt x="1350723" y="76989"/>
                  </a:cubicBezTo>
                  <a:lnTo>
                    <a:pt x="1350723" y="606089"/>
                  </a:lnTo>
                  <a:cubicBezTo>
                    <a:pt x="1350723" y="648609"/>
                    <a:pt x="1316254" y="683078"/>
                    <a:pt x="1273735" y="683078"/>
                  </a:cubicBezTo>
                  <a:lnTo>
                    <a:pt x="76989" y="683078"/>
                  </a:lnTo>
                  <a:cubicBezTo>
                    <a:pt x="56570" y="683078"/>
                    <a:pt x="36988" y="674967"/>
                    <a:pt x="22549" y="660528"/>
                  </a:cubicBezTo>
                  <a:cubicBezTo>
                    <a:pt x="8111" y="646090"/>
                    <a:pt x="0" y="626508"/>
                    <a:pt x="0" y="606089"/>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9" name="Google Shape;369;p20"/>
            <p:cNvSpPr txBox="1"/>
            <p:nvPr/>
          </p:nvSpPr>
          <p:spPr>
            <a:xfrm>
              <a:off x="0" y="-38100"/>
              <a:ext cx="1350723" cy="721178"/>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0" name="Google Shape;370;p20"/>
          <p:cNvGrpSpPr/>
          <p:nvPr/>
        </p:nvGrpSpPr>
        <p:grpSpPr>
          <a:xfrm>
            <a:off x="6197974" y="808042"/>
            <a:ext cx="2564264" cy="720720"/>
            <a:chOff x="0" y="-38100"/>
            <a:chExt cx="1350723" cy="379639"/>
          </a:xfrm>
        </p:grpSpPr>
        <p:sp>
          <p:nvSpPr>
            <p:cNvPr id="371" name="Google Shape;371;p20"/>
            <p:cNvSpPr/>
            <p:nvPr/>
          </p:nvSpPr>
          <p:spPr>
            <a:xfrm>
              <a:off x="0" y="0"/>
              <a:ext cx="1350723" cy="341539"/>
            </a:xfrm>
            <a:custGeom>
              <a:rect b="b" l="l" r="r" t="t"/>
              <a:pathLst>
                <a:path extrusionOk="0" h="341539" w="1350723">
                  <a:moveTo>
                    <a:pt x="76989" y="0"/>
                  </a:moveTo>
                  <a:lnTo>
                    <a:pt x="1273735" y="0"/>
                  </a:lnTo>
                  <a:cubicBezTo>
                    <a:pt x="1294153" y="0"/>
                    <a:pt x="1313736" y="8111"/>
                    <a:pt x="1328174" y="22549"/>
                  </a:cubicBezTo>
                  <a:cubicBezTo>
                    <a:pt x="1342612" y="36988"/>
                    <a:pt x="1350723" y="56570"/>
                    <a:pt x="1350723" y="76989"/>
                  </a:cubicBezTo>
                  <a:lnTo>
                    <a:pt x="1350723" y="264550"/>
                  </a:lnTo>
                  <a:cubicBezTo>
                    <a:pt x="1350723" y="307070"/>
                    <a:pt x="1316254" y="341539"/>
                    <a:pt x="1273735" y="341539"/>
                  </a:cubicBezTo>
                  <a:lnTo>
                    <a:pt x="76989" y="341539"/>
                  </a:lnTo>
                  <a:cubicBezTo>
                    <a:pt x="56570" y="341539"/>
                    <a:pt x="36988" y="333428"/>
                    <a:pt x="22549" y="318989"/>
                  </a:cubicBezTo>
                  <a:cubicBezTo>
                    <a:pt x="8111" y="304551"/>
                    <a:pt x="0" y="284969"/>
                    <a:pt x="0" y="264550"/>
                  </a:cubicBezTo>
                  <a:lnTo>
                    <a:pt x="0" y="76989"/>
                  </a:lnTo>
                  <a:cubicBezTo>
                    <a:pt x="0" y="34469"/>
                    <a:pt x="34469" y="0"/>
                    <a:pt x="76989"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2" name="Google Shape;372;p20"/>
            <p:cNvSpPr txBox="1"/>
            <p:nvPr/>
          </p:nvSpPr>
          <p:spPr>
            <a:xfrm>
              <a:off x="0" y="-38100"/>
              <a:ext cx="1350723" cy="379639"/>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3" name="Google Shape;373;p20"/>
          <p:cNvSpPr txBox="1"/>
          <p:nvPr/>
        </p:nvSpPr>
        <p:spPr>
          <a:xfrm>
            <a:off x="6723818" y="1698512"/>
            <a:ext cx="1628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374" name="Google Shape;374;p20"/>
          <p:cNvSpPr txBox="1"/>
          <p:nvPr/>
        </p:nvSpPr>
        <p:spPr>
          <a:xfrm>
            <a:off x="6705683" y="1032052"/>
            <a:ext cx="1646726" cy="3069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nvGrpSpPr>
          <p:cNvPr id="375" name="Google Shape;375;p20"/>
          <p:cNvGrpSpPr/>
          <p:nvPr/>
        </p:nvGrpSpPr>
        <p:grpSpPr>
          <a:xfrm>
            <a:off x="3289868" y="2879730"/>
            <a:ext cx="2564263" cy="1369111"/>
            <a:chOff x="0" y="-38100"/>
            <a:chExt cx="1350723" cy="721178"/>
          </a:xfrm>
        </p:grpSpPr>
        <p:sp>
          <p:nvSpPr>
            <p:cNvPr id="376" name="Google Shape;376;p20"/>
            <p:cNvSpPr/>
            <p:nvPr/>
          </p:nvSpPr>
          <p:spPr>
            <a:xfrm>
              <a:off x="0" y="0"/>
              <a:ext cx="1350723" cy="683078"/>
            </a:xfrm>
            <a:custGeom>
              <a:rect b="b" l="l" r="r" t="t"/>
              <a:pathLst>
                <a:path extrusionOk="0" h="683078" w="1350723">
                  <a:moveTo>
                    <a:pt x="76989" y="0"/>
                  </a:moveTo>
                  <a:lnTo>
                    <a:pt x="1273735" y="0"/>
                  </a:lnTo>
                  <a:cubicBezTo>
                    <a:pt x="1294153" y="0"/>
                    <a:pt x="1313736" y="8111"/>
                    <a:pt x="1328174" y="22549"/>
                  </a:cubicBezTo>
                  <a:cubicBezTo>
                    <a:pt x="1342612" y="36988"/>
                    <a:pt x="1350723" y="56570"/>
                    <a:pt x="1350723" y="76989"/>
                  </a:cubicBezTo>
                  <a:lnTo>
                    <a:pt x="1350723" y="606089"/>
                  </a:lnTo>
                  <a:cubicBezTo>
                    <a:pt x="1350723" y="648609"/>
                    <a:pt x="1316254" y="683078"/>
                    <a:pt x="1273735" y="683078"/>
                  </a:cubicBezTo>
                  <a:lnTo>
                    <a:pt x="76989" y="683078"/>
                  </a:lnTo>
                  <a:cubicBezTo>
                    <a:pt x="56570" y="683078"/>
                    <a:pt x="36988" y="674967"/>
                    <a:pt x="22549" y="660528"/>
                  </a:cubicBezTo>
                  <a:cubicBezTo>
                    <a:pt x="8111" y="646090"/>
                    <a:pt x="0" y="626508"/>
                    <a:pt x="0" y="606089"/>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7" name="Google Shape;377;p20"/>
            <p:cNvSpPr txBox="1"/>
            <p:nvPr/>
          </p:nvSpPr>
          <p:spPr>
            <a:xfrm>
              <a:off x="0" y="-38100"/>
              <a:ext cx="1350723" cy="721178"/>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8" name="Google Shape;378;p20"/>
          <p:cNvGrpSpPr/>
          <p:nvPr/>
        </p:nvGrpSpPr>
        <p:grpSpPr>
          <a:xfrm>
            <a:off x="3289868" y="2879730"/>
            <a:ext cx="2564263" cy="720720"/>
            <a:chOff x="0" y="-38100"/>
            <a:chExt cx="1350723" cy="379639"/>
          </a:xfrm>
        </p:grpSpPr>
        <p:sp>
          <p:nvSpPr>
            <p:cNvPr id="379" name="Google Shape;379;p20"/>
            <p:cNvSpPr/>
            <p:nvPr/>
          </p:nvSpPr>
          <p:spPr>
            <a:xfrm>
              <a:off x="0" y="0"/>
              <a:ext cx="1350723" cy="341539"/>
            </a:xfrm>
            <a:custGeom>
              <a:rect b="b" l="l" r="r" t="t"/>
              <a:pathLst>
                <a:path extrusionOk="0" h="341539" w="1350723">
                  <a:moveTo>
                    <a:pt x="76989" y="0"/>
                  </a:moveTo>
                  <a:lnTo>
                    <a:pt x="1273735" y="0"/>
                  </a:lnTo>
                  <a:cubicBezTo>
                    <a:pt x="1294153" y="0"/>
                    <a:pt x="1313736" y="8111"/>
                    <a:pt x="1328174" y="22549"/>
                  </a:cubicBezTo>
                  <a:cubicBezTo>
                    <a:pt x="1342612" y="36988"/>
                    <a:pt x="1350723" y="56570"/>
                    <a:pt x="1350723" y="76989"/>
                  </a:cubicBezTo>
                  <a:lnTo>
                    <a:pt x="1350723" y="264550"/>
                  </a:lnTo>
                  <a:cubicBezTo>
                    <a:pt x="1350723" y="307070"/>
                    <a:pt x="1316254" y="341539"/>
                    <a:pt x="1273735" y="341539"/>
                  </a:cubicBezTo>
                  <a:lnTo>
                    <a:pt x="76989" y="341539"/>
                  </a:lnTo>
                  <a:cubicBezTo>
                    <a:pt x="56570" y="341539"/>
                    <a:pt x="36988" y="333428"/>
                    <a:pt x="22549" y="318989"/>
                  </a:cubicBezTo>
                  <a:cubicBezTo>
                    <a:pt x="8111" y="304551"/>
                    <a:pt x="0" y="284969"/>
                    <a:pt x="0" y="264550"/>
                  </a:cubicBezTo>
                  <a:lnTo>
                    <a:pt x="0" y="76989"/>
                  </a:lnTo>
                  <a:cubicBezTo>
                    <a:pt x="0" y="34469"/>
                    <a:pt x="34469" y="0"/>
                    <a:pt x="76989"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0" name="Google Shape;380;p20"/>
            <p:cNvSpPr txBox="1"/>
            <p:nvPr/>
          </p:nvSpPr>
          <p:spPr>
            <a:xfrm>
              <a:off x="0" y="-38100"/>
              <a:ext cx="1350723" cy="379639"/>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1" name="Google Shape;381;p20"/>
          <p:cNvSpPr txBox="1"/>
          <p:nvPr/>
        </p:nvSpPr>
        <p:spPr>
          <a:xfrm>
            <a:off x="3815711" y="3770199"/>
            <a:ext cx="1628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382" name="Google Shape;382;p20"/>
          <p:cNvSpPr txBox="1"/>
          <p:nvPr/>
        </p:nvSpPr>
        <p:spPr>
          <a:xfrm>
            <a:off x="3797577" y="3103739"/>
            <a:ext cx="1646726" cy="3069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sp>
        <p:nvSpPr>
          <p:cNvPr id="383" name="Google Shape;383;p20"/>
          <p:cNvSpPr/>
          <p:nvPr/>
        </p:nvSpPr>
        <p:spPr>
          <a:xfrm rot="784534">
            <a:off x="6574645" y="2212291"/>
            <a:ext cx="1966794" cy="2657830"/>
          </a:xfrm>
          <a:custGeom>
            <a:rect b="b" l="l" r="r" t="t"/>
            <a:pathLst>
              <a:path extrusionOk="0" h="5315661" w="3933589">
                <a:moveTo>
                  <a:pt x="0" y="0"/>
                </a:moveTo>
                <a:lnTo>
                  <a:pt x="3933589" y="0"/>
                </a:lnTo>
                <a:lnTo>
                  <a:pt x="3933589" y="5315661"/>
                </a:lnTo>
                <a:lnTo>
                  <a:pt x="0" y="5315661"/>
                </a:lnTo>
                <a:lnTo>
                  <a:pt x="0" y="0"/>
                </a:lnTo>
                <a:close/>
              </a:path>
            </a:pathLst>
          </a:custGeom>
          <a:blipFill rotWithShape="1">
            <a:blip r:embed="rId4">
              <a:alphaModFix/>
            </a:blip>
            <a:stretch>
              <a:fillRect b="0" l="0" r="0" t="0"/>
            </a:stretch>
          </a:blipFill>
          <a:ln>
            <a:noFill/>
          </a:ln>
        </p:spPr>
      </p:sp>
      <p:sp>
        <p:nvSpPr>
          <p:cNvPr id="384" name="Google Shape;384;p20"/>
          <p:cNvSpPr/>
          <p:nvPr/>
        </p:nvSpPr>
        <p:spPr>
          <a:xfrm rot="-685926">
            <a:off x="561367" y="192574"/>
            <a:ext cx="1982417" cy="2672376"/>
          </a:xfrm>
          <a:custGeom>
            <a:rect b="b" l="l" r="r" t="t"/>
            <a:pathLst>
              <a:path extrusionOk="0" h="5344752" w="3964834">
                <a:moveTo>
                  <a:pt x="0" y="0"/>
                </a:moveTo>
                <a:lnTo>
                  <a:pt x="3964834" y="0"/>
                </a:lnTo>
                <a:lnTo>
                  <a:pt x="3964834" y="5344752"/>
                </a:lnTo>
                <a:lnTo>
                  <a:pt x="0" y="534475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21"/>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390" name="Google Shape;390;p21"/>
          <p:cNvGrpSpPr/>
          <p:nvPr/>
        </p:nvGrpSpPr>
        <p:grpSpPr>
          <a:xfrm rot="-360281">
            <a:off x="677256" y="104229"/>
            <a:ext cx="3127122" cy="4716151"/>
            <a:chOff x="0" y="-38100"/>
            <a:chExt cx="1533614" cy="2312911"/>
          </a:xfrm>
        </p:grpSpPr>
        <p:sp>
          <p:nvSpPr>
            <p:cNvPr id="391" name="Google Shape;391;p21"/>
            <p:cNvSpPr/>
            <p:nvPr/>
          </p:nvSpPr>
          <p:spPr>
            <a:xfrm>
              <a:off x="0" y="0"/>
              <a:ext cx="1533614" cy="2274811"/>
            </a:xfrm>
            <a:custGeom>
              <a:rect b="b" l="l" r="r" t="t"/>
              <a:pathLst>
                <a:path extrusionOk="0" h="2274811" w="1533614">
                  <a:moveTo>
                    <a:pt x="0" y="0"/>
                  </a:moveTo>
                  <a:lnTo>
                    <a:pt x="1533614" y="0"/>
                  </a:lnTo>
                  <a:lnTo>
                    <a:pt x="1533614" y="2274811"/>
                  </a:lnTo>
                  <a:lnTo>
                    <a:pt x="0" y="2274811"/>
                  </a:lnTo>
                  <a:close/>
                </a:path>
              </a:pathLst>
            </a:custGeom>
            <a:solidFill>
              <a:srgbClr val="057EE0"/>
            </a:solidFill>
            <a:ln>
              <a:noFill/>
            </a:ln>
          </p:spPr>
        </p:sp>
        <p:sp>
          <p:nvSpPr>
            <p:cNvPr id="392" name="Google Shape;392;p21"/>
            <p:cNvSpPr txBox="1"/>
            <p:nvPr/>
          </p:nvSpPr>
          <p:spPr>
            <a:xfrm>
              <a:off x="0" y="-38100"/>
              <a:ext cx="1533614" cy="231291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3" name="Google Shape;393;p21"/>
          <p:cNvGrpSpPr/>
          <p:nvPr/>
        </p:nvGrpSpPr>
        <p:grpSpPr>
          <a:xfrm rot="-721532">
            <a:off x="4505620" y="486379"/>
            <a:ext cx="1834270" cy="2053829"/>
            <a:chOff x="0" y="-38100"/>
            <a:chExt cx="1533614" cy="1717185"/>
          </a:xfrm>
        </p:grpSpPr>
        <p:sp>
          <p:nvSpPr>
            <p:cNvPr id="394" name="Google Shape;394;p21"/>
            <p:cNvSpPr/>
            <p:nvPr/>
          </p:nvSpPr>
          <p:spPr>
            <a:xfrm>
              <a:off x="0" y="0"/>
              <a:ext cx="1533614" cy="1679085"/>
            </a:xfrm>
            <a:custGeom>
              <a:rect b="b" l="l" r="r" t="t"/>
              <a:pathLst>
                <a:path extrusionOk="0" h="1679085" w="1533614">
                  <a:moveTo>
                    <a:pt x="0" y="0"/>
                  </a:moveTo>
                  <a:lnTo>
                    <a:pt x="1533614" y="0"/>
                  </a:lnTo>
                  <a:lnTo>
                    <a:pt x="1533614" y="1679085"/>
                  </a:lnTo>
                  <a:lnTo>
                    <a:pt x="0" y="1679085"/>
                  </a:lnTo>
                  <a:close/>
                </a:path>
              </a:pathLst>
            </a:custGeom>
            <a:solidFill>
              <a:srgbClr val="057EE0"/>
            </a:solidFill>
            <a:ln>
              <a:noFill/>
            </a:ln>
          </p:spPr>
        </p:sp>
        <p:sp>
          <p:nvSpPr>
            <p:cNvPr id="395" name="Google Shape;395;p21"/>
            <p:cNvSpPr txBox="1"/>
            <p:nvPr/>
          </p:nvSpPr>
          <p:spPr>
            <a:xfrm>
              <a:off x="0" y="-38100"/>
              <a:ext cx="1533614" cy="1717185"/>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6" name="Google Shape;396;p21"/>
          <p:cNvGrpSpPr/>
          <p:nvPr/>
        </p:nvGrpSpPr>
        <p:grpSpPr>
          <a:xfrm rot="662803">
            <a:off x="6947129" y="536790"/>
            <a:ext cx="1834270" cy="1952852"/>
            <a:chOff x="0" y="-38100"/>
            <a:chExt cx="1533614" cy="1632759"/>
          </a:xfrm>
        </p:grpSpPr>
        <p:sp>
          <p:nvSpPr>
            <p:cNvPr id="397" name="Google Shape;397;p21"/>
            <p:cNvSpPr/>
            <p:nvPr/>
          </p:nvSpPr>
          <p:spPr>
            <a:xfrm>
              <a:off x="0" y="0"/>
              <a:ext cx="1533614" cy="1594659"/>
            </a:xfrm>
            <a:custGeom>
              <a:rect b="b" l="l" r="r" t="t"/>
              <a:pathLst>
                <a:path extrusionOk="0" h="1594659" w="1533614">
                  <a:moveTo>
                    <a:pt x="0" y="0"/>
                  </a:moveTo>
                  <a:lnTo>
                    <a:pt x="1533614" y="0"/>
                  </a:lnTo>
                  <a:lnTo>
                    <a:pt x="1533614" y="1594659"/>
                  </a:lnTo>
                  <a:lnTo>
                    <a:pt x="0" y="1594659"/>
                  </a:lnTo>
                  <a:close/>
                </a:path>
              </a:pathLst>
            </a:custGeom>
            <a:solidFill>
              <a:srgbClr val="057EE0"/>
            </a:solidFill>
            <a:ln>
              <a:noFill/>
            </a:ln>
          </p:spPr>
        </p:sp>
        <p:sp>
          <p:nvSpPr>
            <p:cNvPr id="398" name="Google Shape;398;p21"/>
            <p:cNvSpPr txBox="1"/>
            <p:nvPr/>
          </p:nvSpPr>
          <p:spPr>
            <a:xfrm>
              <a:off x="0" y="-38100"/>
              <a:ext cx="1533614" cy="1632759"/>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99" name="Google Shape;399;p21"/>
          <p:cNvPicPr preferRelativeResize="0"/>
          <p:nvPr/>
        </p:nvPicPr>
        <p:blipFill>
          <a:blip r:embed="rId4">
            <a:alphaModFix/>
          </a:blip>
          <a:stretch>
            <a:fillRect/>
          </a:stretch>
        </p:blipFill>
        <p:spPr>
          <a:xfrm>
            <a:off x="6868975" y="501600"/>
            <a:ext cx="1988950" cy="2031530"/>
          </a:xfrm>
          <a:prstGeom prst="rect">
            <a:avLst/>
          </a:prstGeom>
          <a:noFill/>
          <a:ln>
            <a:noFill/>
          </a:ln>
        </p:spPr>
      </p:pic>
      <p:pic>
        <p:nvPicPr>
          <p:cNvPr id="400" name="Google Shape;400;p21"/>
          <p:cNvPicPr preferRelativeResize="0"/>
          <p:nvPr/>
        </p:nvPicPr>
        <p:blipFill>
          <a:blip r:embed="rId5">
            <a:alphaModFix/>
          </a:blip>
          <a:stretch>
            <a:fillRect/>
          </a:stretch>
        </p:blipFill>
        <p:spPr>
          <a:xfrm>
            <a:off x="4410049" y="441150"/>
            <a:ext cx="2034049" cy="2152644"/>
          </a:xfrm>
          <a:prstGeom prst="rect">
            <a:avLst/>
          </a:prstGeom>
          <a:noFill/>
          <a:ln>
            <a:noFill/>
          </a:ln>
        </p:spPr>
      </p:pic>
      <p:pic>
        <p:nvPicPr>
          <p:cNvPr id="401" name="Google Shape;401;p21"/>
          <p:cNvPicPr preferRelativeResize="0"/>
          <p:nvPr/>
        </p:nvPicPr>
        <p:blipFill>
          <a:blip r:embed="rId6">
            <a:alphaModFix/>
          </a:blip>
          <a:stretch>
            <a:fillRect/>
          </a:stretch>
        </p:blipFill>
        <p:spPr>
          <a:xfrm>
            <a:off x="583950" y="153875"/>
            <a:ext cx="3277224" cy="4270142"/>
          </a:xfrm>
          <a:prstGeom prst="rect">
            <a:avLst/>
          </a:prstGeom>
          <a:noFill/>
          <a:ln>
            <a:noFill/>
          </a:ln>
        </p:spPr>
      </p:pic>
      <p:sp>
        <p:nvSpPr>
          <p:cNvPr id="402" name="Google Shape;402;p21"/>
          <p:cNvSpPr txBox="1"/>
          <p:nvPr/>
        </p:nvSpPr>
        <p:spPr>
          <a:xfrm rot="-360281">
            <a:off x="1632178" y="4350191"/>
            <a:ext cx="1646726" cy="3069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Name</a:t>
            </a:r>
            <a:endParaRPr sz="700"/>
          </a:p>
        </p:txBody>
      </p:sp>
      <p:sp>
        <p:nvSpPr>
          <p:cNvPr id="403" name="Google Shape;403;p21"/>
          <p:cNvSpPr/>
          <p:nvPr/>
        </p:nvSpPr>
        <p:spPr>
          <a:xfrm>
            <a:off x="3989449" y="1940274"/>
            <a:ext cx="779671" cy="724385"/>
          </a:xfrm>
          <a:custGeom>
            <a:rect b="b" l="l" r="r" t="t"/>
            <a:pathLst>
              <a:path extrusionOk="0" h="1448770" w="1559342">
                <a:moveTo>
                  <a:pt x="0" y="0"/>
                </a:moveTo>
                <a:lnTo>
                  <a:pt x="1559342" y="0"/>
                </a:lnTo>
                <a:lnTo>
                  <a:pt x="1559342" y="1448771"/>
                </a:lnTo>
                <a:lnTo>
                  <a:pt x="0" y="1448771"/>
                </a:lnTo>
                <a:lnTo>
                  <a:pt x="0" y="0"/>
                </a:lnTo>
                <a:close/>
              </a:path>
            </a:pathLst>
          </a:custGeom>
          <a:blipFill rotWithShape="1">
            <a:blip r:embed="rId7">
              <a:alphaModFix/>
            </a:blip>
            <a:stretch>
              <a:fillRect b="0" l="0" r="0" t="0"/>
            </a:stretch>
          </a:blipFill>
          <a:ln>
            <a:noFill/>
          </a:ln>
        </p:spPr>
      </p:sp>
      <p:grpSp>
        <p:nvGrpSpPr>
          <p:cNvPr id="404" name="Google Shape;404;p21"/>
          <p:cNvGrpSpPr/>
          <p:nvPr/>
        </p:nvGrpSpPr>
        <p:grpSpPr>
          <a:xfrm>
            <a:off x="4674532" y="2684066"/>
            <a:ext cx="3955118" cy="2058346"/>
            <a:chOff x="0" y="-38100"/>
            <a:chExt cx="2083354" cy="1084232"/>
          </a:xfrm>
        </p:grpSpPr>
        <p:sp>
          <p:nvSpPr>
            <p:cNvPr id="405" name="Google Shape;405;p21"/>
            <p:cNvSpPr/>
            <p:nvPr/>
          </p:nvSpPr>
          <p:spPr>
            <a:xfrm>
              <a:off x="0" y="0"/>
              <a:ext cx="2083354" cy="1046132"/>
            </a:xfrm>
            <a:custGeom>
              <a:rect b="b" l="l" r="r" t="t"/>
              <a:pathLst>
                <a:path extrusionOk="0" h="1046132" w="2083354">
                  <a:moveTo>
                    <a:pt x="49915" y="0"/>
                  </a:moveTo>
                  <a:lnTo>
                    <a:pt x="2033439" y="0"/>
                  </a:lnTo>
                  <a:cubicBezTo>
                    <a:pt x="2046678" y="0"/>
                    <a:pt x="2059374" y="5259"/>
                    <a:pt x="2068735" y="14620"/>
                  </a:cubicBezTo>
                  <a:cubicBezTo>
                    <a:pt x="2078095" y="23981"/>
                    <a:pt x="2083354" y="36677"/>
                    <a:pt x="2083354" y="49915"/>
                  </a:cubicBezTo>
                  <a:lnTo>
                    <a:pt x="2083354" y="996217"/>
                  </a:lnTo>
                  <a:cubicBezTo>
                    <a:pt x="2083354" y="1023784"/>
                    <a:pt x="2061007" y="1046132"/>
                    <a:pt x="2033439" y="1046132"/>
                  </a:cubicBezTo>
                  <a:lnTo>
                    <a:pt x="49915" y="1046132"/>
                  </a:lnTo>
                  <a:cubicBezTo>
                    <a:pt x="22348" y="1046132"/>
                    <a:pt x="0" y="1023784"/>
                    <a:pt x="0" y="996217"/>
                  </a:cubicBezTo>
                  <a:lnTo>
                    <a:pt x="0" y="49915"/>
                  </a:lnTo>
                  <a:cubicBezTo>
                    <a:pt x="0" y="22348"/>
                    <a:pt x="22348" y="0"/>
                    <a:pt x="49915"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21"/>
            <p:cNvSpPr txBox="1"/>
            <p:nvPr/>
          </p:nvSpPr>
          <p:spPr>
            <a:xfrm>
              <a:off x="0" y="-38100"/>
              <a:ext cx="2083354" cy="1084232"/>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7" name="Google Shape;407;p21"/>
          <p:cNvSpPr txBox="1"/>
          <p:nvPr/>
        </p:nvSpPr>
        <p:spPr>
          <a:xfrm>
            <a:off x="4899089" y="4049068"/>
            <a:ext cx="3506100" cy="461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FFF6F4"/>
                </a:solidFill>
                <a:latin typeface="Lato"/>
                <a:ea typeface="Lato"/>
                <a:cs typeface="Lato"/>
                <a:sym typeface="Lato"/>
              </a:rPr>
              <a:t>Elaborate on your topic here. Lorem ipsum dolor sit amet, consectetur adipiscing elit, sed do eiusmod tempor incididunt ut labore et dolore magna aliqua. </a:t>
            </a:r>
            <a:endParaRPr sz="700"/>
          </a:p>
        </p:txBody>
      </p:sp>
      <p:grpSp>
        <p:nvGrpSpPr>
          <p:cNvPr id="408" name="Google Shape;408;p21"/>
          <p:cNvGrpSpPr/>
          <p:nvPr/>
        </p:nvGrpSpPr>
        <p:grpSpPr>
          <a:xfrm>
            <a:off x="4674532" y="2684066"/>
            <a:ext cx="3955118" cy="1125985"/>
            <a:chOff x="0" y="-38100"/>
            <a:chExt cx="2083354" cy="593112"/>
          </a:xfrm>
        </p:grpSpPr>
        <p:sp>
          <p:nvSpPr>
            <p:cNvPr id="409" name="Google Shape;409;p21"/>
            <p:cNvSpPr/>
            <p:nvPr/>
          </p:nvSpPr>
          <p:spPr>
            <a:xfrm>
              <a:off x="0" y="0"/>
              <a:ext cx="2083354" cy="555012"/>
            </a:xfrm>
            <a:custGeom>
              <a:rect b="b" l="l" r="r" t="t"/>
              <a:pathLst>
                <a:path extrusionOk="0" h="555012" w="2083354">
                  <a:moveTo>
                    <a:pt x="49915" y="0"/>
                  </a:moveTo>
                  <a:lnTo>
                    <a:pt x="2033439" y="0"/>
                  </a:lnTo>
                  <a:cubicBezTo>
                    <a:pt x="2046678" y="0"/>
                    <a:pt x="2059374" y="5259"/>
                    <a:pt x="2068735" y="14620"/>
                  </a:cubicBezTo>
                  <a:cubicBezTo>
                    <a:pt x="2078095" y="23981"/>
                    <a:pt x="2083354" y="36677"/>
                    <a:pt x="2083354" y="49915"/>
                  </a:cubicBezTo>
                  <a:lnTo>
                    <a:pt x="2083354" y="505097"/>
                  </a:lnTo>
                  <a:cubicBezTo>
                    <a:pt x="2083354" y="532664"/>
                    <a:pt x="2061007" y="555012"/>
                    <a:pt x="2033439" y="555012"/>
                  </a:cubicBezTo>
                  <a:lnTo>
                    <a:pt x="49915" y="555012"/>
                  </a:lnTo>
                  <a:cubicBezTo>
                    <a:pt x="22348" y="555012"/>
                    <a:pt x="0" y="532664"/>
                    <a:pt x="0" y="505097"/>
                  </a:cubicBezTo>
                  <a:lnTo>
                    <a:pt x="0" y="49915"/>
                  </a:lnTo>
                  <a:cubicBezTo>
                    <a:pt x="0" y="22348"/>
                    <a:pt x="22348" y="0"/>
                    <a:pt x="49915" y="0"/>
                  </a:cubicBezTo>
                  <a:close/>
                </a:path>
              </a:pathLst>
            </a:custGeom>
            <a:solidFill>
              <a:srgbClr val="ECC0F4"/>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0" name="Google Shape;410;p21"/>
            <p:cNvSpPr txBox="1"/>
            <p:nvPr/>
          </p:nvSpPr>
          <p:spPr>
            <a:xfrm>
              <a:off x="0" y="-38100"/>
              <a:ext cx="2083354" cy="593112"/>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1" name="Google Shape;411;p21"/>
          <p:cNvSpPr txBox="1"/>
          <p:nvPr/>
        </p:nvSpPr>
        <p:spPr>
          <a:xfrm>
            <a:off x="4826115" y="3002482"/>
            <a:ext cx="3651953" cy="600601"/>
          </a:xfrm>
          <a:prstGeom prst="rect">
            <a:avLst/>
          </a:prstGeom>
          <a:noFill/>
          <a:ln>
            <a:noFill/>
          </a:ln>
        </p:spPr>
        <p:txBody>
          <a:bodyPr anchorCtr="0" anchor="t" bIns="0" lIns="0" spcFirstLastPara="1" rIns="0" wrap="square" tIns="0">
            <a:spAutoFit/>
          </a:bodyPr>
          <a:lstStyle/>
          <a:p>
            <a:pPr indent="0" lvl="0" marL="0" marR="0" rtl="0" algn="ctr">
              <a:lnSpc>
                <a:spcPct val="106006"/>
              </a:lnSpc>
              <a:spcBef>
                <a:spcPts val="0"/>
              </a:spcBef>
              <a:spcAft>
                <a:spcPts val="0"/>
              </a:spcAft>
              <a:buNone/>
            </a:pPr>
            <a:r>
              <a:rPr b="0" i="0" lang="en" sz="3800" u="none" cap="none" strike="noStrike">
                <a:solidFill>
                  <a:srgbClr val="057EE0"/>
                </a:solidFill>
                <a:latin typeface="Bungee"/>
                <a:ea typeface="Bungee"/>
                <a:cs typeface="Bungee"/>
                <a:sym typeface="Bungee"/>
              </a:rPr>
              <a:t>FUN FACT!</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22"/>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417" name="Google Shape;417;p22"/>
          <p:cNvGrpSpPr/>
          <p:nvPr/>
        </p:nvGrpSpPr>
        <p:grpSpPr>
          <a:xfrm>
            <a:off x="3629542" y="357144"/>
            <a:ext cx="5303574" cy="4350307"/>
            <a:chOff x="0" y="-38100"/>
            <a:chExt cx="2793652" cy="2291520"/>
          </a:xfrm>
        </p:grpSpPr>
        <p:sp>
          <p:nvSpPr>
            <p:cNvPr id="418" name="Google Shape;418;p22"/>
            <p:cNvSpPr/>
            <p:nvPr/>
          </p:nvSpPr>
          <p:spPr>
            <a:xfrm>
              <a:off x="0" y="0"/>
              <a:ext cx="2793652" cy="2253420"/>
            </a:xfrm>
            <a:custGeom>
              <a:rect b="b" l="l" r="r" t="t"/>
              <a:pathLst>
                <a:path extrusionOk="0" h="2253420" w="2793652">
                  <a:moveTo>
                    <a:pt x="0" y="0"/>
                  </a:moveTo>
                  <a:lnTo>
                    <a:pt x="2793652" y="0"/>
                  </a:lnTo>
                  <a:lnTo>
                    <a:pt x="2793652" y="2253420"/>
                  </a:lnTo>
                  <a:lnTo>
                    <a:pt x="0" y="2253420"/>
                  </a:lnTo>
                  <a:close/>
                </a:path>
              </a:pathLst>
            </a:custGeom>
            <a:solidFill>
              <a:srgbClr val="057EE0"/>
            </a:solidFill>
            <a:ln>
              <a:noFill/>
            </a:ln>
          </p:spPr>
        </p:sp>
        <p:sp>
          <p:nvSpPr>
            <p:cNvPr id="419" name="Google Shape;419;p22"/>
            <p:cNvSpPr txBox="1"/>
            <p:nvPr/>
          </p:nvSpPr>
          <p:spPr>
            <a:xfrm>
              <a:off x="0" y="-38100"/>
              <a:ext cx="2793652" cy="2291520"/>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20" name="Google Shape;420;p22"/>
          <p:cNvPicPr preferRelativeResize="0"/>
          <p:nvPr/>
        </p:nvPicPr>
        <p:blipFill>
          <a:blip r:embed="rId4">
            <a:alphaModFix/>
          </a:blip>
          <a:stretch>
            <a:fillRect/>
          </a:stretch>
        </p:blipFill>
        <p:spPr>
          <a:xfrm>
            <a:off x="3308025" y="514363"/>
            <a:ext cx="5529049" cy="4114780"/>
          </a:xfrm>
          <a:prstGeom prst="rect">
            <a:avLst/>
          </a:prstGeom>
          <a:noFill/>
          <a:ln>
            <a:noFill/>
          </a:ln>
        </p:spPr>
      </p:pic>
      <p:grpSp>
        <p:nvGrpSpPr>
          <p:cNvPr id="421" name="Google Shape;421;p22"/>
          <p:cNvGrpSpPr/>
          <p:nvPr/>
        </p:nvGrpSpPr>
        <p:grpSpPr>
          <a:xfrm>
            <a:off x="515098" y="233539"/>
            <a:ext cx="3348214" cy="4586142"/>
            <a:chOff x="0" y="-38100"/>
            <a:chExt cx="1413023" cy="1935457"/>
          </a:xfrm>
        </p:grpSpPr>
        <p:sp>
          <p:nvSpPr>
            <p:cNvPr id="422" name="Google Shape;422;p22"/>
            <p:cNvSpPr/>
            <p:nvPr/>
          </p:nvSpPr>
          <p:spPr>
            <a:xfrm>
              <a:off x="0" y="0"/>
              <a:ext cx="1413023" cy="1897357"/>
            </a:xfrm>
            <a:custGeom>
              <a:rect b="b" l="l" r="r" t="t"/>
              <a:pathLst>
                <a:path extrusionOk="0" h="1897357" w="1413023">
                  <a:moveTo>
                    <a:pt x="58962" y="0"/>
                  </a:moveTo>
                  <a:lnTo>
                    <a:pt x="1354061" y="0"/>
                  </a:lnTo>
                  <a:cubicBezTo>
                    <a:pt x="1386625" y="0"/>
                    <a:pt x="1413023" y="26398"/>
                    <a:pt x="1413023" y="58962"/>
                  </a:cubicBezTo>
                  <a:lnTo>
                    <a:pt x="1413023" y="1838395"/>
                  </a:lnTo>
                  <a:cubicBezTo>
                    <a:pt x="1413023" y="1854033"/>
                    <a:pt x="1406811" y="1869030"/>
                    <a:pt x="1395754" y="1880088"/>
                  </a:cubicBezTo>
                  <a:cubicBezTo>
                    <a:pt x="1384696" y="1891145"/>
                    <a:pt x="1369699" y="1897357"/>
                    <a:pt x="1354061" y="1897357"/>
                  </a:cubicBezTo>
                  <a:lnTo>
                    <a:pt x="58962" y="1897357"/>
                  </a:lnTo>
                  <a:cubicBezTo>
                    <a:pt x="43325" y="1897357"/>
                    <a:pt x="28327" y="1891145"/>
                    <a:pt x="17270" y="1880088"/>
                  </a:cubicBezTo>
                  <a:cubicBezTo>
                    <a:pt x="6212" y="1869030"/>
                    <a:pt x="0" y="1854033"/>
                    <a:pt x="0" y="1838395"/>
                  </a:cubicBezTo>
                  <a:lnTo>
                    <a:pt x="0" y="58962"/>
                  </a:lnTo>
                  <a:cubicBezTo>
                    <a:pt x="0" y="43325"/>
                    <a:pt x="6212" y="28327"/>
                    <a:pt x="17270" y="17270"/>
                  </a:cubicBezTo>
                  <a:cubicBezTo>
                    <a:pt x="28327" y="6212"/>
                    <a:pt x="43325" y="0"/>
                    <a:pt x="58962"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3" name="Google Shape;423;p22"/>
            <p:cNvSpPr txBox="1"/>
            <p:nvPr/>
          </p:nvSpPr>
          <p:spPr>
            <a:xfrm>
              <a:off x="0" y="-38100"/>
              <a:ext cx="1413023" cy="1935457"/>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4" name="Google Shape;424;p22"/>
          <p:cNvGrpSpPr/>
          <p:nvPr/>
        </p:nvGrpSpPr>
        <p:grpSpPr>
          <a:xfrm>
            <a:off x="514350" y="1026046"/>
            <a:ext cx="3348214" cy="1802677"/>
            <a:chOff x="0" y="-38100"/>
            <a:chExt cx="1413023" cy="760771"/>
          </a:xfrm>
        </p:grpSpPr>
        <p:sp>
          <p:nvSpPr>
            <p:cNvPr id="425" name="Google Shape;425;p22"/>
            <p:cNvSpPr/>
            <p:nvPr/>
          </p:nvSpPr>
          <p:spPr>
            <a:xfrm>
              <a:off x="0" y="0"/>
              <a:ext cx="1413023" cy="722671"/>
            </a:xfrm>
            <a:custGeom>
              <a:rect b="b" l="l" r="r" t="t"/>
              <a:pathLst>
                <a:path extrusionOk="0" h="722671" w="1413023">
                  <a:moveTo>
                    <a:pt x="58962" y="0"/>
                  </a:moveTo>
                  <a:lnTo>
                    <a:pt x="1354061" y="0"/>
                  </a:lnTo>
                  <a:cubicBezTo>
                    <a:pt x="1386625" y="0"/>
                    <a:pt x="1413023" y="26398"/>
                    <a:pt x="1413023" y="58962"/>
                  </a:cubicBezTo>
                  <a:lnTo>
                    <a:pt x="1413023" y="663709"/>
                  </a:lnTo>
                  <a:cubicBezTo>
                    <a:pt x="1413023" y="679347"/>
                    <a:pt x="1406811" y="694344"/>
                    <a:pt x="1395754" y="705402"/>
                  </a:cubicBezTo>
                  <a:cubicBezTo>
                    <a:pt x="1384696" y="716459"/>
                    <a:pt x="1369699" y="722671"/>
                    <a:pt x="1354061" y="722671"/>
                  </a:cubicBezTo>
                  <a:lnTo>
                    <a:pt x="58962" y="722671"/>
                  </a:lnTo>
                  <a:cubicBezTo>
                    <a:pt x="26398" y="722671"/>
                    <a:pt x="0" y="696273"/>
                    <a:pt x="0" y="663709"/>
                  </a:cubicBezTo>
                  <a:lnTo>
                    <a:pt x="0" y="58962"/>
                  </a:lnTo>
                  <a:cubicBezTo>
                    <a:pt x="0" y="43325"/>
                    <a:pt x="6212" y="28327"/>
                    <a:pt x="17270" y="17270"/>
                  </a:cubicBezTo>
                  <a:cubicBezTo>
                    <a:pt x="28327" y="6212"/>
                    <a:pt x="43325" y="0"/>
                    <a:pt x="58962"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6" name="Google Shape;426;p22"/>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7" name="Google Shape;427;p22"/>
          <p:cNvGrpSpPr/>
          <p:nvPr/>
        </p:nvGrpSpPr>
        <p:grpSpPr>
          <a:xfrm>
            <a:off x="514350" y="233539"/>
            <a:ext cx="3348214" cy="1802677"/>
            <a:chOff x="0" y="-38100"/>
            <a:chExt cx="1413023" cy="760771"/>
          </a:xfrm>
        </p:grpSpPr>
        <p:sp>
          <p:nvSpPr>
            <p:cNvPr id="428" name="Google Shape;428;p22"/>
            <p:cNvSpPr/>
            <p:nvPr/>
          </p:nvSpPr>
          <p:spPr>
            <a:xfrm>
              <a:off x="0" y="0"/>
              <a:ext cx="1413023" cy="722671"/>
            </a:xfrm>
            <a:custGeom>
              <a:rect b="b" l="l" r="r" t="t"/>
              <a:pathLst>
                <a:path extrusionOk="0" h="722671" w="1413023">
                  <a:moveTo>
                    <a:pt x="58962" y="0"/>
                  </a:moveTo>
                  <a:lnTo>
                    <a:pt x="1354061" y="0"/>
                  </a:lnTo>
                  <a:cubicBezTo>
                    <a:pt x="1386625" y="0"/>
                    <a:pt x="1413023" y="26398"/>
                    <a:pt x="1413023" y="58962"/>
                  </a:cubicBezTo>
                  <a:lnTo>
                    <a:pt x="1413023" y="663709"/>
                  </a:lnTo>
                  <a:cubicBezTo>
                    <a:pt x="1413023" y="679347"/>
                    <a:pt x="1406811" y="694344"/>
                    <a:pt x="1395754" y="705402"/>
                  </a:cubicBezTo>
                  <a:cubicBezTo>
                    <a:pt x="1384696" y="716459"/>
                    <a:pt x="1369699" y="722671"/>
                    <a:pt x="1354061" y="722671"/>
                  </a:cubicBezTo>
                  <a:lnTo>
                    <a:pt x="58962" y="722671"/>
                  </a:lnTo>
                  <a:cubicBezTo>
                    <a:pt x="26398" y="722671"/>
                    <a:pt x="0" y="696273"/>
                    <a:pt x="0" y="663709"/>
                  </a:cubicBezTo>
                  <a:lnTo>
                    <a:pt x="0" y="58962"/>
                  </a:lnTo>
                  <a:cubicBezTo>
                    <a:pt x="0" y="43325"/>
                    <a:pt x="6212" y="28327"/>
                    <a:pt x="17270" y="17270"/>
                  </a:cubicBezTo>
                  <a:cubicBezTo>
                    <a:pt x="28327" y="6212"/>
                    <a:pt x="43325" y="0"/>
                    <a:pt x="58962" y="0"/>
                  </a:cubicBezTo>
                  <a:close/>
                </a:path>
              </a:pathLst>
            </a:custGeom>
            <a:solidFill>
              <a:srgbClr val="CAB1E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9" name="Google Shape;429;p22"/>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0" name="Google Shape;430;p22"/>
          <p:cNvSpPr/>
          <p:nvPr/>
        </p:nvSpPr>
        <p:spPr>
          <a:xfrm>
            <a:off x="3112573" y="3511271"/>
            <a:ext cx="2349703" cy="1537988"/>
          </a:xfrm>
          <a:custGeom>
            <a:rect b="b" l="l" r="r" t="t"/>
            <a:pathLst>
              <a:path extrusionOk="0" h="3075976" w="4699407">
                <a:moveTo>
                  <a:pt x="0" y="0"/>
                </a:moveTo>
                <a:lnTo>
                  <a:pt x="4699407" y="0"/>
                </a:lnTo>
                <a:lnTo>
                  <a:pt x="4699407" y="3075976"/>
                </a:lnTo>
                <a:lnTo>
                  <a:pt x="0" y="3075976"/>
                </a:lnTo>
                <a:lnTo>
                  <a:pt x="0" y="0"/>
                </a:lnTo>
                <a:close/>
              </a:path>
            </a:pathLst>
          </a:custGeom>
          <a:blipFill rotWithShape="1">
            <a:blip r:embed="rId5">
              <a:alphaModFix/>
            </a:blip>
            <a:stretch>
              <a:fillRect b="0" l="0" r="0" t="0"/>
            </a:stretch>
          </a:blipFill>
          <a:ln>
            <a:noFill/>
          </a:ln>
        </p:spPr>
      </p:sp>
      <p:sp>
        <p:nvSpPr>
          <p:cNvPr id="431" name="Google Shape;431;p22"/>
          <p:cNvSpPr/>
          <p:nvPr/>
        </p:nvSpPr>
        <p:spPr>
          <a:xfrm>
            <a:off x="7339283" y="176814"/>
            <a:ext cx="1691234" cy="1795711"/>
          </a:xfrm>
          <a:custGeom>
            <a:rect b="b" l="l" r="r" t="t"/>
            <a:pathLst>
              <a:path extrusionOk="0" h="3591422" w="3382467">
                <a:moveTo>
                  <a:pt x="0" y="0"/>
                </a:moveTo>
                <a:lnTo>
                  <a:pt x="3382467" y="0"/>
                </a:lnTo>
                <a:lnTo>
                  <a:pt x="3382467" y="3591422"/>
                </a:lnTo>
                <a:lnTo>
                  <a:pt x="0" y="3591422"/>
                </a:lnTo>
                <a:lnTo>
                  <a:pt x="0" y="0"/>
                </a:lnTo>
                <a:close/>
              </a:path>
            </a:pathLst>
          </a:custGeom>
          <a:blipFill rotWithShape="1">
            <a:blip r:embed="rId6">
              <a:alphaModFix/>
            </a:blip>
            <a:stretch>
              <a:fillRect b="0" l="0" r="0" t="0"/>
            </a:stretch>
          </a:blipFill>
          <a:ln>
            <a:noFill/>
          </a:ln>
        </p:spPr>
      </p:sp>
      <p:sp>
        <p:nvSpPr>
          <p:cNvPr id="432" name="Google Shape;432;p22"/>
          <p:cNvSpPr txBox="1"/>
          <p:nvPr/>
        </p:nvSpPr>
        <p:spPr>
          <a:xfrm>
            <a:off x="1265836" y="3038252"/>
            <a:ext cx="1846800" cy="1200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300" u="none" cap="none" strike="noStrike">
                <a:solidFill>
                  <a:srgbClr val="FFFFFF"/>
                </a:solidFill>
                <a:latin typeface="Lato"/>
                <a:ea typeface="Lato"/>
                <a:cs typeface="Lato"/>
                <a:sym typeface="Lato"/>
              </a:rPr>
              <a:t>Donec hendrerit risus ipsum. Vestibulum faucibus iaculis augue, non maximus quam laoreet auctor. Donec eu ultrices metus. </a:t>
            </a:r>
            <a:endParaRPr sz="700"/>
          </a:p>
        </p:txBody>
      </p:sp>
      <p:sp>
        <p:nvSpPr>
          <p:cNvPr id="433" name="Google Shape;433;p22"/>
          <p:cNvSpPr txBox="1"/>
          <p:nvPr/>
        </p:nvSpPr>
        <p:spPr>
          <a:xfrm>
            <a:off x="613776" y="2141566"/>
            <a:ext cx="3150857" cy="525561"/>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3100" u="none" cap="none" strike="noStrike">
                <a:solidFill>
                  <a:srgbClr val="FFFFFF"/>
                </a:solidFill>
                <a:latin typeface="Arial"/>
                <a:ea typeface="Arial"/>
                <a:cs typeface="Arial"/>
                <a:sym typeface="Arial"/>
              </a:rPr>
              <a:t>About Me</a:t>
            </a:r>
            <a:endParaRPr sz="700"/>
          </a:p>
        </p:txBody>
      </p:sp>
      <p:sp>
        <p:nvSpPr>
          <p:cNvPr id="434" name="Google Shape;434;p22"/>
          <p:cNvSpPr txBox="1"/>
          <p:nvPr/>
        </p:nvSpPr>
        <p:spPr>
          <a:xfrm>
            <a:off x="1065720" y="325598"/>
            <a:ext cx="2246968" cy="1646927"/>
          </a:xfrm>
          <a:prstGeom prst="rect">
            <a:avLst/>
          </a:prstGeom>
          <a:noFill/>
          <a:ln>
            <a:noFill/>
          </a:ln>
        </p:spPr>
        <p:txBody>
          <a:bodyPr anchorCtr="0" anchor="t" bIns="0" lIns="0" spcFirstLastPara="1" rIns="0" wrap="square" tIns="0">
            <a:spAutoFit/>
          </a:bodyPr>
          <a:lstStyle/>
          <a:p>
            <a:pPr indent="0" lvl="0" marL="0" marR="0" rtl="0" algn="ctr">
              <a:lnSpc>
                <a:spcPct val="105998"/>
              </a:lnSpc>
              <a:spcBef>
                <a:spcPts val="0"/>
              </a:spcBef>
              <a:spcAft>
                <a:spcPts val="0"/>
              </a:spcAft>
              <a:buNone/>
            </a:pPr>
            <a:r>
              <a:rPr b="0" i="0" lang="en" sz="10400" u="none" cap="none" strike="noStrike">
                <a:solidFill>
                  <a:srgbClr val="057EE0"/>
                </a:solidFill>
                <a:latin typeface="Bungee"/>
                <a:ea typeface="Bungee"/>
                <a:cs typeface="Bungee"/>
                <a:sym typeface="Bungee"/>
              </a:rPr>
              <a:t>03</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23"/>
          <p:cNvPicPr preferRelativeResize="0"/>
          <p:nvPr/>
        </p:nvPicPr>
        <p:blipFill>
          <a:blip r:embed="rId3">
            <a:alphaModFix/>
          </a:blip>
          <a:stretch>
            <a:fillRect/>
          </a:stretch>
        </p:blipFill>
        <p:spPr>
          <a:xfrm>
            <a:off x="0" y="-47625"/>
            <a:ext cx="9313326" cy="5238750"/>
          </a:xfrm>
          <a:prstGeom prst="rect">
            <a:avLst/>
          </a:prstGeom>
          <a:noFill/>
          <a:ln>
            <a:noFill/>
          </a:ln>
        </p:spPr>
      </p:pic>
      <p:grpSp>
        <p:nvGrpSpPr>
          <p:cNvPr id="440" name="Google Shape;440;p23"/>
          <p:cNvGrpSpPr/>
          <p:nvPr/>
        </p:nvGrpSpPr>
        <p:grpSpPr>
          <a:xfrm rot="-443644">
            <a:off x="3152637" y="197849"/>
            <a:ext cx="5775429" cy="4673823"/>
            <a:chOff x="0" y="-38100"/>
            <a:chExt cx="2949677" cy="2387056"/>
          </a:xfrm>
        </p:grpSpPr>
        <p:sp>
          <p:nvSpPr>
            <p:cNvPr id="441" name="Google Shape;441;p23"/>
            <p:cNvSpPr/>
            <p:nvPr/>
          </p:nvSpPr>
          <p:spPr>
            <a:xfrm>
              <a:off x="0" y="0"/>
              <a:ext cx="2949677" cy="2348956"/>
            </a:xfrm>
            <a:custGeom>
              <a:rect b="b" l="l" r="r" t="t"/>
              <a:pathLst>
                <a:path extrusionOk="0" h="2348956" w="2949677">
                  <a:moveTo>
                    <a:pt x="0" y="0"/>
                  </a:moveTo>
                  <a:lnTo>
                    <a:pt x="2949677" y="0"/>
                  </a:lnTo>
                  <a:lnTo>
                    <a:pt x="2949677" y="2348956"/>
                  </a:lnTo>
                  <a:lnTo>
                    <a:pt x="0" y="2348956"/>
                  </a:lnTo>
                  <a:close/>
                </a:path>
              </a:pathLst>
            </a:custGeom>
            <a:solidFill>
              <a:srgbClr val="ECC0F4"/>
            </a:solidFill>
            <a:ln>
              <a:noFill/>
            </a:ln>
          </p:spPr>
        </p:sp>
        <p:sp>
          <p:nvSpPr>
            <p:cNvPr id="442" name="Google Shape;442;p23"/>
            <p:cNvSpPr txBox="1"/>
            <p:nvPr/>
          </p:nvSpPr>
          <p:spPr>
            <a:xfrm>
              <a:off x="0" y="-38100"/>
              <a:ext cx="2949677" cy="2387056"/>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43" name="Google Shape;443;p23"/>
          <p:cNvPicPr preferRelativeResize="0"/>
          <p:nvPr/>
        </p:nvPicPr>
        <p:blipFill>
          <a:blip r:embed="rId4">
            <a:alphaModFix/>
          </a:blip>
          <a:stretch>
            <a:fillRect/>
          </a:stretch>
        </p:blipFill>
        <p:spPr>
          <a:xfrm>
            <a:off x="3079406" y="44525"/>
            <a:ext cx="6030842" cy="4964776"/>
          </a:xfrm>
          <a:prstGeom prst="rect">
            <a:avLst/>
          </a:prstGeom>
          <a:noFill/>
          <a:ln>
            <a:noFill/>
          </a:ln>
        </p:spPr>
      </p:pic>
      <p:grpSp>
        <p:nvGrpSpPr>
          <p:cNvPr id="444" name="Google Shape;444;p23"/>
          <p:cNvGrpSpPr/>
          <p:nvPr/>
        </p:nvGrpSpPr>
        <p:grpSpPr>
          <a:xfrm rot="5400000">
            <a:off x="420909" y="-262673"/>
            <a:ext cx="2564264" cy="2135070"/>
            <a:chOff x="0" y="-38100"/>
            <a:chExt cx="1350723" cy="1124646"/>
          </a:xfrm>
        </p:grpSpPr>
        <p:sp>
          <p:nvSpPr>
            <p:cNvPr id="445" name="Google Shape;445;p23"/>
            <p:cNvSpPr/>
            <p:nvPr/>
          </p:nvSpPr>
          <p:spPr>
            <a:xfrm>
              <a:off x="0" y="0"/>
              <a:ext cx="1350723" cy="1086546"/>
            </a:xfrm>
            <a:custGeom>
              <a:rect b="b" l="l" r="r" t="t"/>
              <a:pathLst>
                <a:path extrusionOk="0" h="1086546" w="1350723">
                  <a:moveTo>
                    <a:pt x="76989" y="0"/>
                  </a:moveTo>
                  <a:lnTo>
                    <a:pt x="1273735" y="0"/>
                  </a:lnTo>
                  <a:cubicBezTo>
                    <a:pt x="1294153" y="0"/>
                    <a:pt x="1313736" y="8111"/>
                    <a:pt x="1328174" y="22549"/>
                  </a:cubicBezTo>
                  <a:cubicBezTo>
                    <a:pt x="1342612" y="36988"/>
                    <a:pt x="1350723" y="56570"/>
                    <a:pt x="1350723" y="76989"/>
                  </a:cubicBezTo>
                  <a:lnTo>
                    <a:pt x="1350723" y="1009557"/>
                  </a:lnTo>
                  <a:cubicBezTo>
                    <a:pt x="1350723" y="1052077"/>
                    <a:pt x="1316254" y="1086546"/>
                    <a:pt x="1273735" y="1086546"/>
                  </a:cubicBezTo>
                  <a:lnTo>
                    <a:pt x="76989" y="1086546"/>
                  </a:lnTo>
                  <a:cubicBezTo>
                    <a:pt x="56570" y="1086546"/>
                    <a:pt x="36988" y="1078435"/>
                    <a:pt x="22549" y="1063997"/>
                  </a:cubicBezTo>
                  <a:cubicBezTo>
                    <a:pt x="8111" y="1049558"/>
                    <a:pt x="0" y="1029976"/>
                    <a:pt x="0" y="1009557"/>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6" name="Google Shape;446;p23"/>
            <p:cNvSpPr txBox="1"/>
            <p:nvPr/>
          </p:nvSpPr>
          <p:spPr>
            <a:xfrm>
              <a:off x="0" y="-38100"/>
              <a:ext cx="1350723" cy="1124646"/>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7" name="Google Shape;447;p23"/>
          <p:cNvSpPr/>
          <p:nvPr/>
        </p:nvSpPr>
        <p:spPr>
          <a:xfrm>
            <a:off x="348924" y="1813250"/>
            <a:ext cx="2635902" cy="3250551"/>
          </a:xfrm>
          <a:custGeom>
            <a:rect b="b" l="l" r="r" t="t"/>
            <a:pathLst>
              <a:path extrusionOk="0" h="6501103" w="5271804">
                <a:moveTo>
                  <a:pt x="0" y="0"/>
                </a:moveTo>
                <a:lnTo>
                  <a:pt x="5271804" y="0"/>
                </a:lnTo>
                <a:lnTo>
                  <a:pt x="5271804" y="6501102"/>
                </a:lnTo>
                <a:lnTo>
                  <a:pt x="0" y="6501102"/>
                </a:lnTo>
                <a:lnTo>
                  <a:pt x="0" y="0"/>
                </a:lnTo>
                <a:close/>
              </a:path>
            </a:pathLst>
          </a:custGeom>
          <a:blipFill rotWithShape="1">
            <a:blip r:embed="rId5">
              <a:alphaModFix/>
            </a:blip>
            <a:stretch>
              <a:fillRect b="0" l="0" r="0" t="0"/>
            </a:stretch>
          </a:blipFill>
          <a:ln>
            <a:noFill/>
          </a:ln>
        </p:spPr>
      </p:sp>
      <p:sp>
        <p:nvSpPr>
          <p:cNvPr id="448" name="Google Shape;448;p23"/>
          <p:cNvSpPr txBox="1"/>
          <p:nvPr/>
        </p:nvSpPr>
        <p:spPr>
          <a:xfrm>
            <a:off x="843512" y="476250"/>
            <a:ext cx="1646700" cy="831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Arial"/>
                <a:ea typeface="Arial"/>
                <a:cs typeface="Arial"/>
                <a:sym typeface="Arial"/>
              </a:rPr>
              <a:t>A picture is worth a thousand words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24"/>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454" name="Google Shape;454;p24"/>
          <p:cNvGrpSpPr/>
          <p:nvPr/>
        </p:nvGrpSpPr>
        <p:grpSpPr>
          <a:xfrm>
            <a:off x="514350" y="3260039"/>
            <a:ext cx="2564264" cy="1369111"/>
            <a:chOff x="0" y="-38100"/>
            <a:chExt cx="1350723" cy="721178"/>
          </a:xfrm>
        </p:grpSpPr>
        <p:sp>
          <p:nvSpPr>
            <p:cNvPr id="455" name="Google Shape;455;p24"/>
            <p:cNvSpPr/>
            <p:nvPr/>
          </p:nvSpPr>
          <p:spPr>
            <a:xfrm>
              <a:off x="0" y="0"/>
              <a:ext cx="1350723" cy="683078"/>
            </a:xfrm>
            <a:custGeom>
              <a:rect b="b" l="l" r="r" t="t"/>
              <a:pathLst>
                <a:path extrusionOk="0" h="683078" w="1350723">
                  <a:moveTo>
                    <a:pt x="76989" y="0"/>
                  </a:moveTo>
                  <a:lnTo>
                    <a:pt x="1273735" y="0"/>
                  </a:lnTo>
                  <a:cubicBezTo>
                    <a:pt x="1294153" y="0"/>
                    <a:pt x="1313736" y="8111"/>
                    <a:pt x="1328174" y="22549"/>
                  </a:cubicBezTo>
                  <a:cubicBezTo>
                    <a:pt x="1342612" y="36988"/>
                    <a:pt x="1350723" y="56570"/>
                    <a:pt x="1350723" y="76989"/>
                  </a:cubicBezTo>
                  <a:lnTo>
                    <a:pt x="1350723" y="606089"/>
                  </a:lnTo>
                  <a:cubicBezTo>
                    <a:pt x="1350723" y="648609"/>
                    <a:pt x="1316254" y="683078"/>
                    <a:pt x="1273735" y="683078"/>
                  </a:cubicBezTo>
                  <a:lnTo>
                    <a:pt x="76989" y="683078"/>
                  </a:lnTo>
                  <a:cubicBezTo>
                    <a:pt x="56570" y="683078"/>
                    <a:pt x="36988" y="674967"/>
                    <a:pt x="22549" y="660528"/>
                  </a:cubicBezTo>
                  <a:cubicBezTo>
                    <a:pt x="8111" y="646090"/>
                    <a:pt x="0" y="626508"/>
                    <a:pt x="0" y="606089"/>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6" name="Google Shape;456;p24"/>
            <p:cNvSpPr txBox="1"/>
            <p:nvPr/>
          </p:nvSpPr>
          <p:spPr>
            <a:xfrm>
              <a:off x="0" y="-38100"/>
              <a:ext cx="1350723" cy="721178"/>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7" name="Google Shape;457;p24"/>
          <p:cNvGrpSpPr/>
          <p:nvPr/>
        </p:nvGrpSpPr>
        <p:grpSpPr>
          <a:xfrm>
            <a:off x="3289868" y="1340929"/>
            <a:ext cx="2564263" cy="1369111"/>
            <a:chOff x="0" y="-38100"/>
            <a:chExt cx="1350723" cy="721178"/>
          </a:xfrm>
        </p:grpSpPr>
        <p:sp>
          <p:nvSpPr>
            <p:cNvPr id="458" name="Google Shape;458;p24"/>
            <p:cNvSpPr/>
            <p:nvPr/>
          </p:nvSpPr>
          <p:spPr>
            <a:xfrm>
              <a:off x="0" y="0"/>
              <a:ext cx="1350723" cy="683078"/>
            </a:xfrm>
            <a:custGeom>
              <a:rect b="b" l="l" r="r" t="t"/>
              <a:pathLst>
                <a:path extrusionOk="0" h="683078" w="1350723">
                  <a:moveTo>
                    <a:pt x="76989" y="0"/>
                  </a:moveTo>
                  <a:lnTo>
                    <a:pt x="1273735" y="0"/>
                  </a:lnTo>
                  <a:cubicBezTo>
                    <a:pt x="1294153" y="0"/>
                    <a:pt x="1313736" y="8111"/>
                    <a:pt x="1328174" y="22549"/>
                  </a:cubicBezTo>
                  <a:cubicBezTo>
                    <a:pt x="1342612" y="36988"/>
                    <a:pt x="1350723" y="56570"/>
                    <a:pt x="1350723" y="76989"/>
                  </a:cubicBezTo>
                  <a:lnTo>
                    <a:pt x="1350723" y="606089"/>
                  </a:lnTo>
                  <a:cubicBezTo>
                    <a:pt x="1350723" y="648609"/>
                    <a:pt x="1316254" y="683078"/>
                    <a:pt x="1273735" y="683078"/>
                  </a:cubicBezTo>
                  <a:lnTo>
                    <a:pt x="76989" y="683078"/>
                  </a:lnTo>
                  <a:cubicBezTo>
                    <a:pt x="56570" y="683078"/>
                    <a:pt x="36988" y="674967"/>
                    <a:pt x="22549" y="660528"/>
                  </a:cubicBezTo>
                  <a:cubicBezTo>
                    <a:pt x="8111" y="646090"/>
                    <a:pt x="0" y="626508"/>
                    <a:pt x="0" y="606089"/>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9" name="Google Shape;459;p24"/>
            <p:cNvSpPr txBox="1"/>
            <p:nvPr/>
          </p:nvSpPr>
          <p:spPr>
            <a:xfrm>
              <a:off x="0" y="-38100"/>
              <a:ext cx="1350723" cy="721178"/>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0" name="Google Shape;460;p24"/>
          <p:cNvSpPr/>
          <p:nvPr/>
        </p:nvSpPr>
        <p:spPr>
          <a:xfrm>
            <a:off x="514350" y="327826"/>
            <a:ext cx="8113955" cy="946613"/>
          </a:xfrm>
          <a:custGeom>
            <a:rect b="b" l="l" r="r" t="t"/>
            <a:pathLst>
              <a:path extrusionOk="0" h="469201" w="4021787">
                <a:moveTo>
                  <a:pt x="24327" y="0"/>
                </a:moveTo>
                <a:lnTo>
                  <a:pt x="3997460" y="0"/>
                </a:lnTo>
                <a:cubicBezTo>
                  <a:pt x="4010895" y="0"/>
                  <a:pt x="4021787" y="10891"/>
                  <a:pt x="4021787" y="24327"/>
                </a:cubicBezTo>
                <a:lnTo>
                  <a:pt x="4021787" y="444874"/>
                </a:lnTo>
                <a:cubicBezTo>
                  <a:pt x="4021787" y="458310"/>
                  <a:pt x="4010895" y="469201"/>
                  <a:pt x="3997460" y="469201"/>
                </a:cubicBezTo>
                <a:lnTo>
                  <a:pt x="24327" y="469201"/>
                </a:lnTo>
                <a:cubicBezTo>
                  <a:pt x="10891" y="469201"/>
                  <a:pt x="0" y="458310"/>
                  <a:pt x="0" y="444874"/>
                </a:cubicBezTo>
                <a:lnTo>
                  <a:pt x="0" y="24327"/>
                </a:lnTo>
                <a:cubicBezTo>
                  <a:pt x="0" y="10891"/>
                  <a:pt x="10891" y="0"/>
                  <a:pt x="24327"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61" name="Google Shape;461;p24"/>
          <p:cNvGrpSpPr/>
          <p:nvPr/>
        </p:nvGrpSpPr>
        <p:grpSpPr>
          <a:xfrm>
            <a:off x="514350" y="3260039"/>
            <a:ext cx="2564264" cy="720720"/>
            <a:chOff x="0" y="-38100"/>
            <a:chExt cx="1350723" cy="379639"/>
          </a:xfrm>
        </p:grpSpPr>
        <p:sp>
          <p:nvSpPr>
            <p:cNvPr id="462" name="Google Shape;462;p24"/>
            <p:cNvSpPr/>
            <p:nvPr/>
          </p:nvSpPr>
          <p:spPr>
            <a:xfrm>
              <a:off x="0" y="0"/>
              <a:ext cx="1350723" cy="341539"/>
            </a:xfrm>
            <a:custGeom>
              <a:rect b="b" l="l" r="r" t="t"/>
              <a:pathLst>
                <a:path extrusionOk="0" h="341539" w="1350723">
                  <a:moveTo>
                    <a:pt x="76989" y="0"/>
                  </a:moveTo>
                  <a:lnTo>
                    <a:pt x="1273735" y="0"/>
                  </a:lnTo>
                  <a:cubicBezTo>
                    <a:pt x="1294153" y="0"/>
                    <a:pt x="1313736" y="8111"/>
                    <a:pt x="1328174" y="22549"/>
                  </a:cubicBezTo>
                  <a:cubicBezTo>
                    <a:pt x="1342612" y="36988"/>
                    <a:pt x="1350723" y="56570"/>
                    <a:pt x="1350723" y="76989"/>
                  </a:cubicBezTo>
                  <a:lnTo>
                    <a:pt x="1350723" y="264550"/>
                  </a:lnTo>
                  <a:cubicBezTo>
                    <a:pt x="1350723" y="307070"/>
                    <a:pt x="1316254" y="341539"/>
                    <a:pt x="1273735" y="341539"/>
                  </a:cubicBezTo>
                  <a:lnTo>
                    <a:pt x="76989" y="341539"/>
                  </a:lnTo>
                  <a:cubicBezTo>
                    <a:pt x="56570" y="341539"/>
                    <a:pt x="36988" y="333428"/>
                    <a:pt x="22549" y="318989"/>
                  </a:cubicBezTo>
                  <a:cubicBezTo>
                    <a:pt x="8111" y="304551"/>
                    <a:pt x="0" y="284969"/>
                    <a:pt x="0" y="264550"/>
                  </a:cubicBezTo>
                  <a:lnTo>
                    <a:pt x="0" y="76989"/>
                  </a:lnTo>
                  <a:cubicBezTo>
                    <a:pt x="0" y="34469"/>
                    <a:pt x="34469" y="0"/>
                    <a:pt x="76989"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3" name="Google Shape;463;p24"/>
            <p:cNvSpPr txBox="1"/>
            <p:nvPr/>
          </p:nvSpPr>
          <p:spPr>
            <a:xfrm>
              <a:off x="0" y="-38100"/>
              <a:ext cx="1350723" cy="379639"/>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4" name="Google Shape;464;p24"/>
          <p:cNvGrpSpPr/>
          <p:nvPr/>
        </p:nvGrpSpPr>
        <p:grpSpPr>
          <a:xfrm>
            <a:off x="3289868" y="1340929"/>
            <a:ext cx="2564263" cy="720720"/>
            <a:chOff x="0" y="-38100"/>
            <a:chExt cx="1350723" cy="379639"/>
          </a:xfrm>
        </p:grpSpPr>
        <p:sp>
          <p:nvSpPr>
            <p:cNvPr id="465" name="Google Shape;465;p24"/>
            <p:cNvSpPr/>
            <p:nvPr/>
          </p:nvSpPr>
          <p:spPr>
            <a:xfrm>
              <a:off x="0" y="0"/>
              <a:ext cx="1350723" cy="341539"/>
            </a:xfrm>
            <a:custGeom>
              <a:rect b="b" l="l" r="r" t="t"/>
              <a:pathLst>
                <a:path extrusionOk="0" h="341539" w="1350723">
                  <a:moveTo>
                    <a:pt x="76989" y="0"/>
                  </a:moveTo>
                  <a:lnTo>
                    <a:pt x="1273735" y="0"/>
                  </a:lnTo>
                  <a:cubicBezTo>
                    <a:pt x="1294153" y="0"/>
                    <a:pt x="1313736" y="8111"/>
                    <a:pt x="1328174" y="22549"/>
                  </a:cubicBezTo>
                  <a:cubicBezTo>
                    <a:pt x="1342612" y="36988"/>
                    <a:pt x="1350723" y="56570"/>
                    <a:pt x="1350723" y="76989"/>
                  </a:cubicBezTo>
                  <a:lnTo>
                    <a:pt x="1350723" y="264550"/>
                  </a:lnTo>
                  <a:cubicBezTo>
                    <a:pt x="1350723" y="307070"/>
                    <a:pt x="1316254" y="341539"/>
                    <a:pt x="1273735" y="341539"/>
                  </a:cubicBezTo>
                  <a:lnTo>
                    <a:pt x="76989" y="341539"/>
                  </a:lnTo>
                  <a:cubicBezTo>
                    <a:pt x="56570" y="341539"/>
                    <a:pt x="36988" y="333428"/>
                    <a:pt x="22549" y="318989"/>
                  </a:cubicBezTo>
                  <a:cubicBezTo>
                    <a:pt x="8111" y="304551"/>
                    <a:pt x="0" y="284969"/>
                    <a:pt x="0" y="264550"/>
                  </a:cubicBezTo>
                  <a:lnTo>
                    <a:pt x="0" y="76989"/>
                  </a:lnTo>
                  <a:cubicBezTo>
                    <a:pt x="0" y="34469"/>
                    <a:pt x="34469" y="0"/>
                    <a:pt x="76989"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6" name="Google Shape;466;p24"/>
            <p:cNvSpPr txBox="1"/>
            <p:nvPr/>
          </p:nvSpPr>
          <p:spPr>
            <a:xfrm>
              <a:off x="0" y="-38100"/>
              <a:ext cx="1350723" cy="379639"/>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7" name="Google Shape;467;p24"/>
          <p:cNvGrpSpPr/>
          <p:nvPr/>
        </p:nvGrpSpPr>
        <p:grpSpPr>
          <a:xfrm>
            <a:off x="6065386" y="3336239"/>
            <a:ext cx="2564264" cy="1369111"/>
            <a:chOff x="0" y="-192881"/>
            <a:chExt cx="6838036" cy="3650962"/>
          </a:xfrm>
        </p:grpSpPr>
        <p:grpSp>
          <p:nvGrpSpPr>
            <p:cNvPr id="468" name="Google Shape;468;p24"/>
            <p:cNvGrpSpPr/>
            <p:nvPr/>
          </p:nvGrpSpPr>
          <p:grpSpPr>
            <a:xfrm>
              <a:off x="0" y="-192881"/>
              <a:ext cx="6838036" cy="3650962"/>
              <a:chOff x="0" y="-38100"/>
              <a:chExt cx="1350723" cy="721178"/>
            </a:xfrm>
          </p:grpSpPr>
          <p:sp>
            <p:nvSpPr>
              <p:cNvPr id="469" name="Google Shape;469;p24"/>
              <p:cNvSpPr/>
              <p:nvPr/>
            </p:nvSpPr>
            <p:spPr>
              <a:xfrm>
                <a:off x="0" y="0"/>
                <a:ext cx="1350723" cy="683078"/>
              </a:xfrm>
              <a:custGeom>
                <a:rect b="b" l="l" r="r" t="t"/>
                <a:pathLst>
                  <a:path extrusionOk="0" h="683078" w="1350723">
                    <a:moveTo>
                      <a:pt x="76989" y="0"/>
                    </a:moveTo>
                    <a:lnTo>
                      <a:pt x="1273735" y="0"/>
                    </a:lnTo>
                    <a:cubicBezTo>
                      <a:pt x="1294153" y="0"/>
                      <a:pt x="1313736" y="8111"/>
                      <a:pt x="1328174" y="22549"/>
                    </a:cubicBezTo>
                    <a:cubicBezTo>
                      <a:pt x="1342612" y="36988"/>
                      <a:pt x="1350723" y="56570"/>
                      <a:pt x="1350723" y="76989"/>
                    </a:cubicBezTo>
                    <a:lnTo>
                      <a:pt x="1350723" y="606089"/>
                    </a:lnTo>
                    <a:cubicBezTo>
                      <a:pt x="1350723" y="648609"/>
                      <a:pt x="1316254" y="683078"/>
                      <a:pt x="1273735" y="683078"/>
                    </a:cubicBezTo>
                    <a:lnTo>
                      <a:pt x="76989" y="683078"/>
                    </a:lnTo>
                    <a:cubicBezTo>
                      <a:pt x="56570" y="683078"/>
                      <a:pt x="36988" y="674967"/>
                      <a:pt x="22549" y="660528"/>
                    </a:cubicBezTo>
                    <a:cubicBezTo>
                      <a:pt x="8111" y="646090"/>
                      <a:pt x="0" y="626508"/>
                      <a:pt x="0" y="606089"/>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lnSpc>
                    <a:spcPct val="100000"/>
                  </a:lnSpc>
                  <a:spcBef>
                    <a:spcPts val="0"/>
                  </a:spcBef>
                  <a:spcAft>
                    <a:spcPts val="0"/>
                  </a:spcAft>
                  <a:buNone/>
                </a:pPr>
                <a:r>
                  <a:t/>
                </a:r>
                <a:endParaRPr/>
              </a:p>
            </p:txBody>
          </p:sp>
          <p:sp>
            <p:nvSpPr>
              <p:cNvPr id="470" name="Google Shape;470;p24"/>
              <p:cNvSpPr txBox="1"/>
              <p:nvPr/>
            </p:nvSpPr>
            <p:spPr>
              <a:xfrm>
                <a:off x="0" y="-38100"/>
                <a:ext cx="1350723" cy="721178"/>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1" name="Google Shape;471;p24"/>
            <p:cNvGrpSpPr/>
            <p:nvPr/>
          </p:nvGrpSpPr>
          <p:grpSpPr>
            <a:xfrm>
              <a:off x="0" y="-192881"/>
              <a:ext cx="6838036" cy="1921922"/>
              <a:chOff x="0" y="-38100"/>
              <a:chExt cx="1350723" cy="379639"/>
            </a:xfrm>
          </p:grpSpPr>
          <p:sp>
            <p:nvSpPr>
              <p:cNvPr id="472" name="Google Shape;472;p24"/>
              <p:cNvSpPr/>
              <p:nvPr/>
            </p:nvSpPr>
            <p:spPr>
              <a:xfrm>
                <a:off x="0" y="0"/>
                <a:ext cx="1350723" cy="341539"/>
              </a:xfrm>
              <a:custGeom>
                <a:rect b="b" l="l" r="r" t="t"/>
                <a:pathLst>
                  <a:path extrusionOk="0" h="341539" w="1350723">
                    <a:moveTo>
                      <a:pt x="76989" y="0"/>
                    </a:moveTo>
                    <a:lnTo>
                      <a:pt x="1273735" y="0"/>
                    </a:lnTo>
                    <a:cubicBezTo>
                      <a:pt x="1294153" y="0"/>
                      <a:pt x="1313736" y="8111"/>
                      <a:pt x="1328174" y="22549"/>
                    </a:cubicBezTo>
                    <a:cubicBezTo>
                      <a:pt x="1342612" y="36988"/>
                      <a:pt x="1350723" y="56570"/>
                      <a:pt x="1350723" y="76989"/>
                    </a:cubicBezTo>
                    <a:lnTo>
                      <a:pt x="1350723" y="264550"/>
                    </a:lnTo>
                    <a:cubicBezTo>
                      <a:pt x="1350723" y="307070"/>
                      <a:pt x="1316254" y="341539"/>
                      <a:pt x="1273735" y="341539"/>
                    </a:cubicBezTo>
                    <a:lnTo>
                      <a:pt x="76989" y="341539"/>
                    </a:lnTo>
                    <a:cubicBezTo>
                      <a:pt x="56570" y="341539"/>
                      <a:pt x="36988" y="333428"/>
                      <a:pt x="22549" y="318989"/>
                    </a:cubicBezTo>
                    <a:cubicBezTo>
                      <a:pt x="8111" y="304551"/>
                      <a:pt x="0" y="284969"/>
                      <a:pt x="0" y="264550"/>
                    </a:cubicBezTo>
                    <a:lnTo>
                      <a:pt x="0" y="76989"/>
                    </a:lnTo>
                    <a:cubicBezTo>
                      <a:pt x="0" y="34469"/>
                      <a:pt x="34469" y="0"/>
                      <a:pt x="76989"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lnSpc>
                    <a:spcPct val="100000"/>
                  </a:lnSpc>
                  <a:spcBef>
                    <a:spcPts val="0"/>
                  </a:spcBef>
                  <a:spcAft>
                    <a:spcPts val="0"/>
                  </a:spcAft>
                  <a:buNone/>
                </a:pPr>
                <a:r>
                  <a:t/>
                </a:r>
                <a:endParaRPr/>
              </a:p>
            </p:txBody>
          </p:sp>
          <p:sp>
            <p:nvSpPr>
              <p:cNvPr id="473" name="Google Shape;473;p24"/>
              <p:cNvSpPr txBox="1"/>
              <p:nvPr/>
            </p:nvSpPr>
            <p:spPr>
              <a:xfrm>
                <a:off x="0" y="-38100"/>
                <a:ext cx="1350723" cy="379639"/>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4" name="Google Shape;474;p24"/>
            <p:cNvSpPr txBox="1"/>
            <p:nvPr/>
          </p:nvSpPr>
          <p:spPr>
            <a:xfrm>
              <a:off x="1402247" y="1994380"/>
              <a:ext cx="4342800" cy="90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475" name="Google Shape;475;p24"/>
            <p:cNvSpPr txBox="1"/>
            <p:nvPr/>
          </p:nvSpPr>
          <p:spPr>
            <a:xfrm>
              <a:off x="1353888" y="429879"/>
              <a:ext cx="4391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sp>
        <p:nvSpPr>
          <p:cNvPr id="476" name="Google Shape;476;p24"/>
          <p:cNvSpPr/>
          <p:nvPr/>
        </p:nvSpPr>
        <p:spPr>
          <a:xfrm rot="-446638">
            <a:off x="1011998" y="1369672"/>
            <a:ext cx="1529958" cy="2057400"/>
          </a:xfrm>
          <a:custGeom>
            <a:rect b="b" l="l" r="r" t="t"/>
            <a:pathLst>
              <a:path extrusionOk="0" h="4114800" w="3059915">
                <a:moveTo>
                  <a:pt x="0" y="0"/>
                </a:moveTo>
                <a:lnTo>
                  <a:pt x="3059915" y="0"/>
                </a:lnTo>
                <a:lnTo>
                  <a:pt x="3059915" y="4114800"/>
                </a:lnTo>
                <a:lnTo>
                  <a:pt x="0" y="4114800"/>
                </a:lnTo>
                <a:lnTo>
                  <a:pt x="0" y="0"/>
                </a:lnTo>
                <a:close/>
              </a:path>
            </a:pathLst>
          </a:custGeom>
          <a:blipFill rotWithShape="1">
            <a:blip r:embed="rId4">
              <a:alphaModFix/>
            </a:blip>
            <a:stretch>
              <a:fillRect b="0" l="0" r="0" t="0"/>
            </a:stretch>
          </a:blipFill>
          <a:ln>
            <a:noFill/>
          </a:ln>
        </p:spPr>
      </p:sp>
      <p:sp>
        <p:nvSpPr>
          <p:cNvPr id="477" name="Google Shape;477;p24"/>
          <p:cNvSpPr/>
          <p:nvPr/>
        </p:nvSpPr>
        <p:spPr>
          <a:xfrm>
            <a:off x="3674226" y="2571750"/>
            <a:ext cx="1795549" cy="2057400"/>
          </a:xfrm>
          <a:custGeom>
            <a:rect b="b" l="l" r="r" t="t"/>
            <a:pathLst>
              <a:path extrusionOk="0" h="4114800" w="3591098">
                <a:moveTo>
                  <a:pt x="0" y="0"/>
                </a:moveTo>
                <a:lnTo>
                  <a:pt x="3591098" y="0"/>
                </a:lnTo>
                <a:lnTo>
                  <a:pt x="3591098" y="4114800"/>
                </a:lnTo>
                <a:lnTo>
                  <a:pt x="0" y="4114800"/>
                </a:lnTo>
                <a:lnTo>
                  <a:pt x="0" y="0"/>
                </a:lnTo>
                <a:close/>
              </a:path>
            </a:pathLst>
          </a:custGeom>
          <a:blipFill rotWithShape="1">
            <a:blip r:embed="rId5">
              <a:alphaModFix/>
            </a:blip>
            <a:stretch>
              <a:fillRect b="0" l="0" r="0" t="0"/>
            </a:stretch>
          </a:blipFill>
          <a:ln>
            <a:noFill/>
          </a:ln>
        </p:spPr>
      </p:sp>
      <p:sp>
        <p:nvSpPr>
          <p:cNvPr id="478" name="Google Shape;478;p24"/>
          <p:cNvSpPr/>
          <p:nvPr/>
        </p:nvSpPr>
        <p:spPr>
          <a:xfrm>
            <a:off x="6586280" y="1413259"/>
            <a:ext cx="1522476" cy="2057400"/>
          </a:xfrm>
          <a:custGeom>
            <a:rect b="b" l="l" r="r" t="t"/>
            <a:pathLst>
              <a:path extrusionOk="0" h="4114800" w="3044952">
                <a:moveTo>
                  <a:pt x="0" y="0"/>
                </a:moveTo>
                <a:lnTo>
                  <a:pt x="3044952" y="0"/>
                </a:lnTo>
                <a:lnTo>
                  <a:pt x="3044952" y="4114800"/>
                </a:lnTo>
                <a:lnTo>
                  <a:pt x="0" y="4114800"/>
                </a:lnTo>
                <a:lnTo>
                  <a:pt x="0" y="0"/>
                </a:lnTo>
                <a:close/>
              </a:path>
            </a:pathLst>
          </a:custGeom>
          <a:blipFill rotWithShape="1">
            <a:blip r:embed="rId6">
              <a:alphaModFix/>
            </a:blip>
            <a:stretch>
              <a:fillRect b="0" l="0" r="0" t="0"/>
            </a:stretch>
          </a:blipFill>
          <a:ln>
            <a:noFill/>
          </a:ln>
        </p:spPr>
      </p:sp>
      <p:sp>
        <p:nvSpPr>
          <p:cNvPr id="479" name="Google Shape;479;p24"/>
          <p:cNvSpPr txBox="1"/>
          <p:nvPr/>
        </p:nvSpPr>
        <p:spPr>
          <a:xfrm>
            <a:off x="1223135" y="390260"/>
            <a:ext cx="6697729" cy="788564"/>
          </a:xfrm>
          <a:prstGeom prst="rect">
            <a:avLst/>
          </a:prstGeom>
          <a:noFill/>
          <a:ln>
            <a:noFill/>
          </a:ln>
        </p:spPr>
        <p:txBody>
          <a:bodyPr anchorCtr="0" anchor="t" bIns="0" lIns="0" spcFirstLastPara="1" rIns="0" wrap="square" tIns="0">
            <a:spAutoFit/>
          </a:bodyPr>
          <a:lstStyle/>
          <a:p>
            <a:pPr indent="0" lvl="0" marL="0" marR="0" rtl="0" algn="ctr">
              <a:lnSpc>
                <a:spcPct val="105998"/>
              </a:lnSpc>
              <a:spcBef>
                <a:spcPts val="0"/>
              </a:spcBef>
              <a:spcAft>
                <a:spcPts val="0"/>
              </a:spcAft>
              <a:buNone/>
            </a:pPr>
            <a:r>
              <a:rPr b="0" i="0" lang="en" sz="5000" u="none" cap="none" strike="noStrike">
                <a:solidFill>
                  <a:srgbClr val="FFFFFF"/>
                </a:solidFill>
                <a:latin typeface="Bungee"/>
                <a:ea typeface="Bungee"/>
                <a:cs typeface="Bungee"/>
                <a:sym typeface="Bungee"/>
              </a:rPr>
              <a:t>ADD YOUR TITLE</a:t>
            </a:r>
            <a:endParaRPr sz="700"/>
          </a:p>
        </p:txBody>
      </p:sp>
      <p:sp>
        <p:nvSpPr>
          <p:cNvPr id="480" name="Google Shape;480;p24"/>
          <p:cNvSpPr txBox="1"/>
          <p:nvPr/>
        </p:nvSpPr>
        <p:spPr>
          <a:xfrm>
            <a:off x="1040193" y="4150509"/>
            <a:ext cx="1628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481" name="Google Shape;481;p24"/>
          <p:cNvSpPr txBox="1"/>
          <p:nvPr/>
        </p:nvSpPr>
        <p:spPr>
          <a:xfrm>
            <a:off x="3815711" y="2231399"/>
            <a:ext cx="1628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482" name="Google Shape;482;p24"/>
          <p:cNvSpPr txBox="1"/>
          <p:nvPr/>
        </p:nvSpPr>
        <p:spPr>
          <a:xfrm>
            <a:off x="1022058" y="3484049"/>
            <a:ext cx="1646725" cy="3069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sp>
        <p:nvSpPr>
          <p:cNvPr id="483" name="Google Shape;483;p24"/>
          <p:cNvSpPr txBox="1"/>
          <p:nvPr/>
        </p:nvSpPr>
        <p:spPr>
          <a:xfrm>
            <a:off x="3797577" y="1564939"/>
            <a:ext cx="1646726" cy="3069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25"/>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489" name="Google Shape;489;p25"/>
          <p:cNvGrpSpPr/>
          <p:nvPr/>
        </p:nvGrpSpPr>
        <p:grpSpPr>
          <a:xfrm>
            <a:off x="514350" y="-451238"/>
            <a:ext cx="2564264" cy="5306895"/>
            <a:chOff x="0" y="-38100"/>
            <a:chExt cx="1350723" cy="2795402"/>
          </a:xfrm>
        </p:grpSpPr>
        <p:sp>
          <p:nvSpPr>
            <p:cNvPr id="490" name="Google Shape;490;p25"/>
            <p:cNvSpPr/>
            <p:nvPr/>
          </p:nvSpPr>
          <p:spPr>
            <a:xfrm>
              <a:off x="0" y="0"/>
              <a:ext cx="1350723" cy="2757302"/>
            </a:xfrm>
            <a:custGeom>
              <a:rect b="b" l="l" r="r" t="t"/>
              <a:pathLst>
                <a:path extrusionOk="0" h="2757302" w="1350723">
                  <a:moveTo>
                    <a:pt x="76989" y="0"/>
                  </a:moveTo>
                  <a:lnTo>
                    <a:pt x="1273735" y="0"/>
                  </a:lnTo>
                  <a:cubicBezTo>
                    <a:pt x="1294153" y="0"/>
                    <a:pt x="1313736" y="8111"/>
                    <a:pt x="1328174" y="22549"/>
                  </a:cubicBezTo>
                  <a:cubicBezTo>
                    <a:pt x="1342612" y="36988"/>
                    <a:pt x="1350723" y="56570"/>
                    <a:pt x="1350723" y="76989"/>
                  </a:cubicBezTo>
                  <a:lnTo>
                    <a:pt x="1350723" y="2680313"/>
                  </a:lnTo>
                  <a:cubicBezTo>
                    <a:pt x="1350723" y="2722833"/>
                    <a:pt x="1316254" y="2757302"/>
                    <a:pt x="1273735" y="2757302"/>
                  </a:cubicBezTo>
                  <a:lnTo>
                    <a:pt x="76989" y="2757302"/>
                  </a:lnTo>
                  <a:cubicBezTo>
                    <a:pt x="56570" y="2757302"/>
                    <a:pt x="36988" y="2749190"/>
                    <a:pt x="22549" y="2734752"/>
                  </a:cubicBezTo>
                  <a:cubicBezTo>
                    <a:pt x="8111" y="2720314"/>
                    <a:pt x="0" y="2700732"/>
                    <a:pt x="0" y="2680313"/>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1" name="Google Shape;491;p25"/>
            <p:cNvSpPr txBox="1"/>
            <p:nvPr/>
          </p:nvSpPr>
          <p:spPr>
            <a:xfrm>
              <a:off x="0" y="-38100"/>
              <a:ext cx="1350723" cy="2795402"/>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2" name="Google Shape;492;p25"/>
          <p:cNvGrpSpPr/>
          <p:nvPr/>
        </p:nvGrpSpPr>
        <p:grpSpPr>
          <a:xfrm>
            <a:off x="3289868" y="215512"/>
            <a:ext cx="2564263" cy="5678370"/>
            <a:chOff x="0" y="-38100"/>
            <a:chExt cx="1350723" cy="2991076"/>
          </a:xfrm>
        </p:grpSpPr>
        <p:sp>
          <p:nvSpPr>
            <p:cNvPr id="493" name="Google Shape;493;p25"/>
            <p:cNvSpPr/>
            <p:nvPr/>
          </p:nvSpPr>
          <p:spPr>
            <a:xfrm>
              <a:off x="0" y="0"/>
              <a:ext cx="1350723" cy="2952976"/>
            </a:xfrm>
            <a:custGeom>
              <a:rect b="b" l="l" r="r" t="t"/>
              <a:pathLst>
                <a:path extrusionOk="0" h="2952976" w="1350723">
                  <a:moveTo>
                    <a:pt x="76989" y="0"/>
                  </a:moveTo>
                  <a:lnTo>
                    <a:pt x="1273735" y="0"/>
                  </a:lnTo>
                  <a:cubicBezTo>
                    <a:pt x="1294153" y="0"/>
                    <a:pt x="1313736" y="8111"/>
                    <a:pt x="1328174" y="22549"/>
                  </a:cubicBezTo>
                  <a:cubicBezTo>
                    <a:pt x="1342612" y="36988"/>
                    <a:pt x="1350723" y="56570"/>
                    <a:pt x="1350723" y="76989"/>
                  </a:cubicBezTo>
                  <a:lnTo>
                    <a:pt x="1350723" y="2875987"/>
                  </a:lnTo>
                  <a:cubicBezTo>
                    <a:pt x="1350723" y="2918507"/>
                    <a:pt x="1316254" y="2952976"/>
                    <a:pt x="1273735" y="2952976"/>
                  </a:cubicBezTo>
                  <a:lnTo>
                    <a:pt x="76989" y="2952976"/>
                  </a:lnTo>
                  <a:cubicBezTo>
                    <a:pt x="34469" y="2952976"/>
                    <a:pt x="0" y="2918507"/>
                    <a:pt x="0" y="2875987"/>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4" name="Google Shape;494;p25"/>
            <p:cNvSpPr txBox="1"/>
            <p:nvPr/>
          </p:nvSpPr>
          <p:spPr>
            <a:xfrm>
              <a:off x="0" y="-38100"/>
              <a:ext cx="1350723" cy="2991076"/>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5" name="Google Shape;495;p25"/>
          <p:cNvGrpSpPr/>
          <p:nvPr/>
        </p:nvGrpSpPr>
        <p:grpSpPr>
          <a:xfrm>
            <a:off x="6065386" y="-451238"/>
            <a:ext cx="2564264" cy="5306895"/>
            <a:chOff x="0" y="-38100"/>
            <a:chExt cx="1350723" cy="2795402"/>
          </a:xfrm>
        </p:grpSpPr>
        <p:sp>
          <p:nvSpPr>
            <p:cNvPr id="496" name="Google Shape;496;p25"/>
            <p:cNvSpPr/>
            <p:nvPr/>
          </p:nvSpPr>
          <p:spPr>
            <a:xfrm>
              <a:off x="0" y="0"/>
              <a:ext cx="1350723" cy="2757302"/>
            </a:xfrm>
            <a:custGeom>
              <a:rect b="b" l="l" r="r" t="t"/>
              <a:pathLst>
                <a:path extrusionOk="0" h="2757302" w="1350723">
                  <a:moveTo>
                    <a:pt x="76989" y="0"/>
                  </a:moveTo>
                  <a:lnTo>
                    <a:pt x="1273735" y="0"/>
                  </a:lnTo>
                  <a:cubicBezTo>
                    <a:pt x="1294153" y="0"/>
                    <a:pt x="1313736" y="8111"/>
                    <a:pt x="1328174" y="22549"/>
                  </a:cubicBezTo>
                  <a:cubicBezTo>
                    <a:pt x="1342612" y="36988"/>
                    <a:pt x="1350723" y="56570"/>
                    <a:pt x="1350723" y="76989"/>
                  </a:cubicBezTo>
                  <a:lnTo>
                    <a:pt x="1350723" y="2680313"/>
                  </a:lnTo>
                  <a:cubicBezTo>
                    <a:pt x="1350723" y="2722833"/>
                    <a:pt x="1316254" y="2757302"/>
                    <a:pt x="1273735" y="2757302"/>
                  </a:cubicBezTo>
                  <a:lnTo>
                    <a:pt x="76989" y="2757302"/>
                  </a:lnTo>
                  <a:cubicBezTo>
                    <a:pt x="56570" y="2757302"/>
                    <a:pt x="36988" y="2749190"/>
                    <a:pt x="22549" y="2734752"/>
                  </a:cubicBezTo>
                  <a:cubicBezTo>
                    <a:pt x="8111" y="2720314"/>
                    <a:pt x="0" y="2700732"/>
                    <a:pt x="0" y="2680313"/>
                  </a:cubicBezTo>
                  <a:lnTo>
                    <a:pt x="0" y="76989"/>
                  </a:lnTo>
                  <a:cubicBezTo>
                    <a:pt x="0" y="34469"/>
                    <a:pt x="34469" y="0"/>
                    <a:pt x="7698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7" name="Google Shape;497;p25"/>
            <p:cNvSpPr txBox="1"/>
            <p:nvPr/>
          </p:nvSpPr>
          <p:spPr>
            <a:xfrm>
              <a:off x="0" y="-38100"/>
              <a:ext cx="1350723" cy="2795402"/>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98" name="Google Shape;498;p25"/>
          <p:cNvPicPr preferRelativeResize="0"/>
          <p:nvPr/>
        </p:nvPicPr>
        <p:blipFill>
          <a:blip r:embed="rId4">
            <a:alphaModFix/>
          </a:blip>
          <a:stretch>
            <a:fillRect/>
          </a:stretch>
        </p:blipFill>
        <p:spPr>
          <a:xfrm>
            <a:off x="6261324" y="1315094"/>
            <a:ext cx="2191275" cy="3280980"/>
          </a:xfrm>
          <a:prstGeom prst="rect">
            <a:avLst/>
          </a:prstGeom>
          <a:noFill/>
          <a:ln>
            <a:noFill/>
          </a:ln>
        </p:spPr>
      </p:pic>
      <p:pic>
        <p:nvPicPr>
          <p:cNvPr id="499" name="Google Shape;499;p25"/>
          <p:cNvPicPr preferRelativeResize="0"/>
          <p:nvPr/>
        </p:nvPicPr>
        <p:blipFill>
          <a:blip r:embed="rId5">
            <a:alphaModFix/>
          </a:blip>
          <a:stretch>
            <a:fillRect/>
          </a:stretch>
        </p:blipFill>
        <p:spPr>
          <a:xfrm>
            <a:off x="3476337" y="558387"/>
            <a:ext cx="2191275" cy="3280996"/>
          </a:xfrm>
          <a:prstGeom prst="rect">
            <a:avLst/>
          </a:prstGeom>
          <a:noFill/>
          <a:ln>
            <a:noFill/>
          </a:ln>
        </p:spPr>
      </p:pic>
      <p:pic>
        <p:nvPicPr>
          <p:cNvPr id="500" name="Google Shape;500;p25"/>
          <p:cNvPicPr preferRelativeResize="0"/>
          <p:nvPr/>
        </p:nvPicPr>
        <p:blipFill>
          <a:blip r:embed="rId6">
            <a:alphaModFix/>
          </a:blip>
          <a:stretch>
            <a:fillRect/>
          </a:stretch>
        </p:blipFill>
        <p:spPr>
          <a:xfrm>
            <a:off x="731825" y="1350825"/>
            <a:ext cx="2191275" cy="3280985"/>
          </a:xfrm>
          <a:prstGeom prst="rect">
            <a:avLst/>
          </a:prstGeom>
          <a:noFill/>
          <a:ln>
            <a:noFill/>
          </a:ln>
        </p:spPr>
      </p:pic>
      <p:cxnSp>
        <p:nvCxnSpPr>
          <p:cNvPr id="501" name="Google Shape;501;p25"/>
          <p:cNvCxnSpPr/>
          <p:nvPr/>
        </p:nvCxnSpPr>
        <p:spPr>
          <a:xfrm>
            <a:off x="666683" y="1306776"/>
            <a:ext cx="2250241" cy="0"/>
          </a:xfrm>
          <a:prstGeom prst="straightConnector1">
            <a:avLst/>
          </a:prstGeom>
          <a:noFill/>
          <a:ln cap="flat" cmpd="sng" w="76200">
            <a:solidFill>
              <a:srgbClr val="057EE0"/>
            </a:solidFill>
            <a:prstDash val="solid"/>
            <a:round/>
            <a:headEnd len="sm" w="sm" type="none"/>
            <a:tailEnd len="sm" w="sm" type="none"/>
          </a:ln>
        </p:spPr>
      </p:cxnSp>
      <p:cxnSp>
        <p:nvCxnSpPr>
          <p:cNvPr id="502" name="Google Shape;502;p25"/>
          <p:cNvCxnSpPr/>
          <p:nvPr/>
        </p:nvCxnSpPr>
        <p:spPr>
          <a:xfrm>
            <a:off x="702402" y="1306776"/>
            <a:ext cx="0" cy="3369074"/>
          </a:xfrm>
          <a:prstGeom prst="straightConnector1">
            <a:avLst/>
          </a:prstGeom>
          <a:noFill/>
          <a:ln cap="flat" cmpd="sng" w="76200">
            <a:solidFill>
              <a:srgbClr val="057EE0"/>
            </a:solidFill>
            <a:prstDash val="solid"/>
            <a:round/>
            <a:headEnd len="sm" w="sm" type="none"/>
            <a:tailEnd len="sm" w="sm" type="none"/>
          </a:ln>
        </p:spPr>
      </p:cxnSp>
      <p:cxnSp>
        <p:nvCxnSpPr>
          <p:cNvPr id="503" name="Google Shape;503;p25"/>
          <p:cNvCxnSpPr/>
          <p:nvPr/>
        </p:nvCxnSpPr>
        <p:spPr>
          <a:xfrm>
            <a:off x="2881205" y="1306776"/>
            <a:ext cx="0" cy="3369074"/>
          </a:xfrm>
          <a:prstGeom prst="straightConnector1">
            <a:avLst/>
          </a:prstGeom>
          <a:noFill/>
          <a:ln cap="flat" cmpd="sng" w="76200">
            <a:solidFill>
              <a:srgbClr val="057EE0"/>
            </a:solidFill>
            <a:prstDash val="solid"/>
            <a:round/>
            <a:headEnd len="sm" w="sm" type="none"/>
            <a:tailEnd len="sm" w="sm" type="none"/>
          </a:ln>
        </p:spPr>
      </p:cxnSp>
      <p:cxnSp>
        <p:nvCxnSpPr>
          <p:cNvPr id="504" name="Google Shape;504;p25"/>
          <p:cNvCxnSpPr/>
          <p:nvPr/>
        </p:nvCxnSpPr>
        <p:spPr>
          <a:xfrm>
            <a:off x="3482599" y="550069"/>
            <a:ext cx="0" cy="3369074"/>
          </a:xfrm>
          <a:prstGeom prst="straightConnector1">
            <a:avLst/>
          </a:prstGeom>
          <a:noFill/>
          <a:ln cap="flat" cmpd="sng" w="76200">
            <a:solidFill>
              <a:srgbClr val="057EE0"/>
            </a:solidFill>
            <a:prstDash val="solid"/>
            <a:round/>
            <a:headEnd len="sm" w="sm" type="none"/>
            <a:tailEnd len="sm" w="sm" type="none"/>
          </a:ln>
        </p:spPr>
      </p:cxnSp>
      <p:cxnSp>
        <p:nvCxnSpPr>
          <p:cNvPr id="505" name="Google Shape;505;p25"/>
          <p:cNvCxnSpPr/>
          <p:nvPr/>
        </p:nvCxnSpPr>
        <p:spPr>
          <a:xfrm>
            <a:off x="5661402" y="550069"/>
            <a:ext cx="0" cy="3369074"/>
          </a:xfrm>
          <a:prstGeom prst="straightConnector1">
            <a:avLst/>
          </a:prstGeom>
          <a:noFill/>
          <a:ln cap="flat" cmpd="sng" w="76200">
            <a:solidFill>
              <a:srgbClr val="057EE0"/>
            </a:solidFill>
            <a:prstDash val="solid"/>
            <a:round/>
            <a:headEnd len="sm" w="sm" type="none"/>
            <a:tailEnd len="sm" w="sm" type="none"/>
          </a:ln>
        </p:spPr>
      </p:cxnSp>
      <p:cxnSp>
        <p:nvCxnSpPr>
          <p:cNvPr id="506" name="Google Shape;506;p25"/>
          <p:cNvCxnSpPr/>
          <p:nvPr/>
        </p:nvCxnSpPr>
        <p:spPr>
          <a:xfrm>
            <a:off x="6261326" y="1271057"/>
            <a:ext cx="0" cy="3369074"/>
          </a:xfrm>
          <a:prstGeom prst="straightConnector1">
            <a:avLst/>
          </a:prstGeom>
          <a:noFill/>
          <a:ln cap="flat" cmpd="sng" w="76200">
            <a:solidFill>
              <a:srgbClr val="057EE0"/>
            </a:solidFill>
            <a:prstDash val="solid"/>
            <a:round/>
            <a:headEnd len="sm" w="sm" type="none"/>
            <a:tailEnd len="sm" w="sm" type="none"/>
          </a:ln>
        </p:spPr>
      </p:cxnSp>
      <p:cxnSp>
        <p:nvCxnSpPr>
          <p:cNvPr id="507" name="Google Shape;507;p25"/>
          <p:cNvCxnSpPr/>
          <p:nvPr/>
        </p:nvCxnSpPr>
        <p:spPr>
          <a:xfrm>
            <a:off x="8440129" y="1271057"/>
            <a:ext cx="0" cy="3369074"/>
          </a:xfrm>
          <a:prstGeom prst="straightConnector1">
            <a:avLst/>
          </a:prstGeom>
          <a:noFill/>
          <a:ln cap="flat" cmpd="sng" w="76200">
            <a:solidFill>
              <a:srgbClr val="057EE0"/>
            </a:solidFill>
            <a:prstDash val="solid"/>
            <a:round/>
            <a:headEnd len="sm" w="sm" type="none"/>
            <a:tailEnd len="sm" w="sm" type="none"/>
          </a:ln>
        </p:spPr>
      </p:cxnSp>
      <p:cxnSp>
        <p:nvCxnSpPr>
          <p:cNvPr id="508" name="Google Shape;508;p25"/>
          <p:cNvCxnSpPr/>
          <p:nvPr/>
        </p:nvCxnSpPr>
        <p:spPr>
          <a:xfrm>
            <a:off x="3446880" y="550069"/>
            <a:ext cx="2250241" cy="0"/>
          </a:xfrm>
          <a:prstGeom prst="straightConnector1">
            <a:avLst/>
          </a:prstGeom>
          <a:noFill/>
          <a:ln cap="flat" cmpd="sng" w="76200">
            <a:solidFill>
              <a:srgbClr val="057EE0"/>
            </a:solidFill>
            <a:prstDash val="solid"/>
            <a:round/>
            <a:headEnd len="sm" w="sm" type="none"/>
            <a:tailEnd len="sm" w="sm" type="none"/>
          </a:ln>
        </p:spPr>
      </p:cxnSp>
      <p:cxnSp>
        <p:nvCxnSpPr>
          <p:cNvPr id="509" name="Google Shape;509;p25"/>
          <p:cNvCxnSpPr/>
          <p:nvPr/>
        </p:nvCxnSpPr>
        <p:spPr>
          <a:xfrm>
            <a:off x="6225607" y="1271057"/>
            <a:ext cx="2250241" cy="0"/>
          </a:xfrm>
          <a:prstGeom prst="straightConnector1">
            <a:avLst/>
          </a:prstGeom>
          <a:noFill/>
          <a:ln cap="flat" cmpd="sng" w="76200">
            <a:solidFill>
              <a:srgbClr val="057EE0"/>
            </a:solidFill>
            <a:prstDash val="solid"/>
            <a:round/>
            <a:headEnd len="sm" w="sm" type="none"/>
            <a:tailEnd len="sm" w="sm" type="none"/>
          </a:ln>
        </p:spPr>
      </p:cxnSp>
      <p:cxnSp>
        <p:nvCxnSpPr>
          <p:cNvPr id="510" name="Google Shape;510;p25"/>
          <p:cNvCxnSpPr/>
          <p:nvPr/>
        </p:nvCxnSpPr>
        <p:spPr>
          <a:xfrm>
            <a:off x="666683" y="4675850"/>
            <a:ext cx="2250241" cy="0"/>
          </a:xfrm>
          <a:prstGeom prst="straightConnector1">
            <a:avLst/>
          </a:prstGeom>
          <a:noFill/>
          <a:ln cap="flat" cmpd="sng" w="76200">
            <a:solidFill>
              <a:srgbClr val="057EE0"/>
            </a:solidFill>
            <a:prstDash val="solid"/>
            <a:round/>
            <a:headEnd len="sm" w="sm" type="none"/>
            <a:tailEnd len="sm" w="sm" type="none"/>
          </a:ln>
        </p:spPr>
      </p:cxnSp>
      <p:cxnSp>
        <p:nvCxnSpPr>
          <p:cNvPr id="511" name="Google Shape;511;p25"/>
          <p:cNvCxnSpPr/>
          <p:nvPr/>
        </p:nvCxnSpPr>
        <p:spPr>
          <a:xfrm>
            <a:off x="3446880" y="3883424"/>
            <a:ext cx="2250241" cy="0"/>
          </a:xfrm>
          <a:prstGeom prst="straightConnector1">
            <a:avLst/>
          </a:prstGeom>
          <a:noFill/>
          <a:ln cap="flat" cmpd="sng" w="76200">
            <a:solidFill>
              <a:srgbClr val="057EE0"/>
            </a:solidFill>
            <a:prstDash val="solid"/>
            <a:round/>
            <a:headEnd len="sm" w="sm" type="none"/>
            <a:tailEnd len="sm" w="sm" type="none"/>
          </a:ln>
        </p:spPr>
      </p:cxnSp>
      <p:cxnSp>
        <p:nvCxnSpPr>
          <p:cNvPr id="512" name="Google Shape;512;p25"/>
          <p:cNvCxnSpPr/>
          <p:nvPr/>
        </p:nvCxnSpPr>
        <p:spPr>
          <a:xfrm>
            <a:off x="6225607" y="4640131"/>
            <a:ext cx="2250241" cy="0"/>
          </a:xfrm>
          <a:prstGeom prst="straightConnector1">
            <a:avLst/>
          </a:prstGeom>
          <a:noFill/>
          <a:ln cap="flat" cmpd="sng" w="76200">
            <a:solidFill>
              <a:srgbClr val="057EE0"/>
            </a:solidFill>
            <a:prstDash val="solid"/>
            <a:round/>
            <a:headEnd len="sm" w="sm" type="none"/>
            <a:tailEnd len="sm" w="sm" type="none"/>
          </a:ln>
        </p:spPr>
      </p:cxnSp>
      <p:sp>
        <p:nvSpPr>
          <p:cNvPr id="513" name="Google Shape;513;p25"/>
          <p:cNvSpPr/>
          <p:nvPr/>
        </p:nvSpPr>
        <p:spPr>
          <a:xfrm>
            <a:off x="2179391" y="1359762"/>
            <a:ext cx="701814" cy="839125"/>
          </a:xfrm>
          <a:custGeom>
            <a:rect b="b" l="l" r="r" t="t"/>
            <a:pathLst>
              <a:path extrusionOk="0" h="1678250" w="1403628">
                <a:moveTo>
                  <a:pt x="0" y="0"/>
                </a:moveTo>
                <a:lnTo>
                  <a:pt x="1403628" y="0"/>
                </a:lnTo>
                <a:lnTo>
                  <a:pt x="1403628" y="1678250"/>
                </a:lnTo>
                <a:lnTo>
                  <a:pt x="0" y="1678250"/>
                </a:lnTo>
                <a:lnTo>
                  <a:pt x="0" y="0"/>
                </a:lnTo>
                <a:close/>
              </a:path>
            </a:pathLst>
          </a:custGeom>
          <a:blipFill rotWithShape="1">
            <a:blip r:embed="rId7">
              <a:alphaModFix/>
            </a:blip>
            <a:stretch>
              <a:fillRect b="0" l="0" r="0" t="0"/>
            </a:stretch>
          </a:blipFill>
          <a:ln>
            <a:noFill/>
          </a:ln>
        </p:spPr>
      </p:sp>
      <p:sp>
        <p:nvSpPr>
          <p:cNvPr id="514" name="Google Shape;514;p25"/>
          <p:cNvSpPr/>
          <p:nvPr/>
        </p:nvSpPr>
        <p:spPr>
          <a:xfrm>
            <a:off x="4959588" y="550069"/>
            <a:ext cx="701814" cy="839125"/>
          </a:xfrm>
          <a:custGeom>
            <a:rect b="b" l="l" r="r" t="t"/>
            <a:pathLst>
              <a:path extrusionOk="0" h="1678250" w="1403628">
                <a:moveTo>
                  <a:pt x="0" y="0"/>
                </a:moveTo>
                <a:lnTo>
                  <a:pt x="1403628" y="0"/>
                </a:lnTo>
                <a:lnTo>
                  <a:pt x="1403628" y="1678250"/>
                </a:lnTo>
                <a:lnTo>
                  <a:pt x="0" y="1678250"/>
                </a:lnTo>
                <a:lnTo>
                  <a:pt x="0" y="0"/>
                </a:lnTo>
                <a:close/>
              </a:path>
            </a:pathLst>
          </a:custGeom>
          <a:blipFill rotWithShape="1">
            <a:blip r:embed="rId7">
              <a:alphaModFix/>
            </a:blip>
            <a:stretch>
              <a:fillRect b="0" l="0" r="0" t="0"/>
            </a:stretch>
          </a:blipFill>
          <a:ln>
            <a:noFill/>
          </a:ln>
        </p:spPr>
      </p:sp>
      <p:sp>
        <p:nvSpPr>
          <p:cNvPr id="515" name="Google Shape;515;p25"/>
          <p:cNvSpPr/>
          <p:nvPr/>
        </p:nvSpPr>
        <p:spPr>
          <a:xfrm>
            <a:off x="7738315" y="1271057"/>
            <a:ext cx="701814" cy="839125"/>
          </a:xfrm>
          <a:custGeom>
            <a:rect b="b" l="l" r="r" t="t"/>
            <a:pathLst>
              <a:path extrusionOk="0" h="1678250" w="1403628">
                <a:moveTo>
                  <a:pt x="0" y="0"/>
                </a:moveTo>
                <a:lnTo>
                  <a:pt x="1403628" y="0"/>
                </a:lnTo>
                <a:lnTo>
                  <a:pt x="1403628" y="1678250"/>
                </a:lnTo>
                <a:lnTo>
                  <a:pt x="0" y="1678250"/>
                </a:lnTo>
                <a:lnTo>
                  <a:pt x="0" y="0"/>
                </a:lnTo>
                <a:close/>
              </a:path>
            </a:pathLst>
          </a:custGeom>
          <a:blipFill rotWithShape="1">
            <a:blip r:embed="rId7">
              <a:alphaModFix/>
            </a:blip>
            <a:stretch>
              <a:fillRect b="0" l="0" r="0" t="0"/>
            </a:stretch>
          </a:blipFill>
          <a:ln>
            <a:noFill/>
          </a:ln>
        </p:spPr>
      </p:sp>
      <p:sp>
        <p:nvSpPr>
          <p:cNvPr id="516" name="Google Shape;516;p25"/>
          <p:cNvSpPr txBox="1"/>
          <p:nvPr/>
        </p:nvSpPr>
        <p:spPr>
          <a:xfrm>
            <a:off x="1007346" y="643688"/>
            <a:ext cx="1628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517" name="Google Shape;517;p25"/>
          <p:cNvSpPr txBox="1"/>
          <p:nvPr/>
        </p:nvSpPr>
        <p:spPr>
          <a:xfrm>
            <a:off x="6542290" y="643688"/>
            <a:ext cx="1628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518" name="Google Shape;518;p25"/>
          <p:cNvSpPr txBox="1"/>
          <p:nvPr/>
        </p:nvSpPr>
        <p:spPr>
          <a:xfrm>
            <a:off x="3766772" y="4487040"/>
            <a:ext cx="1628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519" name="Google Shape;519;p25"/>
          <p:cNvSpPr txBox="1"/>
          <p:nvPr/>
        </p:nvSpPr>
        <p:spPr>
          <a:xfrm>
            <a:off x="989210" y="249742"/>
            <a:ext cx="1646726" cy="3069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Name</a:t>
            </a:r>
            <a:endParaRPr sz="700"/>
          </a:p>
        </p:txBody>
      </p:sp>
      <p:sp>
        <p:nvSpPr>
          <p:cNvPr id="520" name="Google Shape;520;p25"/>
          <p:cNvSpPr txBox="1"/>
          <p:nvPr/>
        </p:nvSpPr>
        <p:spPr>
          <a:xfrm>
            <a:off x="6524155" y="249742"/>
            <a:ext cx="1646725" cy="3069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Name</a:t>
            </a:r>
            <a:endParaRPr sz="700"/>
          </a:p>
        </p:txBody>
      </p:sp>
      <p:sp>
        <p:nvSpPr>
          <p:cNvPr id="521" name="Google Shape;521;p25"/>
          <p:cNvSpPr txBox="1"/>
          <p:nvPr/>
        </p:nvSpPr>
        <p:spPr>
          <a:xfrm>
            <a:off x="3748637" y="4093096"/>
            <a:ext cx="1646725" cy="30693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Name</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26"/>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527" name="Google Shape;527;p26"/>
          <p:cNvGrpSpPr/>
          <p:nvPr/>
        </p:nvGrpSpPr>
        <p:grpSpPr>
          <a:xfrm>
            <a:off x="3157979" y="442020"/>
            <a:ext cx="4228703" cy="3674345"/>
            <a:chOff x="0" y="-38100"/>
            <a:chExt cx="2227465" cy="1935457"/>
          </a:xfrm>
        </p:grpSpPr>
        <p:sp>
          <p:nvSpPr>
            <p:cNvPr id="528" name="Google Shape;528;p26"/>
            <p:cNvSpPr/>
            <p:nvPr/>
          </p:nvSpPr>
          <p:spPr>
            <a:xfrm>
              <a:off x="0" y="0"/>
              <a:ext cx="2227465" cy="1897357"/>
            </a:xfrm>
            <a:custGeom>
              <a:rect b="b" l="l" r="r" t="t"/>
              <a:pathLst>
                <a:path extrusionOk="0" h="1897357" w="2227465">
                  <a:moveTo>
                    <a:pt x="46685" y="0"/>
                  </a:moveTo>
                  <a:lnTo>
                    <a:pt x="2180779" y="0"/>
                  </a:lnTo>
                  <a:cubicBezTo>
                    <a:pt x="2193161" y="0"/>
                    <a:pt x="2205036" y="4919"/>
                    <a:pt x="2213791" y="13674"/>
                  </a:cubicBezTo>
                  <a:cubicBezTo>
                    <a:pt x="2222546" y="22429"/>
                    <a:pt x="2227465" y="34304"/>
                    <a:pt x="2227465" y="46685"/>
                  </a:cubicBezTo>
                  <a:lnTo>
                    <a:pt x="2227465" y="1850672"/>
                  </a:lnTo>
                  <a:cubicBezTo>
                    <a:pt x="2227465" y="1876456"/>
                    <a:pt x="2206563" y="1897357"/>
                    <a:pt x="2180779" y="1897357"/>
                  </a:cubicBezTo>
                  <a:lnTo>
                    <a:pt x="46685" y="1897357"/>
                  </a:lnTo>
                  <a:cubicBezTo>
                    <a:pt x="20902" y="1897357"/>
                    <a:pt x="0" y="1876456"/>
                    <a:pt x="0" y="1850672"/>
                  </a:cubicBezTo>
                  <a:lnTo>
                    <a:pt x="0" y="46685"/>
                  </a:lnTo>
                  <a:cubicBezTo>
                    <a:pt x="0" y="34304"/>
                    <a:pt x="4919" y="22429"/>
                    <a:pt x="13674" y="13674"/>
                  </a:cubicBezTo>
                  <a:cubicBezTo>
                    <a:pt x="22429" y="4919"/>
                    <a:pt x="34304" y="0"/>
                    <a:pt x="46685"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9" name="Google Shape;529;p26"/>
            <p:cNvSpPr txBox="1"/>
            <p:nvPr/>
          </p:nvSpPr>
          <p:spPr>
            <a:xfrm>
              <a:off x="0" y="-38100"/>
              <a:ext cx="2227465" cy="1935457"/>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0" name="Google Shape;530;p26"/>
          <p:cNvGrpSpPr/>
          <p:nvPr/>
        </p:nvGrpSpPr>
        <p:grpSpPr>
          <a:xfrm>
            <a:off x="3340513" y="2370514"/>
            <a:ext cx="5599667" cy="2258593"/>
            <a:chOff x="0" y="-38100"/>
            <a:chExt cx="2949677" cy="1189735"/>
          </a:xfrm>
        </p:grpSpPr>
        <p:sp>
          <p:nvSpPr>
            <p:cNvPr id="531" name="Google Shape;531;p26"/>
            <p:cNvSpPr/>
            <p:nvPr/>
          </p:nvSpPr>
          <p:spPr>
            <a:xfrm>
              <a:off x="0" y="0"/>
              <a:ext cx="2949677" cy="1151635"/>
            </a:xfrm>
            <a:custGeom>
              <a:rect b="b" l="l" r="r" t="t"/>
              <a:pathLst>
                <a:path extrusionOk="0" h="1151635" w="2949677">
                  <a:moveTo>
                    <a:pt x="35255" y="0"/>
                  </a:moveTo>
                  <a:lnTo>
                    <a:pt x="2914422" y="0"/>
                  </a:lnTo>
                  <a:cubicBezTo>
                    <a:pt x="2933893" y="0"/>
                    <a:pt x="2949677" y="15784"/>
                    <a:pt x="2949677" y="35255"/>
                  </a:cubicBezTo>
                  <a:lnTo>
                    <a:pt x="2949677" y="1116380"/>
                  </a:lnTo>
                  <a:cubicBezTo>
                    <a:pt x="2949677" y="1135851"/>
                    <a:pt x="2933893" y="1151635"/>
                    <a:pt x="2914422" y="1151635"/>
                  </a:cubicBezTo>
                  <a:lnTo>
                    <a:pt x="35255" y="1151635"/>
                  </a:lnTo>
                  <a:cubicBezTo>
                    <a:pt x="25905" y="1151635"/>
                    <a:pt x="16937" y="1147920"/>
                    <a:pt x="10326" y="1141309"/>
                  </a:cubicBezTo>
                  <a:cubicBezTo>
                    <a:pt x="3714" y="1134697"/>
                    <a:pt x="0" y="1125730"/>
                    <a:pt x="0" y="1116380"/>
                  </a:cubicBezTo>
                  <a:lnTo>
                    <a:pt x="0" y="35255"/>
                  </a:lnTo>
                  <a:cubicBezTo>
                    <a:pt x="0" y="25905"/>
                    <a:pt x="3714" y="16937"/>
                    <a:pt x="10326" y="10326"/>
                  </a:cubicBezTo>
                  <a:cubicBezTo>
                    <a:pt x="16937" y="3714"/>
                    <a:pt x="25905" y="0"/>
                    <a:pt x="35255"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2" name="Google Shape;532;p26"/>
            <p:cNvSpPr txBox="1"/>
            <p:nvPr/>
          </p:nvSpPr>
          <p:spPr>
            <a:xfrm>
              <a:off x="0" y="-38100"/>
              <a:ext cx="2949677" cy="1189735"/>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3" name="Google Shape;533;p26"/>
          <p:cNvSpPr/>
          <p:nvPr/>
        </p:nvSpPr>
        <p:spPr>
          <a:xfrm rot="-363657">
            <a:off x="685319" y="528015"/>
            <a:ext cx="3120168" cy="4873570"/>
          </a:xfrm>
          <a:custGeom>
            <a:rect b="b" l="l" r="r" t="t"/>
            <a:pathLst>
              <a:path extrusionOk="0" h="1043915" w="697242">
                <a:moveTo>
                  <a:pt x="0" y="0"/>
                </a:moveTo>
                <a:lnTo>
                  <a:pt x="697242" y="0"/>
                </a:lnTo>
                <a:lnTo>
                  <a:pt x="697242" y="1043915"/>
                </a:lnTo>
                <a:lnTo>
                  <a:pt x="0" y="1043915"/>
                </a:lnTo>
                <a:close/>
              </a:path>
            </a:pathLst>
          </a:custGeom>
          <a:blipFill rotWithShape="1">
            <a:blip r:embed="rId4">
              <a:alphaModFix/>
            </a:blip>
            <a:stretch>
              <a:fillRect b="0" l="-9855" r="-9855" t="0"/>
            </a:stretch>
          </a:blipFill>
          <a:ln>
            <a:noFill/>
          </a:ln>
        </p:spPr>
      </p:sp>
      <p:sp>
        <p:nvSpPr>
          <p:cNvPr id="534" name="Google Shape;534;p26"/>
          <p:cNvSpPr txBox="1"/>
          <p:nvPr/>
        </p:nvSpPr>
        <p:spPr>
          <a:xfrm>
            <a:off x="4129919" y="863705"/>
            <a:ext cx="27177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FFFFFF"/>
                </a:solidFill>
                <a:latin typeface="Bungee"/>
                <a:ea typeface="Bungee"/>
                <a:cs typeface="Bungee"/>
                <a:sym typeface="Bungee"/>
              </a:rPr>
              <a:t>YOUR TITLE</a:t>
            </a:r>
            <a:endParaRPr sz="700"/>
          </a:p>
        </p:txBody>
      </p:sp>
      <p:sp>
        <p:nvSpPr>
          <p:cNvPr id="535" name="Google Shape;535;p26"/>
          <p:cNvSpPr txBox="1"/>
          <p:nvPr/>
        </p:nvSpPr>
        <p:spPr>
          <a:xfrm>
            <a:off x="4129919" y="2663092"/>
            <a:ext cx="43758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000" u="none" cap="none" strike="noStrike">
                <a:solidFill>
                  <a:srgbClr val="FFF6F4"/>
                </a:solidFill>
                <a:latin typeface="Lato"/>
                <a:ea typeface="Lato"/>
                <a:cs typeface="Lato"/>
                <a:sym typeface="Lato"/>
              </a:rPr>
              <a:t>Lorem ipsum dolor sit amet, consectetur adipiscing elit. Mauris aliquam eu velit in tempor. Ut nec ipsum nec nunc sodales porta. Aliquam varius justo ac purus porta, vel tincidunt nisi condimentum.</a:t>
            </a:r>
            <a:endParaRPr sz="700"/>
          </a:p>
          <a:p>
            <a:pPr indent="0" lvl="0" marL="0" marR="0" rtl="0" algn="l">
              <a:lnSpc>
                <a:spcPct val="100000"/>
              </a:lnSpc>
              <a:spcBef>
                <a:spcPts val="0"/>
              </a:spcBef>
              <a:spcAft>
                <a:spcPts val="0"/>
              </a:spcAft>
              <a:buNone/>
            </a:pPr>
            <a:r>
              <a:t/>
            </a:r>
            <a:endParaRPr b="1" i="0" sz="1000" u="none" cap="none" strike="noStrike">
              <a:solidFill>
                <a:srgbClr val="FFF6F4"/>
              </a:solidFill>
              <a:latin typeface="Lato"/>
              <a:ea typeface="Lato"/>
              <a:cs typeface="Lato"/>
              <a:sym typeface="Lato"/>
            </a:endParaRPr>
          </a:p>
          <a:p>
            <a:pPr indent="0" lvl="0" marL="0" marR="0" rtl="0" algn="l">
              <a:lnSpc>
                <a:spcPct val="100000"/>
              </a:lnSpc>
              <a:spcBef>
                <a:spcPts val="0"/>
              </a:spcBef>
              <a:spcAft>
                <a:spcPts val="0"/>
              </a:spcAft>
              <a:buNone/>
            </a:pPr>
            <a:r>
              <a:rPr b="1" i="0" lang="en" sz="1000" u="none" cap="none" strike="noStrike">
                <a:solidFill>
                  <a:srgbClr val="FFF6F4"/>
                </a:solidFill>
                <a:latin typeface="Lato"/>
                <a:ea typeface="Lato"/>
                <a:cs typeface="Lato"/>
                <a:sym typeface="Lato"/>
              </a:rPr>
              <a:t>Sed maximus faucibus consequat. Aenean quam enim, porttitor id accumsan at, ornare vitae ligula. Sed condimentum lectus non tortor mattis sollicitudin. Proin nibh justo, consectetur vel nisi eu, finibus viverra sapien.</a:t>
            </a:r>
            <a:endParaRPr sz="700"/>
          </a:p>
          <a:p>
            <a:pPr indent="0" lvl="0" marL="0" marR="0" rtl="0" algn="l">
              <a:lnSpc>
                <a:spcPct val="100000"/>
              </a:lnSpc>
              <a:spcBef>
                <a:spcPts val="0"/>
              </a:spcBef>
              <a:spcAft>
                <a:spcPts val="0"/>
              </a:spcAft>
              <a:buNone/>
            </a:pPr>
            <a:r>
              <a:t/>
            </a:r>
            <a:endParaRPr b="1" i="0" sz="1000" u="none" cap="none" strike="noStrike">
              <a:solidFill>
                <a:srgbClr val="FFF6F4"/>
              </a:solidFill>
              <a:latin typeface="Lato"/>
              <a:ea typeface="Lato"/>
              <a:cs typeface="Lato"/>
              <a:sym typeface="Lato"/>
            </a:endParaRPr>
          </a:p>
          <a:p>
            <a:pPr indent="0" lvl="1" marL="0" marR="0" rtl="0" algn="l">
              <a:lnSpc>
                <a:spcPct val="100000"/>
              </a:lnSpc>
              <a:spcBef>
                <a:spcPts val="0"/>
              </a:spcBef>
              <a:spcAft>
                <a:spcPts val="0"/>
              </a:spcAft>
              <a:buNone/>
            </a:pPr>
            <a:r>
              <a:rPr b="1" i="0" lang="en" sz="1000" u="none" cap="none" strike="noStrike">
                <a:solidFill>
                  <a:srgbClr val="FFF6F4"/>
                </a:solidFill>
                <a:latin typeface="Lato"/>
                <a:ea typeface="Lato"/>
                <a:cs typeface="Lato"/>
                <a:sym typeface="Lato"/>
              </a:rPr>
              <a:t>Aenean eu libero consequat, ultrices enim et, cursus augue. Sed ac porttitor purus, ut suscipit elit. Pellentesque id nisi massa.</a:t>
            </a:r>
            <a:endParaRPr sz="700"/>
          </a:p>
        </p:txBody>
      </p:sp>
      <p:cxnSp>
        <p:nvCxnSpPr>
          <p:cNvPr id="536" name="Google Shape;536;p26"/>
          <p:cNvCxnSpPr/>
          <p:nvPr/>
        </p:nvCxnSpPr>
        <p:spPr>
          <a:xfrm flipH="1" rot="10800000">
            <a:off x="378308" y="377368"/>
            <a:ext cx="3237648" cy="343282"/>
          </a:xfrm>
          <a:prstGeom prst="straightConnector1">
            <a:avLst/>
          </a:prstGeom>
          <a:noFill/>
          <a:ln cap="flat" cmpd="sng" w="76200">
            <a:solidFill>
              <a:srgbClr val="057EE0"/>
            </a:solidFill>
            <a:prstDash val="solid"/>
            <a:round/>
            <a:headEnd len="sm" w="sm" type="none"/>
            <a:tailEnd len="sm" w="sm" type="none"/>
          </a:ln>
        </p:spPr>
      </p:cxnSp>
      <p:cxnSp>
        <p:nvCxnSpPr>
          <p:cNvPr id="537" name="Google Shape;537;p26"/>
          <p:cNvCxnSpPr/>
          <p:nvPr/>
        </p:nvCxnSpPr>
        <p:spPr>
          <a:xfrm>
            <a:off x="429700" y="715201"/>
            <a:ext cx="513963" cy="4847427"/>
          </a:xfrm>
          <a:prstGeom prst="straightConnector1">
            <a:avLst/>
          </a:prstGeom>
          <a:noFill/>
          <a:ln cap="flat" cmpd="sng" w="76200">
            <a:solidFill>
              <a:srgbClr val="057EE0"/>
            </a:solidFill>
            <a:prstDash val="solid"/>
            <a:round/>
            <a:headEnd len="sm" w="sm" type="none"/>
            <a:tailEnd len="sm" w="sm" type="none"/>
          </a:ln>
        </p:spPr>
      </p:cxnSp>
      <p:cxnSp>
        <p:nvCxnSpPr>
          <p:cNvPr id="538" name="Google Shape;538;p26"/>
          <p:cNvCxnSpPr/>
          <p:nvPr/>
        </p:nvCxnSpPr>
        <p:spPr>
          <a:xfrm>
            <a:off x="3564564" y="382817"/>
            <a:ext cx="513963" cy="4847427"/>
          </a:xfrm>
          <a:prstGeom prst="straightConnector1">
            <a:avLst/>
          </a:prstGeom>
          <a:noFill/>
          <a:ln cap="flat" cmpd="sng" w="76200">
            <a:solidFill>
              <a:srgbClr val="057EE0"/>
            </a:solidFill>
            <a:prstDash val="solid"/>
            <a:round/>
            <a:headEnd len="sm" w="sm" type="none"/>
            <a:tailEnd len="sm" w="sm" type="none"/>
          </a:ln>
        </p:spPr>
      </p:cxnSp>
      <p:sp>
        <p:nvSpPr>
          <p:cNvPr id="539" name="Google Shape;539;p26"/>
          <p:cNvSpPr/>
          <p:nvPr/>
        </p:nvSpPr>
        <p:spPr>
          <a:xfrm rot="-363140">
            <a:off x="2052862" y="-450512"/>
            <a:ext cx="1959034" cy="2342323"/>
          </a:xfrm>
          <a:custGeom>
            <a:rect b="b" l="l" r="r" t="t"/>
            <a:pathLst>
              <a:path extrusionOk="0" h="4684645" w="3918067">
                <a:moveTo>
                  <a:pt x="0" y="0"/>
                </a:moveTo>
                <a:lnTo>
                  <a:pt x="3918067" y="0"/>
                </a:lnTo>
                <a:lnTo>
                  <a:pt x="3918067" y="4684645"/>
                </a:lnTo>
                <a:lnTo>
                  <a:pt x="0" y="468464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27"/>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545" name="Google Shape;545;p27"/>
          <p:cNvGrpSpPr/>
          <p:nvPr/>
        </p:nvGrpSpPr>
        <p:grpSpPr>
          <a:xfrm rot="-245999">
            <a:off x="2411235" y="358789"/>
            <a:ext cx="6332129" cy="4350307"/>
            <a:chOff x="0" y="-38100"/>
            <a:chExt cx="3335443" cy="2291520"/>
          </a:xfrm>
        </p:grpSpPr>
        <p:sp>
          <p:nvSpPr>
            <p:cNvPr id="546" name="Google Shape;546;p27"/>
            <p:cNvSpPr/>
            <p:nvPr/>
          </p:nvSpPr>
          <p:spPr>
            <a:xfrm>
              <a:off x="0" y="0"/>
              <a:ext cx="3335443" cy="2253420"/>
            </a:xfrm>
            <a:custGeom>
              <a:rect b="b" l="l" r="r" t="t"/>
              <a:pathLst>
                <a:path extrusionOk="0" h="2253420" w="3335443">
                  <a:moveTo>
                    <a:pt x="0" y="0"/>
                  </a:moveTo>
                  <a:lnTo>
                    <a:pt x="3335443" y="0"/>
                  </a:lnTo>
                  <a:lnTo>
                    <a:pt x="3335443" y="2253420"/>
                  </a:lnTo>
                  <a:lnTo>
                    <a:pt x="0" y="2253420"/>
                  </a:lnTo>
                  <a:close/>
                </a:path>
              </a:pathLst>
            </a:custGeom>
            <a:solidFill>
              <a:srgbClr val="057EE0"/>
            </a:solidFill>
            <a:ln>
              <a:noFill/>
            </a:ln>
          </p:spPr>
        </p:sp>
        <p:sp>
          <p:nvSpPr>
            <p:cNvPr id="547" name="Google Shape;547;p27"/>
            <p:cNvSpPr txBox="1"/>
            <p:nvPr/>
          </p:nvSpPr>
          <p:spPr>
            <a:xfrm>
              <a:off x="0" y="-38100"/>
              <a:ext cx="3335443" cy="2291520"/>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48" name="Google Shape;548;p27"/>
          <p:cNvPicPr preferRelativeResize="0"/>
          <p:nvPr/>
        </p:nvPicPr>
        <p:blipFill>
          <a:blip r:embed="rId4">
            <a:alphaModFix/>
          </a:blip>
          <a:stretch>
            <a:fillRect/>
          </a:stretch>
        </p:blipFill>
        <p:spPr>
          <a:xfrm>
            <a:off x="2350575" y="295087"/>
            <a:ext cx="6453448" cy="4553329"/>
          </a:xfrm>
          <a:prstGeom prst="rect">
            <a:avLst/>
          </a:prstGeom>
          <a:noFill/>
          <a:ln>
            <a:noFill/>
          </a:ln>
        </p:spPr>
      </p:pic>
      <p:grpSp>
        <p:nvGrpSpPr>
          <p:cNvPr id="549" name="Google Shape;549;p27"/>
          <p:cNvGrpSpPr/>
          <p:nvPr/>
        </p:nvGrpSpPr>
        <p:grpSpPr>
          <a:xfrm>
            <a:off x="281429" y="2269255"/>
            <a:ext cx="3156359" cy="1826495"/>
            <a:chOff x="0" y="-38100"/>
            <a:chExt cx="1662609" cy="962104"/>
          </a:xfrm>
        </p:grpSpPr>
        <p:sp>
          <p:nvSpPr>
            <p:cNvPr id="550" name="Google Shape;550;p27"/>
            <p:cNvSpPr/>
            <p:nvPr/>
          </p:nvSpPr>
          <p:spPr>
            <a:xfrm>
              <a:off x="0" y="0"/>
              <a:ext cx="1662609" cy="924004"/>
            </a:xfrm>
            <a:custGeom>
              <a:rect b="b" l="l" r="r" t="t"/>
              <a:pathLst>
                <a:path extrusionOk="0" h="924004" w="1662609">
                  <a:moveTo>
                    <a:pt x="62546" y="0"/>
                  </a:moveTo>
                  <a:lnTo>
                    <a:pt x="1600062" y="0"/>
                  </a:lnTo>
                  <a:cubicBezTo>
                    <a:pt x="1616651" y="0"/>
                    <a:pt x="1632560" y="6590"/>
                    <a:pt x="1644289" y="18319"/>
                  </a:cubicBezTo>
                  <a:cubicBezTo>
                    <a:pt x="1656019" y="30049"/>
                    <a:pt x="1662609" y="45958"/>
                    <a:pt x="1662609" y="62546"/>
                  </a:cubicBezTo>
                  <a:lnTo>
                    <a:pt x="1662609" y="861458"/>
                  </a:lnTo>
                  <a:cubicBezTo>
                    <a:pt x="1662609" y="896001"/>
                    <a:pt x="1634606" y="924004"/>
                    <a:pt x="1600062" y="924004"/>
                  </a:cubicBezTo>
                  <a:lnTo>
                    <a:pt x="62546" y="924004"/>
                  </a:lnTo>
                  <a:cubicBezTo>
                    <a:pt x="45958" y="924004"/>
                    <a:pt x="30049" y="917415"/>
                    <a:pt x="18319" y="905685"/>
                  </a:cubicBezTo>
                  <a:cubicBezTo>
                    <a:pt x="6590" y="893955"/>
                    <a:pt x="0" y="878046"/>
                    <a:pt x="0" y="861458"/>
                  </a:cubicBezTo>
                  <a:lnTo>
                    <a:pt x="0" y="62546"/>
                  </a:lnTo>
                  <a:cubicBezTo>
                    <a:pt x="0" y="45958"/>
                    <a:pt x="6590" y="30049"/>
                    <a:pt x="18319" y="18319"/>
                  </a:cubicBezTo>
                  <a:cubicBezTo>
                    <a:pt x="30049" y="6590"/>
                    <a:pt x="45958" y="0"/>
                    <a:pt x="62546"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1" name="Google Shape;551;p27"/>
            <p:cNvSpPr txBox="1"/>
            <p:nvPr/>
          </p:nvSpPr>
          <p:spPr>
            <a:xfrm>
              <a:off x="0" y="-38100"/>
              <a:ext cx="1662609" cy="962104"/>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2" name="Google Shape;552;p27"/>
          <p:cNvSpPr txBox="1"/>
          <p:nvPr/>
        </p:nvSpPr>
        <p:spPr>
          <a:xfrm>
            <a:off x="586619" y="2454380"/>
            <a:ext cx="27177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FFFFFF"/>
                </a:solidFill>
                <a:latin typeface="Bungee"/>
                <a:ea typeface="Bungee"/>
                <a:cs typeface="Bungee"/>
                <a:sym typeface="Bungee"/>
              </a:rPr>
              <a:t>THANK YOU!</a:t>
            </a:r>
            <a:endParaRPr sz="700"/>
          </a:p>
        </p:txBody>
      </p:sp>
      <p:sp>
        <p:nvSpPr>
          <p:cNvPr id="553" name="Google Shape;553;p27"/>
          <p:cNvSpPr/>
          <p:nvPr/>
        </p:nvSpPr>
        <p:spPr>
          <a:xfrm>
            <a:off x="2785175" y="3218668"/>
            <a:ext cx="1267127" cy="1177276"/>
          </a:xfrm>
          <a:custGeom>
            <a:rect b="b" l="l" r="r" t="t"/>
            <a:pathLst>
              <a:path extrusionOk="0" h="2354552" w="2534254">
                <a:moveTo>
                  <a:pt x="0" y="0"/>
                </a:moveTo>
                <a:lnTo>
                  <a:pt x="2534254" y="0"/>
                </a:lnTo>
                <a:lnTo>
                  <a:pt x="2534254" y="2354553"/>
                </a:lnTo>
                <a:lnTo>
                  <a:pt x="0" y="235455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28"/>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559" name="Google Shape;559;p28"/>
          <p:cNvGrpSpPr/>
          <p:nvPr/>
        </p:nvGrpSpPr>
        <p:grpSpPr>
          <a:xfrm>
            <a:off x="283802" y="132955"/>
            <a:ext cx="2682537" cy="4886415"/>
            <a:chOff x="0" y="-38100"/>
            <a:chExt cx="1413023" cy="2573914"/>
          </a:xfrm>
        </p:grpSpPr>
        <p:sp>
          <p:nvSpPr>
            <p:cNvPr id="560" name="Google Shape;560;p28"/>
            <p:cNvSpPr/>
            <p:nvPr/>
          </p:nvSpPr>
          <p:spPr>
            <a:xfrm>
              <a:off x="0" y="0"/>
              <a:ext cx="1413023" cy="2535814"/>
            </a:xfrm>
            <a:custGeom>
              <a:rect b="b" l="l" r="r" t="t"/>
              <a:pathLst>
                <a:path extrusionOk="0" h="2535814" w="1413023">
                  <a:moveTo>
                    <a:pt x="73594" y="0"/>
                  </a:moveTo>
                  <a:lnTo>
                    <a:pt x="1339429" y="0"/>
                  </a:lnTo>
                  <a:cubicBezTo>
                    <a:pt x="1380074" y="0"/>
                    <a:pt x="1413023" y="32949"/>
                    <a:pt x="1413023" y="73594"/>
                  </a:cubicBezTo>
                  <a:lnTo>
                    <a:pt x="1413023" y="2462220"/>
                  </a:lnTo>
                  <a:cubicBezTo>
                    <a:pt x="1413023" y="2481738"/>
                    <a:pt x="1405270" y="2500457"/>
                    <a:pt x="1391468" y="2514259"/>
                  </a:cubicBezTo>
                  <a:cubicBezTo>
                    <a:pt x="1377667" y="2528060"/>
                    <a:pt x="1358948" y="2535814"/>
                    <a:pt x="1339429" y="2535814"/>
                  </a:cubicBezTo>
                  <a:lnTo>
                    <a:pt x="73594" y="2535814"/>
                  </a:lnTo>
                  <a:cubicBezTo>
                    <a:pt x="32949" y="2535814"/>
                    <a:pt x="0" y="2502865"/>
                    <a:pt x="0" y="2462220"/>
                  </a:cubicBezTo>
                  <a:lnTo>
                    <a:pt x="0" y="73594"/>
                  </a:lnTo>
                  <a:cubicBezTo>
                    <a:pt x="0" y="32949"/>
                    <a:pt x="32949" y="0"/>
                    <a:pt x="73594"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lnSpc>
                  <a:spcPct val="100000"/>
                </a:lnSpc>
                <a:spcBef>
                  <a:spcPts val="0"/>
                </a:spcBef>
                <a:spcAft>
                  <a:spcPts val="0"/>
                </a:spcAft>
                <a:buNone/>
              </a:pPr>
              <a:r>
                <a:t/>
              </a:r>
              <a:endParaRPr/>
            </a:p>
          </p:txBody>
        </p:sp>
        <p:sp>
          <p:nvSpPr>
            <p:cNvPr id="561" name="Google Shape;561;p28"/>
            <p:cNvSpPr txBox="1"/>
            <p:nvPr/>
          </p:nvSpPr>
          <p:spPr>
            <a:xfrm>
              <a:off x="0" y="-38100"/>
              <a:ext cx="1413023" cy="2573914"/>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2" name="Google Shape;562;p28"/>
          <p:cNvSpPr txBox="1"/>
          <p:nvPr/>
        </p:nvSpPr>
        <p:spPr>
          <a:xfrm>
            <a:off x="597272" y="554450"/>
            <a:ext cx="20556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600" u="none" cap="none" strike="noStrike">
                <a:solidFill>
                  <a:srgbClr val="FFFFFF"/>
                </a:solidFill>
                <a:latin typeface="Bungee"/>
                <a:ea typeface="Bungee"/>
                <a:cs typeface="Bungee"/>
                <a:sym typeface="Bungee"/>
              </a:rPr>
              <a:t>RESOURCE  PAGE</a:t>
            </a:r>
            <a:endParaRPr sz="700"/>
          </a:p>
        </p:txBody>
      </p:sp>
      <p:sp>
        <p:nvSpPr>
          <p:cNvPr id="563" name="Google Shape;563;p28"/>
          <p:cNvSpPr txBox="1"/>
          <p:nvPr/>
        </p:nvSpPr>
        <p:spPr>
          <a:xfrm>
            <a:off x="629469" y="1562311"/>
            <a:ext cx="1991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Use these design resources in your Canva Presentation.</a:t>
            </a:r>
            <a:endParaRPr sz="700"/>
          </a:p>
        </p:txBody>
      </p:sp>
      <p:sp>
        <p:nvSpPr>
          <p:cNvPr id="564" name="Google Shape;564;p28"/>
          <p:cNvSpPr txBox="1"/>
          <p:nvPr/>
        </p:nvSpPr>
        <p:spPr>
          <a:xfrm>
            <a:off x="597272" y="2190432"/>
            <a:ext cx="20556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This presentation template uses the following free fonts:</a:t>
            </a:r>
            <a:endParaRPr sz="700"/>
          </a:p>
        </p:txBody>
      </p:sp>
      <p:sp>
        <p:nvSpPr>
          <p:cNvPr id="565" name="Google Shape;565;p28"/>
          <p:cNvSpPr txBox="1"/>
          <p:nvPr/>
        </p:nvSpPr>
        <p:spPr>
          <a:xfrm>
            <a:off x="597272" y="2818553"/>
            <a:ext cx="20556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Titles: Bungee</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Headers: Baloo</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Body Copy: Lato</a:t>
            </a:r>
            <a:endParaRPr sz="700"/>
          </a:p>
        </p:txBody>
      </p:sp>
      <p:sp>
        <p:nvSpPr>
          <p:cNvPr id="566" name="Google Shape;566;p28"/>
          <p:cNvSpPr txBox="1"/>
          <p:nvPr/>
        </p:nvSpPr>
        <p:spPr>
          <a:xfrm>
            <a:off x="629469" y="3632412"/>
            <a:ext cx="1991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You can find these fonts online too. Happy designing! </a:t>
            </a:r>
            <a:endParaRPr sz="700"/>
          </a:p>
        </p:txBody>
      </p:sp>
      <p:sp>
        <p:nvSpPr>
          <p:cNvPr id="567" name="Google Shape;567;p28"/>
          <p:cNvSpPr txBox="1"/>
          <p:nvPr/>
        </p:nvSpPr>
        <p:spPr>
          <a:xfrm>
            <a:off x="471078" y="4260533"/>
            <a:ext cx="23079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Don't forget to delete this page</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before presenting. </a:t>
            </a:r>
            <a:endParaRPr sz="700"/>
          </a:p>
        </p:txBody>
      </p:sp>
      <p:sp>
        <p:nvSpPr>
          <p:cNvPr id="568" name="Google Shape;568;p28"/>
          <p:cNvSpPr/>
          <p:nvPr/>
        </p:nvSpPr>
        <p:spPr>
          <a:xfrm>
            <a:off x="3191788" y="263985"/>
            <a:ext cx="1097351" cy="1214372"/>
          </a:xfrm>
          <a:custGeom>
            <a:rect b="b" l="l" r="r" t="t"/>
            <a:pathLst>
              <a:path extrusionOk="0" h="2428743" w="2194701">
                <a:moveTo>
                  <a:pt x="0" y="0"/>
                </a:moveTo>
                <a:lnTo>
                  <a:pt x="2194701" y="0"/>
                </a:lnTo>
                <a:lnTo>
                  <a:pt x="2194701" y="2428743"/>
                </a:lnTo>
                <a:lnTo>
                  <a:pt x="0" y="2428743"/>
                </a:lnTo>
                <a:lnTo>
                  <a:pt x="0" y="0"/>
                </a:lnTo>
                <a:close/>
              </a:path>
            </a:pathLst>
          </a:custGeom>
          <a:blipFill rotWithShape="1">
            <a:blip r:embed="rId4">
              <a:alphaModFix/>
            </a:blip>
            <a:stretch>
              <a:fillRect b="0" l="0" r="0" t="0"/>
            </a:stretch>
          </a:blipFill>
          <a:ln>
            <a:noFill/>
          </a:ln>
        </p:spPr>
      </p:sp>
      <p:sp>
        <p:nvSpPr>
          <p:cNvPr id="569" name="Google Shape;569;p28"/>
          <p:cNvSpPr/>
          <p:nvPr/>
        </p:nvSpPr>
        <p:spPr>
          <a:xfrm>
            <a:off x="4572000" y="2386647"/>
            <a:ext cx="733746" cy="2586923"/>
          </a:xfrm>
          <a:custGeom>
            <a:rect b="b" l="l" r="r" t="t"/>
            <a:pathLst>
              <a:path extrusionOk="0" h="5173845" w="1467491">
                <a:moveTo>
                  <a:pt x="0" y="0"/>
                </a:moveTo>
                <a:lnTo>
                  <a:pt x="1467491" y="0"/>
                </a:lnTo>
                <a:lnTo>
                  <a:pt x="1467491" y="5173845"/>
                </a:lnTo>
                <a:lnTo>
                  <a:pt x="0" y="5173845"/>
                </a:lnTo>
                <a:lnTo>
                  <a:pt x="0" y="0"/>
                </a:lnTo>
                <a:close/>
              </a:path>
            </a:pathLst>
          </a:custGeom>
          <a:blipFill rotWithShape="1">
            <a:blip r:embed="rId5">
              <a:alphaModFix/>
            </a:blip>
            <a:stretch>
              <a:fillRect b="0" l="0" r="0" t="0"/>
            </a:stretch>
          </a:blipFill>
          <a:ln>
            <a:noFill/>
          </a:ln>
        </p:spPr>
      </p:sp>
      <p:sp>
        <p:nvSpPr>
          <p:cNvPr id="570" name="Google Shape;570;p28"/>
          <p:cNvSpPr/>
          <p:nvPr/>
        </p:nvSpPr>
        <p:spPr>
          <a:xfrm flipH="1">
            <a:off x="3123795" y="1586123"/>
            <a:ext cx="1448206" cy="3433246"/>
          </a:xfrm>
          <a:custGeom>
            <a:rect b="b" l="l" r="r" t="t"/>
            <a:pathLst>
              <a:path extrusionOk="0" h="6866492" w="2896411">
                <a:moveTo>
                  <a:pt x="2896411" y="0"/>
                </a:moveTo>
                <a:lnTo>
                  <a:pt x="0" y="0"/>
                </a:lnTo>
                <a:lnTo>
                  <a:pt x="0" y="6866492"/>
                </a:lnTo>
                <a:lnTo>
                  <a:pt x="2896411" y="6866492"/>
                </a:lnTo>
                <a:lnTo>
                  <a:pt x="2896411" y="0"/>
                </a:lnTo>
                <a:close/>
              </a:path>
            </a:pathLst>
          </a:custGeom>
          <a:blipFill rotWithShape="1">
            <a:blip r:embed="rId6">
              <a:alphaModFix/>
            </a:blip>
            <a:stretch>
              <a:fillRect b="0" l="0" r="0" t="0"/>
            </a:stretch>
          </a:blipFill>
          <a:ln>
            <a:noFill/>
          </a:ln>
        </p:spPr>
      </p:sp>
      <p:sp>
        <p:nvSpPr>
          <p:cNvPr id="571" name="Google Shape;571;p28"/>
          <p:cNvSpPr/>
          <p:nvPr/>
        </p:nvSpPr>
        <p:spPr>
          <a:xfrm>
            <a:off x="4152181" y="232457"/>
            <a:ext cx="1459317" cy="1981788"/>
          </a:xfrm>
          <a:custGeom>
            <a:rect b="b" l="l" r="r" t="t"/>
            <a:pathLst>
              <a:path extrusionOk="0" h="3963575" w="2918633">
                <a:moveTo>
                  <a:pt x="0" y="0"/>
                </a:moveTo>
                <a:lnTo>
                  <a:pt x="2918633" y="0"/>
                </a:lnTo>
                <a:lnTo>
                  <a:pt x="2918633" y="3963575"/>
                </a:lnTo>
                <a:lnTo>
                  <a:pt x="0" y="3963575"/>
                </a:lnTo>
                <a:lnTo>
                  <a:pt x="0" y="0"/>
                </a:lnTo>
                <a:close/>
              </a:path>
            </a:pathLst>
          </a:custGeom>
          <a:blipFill rotWithShape="1">
            <a:blip r:embed="rId7">
              <a:alphaModFix/>
            </a:blip>
            <a:stretch>
              <a:fillRect b="0" l="0" r="0" t="0"/>
            </a:stretch>
          </a:blipFill>
          <a:ln>
            <a:noFill/>
          </a:ln>
        </p:spPr>
      </p:sp>
      <p:sp>
        <p:nvSpPr>
          <p:cNvPr id="572" name="Google Shape;572;p28"/>
          <p:cNvSpPr/>
          <p:nvPr/>
        </p:nvSpPr>
        <p:spPr>
          <a:xfrm>
            <a:off x="5159110" y="2141909"/>
            <a:ext cx="1713365" cy="1400913"/>
          </a:xfrm>
          <a:custGeom>
            <a:rect b="b" l="l" r="r" t="t"/>
            <a:pathLst>
              <a:path extrusionOk="0" h="2801826" w="3426730">
                <a:moveTo>
                  <a:pt x="0" y="0"/>
                </a:moveTo>
                <a:lnTo>
                  <a:pt x="3426730" y="0"/>
                </a:lnTo>
                <a:lnTo>
                  <a:pt x="3426730" y="2801826"/>
                </a:lnTo>
                <a:lnTo>
                  <a:pt x="0" y="2801826"/>
                </a:lnTo>
                <a:lnTo>
                  <a:pt x="0" y="0"/>
                </a:lnTo>
                <a:close/>
              </a:path>
            </a:pathLst>
          </a:custGeom>
          <a:blipFill rotWithShape="1">
            <a:blip r:embed="rId8">
              <a:alphaModFix/>
            </a:blip>
            <a:stretch>
              <a:fillRect b="0" l="0" r="0" t="0"/>
            </a:stretch>
          </a:blipFill>
          <a:ln>
            <a:noFill/>
          </a:ln>
        </p:spPr>
      </p:sp>
      <p:sp>
        <p:nvSpPr>
          <p:cNvPr id="573" name="Google Shape;573;p28"/>
          <p:cNvSpPr/>
          <p:nvPr/>
        </p:nvSpPr>
        <p:spPr>
          <a:xfrm>
            <a:off x="5784051" y="1302807"/>
            <a:ext cx="903143" cy="839102"/>
          </a:xfrm>
          <a:custGeom>
            <a:rect b="b" l="l" r="r" t="t"/>
            <a:pathLst>
              <a:path extrusionOk="0" h="1678204" w="1806286">
                <a:moveTo>
                  <a:pt x="0" y="0"/>
                </a:moveTo>
                <a:lnTo>
                  <a:pt x="1806286" y="0"/>
                </a:lnTo>
                <a:lnTo>
                  <a:pt x="1806286" y="1678204"/>
                </a:lnTo>
                <a:lnTo>
                  <a:pt x="0" y="1678204"/>
                </a:lnTo>
                <a:lnTo>
                  <a:pt x="0" y="0"/>
                </a:lnTo>
                <a:close/>
              </a:path>
            </a:pathLst>
          </a:custGeom>
          <a:blipFill rotWithShape="1">
            <a:blip r:embed="rId9">
              <a:alphaModFix/>
            </a:blip>
            <a:stretch>
              <a:fillRect b="0" l="0" r="0" t="0"/>
            </a:stretch>
          </a:blipFill>
          <a:ln>
            <a:noFill/>
          </a:ln>
        </p:spPr>
      </p:sp>
      <p:sp>
        <p:nvSpPr>
          <p:cNvPr id="574" name="Google Shape;574;p28"/>
          <p:cNvSpPr/>
          <p:nvPr/>
        </p:nvSpPr>
        <p:spPr>
          <a:xfrm>
            <a:off x="5824316" y="263985"/>
            <a:ext cx="862878" cy="916183"/>
          </a:xfrm>
          <a:custGeom>
            <a:rect b="b" l="l" r="r" t="t"/>
            <a:pathLst>
              <a:path extrusionOk="0" h="1832367" w="1725756">
                <a:moveTo>
                  <a:pt x="0" y="0"/>
                </a:moveTo>
                <a:lnTo>
                  <a:pt x="1725756" y="0"/>
                </a:lnTo>
                <a:lnTo>
                  <a:pt x="1725756" y="1832367"/>
                </a:lnTo>
                <a:lnTo>
                  <a:pt x="0" y="1832367"/>
                </a:lnTo>
                <a:lnTo>
                  <a:pt x="0" y="0"/>
                </a:lnTo>
                <a:close/>
              </a:path>
            </a:pathLst>
          </a:custGeom>
          <a:blipFill rotWithShape="1">
            <a:blip r:embed="rId10">
              <a:alphaModFix/>
            </a:blip>
            <a:stretch>
              <a:fillRect b="0" l="0" r="0" t="0"/>
            </a:stretch>
          </a:blipFill>
          <a:ln>
            <a:noFill/>
          </a:ln>
        </p:spPr>
      </p:sp>
      <p:sp>
        <p:nvSpPr>
          <p:cNvPr id="575" name="Google Shape;575;p28"/>
          <p:cNvSpPr/>
          <p:nvPr/>
        </p:nvSpPr>
        <p:spPr>
          <a:xfrm>
            <a:off x="6872475" y="278274"/>
            <a:ext cx="2008699" cy="3094634"/>
          </a:xfrm>
          <a:custGeom>
            <a:rect b="b" l="l" r="r" t="t"/>
            <a:pathLst>
              <a:path extrusionOk="0" h="6189267" w="4017397">
                <a:moveTo>
                  <a:pt x="0" y="0"/>
                </a:moveTo>
                <a:lnTo>
                  <a:pt x="4017397" y="0"/>
                </a:lnTo>
                <a:lnTo>
                  <a:pt x="4017397" y="6189267"/>
                </a:lnTo>
                <a:lnTo>
                  <a:pt x="0" y="6189267"/>
                </a:lnTo>
                <a:lnTo>
                  <a:pt x="0" y="0"/>
                </a:lnTo>
                <a:close/>
              </a:path>
            </a:pathLst>
          </a:custGeom>
          <a:blipFill rotWithShape="1">
            <a:blip r:embed="rId11">
              <a:alphaModFix/>
            </a:blip>
            <a:stretch>
              <a:fillRect b="0" l="0" r="0" t="0"/>
            </a:stretch>
          </a:blipFill>
          <a:ln>
            <a:noFill/>
          </a:ln>
        </p:spPr>
      </p:sp>
      <p:sp>
        <p:nvSpPr>
          <p:cNvPr id="576" name="Google Shape;576;p28"/>
          <p:cNvSpPr/>
          <p:nvPr/>
        </p:nvSpPr>
        <p:spPr>
          <a:xfrm>
            <a:off x="8139237" y="205285"/>
            <a:ext cx="741937" cy="854682"/>
          </a:xfrm>
          <a:custGeom>
            <a:rect b="b" l="l" r="r" t="t"/>
            <a:pathLst>
              <a:path extrusionOk="0" h="1709364" w="1483873">
                <a:moveTo>
                  <a:pt x="0" y="0"/>
                </a:moveTo>
                <a:lnTo>
                  <a:pt x="1483873" y="0"/>
                </a:lnTo>
                <a:lnTo>
                  <a:pt x="1483873" y="1709364"/>
                </a:lnTo>
                <a:lnTo>
                  <a:pt x="0" y="1709364"/>
                </a:lnTo>
                <a:lnTo>
                  <a:pt x="0" y="0"/>
                </a:lnTo>
                <a:close/>
              </a:path>
            </a:pathLst>
          </a:custGeom>
          <a:blipFill rotWithShape="1">
            <a:blip r:embed="rId12">
              <a:alphaModFix/>
            </a:blip>
            <a:stretch>
              <a:fillRect b="0" l="0" r="0" t="0"/>
            </a:stretch>
          </a:blipFill>
          <a:ln>
            <a:noFill/>
          </a:ln>
        </p:spPr>
      </p:sp>
      <p:sp>
        <p:nvSpPr>
          <p:cNvPr id="577" name="Google Shape;577;p28"/>
          <p:cNvSpPr/>
          <p:nvPr/>
        </p:nvSpPr>
        <p:spPr>
          <a:xfrm>
            <a:off x="7878267" y="3483184"/>
            <a:ext cx="1024580" cy="1377797"/>
          </a:xfrm>
          <a:custGeom>
            <a:rect b="b" l="l" r="r" t="t"/>
            <a:pathLst>
              <a:path extrusionOk="0" h="2755594" w="2049160">
                <a:moveTo>
                  <a:pt x="0" y="0"/>
                </a:moveTo>
                <a:lnTo>
                  <a:pt x="2049160" y="0"/>
                </a:lnTo>
                <a:lnTo>
                  <a:pt x="2049160" y="2755593"/>
                </a:lnTo>
                <a:lnTo>
                  <a:pt x="0" y="2755593"/>
                </a:lnTo>
                <a:lnTo>
                  <a:pt x="0" y="0"/>
                </a:lnTo>
                <a:close/>
              </a:path>
            </a:pathLst>
          </a:custGeom>
          <a:blipFill rotWithShape="1">
            <a:blip r:embed="rId13">
              <a:alphaModFix/>
            </a:blip>
            <a:stretch>
              <a:fillRect b="0" l="0" r="0" t="0"/>
            </a:stretch>
          </a:blipFill>
          <a:ln>
            <a:noFill/>
          </a:ln>
        </p:spPr>
      </p:sp>
      <p:sp>
        <p:nvSpPr>
          <p:cNvPr id="578" name="Google Shape;578;p28"/>
          <p:cNvSpPr/>
          <p:nvPr/>
        </p:nvSpPr>
        <p:spPr>
          <a:xfrm>
            <a:off x="5397021" y="3542822"/>
            <a:ext cx="1198897" cy="1373736"/>
          </a:xfrm>
          <a:custGeom>
            <a:rect b="b" l="l" r="r" t="t"/>
            <a:pathLst>
              <a:path extrusionOk="0" h="2747473" w="2397794">
                <a:moveTo>
                  <a:pt x="0" y="0"/>
                </a:moveTo>
                <a:lnTo>
                  <a:pt x="2397794" y="0"/>
                </a:lnTo>
                <a:lnTo>
                  <a:pt x="2397794" y="2747473"/>
                </a:lnTo>
                <a:lnTo>
                  <a:pt x="0" y="2747473"/>
                </a:lnTo>
                <a:lnTo>
                  <a:pt x="0" y="0"/>
                </a:lnTo>
                <a:close/>
              </a:path>
            </a:pathLst>
          </a:custGeom>
          <a:blipFill rotWithShape="1">
            <a:blip r:embed="rId14">
              <a:alphaModFix/>
            </a:blip>
            <a:stretch>
              <a:fillRect b="0" l="0" r="0" t="0"/>
            </a:stretch>
          </a:blipFill>
          <a:ln>
            <a:noFill/>
          </a:ln>
        </p:spPr>
      </p:sp>
      <p:sp>
        <p:nvSpPr>
          <p:cNvPr id="579" name="Google Shape;579;p28"/>
          <p:cNvSpPr/>
          <p:nvPr/>
        </p:nvSpPr>
        <p:spPr>
          <a:xfrm>
            <a:off x="6687194" y="3483184"/>
            <a:ext cx="1019570" cy="1377797"/>
          </a:xfrm>
          <a:custGeom>
            <a:rect b="b" l="l" r="r" t="t"/>
            <a:pathLst>
              <a:path extrusionOk="0" h="2755594" w="2039139">
                <a:moveTo>
                  <a:pt x="0" y="0"/>
                </a:moveTo>
                <a:lnTo>
                  <a:pt x="2039139" y="0"/>
                </a:lnTo>
                <a:lnTo>
                  <a:pt x="2039139" y="2755593"/>
                </a:lnTo>
                <a:lnTo>
                  <a:pt x="0" y="2755593"/>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29"/>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585" name="Google Shape;585;p29"/>
          <p:cNvGrpSpPr/>
          <p:nvPr/>
        </p:nvGrpSpPr>
        <p:grpSpPr>
          <a:xfrm>
            <a:off x="1650467" y="215512"/>
            <a:ext cx="5843067" cy="5678370"/>
            <a:chOff x="0" y="-38100"/>
            <a:chExt cx="3077830" cy="2991076"/>
          </a:xfrm>
        </p:grpSpPr>
        <p:sp>
          <p:nvSpPr>
            <p:cNvPr id="586" name="Google Shape;586;p29"/>
            <p:cNvSpPr/>
            <p:nvPr/>
          </p:nvSpPr>
          <p:spPr>
            <a:xfrm>
              <a:off x="0" y="0"/>
              <a:ext cx="3077830" cy="2952976"/>
            </a:xfrm>
            <a:custGeom>
              <a:rect b="b" l="l" r="r" t="t"/>
              <a:pathLst>
                <a:path extrusionOk="0" h="2952976" w="3077830">
                  <a:moveTo>
                    <a:pt x="33787" y="0"/>
                  </a:moveTo>
                  <a:lnTo>
                    <a:pt x="3044043" y="0"/>
                  </a:lnTo>
                  <a:cubicBezTo>
                    <a:pt x="3053004" y="0"/>
                    <a:pt x="3061598" y="3560"/>
                    <a:pt x="3067934" y="9896"/>
                  </a:cubicBezTo>
                  <a:cubicBezTo>
                    <a:pt x="3074270" y="16232"/>
                    <a:pt x="3077830" y="24826"/>
                    <a:pt x="3077830" y="33787"/>
                  </a:cubicBezTo>
                  <a:lnTo>
                    <a:pt x="3077830" y="2919189"/>
                  </a:lnTo>
                  <a:cubicBezTo>
                    <a:pt x="3077830" y="2928150"/>
                    <a:pt x="3074270" y="2936744"/>
                    <a:pt x="3067934" y="2943080"/>
                  </a:cubicBezTo>
                  <a:cubicBezTo>
                    <a:pt x="3061598" y="2949416"/>
                    <a:pt x="3053004" y="2952976"/>
                    <a:pt x="3044043" y="2952976"/>
                  </a:cubicBezTo>
                  <a:lnTo>
                    <a:pt x="33787" y="2952976"/>
                  </a:lnTo>
                  <a:cubicBezTo>
                    <a:pt x="24826" y="2952976"/>
                    <a:pt x="16232" y="2949416"/>
                    <a:pt x="9896" y="2943080"/>
                  </a:cubicBezTo>
                  <a:cubicBezTo>
                    <a:pt x="3560" y="2936744"/>
                    <a:pt x="0" y="2928150"/>
                    <a:pt x="0" y="2919189"/>
                  </a:cubicBezTo>
                  <a:lnTo>
                    <a:pt x="0" y="33787"/>
                  </a:lnTo>
                  <a:cubicBezTo>
                    <a:pt x="0" y="24826"/>
                    <a:pt x="3560" y="16232"/>
                    <a:pt x="9896" y="9896"/>
                  </a:cubicBezTo>
                  <a:cubicBezTo>
                    <a:pt x="16232" y="3560"/>
                    <a:pt x="24826" y="0"/>
                    <a:pt x="33787" y="0"/>
                  </a:cubicBezTo>
                  <a:close/>
                </a:path>
              </a:pathLst>
            </a:custGeom>
            <a:solidFill>
              <a:srgbClr val="057EE0"/>
            </a:solidFill>
            <a:ln cap="rnd" cmpd="sng" w="142875">
              <a:solidFill>
                <a:srgbClr val="EB40A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7" name="Google Shape;587;p29"/>
            <p:cNvSpPr txBox="1"/>
            <p:nvPr/>
          </p:nvSpPr>
          <p:spPr>
            <a:xfrm>
              <a:off x="0" y="-38100"/>
              <a:ext cx="3077830" cy="2991076"/>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88" name="Google Shape;588;p29"/>
          <p:cNvPicPr preferRelativeResize="0"/>
          <p:nvPr/>
        </p:nvPicPr>
        <p:blipFill rotWithShape="1">
          <a:blip r:embed="rId4">
            <a:alphaModFix/>
          </a:blip>
          <a:srcRect b="79299" l="38925" r="38969" t="10423"/>
          <a:stretch/>
        </p:blipFill>
        <p:spPr>
          <a:xfrm>
            <a:off x="3597525" y="751225"/>
            <a:ext cx="1883369" cy="492551"/>
          </a:xfrm>
          <a:prstGeom prst="rect">
            <a:avLst/>
          </a:prstGeom>
          <a:noFill/>
          <a:ln>
            <a:noFill/>
          </a:ln>
        </p:spPr>
      </p:pic>
      <p:sp>
        <p:nvSpPr>
          <p:cNvPr id="589" name="Google Shape;589;p29"/>
          <p:cNvSpPr txBox="1"/>
          <p:nvPr/>
        </p:nvSpPr>
        <p:spPr>
          <a:xfrm>
            <a:off x="2127230" y="1526815"/>
            <a:ext cx="4889400" cy="160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600" u="none" cap="none" strike="noStrike">
                <a:solidFill>
                  <a:srgbClr val="FFFFFF"/>
                </a:solidFill>
                <a:latin typeface="Bungee"/>
                <a:ea typeface="Bungee"/>
                <a:cs typeface="Bungee"/>
                <a:sym typeface="Bungee"/>
              </a:rPr>
              <a:t>THIS PRESENTATION TEMPLATE IS FREE FOR EVERYONE TO USE THANKS TO THE FOLLOWING:</a:t>
            </a:r>
            <a:endParaRPr sz="700"/>
          </a:p>
        </p:txBody>
      </p:sp>
      <p:sp>
        <p:nvSpPr>
          <p:cNvPr id="590" name="Google Shape;590;p29"/>
          <p:cNvSpPr/>
          <p:nvPr/>
        </p:nvSpPr>
        <p:spPr>
          <a:xfrm rot="-1401697">
            <a:off x="-279196" y="1860336"/>
            <a:ext cx="2461053" cy="2461053"/>
          </a:xfrm>
          <a:custGeom>
            <a:rect b="b" l="l" r="r" t="t"/>
            <a:pathLst>
              <a:path extrusionOk="0" h="4922105" w="4922105">
                <a:moveTo>
                  <a:pt x="0" y="0"/>
                </a:moveTo>
                <a:lnTo>
                  <a:pt x="4922105" y="0"/>
                </a:lnTo>
                <a:lnTo>
                  <a:pt x="4922105" y="4922106"/>
                </a:lnTo>
                <a:lnTo>
                  <a:pt x="0" y="4922106"/>
                </a:lnTo>
                <a:lnTo>
                  <a:pt x="0" y="0"/>
                </a:lnTo>
                <a:close/>
              </a:path>
            </a:pathLst>
          </a:custGeom>
          <a:blipFill rotWithShape="1">
            <a:blip r:embed="rId5">
              <a:alphaModFix/>
            </a:blip>
            <a:stretch>
              <a:fillRect b="0" l="0" r="0" t="0"/>
            </a:stretch>
          </a:blipFill>
          <a:ln>
            <a:noFill/>
          </a:ln>
        </p:spPr>
      </p:sp>
      <p:sp>
        <p:nvSpPr>
          <p:cNvPr id="591" name="Google Shape;591;p29"/>
          <p:cNvSpPr/>
          <p:nvPr/>
        </p:nvSpPr>
        <p:spPr>
          <a:xfrm rot="1119297">
            <a:off x="6743637" y="1371936"/>
            <a:ext cx="2207104" cy="2982572"/>
          </a:xfrm>
          <a:custGeom>
            <a:rect b="b" l="l" r="r" t="t"/>
            <a:pathLst>
              <a:path extrusionOk="0" h="5965144" w="4414207">
                <a:moveTo>
                  <a:pt x="0" y="0"/>
                </a:moveTo>
                <a:lnTo>
                  <a:pt x="4414207" y="0"/>
                </a:lnTo>
                <a:lnTo>
                  <a:pt x="4414207" y="5965144"/>
                </a:lnTo>
                <a:lnTo>
                  <a:pt x="0" y="5965144"/>
                </a:lnTo>
                <a:lnTo>
                  <a:pt x="0" y="0"/>
                </a:lnTo>
                <a:close/>
              </a:path>
            </a:pathLst>
          </a:custGeom>
          <a:blipFill rotWithShape="1">
            <a:blip r:embed="rId6">
              <a:alphaModFix/>
            </a:blip>
            <a:stretch>
              <a:fillRect b="0" l="0" r="0" t="0"/>
            </a:stretch>
          </a:blipFill>
          <a:ln>
            <a:noFill/>
          </a:ln>
        </p:spPr>
      </p:sp>
      <p:sp>
        <p:nvSpPr>
          <p:cNvPr id="592" name="Google Shape;592;p29"/>
          <p:cNvSpPr txBox="1"/>
          <p:nvPr/>
        </p:nvSpPr>
        <p:spPr>
          <a:xfrm>
            <a:off x="2819400" y="3574712"/>
            <a:ext cx="35052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SlidesCarnival for the presentation template</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Pexels for the photos</a:t>
            </a:r>
            <a:endParaRPr sz="700"/>
          </a:p>
        </p:txBody>
      </p:sp>
      <p:sp>
        <p:nvSpPr>
          <p:cNvPr id="593" name="Google Shape;593;p29"/>
          <p:cNvSpPr txBox="1"/>
          <p:nvPr/>
        </p:nvSpPr>
        <p:spPr>
          <a:xfrm>
            <a:off x="1511750" y="4226372"/>
            <a:ext cx="6120500" cy="402779"/>
          </a:xfrm>
          <a:prstGeom prst="rect">
            <a:avLst/>
          </a:prstGeom>
          <a:noFill/>
          <a:ln>
            <a:noFill/>
          </a:ln>
        </p:spPr>
        <p:txBody>
          <a:bodyPr anchorCtr="0" anchor="t" bIns="0" lIns="0" spcFirstLastPara="1" rIns="0" wrap="square" tIns="0">
            <a:spAutoFit/>
          </a:bodyPr>
          <a:lstStyle/>
          <a:p>
            <a:pPr indent="0" lvl="0" marL="0" marR="0" rtl="0" algn="ctr">
              <a:lnSpc>
                <a:spcPct val="106006"/>
              </a:lnSpc>
              <a:spcBef>
                <a:spcPts val="0"/>
              </a:spcBef>
              <a:spcAft>
                <a:spcPts val="0"/>
              </a:spcAft>
              <a:buNone/>
            </a:pPr>
            <a:r>
              <a:rPr b="0" i="0" lang="en" sz="2600" u="none" cap="none" strike="noStrike">
                <a:solidFill>
                  <a:srgbClr val="FFFFFF"/>
                </a:solidFill>
                <a:latin typeface="Bungee"/>
                <a:ea typeface="Bungee"/>
                <a:cs typeface="Bungee"/>
                <a:sym typeface="Bungee"/>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2"/>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75" name="Google Shape;75;p12"/>
          <p:cNvGrpSpPr/>
          <p:nvPr/>
        </p:nvGrpSpPr>
        <p:grpSpPr>
          <a:xfrm>
            <a:off x="1358228" y="272480"/>
            <a:ext cx="6427360" cy="757566"/>
            <a:chOff x="0" y="-38100"/>
            <a:chExt cx="4752207" cy="560123"/>
          </a:xfrm>
        </p:grpSpPr>
        <p:sp>
          <p:nvSpPr>
            <p:cNvPr id="76" name="Google Shape;76;p12"/>
            <p:cNvSpPr/>
            <p:nvPr/>
          </p:nvSpPr>
          <p:spPr>
            <a:xfrm>
              <a:off x="0" y="0"/>
              <a:ext cx="4752207" cy="522023"/>
            </a:xfrm>
            <a:custGeom>
              <a:rect b="b" l="l" r="r" t="t"/>
              <a:pathLst>
                <a:path extrusionOk="0" h="522023" w="4752207">
                  <a:moveTo>
                    <a:pt x="30715" y="0"/>
                  </a:moveTo>
                  <a:lnTo>
                    <a:pt x="4721492" y="0"/>
                  </a:lnTo>
                  <a:cubicBezTo>
                    <a:pt x="4738455" y="0"/>
                    <a:pt x="4752207" y="13751"/>
                    <a:pt x="4752207" y="30715"/>
                  </a:cubicBezTo>
                  <a:lnTo>
                    <a:pt x="4752207" y="491308"/>
                  </a:lnTo>
                  <a:cubicBezTo>
                    <a:pt x="4752207" y="508271"/>
                    <a:pt x="4738455" y="522023"/>
                    <a:pt x="4721492" y="522023"/>
                  </a:cubicBezTo>
                  <a:lnTo>
                    <a:pt x="30715" y="522023"/>
                  </a:lnTo>
                  <a:cubicBezTo>
                    <a:pt x="13751" y="522023"/>
                    <a:pt x="0" y="508271"/>
                    <a:pt x="0" y="491308"/>
                  </a:cubicBezTo>
                  <a:lnTo>
                    <a:pt x="0" y="30715"/>
                  </a:lnTo>
                  <a:cubicBezTo>
                    <a:pt x="0" y="13751"/>
                    <a:pt x="13751" y="0"/>
                    <a:pt x="30715" y="0"/>
                  </a:cubicBezTo>
                  <a:close/>
                </a:path>
              </a:pathLst>
            </a:custGeom>
            <a:solidFill>
              <a:srgbClr val="057E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 name="Google Shape;77;p12"/>
            <p:cNvSpPr txBox="1"/>
            <p:nvPr/>
          </p:nvSpPr>
          <p:spPr>
            <a:xfrm>
              <a:off x="0" y="-38100"/>
              <a:ext cx="4752207" cy="560123"/>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 name="Google Shape;78;p12"/>
          <p:cNvGrpSpPr/>
          <p:nvPr/>
        </p:nvGrpSpPr>
        <p:grpSpPr>
          <a:xfrm>
            <a:off x="3230731" y="1127473"/>
            <a:ext cx="2682537" cy="3674345"/>
            <a:chOff x="0" y="-38100"/>
            <a:chExt cx="1413023" cy="1935457"/>
          </a:xfrm>
        </p:grpSpPr>
        <p:sp>
          <p:nvSpPr>
            <p:cNvPr id="79" name="Google Shape;79;p12"/>
            <p:cNvSpPr/>
            <p:nvPr/>
          </p:nvSpPr>
          <p:spPr>
            <a:xfrm>
              <a:off x="0" y="0"/>
              <a:ext cx="1413023" cy="1897357"/>
            </a:xfrm>
            <a:custGeom>
              <a:rect b="b" l="l" r="r" t="t"/>
              <a:pathLst>
                <a:path extrusionOk="0" h="1897357" w="1413023">
                  <a:moveTo>
                    <a:pt x="73594" y="0"/>
                  </a:moveTo>
                  <a:lnTo>
                    <a:pt x="1339429" y="0"/>
                  </a:lnTo>
                  <a:cubicBezTo>
                    <a:pt x="1380074" y="0"/>
                    <a:pt x="1413023" y="32949"/>
                    <a:pt x="1413023" y="73594"/>
                  </a:cubicBezTo>
                  <a:lnTo>
                    <a:pt x="1413023" y="1823763"/>
                  </a:lnTo>
                  <a:cubicBezTo>
                    <a:pt x="1413023" y="1843282"/>
                    <a:pt x="1405270" y="1862001"/>
                    <a:pt x="1391468" y="1875802"/>
                  </a:cubicBezTo>
                  <a:cubicBezTo>
                    <a:pt x="1377667" y="1889604"/>
                    <a:pt x="1358948" y="1897357"/>
                    <a:pt x="1339429" y="1897357"/>
                  </a:cubicBezTo>
                  <a:lnTo>
                    <a:pt x="73594" y="1897357"/>
                  </a:lnTo>
                  <a:cubicBezTo>
                    <a:pt x="32949" y="1897357"/>
                    <a:pt x="0" y="1864408"/>
                    <a:pt x="0" y="1823763"/>
                  </a:cubicBezTo>
                  <a:lnTo>
                    <a:pt x="0" y="73594"/>
                  </a:lnTo>
                  <a:cubicBezTo>
                    <a:pt x="0" y="32949"/>
                    <a:pt x="32949" y="0"/>
                    <a:pt x="73594"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 name="Google Shape;80;p12"/>
            <p:cNvSpPr txBox="1"/>
            <p:nvPr/>
          </p:nvSpPr>
          <p:spPr>
            <a:xfrm>
              <a:off x="0" y="-38100"/>
              <a:ext cx="1413023" cy="1935457"/>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1" name="Google Shape;81;p12"/>
          <p:cNvGrpSpPr/>
          <p:nvPr/>
        </p:nvGrpSpPr>
        <p:grpSpPr>
          <a:xfrm>
            <a:off x="224944" y="1127473"/>
            <a:ext cx="2682537" cy="3674345"/>
            <a:chOff x="0" y="-38100"/>
            <a:chExt cx="1413023" cy="1935457"/>
          </a:xfrm>
        </p:grpSpPr>
        <p:sp>
          <p:nvSpPr>
            <p:cNvPr id="82" name="Google Shape;82;p12"/>
            <p:cNvSpPr/>
            <p:nvPr/>
          </p:nvSpPr>
          <p:spPr>
            <a:xfrm>
              <a:off x="0" y="0"/>
              <a:ext cx="1413023" cy="1897357"/>
            </a:xfrm>
            <a:custGeom>
              <a:rect b="b" l="l" r="r" t="t"/>
              <a:pathLst>
                <a:path extrusionOk="0" h="1897357" w="1413023">
                  <a:moveTo>
                    <a:pt x="73594" y="0"/>
                  </a:moveTo>
                  <a:lnTo>
                    <a:pt x="1339429" y="0"/>
                  </a:lnTo>
                  <a:cubicBezTo>
                    <a:pt x="1380074" y="0"/>
                    <a:pt x="1413023" y="32949"/>
                    <a:pt x="1413023" y="73594"/>
                  </a:cubicBezTo>
                  <a:lnTo>
                    <a:pt x="1413023" y="1823763"/>
                  </a:lnTo>
                  <a:cubicBezTo>
                    <a:pt x="1413023" y="1843282"/>
                    <a:pt x="1405270" y="1862001"/>
                    <a:pt x="1391468" y="1875802"/>
                  </a:cubicBezTo>
                  <a:cubicBezTo>
                    <a:pt x="1377667" y="1889604"/>
                    <a:pt x="1358948" y="1897357"/>
                    <a:pt x="1339429" y="1897357"/>
                  </a:cubicBezTo>
                  <a:lnTo>
                    <a:pt x="73594" y="1897357"/>
                  </a:lnTo>
                  <a:cubicBezTo>
                    <a:pt x="32949" y="1897357"/>
                    <a:pt x="0" y="1864408"/>
                    <a:pt x="0" y="1823763"/>
                  </a:cubicBezTo>
                  <a:lnTo>
                    <a:pt x="0" y="73594"/>
                  </a:lnTo>
                  <a:cubicBezTo>
                    <a:pt x="0" y="32949"/>
                    <a:pt x="32949" y="0"/>
                    <a:pt x="73594"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 name="Google Shape;83;p12"/>
            <p:cNvSpPr txBox="1"/>
            <p:nvPr/>
          </p:nvSpPr>
          <p:spPr>
            <a:xfrm>
              <a:off x="0" y="-38100"/>
              <a:ext cx="1413023" cy="1935457"/>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4" name="Google Shape;84;p12"/>
          <p:cNvGrpSpPr/>
          <p:nvPr/>
        </p:nvGrpSpPr>
        <p:grpSpPr>
          <a:xfrm>
            <a:off x="6236520" y="1127473"/>
            <a:ext cx="2682537" cy="3674345"/>
            <a:chOff x="0" y="-38100"/>
            <a:chExt cx="1413023" cy="1935457"/>
          </a:xfrm>
        </p:grpSpPr>
        <p:sp>
          <p:nvSpPr>
            <p:cNvPr id="85" name="Google Shape;85;p12"/>
            <p:cNvSpPr/>
            <p:nvPr/>
          </p:nvSpPr>
          <p:spPr>
            <a:xfrm>
              <a:off x="0" y="0"/>
              <a:ext cx="1413023" cy="1897357"/>
            </a:xfrm>
            <a:custGeom>
              <a:rect b="b" l="l" r="r" t="t"/>
              <a:pathLst>
                <a:path extrusionOk="0" h="1897357" w="1413023">
                  <a:moveTo>
                    <a:pt x="73594" y="0"/>
                  </a:moveTo>
                  <a:lnTo>
                    <a:pt x="1339429" y="0"/>
                  </a:lnTo>
                  <a:cubicBezTo>
                    <a:pt x="1380074" y="0"/>
                    <a:pt x="1413023" y="32949"/>
                    <a:pt x="1413023" y="73594"/>
                  </a:cubicBezTo>
                  <a:lnTo>
                    <a:pt x="1413023" y="1823763"/>
                  </a:lnTo>
                  <a:cubicBezTo>
                    <a:pt x="1413023" y="1843282"/>
                    <a:pt x="1405270" y="1862001"/>
                    <a:pt x="1391468" y="1875802"/>
                  </a:cubicBezTo>
                  <a:cubicBezTo>
                    <a:pt x="1377667" y="1889604"/>
                    <a:pt x="1358948" y="1897357"/>
                    <a:pt x="1339429" y="1897357"/>
                  </a:cubicBezTo>
                  <a:lnTo>
                    <a:pt x="73594" y="1897357"/>
                  </a:lnTo>
                  <a:cubicBezTo>
                    <a:pt x="32949" y="1897357"/>
                    <a:pt x="0" y="1864408"/>
                    <a:pt x="0" y="1823763"/>
                  </a:cubicBezTo>
                  <a:lnTo>
                    <a:pt x="0" y="73594"/>
                  </a:lnTo>
                  <a:cubicBezTo>
                    <a:pt x="0" y="32949"/>
                    <a:pt x="32949" y="0"/>
                    <a:pt x="73594"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6" name="Google Shape;86;p12"/>
            <p:cNvSpPr txBox="1"/>
            <p:nvPr/>
          </p:nvSpPr>
          <p:spPr>
            <a:xfrm>
              <a:off x="0" y="-38100"/>
              <a:ext cx="1413023" cy="1935457"/>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7" name="Google Shape;87;p12"/>
          <p:cNvSpPr txBox="1"/>
          <p:nvPr/>
        </p:nvSpPr>
        <p:spPr>
          <a:xfrm>
            <a:off x="1935561" y="319088"/>
            <a:ext cx="5272879" cy="788564"/>
          </a:xfrm>
          <a:prstGeom prst="rect">
            <a:avLst/>
          </a:prstGeom>
          <a:noFill/>
          <a:ln>
            <a:noFill/>
          </a:ln>
        </p:spPr>
        <p:txBody>
          <a:bodyPr anchorCtr="0" anchor="t" bIns="0" lIns="0" spcFirstLastPara="1" rIns="0" wrap="square" tIns="0">
            <a:spAutoFit/>
          </a:bodyPr>
          <a:lstStyle/>
          <a:p>
            <a:pPr indent="0" lvl="0" marL="0" marR="0" rtl="0" algn="ctr">
              <a:lnSpc>
                <a:spcPct val="105998"/>
              </a:lnSpc>
              <a:spcBef>
                <a:spcPts val="0"/>
              </a:spcBef>
              <a:spcAft>
                <a:spcPts val="0"/>
              </a:spcAft>
              <a:buNone/>
            </a:pPr>
            <a:r>
              <a:rPr b="0" i="0" lang="en" sz="5000" u="none" cap="none" strike="noStrike">
                <a:solidFill>
                  <a:srgbClr val="FFFFFF"/>
                </a:solidFill>
                <a:latin typeface="Bungee"/>
                <a:ea typeface="Bungee"/>
                <a:cs typeface="Bungee"/>
                <a:sym typeface="Bungee"/>
              </a:rPr>
              <a:t>AGENDA PAGE</a:t>
            </a:r>
            <a:endParaRPr sz="700"/>
          </a:p>
        </p:txBody>
      </p:sp>
      <p:grpSp>
        <p:nvGrpSpPr>
          <p:cNvPr id="88" name="Google Shape;88;p12"/>
          <p:cNvGrpSpPr/>
          <p:nvPr/>
        </p:nvGrpSpPr>
        <p:grpSpPr>
          <a:xfrm>
            <a:off x="224345" y="1813446"/>
            <a:ext cx="2682537" cy="1444277"/>
            <a:chOff x="0" y="-38100"/>
            <a:chExt cx="1413023" cy="760771"/>
          </a:xfrm>
        </p:grpSpPr>
        <p:sp>
          <p:nvSpPr>
            <p:cNvPr id="89" name="Google Shape;89;p12"/>
            <p:cNvSpPr/>
            <p:nvPr/>
          </p:nvSpPr>
          <p:spPr>
            <a:xfrm>
              <a:off x="0" y="0"/>
              <a:ext cx="1413023" cy="722671"/>
            </a:xfrm>
            <a:custGeom>
              <a:rect b="b" l="l" r="r" t="t"/>
              <a:pathLst>
                <a:path extrusionOk="0" h="722671" w="1413023">
                  <a:moveTo>
                    <a:pt x="73594" y="0"/>
                  </a:moveTo>
                  <a:lnTo>
                    <a:pt x="1339429" y="0"/>
                  </a:lnTo>
                  <a:cubicBezTo>
                    <a:pt x="1380074" y="0"/>
                    <a:pt x="1413023" y="32949"/>
                    <a:pt x="1413023" y="73594"/>
                  </a:cubicBezTo>
                  <a:lnTo>
                    <a:pt x="1413023" y="649077"/>
                  </a:lnTo>
                  <a:cubicBezTo>
                    <a:pt x="1413023" y="668596"/>
                    <a:pt x="1405270" y="687314"/>
                    <a:pt x="1391468" y="701116"/>
                  </a:cubicBezTo>
                  <a:cubicBezTo>
                    <a:pt x="1377667" y="714918"/>
                    <a:pt x="1358948" y="722671"/>
                    <a:pt x="1339429" y="722671"/>
                  </a:cubicBezTo>
                  <a:lnTo>
                    <a:pt x="73594" y="722671"/>
                  </a:lnTo>
                  <a:cubicBezTo>
                    <a:pt x="32949" y="722671"/>
                    <a:pt x="0" y="689722"/>
                    <a:pt x="0" y="649077"/>
                  </a:cubicBezTo>
                  <a:lnTo>
                    <a:pt x="0" y="73594"/>
                  </a:lnTo>
                  <a:cubicBezTo>
                    <a:pt x="0" y="32949"/>
                    <a:pt x="32949" y="0"/>
                    <a:pt x="73594"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 name="Google Shape;90;p12"/>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1" name="Google Shape;91;p12"/>
          <p:cNvGrpSpPr/>
          <p:nvPr/>
        </p:nvGrpSpPr>
        <p:grpSpPr>
          <a:xfrm>
            <a:off x="3230731" y="1813446"/>
            <a:ext cx="2682537" cy="1444277"/>
            <a:chOff x="0" y="-38100"/>
            <a:chExt cx="1413023" cy="760771"/>
          </a:xfrm>
        </p:grpSpPr>
        <p:sp>
          <p:nvSpPr>
            <p:cNvPr id="92" name="Google Shape;92;p12"/>
            <p:cNvSpPr/>
            <p:nvPr/>
          </p:nvSpPr>
          <p:spPr>
            <a:xfrm>
              <a:off x="0" y="0"/>
              <a:ext cx="1413023" cy="722671"/>
            </a:xfrm>
            <a:custGeom>
              <a:rect b="b" l="l" r="r" t="t"/>
              <a:pathLst>
                <a:path extrusionOk="0" h="722671" w="1413023">
                  <a:moveTo>
                    <a:pt x="73594" y="0"/>
                  </a:moveTo>
                  <a:lnTo>
                    <a:pt x="1339429" y="0"/>
                  </a:lnTo>
                  <a:cubicBezTo>
                    <a:pt x="1380074" y="0"/>
                    <a:pt x="1413023" y="32949"/>
                    <a:pt x="1413023" y="73594"/>
                  </a:cubicBezTo>
                  <a:lnTo>
                    <a:pt x="1413023" y="649077"/>
                  </a:lnTo>
                  <a:cubicBezTo>
                    <a:pt x="1413023" y="668596"/>
                    <a:pt x="1405270" y="687314"/>
                    <a:pt x="1391468" y="701116"/>
                  </a:cubicBezTo>
                  <a:cubicBezTo>
                    <a:pt x="1377667" y="714918"/>
                    <a:pt x="1358948" y="722671"/>
                    <a:pt x="1339429" y="722671"/>
                  </a:cubicBezTo>
                  <a:lnTo>
                    <a:pt x="73594" y="722671"/>
                  </a:lnTo>
                  <a:cubicBezTo>
                    <a:pt x="32949" y="722671"/>
                    <a:pt x="0" y="689722"/>
                    <a:pt x="0" y="649077"/>
                  </a:cubicBezTo>
                  <a:lnTo>
                    <a:pt x="0" y="73594"/>
                  </a:lnTo>
                  <a:cubicBezTo>
                    <a:pt x="0" y="32949"/>
                    <a:pt x="32949" y="0"/>
                    <a:pt x="73594"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 name="Google Shape;93;p12"/>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4" name="Google Shape;94;p12"/>
          <p:cNvGrpSpPr/>
          <p:nvPr/>
        </p:nvGrpSpPr>
        <p:grpSpPr>
          <a:xfrm>
            <a:off x="6237118" y="1813446"/>
            <a:ext cx="2682537" cy="1444277"/>
            <a:chOff x="0" y="-38100"/>
            <a:chExt cx="1413023" cy="760771"/>
          </a:xfrm>
        </p:grpSpPr>
        <p:sp>
          <p:nvSpPr>
            <p:cNvPr id="95" name="Google Shape;95;p12"/>
            <p:cNvSpPr/>
            <p:nvPr/>
          </p:nvSpPr>
          <p:spPr>
            <a:xfrm>
              <a:off x="0" y="0"/>
              <a:ext cx="1413023" cy="722671"/>
            </a:xfrm>
            <a:custGeom>
              <a:rect b="b" l="l" r="r" t="t"/>
              <a:pathLst>
                <a:path extrusionOk="0" h="722671" w="1413023">
                  <a:moveTo>
                    <a:pt x="73594" y="0"/>
                  </a:moveTo>
                  <a:lnTo>
                    <a:pt x="1339429" y="0"/>
                  </a:lnTo>
                  <a:cubicBezTo>
                    <a:pt x="1380074" y="0"/>
                    <a:pt x="1413023" y="32949"/>
                    <a:pt x="1413023" y="73594"/>
                  </a:cubicBezTo>
                  <a:lnTo>
                    <a:pt x="1413023" y="649077"/>
                  </a:lnTo>
                  <a:cubicBezTo>
                    <a:pt x="1413023" y="668596"/>
                    <a:pt x="1405270" y="687314"/>
                    <a:pt x="1391468" y="701116"/>
                  </a:cubicBezTo>
                  <a:cubicBezTo>
                    <a:pt x="1377667" y="714918"/>
                    <a:pt x="1358948" y="722671"/>
                    <a:pt x="1339429" y="722671"/>
                  </a:cubicBezTo>
                  <a:lnTo>
                    <a:pt x="73594" y="722671"/>
                  </a:lnTo>
                  <a:cubicBezTo>
                    <a:pt x="32949" y="722671"/>
                    <a:pt x="0" y="689722"/>
                    <a:pt x="0" y="649077"/>
                  </a:cubicBezTo>
                  <a:lnTo>
                    <a:pt x="0" y="73594"/>
                  </a:lnTo>
                  <a:cubicBezTo>
                    <a:pt x="0" y="32949"/>
                    <a:pt x="32949" y="0"/>
                    <a:pt x="73594"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6" name="Google Shape;96;p12"/>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7" name="Google Shape;97;p12"/>
          <p:cNvSpPr txBox="1"/>
          <p:nvPr/>
        </p:nvSpPr>
        <p:spPr>
          <a:xfrm>
            <a:off x="468430" y="2693880"/>
            <a:ext cx="2195564" cy="37646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200" u="none" cap="none" strike="noStrike">
                <a:solidFill>
                  <a:srgbClr val="FFFFFF"/>
                </a:solidFill>
                <a:latin typeface="Arial"/>
                <a:ea typeface="Arial"/>
                <a:cs typeface="Arial"/>
                <a:sym typeface="Arial"/>
              </a:rPr>
              <a:t>Introduction</a:t>
            </a:r>
            <a:endParaRPr sz="700"/>
          </a:p>
        </p:txBody>
      </p:sp>
      <p:sp>
        <p:nvSpPr>
          <p:cNvPr id="98" name="Google Shape;98;p12"/>
          <p:cNvSpPr txBox="1"/>
          <p:nvPr/>
        </p:nvSpPr>
        <p:spPr>
          <a:xfrm>
            <a:off x="826424" y="3482336"/>
            <a:ext cx="1479600" cy="1015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Vivamus ac magna eget tellus ornare consectetur quis at sapien. In erat turpis, gravida nec condimentum.</a:t>
            </a:r>
            <a:endParaRPr sz="700"/>
          </a:p>
        </p:txBody>
      </p:sp>
      <p:grpSp>
        <p:nvGrpSpPr>
          <p:cNvPr id="99" name="Google Shape;99;p12"/>
          <p:cNvGrpSpPr/>
          <p:nvPr/>
        </p:nvGrpSpPr>
        <p:grpSpPr>
          <a:xfrm>
            <a:off x="224345" y="1127473"/>
            <a:ext cx="2682537" cy="1444277"/>
            <a:chOff x="0" y="-38100"/>
            <a:chExt cx="1413023" cy="760771"/>
          </a:xfrm>
        </p:grpSpPr>
        <p:sp>
          <p:nvSpPr>
            <p:cNvPr id="100" name="Google Shape;100;p12"/>
            <p:cNvSpPr/>
            <p:nvPr/>
          </p:nvSpPr>
          <p:spPr>
            <a:xfrm>
              <a:off x="0" y="0"/>
              <a:ext cx="1413023" cy="722671"/>
            </a:xfrm>
            <a:custGeom>
              <a:rect b="b" l="l" r="r" t="t"/>
              <a:pathLst>
                <a:path extrusionOk="0" h="722671" w="1413023">
                  <a:moveTo>
                    <a:pt x="73594" y="0"/>
                  </a:moveTo>
                  <a:lnTo>
                    <a:pt x="1339429" y="0"/>
                  </a:lnTo>
                  <a:cubicBezTo>
                    <a:pt x="1380074" y="0"/>
                    <a:pt x="1413023" y="32949"/>
                    <a:pt x="1413023" y="73594"/>
                  </a:cubicBezTo>
                  <a:lnTo>
                    <a:pt x="1413023" y="649077"/>
                  </a:lnTo>
                  <a:cubicBezTo>
                    <a:pt x="1413023" y="668596"/>
                    <a:pt x="1405270" y="687314"/>
                    <a:pt x="1391468" y="701116"/>
                  </a:cubicBezTo>
                  <a:cubicBezTo>
                    <a:pt x="1377667" y="714918"/>
                    <a:pt x="1358948" y="722671"/>
                    <a:pt x="1339429" y="722671"/>
                  </a:cubicBezTo>
                  <a:lnTo>
                    <a:pt x="73594" y="722671"/>
                  </a:lnTo>
                  <a:cubicBezTo>
                    <a:pt x="32949" y="722671"/>
                    <a:pt x="0" y="689722"/>
                    <a:pt x="0" y="649077"/>
                  </a:cubicBezTo>
                  <a:lnTo>
                    <a:pt x="0" y="73594"/>
                  </a:lnTo>
                  <a:cubicBezTo>
                    <a:pt x="0" y="32949"/>
                    <a:pt x="32949" y="0"/>
                    <a:pt x="73594" y="0"/>
                  </a:cubicBezTo>
                  <a:close/>
                </a:path>
              </a:pathLst>
            </a:custGeom>
            <a:solidFill>
              <a:srgbClr val="CAB1E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1" name="Google Shape;101;p12"/>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2" name="Google Shape;102;p12"/>
          <p:cNvGrpSpPr/>
          <p:nvPr/>
        </p:nvGrpSpPr>
        <p:grpSpPr>
          <a:xfrm>
            <a:off x="3230731" y="1127473"/>
            <a:ext cx="2682537" cy="1444277"/>
            <a:chOff x="0" y="-38100"/>
            <a:chExt cx="1413023" cy="760771"/>
          </a:xfrm>
        </p:grpSpPr>
        <p:sp>
          <p:nvSpPr>
            <p:cNvPr id="103" name="Google Shape;103;p12"/>
            <p:cNvSpPr/>
            <p:nvPr/>
          </p:nvSpPr>
          <p:spPr>
            <a:xfrm>
              <a:off x="0" y="0"/>
              <a:ext cx="1413023" cy="722671"/>
            </a:xfrm>
            <a:custGeom>
              <a:rect b="b" l="l" r="r" t="t"/>
              <a:pathLst>
                <a:path extrusionOk="0" h="722671" w="1413023">
                  <a:moveTo>
                    <a:pt x="73594" y="0"/>
                  </a:moveTo>
                  <a:lnTo>
                    <a:pt x="1339429" y="0"/>
                  </a:lnTo>
                  <a:cubicBezTo>
                    <a:pt x="1380074" y="0"/>
                    <a:pt x="1413023" y="32949"/>
                    <a:pt x="1413023" y="73594"/>
                  </a:cubicBezTo>
                  <a:lnTo>
                    <a:pt x="1413023" y="649077"/>
                  </a:lnTo>
                  <a:cubicBezTo>
                    <a:pt x="1413023" y="668596"/>
                    <a:pt x="1405270" y="687314"/>
                    <a:pt x="1391468" y="701116"/>
                  </a:cubicBezTo>
                  <a:cubicBezTo>
                    <a:pt x="1377667" y="714918"/>
                    <a:pt x="1358948" y="722671"/>
                    <a:pt x="1339429" y="722671"/>
                  </a:cubicBezTo>
                  <a:lnTo>
                    <a:pt x="73594" y="722671"/>
                  </a:lnTo>
                  <a:cubicBezTo>
                    <a:pt x="32949" y="722671"/>
                    <a:pt x="0" y="689722"/>
                    <a:pt x="0" y="649077"/>
                  </a:cubicBezTo>
                  <a:lnTo>
                    <a:pt x="0" y="73594"/>
                  </a:lnTo>
                  <a:cubicBezTo>
                    <a:pt x="0" y="32949"/>
                    <a:pt x="32949" y="0"/>
                    <a:pt x="73594" y="0"/>
                  </a:cubicBezTo>
                  <a:close/>
                </a:path>
              </a:pathLst>
            </a:custGeom>
            <a:solidFill>
              <a:srgbClr val="CAB1E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4" name="Google Shape;104;p12"/>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5" name="Google Shape;105;p12"/>
          <p:cNvGrpSpPr/>
          <p:nvPr/>
        </p:nvGrpSpPr>
        <p:grpSpPr>
          <a:xfrm>
            <a:off x="6237118" y="1127473"/>
            <a:ext cx="2682537" cy="1444277"/>
            <a:chOff x="0" y="-38100"/>
            <a:chExt cx="1413023" cy="760771"/>
          </a:xfrm>
        </p:grpSpPr>
        <p:sp>
          <p:nvSpPr>
            <p:cNvPr id="106" name="Google Shape;106;p12"/>
            <p:cNvSpPr/>
            <p:nvPr/>
          </p:nvSpPr>
          <p:spPr>
            <a:xfrm>
              <a:off x="0" y="0"/>
              <a:ext cx="1413023" cy="722671"/>
            </a:xfrm>
            <a:custGeom>
              <a:rect b="b" l="l" r="r" t="t"/>
              <a:pathLst>
                <a:path extrusionOk="0" h="722671" w="1413023">
                  <a:moveTo>
                    <a:pt x="73594" y="0"/>
                  </a:moveTo>
                  <a:lnTo>
                    <a:pt x="1339429" y="0"/>
                  </a:lnTo>
                  <a:cubicBezTo>
                    <a:pt x="1380074" y="0"/>
                    <a:pt x="1413023" y="32949"/>
                    <a:pt x="1413023" y="73594"/>
                  </a:cubicBezTo>
                  <a:lnTo>
                    <a:pt x="1413023" y="649077"/>
                  </a:lnTo>
                  <a:cubicBezTo>
                    <a:pt x="1413023" y="668596"/>
                    <a:pt x="1405270" y="687314"/>
                    <a:pt x="1391468" y="701116"/>
                  </a:cubicBezTo>
                  <a:cubicBezTo>
                    <a:pt x="1377667" y="714918"/>
                    <a:pt x="1358948" y="722671"/>
                    <a:pt x="1339429" y="722671"/>
                  </a:cubicBezTo>
                  <a:lnTo>
                    <a:pt x="73594" y="722671"/>
                  </a:lnTo>
                  <a:cubicBezTo>
                    <a:pt x="32949" y="722671"/>
                    <a:pt x="0" y="689722"/>
                    <a:pt x="0" y="649077"/>
                  </a:cubicBezTo>
                  <a:lnTo>
                    <a:pt x="0" y="73594"/>
                  </a:lnTo>
                  <a:cubicBezTo>
                    <a:pt x="0" y="32949"/>
                    <a:pt x="32949" y="0"/>
                    <a:pt x="73594" y="0"/>
                  </a:cubicBezTo>
                  <a:close/>
                </a:path>
              </a:pathLst>
            </a:custGeom>
            <a:solidFill>
              <a:srgbClr val="CAB1E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7" name="Google Shape;107;p12"/>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8" name="Google Shape;108;p12"/>
          <p:cNvSpPr/>
          <p:nvPr/>
        </p:nvSpPr>
        <p:spPr>
          <a:xfrm>
            <a:off x="334140" y="29581"/>
            <a:ext cx="1713365" cy="1400913"/>
          </a:xfrm>
          <a:custGeom>
            <a:rect b="b" l="l" r="r" t="t"/>
            <a:pathLst>
              <a:path extrusionOk="0" h="2801826" w="3426730">
                <a:moveTo>
                  <a:pt x="0" y="0"/>
                </a:moveTo>
                <a:lnTo>
                  <a:pt x="3426731" y="0"/>
                </a:lnTo>
                <a:lnTo>
                  <a:pt x="3426731" y="2801826"/>
                </a:lnTo>
                <a:lnTo>
                  <a:pt x="0" y="2801826"/>
                </a:lnTo>
                <a:lnTo>
                  <a:pt x="0" y="0"/>
                </a:lnTo>
                <a:close/>
              </a:path>
            </a:pathLst>
          </a:custGeom>
          <a:blipFill rotWithShape="1">
            <a:blip r:embed="rId4">
              <a:alphaModFix/>
            </a:blip>
            <a:stretch>
              <a:fillRect b="0" l="0" r="0" t="0"/>
            </a:stretch>
          </a:blipFill>
          <a:ln>
            <a:noFill/>
          </a:ln>
        </p:spPr>
      </p:sp>
      <p:sp>
        <p:nvSpPr>
          <p:cNvPr id="109" name="Google Shape;109;p12"/>
          <p:cNvSpPr txBox="1"/>
          <p:nvPr/>
        </p:nvSpPr>
        <p:spPr>
          <a:xfrm>
            <a:off x="733926" y="1251056"/>
            <a:ext cx="1664574" cy="1221818"/>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7700" u="none" cap="none" strike="noStrike">
                <a:solidFill>
                  <a:srgbClr val="057EE0"/>
                </a:solidFill>
                <a:latin typeface="Bungee"/>
                <a:ea typeface="Bungee"/>
                <a:cs typeface="Bungee"/>
                <a:sym typeface="Bungee"/>
              </a:rPr>
              <a:t>01</a:t>
            </a:r>
            <a:endParaRPr sz="700"/>
          </a:p>
        </p:txBody>
      </p:sp>
      <p:sp>
        <p:nvSpPr>
          <p:cNvPr id="110" name="Google Shape;110;p12"/>
          <p:cNvSpPr txBox="1"/>
          <p:nvPr/>
        </p:nvSpPr>
        <p:spPr>
          <a:xfrm>
            <a:off x="6664327" y="2693880"/>
            <a:ext cx="1826921" cy="37646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200" u="none" cap="none" strike="noStrike">
                <a:solidFill>
                  <a:srgbClr val="FFFFFF"/>
                </a:solidFill>
                <a:latin typeface="Arial"/>
                <a:ea typeface="Arial"/>
                <a:cs typeface="Arial"/>
                <a:sym typeface="Arial"/>
              </a:rPr>
              <a:t>About Me</a:t>
            </a:r>
            <a:endParaRPr sz="700"/>
          </a:p>
        </p:txBody>
      </p:sp>
      <p:sp>
        <p:nvSpPr>
          <p:cNvPr id="111" name="Google Shape;111;p12"/>
          <p:cNvSpPr txBox="1"/>
          <p:nvPr/>
        </p:nvSpPr>
        <p:spPr>
          <a:xfrm>
            <a:off x="6931236" y="3499595"/>
            <a:ext cx="1293000" cy="1015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Magna eget tellus ornare consectetur quis at sapien. In erat turpis, faucibus iaculis gravida nec condimentum.</a:t>
            </a:r>
            <a:endParaRPr sz="700"/>
          </a:p>
        </p:txBody>
      </p:sp>
      <p:sp>
        <p:nvSpPr>
          <p:cNvPr id="112" name="Google Shape;112;p12"/>
          <p:cNvSpPr txBox="1"/>
          <p:nvPr/>
        </p:nvSpPr>
        <p:spPr>
          <a:xfrm>
            <a:off x="6739090" y="1251055"/>
            <a:ext cx="1677396" cy="1225448"/>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7700" u="none" cap="none" strike="noStrike">
                <a:solidFill>
                  <a:srgbClr val="057EE0"/>
                </a:solidFill>
                <a:latin typeface="Bungee"/>
                <a:ea typeface="Bungee"/>
                <a:cs typeface="Bungee"/>
                <a:sym typeface="Bungee"/>
              </a:rPr>
              <a:t>03</a:t>
            </a:r>
            <a:endParaRPr sz="700"/>
          </a:p>
        </p:txBody>
      </p:sp>
      <p:sp>
        <p:nvSpPr>
          <p:cNvPr id="113" name="Google Shape;113;p12"/>
          <p:cNvSpPr txBox="1"/>
          <p:nvPr/>
        </p:nvSpPr>
        <p:spPr>
          <a:xfrm>
            <a:off x="3808662" y="1251055"/>
            <a:ext cx="1526677" cy="1225448"/>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7700" u="none" cap="none" strike="noStrike">
                <a:solidFill>
                  <a:srgbClr val="057EE0"/>
                </a:solidFill>
                <a:latin typeface="Bungee"/>
                <a:ea typeface="Bungee"/>
                <a:cs typeface="Bungee"/>
                <a:sym typeface="Bungee"/>
              </a:rPr>
              <a:t>02</a:t>
            </a:r>
            <a:endParaRPr sz="700"/>
          </a:p>
        </p:txBody>
      </p:sp>
      <p:sp>
        <p:nvSpPr>
          <p:cNvPr id="114" name="Google Shape;114;p12"/>
          <p:cNvSpPr txBox="1"/>
          <p:nvPr/>
        </p:nvSpPr>
        <p:spPr>
          <a:xfrm>
            <a:off x="3475961" y="2696402"/>
            <a:ext cx="2192078" cy="376464"/>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200" u="none" cap="none" strike="noStrike">
                <a:solidFill>
                  <a:srgbClr val="FFFFFF"/>
                </a:solidFill>
                <a:latin typeface="Arial"/>
                <a:ea typeface="Arial"/>
                <a:cs typeface="Arial"/>
                <a:sym typeface="Arial"/>
              </a:rPr>
              <a:t>K-POP</a:t>
            </a:r>
            <a:endParaRPr sz="700"/>
          </a:p>
        </p:txBody>
      </p:sp>
      <p:sp>
        <p:nvSpPr>
          <p:cNvPr id="115" name="Google Shape;115;p12"/>
          <p:cNvSpPr txBox="1"/>
          <p:nvPr/>
        </p:nvSpPr>
        <p:spPr>
          <a:xfrm>
            <a:off x="3808662" y="3499595"/>
            <a:ext cx="1526700" cy="1015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Donec hendrerit risus ipsum. Vestibulum faucibus iaculis augue, non maximus quam laoreet auctor. Donec eu ultrices metus.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3"/>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121" name="Google Shape;121;p13"/>
          <p:cNvGrpSpPr/>
          <p:nvPr/>
        </p:nvGrpSpPr>
        <p:grpSpPr>
          <a:xfrm>
            <a:off x="3629542" y="357144"/>
            <a:ext cx="5303574" cy="4350307"/>
            <a:chOff x="0" y="-38100"/>
            <a:chExt cx="2793652" cy="2291520"/>
          </a:xfrm>
        </p:grpSpPr>
        <p:sp>
          <p:nvSpPr>
            <p:cNvPr id="122" name="Google Shape;122;p13"/>
            <p:cNvSpPr/>
            <p:nvPr/>
          </p:nvSpPr>
          <p:spPr>
            <a:xfrm>
              <a:off x="0" y="0"/>
              <a:ext cx="2793652" cy="2253420"/>
            </a:xfrm>
            <a:custGeom>
              <a:rect b="b" l="l" r="r" t="t"/>
              <a:pathLst>
                <a:path extrusionOk="0" h="2253420" w="2793652">
                  <a:moveTo>
                    <a:pt x="0" y="0"/>
                  </a:moveTo>
                  <a:lnTo>
                    <a:pt x="2793652" y="0"/>
                  </a:lnTo>
                  <a:lnTo>
                    <a:pt x="2793652" y="2253420"/>
                  </a:lnTo>
                  <a:lnTo>
                    <a:pt x="0" y="2253420"/>
                  </a:lnTo>
                  <a:close/>
                </a:path>
              </a:pathLst>
            </a:custGeom>
            <a:solidFill>
              <a:srgbClr val="057EE0"/>
            </a:solidFill>
            <a:ln>
              <a:noFill/>
            </a:ln>
          </p:spPr>
        </p:sp>
        <p:sp>
          <p:nvSpPr>
            <p:cNvPr id="123" name="Google Shape;123;p13"/>
            <p:cNvSpPr txBox="1"/>
            <p:nvPr/>
          </p:nvSpPr>
          <p:spPr>
            <a:xfrm>
              <a:off x="0" y="-38100"/>
              <a:ext cx="2793652" cy="2291520"/>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4" name="Google Shape;124;p13"/>
          <p:cNvPicPr preferRelativeResize="0"/>
          <p:nvPr/>
        </p:nvPicPr>
        <p:blipFill>
          <a:blip r:embed="rId4">
            <a:alphaModFix/>
          </a:blip>
          <a:stretch>
            <a:fillRect/>
          </a:stretch>
        </p:blipFill>
        <p:spPr>
          <a:xfrm>
            <a:off x="3308024" y="514350"/>
            <a:ext cx="5529049" cy="4114776"/>
          </a:xfrm>
          <a:prstGeom prst="rect">
            <a:avLst/>
          </a:prstGeom>
          <a:noFill/>
          <a:ln>
            <a:noFill/>
          </a:ln>
        </p:spPr>
      </p:pic>
      <p:grpSp>
        <p:nvGrpSpPr>
          <p:cNvPr id="125" name="Google Shape;125;p13"/>
          <p:cNvGrpSpPr/>
          <p:nvPr/>
        </p:nvGrpSpPr>
        <p:grpSpPr>
          <a:xfrm>
            <a:off x="515098" y="233539"/>
            <a:ext cx="3348214" cy="4586142"/>
            <a:chOff x="0" y="-38100"/>
            <a:chExt cx="1413023" cy="1935457"/>
          </a:xfrm>
        </p:grpSpPr>
        <p:sp>
          <p:nvSpPr>
            <p:cNvPr id="126" name="Google Shape;126;p13"/>
            <p:cNvSpPr/>
            <p:nvPr/>
          </p:nvSpPr>
          <p:spPr>
            <a:xfrm>
              <a:off x="0" y="0"/>
              <a:ext cx="1413023" cy="1897357"/>
            </a:xfrm>
            <a:custGeom>
              <a:rect b="b" l="l" r="r" t="t"/>
              <a:pathLst>
                <a:path extrusionOk="0" h="1897357" w="1413023">
                  <a:moveTo>
                    <a:pt x="58962" y="0"/>
                  </a:moveTo>
                  <a:lnTo>
                    <a:pt x="1354061" y="0"/>
                  </a:lnTo>
                  <a:cubicBezTo>
                    <a:pt x="1386625" y="0"/>
                    <a:pt x="1413023" y="26398"/>
                    <a:pt x="1413023" y="58962"/>
                  </a:cubicBezTo>
                  <a:lnTo>
                    <a:pt x="1413023" y="1838395"/>
                  </a:lnTo>
                  <a:cubicBezTo>
                    <a:pt x="1413023" y="1854033"/>
                    <a:pt x="1406811" y="1869030"/>
                    <a:pt x="1395754" y="1880088"/>
                  </a:cubicBezTo>
                  <a:cubicBezTo>
                    <a:pt x="1384696" y="1891145"/>
                    <a:pt x="1369699" y="1897357"/>
                    <a:pt x="1354061" y="1897357"/>
                  </a:cubicBezTo>
                  <a:lnTo>
                    <a:pt x="58962" y="1897357"/>
                  </a:lnTo>
                  <a:cubicBezTo>
                    <a:pt x="43325" y="1897357"/>
                    <a:pt x="28327" y="1891145"/>
                    <a:pt x="17270" y="1880088"/>
                  </a:cubicBezTo>
                  <a:cubicBezTo>
                    <a:pt x="6212" y="1869030"/>
                    <a:pt x="0" y="1854033"/>
                    <a:pt x="0" y="1838395"/>
                  </a:cubicBezTo>
                  <a:lnTo>
                    <a:pt x="0" y="58962"/>
                  </a:lnTo>
                  <a:cubicBezTo>
                    <a:pt x="0" y="43325"/>
                    <a:pt x="6212" y="28327"/>
                    <a:pt x="17270" y="17270"/>
                  </a:cubicBezTo>
                  <a:cubicBezTo>
                    <a:pt x="28327" y="6212"/>
                    <a:pt x="43325" y="0"/>
                    <a:pt x="58962"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3"/>
            <p:cNvSpPr txBox="1"/>
            <p:nvPr/>
          </p:nvSpPr>
          <p:spPr>
            <a:xfrm>
              <a:off x="0" y="-38100"/>
              <a:ext cx="1413023" cy="1935457"/>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8" name="Google Shape;128;p13"/>
          <p:cNvGrpSpPr/>
          <p:nvPr/>
        </p:nvGrpSpPr>
        <p:grpSpPr>
          <a:xfrm>
            <a:off x="514350" y="1026046"/>
            <a:ext cx="3348214" cy="1802677"/>
            <a:chOff x="0" y="-38100"/>
            <a:chExt cx="1413023" cy="760771"/>
          </a:xfrm>
        </p:grpSpPr>
        <p:sp>
          <p:nvSpPr>
            <p:cNvPr id="129" name="Google Shape;129;p13"/>
            <p:cNvSpPr/>
            <p:nvPr/>
          </p:nvSpPr>
          <p:spPr>
            <a:xfrm>
              <a:off x="0" y="0"/>
              <a:ext cx="1413023" cy="722671"/>
            </a:xfrm>
            <a:custGeom>
              <a:rect b="b" l="l" r="r" t="t"/>
              <a:pathLst>
                <a:path extrusionOk="0" h="722671" w="1413023">
                  <a:moveTo>
                    <a:pt x="58962" y="0"/>
                  </a:moveTo>
                  <a:lnTo>
                    <a:pt x="1354061" y="0"/>
                  </a:lnTo>
                  <a:cubicBezTo>
                    <a:pt x="1386625" y="0"/>
                    <a:pt x="1413023" y="26398"/>
                    <a:pt x="1413023" y="58962"/>
                  </a:cubicBezTo>
                  <a:lnTo>
                    <a:pt x="1413023" y="663709"/>
                  </a:lnTo>
                  <a:cubicBezTo>
                    <a:pt x="1413023" y="679347"/>
                    <a:pt x="1406811" y="694344"/>
                    <a:pt x="1395754" y="705402"/>
                  </a:cubicBezTo>
                  <a:cubicBezTo>
                    <a:pt x="1384696" y="716459"/>
                    <a:pt x="1369699" y="722671"/>
                    <a:pt x="1354061" y="722671"/>
                  </a:cubicBezTo>
                  <a:lnTo>
                    <a:pt x="58962" y="722671"/>
                  </a:lnTo>
                  <a:cubicBezTo>
                    <a:pt x="26398" y="722671"/>
                    <a:pt x="0" y="696273"/>
                    <a:pt x="0" y="663709"/>
                  </a:cubicBezTo>
                  <a:lnTo>
                    <a:pt x="0" y="58962"/>
                  </a:lnTo>
                  <a:cubicBezTo>
                    <a:pt x="0" y="43325"/>
                    <a:pt x="6212" y="28327"/>
                    <a:pt x="17270" y="17270"/>
                  </a:cubicBezTo>
                  <a:cubicBezTo>
                    <a:pt x="28327" y="6212"/>
                    <a:pt x="43325" y="0"/>
                    <a:pt x="58962"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0" name="Google Shape;130;p13"/>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1" name="Google Shape;131;p13"/>
          <p:cNvGrpSpPr/>
          <p:nvPr/>
        </p:nvGrpSpPr>
        <p:grpSpPr>
          <a:xfrm>
            <a:off x="514350" y="243064"/>
            <a:ext cx="3348214" cy="1802677"/>
            <a:chOff x="0" y="-38100"/>
            <a:chExt cx="1413023" cy="760771"/>
          </a:xfrm>
        </p:grpSpPr>
        <p:sp>
          <p:nvSpPr>
            <p:cNvPr id="132" name="Google Shape;132;p13"/>
            <p:cNvSpPr/>
            <p:nvPr/>
          </p:nvSpPr>
          <p:spPr>
            <a:xfrm>
              <a:off x="0" y="0"/>
              <a:ext cx="1413023" cy="722671"/>
            </a:xfrm>
            <a:custGeom>
              <a:rect b="b" l="l" r="r" t="t"/>
              <a:pathLst>
                <a:path extrusionOk="0" h="722671" w="1413023">
                  <a:moveTo>
                    <a:pt x="58962" y="0"/>
                  </a:moveTo>
                  <a:lnTo>
                    <a:pt x="1354061" y="0"/>
                  </a:lnTo>
                  <a:cubicBezTo>
                    <a:pt x="1386625" y="0"/>
                    <a:pt x="1413023" y="26398"/>
                    <a:pt x="1413023" y="58962"/>
                  </a:cubicBezTo>
                  <a:lnTo>
                    <a:pt x="1413023" y="663709"/>
                  </a:lnTo>
                  <a:cubicBezTo>
                    <a:pt x="1413023" y="679347"/>
                    <a:pt x="1406811" y="694344"/>
                    <a:pt x="1395754" y="705402"/>
                  </a:cubicBezTo>
                  <a:cubicBezTo>
                    <a:pt x="1384696" y="716459"/>
                    <a:pt x="1369699" y="722671"/>
                    <a:pt x="1354061" y="722671"/>
                  </a:cubicBezTo>
                  <a:lnTo>
                    <a:pt x="58962" y="722671"/>
                  </a:lnTo>
                  <a:cubicBezTo>
                    <a:pt x="26398" y="722671"/>
                    <a:pt x="0" y="696273"/>
                    <a:pt x="0" y="663709"/>
                  </a:cubicBezTo>
                  <a:lnTo>
                    <a:pt x="0" y="58962"/>
                  </a:lnTo>
                  <a:cubicBezTo>
                    <a:pt x="0" y="43325"/>
                    <a:pt x="6212" y="28327"/>
                    <a:pt x="17270" y="17270"/>
                  </a:cubicBezTo>
                  <a:cubicBezTo>
                    <a:pt x="28327" y="6212"/>
                    <a:pt x="43325" y="0"/>
                    <a:pt x="58962" y="0"/>
                  </a:cubicBezTo>
                  <a:close/>
                </a:path>
              </a:pathLst>
            </a:custGeom>
            <a:solidFill>
              <a:srgbClr val="CAB1E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3" name="Google Shape;133;p13"/>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4" name="Google Shape;134;p13"/>
          <p:cNvSpPr/>
          <p:nvPr/>
        </p:nvSpPr>
        <p:spPr>
          <a:xfrm>
            <a:off x="7778879" y="67579"/>
            <a:ext cx="1267127" cy="1177276"/>
          </a:xfrm>
          <a:custGeom>
            <a:rect b="b" l="l" r="r" t="t"/>
            <a:pathLst>
              <a:path extrusionOk="0" h="2354552" w="2534254">
                <a:moveTo>
                  <a:pt x="0" y="0"/>
                </a:moveTo>
                <a:lnTo>
                  <a:pt x="2534254" y="0"/>
                </a:lnTo>
                <a:lnTo>
                  <a:pt x="2534254" y="2354553"/>
                </a:lnTo>
                <a:lnTo>
                  <a:pt x="0" y="2354553"/>
                </a:lnTo>
                <a:lnTo>
                  <a:pt x="0" y="0"/>
                </a:lnTo>
                <a:close/>
              </a:path>
            </a:pathLst>
          </a:custGeom>
          <a:blipFill rotWithShape="1">
            <a:blip r:embed="rId5">
              <a:alphaModFix/>
            </a:blip>
            <a:stretch>
              <a:fillRect b="0" l="0" r="0" t="0"/>
            </a:stretch>
          </a:blipFill>
          <a:ln>
            <a:noFill/>
          </a:ln>
        </p:spPr>
      </p:sp>
      <p:sp>
        <p:nvSpPr>
          <p:cNvPr id="135" name="Google Shape;135;p13"/>
          <p:cNvSpPr/>
          <p:nvPr/>
        </p:nvSpPr>
        <p:spPr>
          <a:xfrm>
            <a:off x="7962096" y="237805"/>
            <a:ext cx="900693" cy="836826"/>
          </a:xfrm>
          <a:custGeom>
            <a:rect b="b" l="l" r="r" t="t"/>
            <a:pathLst>
              <a:path extrusionOk="0" h="1673652" w="1801387">
                <a:moveTo>
                  <a:pt x="0" y="0"/>
                </a:moveTo>
                <a:lnTo>
                  <a:pt x="1801386" y="0"/>
                </a:lnTo>
                <a:lnTo>
                  <a:pt x="1801386" y="1673652"/>
                </a:lnTo>
                <a:lnTo>
                  <a:pt x="0" y="1673652"/>
                </a:lnTo>
                <a:lnTo>
                  <a:pt x="0" y="0"/>
                </a:lnTo>
                <a:close/>
              </a:path>
            </a:pathLst>
          </a:custGeom>
          <a:blipFill rotWithShape="1">
            <a:blip r:embed="rId6">
              <a:alphaModFix/>
            </a:blip>
            <a:stretch>
              <a:fillRect b="0" l="0" r="0" t="0"/>
            </a:stretch>
          </a:blipFill>
          <a:ln>
            <a:noFill/>
          </a:ln>
        </p:spPr>
      </p:sp>
      <p:sp>
        <p:nvSpPr>
          <p:cNvPr id="136" name="Google Shape;136;p13"/>
          <p:cNvSpPr/>
          <p:nvPr/>
        </p:nvSpPr>
        <p:spPr>
          <a:xfrm>
            <a:off x="3235804" y="3347789"/>
            <a:ext cx="1691234" cy="1795711"/>
          </a:xfrm>
          <a:custGeom>
            <a:rect b="b" l="l" r="r" t="t"/>
            <a:pathLst>
              <a:path extrusionOk="0" h="3591422" w="3382467">
                <a:moveTo>
                  <a:pt x="0" y="0"/>
                </a:moveTo>
                <a:lnTo>
                  <a:pt x="3382466" y="0"/>
                </a:lnTo>
                <a:lnTo>
                  <a:pt x="3382466" y="3591422"/>
                </a:lnTo>
                <a:lnTo>
                  <a:pt x="0" y="3591422"/>
                </a:lnTo>
                <a:lnTo>
                  <a:pt x="0" y="0"/>
                </a:lnTo>
                <a:close/>
              </a:path>
            </a:pathLst>
          </a:custGeom>
          <a:blipFill rotWithShape="1">
            <a:blip r:embed="rId7">
              <a:alphaModFix/>
            </a:blip>
            <a:stretch>
              <a:fillRect b="0" l="0" r="0" t="0"/>
            </a:stretch>
          </a:blipFill>
          <a:ln>
            <a:noFill/>
          </a:ln>
        </p:spPr>
      </p:sp>
      <p:sp>
        <p:nvSpPr>
          <p:cNvPr id="137" name="Google Shape;137;p13"/>
          <p:cNvSpPr txBox="1"/>
          <p:nvPr/>
        </p:nvSpPr>
        <p:spPr>
          <a:xfrm>
            <a:off x="1265825" y="3220350"/>
            <a:ext cx="1846800" cy="1200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300" u="none" cap="none" strike="noStrike">
                <a:solidFill>
                  <a:srgbClr val="FFFFFF"/>
                </a:solidFill>
                <a:latin typeface="Lato"/>
                <a:ea typeface="Lato"/>
                <a:cs typeface="Lato"/>
                <a:sym typeface="Lato"/>
              </a:rPr>
              <a:t>Vivamus ac magna eget tellus ornare consectetur quis at sapien. In erat turpis, gravida nec condimentum.</a:t>
            </a:r>
            <a:endParaRPr sz="700"/>
          </a:p>
        </p:txBody>
      </p:sp>
      <p:sp>
        <p:nvSpPr>
          <p:cNvPr id="138" name="Google Shape;138;p13"/>
          <p:cNvSpPr txBox="1"/>
          <p:nvPr/>
        </p:nvSpPr>
        <p:spPr>
          <a:xfrm>
            <a:off x="613776" y="2141566"/>
            <a:ext cx="3150857" cy="525561"/>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3100" u="none" cap="none" strike="noStrike">
                <a:solidFill>
                  <a:srgbClr val="FFFFFF"/>
                </a:solidFill>
                <a:latin typeface="Arial"/>
                <a:ea typeface="Arial"/>
                <a:cs typeface="Arial"/>
                <a:sym typeface="Arial"/>
              </a:rPr>
              <a:t>Introduction</a:t>
            </a:r>
            <a:endParaRPr sz="700"/>
          </a:p>
        </p:txBody>
      </p:sp>
      <p:sp>
        <p:nvSpPr>
          <p:cNvPr id="139" name="Google Shape;139;p13"/>
          <p:cNvSpPr txBox="1"/>
          <p:nvPr/>
        </p:nvSpPr>
        <p:spPr>
          <a:xfrm>
            <a:off x="1065720" y="325598"/>
            <a:ext cx="2246968" cy="1646927"/>
          </a:xfrm>
          <a:prstGeom prst="rect">
            <a:avLst/>
          </a:prstGeom>
          <a:noFill/>
          <a:ln>
            <a:noFill/>
          </a:ln>
        </p:spPr>
        <p:txBody>
          <a:bodyPr anchorCtr="0" anchor="t" bIns="0" lIns="0" spcFirstLastPara="1" rIns="0" wrap="square" tIns="0">
            <a:spAutoFit/>
          </a:bodyPr>
          <a:lstStyle/>
          <a:p>
            <a:pPr indent="0" lvl="0" marL="0" marR="0" rtl="0" algn="ctr">
              <a:lnSpc>
                <a:spcPct val="105998"/>
              </a:lnSpc>
              <a:spcBef>
                <a:spcPts val="0"/>
              </a:spcBef>
              <a:spcAft>
                <a:spcPts val="0"/>
              </a:spcAft>
              <a:buNone/>
            </a:pPr>
            <a:r>
              <a:rPr b="0" i="0" lang="en" sz="10400" u="none" cap="none" strike="noStrike">
                <a:solidFill>
                  <a:srgbClr val="057EE0"/>
                </a:solidFill>
                <a:latin typeface="Bungee"/>
                <a:ea typeface="Bungee"/>
                <a:cs typeface="Bungee"/>
                <a:sym typeface="Bungee"/>
              </a:rPr>
              <a:t>01</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4"/>
          <p:cNvPicPr preferRelativeResize="0"/>
          <p:nvPr/>
        </p:nvPicPr>
        <p:blipFill>
          <a:blip r:embed="rId3">
            <a:alphaModFix/>
          </a:blip>
          <a:stretch>
            <a:fillRect/>
          </a:stretch>
        </p:blipFill>
        <p:spPr>
          <a:xfrm>
            <a:off x="0" y="-95250"/>
            <a:ext cx="9313326" cy="5238750"/>
          </a:xfrm>
          <a:prstGeom prst="rect">
            <a:avLst/>
          </a:prstGeom>
          <a:noFill/>
          <a:ln>
            <a:noFill/>
          </a:ln>
        </p:spPr>
      </p:pic>
      <p:pic>
        <p:nvPicPr>
          <p:cNvPr id="145" name="Google Shape;145;p14"/>
          <p:cNvPicPr preferRelativeResize="0"/>
          <p:nvPr/>
        </p:nvPicPr>
        <p:blipFill>
          <a:blip r:embed="rId4">
            <a:alphaModFix/>
          </a:blip>
          <a:stretch>
            <a:fillRect/>
          </a:stretch>
        </p:blipFill>
        <p:spPr>
          <a:xfrm>
            <a:off x="0" y="0"/>
            <a:ext cx="9144000" cy="5143500"/>
          </a:xfrm>
          <a:prstGeom prst="rect">
            <a:avLst/>
          </a:prstGeom>
          <a:noFill/>
          <a:ln>
            <a:noFill/>
          </a:ln>
        </p:spPr>
      </p:pic>
      <p:grpSp>
        <p:nvGrpSpPr>
          <p:cNvPr id="146" name="Google Shape;146;p14"/>
          <p:cNvGrpSpPr/>
          <p:nvPr/>
        </p:nvGrpSpPr>
        <p:grpSpPr>
          <a:xfrm>
            <a:off x="514350" y="917692"/>
            <a:ext cx="3712318" cy="3316940"/>
            <a:chOff x="0" y="-38100"/>
            <a:chExt cx="1955459" cy="1747195"/>
          </a:xfrm>
        </p:grpSpPr>
        <p:sp>
          <p:nvSpPr>
            <p:cNvPr id="147" name="Google Shape;147;p14"/>
            <p:cNvSpPr/>
            <p:nvPr/>
          </p:nvSpPr>
          <p:spPr>
            <a:xfrm>
              <a:off x="0" y="0"/>
              <a:ext cx="1955459" cy="1709095"/>
            </a:xfrm>
            <a:custGeom>
              <a:rect b="b" l="l" r="r" t="t"/>
              <a:pathLst>
                <a:path extrusionOk="0" h="1709095" w="1955459">
                  <a:moveTo>
                    <a:pt x="53179" y="0"/>
                  </a:moveTo>
                  <a:lnTo>
                    <a:pt x="1902280" y="0"/>
                  </a:lnTo>
                  <a:cubicBezTo>
                    <a:pt x="1916384" y="0"/>
                    <a:pt x="1929910" y="5603"/>
                    <a:pt x="1939884" y="15576"/>
                  </a:cubicBezTo>
                  <a:cubicBezTo>
                    <a:pt x="1949857" y="25549"/>
                    <a:pt x="1955459" y="39075"/>
                    <a:pt x="1955459" y="53179"/>
                  </a:cubicBezTo>
                  <a:lnTo>
                    <a:pt x="1955459" y="1655915"/>
                  </a:lnTo>
                  <a:cubicBezTo>
                    <a:pt x="1955459" y="1670019"/>
                    <a:pt x="1949857" y="1683546"/>
                    <a:pt x="1939884" y="1693519"/>
                  </a:cubicBezTo>
                  <a:cubicBezTo>
                    <a:pt x="1929910" y="1703492"/>
                    <a:pt x="1916384" y="1709095"/>
                    <a:pt x="1902280" y="1709095"/>
                  </a:cubicBezTo>
                  <a:lnTo>
                    <a:pt x="53179" y="1709095"/>
                  </a:lnTo>
                  <a:cubicBezTo>
                    <a:pt x="39075" y="1709095"/>
                    <a:pt x="25549" y="1703492"/>
                    <a:pt x="15576" y="1693519"/>
                  </a:cubicBezTo>
                  <a:cubicBezTo>
                    <a:pt x="5603" y="1683546"/>
                    <a:pt x="0" y="1670019"/>
                    <a:pt x="0" y="1655915"/>
                  </a:cubicBezTo>
                  <a:lnTo>
                    <a:pt x="0" y="53179"/>
                  </a:lnTo>
                  <a:cubicBezTo>
                    <a:pt x="0" y="39075"/>
                    <a:pt x="5603" y="25549"/>
                    <a:pt x="15576" y="15576"/>
                  </a:cubicBezTo>
                  <a:cubicBezTo>
                    <a:pt x="25549" y="5603"/>
                    <a:pt x="39075" y="0"/>
                    <a:pt x="53179"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4"/>
            <p:cNvSpPr txBox="1"/>
            <p:nvPr/>
          </p:nvSpPr>
          <p:spPr>
            <a:xfrm>
              <a:off x="0" y="-38100"/>
              <a:ext cx="1955459" cy="1747195"/>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9" name="Google Shape;149;p14"/>
          <p:cNvGrpSpPr/>
          <p:nvPr/>
        </p:nvGrpSpPr>
        <p:grpSpPr>
          <a:xfrm>
            <a:off x="514350" y="2863822"/>
            <a:ext cx="3712318" cy="1370810"/>
            <a:chOff x="0" y="-38100"/>
            <a:chExt cx="1955459" cy="722073"/>
          </a:xfrm>
        </p:grpSpPr>
        <p:sp>
          <p:nvSpPr>
            <p:cNvPr id="150" name="Google Shape;150;p14"/>
            <p:cNvSpPr/>
            <p:nvPr/>
          </p:nvSpPr>
          <p:spPr>
            <a:xfrm>
              <a:off x="0" y="0"/>
              <a:ext cx="1955459" cy="683973"/>
            </a:xfrm>
            <a:custGeom>
              <a:rect b="b" l="l" r="r" t="t"/>
              <a:pathLst>
                <a:path extrusionOk="0" h="683973" w="1955459">
                  <a:moveTo>
                    <a:pt x="53179" y="0"/>
                  </a:moveTo>
                  <a:lnTo>
                    <a:pt x="1902280" y="0"/>
                  </a:lnTo>
                  <a:cubicBezTo>
                    <a:pt x="1916384" y="0"/>
                    <a:pt x="1929910" y="5603"/>
                    <a:pt x="1939884" y="15576"/>
                  </a:cubicBezTo>
                  <a:cubicBezTo>
                    <a:pt x="1949857" y="25549"/>
                    <a:pt x="1955459" y="39075"/>
                    <a:pt x="1955459" y="53179"/>
                  </a:cubicBezTo>
                  <a:lnTo>
                    <a:pt x="1955459" y="630794"/>
                  </a:lnTo>
                  <a:cubicBezTo>
                    <a:pt x="1955459" y="644898"/>
                    <a:pt x="1949857" y="658424"/>
                    <a:pt x="1939884" y="668397"/>
                  </a:cubicBezTo>
                  <a:cubicBezTo>
                    <a:pt x="1929910" y="678370"/>
                    <a:pt x="1916384" y="683973"/>
                    <a:pt x="1902280" y="683973"/>
                  </a:cubicBezTo>
                  <a:lnTo>
                    <a:pt x="53179" y="683973"/>
                  </a:lnTo>
                  <a:cubicBezTo>
                    <a:pt x="39075" y="683973"/>
                    <a:pt x="25549" y="678370"/>
                    <a:pt x="15576" y="668397"/>
                  </a:cubicBezTo>
                  <a:cubicBezTo>
                    <a:pt x="5603" y="658424"/>
                    <a:pt x="0" y="644898"/>
                    <a:pt x="0" y="630794"/>
                  </a:cubicBezTo>
                  <a:lnTo>
                    <a:pt x="0" y="53179"/>
                  </a:lnTo>
                  <a:cubicBezTo>
                    <a:pt x="0" y="39075"/>
                    <a:pt x="5603" y="25549"/>
                    <a:pt x="15576" y="15576"/>
                  </a:cubicBezTo>
                  <a:cubicBezTo>
                    <a:pt x="25549" y="5603"/>
                    <a:pt x="39075" y="0"/>
                    <a:pt x="53179"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1" name="Google Shape;151;p14"/>
            <p:cNvSpPr txBox="1"/>
            <p:nvPr/>
          </p:nvSpPr>
          <p:spPr>
            <a:xfrm>
              <a:off x="0" y="-38100"/>
              <a:ext cx="1955459" cy="722073"/>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2" name="Google Shape;152;p14"/>
          <p:cNvSpPr/>
          <p:nvPr/>
        </p:nvSpPr>
        <p:spPr>
          <a:xfrm>
            <a:off x="7099212" y="293555"/>
            <a:ext cx="1720735" cy="2057400"/>
          </a:xfrm>
          <a:custGeom>
            <a:rect b="b" l="l" r="r" t="t"/>
            <a:pathLst>
              <a:path extrusionOk="0" h="4114800" w="3441469">
                <a:moveTo>
                  <a:pt x="0" y="0"/>
                </a:moveTo>
                <a:lnTo>
                  <a:pt x="3441469" y="0"/>
                </a:lnTo>
                <a:lnTo>
                  <a:pt x="3441469" y="4114800"/>
                </a:lnTo>
                <a:lnTo>
                  <a:pt x="0" y="4114800"/>
                </a:lnTo>
                <a:lnTo>
                  <a:pt x="0" y="0"/>
                </a:lnTo>
                <a:close/>
              </a:path>
            </a:pathLst>
          </a:custGeom>
          <a:blipFill rotWithShape="1">
            <a:blip r:embed="rId5">
              <a:alphaModFix/>
            </a:blip>
            <a:stretch>
              <a:fillRect b="0" l="0" r="0" t="0"/>
            </a:stretch>
          </a:blipFill>
          <a:ln>
            <a:noFill/>
          </a:ln>
        </p:spPr>
      </p:sp>
      <p:sp>
        <p:nvSpPr>
          <p:cNvPr id="153" name="Google Shape;153;p14"/>
          <p:cNvSpPr txBox="1"/>
          <p:nvPr/>
        </p:nvSpPr>
        <p:spPr>
          <a:xfrm>
            <a:off x="844450" y="1209525"/>
            <a:ext cx="28347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FFFFFF"/>
                </a:solidFill>
                <a:latin typeface="Bungee"/>
                <a:ea typeface="Bungee"/>
                <a:cs typeface="Bungee"/>
                <a:sym typeface="Bungee"/>
              </a:rPr>
              <a:t>HELLO THERE!</a:t>
            </a:r>
            <a:endParaRPr sz="700"/>
          </a:p>
        </p:txBody>
      </p:sp>
      <p:sp>
        <p:nvSpPr>
          <p:cNvPr id="154" name="Google Shape;154;p14"/>
          <p:cNvSpPr txBox="1"/>
          <p:nvPr/>
        </p:nvSpPr>
        <p:spPr>
          <a:xfrm>
            <a:off x="844447" y="3041308"/>
            <a:ext cx="2500800" cy="1015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Aliquam volutpat, justo sit amet molestie dignissim, urna libero ultrices sapien, vitae gravida ante mauris a ligula. Nulla commodo tincidunt risus. Etiam in sem accumsan erat gravida porta.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5"/>
          <p:cNvPicPr preferRelativeResize="0"/>
          <p:nvPr/>
        </p:nvPicPr>
        <p:blipFill>
          <a:blip r:embed="rId3">
            <a:alphaModFix/>
          </a:blip>
          <a:stretch>
            <a:fillRect/>
          </a:stretch>
        </p:blipFill>
        <p:spPr>
          <a:xfrm>
            <a:off x="0" y="-95250"/>
            <a:ext cx="9313326" cy="5238750"/>
          </a:xfrm>
          <a:prstGeom prst="rect">
            <a:avLst/>
          </a:prstGeom>
          <a:noFill/>
          <a:ln>
            <a:noFill/>
          </a:ln>
        </p:spPr>
      </p:pic>
      <p:pic>
        <p:nvPicPr>
          <p:cNvPr id="160" name="Google Shape;160;p15"/>
          <p:cNvPicPr preferRelativeResize="0"/>
          <p:nvPr/>
        </p:nvPicPr>
        <p:blipFill>
          <a:blip r:embed="rId4">
            <a:alphaModFix/>
          </a:blip>
          <a:stretch>
            <a:fillRect/>
          </a:stretch>
        </p:blipFill>
        <p:spPr>
          <a:xfrm>
            <a:off x="2813501" y="242150"/>
            <a:ext cx="3558651" cy="4726043"/>
          </a:xfrm>
          <a:prstGeom prst="rect">
            <a:avLst/>
          </a:prstGeom>
          <a:noFill/>
          <a:ln>
            <a:noFill/>
          </a:ln>
        </p:spPr>
      </p:pic>
      <p:grpSp>
        <p:nvGrpSpPr>
          <p:cNvPr id="161" name="Google Shape;161;p15"/>
          <p:cNvGrpSpPr/>
          <p:nvPr/>
        </p:nvGrpSpPr>
        <p:grpSpPr>
          <a:xfrm>
            <a:off x="336424" y="635432"/>
            <a:ext cx="2278514" cy="1102411"/>
            <a:chOff x="0" y="-38100"/>
            <a:chExt cx="1200205" cy="580694"/>
          </a:xfrm>
        </p:grpSpPr>
        <p:sp>
          <p:nvSpPr>
            <p:cNvPr id="162" name="Google Shape;162;p15"/>
            <p:cNvSpPr/>
            <p:nvPr/>
          </p:nvSpPr>
          <p:spPr>
            <a:xfrm>
              <a:off x="0" y="0"/>
              <a:ext cx="1200205" cy="542594"/>
            </a:xfrm>
            <a:custGeom>
              <a:rect b="b" l="l" r="r" t="t"/>
              <a:pathLst>
                <a:path extrusionOk="0" h="542594" w="1200205">
                  <a:moveTo>
                    <a:pt x="113826" y="0"/>
                  </a:moveTo>
                  <a:lnTo>
                    <a:pt x="1086379" y="0"/>
                  </a:lnTo>
                  <a:cubicBezTo>
                    <a:pt x="1149243" y="0"/>
                    <a:pt x="1200205" y="50962"/>
                    <a:pt x="1200205" y="113826"/>
                  </a:cubicBezTo>
                  <a:lnTo>
                    <a:pt x="1200205" y="428768"/>
                  </a:lnTo>
                  <a:cubicBezTo>
                    <a:pt x="1200205" y="491632"/>
                    <a:pt x="1149243" y="542594"/>
                    <a:pt x="1086379" y="542594"/>
                  </a:cubicBezTo>
                  <a:lnTo>
                    <a:pt x="113826" y="542594"/>
                  </a:lnTo>
                  <a:cubicBezTo>
                    <a:pt x="50962" y="542594"/>
                    <a:pt x="0" y="491632"/>
                    <a:pt x="0" y="428768"/>
                  </a:cubicBezTo>
                  <a:lnTo>
                    <a:pt x="0" y="113826"/>
                  </a:lnTo>
                  <a:cubicBezTo>
                    <a:pt x="0" y="50962"/>
                    <a:pt x="50962" y="0"/>
                    <a:pt x="113826" y="0"/>
                  </a:cubicBezTo>
                  <a:close/>
                </a:path>
              </a:pathLst>
            </a:custGeom>
            <a:solidFill>
              <a:srgbClr val="057EE0"/>
            </a:solidFill>
            <a:ln cap="rnd" cmpd="sng" w="19050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3" name="Google Shape;163;p15"/>
            <p:cNvSpPr txBox="1"/>
            <p:nvPr/>
          </p:nvSpPr>
          <p:spPr>
            <a:xfrm>
              <a:off x="0" y="-38100"/>
              <a:ext cx="1200205" cy="580694"/>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4" name="Google Shape;164;p15"/>
          <p:cNvSpPr txBox="1"/>
          <p:nvPr/>
        </p:nvSpPr>
        <p:spPr>
          <a:xfrm>
            <a:off x="552610" y="1192527"/>
            <a:ext cx="16287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165" name="Google Shape;165;p15"/>
          <p:cNvSpPr txBox="1"/>
          <p:nvPr/>
        </p:nvSpPr>
        <p:spPr>
          <a:xfrm>
            <a:off x="534475" y="846362"/>
            <a:ext cx="1646726" cy="306931"/>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nvGrpSpPr>
          <p:cNvPr id="166" name="Google Shape;166;p15"/>
          <p:cNvGrpSpPr/>
          <p:nvPr/>
        </p:nvGrpSpPr>
        <p:grpSpPr>
          <a:xfrm>
            <a:off x="2342795" y="895113"/>
            <a:ext cx="1420708" cy="666032"/>
            <a:chOff x="0" y="-38100"/>
            <a:chExt cx="979437" cy="459163"/>
          </a:xfrm>
        </p:grpSpPr>
        <p:sp>
          <p:nvSpPr>
            <p:cNvPr id="167" name="Google Shape;167;p15"/>
            <p:cNvSpPr/>
            <p:nvPr/>
          </p:nvSpPr>
          <p:spPr>
            <a:xfrm>
              <a:off x="0" y="0"/>
              <a:ext cx="979437" cy="421063"/>
            </a:xfrm>
            <a:custGeom>
              <a:rect b="b" l="l" r="r" t="t"/>
              <a:pathLst>
                <a:path extrusionOk="0" h="421063" w="979437">
                  <a:moveTo>
                    <a:pt x="138958" y="0"/>
                  </a:moveTo>
                  <a:lnTo>
                    <a:pt x="840478" y="0"/>
                  </a:lnTo>
                  <a:cubicBezTo>
                    <a:pt x="917223" y="0"/>
                    <a:pt x="979437" y="62214"/>
                    <a:pt x="979437" y="138958"/>
                  </a:cubicBezTo>
                  <a:lnTo>
                    <a:pt x="979437" y="282105"/>
                  </a:lnTo>
                  <a:cubicBezTo>
                    <a:pt x="979437" y="318959"/>
                    <a:pt x="964796" y="354303"/>
                    <a:pt x="938737" y="380363"/>
                  </a:cubicBezTo>
                  <a:cubicBezTo>
                    <a:pt x="912677" y="406423"/>
                    <a:pt x="877332" y="421063"/>
                    <a:pt x="840478" y="421063"/>
                  </a:cubicBezTo>
                  <a:lnTo>
                    <a:pt x="138958" y="421063"/>
                  </a:lnTo>
                  <a:cubicBezTo>
                    <a:pt x="62214" y="421063"/>
                    <a:pt x="0" y="358849"/>
                    <a:pt x="0" y="282105"/>
                  </a:cubicBezTo>
                  <a:lnTo>
                    <a:pt x="0" y="138958"/>
                  </a:lnTo>
                  <a:cubicBezTo>
                    <a:pt x="0" y="62214"/>
                    <a:pt x="62214" y="0"/>
                    <a:pt x="138958" y="0"/>
                  </a:cubicBezTo>
                  <a:close/>
                </a:path>
              </a:pathLst>
            </a:custGeom>
            <a:solidFill>
              <a:srgbClr val="CAB1E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8" name="Google Shape;168;p15"/>
            <p:cNvSpPr txBox="1"/>
            <p:nvPr/>
          </p:nvSpPr>
          <p:spPr>
            <a:xfrm>
              <a:off x="0" y="-38100"/>
              <a:ext cx="979437" cy="459163"/>
            </a:xfrm>
            <a:prstGeom prst="rect">
              <a:avLst/>
            </a:prstGeom>
            <a:noFill/>
            <a:ln>
              <a:noFill/>
            </a:ln>
          </p:spPr>
          <p:txBody>
            <a:bodyPr anchorCtr="0" anchor="ctr" bIns="19400" lIns="19400" spcFirstLastPara="1" rIns="19400" wrap="square" tIns="19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9" name="Google Shape;169;p15"/>
          <p:cNvSpPr txBox="1"/>
          <p:nvPr/>
        </p:nvSpPr>
        <p:spPr>
          <a:xfrm>
            <a:off x="2445372" y="1024983"/>
            <a:ext cx="1215554" cy="44727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b="0" i="0" lang="en" sz="2900" u="none" cap="none" strike="noStrike">
                <a:solidFill>
                  <a:srgbClr val="057EE0"/>
                </a:solidFill>
                <a:latin typeface="Bungee"/>
                <a:ea typeface="Bungee"/>
                <a:cs typeface="Bungee"/>
                <a:sym typeface="Bungee"/>
              </a:rPr>
              <a:t>2019</a:t>
            </a:r>
            <a:endParaRPr sz="700"/>
          </a:p>
        </p:txBody>
      </p:sp>
      <p:grpSp>
        <p:nvGrpSpPr>
          <p:cNvPr id="170" name="Google Shape;170;p15"/>
          <p:cNvGrpSpPr/>
          <p:nvPr/>
        </p:nvGrpSpPr>
        <p:grpSpPr>
          <a:xfrm>
            <a:off x="6529063" y="635432"/>
            <a:ext cx="2278514" cy="1102411"/>
            <a:chOff x="0" y="-38100"/>
            <a:chExt cx="1200205" cy="580694"/>
          </a:xfrm>
        </p:grpSpPr>
        <p:sp>
          <p:nvSpPr>
            <p:cNvPr id="171" name="Google Shape;171;p15"/>
            <p:cNvSpPr/>
            <p:nvPr/>
          </p:nvSpPr>
          <p:spPr>
            <a:xfrm>
              <a:off x="0" y="0"/>
              <a:ext cx="1200205" cy="542594"/>
            </a:xfrm>
            <a:custGeom>
              <a:rect b="b" l="l" r="r" t="t"/>
              <a:pathLst>
                <a:path extrusionOk="0" h="542594" w="1200205">
                  <a:moveTo>
                    <a:pt x="149503" y="0"/>
                  </a:moveTo>
                  <a:lnTo>
                    <a:pt x="1050702" y="0"/>
                  </a:lnTo>
                  <a:cubicBezTo>
                    <a:pt x="1133270" y="0"/>
                    <a:pt x="1200205" y="66935"/>
                    <a:pt x="1200205" y="149503"/>
                  </a:cubicBezTo>
                  <a:lnTo>
                    <a:pt x="1200205" y="393091"/>
                  </a:lnTo>
                  <a:cubicBezTo>
                    <a:pt x="1200205" y="475659"/>
                    <a:pt x="1133270" y="542594"/>
                    <a:pt x="1050702" y="542594"/>
                  </a:cubicBezTo>
                  <a:lnTo>
                    <a:pt x="149503" y="542594"/>
                  </a:lnTo>
                  <a:cubicBezTo>
                    <a:pt x="66935" y="542594"/>
                    <a:pt x="0" y="475659"/>
                    <a:pt x="0" y="393091"/>
                  </a:cubicBezTo>
                  <a:lnTo>
                    <a:pt x="0" y="149503"/>
                  </a:lnTo>
                  <a:cubicBezTo>
                    <a:pt x="0" y="66935"/>
                    <a:pt x="66935" y="0"/>
                    <a:pt x="149503" y="0"/>
                  </a:cubicBezTo>
                  <a:close/>
                </a:path>
              </a:pathLst>
            </a:custGeom>
            <a:solidFill>
              <a:srgbClr val="057EE0"/>
            </a:solidFill>
            <a:ln cap="rnd" cmpd="sng" w="24765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15"/>
            <p:cNvSpPr txBox="1"/>
            <p:nvPr/>
          </p:nvSpPr>
          <p:spPr>
            <a:xfrm>
              <a:off x="0" y="-38100"/>
              <a:ext cx="1200205" cy="580694"/>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3" name="Google Shape;173;p15"/>
          <p:cNvSpPr txBox="1"/>
          <p:nvPr/>
        </p:nvSpPr>
        <p:spPr>
          <a:xfrm>
            <a:off x="6912030" y="1192527"/>
            <a:ext cx="1628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l">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174" name="Google Shape;174;p15"/>
          <p:cNvSpPr txBox="1"/>
          <p:nvPr/>
        </p:nvSpPr>
        <p:spPr>
          <a:xfrm>
            <a:off x="6893896" y="846362"/>
            <a:ext cx="1646726" cy="30693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nvGrpSpPr>
          <p:cNvPr id="175" name="Google Shape;175;p15"/>
          <p:cNvGrpSpPr/>
          <p:nvPr/>
        </p:nvGrpSpPr>
        <p:grpSpPr>
          <a:xfrm>
            <a:off x="5373176" y="895113"/>
            <a:ext cx="1420708" cy="666032"/>
            <a:chOff x="0" y="-38100"/>
            <a:chExt cx="979437" cy="459163"/>
          </a:xfrm>
        </p:grpSpPr>
        <p:sp>
          <p:nvSpPr>
            <p:cNvPr id="176" name="Google Shape;176;p15"/>
            <p:cNvSpPr/>
            <p:nvPr/>
          </p:nvSpPr>
          <p:spPr>
            <a:xfrm>
              <a:off x="0" y="0"/>
              <a:ext cx="979437" cy="421063"/>
            </a:xfrm>
            <a:custGeom>
              <a:rect b="b" l="l" r="r" t="t"/>
              <a:pathLst>
                <a:path extrusionOk="0" h="421063" w="979437">
                  <a:moveTo>
                    <a:pt x="182553" y="0"/>
                  </a:moveTo>
                  <a:lnTo>
                    <a:pt x="796884" y="0"/>
                  </a:lnTo>
                  <a:cubicBezTo>
                    <a:pt x="845300" y="0"/>
                    <a:pt x="891733" y="19233"/>
                    <a:pt x="925968" y="53469"/>
                  </a:cubicBezTo>
                  <a:cubicBezTo>
                    <a:pt x="960203" y="87704"/>
                    <a:pt x="979437" y="134137"/>
                    <a:pt x="979437" y="182553"/>
                  </a:cubicBezTo>
                  <a:lnTo>
                    <a:pt x="979437" y="238510"/>
                  </a:lnTo>
                  <a:cubicBezTo>
                    <a:pt x="979437" y="286926"/>
                    <a:pt x="960203" y="333359"/>
                    <a:pt x="925968" y="367594"/>
                  </a:cubicBezTo>
                  <a:cubicBezTo>
                    <a:pt x="891733" y="401830"/>
                    <a:pt x="845300" y="421063"/>
                    <a:pt x="796884" y="421063"/>
                  </a:cubicBezTo>
                  <a:lnTo>
                    <a:pt x="182553" y="421063"/>
                  </a:lnTo>
                  <a:cubicBezTo>
                    <a:pt x="134137" y="421063"/>
                    <a:pt x="87704" y="401830"/>
                    <a:pt x="53469" y="367594"/>
                  </a:cubicBezTo>
                  <a:cubicBezTo>
                    <a:pt x="19233" y="333359"/>
                    <a:pt x="0" y="286926"/>
                    <a:pt x="0" y="238510"/>
                  </a:cubicBezTo>
                  <a:lnTo>
                    <a:pt x="0" y="182553"/>
                  </a:lnTo>
                  <a:cubicBezTo>
                    <a:pt x="0" y="134137"/>
                    <a:pt x="19233" y="87704"/>
                    <a:pt x="53469" y="53469"/>
                  </a:cubicBezTo>
                  <a:cubicBezTo>
                    <a:pt x="87704" y="19233"/>
                    <a:pt x="134137" y="0"/>
                    <a:pt x="182553" y="0"/>
                  </a:cubicBezTo>
                  <a:close/>
                </a:path>
              </a:pathLst>
            </a:custGeom>
            <a:solidFill>
              <a:srgbClr val="CAB1EF"/>
            </a:solidFill>
            <a:ln cap="rnd" cmpd="sng" w="19050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7" name="Google Shape;177;p15"/>
            <p:cNvSpPr txBox="1"/>
            <p:nvPr/>
          </p:nvSpPr>
          <p:spPr>
            <a:xfrm>
              <a:off x="0" y="-38100"/>
              <a:ext cx="979437" cy="459163"/>
            </a:xfrm>
            <a:prstGeom prst="rect">
              <a:avLst/>
            </a:prstGeom>
            <a:noFill/>
            <a:ln>
              <a:noFill/>
            </a:ln>
          </p:spPr>
          <p:txBody>
            <a:bodyPr anchorCtr="0" anchor="ctr" bIns="19400" lIns="19400" spcFirstLastPara="1" rIns="19400" wrap="square" tIns="19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8" name="Google Shape;178;p15"/>
          <p:cNvSpPr txBox="1"/>
          <p:nvPr/>
        </p:nvSpPr>
        <p:spPr>
          <a:xfrm>
            <a:off x="5475752" y="1024983"/>
            <a:ext cx="1215555" cy="44727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b="0" i="0" lang="en" sz="2900" u="none" cap="none" strike="noStrike">
                <a:solidFill>
                  <a:srgbClr val="057EE0"/>
                </a:solidFill>
                <a:latin typeface="Bungee"/>
                <a:ea typeface="Bungee"/>
                <a:cs typeface="Bungee"/>
                <a:sym typeface="Bungee"/>
              </a:rPr>
              <a:t>2020</a:t>
            </a:r>
            <a:endParaRPr sz="700"/>
          </a:p>
        </p:txBody>
      </p:sp>
      <p:grpSp>
        <p:nvGrpSpPr>
          <p:cNvPr id="179" name="Google Shape;179;p15"/>
          <p:cNvGrpSpPr/>
          <p:nvPr/>
        </p:nvGrpSpPr>
        <p:grpSpPr>
          <a:xfrm>
            <a:off x="336424" y="1984159"/>
            <a:ext cx="2278514" cy="1102411"/>
            <a:chOff x="0" y="-38100"/>
            <a:chExt cx="1200205" cy="580694"/>
          </a:xfrm>
        </p:grpSpPr>
        <p:sp>
          <p:nvSpPr>
            <p:cNvPr id="180" name="Google Shape;180;p15"/>
            <p:cNvSpPr/>
            <p:nvPr/>
          </p:nvSpPr>
          <p:spPr>
            <a:xfrm>
              <a:off x="0" y="0"/>
              <a:ext cx="1200205" cy="542594"/>
            </a:xfrm>
            <a:custGeom>
              <a:rect b="b" l="l" r="r" t="t"/>
              <a:pathLst>
                <a:path extrusionOk="0" h="542594" w="1200205">
                  <a:moveTo>
                    <a:pt x="149503" y="0"/>
                  </a:moveTo>
                  <a:lnTo>
                    <a:pt x="1050702" y="0"/>
                  </a:lnTo>
                  <a:cubicBezTo>
                    <a:pt x="1133270" y="0"/>
                    <a:pt x="1200205" y="66935"/>
                    <a:pt x="1200205" y="149503"/>
                  </a:cubicBezTo>
                  <a:lnTo>
                    <a:pt x="1200205" y="393091"/>
                  </a:lnTo>
                  <a:cubicBezTo>
                    <a:pt x="1200205" y="475659"/>
                    <a:pt x="1133270" y="542594"/>
                    <a:pt x="1050702" y="542594"/>
                  </a:cubicBezTo>
                  <a:lnTo>
                    <a:pt x="149503" y="542594"/>
                  </a:lnTo>
                  <a:cubicBezTo>
                    <a:pt x="66935" y="542594"/>
                    <a:pt x="0" y="475659"/>
                    <a:pt x="0" y="393091"/>
                  </a:cubicBezTo>
                  <a:lnTo>
                    <a:pt x="0" y="149503"/>
                  </a:lnTo>
                  <a:cubicBezTo>
                    <a:pt x="0" y="66935"/>
                    <a:pt x="66935" y="0"/>
                    <a:pt x="149503" y="0"/>
                  </a:cubicBezTo>
                  <a:close/>
                </a:path>
              </a:pathLst>
            </a:custGeom>
            <a:solidFill>
              <a:srgbClr val="057EE0"/>
            </a:solidFill>
            <a:ln cap="rnd" cmpd="sng" w="24765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1" name="Google Shape;181;p15"/>
            <p:cNvSpPr txBox="1"/>
            <p:nvPr/>
          </p:nvSpPr>
          <p:spPr>
            <a:xfrm>
              <a:off x="0" y="-38100"/>
              <a:ext cx="1200205" cy="580694"/>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2" name="Google Shape;182;p15"/>
          <p:cNvSpPr txBox="1"/>
          <p:nvPr/>
        </p:nvSpPr>
        <p:spPr>
          <a:xfrm>
            <a:off x="552610" y="2541253"/>
            <a:ext cx="16287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183" name="Google Shape;183;p15"/>
          <p:cNvSpPr txBox="1"/>
          <p:nvPr/>
        </p:nvSpPr>
        <p:spPr>
          <a:xfrm>
            <a:off x="534475" y="2195088"/>
            <a:ext cx="1646726" cy="306931"/>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nvGrpSpPr>
          <p:cNvPr id="184" name="Google Shape;184;p15"/>
          <p:cNvGrpSpPr/>
          <p:nvPr/>
        </p:nvGrpSpPr>
        <p:grpSpPr>
          <a:xfrm>
            <a:off x="2342795" y="2243839"/>
            <a:ext cx="1420708" cy="666032"/>
            <a:chOff x="0" y="-38100"/>
            <a:chExt cx="979437" cy="459163"/>
          </a:xfrm>
        </p:grpSpPr>
        <p:sp>
          <p:nvSpPr>
            <p:cNvPr id="185" name="Google Shape;185;p15"/>
            <p:cNvSpPr/>
            <p:nvPr/>
          </p:nvSpPr>
          <p:spPr>
            <a:xfrm>
              <a:off x="0" y="0"/>
              <a:ext cx="979437" cy="421063"/>
            </a:xfrm>
            <a:custGeom>
              <a:rect b="b" l="l" r="r" t="t"/>
              <a:pathLst>
                <a:path extrusionOk="0" h="421063" w="979437">
                  <a:moveTo>
                    <a:pt x="182553" y="0"/>
                  </a:moveTo>
                  <a:lnTo>
                    <a:pt x="796884" y="0"/>
                  </a:lnTo>
                  <a:cubicBezTo>
                    <a:pt x="845300" y="0"/>
                    <a:pt x="891733" y="19233"/>
                    <a:pt x="925968" y="53469"/>
                  </a:cubicBezTo>
                  <a:cubicBezTo>
                    <a:pt x="960203" y="87704"/>
                    <a:pt x="979437" y="134137"/>
                    <a:pt x="979437" y="182553"/>
                  </a:cubicBezTo>
                  <a:lnTo>
                    <a:pt x="979437" y="238510"/>
                  </a:lnTo>
                  <a:cubicBezTo>
                    <a:pt x="979437" y="286926"/>
                    <a:pt x="960203" y="333359"/>
                    <a:pt x="925968" y="367594"/>
                  </a:cubicBezTo>
                  <a:cubicBezTo>
                    <a:pt x="891733" y="401830"/>
                    <a:pt x="845300" y="421063"/>
                    <a:pt x="796884" y="421063"/>
                  </a:cubicBezTo>
                  <a:lnTo>
                    <a:pt x="182553" y="421063"/>
                  </a:lnTo>
                  <a:cubicBezTo>
                    <a:pt x="134137" y="421063"/>
                    <a:pt x="87704" y="401830"/>
                    <a:pt x="53469" y="367594"/>
                  </a:cubicBezTo>
                  <a:cubicBezTo>
                    <a:pt x="19233" y="333359"/>
                    <a:pt x="0" y="286926"/>
                    <a:pt x="0" y="238510"/>
                  </a:cubicBezTo>
                  <a:lnTo>
                    <a:pt x="0" y="182553"/>
                  </a:lnTo>
                  <a:cubicBezTo>
                    <a:pt x="0" y="134137"/>
                    <a:pt x="19233" y="87704"/>
                    <a:pt x="53469" y="53469"/>
                  </a:cubicBezTo>
                  <a:cubicBezTo>
                    <a:pt x="87704" y="19233"/>
                    <a:pt x="134137" y="0"/>
                    <a:pt x="182553" y="0"/>
                  </a:cubicBezTo>
                  <a:close/>
                </a:path>
              </a:pathLst>
            </a:custGeom>
            <a:solidFill>
              <a:srgbClr val="CAB1EF"/>
            </a:solidFill>
            <a:ln cap="rnd" cmpd="sng" w="19050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6" name="Google Shape;186;p15"/>
            <p:cNvSpPr txBox="1"/>
            <p:nvPr/>
          </p:nvSpPr>
          <p:spPr>
            <a:xfrm>
              <a:off x="0" y="-38100"/>
              <a:ext cx="979437" cy="459163"/>
            </a:xfrm>
            <a:prstGeom prst="rect">
              <a:avLst/>
            </a:prstGeom>
            <a:noFill/>
            <a:ln>
              <a:noFill/>
            </a:ln>
          </p:spPr>
          <p:txBody>
            <a:bodyPr anchorCtr="0" anchor="ctr" bIns="19400" lIns="19400" spcFirstLastPara="1" rIns="19400" wrap="square" tIns="19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7" name="Google Shape;187;p15"/>
          <p:cNvSpPr txBox="1"/>
          <p:nvPr/>
        </p:nvSpPr>
        <p:spPr>
          <a:xfrm>
            <a:off x="2445372" y="2373709"/>
            <a:ext cx="1215554" cy="44727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b="0" i="0" lang="en" sz="2900" u="none" cap="none" strike="noStrike">
                <a:solidFill>
                  <a:srgbClr val="057EE0"/>
                </a:solidFill>
                <a:latin typeface="Bungee"/>
                <a:ea typeface="Bungee"/>
                <a:cs typeface="Bungee"/>
                <a:sym typeface="Bungee"/>
              </a:rPr>
              <a:t>2021</a:t>
            </a:r>
            <a:endParaRPr sz="700"/>
          </a:p>
        </p:txBody>
      </p:sp>
      <p:grpSp>
        <p:nvGrpSpPr>
          <p:cNvPr id="188" name="Google Shape;188;p15"/>
          <p:cNvGrpSpPr/>
          <p:nvPr/>
        </p:nvGrpSpPr>
        <p:grpSpPr>
          <a:xfrm>
            <a:off x="6529063" y="1984159"/>
            <a:ext cx="2278514" cy="1102411"/>
            <a:chOff x="0" y="-38100"/>
            <a:chExt cx="1200205" cy="580694"/>
          </a:xfrm>
        </p:grpSpPr>
        <p:sp>
          <p:nvSpPr>
            <p:cNvPr id="189" name="Google Shape;189;p15"/>
            <p:cNvSpPr/>
            <p:nvPr/>
          </p:nvSpPr>
          <p:spPr>
            <a:xfrm>
              <a:off x="0" y="0"/>
              <a:ext cx="1200205" cy="542594"/>
            </a:xfrm>
            <a:custGeom>
              <a:rect b="b" l="l" r="r" t="t"/>
              <a:pathLst>
                <a:path extrusionOk="0" h="542594" w="1200205">
                  <a:moveTo>
                    <a:pt x="149503" y="0"/>
                  </a:moveTo>
                  <a:lnTo>
                    <a:pt x="1050702" y="0"/>
                  </a:lnTo>
                  <a:cubicBezTo>
                    <a:pt x="1133270" y="0"/>
                    <a:pt x="1200205" y="66935"/>
                    <a:pt x="1200205" y="149503"/>
                  </a:cubicBezTo>
                  <a:lnTo>
                    <a:pt x="1200205" y="393091"/>
                  </a:lnTo>
                  <a:cubicBezTo>
                    <a:pt x="1200205" y="475659"/>
                    <a:pt x="1133270" y="542594"/>
                    <a:pt x="1050702" y="542594"/>
                  </a:cubicBezTo>
                  <a:lnTo>
                    <a:pt x="149503" y="542594"/>
                  </a:lnTo>
                  <a:cubicBezTo>
                    <a:pt x="66935" y="542594"/>
                    <a:pt x="0" y="475659"/>
                    <a:pt x="0" y="393091"/>
                  </a:cubicBezTo>
                  <a:lnTo>
                    <a:pt x="0" y="149503"/>
                  </a:lnTo>
                  <a:cubicBezTo>
                    <a:pt x="0" y="66935"/>
                    <a:pt x="66935" y="0"/>
                    <a:pt x="149503" y="0"/>
                  </a:cubicBezTo>
                  <a:close/>
                </a:path>
              </a:pathLst>
            </a:custGeom>
            <a:solidFill>
              <a:srgbClr val="057EE0"/>
            </a:solidFill>
            <a:ln cap="rnd" cmpd="sng" w="24765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0" name="Google Shape;190;p15"/>
            <p:cNvSpPr txBox="1"/>
            <p:nvPr/>
          </p:nvSpPr>
          <p:spPr>
            <a:xfrm>
              <a:off x="0" y="-38100"/>
              <a:ext cx="1200205" cy="580694"/>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1" name="Google Shape;191;p15"/>
          <p:cNvSpPr txBox="1"/>
          <p:nvPr/>
        </p:nvSpPr>
        <p:spPr>
          <a:xfrm>
            <a:off x="6912030" y="2541253"/>
            <a:ext cx="1628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l">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192" name="Google Shape;192;p15"/>
          <p:cNvSpPr txBox="1"/>
          <p:nvPr/>
        </p:nvSpPr>
        <p:spPr>
          <a:xfrm>
            <a:off x="6893896" y="2195088"/>
            <a:ext cx="1646726" cy="30693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nvGrpSpPr>
          <p:cNvPr id="193" name="Google Shape;193;p15"/>
          <p:cNvGrpSpPr/>
          <p:nvPr/>
        </p:nvGrpSpPr>
        <p:grpSpPr>
          <a:xfrm>
            <a:off x="5373176" y="2243839"/>
            <a:ext cx="1420708" cy="666032"/>
            <a:chOff x="0" y="-38100"/>
            <a:chExt cx="979437" cy="459163"/>
          </a:xfrm>
        </p:grpSpPr>
        <p:sp>
          <p:nvSpPr>
            <p:cNvPr id="194" name="Google Shape;194;p15"/>
            <p:cNvSpPr/>
            <p:nvPr/>
          </p:nvSpPr>
          <p:spPr>
            <a:xfrm>
              <a:off x="0" y="0"/>
              <a:ext cx="979437" cy="421063"/>
            </a:xfrm>
            <a:custGeom>
              <a:rect b="b" l="l" r="r" t="t"/>
              <a:pathLst>
                <a:path extrusionOk="0" h="421063" w="979437">
                  <a:moveTo>
                    <a:pt x="182553" y="0"/>
                  </a:moveTo>
                  <a:lnTo>
                    <a:pt x="796884" y="0"/>
                  </a:lnTo>
                  <a:cubicBezTo>
                    <a:pt x="845300" y="0"/>
                    <a:pt x="891733" y="19233"/>
                    <a:pt x="925968" y="53469"/>
                  </a:cubicBezTo>
                  <a:cubicBezTo>
                    <a:pt x="960203" y="87704"/>
                    <a:pt x="979437" y="134137"/>
                    <a:pt x="979437" y="182553"/>
                  </a:cubicBezTo>
                  <a:lnTo>
                    <a:pt x="979437" y="238510"/>
                  </a:lnTo>
                  <a:cubicBezTo>
                    <a:pt x="979437" y="286926"/>
                    <a:pt x="960203" y="333359"/>
                    <a:pt x="925968" y="367594"/>
                  </a:cubicBezTo>
                  <a:cubicBezTo>
                    <a:pt x="891733" y="401830"/>
                    <a:pt x="845300" y="421063"/>
                    <a:pt x="796884" y="421063"/>
                  </a:cubicBezTo>
                  <a:lnTo>
                    <a:pt x="182553" y="421063"/>
                  </a:lnTo>
                  <a:cubicBezTo>
                    <a:pt x="134137" y="421063"/>
                    <a:pt x="87704" y="401830"/>
                    <a:pt x="53469" y="367594"/>
                  </a:cubicBezTo>
                  <a:cubicBezTo>
                    <a:pt x="19233" y="333359"/>
                    <a:pt x="0" y="286926"/>
                    <a:pt x="0" y="238510"/>
                  </a:cubicBezTo>
                  <a:lnTo>
                    <a:pt x="0" y="182553"/>
                  </a:lnTo>
                  <a:cubicBezTo>
                    <a:pt x="0" y="134137"/>
                    <a:pt x="19233" y="87704"/>
                    <a:pt x="53469" y="53469"/>
                  </a:cubicBezTo>
                  <a:cubicBezTo>
                    <a:pt x="87704" y="19233"/>
                    <a:pt x="134137" y="0"/>
                    <a:pt x="182553" y="0"/>
                  </a:cubicBezTo>
                  <a:close/>
                </a:path>
              </a:pathLst>
            </a:custGeom>
            <a:solidFill>
              <a:srgbClr val="CAB1EF"/>
            </a:solidFill>
            <a:ln cap="rnd" cmpd="sng" w="19050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5" name="Google Shape;195;p15"/>
            <p:cNvSpPr txBox="1"/>
            <p:nvPr/>
          </p:nvSpPr>
          <p:spPr>
            <a:xfrm>
              <a:off x="0" y="-38100"/>
              <a:ext cx="979437" cy="459163"/>
            </a:xfrm>
            <a:prstGeom prst="rect">
              <a:avLst/>
            </a:prstGeom>
            <a:noFill/>
            <a:ln>
              <a:noFill/>
            </a:ln>
          </p:spPr>
          <p:txBody>
            <a:bodyPr anchorCtr="0" anchor="ctr" bIns="19400" lIns="19400" spcFirstLastPara="1" rIns="19400" wrap="square" tIns="19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6" name="Google Shape;196;p15"/>
          <p:cNvSpPr txBox="1"/>
          <p:nvPr/>
        </p:nvSpPr>
        <p:spPr>
          <a:xfrm>
            <a:off x="5475752" y="2373709"/>
            <a:ext cx="1215555" cy="44727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b="0" i="0" lang="en" sz="2900" u="none" cap="none" strike="noStrike">
                <a:solidFill>
                  <a:srgbClr val="057EE0"/>
                </a:solidFill>
                <a:latin typeface="Bungee"/>
                <a:ea typeface="Bungee"/>
                <a:cs typeface="Bungee"/>
                <a:sym typeface="Bungee"/>
              </a:rPr>
              <a:t>2022</a:t>
            </a:r>
            <a:endParaRPr sz="700"/>
          </a:p>
        </p:txBody>
      </p:sp>
      <p:grpSp>
        <p:nvGrpSpPr>
          <p:cNvPr id="197" name="Google Shape;197;p15"/>
          <p:cNvGrpSpPr/>
          <p:nvPr/>
        </p:nvGrpSpPr>
        <p:grpSpPr>
          <a:xfrm>
            <a:off x="336424" y="3333327"/>
            <a:ext cx="2278514" cy="1102411"/>
            <a:chOff x="0" y="-38100"/>
            <a:chExt cx="1200205" cy="580694"/>
          </a:xfrm>
        </p:grpSpPr>
        <p:sp>
          <p:nvSpPr>
            <p:cNvPr id="198" name="Google Shape;198;p15"/>
            <p:cNvSpPr/>
            <p:nvPr/>
          </p:nvSpPr>
          <p:spPr>
            <a:xfrm>
              <a:off x="0" y="0"/>
              <a:ext cx="1200205" cy="542594"/>
            </a:xfrm>
            <a:custGeom>
              <a:rect b="b" l="l" r="r" t="t"/>
              <a:pathLst>
                <a:path extrusionOk="0" h="542594" w="1200205">
                  <a:moveTo>
                    <a:pt x="149503" y="0"/>
                  </a:moveTo>
                  <a:lnTo>
                    <a:pt x="1050702" y="0"/>
                  </a:lnTo>
                  <a:cubicBezTo>
                    <a:pt x="1133270" y="0"/>
                    <a:pt x="1200205" y="66935"/>
                    <a:pt x="1200205" y="149503"/>
                  </a:cubicBezTo>
                  <a:lnTo>
                    <a:pt x="1200205" y="393091"/>
                  </a:lnTo>
                  <a:cubicBezTo>
                    <a:pt x="1200205" y="475659"/>
                    <a:pt x="1133270" y="542594"/>
                    <a:pt x="1050702" y="542594"/>
                  </a:cubicBezTo>
                  <a:lnTo>
                    <a:pt x="149503" y="542594"/>
                  </a:lnTo>
                  <a:cubicBezTo>
                    <a:pt x="66935" y="542594"/>
                    <a:pt x="0" y="475659"/>
                    <a:pt x="0" y="393091"/>
                  </a:cubicBezTo>
                  <a:lnTo>
                    <a:pt x="0" y="149503"/>
                  </a:lnTo>
                  <a:cubicBezTo>
                    <a:pt x="0" y="66935"/>
                    <a:pt x="66935" y="0"/>
                    <a:pt x="149503" y="0"/>
                  </a:cubicBezTo>
                  <a:close/>
                </a:path>
              </a:pathLst>
            </a:custGeom>
            <a:solidFill>
              <a:srgbClr val="057EE0"/>
            </a:solidFill>
            <a:ln cap="rnd" cmpd="sng" w="24765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9" name="Google Shape;199;p15"/>
            <p:cNvSpPr txBox="1"/>
            <p:nvPr/>
          </p:nvSpPr>
          <p:spPr>
            <a:xfrm>
              <a:off x="0" y="-38100"/>
              <a:ext cx="1200205" cy="580694"/>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0" name="Google Shape;200;p15"/>
          <p:cNvSpPr txBox="1"/>
          <p:nvPr/>
        </p:nvSpPr>
        <p:spPr>
          <a:xfrm>
            <a:off x="552610" y="3890421"/>
            <a:ext cx="16287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201" name="Google Shape;201;p15"/>
          <p:cNvSpPr txBox="1"/>
          <p:nvPr/>
        </p:nvSpPr>
        <p:spPr>
          <a:xfrm>
            <a:off x="534475" y="3544256"/>
            <a:ext cx="1646726" cy="306931"/>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nvGrpSpPr>
          <p:cNvPr id="202" name="Google Shape;202;p15"/>
          <p:cNvGrpSpPr/>
          <p:nvPr/>
        </p:nvGrpSpPr>
        <p:grpSpPr>
          <a:xfrm>
            <a:off x="2342795" y="3593007"/>
            <a:ext cx="1420708" cy="666032"/>
            <a:chOff x="0" y="-38100"/>
            <a:chExt cx="979437" cy="459163"/>
          </a:xfrm>
        </p:grpSpPr>
        <p:sp>
          <p:nvSpPr>
            <p:cNvPr id="203" name="Google Shape;203;p15"/>
            <p:cNvSpPr/>
            <p:nvPr/>
          </p:nvSpPr>
          <p:spPr>
            <a:xfrm>
              <a:off x="0" y="0"/>
              <a:ext cx="979437" cy="421063"/>
            </a:xfrm>
            <a:custGeom>
              <a:rect b="b" l="l" r="r" t="t"/>
              <a:pathLst>
                <a:path extrusionOk="0" h="421063" w="979437">
                  <a:moveTo>
                    <a:pt x="182553" y="0"/>
                  </a:moveTo>
                  <a:lnTo>
                    <a:pt x="796884" y="0"/>
                  </a:lnTo>
                  <a:cubicBezTo>
                    <a:pt x="845300" y="0"/>
                    <a:pt x="891733" y="19233"/>
                    <a:pt x="925968" y="53469"/>
                  </a:cubicBezTo>
                  <a:cubicBezTo>
                    <a:pt x="960203" y="87704"/>
                    <a:pt x="979437" y="134137"/>
                    <a:pt x="979437" y="182553"/>
                  </a:cubicBezTo>
                  <a:lnTo>
                    <a:pt x="979437" y="238510"/>
                  </a:lnTo>
                  <a:cubicBezTo>
                    <a:pt x="979437" y="286926"/>
                    <a:pt x="960203" y="333359"/>
                    <a:pt x="925968" y="367594"/>
                  </a:cubicBezTo>
                  <a:cubicBezTo>
                    <a:pt x="891733" y="401830"/>
                    <a:pt x="845300" y="421063"/>
                    <a:pt x="796884" y="421063"/>
                  </a:cubicBezTo>
                  <a:lnTo>
                    <a:pt x="182553" y="421063"/>
                  </a:lnTo>
                  <a:cubicBezTo>
                    <a:pt x="134137" y="421063"/>
                    <a:pt x="87704" y="401830"/>
                    <a:pt x="53469" y="367594"/>
                  </a:cubicBezTo>
                  <a:cubicBezTo>
                    <a:pt x="19233" y="333359"/>
                    <a:pt x="0" y="286926"/>
                    <a:pt x="0" y="238510"/>
                  </a:cubicBezTo>
                  <a:lnTo>
                    <a:pt x="0" y="182553"/>
                  </a:lnTo>
                  <a:cubicBezTo>
                    <a:pt x="0" y="134137"/>
                    <a:pt x="19233" y="87704"/>
                    <a:pt x="53469" y="53469"/>
                  </a:cubicBezTo>
                  <a:cubicBezTo>
                    <a:pt x="87704" y="19233"/>
                    <a:pt x="134137" y="0"/>
                    <a:pt x="182553" y="0"/>
                  </a:cubicBezTo>
                  <a:close/>
                </a:path>
              </a:pathLst>
            </a:custGeom>
            <a:solidFill>
              <a:srgbClr val="CAB1EF"/>
            </a:solidFill>
            <a:ln cap="rnd" cmpd="sng" w="19050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4" name="Google Shape;204;p15"/>
            <p:cNvSpPr txBox="1"/>
            <p:nvPr/>
          </p:nvSpPr>
          <p:spPr>
            <a:xfrm>
              <a:off x="0" y="-38100"/>
              <a:ext cx="979437" cy="459163"/>
            </a:xfrm>
            <a:prstGeom prst="rect">
              <a:avLst/>
            </a:prstGeom>
            <a:noFill/>
            <a:ln>
              <a:noFill/>
            </a:ln>
          </p:spPr>
          <p:txBody>
            <a:bodyPr anchorCtr="0" anchor="ctr" bIns="19400" lIns="19400" spcFirstLastPara="1" rIns="19400" wrap="square" tIns="19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5" name="Google Shape;205;p15"/>
          <p:cNvSpPr txBox="1"/>
          <p:nvPr/>
        </p:nvSpPr>
        <p:spPr>
          <a:xfrm>
            <a:off x="2445372" y="3722877"/>
            <a:ext cx="1215554" cy="44727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b="0" i="0" lang="en" sz="2900" u="none" cap="none" strike="noStrike">
                <a:solidFill>
                  <a:srgbClr val="057EE0"/>
                </a:solidFill>
                <a:latin typeface="Bungee"/>
                <a:ea typeface="Bungee"/>
                <a:cs typeface="Bungee"/>
                <a:sym typeface="Bungee"/>
              </a:rPr>
              <a:t>2023</a:t>
            </a:r>
            <a:endParaRPr sz="700"/>
          </a:p>
        </p:txBody>
      </p:sp>
      <p:grpSp>
        <p:nvGrpSpPr>
          <p:cNvPr id="206" name="Google Shape;206;p15"/>
          <p:cNvGrpSpPr/>
          <p:nvPr/>
        </p:nvGrpSpPr>
        <p:grpSpPr>
          <a:xfrm>
            <a:off x="6529063" y="3333327"/>
            <a:ext cx="2278514" cy="1102411"/>
            <a:chOff x="0" y="-38100"/>
            <a:chExt cx="1200205" cy="580694"/>
          </a:xfrm>
        </p:grpSpPr>
        <p:sp>
          <p:nvSpPr>
            <p:cNvPr id="207" name="Google Shape;207;p15"/>
            <p:cNvSpPr/>
            <p:nvPr/>
          </p:nvSpPr>
          <p:spPr>
            <a:xfrm>
              <a:off x="0" y="0"/>
              <a:ext cx="1200205" cy="542594"/>
            </a:xfrm>
            <a:custGeom>
              <a:rect b="b" l="l" r="r" t="t"/>
              <a:pathLst>
                <a:path extrusionOk="0" h="542594" w="1200205">
                  <a:moveTo>
                    <a:pt x="149503" y="0"/>
                  </a:moveTo>
                  <a:lnTo>
                    <a:pt x="1050702" y="0"/>
                  </a:lnTo>
                  <a:cubicBezTo>
                    <a:pt x="1133270" y="0"/>
                    <a:pt x="1200205" y="66935"/>
                    <a:pt x="1200205" y="149503"/>
                  </a:cubicBezTo>
                  <a:lnTo>
                    <a:pt x="1200205" y="393091"/>
                  </a:lnTo>
                  <a:cubicBezTo>
                    <a:pt x="1200205" y="475659"/>
                    <a:pt x="1133270" y="542594"/>
                    <a:pt x="1050702" y="542594"/>
                  </a:cubicBezTo>
                  <a:lnTo>
                    <a:pt x="149503" y="542594"/>
                  </a:lnTo>
                  <a:cubicBezTo>
                    <a:pt x="66935" y="542594"/>
                    <a:pt x="0" y="475659"/>
                    <a:pt x="0" y="393091"/>
                  </a:cubicBezTo>
                  <a:lnTo>
                    <a:pt x="0" y="149503"/>
                  </a:lnTo>
                  <a:cubicBezTo>
                    <a:pt x="0" y="66935"/>
                    <a:pt x="66935" y="0"/>
                    <a:pt x="149503" y="0"/>
                  </a:cubicBezTo>
                  <a:close/>
                </a:path>
              </a:pathLst>
            </a:custGeom>
            <a:solidFill>
              <a:srgbClr val="057EE0"/>
            </a:solidFill>
            <a:ln cap="rnd" cmpd="sng" w="24765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8" name="Google Shape;208;p15"/>
            <p:cNvSpPr txBox="1"/>
            <p:nvPr/>
          </p:nvSpPr>
          <p:spPr>
            <a:xfrm>
              <a:off x="0" y="-38100"/>
              <a:ext cx="1200205" cy="580694"/>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9" name="Google Shape;209;p15"/>
          <p:cNvSpPr txBox="1"/>
          <p:nvPr/>
        </p:nvSpPr>
        <p:spPr>
          <a:xfrm>
            <a:off x="6912030" y="3890421"/>
            <a:ext cx="1628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a:t>
            </a:r>
            <a:endParaRPr sz="700"/>
          </a:p>
          <a:p>
            <a:pPr indent="0" lvl="1" marL="0" marR="0" rtl="0" algn="l">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want to discuss. </a:t>
            </a:r>
            <a:endParaRPr sz="700"/>
          </a:p>
        </p:txBody>
      </p:sp>
      <p:sp>
        <p:nvSpPr>
          <p:cNvPr id="210" name="Google Shape;210;p15"/>
          <p:cNvSpPr txBox="1"/>
          <p:nvPr/>
        </p:nvSpPr>
        <p:spPr>
          <a:xfrm>
            <a:off x="6893896" y="3544256"/>
            <a:ext cx="1646726" cy="30693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nvGrpSpPr>
          <p:cNvPr id="211" name="Google Shape;211;p15"/>
          <p:cNvGrpSpPr/>
          <p:nvPr/>
        </p:nvGrpSpPr>
        <p:grpSpPr>
          <a:xfrm>
            <a:off x="5373176" y="3593007"/>
            <a:ext cx="1420708" cy="666032"/>
            <a:chOff x="0" y="-38100"/>
            <a:chExt cx="979437" cy="459163"/>
          </a:xfrm>
        </p:grpSpPr>
        <p:sp>
          <p:nvSpPr>
            <p:cNvPr id="212" name="Google Shape;212;p15"/>
            <p:cNvSpPr/>
            <p:nvPr/>
          </p:nvSpPr>
          <p:spPr>
            <a:xfrm>
              <a:off x="0" y="0"/>
              <a:ext cx="979437" cy="421063"/>
            </a:xfrm>
            <a:custGeom>
              <a:rect b="b" l="l" r="r" t="t"/>
              <a:pathLst>
                <a:path extrusionOk="0" h="421063" w="979437">
                  <a:moveTo>
                    <a:pt x="182553" y="0"/>
                  </a:moveTo>
                  <a:lnTo>
                    <a:pt x="796884" y="0"/>
                  </a:lnTo>
                  <a:cubicBezTo>
                    <a:pt x="845300" y="0"/>
                    <a:pt x="891733" y="19233"/>
                    <a:pt x="925968" y="53469"/>
                  </a:cubicBezTo>
                  <a:cubicBezTo>
                    <a:pt x="960203" y="87704"/>
                    <a:pt x="979437" y="134137"/>
                    <a:pt x="979437" y="182553"/>
                  </a:cubicBezTo>
                  <a:lnTo>
                    <a:pt x="979437" y="238510"/>
                  </a:lnTo>
                  <a:cubicBezTo>
                    <a:pt x="979437" y="286926"/>
                    <a:pt x="960203" y="333359"/>
                    <a:pt x="925968" y="367594"/>
                  </a:cubicBezTo>
                  <a:cubicBezTo>
                    <a:pt x="891733" y="401830"/>
                    <a:pt x="845300" y="421063"/>
                    <a:pt x="796884" y="421063"/>
                  </a:cubicBezTo>
                  <a:lnTo>
                    <a:pt x="182553" y="421063"/>
                  </a:lnTo>
                  <a:cubicBezTo>
                    <a:pt x="134137" y="421063"/>
                    <a:pt x="87704" y="401830"/>
                    <a:pt x="53469" y="367594"/>
                  </a:cubicBezTo>
                  <a:cubicBezTo>
                    <a:pt x="19233" y="333359"/>
                    <a:pt x="0" y="286926"/>
                    <a:pt x="0" y="238510"/>
                  </a:cubicBezTo>
                  <a:lnTo>
                    <a:pt x="0" y="182553"/>
                  </a:lnTo>
                  <a:cubicBezTo>
                    <a:pt x="0" y="134137"/>
                    <a:pt x="19233" y="87704"/>
                    <a:pt x="53469" y="53469"/>
                  </a:cubicBezTo>
                  <a:cubicBezTo>
                    <a:pt x="87704" y="19233"/>
                    <a:pt x="134137" y="0"/>
                    <a:pt x="182553" y="0"/>
                  </a:cubicBezTo>
                  <a:close/>
                </a:path>
              </a:pathLst>
            </a:custGeom>
            <a:solidFill>
              <a:srgbClr val="CAB1EF"/>
            </a:solidFill>
            <a:ln cap="rnd" cmpd="sng" w="190500">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3" name="Google Shape;213;p15"/>
            <p:cNvSpPr txBox="1"/>
            <p:nvPr/>
          </p:nvSpPr>
          <p:spPr>
            <a:xfrm>
              <a:off x="0" y="-38100"/>
              <a:ext cx="979437" cy="459163"/>
            </a:xfrm>
            <a:prstGeom prst="rect">
              <a:avLst/>
            </a:prstGeom>
            <a:noFill/>
            <a:ln>
              <a:noFill/>
            </a:ln>
          </p:spPr>
          <p:txBody>
            <a:bodyPr anchorCtr="0" anchor="ctr" bIns="19400" lIns="19400" spcFirstLastPara="1" rIns="19400" wrap="square" tIns="19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4" name="Google Shape;214;p15"/>
          <p:cNvSpPr txBox="1"/>
          <p:nvPr/>
        </p:nvSpPr>
        <p:spPr>
          <a:xfrm>
            <a:off x="5475752" y="3722877"/>
            <a:ext cx="1215555" cy="447270"/>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b="0" i="0" lang="en" sz="2900" u="none" cap="none" strike="noStrike">
                <a:solidFill>
                  <a:srgbClr val="057EE0"/>
                </a:solidFill>
                <a:latin typeface="Bungee"/>
                <a:ea typeface="Bungee"/>
                <a:cs typeface="Bungee"/>
                <a:sym typeface="Bungee"/>
              </a:rPr>
              <a:t>2024</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16"/>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220" name="Google Shape;220;p16"/>
          <p:cNvGrpSpPr/>
          <p:nvPr/>
        </p:nvGrpSpPr>
        <p:grpSpPr>
          <a:xfrm>
            <a:off x="3272231" y="1344658"/>
            <a:ext cx="2599538" cy="3284492"/>
            <a:chOff x="0" y="-38100"/>
            <a:chExt cx="1288281" cy="1627731"/>
          </a:xfrm>
        </p:grpSpPr>
        <p:sp>
          <p:nvSpPr>
            <p:cNvPr id="221" name="Google Shape;221;p16"/>
            <p:cNvSpPr/>
            <p:nvPr/>
          </p:nvSpPr>
          <p:spPr>
            <a:xfrm>
              <a:off x="0" y="0"/>
              <a:ext cx="1288281" cy="1589631"/>
            </a:xfrm>
            <a:custGeom>
              <a:rect b="b" l="l" r="r" t="t"/>
              <a:pathLst>
                <a:path extrusionOk="0" h="1589631" w="1288281">
                  <a:moveTo>
                    <a:pt x="75944" y="0"/>
                  </a:moveTo>
                  <a:lnTo>
                    <a:pt x="1212337" y="0"/>
                  </a:lnTo>
                  <a:cubicBezTo>
                    <a:pt x="1232479" y="0"/>
                    <a:pt x="1251795" y="8001"/>
                    <a:pt x="1266038" y="22243"/>
                  </a:cubicBezTo>
                  <a:cubicBezTo>
                    <a:pt x="1280280" y="36486"/>
                    <a:pt x="1288281" y="55802"/>
                    <a:pt x="1288281" y="75944"/>
                  </a:cubicBezTo>
                  <a:lnTo>
                    <a:pt x="1288281" y="1513687"/>
                  </a:lnTo>
                  <a:cubicBezTo>
                    <a:pt x="1288281" y="1533829"/>
                    <a:pt x="1280280" y="1553146"/>
                    <a:pt x="1266038" y="1567388"/>
                  </a:cubicBezTo>
                  <a:cubicBezTo>
                    <a:pt x="1251795" y="1581630"/>
                    <a:pt x="1232479" y="1589631"/>
                    <a:pt x="1212337" y="1589631"/>
                  </a:cubicBezTo>
                  <a:lnTo>
                    <a:pt x="75944" y="1589631"/>
                  </a:lnTo>
                  <a:cubicBezTo>
                    <a:pt x="55802" y="1589631"/>
                    <a:pt x="36486" y="1581630"/>
                    <a:pt x="22243" y="1567388"/>
                  </a:cubicBezTo>
                  <a:cubicBezTo>
                    <a:pt x="8001" y="1553146"/>
                    <a:pt x="0" y="1533829"/>
                    <a:pt x="0" y="1513687"/>
                  </a:cubicBezTo>
                  <a:lnTo>
                    <a:pt x="0" y="75944"/>
                  </a:lnTo>
                  <a:cubicBezTo>
                    <a:pt x="0" y="55802"/>
                    <a:pt x="8001" y="36486"/>
                    <a:pt x="22243" y="22243"/>
                  </a:cubicBezTo>
                  <a:cubicBezTo>
                    <a:pt x="36486" y="8001"/>
                    <a:pt x="55802" y="0"/>
                    <a:pt x="75944"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2" name="Google Shape;222;p16"/>
            <p:cNvSpPr txBox="1"/>
            <p:nvPr/>
          </p:nvSpPr>
          <p:spPr>
            <a:xfrm>
              <a:off x="0" y="-38100"/>
              <a:ext cx="1288281" cy="1627731"/>
            </a:xfrm>
            <a:prstGeom prst="rect">
              <a:avLst/>
            </a:prstGeom>
            <a:noFill/>
            <a:ln>
              <a:noFill/>
            </a:ln>
          </p:spPr>
          <p:txBody>
            <a:bodyPr anchorCtr="0" anchor="ctr" bIns="27000" lIns="27000" spcFirstLastPara="1" rIns="27000" wrap="square" tIns="270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3" name="Google Shape;223;p16"/>
          <p:cNvGrpSpPr/>
          <p:nvPr/>
        </p:nvGrpSpPr>
        <p:grpSpPr>
          <a:xfrm>
            <a:off x="6030112" y="1344658"/>
            <a:ext cx="2599538" cy="3284492"/>
            <a:chOff x="0" y="-38100"/>
            <a:chExt cx="1288281" cy="1627731"/>
          </a:xfrm>
        </p:grpSpPr>
        <p:sp>
          <p:nvSpPr>
            <p:cNvPr id="224" name="Google Shape;224;p16"/>
            <p:cNvSpPr/>
            <p:nvPr/>
          </p:nvSpPr>
          <p:spPr>
            <a:xfrm>
              <a:off x="0" y="0"/>
              <a:ext cx="1288281" cy="1589631"/>
            </a:xfrm>
            <a:custGeom>
              <a:rect b="b" l="l" r="r" t="t"/>
              <a:pathLst>
                <a:path extrusionOk="0" h="1589631" w="1288281">
                  <a:moveTo>
                    <a:pt x="75944" y="0"/>
                  </a:moveTo>
                  <a:lnTo>
                    <a:pt x="1212337" y="0"/>
                  </a:lnTo>
                  <a:cubicBezTo>
                    <a:pt x="1232479" y="0"/>
                    <a:pt x="1251795" y="8001"/>
                    <a:pt x="1266038" y="22243"/>
                  </a:cubicBezTo>
                  <a:cubicBezTo>
                    <a:pt x="1280280" y="36486"/>
                    <a:pt x="1288281" y="55802"/>
                    <a:pt x="1288281" y="75944"/>
                  </a:cubicBezTo>
                  <a:lnTo>
                    <a:pt x="1288281" y="1513687"/>
                  </a:lnTo>
                  <a:cubicBezTo>
                    <a:pt x="1288281" y="1533829"/>
                    <a:pt x="1280280" y="1553146"/>
                    <a:pt x="1266038" y="1567388"/>
                  </a:cubicBezTo>
                  <a:cubicBezTo>
                    <a:pt x="1251795" y="1581630"/>
                    <a:pt x="1232479" y="1589631"/>
                    <a:pt x="1212337" y="1589631"/>
                  </a:cubicBezTo>
                  <a:lnTo>
                    <a:pt x="75944" y="1589631"/>
                  </a:lnTo>
                  <a:cubicBezTo>
                    <a:pt x="55802" y="1589631"/>
                    <a:pt x="36486" y="1581630"/>
                    <a:pt x="22243" y="1567388"/>
                  </a:cubicBezTo>
                  <a:cubicBezTo>
                    <a:pt x="8001" y="1553146"/>
                    <a:pt x="0" y="1533829"/>
                    <a:pt x="0" y="1513687"/>
                  </a:cubicBezTo>
                  <a:lnTo>
                    <a:pt x="0" y="75944"/>
                  </a:lnTo>
                  <a:cubicBezTo>
                    <a:pt x="0" y="55802"/>
                    <a:pt x="8001" y="36486"/>
                    <a:pt x="22243" y="22243"/>
                  </a:cubicBezTo>
                  <a:cubicBezTo>
                    <a:pt x="36486" y="8001"/>
                    <a:pt x="55802" y="0"/>
                    <a:pt x="75944"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5" name="Google Shape;225;p16"/>
            <p:cNvSpPr txBox="1"/>
            <p:nvPr/>
          </p:nvSpPr>
          <p:spPr>
            <a:xfrm>
              <a:off x="0" y="-38100"/>
              <a:ext cx="1288281" cy="1627731"/>
            </a:xfrm>
            <a:prstGeom prst="rect">
              <a:avLst/>
            </a:prstGeom>
            <a:noFill/>
            <a:ln>
              <a:noFill/>
            </a:ln>
          </p:spPr>
          <p:txBody>
            <a:bodyPr anchorCtr="0" anchor="ctr" bIns="27000" lIns="27000" spcFirstLastPara="1" rIns="27000" wrap="square" tIns="270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6" name="Google Shape;226;p16"/>
          <p:cNvGrpSpPr/>
          <p:nvPr/>
        </p:nvGrpSpPr>
        <p:grpSpPr>
          <a:xfrm>
            <a:off x="3272231" y="1344658"/>
            <a:ext cx="2599538" cy="2033574"/>
            <a:chOff x="0" y="-38100"/>
            <a:chExt cx="1288281" cy="1007800"/>
          </a:xfrm>
        </p:grpSpPr>
        <p:sp>
          <p:nvSpPr>
            <p:cNvPr id="227" name="Google Shape;227;p16"/>
            <p:cNvSpPr/>
            <p:nvPr/>
          </p:nvSpPr>
          <p:spPr>
            <a:xfrm>
              <a:off x="0" y="0"/>
              <a:ext cx="1288281" cy="969700"/>
            </a:xfrm>
            <a:custGeom>
              <a:rect b="b" l="l" r="r" t="t"/>
              <a:pathLst>
                <a:path extrusionOk="0" h="969700" w="1288281">
                  <a:moveTo>
                    <a:pt x="75944" y="0"/>
                  </a:moveTo>
                  <a:lnTo>
                    <a:pt x="1212337" y="0"/>
                  </a:lnTo>
                  <a:cubicBezTo>
                    <a:pt x="1232479" y="0"/>
                    <a:pt x="1251795" y="8001"/>
                    <a:pt x="1266038" y="22243"/>
                  </a:cubicBezTo>
                  <a:cubicBezTo>
                    <a:pt x="1280280" y="36486"/>
                    <a:pt x="1288281" y="55802"/>
                    <a:pt x="1288281" y="75944"/>
                  </a:cubicBezTo>
                  <a:lnTo>
                    <a:pt x="1288281" y="893756"/>
                  </a:lnTo>
                  <a:cubicBezTo>
                    <a:pt x="1288281" y="913898"/>
                    <a:pt x="1280280" y="933215"/>
                    <a:pt x="1266038" y="947457"/>
                  </a:cubicBezTo>
                  <a:cubicBezTo>
                    <a:pt x="1251795" y="961699"/>
                    <a:pt x="1232479" y="969700"/>
                    <a:pt x="1212337" y="969700"/>
                  </a:cubicBezTo>
                  <a:lnTo>
                    <a:pt x="75944" y="969700"/>
                  </a:lnTo>
                  <a:cubicBezTo>
                    <a:pt x="55802" y="969700"/>
                    <a:pt x="36486" y="961699"/>
                    <a:pt x="22243" y="947457"/>
                  </a:cubicBezTo>
                  <a:cubicBezTo>
                    <a:pt x="8001" y="933215"/>
                    <a:pt x="0" y="913898"/>
                    <a:pt x="0" y="893756"/>
                  </a:cubicBezTo>
                  <a:lnTo>
                    <a:pt x="0" y="75944"/>
                  </a:lnTo>
                  <a:cubicBezTo>
                    <a:pt x="0" y="55802"/>
                    <a:pt x="8001" y="36486"/>
                    <a:pt x="22243" y="22243"/>
                  </a:cubicBezTo>
                  <a:cubicBezTo>
                    <a:pt x="36486" y="8001"/>
                    <a:pt x="55802" y="0"/>
                    <a:pt x="75944" y="0"/>
                  </a:cubicBezTo>
                  <a:close/>
                </a:path>
              </a:pathLst>
            </a:custGeom>
            <a:solidFill>
              <a:srgbClr val="ECC0F4"/>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8" name="Google Shape;228;p16"/>
            <p:cNvSpPr txBox="1"/>
            <p:nvPr/>
          </p:nvSpPr>
          <p:spPr>
            <a:xfrm>
              <a:off x="0" y="-38100"/>
              <a:ext cx="1288281" cy="1007800"/>
            </a:xfrm>
            <a:prstGeom prst="rect">
              <a:avLst/>
            </a:prstGeom>
            <a:noFill/>
            <a:ln>
              <a:noFill/>
            </a:ln>
          </p:spPr>
          <p:txBody>
            <a:bodyPr anchorCtr="0" anchor="ctr" bIns="27000" lIns="27000" spcFirstLastPara="1" rIns="27000" wrap="square" tIns="270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9" name="Google Shape;229;p16"/>
          <p:cNvGrpSpPr/>
          <p:nvPr/>
        </p:nvGrpSpPr>
        <p:grpSpPr>
          <a:xfrm>
            <a:off x="6030112" y="1344658"/>
            <a:ext cx="2599538" cy="2033574"/>
            <a:chOff x="0" y="-38100"/>
            <a:chExt cx="1288281" cy="1007800"/>
          </a:xfrm>
        </p:grpSpPr>
        <p:sp>
          <p:nvSpPr>
            <p:cNvPr id="230" name="Google Shape;230;p16"/>
            <p:cNvSpPr/>
            <p:nvPr/>
          </p:nvSpPr>
          <p:spPr>
            <a:xfrm>
              <a:off x="0" y="0"/>
              <a:ext cx="1288281" cy="969700"/>
            </a:xfrm>
            <a:custGeom>
              <a:rect b="b" l="l" r="r" t="t"/>
              <a:pathLst>
                <a:path extrusionOk="0" h="969700" w="1288281">
                  <a:moveTo>
                    <a:pt x="75944" y="0"/>
                  </a:moveTo>
                  <a:lnTo>
                    <a:pt x="1212337" y="0"/>
                  </a:lnTo>
                  <a:cubicBezTo>
                    <a:pt x="1232479" y="0"/>
                    <a:pt x="1251795" y="8001"/>
                    <a:pt x="1266038" y="22243"/>
                  </a:cubicBezTo>
                  <a:cubicBezTo>
                    <a:pt x="1280280" y="36486"/>
                    <a:pt x="1288281" y="55802"/>
                    <a:pt x="1288281" y="75944"/>
                  </a:cubicBezTo>
                  <a:lnTo>
                    <a:pt x="1288281" y="893756"/>
                  </a:lnTo>
                  <a:cubicBezTo>
                    <a:pt x="1288281" y="913898"/>
                    <a:pt x="1280280" y="933215"/>
                    <a:pt x="1266038" y="947457"/>
                  </a:cubicBezTo>
                  <a:cubicBezTo>
                    <a:pt x="1251795" y="961699"/>
                    <a:pt x="1232479" y="969700"/>
                    <a:pt x="1212337" y="969700"/>
                  </a:cubicBezTo>
                  <a:lnTo>
                    <a:pt x="75944" y="969700"/>
                  </a:lnTo>
                  <a:cubicBezTo>
                    <a:pt x="55802" y="969700"/>
                    <a:pt x="36486" y="961699"/>
                    <a:pt x="22243" y="947457"/>
                  </a:cubicBezTo>
                  <a:cubicBezTo>
                    <a:pt x="8001" y="933215"/>
                    <a:pt x="0" y="913898"/>
                    <a:pt x="0" y="893756"/>
                  </a:cubicBezTo>
                  <a:lnTo>
                    <a:pt x="0" y="75944"/>
                  </a:lnTo>
                  <a:cubicBezTo>
                    <a:pt x="0" y="55802"/>
                    <a:pt x="8001" y="36486"/>
                    <a:pt x="22243" y="22243"/>
                  </a:cubicBezTo>
                  <a:cubicBezTo>
                    <a:pt x="36486" y="8001"/>
                    <a:pt x="55802" y="0"/>
                    <a:pt x="75944" y="0"/>
                  </a:cubicBezTo>
                  <a:close/>
                </a:path>
              </a:pathLst>
            </a:custGeom>
            <a:solidFill>
              <a:srgbClr val="ECC0F4"/>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1" name="Google Shape;231;p16"/>
            <p:cNvSpPr txBox="1"/>
            <p:nvPr/>
          </p:nvSpPr>
          <p:spPr>
            <a:xfrm>
              <a:off x="0" y="-38100"/>
              <a:ext cx="1288281" cy="1007800"/>
            </a:xfrm>
            <a:prstGeom prst="rect">
              <a:avLst/>
            </a:prstGeom>
            <a:noFill/>
            <a:ln>
              <a:noFill/>
            </a:ln>
          </p:spPr>
          <p:txBody>
            <a:bodyPr anchorCtr="0" anchor="ctr" bIns="27000" lIns="27000" spcFirstLastPara="1" rIns="27000" wrap="square" tIns="270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32" name="Google Shape;232;p16"/>
          <p:cNvPicPr preferRelativeResize="0"/>
          <p:nvPr/>
        </p:nvPicPr>
        <p:blipFill>
          <a:blip r:embed="rId4">
            <a:alphaModFix/>
          </a:blip>
          <a:stretch>
            <a:fillRect/>
          </a:stretch>
        </p:blipFill>
        <p:spPr>
          <a:xfrm>
            <a:off x="3472125" y="1619326"/>
            <a:ext cx="2199725" cy="1547724"/>
          </a:xfrm>
          <a:prstGeom prst="rect">
            <a:avLst/>
          </a:prstGeom>
          <a:noFill/>
          <a:ln>
            <a:noFill/>
          </a:ln>
        </p:spPr>
      </p:pic>
      <p:pic>
        <p:nvPicPr>
          <p:cNvPr id="233" name="Google Shape;233;p16"/>
          <p:cNvPicPr preferRelativeResize="0"/>
          <p:nvPr/>
        </p:nvPicPr>
        <p:blipFill>
          <a:blip r:embed="rId5">
            <a:alphaModFix/>
          </a:blip>
          <a:stretch>
            <a:fillRect/>
          </a:stretch>
        </p:blipFill>
        <p:spPr>
          <a:xfrm>
            <a:off x="6346131" y="1700113"/>
            <a:ext cx="1955582" cy="1375975"/>
          </a:xfrm>
          <a:prstGeom prst="rect">
            <a:avLst/>
          </a:prstGeom>
          <a:noFill/>
          <a:ln>
            <a:noFill/>
          </a:ln>
        </p:spPr>
      </p:pic>
      <p:grpSp>
        <p:nvGrpSpPr>
          <p:cNvPr id="234" name="Google Shape;234;p16"/>
          <p:cNvGrpSpPr/>
          <p:nvPr/>
        </p:nvGrpSpPr>
        <p:grpSpPr>
          <a:xfrm>
            <a:off x="514350" y="1344658"/>
            <a:ext cx="2599538" cy="3284492"/>
            <a:chOff x="0" y="-38100"/>
            <a:chExt cx="1288281" cy="1627731"/>
          </a:xfrm>
        </p:grpSpPr>
        <p:sp>
          <p:nvSpPr>
            <p:cNvPr id="235" name="Google Shape;235;p16"/>
            <p:cNvSpPr/>
            <p:nvPr/>
          </p:nvSpPr>
          <p:spPr>
            <a:xfrm>
              <a:off x="0" y="0"/>
              <a:ext cx="1288281" cy="1589631"/>
            </a:xfrm>
            <a:custGeom>
              <a:rect b="b" l="l" r="r" t="t"/>
              <a:pathLst>
                <a:path extrusionOk="0" h="1589631" w="1288281">
                  <a:moveTo>
                    <a:pt x="75944" y="0"/>
                  </a:moveTo>
                  <a:lnTo>
                    <a:pt x="1212337" y="0"/>
                  </a:lnTo>
                  <a:cubicBezTo>
                    <a:pt x="1232479" y="0"/>
                    <a:pt x="1251795" y="8001"/>
                    <a:pt x="1266038" y="22243"/>
                  </a:cubicBezTo>
                  <a:cubicBezTo>
                    <a:pt x="1280280" y="36486"/>
                    <a:pt x="1288281" y="55802"/>
                    <a:pt x="1288281" y="75944"/>
                  </a:cubicBezTo>
                  <a:lnTo>
                    <a:pt x="1288281" y="1513687"/>
                  </a:lnTo>
                  <a:cubicBezTo>
                    <a:pt x="1288281" y="1533829"/>
                    <a:pt x="1280280" y="1553146"/>
                    <a:pt x="1266038" y="1567388"/>
                  </a:cubicBezTo>
                  <a:cubicBezTo>
                    <a:pt x="1251795" y="1581630"/>
                    <a:pt x="1232479" y="1589631"/>
                    <a:pt x="1212337" y="1589631"/>
                  </a:cubicBezTo>
                  <a:lnTo>
                    <a:pt x="75944" y="1589631"/>
                  </a:lnTo>
                  <a:cubicBezTo>
                    <a:pt x="55802" y="1589631"/>
                    <a:pt x="36486" y="1581630"/>
                    <a:pt x="22243" y="1567388"/>
                  </a:cubicBezTo>
                  <a:cubicBezTo>
                    <a:pt x="8001" y="1553146"/>
                    <a:pt x="0" y="1533829"/>
                    <a:pt x="0" y="1513687"/>
                  </a:cubicBezTo>
                  <a:lnTo>
                    <a:pt x="0" y="75944"/>
                  </a:lnTo>
                  <a:cubicBezTo>
                    <a:pt x="0" y="55802"/>
                    <a:pt x="8001" y="36486"/>
                    <a:pt x="22243" y="22243"/>
                  </a:cubicBezTo>
                  <a:cubicBezTo>
                    <a:pt x="36486" y="8001"/>
                    <a:pt x="55802" y="0"/>
                    <a:pt x="75944"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6" name="Google Shape;236;p16"/>
            <p:cNvSpPr txBox="1"/>
            <p:nvPr/>
          </p:nvSpPr>
          <p:spPr>
            <a:xfrm>
              <a:off x="0" y="-38100"/>
              <a:ext cx="1288281" cy="1627731"/>
            </a:xfrm>
            <a:prstGeom prst="rect">
              <a:avLst/>
            </a:prstGeom>
            <a:noFill/>
            <a:ln>
              <a:noFill/>
            </a:ln>
          </p:spPr>
          <p:txBody>
            <a:bodyPr anchorCtr="0" anchor="ctr" bIns="27000" lIns="27000" spcFirstLastPara="1" rIns="27000" wrap="square" tIns="270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7" name="Google Shape;237;p16"/>
          <p:cNvGrpSpPr/>
          <p:nvPr/>
        </p:nvGrpSpPr>
        <p:grpSpPr>
          <a:xfrm>
            <a:off x="514350" y="1344658"/>
            <a:ext cx="2599538" cy="2033574"/>
            <a:chOff x="0" y="-38100"/>
            <a:chExt cx="1288281" cy="1007800"/>
          </a:xfrm>
        </p:grpSpPr>
        <p:sp>
          <p:nvSpPr>
            <p:cNvPr id="238" name="Google Shape;238;p16"/>
            <p:cNvSpPr/>
            <p:nvPr/>
          </p:nvSpPr>
          <p:spPr>
            <a:xfrm>
              <a:off x="0" y="0"/>
              <a:ext cx="1288281" cy="969700"/>
            </a:xfrm>
            <a:custGeom>
              <a:rect b="b" l="l" r="r" t="t"/>
              <a:pathLst>
                <a:path extrusionOk="0" h="969700" w="1288281">
                  <a:moveTo>
                    <a:pt x="75944" y="0"/>
                  </a:moveTo>
                  <a:lnTo>
                    <a:pt x="1212337" y="0"/>
                  </a:lnTo>
                  <a:cubicBezTo>
                    <a:pt x="1232479" y="0"/>
                    <a:pt x="1251795" y="8001"/>
                    <a:pt x="1266038" y="22243"/>
                  </a:cubicBezTo>
                  <a:cubicBezTo>
                    <a:pt x="1280280" y="36486"/>
                    <a:pt x="1288281" y="55802"/>
                    <a:pt x="1288281" y="75944"/>
                  </a:cubicBezTo>
                  <a:lnTo>
                    <a:pt x="1288281" y="893756"/>
                  </a:lnTo>
                  <a:cubicBezTo>
                    <a:pt x="1288281" y="913898"/>
                    <a:pt x="1280280" y="933215"/>
                    <a:pt x="1266038" y="947457"/>
                  </a:cubicBezTo>
                  <a:cubicBezTo>
                    <a:pt x="1251795" y="961699"/>
                    <a:pt x="1232479" y="969700"/>
                    <a:pt x="1212337" y="969700"/>
                  </a:cubicBezTo>
                  <a:lnTo>
                    <a:pt x="75944" y="969700"/>
                  </a:lnTo>
                  <a:cubicBezTo>
                    <a:pt x="55802" y="969700"/>
                    <a:pt x="36486" y="961699"/>
                    <a:pt x="22243" y="947457"/>
                  </a:cubicBezTo>
                  <a:cubicBezTo>
                    <a:pt x="8001" y="933215"/>
                    <a:pt x="0" y="913898"/>
                    <a:pt x="0" y="893756"/>
                  </a:cubicBezTo>
                  <a:lnTo>
                    <a:pt x="0" y="75944"/>
                  </a:lnTo>
                  <a:cubicBezTo>
                    <a:pt x="0" y="55802"/>
                    <a:pt x="8001" y="36486"/>
                    <a:pt x="22243" y="22243"/>
                  </a:cubicBezTo>
                  <a:cubicBezTo>
                    <a:pt x="36486" y="8001"/>
                    <a:pt x="55802" y="0"/>
                    <a:pt x="75944" y="0"/>
                  </a:cubicBezTo>
                  <a:close/>
                </a:path>
              </a:pathLst>
            </a:custGeom>
            <a:solidFill>
              <a:srgbClr val="ECC0F4"/>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9" name="Google Shape;239;p16"/>
            <p:cNvSpPr txBox="1"/>
            <p:nvPr/>
          </p:nvSpPr>
          <p:spPr>
            <a:xfrm>
              <a:off x="0" y="-38100"/>
              <a:ext cx="1288281" cy="1007800"/>
            </a:xfrm>
            <a:prstGeom prst="rect">
              <a:avLst/>
            </a:prstGeom>
            <a:noFill/>
            <a:ln>
              <a:noFill/>
            </a:ln>
          </p:spPr>
          <p:txBody>
            <a:bodyPr anchorCtr="0" anchor="ctr" bIns="27000" lIns="27000" spcFirstLastPara="1" rIns="27000" wrap="square" tIns="270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0" name="Google Shape;240;p16"/>
          <p:cNvPicPr preferRelativeResize="0"/>
          <p:nvPr/>
        </p:nvPicPr>
        <p:blipFill>
          <a:blip r:embed="rId6">
            <a:alphaModFix/>
          </a:blip>
          <a:stretch>
            <a:fillRect/>
          </a:stretch>
        </p:blipFill>
        <p:spPr>
          <a:xfrm>
            <a:off x="738075" y="1619325"/>
            <a:ext cx="2140199" cy="1505842"/>
          </a:xfrm>
          <a:prstGeom prst="rect">
            <a:avLst/>
          </a:prstGeom>
          <a:noFill/>
          <a:ln>
            <a:noFill/>
          </a:ln>
        </p:spPr>
      </p:pic>
      <p:grpSp>
        <p:nvGrpSpPr>
          <p:cNvPr id="241" name="Google Shape;241;p16"/>
          <p:cNvGrpSpPr/>
          <p:nvPr/>
        </p:nvGrpSpPr>
        <p:grpSpPr>
          <a:xfrm>
            <a:off x="514350" y="321023"/>
            <a:ext cx="8115162" cy="1023632"/>
            <a:chOff x="0" y="-38100"/>
            <a:chExt cx="4021787" cy="507301"/>
          </a:xfrm>
        </p:grpSpPr>
        <p:sp>
          <p:nvSpPr>
            <p:cNvPr id="242" name="Google Shape;242;p16"/>
            <p:cNvSpPr/>
            <p:nvPr/>
          </p:nvSpPr>
          <p:spPr>
            <a:xfrm>
              <a:off x="0" y="0"/>
              <a:ext cx="4021787" cy="469201"/>
            </a:xfrm>
            <a:custGeom>
              <a:rect b="b" l="l" r="r" t="t"/>
              <a:pathLst>
                <a:path extrusionOk="0" h="469201" w="4021787">
                  <a:moveTo>
                    <a:pt x="24327" y="0"/>
                  </a:moveTo>
                  <a:lnTo>
                    <a:pt x="3997460" y="0"/>
                  </a:lnTo>
                  <a:cubicBezTo>
                    <a:pt x="4010895" y="0"/>
                    <a:pt x="4021787" y="10891"/>
                    <a:pt x="4021787" y="24327"/>
                  </a:cubicBezTo>
                  <a:lnTo>
                    <a:pt x="4021787" y="444874"/>
                  </a:lnTo>
                  <a:cubicBezTo>
                    <a:pt x="4021787" y="458310"/>
                    <a:pt x="4010895" y="469201"/>
                    <a:pt x="3997460" y="469201"/>
                  </a:cubicBezTo>
                  <a:lnTo>
                    <a:pt x="24327" y="469201"/>
                  </a:lnTo>
                  <a:cubicBezTo>
                    <a:pt x="10891" y="469201"/>
                    <a:pt x="0" y="458310"/>
                    <a:pt x="0" y="444874"/>
                  </a:cubicBezTo>
                  <a:lnTo>
                    <a:pt x="0" y="24327"/>
                  </a:lnTo>
                  <a:cubicBezTo>
                    <a:pt x="0" y="10891"/>
                    <a:pt x="10891" y="0"/>
                    <a:pt x="24327"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16"/>
            <p:cNvSpPr txBox="1"/>
            <p:nvPr/>
          </p:nvSpPr>
          <p:spPr>
            <a:xfrm>
              <a:off x="0" y="-38100"/>
              <a:ext cx="4021787" cy="507301"/>
            </a:xfrm>
            <a:prstGeom prst="rect">
              <a:avLst/>
            </a:prstGeom>
            <a:noFill/>
            <a:ln>
              <a:noFill/>
            </a:ln>
          </p:spPr>
          <p:txBody>
            <a:bodyPr anchorCtr="0" anchor="ctr" bIns="27000" lIns="27000" spcFirstLastPara="1" rIns="27000" wrap="square" tIns="270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4" name="Google Shape;244;p16"/>
          <p:cNvSpPr/>
          <p:nvPr/>
        </p:nvSpPr>
        <p:spPr>
          <a:xfrm>
            <a:off x="-995130" y="113223"/>
            <a:ext cx="2476756" cy="1375976"/>
          </a:xfrm>
          <a:custGeom>
            <a:rect b="b" l="l" r="r" t="t"/>
            <a:pathLst>
              <a:path extrusionOk="0" h="2751951" w="4953511">
                <a:moveTo>
                  <a:pt x="0" y="0"/>
                </a:moveTo>
                <a:lnTo>
                  <a:pt x="4953511" y="0"/>
                </a:lnTo>
                <a:lnTo>
                  <a:pt x="4953511" y="2751951"/>
                </a:lnTo>
                <a:lnTo>
                  <a:pt x="0" y="2751951"/>
                </a:lnTo>
                <a:lnTo>
                  <a:pt x="0" y="0"/>
                </a:lnTo>
                <a:close/>
              </a:path>
            </a:pathLst>
          </a:custGeom>
          <a:blipFill rotWithShape="1">
            <a:blip r:embed="rId7">
              <a:alphaModFix/>
            </a:blip>
            <a:stretch>
              <a:fillRect b="0" l="0" r="0" t="0"/>
            </a:stretch>
          </a:blipFill>
          <a:ln>
            <a:noFill/>
          </a:ln>
        </p:spPr>
      </p:sp>
      <p:sp>
        <p:nvSpPr>
          <p:cNvPr id="245" name="Google Shape;245;p16"/>
          <p:cNvSpPr/>
          <p:nvPr/>
        </p:nvSpPr>
        <p:spPr>
          <a:xfrm>
            <a:off x="7287857" y="4099068"/>
            <a:ext cx="2476755" cy="1375975"/>
          </a:xfrm>
          <a:custGeom>
            <a:rect b="b" l="l" r="r" t="t"/>
            <a:pathLst>
              <a:path extrusionOk="0" h="2751951" w="4953511">
                <a:moveTo>
                  <a:pt x="0" y="0"/>
                </a:moveTo>
                <a:lnTo>
                  <a:pt x="4953512" y="0"/>
                </a:lnTo>
                <a:lnTo>
                  <a:pt x="4953512" y="2751951"/>
                </a:lnTo>
                <a:lnTo>
                  <a:pt x="0" y="2751951"/>
                </a:lnTo>
                <a:lnTo>
                  <a:pt x="0" y="0"/>
                </a:lnTo>
                <a:close/>
              </a:path>
            </a:pathLst>
          </a:custGeom>
          <a:blipFill rotWithShape="1">
            <a:blip r:embed="rId7">
              <a:alphaModFix/>
            </a:blip>
            <a:stretch>
              <a:fillRect b="0" l="0" r="0" t="0"/>
            </a:stretch>
          </a:blipFill>
          <a:ln>
            <a:noFill/>
          </a:ln>
        </p:spPr>
      </p:sp>
      <p:sp>
        <p:nvSpPr>
          <p:cNvPr id="246" name="Google Shape;246;p16"/>
          <p:cNvSpPr txBox="1"/>
          <p:nvPr/>
        </p:nvSpPr>
        <p:spPr>
          <a:xfrm>
            <a:off x="1223135" y="460335"/>
            <a:ext cx="6697800" cy="769500"/>
          </a:xfrm>
          <a:prstGeom prst="rect">
            <a:avLst/>
          </a:prstGeom>
          <a:noFill/>
          <a:ln>
            <a:noFill/>
          </a:ln>
        </p:spPr>
        <p:txBody>
          <a:bodyPr anchorCtr="0" anchor="t" bIns="0" lIns="0" spcFirstLastPara="1" rIns="0" wrap="square" tIns="0">
            <a:spAutoFit/>
          </a:bodyPr>
          <a:lstStyle/>
          <a:p>
            <a:pPr indent="0" lvl="0" marL="0" marR="0" rtl="0" algn="ctr">
              <a:lnSpc>
                <a:spcPct val="105998"/>
              </a:lnSpc>
              <a:spcBef>
                <a:spcPts val="0"/>
              </a:spcBef>
              <a:spcAft>
                <a:spcPts val="0"/>
              </a:spcAft>
              <a:buNone/>
            </a:pPr>
            <a:r>
              <a:rPr b="0" i="0" lang="en" sz="5000" u="none" cap="none" strike="noStrike">
                <a:solidFill>
                  <a:srgbClr val="FFFFFF"/>
                </a:solidFill>
                <a:latin typeface="Bungee"/>
                <a:ea typeface="Bungee"/>
                <a:cs typeface="Bungee"/>
                <a:sym typeface="Bungee"/>
              </a:rPr>
              <a:t>ADD YOUR TITLE</a:t>
            </a:r>
            <a:endParaRPr sz="700"/>
          </a:p>
        </p:txBody>
      </p:sp>
      <p:grpSp>
        <p:nvGrpSpPr>
          <p:cNvPr id="247" name="Google Shape;247;p16"/>
          <p:cNvGrpSpPr/>
          <p:nvPr/>
        </p:nvGrpSpPr>
        <p:grpSpPr>
          <a:xfrm>
            <a:off x="617765" y="3636426"/>
            <a:ext cx="2392763" cy="713005"/>
            <a:chOff x="0" y="-76200"/>
            <a:chExt cx="6380700" cy="1901347"/>
          </a:xfrm>
        </p:grpSpPr>
        <p:sp>
          <p:nvSpPr>
            <p:cNvPr id="248" name="Google Shape;248;p16"/>
            <p:cNvSpPr txBox="1"/>
            <p:nvPr/>
          </p:nvSpPr>
          <p:spPr>
            <a:xfrm>
              <a:off x="0" y="-76200"/>
              <a:ext cx="63807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Arial"/>
                  <a:ea typeface="Arial"/>
                  <a:cs typeface="Arial"/>
                  <a:sym typeface="Arial"/>
                </a:rPr>
                <a:t>Add a main point</a:t>
              </a:r>
              <a:endParaRPr sz="700"/>
            </a:p>
          </p:txBody>
        </p:sp>
        <p:sp>
          <p:nvSpPr>
            <p:cNvPr id="249" name="Google Shape;249;p16"/>
            <p:cNvSpPr txBox="1"/>
            <p:nvPr/>
          </p:nvSpPr>
          <p:spPr>
            <a:xfrm>
              <a:off x="0" y="922147"/>
              <a:ext cx="6380700" cy="90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Briefly elaborate on what </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ou want to discuss. </a:t>
              </a:r>
              <a:endParaRPr sz="700"/>
            </a:p>
          </p:txBody>
        </p:sp>
      </p:grpSp>
      <p:grpSp>
        <p:nvGrpSpPr>
          <p:cNvPr id="250" name="Google Shape;250;p16"/>
          <p:cNvGrpSpPr/>
          <p:nvPr/>
        </p:nvGrpSpPr>
        <p:grpSpPr>
          <a:xfrm>
            <a:off x="3375646" y="3636426"/>
            <a:ext cx="2392763" cy="713005"/>
            <a:chOff x="0" y="-76200"/>
            <a:chExt cx="6380700" cy="1901347"/>
          </a:xfrm>
        </p:grpSpPr>
        <p:sp>
          <p:nvSpPr>
            <p:cNvPr id="251" name="Google Shape;251;p16"/>
            <p:cNvSpPr txBox="1"/>
            <p:nvPr/>
          </p:nvSpPr>
          <p:spPr>
            <a:xfrm>
              <a:off x="0" y="-76200"/>
              <a:ext cx="63807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Arial"/>
                  <a:ea typeface="Arial"/>
                  <a:cs typeface="Arial"/>
                  <a:sym typeface="Arial"/>
                </a:rPr>
                <a:t>Add a main point</a:t>
              </a:r>
              <a:endParaRPr sz="700"/>
            </a:p>
          </p:txBody>
        </p:sp>
        <p:sp>
          <p:nvSpPr>
            <p:cNvPr id="252" name="Google Shape;252;p16"/>
            <p:cNvSpPr txBox="1"/>
            <p:nvPr/>
          </p:nvSpPr>
          <p:spPr>
            <a:xfrm>
              <a:off x="0" y="922147"/>
              <a:ext cx="6380700" cy="90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Briefly elaborate on what</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you want to discuss. </a:t>
              </a:r>
              <a:endParaRPr sz="700"/>
            </a:p>
          </p:txBody>
        </p:sp>
      </p:grpSp>
      <p:grpSp>
        <p:nvGrpSpPr>
          <p:cNvPr id="253" name="Google Shape;253;p16"/>
          <p:cNvGrpSpPr/>
          <p:nvPr/>
        </p:nvGrpSpPr>
        <p:grpSpPr>
          <a:xfrm>
            <a:off x="6133527" y="3636426"/>
            <a:ext cx="2392763" cy="713005"/>
            <a:chOff x="0" y="-76200"/>
            <a:chExt cx="6380700" cy="1901347"/>
          </a:xfrm>
        </p:grpSpPr>
        <p:sp>
          <p:nvSpPr>
            <p:cNvPr id="254" name="Google Shape;254;p16"/>
            <p:cNvSpPr txBox="1"/>
            <p:nvPr/>
          </p:nvSpPr>
          <p:spPr>
            <a:xfrm>
              <a:off x="0" y="-76200"/>
              <a:ext cx="63807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FFFFF"/>
                  </a:solidFill>
                  <a:latin typeface="Arial"/>
                  <a:ea typeface="Arial"/>
                  <a:cs typeface="Arial"/>
                  <a:sym typeface="Arial"/>
                </a:rPr>
                <a:t>Add a main point</a:t>
              </a:r>
              <a:endParaRPr sz="700"/>
            </a:p>
          </p:txBody>
        </p:sp>
        <p:sp>
          <p:nvSpPr>
            <p:cNvPr id="255" name="Google Shape;255;p16"/>
            <p:cNvSpPr txBox="1"/>
            <p:nvPr/>
          </p:nvSpPr>
          <p:spPr>
            <a:xfrm>
              <a:off x="0" y="922147"/>
              <a:ext cx="6380700" cy="90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Briefly elaborate on what</a:t>
              </a:r>
              <a:endParaRPr sz="700"/>
            </a:p>
            <a:p>
              <a:pPr indent="0" lvl="1" marL="0" marR="0" rtl="0" algn="ctr">
                <a:lnSpc>
                  <a:spcPct val="100000"/>
                </a:lnSpc>
                <a:spcBef>
                  <a:spcPts val="0"/>
                </a:spcBef>
                <a:spcAft>
                  <a:spcPts val="0"/>
                </a:spcAft>
                <a:buNone/>
              </a:pPr>
              <a:r>
                <a:rPr b="1" i="0" lang="en" sz="1100" u="none" cap="none" strike="noStrike">
                  <a:solidFill>
                    <a:srgbClr val="FFFFFF"/>
                  </a:solidFill>
                  <a:latin typeface="Lato"/>
                  <a:ea typeface="Lato"/>
                  <a:cs typeface="Lato"/>
                  <a:sym typeface="Lato"/>
                </a:rPr>
                <a:t>you want to discuss. </a:t>
              </a:r>
              <a:endParaRPr sz="700"/>
            </a:p>
          </p:txBody>
        </p:sp>
      </p:grpSp>
      <p:cxnSp>
        <p:nvCxnSpPr>
          <p:cNvPr id="256" name="Google Shape;256;p16"/>
          <p:cNvCxnSpPr/>
          <p:nvPr/>
        </p:nvCxnSpPr>
        <p:spPr>
          <a:xfrm>
            <a:off x="714250" y="1619318"/>
            <a:ext cx="2199738" cy="0"/>
          </a:xfrm>
          <a:prstGeom prst="straightConnector1">
            <a:avLst/>
          </a:prstGeom>
          <a:noFill/>
          <a:ln cap="flat" cmpd="sng" w="142875">
            <a:solidFill>
              <a:srgbClr val="057EE0"/>
            </a:solidFill>
            <a:prstDash val="solid"/>
            <a:round/>
            <a:headEnd len="sm" w="sm" type="none"/>
            <a:tailEnd len="sm" w="sm" type="none"/>
          </a:ln>
        </p:spPr>
      </p:cxnSp>
      <p:cxnSp>
        <p:nvCxnSpPr>
          <p:cNvPr id="257" name="Google Shape;257;p16"/>
          <p:cNvCxnSpPr/>
          <p:nvPr/>
        </p:nvCxnSpPr>
        <p:spPr>
          <a:xfrm>
            <a:off x="3484038" y="1619318"/>
            <a:ext cx="2199738" cy="0"/>
          </a:xfrm>
          <a:prstGeom prst="straightConnector1">
            <a:avLst/>
          </a:prstGeom>
          <a:noFill/>
          <a:ln cap="flat" cmpd="sng" w="142875">
            <a:solidFill>
              <a:srgbClr val="057EE0"/>
            </a:solidFill>
            <a:prstDash val="solid"/>
            <a:round/>
            <a:headEnd len="sm" w="sm" type="none"/>
            <a:tailEnd len="sm" w="sm" type="none"/>
          </a:ln>
        </p:spPr>
      </p:cxnSp>
      <p:cxnSp>
        <p:nvCxnSpPr>
          <p:cNvPr id="258" name="Google Shape;258;p16"/>
          <p:cNvCxnSpPr/>
          <p:nvPr/>
        </p:nvCxnSpPr>
        <p:spPr>
          <a:xfrm>
            <a:off x="6230013" y="1619318"/>
            <a:ext cx="2199738" cy="0"/>
          </a:xfrm>
          <a:prstGeom prst="straightConnector1">
            <a:avLst/>
          </a:prstGeom>
          <a:noFill/>
          <a:ln cap="flat" cmpd="sng" w="142875">
            <a:solidFill>
              <a:srgbClr val="057EE0"/>
            </a:solidFill>
            <a:prstDash val="solid"/>
            <a:round/>
            <a:headEnd len="sm" w="sm" type="none"/>
            <a:tailEnd len="sm" w="sm" type="none"/>
          </a:ln>
        </p:spPr>
      </p:cxnSp>
      <p:cxnSp>
        <p:nvCxnSpPr>
          <p:cNvPr id="259" name="Google Shape;259;p16"/>
          <p:cNvCxnSpPr/>
          <p:nvPr/>
        </p:nvCxnSpPr>
        <p:spPr>
          <a:xfrm>
            <a:off x="714250" y="3156878"/>
            <a:ext cx="2199738" cy="0"/>
          </a:xfrm>
          <a:prstGeom prst="straightConnector1">
            <a:avLst/>
          </a:prstGeom>
          <a:noFill/>
          <a:ln cap="flat" cmpd="sng" w="142875">
            <a:solidFill>
              <a:srgbClr val="057EE0"/>
            </a:solidFill>
            <a:prstDash val="solid"/>
            <a:round/>
            <a:headEnd len="sm" w="sm" type="none"/>
            <a:tailEnd len="sm" w="sm" type="none"/>
          </a:ln>
        </p:spPr>
      </p:cxnSp>
      <p:cxnSp>
        <p:nvCxnSpPr>
          <p:cNvPr id="260" name="Google Shape;260;p16"/>
          <p:cNvCxnSpPr/>
          <p:nvPr/>
        </p:nvCxnSpPr>
        <p:spPr>
          <a:xfrm>
            <a:off x="3484038" y="3156878"/>
            <a:ext cx="2199738" cy="0"/>
          </a:xfrm>
          <a:prstGeom prst="straightConnector1">
            <a:avLst/>
          </a:prstGeom>
          <a:noFill/>
          <a:ln cap="flat" cmpd="sng" w="142875">
            <a:solidFill>
              <a:srgbClr val="057EE0"/>
            </a:solidFill>
            <a:prstDash val="solid"/>
            <a:round/>
            <a:headEnd len="sm" w="sm" type="none"/>
            <a:tailEnd len="sm" w="sm" type="none"/>
          </a:ln>
        </p:spPr>
      </p:cxnSp>
      <p:cxnSp>
        <p:nvCxnSpPr>
          <p:cNvPr id="261" name="Google Shape;261;p16"/>
          <p:cNvCxnSpPr/>
          <p:nvPr/>
        </p:nvCxnSpPr>
        <p:spPr>
          <a:xfrm>
            <a:off x="6230013" y="3156878"/>
            <a:ext cx="2199738" cy="0"/>
          </a:xfrm>
          <a:prstGeom prst="straightConnector1">
            <a:avLst/>
          </a:prstGeom>
          <a:noFill/>
          <a:ln cap="flat" cmpd="sng" w="142875">
            <a:solidFill>
              <a:srgbClr val="057EE0"/>
            </a:solidFill>
            <a:prstDash val="solid"/>
            <a:round/>
            <a:headEnd len="sm" w="sm" type="none"/>
            <a:tailEnd len="sm" w="sm" type="none"/>
          </a:ln>
        </p:spPr>
      </p:cxnSp>
      <p:cxnSp>
        <p:nvCxnSpPr>
          <p:cNvPr id="262" name="Google Shape;262;p16"/>
          <p:cNvCxnSpPr/>
          <p:nvPr/>
        </p:nvCxnSpPr>
        <p:spPr>
          <a:xfrm>
            <a:off x="738063" y="1584085"/>
            <a:ext cx="0" cy="1608026"/>
          </a:xfrm>
          <a:prstGeom prst="straightConnector1">
            <a:avLst/>
          </a:prstGeom>
          <a:noFill/>
          <a:ln cap="flat" cmpd="sng" w="142875">
            <a:solidFill>
              <a:srgbClr val="057EE0"/>
            </a:solidFill>
            <a:prstDash val="solid"/>
            <a:round/>
            <a:headEnd len="sm" w="sm" type="none"/>
            <a:tailEnd len="sm" w="sm" type="none"/>
          </a:ln>
        </p:spPr>
      </p:cxnSp>
      <p:cxnSp>
        <p:nvCxnSpPr>
          <p:cNvPr id="263" name="Google Shape;263;p16"/>
          <p:cNvCxnSpPr/>
          <p:nvPr/>
        </p:nvCxnSpPr>
        <p:spPr>
          <a:xfrm>
            <a:off x="3507850" y="1584085"/>
            <a:ext cx="0" cy="1608026"/>
          </a:xfrm>
          <a:prstGeom prst="straightConnector1">
            <a:avLst/>
          </a:prstGeom>
          <a:noFill/>
          <a:ln cap="flat" cmpd="sng" w="142875">
            <a:solidFill>
              <a:srgbClr val="057EE0"/>
            </a:solidFill>
            <a:prstDash val="solid"/>
            <a:round/>
            <a:headEnd len="sm" w="sm" type="none"/>
            <a:tailEnd len="sm" w="sm" type="none"/>
          </a:ln>
        </p:spPr>
      </p:cxnSp>
      <p:cxnSp>
        <p:nvCxnSpPr>
          <p:cNvPr id="264" name="Google Shape;264;p16"/>
          <p:cNvCxnSpPr/>
          <p:nvPr/>
        </p:nvCxnSpPr>
        <p:spPr>
          <a:xfrm>
            <a:off x="6253825" y="1584085"/>
            <a:ext cx="0" cy="1608026"/>
          </a:xfrm>
          <a:prstGeom prst="straightConnector1">
            <a:avLst/>
          </a:prstGeom>
          <a:noFill/>
          <a:ln cap="flat" cmpd="sng" w="142875">
            <a:solidFill>
              <a:srgbClr val="057EE0"/>
            </a:solidFill>
            <a:prstDash val="solid"/>
            <a:round/>
            <a:headEnd len="sm" w="sm" type="none"/>
            <a:tailEnd len="sm" w="sm" type="none"/>
          </a:ln>
        </p:spPr>
      </p:cxnSp>
      <p:cxnSp>
        <p:nvCxnSpPr>
          <p:cNvPr id="265" name="Google Shape;265;p16"/>
          <p:cNvCxnSpPr/>
          <p:nvPr/>
        </p:nvCxnSpPr>
        <p:spPr>
          <a:xfrm>
            <a:off x="2878269" y="1584085"/>
            <a:ext cx="0" cy="1608026"/>
          </a:xfrm>
          <a:prstGeom prst="straightConnector1">
            <a:avLst/>
          </a:prstGeom>
          <a:noFill/>
          <a:ln cap="flat" cmpd="sng" w="142875">
            <a:solidFill>
              <a:srgbClr val="057EE0"/>
            </a:solidFill>
            <a:prstDash val="solid"/>
            <a:round/>
            <a:headEnd len="sm" w="sm" type="none"/>
            <a:tailEnd len="sm" w="sm" type="none"/>
          </a:ln>
        </p:spPr>
      </p:cxnSp>
      <p:cxnSp>
        <p:nvCxnSpPr>
          <p:cNvPr id="266" name="Google Shape;266;p16"/>
          <p:cNvCxnSpPr/>
          <p:nvPr/>
        </p:nvCxnSpPr>
        <p:spPr>
          <a:xfrm>
            <a:off x="5648057" y="1584085"/>
            <a:ext cx="0" cy="1608026"/>
          </a:xfrm>
          <a:prstGeom prst="straightConnector1">
            <a:avLst/>
          </a:prstGeom>
          <a:noFill/>
          <a:ln cap="flat" cmpd="sng" w="142875">
            <a:solidFill>
              <a:srgbClr val="057EE0"/>
            </a:solidFill>
            <a:prstDash val="solid"/>
            <a:round/>
            <a:headEnd len="sm" w="sm" type="none"/>
            <a:tailEnd len="sm" w="sm" type="none"/>
          </a:ln>
        </p:spPr>
      </p:cxnSp>
      <p:cxnSp>
        <p:nvCxnSpPr>
          <p:cNvPr id="267" name="Google Shape;267;p16"/>
          <p:cNvCxnSpPr/>
          <p:nvPr/>
        </p:nvCxnSpPr>
        <p:spPr>
          <a:xfrm>
            <a:off x="8394031" y="1584085"/>
            <a:ext cx="0" cy="1608026"/>
          </a:xfrm>
          <a:prstGeom prst="straightConnector1">
            <a:avLst/>
          </a:prstGeom>
          <a:noFill/>
          <a:ln cap="flat" cmpd="sng" w="142875">
            <a:solidFill>
              <a:srgbClr val="057EE0"/>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17"/>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273" name="Google Shape;273;p17"/>
          <p:cNvGrpSpPr/>
          <p:nvPr/>
        </p:nvGrpSpPr>
        <p:grpSpPr>
          <a:xfrm>
            <a:off x="3629542" y="357144"/>
            <a:ext cx="5303574" cy="4350307"/>
            <a:chOff x="0" y="-38100"/>
            <a:chExt cx="2793652" cy="2291520"/>
          </a:xfrm>
        </p:grpSpPr>
        <p:sp>
          <p:nvSpPr>
            <p:cNvPr id="274" name="Google Shape;274;p17"/>
            <p:cNvSpPr/>
            <p:nvPr/>
          </p:nvSpPr>
          <p:spPr>
            <a:xfrm>
              <a:off x="0" y="0"/>
              <a:ext cx="2793652" cy="2253420"/>
            </a:xfrm>
            <a:custGeom>
              <a:rect b="b" l="l" r="r" t="t"/>
              <a:pathLst>
                <a:path extrusionOk="0" h="2253420" w="2793652">
                  <a:moveTo>
                    <a:pt x="0" y="0"/>
                  </a:moveTo>
                  <a:lnTo>
                    <a:pt x="2793652" y="0"/>
                  </a:lnTo>
                  <a:lnTo>
                    <a:pt x="2793652" y="2253420"/>
                  </a:lnTo>
                  <a:lnTo>
                    <a:pt x="0" y="2253420"/>
                  </a:lnTo>
                  <a:close/>
                </a:path>
              </a:pathLst>
            </a:custGeom>
            <a:solidFill>
              <a:srgbClr val="057EE0"/>
            </a:solidFill>
            <a:ln>
              <a:noFill/>
            </a:ln>
          </p:spPr>
        </p:sp>
        <p:sp>
          <p:nvSpPr>
            <p:cNvPr id="275" name="Google Shape;275;p17"/>
            <p:cNvSpPr txBox="1"/>
            <p:nvPr/>
          </p:nvSpPr>
          <p:spPr>
            <a:xfrm>
              <a:off x="0" y="-38100"/>
              <a:ext cx="2793652" cy="2291520"/>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6" name="Google Shape;276;p17"/>
          <p:cNvPicPr preferRelativeResize="0"/>
          <p:nvPr/>
        </p:nvPicPr>
        <p:blipFill>
          <a:blip r:embed="rId4">
            <a:alphaModFix/>
          </a:blip>
          <a:stretch>
            <a:fillRect/>
          </a:stretch>
        </p:blipFill>
        <p:spPr>
          <a:xfrm>
            <a:off x="3308025" y="514350"/>
            <a:ext cx="5529049" cy="4114780"/>
          </a:xfrm>
          <a:prstGeom prst="rect">
            <a:avLst/>
          </a:prstGeom>
          <a:noFill/>
          <a:ln>
            <a:noFill/>
          </a:ln>
        </p:spPr>
      </p:pic>
      <p:grpSp>
        <p:nvGrpSpPr>
          <p:cNvPr id="277" name="Google Shape;277;p17"/>
          <p:cNvGrpSpPr/>
          <p:nvPr/>
        </p:nvGrpSpPr>
        <p:grpSpPr>
          <a:xfrm>
            <a:off x="515098" y="233539"/>
            <a:ext cx="3348214" cy="4586142"/>
            <a:chOff x="0" y="-38100"/>
            <a:chExt cx="1413023" cy="1935457"/>
          </a:xfrm>
        </p:grpSpPr>
        <p:sp>
          <p:nvSpPr>
            <p:cNvPr id="278" name="Google Shape;278;p17"/>
            <p:cNvSpPr/>
            <p:nvPr/>
          </p:nvSpPr>
          <p:spPr>
            <a:xfrm>
              <a:off x="0" y="0"/>
              <a:ext cx="1413023" cy="1897357"/>
            </a:xfrm>
            <a:custGeom>
              <a:rect b="b" l="l" r="r" t="t"/>
              <a:pathLst>
                <a:path extrusionOk="0" h="1897357" w="1413023">
                  <a:moveTo>
                    <a:pt x="58962" y="0"/>
                  </a:moveTo>
                  <a:lnTo>
                    <a:pt x="1354061" y="0"/>
                  </a:lnTo>
                  <a:cubicBezTo>
                    <a:pt x="1386625" y="0"/>
                    <a:pt x="1413023" y="26398"/>
                    <a:pt x="1413023" y="58962"/>
                  </a:cubicBezTo>
                  <a:lnTo>
                    <a:pt x="1413023" y="1838395"/>
                  </a:lnTo>
                  <a:cubicBezTo>
                    <a:pt x="1413023" y="1854033"/>
                    <a:pt x="1406811" y="1869030"/>
                    <a:pt x="1395754" y="1880088"/>
                  </a:cubicBezTo>
                  <a:cubicBezTo>
                    <a:pt x="1384696" y="1891145"/>
                    <a:pt x="1369699" y="1897357"/>
                    <a:pt x="1354061" y="1897357"/>
                  </a:cubicBezTo>
                  <a:lnTo>
                    <a:pt x="58962" y="1897357"/>
                  </a:lnTo>
                  <a:cubicBezTo>
                    <a:pt x="43325" y="1897357"/>
                    <a:pt x="28327" y="1891145"/>
                    <a:pt x="17270" y="1880088"/>
                  </a:cubicBezTo>
                  <a:cubicBezTo>
                    <a:pt x="6212" y="1869030"/>
                    <a:pt x="0" y="1854033"/>
                    <a:pt x="0" y="1838395"/>
                  </a:cubicBezTo>
                  <a:lnTo>
                    <a:pt x="0" y="58962"/>
                  </a:lnTo>
                  <a:cubicBezTo>
                    <a:pt x="0" y="43325"/>
                    <a:pt x="6212" y="28327"/>
                    <a:pt x="17270" y="17270"/>
                  </a:cubicBezTo>
                  <a:cubicBezTo>
                    <a:pt x="28327" y="6212"/>
                    <a:pt x="43325" y="0"/>
                    <a:pt x="58962"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17"/>
            <p:cNvSpPr txBox="1"/>
            <p:nvPr/>
          </p:nvSpPr>
          <p:spPr>
            <a:xfrm>
              <a:off x="0" y="-38100"/>
              <a:ext cx="1413023" cy="1935457"/>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0" name="Google Shape;280;p17"/>
          <p:cNvGrpSpPr/>
          <p:nvPr/>
        </p:nvGrpSpPr>
        <p:grpSpPr>
          <a:xfrm>
            <a:off x="514350" y="1026046"/>
            <a:ext cx="3348214" cy="1802677"/>
            <a:chOff x="0" y="-38100"/>
            <a:chExt cx="1413023" cy="760771"/>
          </a:xfrm>
        </p:grpSpPr>
        <p:sp>
          <p:nvSpPr>
            <p:cNvPr id="281" name="Google Shape;281;p17"/>
            <p:cNvSpPr/>
            <p:nvPr/>
          </p:nvSpPr>
          <p:spPr>
            <a:xfrm>
              <a:off x="0" y="0"/>
              <a:ext cx="1413023" cy="722671"/>
            </a:xfrm>
            <a:custGeom>
              <a:rect b="b" l="l" r="r" t="t"/>
              <a:pathLst>
                <a:path extrusionOk="0" h="722671" w="1413023">
                  <a:moveTo>
                    <a:pt x="58962" y="0"/>
                  </a:moveTo>
                  <a:lnTo>
                    <a:pt x="1354061" y="0"/>
                  </a:lnTo>
                  <a:cubicBezTo>
                    <a:pt x="1386625" y="0"/>
                    <a:pt x="1413023" y="26398"/>
                    <a:pt x="1413023" y="58962"/>
                  </a:cubicBezTo>
                  <a:lnTo>
                    <a:pt x="1413023" y="663709"/>
                  </a:lnTo>
                  <a:cubicBezTo>
                    <a:pt x="1413023" y="679347"/>
                    <a:pt x="1406811" y="694344"/>
                    <a:pt x="1395754" y="705402"/>
                  </a:cubicBezTo>
                  <a:cubicBezTo>
                    <a:pt x="1384696" y="716459"/>
                    <a:pt x="1369699" y="722671"/>
                    <a:pt x="1354061" y="722671"/>
                  </a:cubicBezTo>
                  <a:lnTo>
                    <a:pt x="58962" y="722671"/>
                  </a:lnTo>
                  <a:cubicBezTo>
                    <a:pt x="26398" y="722671"/>
                    <a:pt x="0" y="696273"/>
                    <a:pt x="0" y="663709"/>
                  </a:cubicBezTo>
                  <a:lnTo>
                    <a:pt x="0" y="58962"/>
                  </a:lnTo>
                  <a:cubicBezTo>
                    <a:pt x="0" y="43325"/>
                    <a:pt x="6212" y="28327"/>
                    <a:pt x="17270" y="17270"/>
                  </a:cubicBezTo>
                  <a:cubicBezTo>
                    <a:pt x="28327" y="6212"/>
                    <a:pt x="43325" y="0"/>
                    <a:pt x="58962"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2" name="Google Shape;282;p17"/>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3" name="Google Shape;283;p17"/>
          <p:cNvGrpSpPr/>
          <p:nvPr/>
        </p:nvGrpSpPr>
        <p:grpSpPr>
          <a:xfrm>
            <a:off x="514350" y="233539"/>
            <a:ext cx="3348214" cy="1802677"/>
            <a:chOff x="0" y="-38100"/>
            <a:chExt cx="1413023" cy="760771"/>
          </a:xfrm>
        </p:grpSpPr>
        <p:sp>
          <p:nvSpPr>
            <p:cNvPr id="284" name="Google Shape;284;p17"/>
            <p:cNvSpPr/>
            <p:nvPr/>
          </p:nvSpPr>
          <p:spPr>
            <a:xfrm>
              <a:off x="0" y="0"/>
              <a:ext cx="1413023" cy="722671"/>
            </a:xfrm>
            <a:custGeom>
              <a:rect b="b" l="l" r="r" t="t"/>
              <a:pathLst>
                <a:path extrusionOk="0" h="722671" w="1413023">
                  <a:moveTo>
                    <a:pt x="58962" y="0"/>
                  </a:moveTo>
                  <a:lnTo>
                    <a:pt x="1354061" y="0"/>
                  </a:lnTo>
                  <a:cubicBezTo>
                    <a:pt x="1386625" y="0"/>
                    <a:pt x="1413023" y="26398"/>
                    <a:pt x="1413023" y="58962"/>
                  </a:cubicBezTo>
                  <a:lnTo>
                    <a:pt x="1413023" y="663709"/>
                  </a:lnTo>
                  <a:cubicBezTo>
                    <a:pt x="1413023" y="679347"/>
                    <a:pt x="1406811" y="694344"/>
                    <a:pt x="1395754" y="705402"/>
                  </a:cubicBezTo>
                  <a:cubicBezTo>
                    <a:pt x="1384696" y="716459"/>
                    <a:pt x="1369699" y="722671"/>
                    <a:pt x="1354061" y="722671"/>
                  </a:cubicBezTo>
                  <a:lnTo>
                    <a:pt x="58962" y="722671"/>
                  </a:lnTo>
                  <a:cubicBezTo>
                    <a:pt x="26398" y="722671"/>
                    <a:pt x="0" y="696273"/>
                    <a:pt x="0" y="663709"/>
                  </a:cubicBezTo>
                  <a:lnTo>
                    <a:pt x="0" y="58962"/>
                  </a:lnTo>
                  <a:cubicBezTo>
                    <a:pt x="0" y="43325"/>
                    <a:pt x="6212" y="28327"/>
                    <a:pt x="17270" y="17270"/>
                  </a:cubicBezTo>
                  <a:cubicBezTo>
                    <a:pt x="28327" y="6212"/>
                    <a:pt x="43325" y="0"/>
                    <a:pt x="58962" y="0"/>
                  </a:cubicBezTo>
                  <a:close/>
                </a:path>
              </a:pathLst>
            </a:custGeom>
            <a:solidFill>
              <a:srgbClr val="CAB1E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5" name="Google Shape;285;p17"/>
            <p:cNvSpPr txBox="1"/>
            <p:nvPr/>
          </p:nvSpPr>
          <p:spPr>
            <a:xfrm>
              <a:off x="0" y="-38100"/>
              <a:ext cx="1413023" cy="760771"/>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6" name="Google Shape;286;p17"/>
          <p:cNvSpPr/>
          <p:nvPr/>
        </p:nvSpPr>
        <p:spPr>
          <a:xfrm>
            <a:off x="7778879" y="67579"/>
            <a:ext cx="1267127" cy="1177276"/>
          </a:xfrm>
          <a:custGeom>
            <a:rect b="b" l="l" r="r" t="t"/>
            <a:pathLst>
              <a:path extrusionOk="0" h="2354552" w="2534254">
                <a:moveTo>
                  <a:pt x="0" y="0"/>
                </a:moveTo>
                <a:lnTo>
                  <a:pt x="2534254" y="0"/>
                </a:lnTo>
                <a:lnTo>
                  <a:pt x="2534254" y="2354553"/>
                </a:lnTo>
                <a:lnTo>
                  <a:pt x="0" y="2354553"/>
                </a:lnTo>
                <a:lnTo>
                  <a:pt x="0" y="0"/>
                </a:lnTo>
                <a:close/>
              </a:path>
            </a:pathLst>
          </a:custGeom>
          <a:blipFill rotWithShape="1">
            <a:blip r:embed="rId5">
              <a:alphaModFix/>
            </a:blip>
            <a:stretch>
              <a:fillRect b="0" l="0" r="0" t="0"/>
            </a:stretch>
          </a:blipFill>
          <a:ln>
            <a:noFill/>
          </a:ln>
        </p:spPr>
      </p:sp>
      <p:sp>
        <p:nvSpPr>
          <p:cNvPr id="287" name="Google Shape;287;p17"/>
          <p:cNvSpPr/>
          <p:nvPr/>
        </p:nvSpPr>
        <p:spPr>
          <a:xfrm>
            <a:off x="3210779" y="3140346"/>
            <a:ext cx="1980506" cy="2281465"/>
          </a:xfrm>
          <a:custGeom>
            <a:rect b="b" l="l" r="r" t="t"/>
            <a:pathLst>
              <a:path extrusionOk="0" h="4562930" w="3961012">
                <a:moveTo>
                  <a:pt x="0" y="0"/>
                </a:moveTo>
                <a:lnTo>
                  <a:pt x="3961012" y="0"/>
                </a:lnTo>
                <a:lnTo>
                  <a:pt x="3961012" y="4562930"/>
                </a:lnTo>
                <a:lnTo>
                  <a:pt x="0" y="4562930"/>
                </a:lnTo>
                <a:lnTo>
                  <a:pt x="0" y="0"/>
                </a:lnTo>
                <a:close/>
              </a:path>
            </a:pathLst>
          </a:custGeom>
          <a:blipFill rotWithShape="1">
            <a:blip r:embed="rId6">
              <a:alphaModFix/>
            </a:blip>
            <a:stretch>
              <a:fillRect b="0" l="0" r="0" t="0"/>
            </a:stretch>
          </a:blipFill>
          <a:ln>
            <a:noFill/>
          </a:ln>
        </p:spPr>
      </p:sp>
      <p:sp>
        <p:nvSpPr>
          <p:cNvPr id="288" name="Google Shape;288;p17"/>
          <p:cNvSpPr txBox="1"/>
          <p:nvPr/>
        </p:nvSpPr>
        <p:spPr>
          <a:xfrm>
            <a:off x="1265836" y="3038252"/>
            <a:ext cx="1846800" cy="1200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300" u="none" cap="none" strike="noStrike">
                <a:solidFill>
                  <a:srgbClr val="FFFFFF"/>
                </a:solidFill>
                <a:latin typeface="Lato"/>
                <a:ea typeface="Lato"/>
                <a:cs typeface="Lato"/>
                <a:sym typeface="Lato"/>
              </a:rPr>
              <a:t>Donec hendrerit risus ipsum. Vestibulum faucibus iaculis augue, non maximus quam laoreet auctor. Donec eu ultrices metus. </a:t>
            </a:r>
            <a:endParaRPr sz="700"/>
          </a:p>
        </p:txBody>
      </p:sp>
      <p:sp>
        <p:nvSpPr>
          <p:cNvPr id="289" name="Google Shape;289;p17"/>
          <p:cNvSpPr txBox="1"/>
          <p:nvPr/>
        </p:nvSpPr>
        <p:spPr>
          <a:xfrm>
            <a:off x="613776" y="2141566"/>
            <a:ext cx="3150857" cy="525561"/>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3100" u="none" cap="none" strike="noStrike">
                <a:solidFill>
                  <a:srgbClr val="FFFFFF"/>
                </a:solidFill>
                <a:latin typeface="Arial"/>
                <a:ea typeface="Arial"/>
                <a:cs typeface="Arial"/>
                <a:sym typeface="Arial"/>
              </a:rPr>
              <a:t>K-POP</a:t>
            </a:r>
            <a:endParaRPr sz="700"/>
          </a:p>
        </p:txBody>
      </p:sp>
      <p:sp>
        <p:nvSpPr>
          <p:cNvPr id="290" name="Google Shape;290;p17"/>
          <p:cNvSpPr txBox="1"/>
          <p:nvPr/>
        </p:nvSpPr>
        <p:spPr>
          <a:xfrm>
            <a:off x="1065720" y="325598"/>
            <a:ext cx="2246968" cy="1646927"/>
          </a:xfrm>
          <a:prstGeom prst="rect">
            <a:avLst/>
          </a:prstGeom>
          <a:noFill/>
          <a:ln>
            <a:noFill/>
          </a:ln>
        </p:spPr>
        <p:txBody>
          <a:bodyPr anchorCtr="0" anchor="t" bIns="0" lIns="0" spcFirstLastPara="1" rIns="0" wrap="square" tIns="0">
            <a:spAutoFit/>
          </a:bodyPr>
          <a:lstStyle/>
          <a:p>
            <a:pPr indent="0" lvl="0" marL="0" marR="0" rtl="0" algn="ctr">
              <a:lnSpc>
                <a:spcPct val="105998"/>
              </a:lnSpc>
              <a:spcBef>
                <a:spcPts val="0"/>
              </a:spcBef>
              <a:spcAft>
                <a:spcPts val="0"/>
              </a:spcAft>
              <a:buNone/>
            </a:pPr>
            <a:r>
              <a:rPr b="0" i="0" lang="en" sz="10400" u="none" cap="none" strike="noStrike">
                <a:solidFill>
                  <a:srgbClr val="057EE0"/>
                </a:solidFill>
                <a:latin typeface="Bungee"/>
                <a:ea typeface="Bungee"/>
                <a:cs typeface="Bungee"/>
                <a:sym typeface="Bungee"/>
              </a:rPr>
              <a:t>02</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18"/>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296" name="Google Shape;296;p18"/>
          <p:cNvGrpSpPr/>
          <p:nvPr/>
        </p:nvGrpSpPr>
        <p:grpSpPr>
          <a:xfrm>
            <a:off x="3083338" y="233790"/>
            <a:ext cx="5599778" cy="3255326"/>
            <a:chOff x="0" y="-38100"/>
            <a:chExt cx="2949677" cy="1714740"/>
          </a:xfrm>
        </p:grpSpPr>
        <p:sp>
          <p:nvSpPr>
            <p:cNvPr id="297" name="Google Shape;297;p18"/>
            <p:cNvSpPr/>
            <p:nvPr/>
          </p:nvSpPr>
          <p:spPr>
            <a:xfrm>
              <a:off x="0" y="0"/>
              <a:ext cx="2949677" cy="1676640"/>
            </a:xfrm>
            <a:custGeom>
              <a:rect b="b" l="l" r="r" t="t"/>
              <a:pathLst>
                <a:path extrusionOk="0" h="1676640" w="2949677">
                  <a:moveTo>
                    <a:pt x="0" y="0"/>
                  </a:moveTo>
                  <a:lnTo>
                    <a:pt x="2949677" y="0"/>
                  </a:lnTo>
                  <a:lnTo>
                    <a:pt x="2949677" y="1676640"/>
                  </a:lnTo>
                  <a:lnTo>
                    <a:pt x="0" y="1676640"/>
                  </a:lnTo>
                  <a:close/>
                </a:path>
              </a:pathLst>
            </a:custGeom>
            <a:solidFill>
              <a:srgbClr val="ECC0F4"/>
            </a:solidFill>
            <a:ln>
              <a:noFill/>
            </a:ln>
          </p:spPr>
        </p:sp>
        <p:sp>
          <p:nvSpPr>
            <p:cNvPr id="298" name="Google Shape;298;p18"/>
            <p:cNvSpPr txBox="1"/>
            <p:nvPr/>
          </p:nvSpPr>
          <p:spPr>
            <a:xfrm>
              <a:off x="0" y="-38100"/>
              <a:ext cx="2949677" cy="1714740"/>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99" name="Google Shape;299;p18"/>
          <p:cNvPicPr preferRelativeResize="0"/>
          <p:nvPr/>
        </p:nvPicPr>
        <p:blipFill>
          <a:blip r:embed="rId4">
            <a:alphaModFix/>
          </a:blip>
          <a:stretch>
            <a:fillRect/>
          </a:stretch>
        </p:blipFill>
        <p:spPr>
          <a:xfrm>
            <a:off x="3201719" y="430275"/>
            <a:ext cx="5363280" cy="2977576"/>
          </a:xfrm>
          <a:prstGeom prst="rect">
            <a:avLst/>
          </a:prstGeom>
          <a:noFill/>
          <a:ln>
            <a:noFill/>
          </a:ln>
        </p:spPr>
      </p:pic>
      <p:grpSp>
        <p:nvGrpSpPr>
          <p:cNvPr id="300" name="Google Shape;300;p18"/>
          <p:cNvGrpSpPr/>
          <p:nvPr/>
        </p:nvGrpSpPr>
        <p:grpSpPr>
          <a:xfrm>
            <a:off x="3083338" y="2945578"/>
            <a:ext cx="5599778" cy="1817392"/>
            <a:chOff x="0" y="-38100"/>
            <a:chExt cx="2949677" cy="957309"/>
          </a:xfrm>
        </p:grpSpPr>
        <p:sp>
          <p:nvSpPr>
            <p:cNvPr id="301" name="Google Shape;301;p18"/>
            <p:cNvSpPr/>
            <p:nvPr/>
          </p:nvSpPr>
          <p:spPr>
            <a:xfrm>
              <a:off x="0" y="0"/>
              <a:ext cx="2949677" cy="919209"/>
            </a:xfrm>
            <a:custGeom>
              <a:rect b="b" l="l" r="r" t="t"/>
              <a:pathLst>
                <a:path extrusionOk="0" h="919209" w="2949677">
                  <a:moveTo>
                    <a:pt x="35255" y="0"/>
                  </a:moveTo>
                  <a:lnTo>
                    <a:pt x="2914422" y="0"/>
                  </a:lnTo>
                  <a:cubicBezTo>
                    <a:pt x="2933893" y="0"/>
                    <a:pt x="2949677" y="15784"/>
                    <a:pt x="2949677" y="35255"/>
                  </a:cubicBezTo>
                  <a:lnTo>
                    <a:pt x="2949677" y="883955"/>
                  </a:lnTo>
                  <a:cubicBezTo>
                    <a:pt x="2949677" y="893305"/>
                    <a:pt x="2945963" y="902272"/>
                    <a:pt x="2939351" y="908883"/>
                  </a:cubicBezTo>
                  <a:cubicBezTo>
                    <a:pt x="2932740" y="915495"/>
                    <a:pt x="2923773" y="919209"/>
                    <a:pt x="2914422" y="919209"/>
                  </a:cubicBezTo>
                  <a:lnTo>
                    <a:pt x="35255" y="919209"/>
                  </a:lnTo>
                  <a:cubicBezTo>
                    <a:pt x="15784" y="919209"/>
                    <a:pt x="0" y="903425"/>
                    <a:pt x="0" y="883955"/>
                  </a:cubicBezTo>
                  <a:lnTo>
                    <a:pt x="0" y="35255"/>
                  </a:lnTo>
                  <a:cubicBezTo>
                    <a:pt x="0" y="25905"/>
                    <a:pt x="3714" y="16937"/>
                    <a:pt x="10326" y="10326"/>
                  </a:cubicBezTo>
                  <a:cubicBezTo>
                    <a:pt x="16937" y="3714"/>
                    <a:pt x="25905" y="0"/>
                    <a:pt x="35255" y="0"/>
                  </a:cubicBezTo>
                  <a:close/>
                </a:path>
              </a:pathLst>
            </a:custGeom>
            <a:solidFill>
              <a:srgbClr val="057EE0"/>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2" name="Google Shape;302;p18"/>
            <p:cNvSpPr txBox="1"/>
            <p:nvPr/>
          </p:nvSpPr>
          <p:spPr>
            <a:xfrm>
              <a:off x="0" y="-38100"/>
              <a:ext cx="2949677" cy="957309"/>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3" name="Google Shape;303;p18"/>
          <p:cNvGrpSpPr/>
          <p:nvPr/>
        </p:nvGrpSpPr>
        <p:grpSpPr>
          <a:xfrm>
            <a:off x="-642495" y="698412"/>
            <a:ext cx="4228703" cy="3674345"/>
            <a:chOff x="0" y="-38100"/>
            <a:chExt cx="2227465" cy="1935457"/>
          </a:xfrm>
        </p:grpSpPr>
        <p:sp>
          <p:nvSpPr>
            <p:cNvPr id="304" name="Google Shape;304;p18"/>
            <p:cNvSpPr/>
            <p:nvPr/>
          </p:nvSpPr>
          <p:spPr>
            <a:xfrm>
              <a:off x="0" y="0"/>
              <a:ext cx="2227465" cy="1897357"/>
            </a:xfrm>
            <a:custGeom>
              <a:rect b="b" l="l" r="r" t="t"/>
              <a:pathLst>
                <a:path extrusionOk="0" h="1897357" w="2227465">
                  <a:moveTo>
                    <a:pt x="46685" y="0"/>
                  </a:moveTo>
                  <a:lnTo>
                    <a:pt x="2180779" y="0"/>
                  </a:lnTo>
                  <a:cubicBezTo>
                    <a:pt x="2193161" y="0"/>
                    <a:pt x="2205036" y="4919"/>
                    <a:pt x="2213791" y="13674"/>
                  </a:cubicBezTo>
                  <a:cubicBezTo>
                    <a:pt x="2222546" y="22429"/>
                    <a:pt x="2227465" y="34304"/>
                    <a:pt x="2227465" y="46685"/>
                  </a:cubicBezTo>
                  <a:lnTo>
                    <a:pt x="2227465" y="1850672"/>
                  </a:lnTo>
                  <a:cubicBezTo>
                    <a:pt x="2227465" y="1876456"/>
                    <a:pt x="2206563" y="1897357"/>
                    <a:pt x="2180779" y="1897357"/>
                  </a:cubicBezTo>
                  <a:lnTo>
                    <a:pt x="46685" y="1897357"/>
                  </a:lnTo>
                  <a:cubicBezTo>
                    <a:pt x="20902" y="1897357"/>
                    <a:pt x="0" y="1876456"/>
                    <a:pt x="0" y="1850672"/>
                  </a:cubicBezTo>
                  <a:lnTo>
                    <a:pt x="0" y="46685"/>
                  </a:lnTo>
                  <a:cubicBezTo>
                    <a:pt x="0" y="34304"/>
                    <a:pt x="4919" y="22429"/>
                    <a:pt x="13674" y="13674"/>
                  </a:cubicBezTo>
                  <a:cubicBezTo>
                    <a:pt x="22429" y="4919"/>
                    <a:pt x="34304" y="0"/>
                    <a:pt x="46685"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5" name="Google Shape;305;p18"/>
            <p:cNvSpPr txBox="1"/>
            <p:nvPr/>
          </p:nvSpPr>
          <p:spPr>
            <a:xfrm>
              <a:off x="0" y="-38100"/>
              <a:ext cx="2227465" cy="1935457"/>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6" name="Google Shape;306;p18"/>
          <p:cNvSpPr txBox="1"/>
          <p:nvPr/>
        </p:nvSpPr>
        <p:spPr>
          <a:xfrm>
            <a:off x="257950" y="1120097"/>
            <a:ext cx="3051300" cy="307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000" u="none" cap="none" strike="noStrike">
                <a:solidFill>
                  <a:srgbClr val="FFFFFF"/>
                </a:solidFill>
                <a:latin typeface="Bungee"/>
                <a:ea typeface="Bungee"/>
                <a:cs typeface="Bungee"/>
                <a:sym typeface="Bungee"/>
              </a:rPr>
              <a:t>WRITE YOUR TOPIC OR IDEA</a:t>
            </a:r>
            <a:endParaRPr sz="700"/>
          </a:p>
        </p:txBody>
      </p:sp>
      <p:sp>
        <p:nvSpPr>
          <p:cNvPr id="307" name="Google Shape;307;p18"/>
          <p:cNvSpPr txBox="1"/>
          <p:nvPr/>
        </p:nvSpPr>
        <p:spPr>
          <a:xfrm>
            <a:off x="3902220" y="3238157"/>
            <a:ext cx="2185200" cy="1077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 sz="1000" u="none" cap="none" strike="noStrike">
                <a:solidFill>
                  <a:srgbClr val="FFF6F4"/>
                </a:solidFill>
                <a:latin typeface="Lato"/>
                <a:ea typeface="Lato"/>
                <a:cs typeface="Lato"/>
                <a:sym typeface="Lato"/>
              </a:rPr>
              <a:t>Elaborate on your topic here. Lorem ipsum dolor sit amet, consectetur adipiscing elit, sed do eiusmod tempor incididunt ut labore et dolore magna aliqua. Ut enim ad minim veniam, quis nostrud exercitation ullamco laboris  ea commodo consequat. </a:t>
            </a:r>
            <a:endParaRPr sz="700"/>
          </a:p>
        </p:txBody>
      </p:sp>
      <p:sp>
        <p:nvSpPr>
          <p:cNvPr id="308" name="Google Shape;308;p18"/>
          <p:cNvSpPr txBox="1"/>
          <p:nvPr/>
        </p:nvSpPr>
        <p:spPr>
          <a:xfrm>
            <a:off x="6411826" y="3238157"/>
            <a:ext cx="1804500" cy="1077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 sz="1000" u="none" cap="none" strike="noStrike">
                <a:solidFill>
                  <a:srgbClr val="FFF6F4"/>
                </a:solidFill>
                <a:latin typeface="Lato"/>
                <a:ea typeface="Lato"/>
                <a:cs typeface="Lato"/>
                <a:sym typeface="Lato"/>
              </a:rPr>
              <a:t>Duis aute irure dolor in reprehenderit in voluptate velit esse cillum dolore eu fugiat nulla pariatur. Excepteur sint occaecat cupidatat non proident,  qui officia nisi ut aanim id est laborum.</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19"/>
          <p:cNvPicPr preferRelativeResize="0"/>
          <p:nvPr/>
        </p:nvPicPr>
        <p:blipFill>
          <a:blip r:embed="rId3">
            <a:alphaModFix/>
          </a:blip>
          <a:stretch>
            <a:fillRect/>
          </a:stretch>
        </p:blipFill>
        <p:spPr>
          <a:xfrm>
            <a:off x="0" y="-95250"/>
            <a:ext cx="9313326" cy="5238750"/>
          </a:xfrm>
          <a:prstGeom prst="rect">
            <a:avLst/>
          </a:prstGeom>
          <a:noFill/>
          <a:ln>
            <a:noFill/>
          </a:ln>
        </p:spPr>
      </p:pic>
      <p:grpSp>
        <p:nvGrpSpPr>
          <p:cNvPr id="314" name="Google Shape;314;p19"/>
          <p:cNvGrpSpPr/>
          <p:nvPr/>
        </p:nvGrpSpPr>
        <p:grpSpPr>
          <a:xfrm>
            <a:off x="514350" y="645753"/>
            <a:ext cx="5592580" cy="3907435"/>
            <a:chOff x="0" y="-38100"/>
            <a:chExt cx="2945885" cy="2058238"/>
          </a:xfrm>
        </p:grpSpPr>
        <p:sp>
          <p:nvSpPr>
            <p:cNvPr id="315" name="Google Shape;315;p19"/>
            <p:cNvSpPr/>
            <p:nvPr/>
          </p:nvSpPr>
          <p:spPr>
            <a:xfrm>
              <a:off x="0" y="0"/>
              <a:ext cx="2945885" cy="2020138"/>
            </a:xfrm>
            <a:custGeom>
              <a:rect b="b" l="l" r="r" t="t"/>
              <a:pathLst>
                <a:path extrusionOk="0" h="2020138" w="2945885">
                  <a:moveTo>
                    <a:pt x="35300" y="0"/>
                  </a:moveTo>
                  <a:lnTo>
                    <a:pt x="2910585" y="0"/>
                  </a:lnTo>
                  <a:cubicBezTo>
                    <a:pt x="2919948" y="0"/>
                    <a:pt x="2928926" y="3719"/>
                    <a:pt x="2935546" y="10339"/>
                  </a:cubicBezTo>
                  <a:cubicBezTo>
                    <a:pt x="2942166" y="16959"/>
                    <a:pt x="2945885" y="25938"/>
                    <a:pt x="2945885" y="35300"/>
                  </a:cubicBezTo>
                  <a:lnTo>
                    <a:pt x="2945885" y="1984837"/>
                  </a:lnTo>
                  <a:cubicBezTo>
                    <a:pt x="2945885" y="2004333"/>
                    <a:pt x="2930081" y="2020138"/>
                    <a:pt x="2910585" y="2020138"/>
                  </a:cubicBezTo>
                  <a:lnTo>
                    <a:pt x="35300" y="2020138"/>
                  </a:lnTo>
                  <a:cubicBezTo>
                    <a:pt x="15804" y="2020138"/>
                    <a:pt x="0" y="2004333"/>
                    <a:pt x="0" y="1984837"/>
                  </a:cubicBezTo>
                  <a:lnTo>
                    <a:pt x="0" y="35300"/>
                  </a:lnTo>
                  <a:cubicBezTo>
                    <a:pt x="0" y="15804"/>
                    <a:pt x="15804" y="0"/>
                    <a:pt x="35300" y="0"/>
                  </a:cubicBezTo>
                  <a:close/>
                </a:path>
              </a:pathLst>
            </a:custGeom>
            <a:solidFill>
              <a:srgbClr val="FA62CF"/>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19"/>
            <p:cNvSpPr txBox="1"/>
            <p:nvPr/>
          </p:nvSpPr>
          <p:spPr>
            <a:xfrm>
              <a:off x="0" y="-38100"/>
              <a:ext cx="2945885" cy="2058238"/>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19"/>
          <p:cNvGrpSpPr/>
          <p:nvPr/>
        </p:nvGrpSpPr>
        <p:grpSpPr>
          <a:xfrm>
            <a:off x="514350" y="645753"/>
            <a:ext cx="5592580" cy="1404753"/>
            <a:chOff x="0" y="-38100"/>
            <a:chExt cx="2945885" cy="739952"/>
          </a:xfrm>
        </p:grpSpPr>
        <p:sp>
          <p:nvSpPr>
            <p:cNvPr id="318" name="Google Shape;318;p19"/>
            <p:cNvSpPr/>
            <p:nvPr/>
          </p:nvSpPr>
          <p:spPr>
            <a:xfrm>
              <a:off x="0" y="0"/>
              <a:ext cx="2945885" cy="701852"/>
            </a:xfrm>
            <a:custGeom>
              <a:rect b="b" l="l" r="r" t="t"/>
              <a:pathLst>
                <a:path extrusionOk="0" h="701852" w="2945885">
                  <a:moveTo>
                    <a:pt x="35300" y="0"/>
                  </a:moveTo>
                  <a:lnTo>
                    <a:pt x="2910585" y="0"/>
                  </a:lnTo>
                  <a:cubicBezTo>
                    <a:pt x="2919948" y="0"/>
                    <a:pt x="2928926" y="3719"/>
                    <a:pt x="2935546" y="10339"/>
                  </a:cubicBezTo>
                  <a:cubicBezTo>
                    <a:pt x="2942166" y="16959"/>
                    <a:pt x="2945885" y="25938"/>
                    <a:pt x="2945885" y="35300"/>
                  </a:cubicBezTo>
                  <a:lnTo>
                    <a:pt x="2945885" y="666552"/>
                  </a:lnTo>
                  <a:cubicBezTo>
                    <a:pt x="2945885" y="686048"/>
                    <a:pt x="2930081" y="701852"/>
                    <a:pt x="2910585" y="701852"/>
                  </a:cubicBezTo>
                  <a:lnTo>
                    <a:pt x="35300" y="701852"/>
                  </a:lnTo>
                  <a:cubicBezTo>
                    <a:pt x="15804" y="701852"/>
                    <a:pt x="0" y="686048"/>
                    <a:pt x="0" y="666552"/>
                  </a:cubicBezTo>
                  <a:lnTo>
                    <a:pt x="0" y="35300"/>
                  </a:lnTo>
                  <a:cubicBezTo>
                    <a:pt x="0" y="15804"/>
                    <a:pt x="15804" y="0"/>
                    <a:pt x="35300" y="0"/>
                  </a:cubicBezTo>
                  <a:close/>
                </a:path>
              </a:pathLst>
            </a:custGeom>
            <a:solidFill>
              <a:srgbClr val="ECC0F4"/>
            </a:solidFill>
            <a:ln cap="rnd" cmpd="sng" w="142875">
              <a:solidFill>
                <a:srgbClr val="057EE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19"/>
            <p:cNvSpPr txBox="1"/>
            <p:nvPr/>
          </p:nvSpPr>
          <p:spPr>
            <a:xfrm>
              <a:off x="0" y="-38100"/>
              <a:ext cx="2945885" cy="739952"/>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19"/>
          <p:cNvGrpSpPr/>
          <p:nvPr/>
        </p:nvGrpSpPr>
        <p:grpSpPr>
          <a:xfrm>
            <a:off x="363010" y="2198395"/>
            <a:ext cx="373355" cy="373355"/>
            <a:chOff x="0" y="0"/>
            <a:chExt cx="812800" cy="812800"/>
          </a:xfrm>
        </p:grpSpPr>
        <p:sp>
          <p:nvSpPr>
            <p:cNvPr id="321" name="Google Shape;3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7E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2" name="Google Shape;322;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3" name="Google Shape;323;p19"/>
          <p:cNvGrpSpPr/>
          <p:nvPr/>
        </p:nvGrpSpPr>
        <p:grpSpPr>
          <a:xfrm>
            <a:off x="363010" y="2770052"/>
            <a:ext cx="373355" cy="373355"/>
            <a:chOff x="0" y="0"/>
            <a:chExt cx="812800" cy="812800"/>
          </a:xfrm>
        </p:grpSpPr>
        <p:sp>
          <p:nvSpPr>
            <p:cNvPr id="324" name="Google Shape;3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7E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6" name="Google Shape;326;p19"/>
          <p:cNvSpPr txBox="1"/>
          <p:nvPr/>
        </p:nvSpPr>
        <p:spPr>
          <a:xfrm>
            <a:off x="844447" y="973345"/>
            <a:ext cx="4808069" cy="788564"/>
          </a:xfrm>
          <a:prstGeom prst="rect">
            <a:avLst/>
          </a:prstGeom>
          <a:noFill/>
          <a:ln>
            <a:noFill/>
          </a:ln>
        </p:spPr>
        <p:txBody>
          <a:bodyPr anchorCtr="0" anchor="t" bIns="0" lIns="0" spcFirstLastPara="1" rIns="0" wrap="square" tIns="0">
            <a:spAutoFit/>
          </a:bodyPr>
          <a:lstStyle/>
          <a:p>
            <a:pPr indent="0" lvl="0" marL="0" marR="0" rtl="0" algn="l">
              <a:lnSpc>
                <a:spcPct val="105998"/>
              </a:lnSpc>
              <a:spcBef>
                <a:spcPts val="0"/>
              </a:spcBef>
              <a:spcAft>
                <a:spcPts val="0"/>
              </a:spcAft>
              <a:buNone/>
            </a:pPr>
            <a:r>
              <a:rPr b="0" i="0" lang="en" sz="5000" u="none" cap="none" strike="noStrike">
                <a:solidFill>
                  <a:srgbClr val="057EE0"/>
                </a:solidFill>
                <a:latin typeface="Bungee"/>
                <a:ea typeface="Bungee"/>
                <a:cs typeface="Bungee"/>
                <a:sym typeface="Bungee"/>
              </a:rPr>
              <a:t>ADD TITLE</a:t>
            </a:r>
            <a:endParaRPr sz="700"/>
          </a:p>
        </p:txBody>
      </p:sp>
      <p:grpSp>
        <p:nvGrpSpPr>
          <p:cNvPr id="327" name="Google Shape;327;p19"/>
          <p:cNvGrpSpPr/>
          <p:nvPr/>
        </p:nvGrpSpPr>
        <p:grpSpPr>
          <a:xfrm>
            <a:off x="844447" y="2274344"/>
            <a:ext cx="4104074" cy="297406"/>
            <a:chOff x="0" y="-76200"/>
            <a:chExt cx="10944196" cy="793083"/>
          </a:xfrm>
        </p:grpSpPr>
        <p:sp>
          <p:nvSpPr>
            <p:cNvPr id="328" name="Google Shape;328;p19"/>
            <p:cNvSpPr txBox="1"/>
            <p:nvPr/>
          </p:nvSpPr>
          <p:spPr>
            <a:xfrm>
              <a:off x="3845641" y="98727"/>
              <a:ext cx="7098555" cy="4718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 want to discuss. </a:t>
              </a:r>
              <a:endParaRPr sz="700"/>
            </a:p>
          </p:txBody>
        </p:sp>
        <p:sp>
          <p:nvSpPr>
            <p:cNvPr id="329" name="Google Shape;329;p19"/>
            <p:cNvSpPr txBox="1"/>
            <p:nvPr/>
          </p:nvSpPr>
          <p:spPr>
            <a:xfrm>
              <a:off x="0" y="-76200"/>
              <a:ext cx="4391268" cy="793083"/>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grpSp>
        <p:nvGrpSpPr>
          <p:cNvPr id="330" name="Google Shape;330;p19"/>
          <p:cNvGrpSpPr/>
          <p:nvPr/>
        </p:nvGrpSpPr>
        <p:grpSpPr>
          <a:xfrm>
            <a:off x="844447" y="2828580"/>
            <a:ext cx="4104074" cy="297406"/>
            <a:chOff x="0" y="-76200"/>
            <a:chExt cx="10944196" cy="793083"/>
          </a:xfrm>
        </p:grpSpPr>
        <p:sp>
          <p:nvSpPr>
            <p:cNvPr id="331" name="Google Shape;331;p19"/>
            <p:cNvSpPr txBox="1"/>
            <p:nvPr/>
          </p:nvSpPr>
          <p:spPr>
            <a:xfrm>
              <a:off x="3845641" y="98727"/>
              <a:ext cx="7098555" cy="4718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 want to discuss. </a:t>
              </a:r>
              <a:endParaRPr sz="700"/>
            </a:p>
          </p:txBody>
        </p:sp>
        <p:sp>
          <p:nvSpPr>
            <p:cNvPr id="332" name="Google Shape;332;p19"/>
            <p:cNvSpPr txBox="1"/>
            <p:nvPr/>
          </p:nvSpPr>
          <p:spPr>
            <a:xfrm>
              <a:off x="0" y="-76200"/>
              <a:ext cx="4391268" cy="793083"/>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grpSp>
        <p:nvGrpSpPr>
          <p:cNvPr id="333" name="Google Shape;333;p19"/>
          <p:cNvGrpSpPr/>
          <p:nvPr/>
        </p:nvGrpSpPr>
        <p:grpSpPr>
          <a:xfrm>
            <a:off x="844447" y="3382816"/>
            <a:ext cx="4104074" cy="297406"/>
            <a:chOff x="0" y="-76200"/>
            <a:chExt cx="10944196" cy="793083"/>
          </a:xfrm>
        </p:grpSpPr>
        <p:sp>
          <p:nvSpPr>
            <p:cNvPr id="334" name="Google Shape;334;p19"/>
            <p:cNvSpPr txBox="1"/>
            <p:nvPr/>
          </p:nvSpPr>
          <p:spPr>
            <a:xfrm>
              <a:off x="3845641" y="98727"/>
              <a:ext cx="7098555" cy="4718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 want to discuss. </a:t>
              </a:r>
              <a:endParaRPr sz="700"/>
            </a:p>
          </p:txBody>
        </p:sp>
        <p:sp>
          <p:nvSpPr>
            <p:cNvPr id="335" name="Google Shape;335;p19"/>
            <p:cNvSpPr txBox="1"/>
            <p:nvPr/>
          </p:nvSpPr>
          <p:spPr>
            <a:xfrm>
              <a:off x="0" y="-76200"/>
              <a:ext cx="4391268" cy="793083"/>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grpSp>
        <p:nvGrpSpPr>
          <p:cNvPr id="336" name="Google Shape;336;p19"/>
          <p:cNvGrpSpPr/>
          <p:nvPr/>
        </p:nvGrpSpPr>
        <p:grpSpPr>
          <a:xfrm>
            <a:off x="844447" y="3937053"/>
            <a:ext cx="4104074" cy="297406"/>
            <a:chOff x="0" y="-76200"/>
            <a:chExt cx="10944196" cy="793083"/>
          </a:xfrm>
        </p:grpSpPr>
        <p:sp>
          <p:nvSpPr>
            <p:cNvPr id="337" name="Google Shape;337;p19"/>
            <p:cNvSpPr txBox="1"/>
            <p:nvPr/>
          </p:nvSpPr>
          <p:spPr>
            <a:xfrm>
              <a:off x="3845641" y="98727"/>
              <a:ext cx="7098555" cy="4718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 sz="1100" u="none" cap="none" strike="noStrike">
                  <a:solidFill>
                    <a:srgbClr val="FFFFFF"/>
                  </a:solidFill>
                  <a:latin typeface="Lato"/>
                  <a:ea typeface="Lato"/>
                  <a:cs typeface="Lato"/>
                  <a:sym typeface="Lato"/>
                </a:rPr>
                <a:t>Elaborate on what you want to discuss. </a:t>
              </a:r>
              <a:endParaRPr sz="700"/>
            </a:p>
          </p:txBody>
        </p:sp>
        <p:sp>
          <p:nvSpPr>
            <p:cNvPr id="338" name="Google Shape;338;p19"/>
            <p:cNvSpPr txBox="1"/>
            <p:nvPr/>
          </p:nvSpPr>
          <p:spPr>
            <a:xfrm>
              <a:off x="0" y="-76200"/>
              <a:ext cx="4391268" cy="793083"/>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1800" u="none" cap="none" strike="noStrike">
                  <a:solidFill>
                    <a:srgbClr val="FFFFFF"/>
                  </a:solidFill>
                  <a:latin typeface="Arial"/>
                  <a:ea typeface="Arial"/>
                  <a:cs typeface="Arial"/>
                  <a:sym typeface="Arial"/>
                </a:rPr>
                <a:t>Main Point</a:t>
              </a:r>
              <a:endParaRPr sz="700"/>
            </a:p>
          </p:txBody>
        </p:sp>
      </p:grpSp>
      <p:grpSp>
        <p:nvGrpSpPr>
          <p:cNvPr id="339" name="Google Shape;339;p19"/>
          <p:cNvGrpSpPr/>
          <p:nvPr/>
        </p:nvGrpSpPr>
        <p:grpSpPr>
          <a:xfrm>
            <a:off x="363010" y="3341709"/>
            <a:ext cx="373355" cy="373355"/>
            <a:chOff x="0" y="0"/>
            <a:chExt cx="812800" cy="812800"/>
          </a:xfrm>
        </p:grpSpPr>
        <p:sp>
          <p:nvSpPr>
            <p:cNvPr id="340" name="Google Shape;34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7E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1" name="Google Shape;341;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2" name="Google Shape;342;p19"/>
          <p:cNvGrpSpPr/>
          <p:nvPr/>
        </p:nvGrpSpPr>
        <p:grpSpPr>
          <a:xfrm>
            <a:off x="363010" y="3913366"/>
            <a:ext cx="373355" cy="373355"/>
            <a:chOff x="0" y="0"/>
            <a:chExt cx="812800" cy="812800"/>
          </a:xfrm>
        </p:grpSpPr>
        <p:sp>
          <p:nvSpPr>
            <p:cNvPr id="343" name="Google Shape;34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7E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4" name="Google Shape;344;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75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45" name="Google Shape;345;p19"/>
          <p:cNvPicPr preferRelativeResize="0"/>
          <p:nvPr/>
        </p:nvPicPr>
        <p:blipFill>
          <a:blip r:embed="rId4">
            <a:alphaModFix/>
          </a:blip>
          <a:stretch>
            <a:fillRect/>
          </a:stretch>
        </p:blipFill>
        <p:spPr>
          <a:xfrm>
            <a:off x="0" y="-47625"/>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FFFF"/>
      </a:dk1>
      <a:lt1>
        <a:srgbClr val="057EE0"/>
      </a:lt1>
      <a:dk2>
        <a:srgbClr val="FFFFFF"/>
      </a:dk2>
      <a:lt2>
        <a:srgbClr val="EB40A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