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Sue Ellen Francisco"/>
      <p:regular r:id="rId25"/>
    </p:embeddedFont>
    <p:embeddedFont>
      <p:font typeface="Andika"/>
      <p:regular r:id="rId26"/>
      <p:bold r:id="rId27"/>
      <p:italic r:id="rId28"/>
      <p:boldItalic r:id="rId29"/>
    </p:embeddedFont>
    <p:embeddedFont>
      <p:font typeface="Pacifico"/>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ndika-regular.fntdata"/><Relationship Id="rId25" Type="http://schemas.openxmlformats.org/officeDocument/2006/relationships/font" Target="fonts/SueEllenFrancisco-regular.fntdata"/><Relationship Id="rId28" Type="http://schemas.openxmlformats.org/officeDocument/2006/relationships/font" Target="fonts/Andika-italic.fntdata"/><Relationship Id="rId27" Type="http://schemas.openxmlformats.org/officeDocument/2006/relationships/font" Target="fonts/Andika-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ndika-bold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Pacifico-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b6cf96e563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g2b6cf96e563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b6cf96e563_1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b6cf96e563_1_4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b6cf96e563_1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b6cf96e563_1_4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2b6cf96e563_1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b6cf96e563_1_5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b6cf96e563_1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b6cf96e563_1_5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b6cf96e563_1_6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b6cf96e563_1_6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b6cf96e563_1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g2b6cf96e563_1_6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2b6cf96e563_1_7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g2b6cf96e563_1_7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b6cf96e563_1_7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g2b6cf96e563_1_7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b6cf96e563_1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g2b6cf96e563_1_7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2b6cf96e563_1_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g2b6cf96e563_1_8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b6cf96e563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b6cf96e563_1_1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b6cf96e563_1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b6cf96e563_1_1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b6cf96e563_1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b6cf96e563_1_1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b6cf96e563_1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b6cf96e563_1_2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b6cf96e563_1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b6cf96e563_1_2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b6cf96e563_1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b6cf96e563_1_3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b6cf96e563_1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b6cf96e563_1_3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b6cf96e563_1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b6cf96e563_1_3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0" y="-54401"/>
            <a:ext cx="9144000" cy="6678518"/>
            <a:chOff x="0" y="0"/>
            <a:chExt cx="24384000" cy="17809382"/>
          </a:xfrm>
        </p:grpSpPr>
        <p:sp>
          <p:nvSpPr>
            <p:cNvPr id="11" name="Google Shape;11;p2"/>
            <p:cNvSpPr/>
            <p:nvPr/>
          </p:nvSpPr>
          <p:spPr>
            <a:xfrm>
              <a:off x="0"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12" name="Google Shape;12;p2"/>
            <p:cNvSpPr/>
            <p:nvPr/>
          </p:nvSpPr>
          <p:spPr>
            <a:xfrm>
              <a:off x="0"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13" name="Google Shape;13;p2"/>
            <p:cNvSpPr/>
            <p:nvPr/>
          </p:nvSpPr>
          <p:spPr>
            <a:xfrm>
              <a:off x="0"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14" name="Google Shape;14;p2"/>
            <p:cNvSpPr/>
            <p:nvPr/>
          </p:nvSpPr>
          <p:spPr>
            <a:xfrm>
              <a:off x="6204686"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15" name="Google Shape;15;p2"/>
            <p:cNvSpPr/>
            <p:nvPr/>
          </p:nvSpPr>
          <p:spPr>
            <a:xfrm>
              <a:off x="6204686"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16" name="Google Shape;16;p2"/>
            <p:cNvSpPr/>
            <p:nvPr/>
          </p:nvSpPr>
          <p:spPr>
            <a:xfrm>
              <a:off x="6204686"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17" name="Google Shape;17;p2"/>
            <p:cNvSpPr/>
            <p:nvPr/>
          </p:nvSpPr>
          <p:spPr>
            <a:xfrm>
              <a:off x="12409371"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18" name="Google Shape;18;p2"/>
            <p:cNvSpPr/>
            <p:nvPr/>
          </p:nvSpPr>
          <p:spPr>
            <a:xfrm>
              <a:off x="12409371"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19" name="Google Shape;19;p2"/>
            <p:cNvSpPr/>
            <p:nvPr/>
          </p:nvSpPr>
          <p:spPr>
            <a:xfrm>
              <a:off x="12409371"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20" name="Google Shape;20;p2"/>
            <p:cNvSpPr/>
            <p:nvPr/>
          </p:nvSpPr>
          <p:spPr>
            <a:xfrm>
              <a:off x="18614057"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21" name="Google Shape;21;p2"/>
            <p:cNvSpPr/>
            <p:nvPr/>
          </p:nvSpPr>
          <p:spPr>
            <a:xfrm>
              <a:off x="18614057"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22" name="Google Shape;22;p2"/>
            <p:cNvSpPr/>
            <p:nvPr/>
          </p:nvSpPr>
          <p:spPr>
            <a:xfrm>
              <a:off x="18614057"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grpSp>
      <p:sp>
        <p:nvSpPr>
          <p:cNvPr id="23" name="Google Shape;23;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4" name="Google Shape;24;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5" name="Google Shape;2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8" name="Google Shape;2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3"/>
          <p:cNvSpPr/>
          <p:nvPr/>
        </p:nvSpPr>
        <p:spPr>
          <a:xfrm>
            <a:off x="403063" y="3310664"/>
            <a:ext cx="1298448" cy="1352550"/>
          </a:xfrm>
          <a:custGeom>
            <a:rect b="b" l="l" r="r" t="t"/>
            <a:pathLst>
              <a:path extrusionOk="0" h="2705100" w="2596896">
                <a:moveTo>
                  <a:pt x="0" y="0"/>
                </a:moveTo>
                <a:lnTo>
                  <a:pt x="2596896" y="0"/>
                </a:lnTo>
                <a:lnTo>
                  <a:pt x="2596896" y="2705100"/>
                </a:lnTo>
                <a:lnTo>
                  <a:pt x="0" y="2705100"/>
                </a:lnTo>
                <a:lnTo>
                  <a:pt x="0" y="0"/>
                </a:lnTo>
                <a:close/>
              </a:path>
            </a:pathLst>
          </a:custGeom>
          <a:blipFill rotWithShape="1">
            <a:blip r:embed="rId2">
              <a:alphaModFix/>
            </a:blip>
            <a:stretch>
              <a:fillRect b="0" l="0" r="0" t="0"/>
            </a:stretch>
          </a:blipFill>
          <a:ln>
            <a:noFill/>
          </a:ln>
        </p:spPr>
      </p:sp>
      <p:sp>
        <p:nvSpPr>
          <p:cNvPr id="30" name="Google Shape;30;p3"/>
          <p:cNvSpPr/>
          <p:nvPr/>
        </p:nvSpPr>
        <p:spPr>
          <a:xfrm rot="1137688">
            <a:off x="7744169" y="515352"/>
            <a:ext cx="1014370" cy="1306566"/>
          </a:xfrm>
          <a:custGeom>
            <a:rect b="b" l="l" r="r" t="t"/>
            <a:pathLst>
              <a:path extrusionOk="0" h="1380635" w="1071874">
                <a:moveTo>
                  <a:pt x="0" y="0"/>
                </a:moveTo>
                <a:lnTo>
                  <a:pt x="1071875" y="0"/>
                </a:lnTo>
                <a:lnTo>
                  <a:pt x="1071875" y="1380635"/>
                </a:lnTo>
                <a:lnTo>
                  <a:pt x="0" y="1380635"/>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 name="Shape 31"/>
        <p:cNvGrpSpPr/>
        <p:nvPr/>
      </p:nvGrpSpPr>
      <p:grpSpPr>
        <a:xfrm>
          <a:off x="0" y="0"/>
          <a:ext cx="0" cy="0"/>
          <a:chOff x="0" y="0"/>
          <a:chExt cx="0" cy="0"/>
        </a:xfrm>
      </p:grpSpPr>
      <p:sp>
        <p:nvSpPr>
          <p:cNvPr id="32" name="Google Shape;32;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 name="Google Shape;33;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4" name="Google Shape;3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5" name="Google Shape;35;p4"/>
          <p:cNvSpPr/>
          <p:nvPr/>
        </p:nvSpPr>
        <p:spPr>
          <a:xfrm rot="1496634">
            <a:off x="7048840" y="743818"/>
            <a:ext cx="1742876" cy="1473522"/>
          </a:xfrm>
          <a:custGeom>
            <a:rect b="b" l="l" r="r" t="t"/>
            <a:pathLst>
              <a:path extrusionOk="0" h="1553574" w="1837561">
                <a:moveTo>
                  <a:pt x="0" y="0"/>
                </a:moveTo>
                <a:lnTo>
                  <a:pt x="1837561" y="0"/>
                </a:lnTo>
                <a:lnTo>
                  <a:pt x="1837561" y="1553575"/>
                </a:lnTo>
                <a:lnTo>
                  <a:pt x="0" y="1553575"/>
                </a:lnTo>
                <a:lnTo>
                  <a:pt x="0" y="0"/>
                </a:lnTo>
                <a:close/>
              </a:path>
            </a:pathLst>
          </a:custGeom>
          <a:blipFill rotWithShape="1">
            <a:blip r:embed="rId2">
              <a:alphaModFix/>
            </a:blip>
            <a:stretch>
              <a:fillRect b="0" l="0" r="0" t="0"/>
            </a:stretch>
          </a:blipFill>
          <a:ln>
            <a:noFill/>
          </a:ln>
        </p:spPr>
      </p:sp>
      <p:sp>
        <p:nvSpPr>
          <p:cNvPr id="36" name="Google Shape;36;p4"/>
          <p:cNvSpPr/>
          <p:nvPr/>
        </p:nvSpPr>
        <p:spPr>
          <a:xfrm rot="-940619">
            <a:off x="684324" y="3536137"/>
            <a:ext cx="1416325" cy="1354522"/>
          </a:xfrm>
          <a:custGeom>
            <a:rect b="b" l="l" r="r" t="t"/>
            <a:pathLst>
              <a:path extrusionOk="0" h="1421400" w="1486254">
                <a:moveTo>
                  <a:pt x="0" y="0"/>
                </a:moveTo>
                <a:lnTo>
                  <a:pt x="1486254" y="0"/>
                </a:lnTo>
                <a:lnTo>
                  <a:pt x="1486254" y="1421400"/>
                </a:lnTo>
                <a:lnTo>
                  <a:pt x="0" y="142140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 name="Shape 37"/>
        <p:cNvGrpSpPr/>
        <p:nvPr/>
      </p:nvGrpSpPr>
      <p:grpSpPr>
        <a:xfrm>
          <a:off x="0" y="0"/>
          <a:ext cx="0" cy="0"/>
          <a:chOff x="0" y="0"/>
          <a:chExt cx="0" cy="0"/>
        </a:xfrm>
      </p:grpSpPr>
      <p:sp>
        <p:nvSpPr>
          <p:cNvPr id="38" name="Google Shape;38;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9" name="Google Shape;39;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0" name="Google Shape;40;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1" name="Google Shape;4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2" name="Google Shape;42;p5"/>
          <p:cNvSpPr/>
          <p:nvPr/>
        </p:nvSpPr>
        <p:spPr>
          <a:xfrm>
            <a:off x="6941636" y="445036"/>
            <a:ext cx="1012846" cy="754570"/>
          </a:xfrm>
          <a:custGeom>
            <a:rect b="b" l="l" r="r" t="t"/>
            <a:pathLst>
              <a:path extrusionOk="0" h="1509140" w="2025692">
                <a:moveTo>
                  <a:pt x="0" y="0"/>
                </a:moveTo>
                <a:lnTo>
                  <a:pt x="2025692" y="0"/>
                </a:lnTo>
                <a:lnTo>
                  <a:pt x="2025692" y="1509141"/>
                </a:lnTo>
                <a:lnTo>
                  <a:pt x="0" y="1509141"/>
                </a:lnTo>
                <a:lnTo>
                  <a:pt x="0" y="0"/>
                </a:lnTo>
                <a:close/>
              </a:path>
            </a:pathLst>
          </a:custGeom>
          <a:blipFill rotWithShape="1">
            <a:blip r:embed="rId2">
              <a:alphaModFix/>
            </a:blip>
            <a:stretch>
              <a:fillRect b="0" l="0" r="0" t="0"/>
            </a:stretch>
          </a:blipFill>
          <a:ln>
            <a:noFill/>
          </a:ln>
        </p:spPr>
      </p:sp>
      <p:sp>
        <p:nvSpPr>
          <p:cNvPr id="43" name="Google Shape;43;p5"/>
          <p:cNvSpPr/>
          <p:nvPr/>
        </p:nvSpPr>
        <p:spPr>
          <a:xfrm rot="1647854">
            <a:off x="518318" y="3557197"/>
            <a:ext cx="1010222" cy="752615"/>
          </a:xfrm>
          <a:custGeom>
            <a:rect b="b" l="l" r="r" t="t"/>
            <a:pathLst>
              <a:path extrusionOk="0" h="1509140" w="2025692">
                <a:moveTo>
                  <a:pt x="0" y="0"/>
                </a:moveTo>
                <a:lnTo>
                  <a:pt x="2025692" y="0"/>
                </a:lnTo>
                <a:lnTo>
                  <a:pt x="2025692" y="1509141"/>
                </a:lnTo>
                <a:lnTo>
                  <a:pt x="0" y="1509141"/>
                </a:lnTo>
                <a:lnTo>
                  <a:pt x="0" y="0"/>
                </a:lnTo>
                <a:close/>
              </a:path>
            </a:pathLst>
          </a:custGeom>
          <a:blipFill rotWithShape="1">
            <a:blip r:embed="rId2">
              <a:alphaModFix/>
            </a:blip>
            <a:stretch>
              <a:fillRect b="0" l="0" r="0" t="0"/>
            </a:stretch>
          </a:blipFill>
          <a:ln>
            <a:noFill/>
          </a:ln>
        </p:spPr>
      </p:sp>
      <p:sp>
        <p:nvSpPr>
          <p:cNvPr id="44" name="Google Shape;44;p5"/>
          <p:cNvSpPr/>
          <p:nvPr/>
        </p:nvSpPr>
        <p:spPr>
          <a:xfrm rot="9699334">
            <a:off x="7170268" y="3871486"/>
            <a:ext cx="1013719" cy="755221"/>
          </a:xfrm>
          <a:custGeom>
            <a:rect b="b" l="l" r="r" t="t"/>
            <a:pathLst>
              <a:path extrusionOk="0" h="1509140" w="2025692">
                <a:moveTo>
                  <a:pt x="0" y="0"/>
                </a:moveTo>
                <a:lnTo>
                  <a:pt x="2025692" y="0"/>
                </a:lnTo>
                <a:lnTo>
                  <a:pt x="2025692" y="1509141"/>
                </a:lnTo>
                <a:lnTo>
                  <a:pt x="0" y="1509141"/>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 name="Google Shape;4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8" name="Google Shape;48;p6"/>
          <p:cNvPicPr preferRelativeResize="0"/>
          <p:nvPr/>
        </p:nvPicPr>
        <p:blipFill rotWithShape="1">
          <a:blip r:embed="rId2">
            <a:alphaModFix/>
          </a:blip>
          <a:srcRect b="0" l="0" r="59718" t="0"/>
          <a:stretch/>
        </p:blipFill>
        <p:spPr>
          <a:xfrm rot="1438640">
            <a:off x="5954999" y="580876"/>
            <a:ext cx="3066149" cy="428157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9" name="Shape 49"/>
        <p:cNvGrpSpPr/>
        <p:nvPr/>
      </p:nvGrpSpPr>
      <p:grpSpPr>
        <a:xfrm>
          <a:off x="0" y="0"/>
          <a:ext cx="0" cy="0"/>
          <a:chOff x="0" y="0"/>
          <a:chExt cx="0" cy="0"/>
        </a:xfrm>
      </p:grpSpPr>
      <p:grpSp>
        <p:nvGrpSpPr>
          <p:cNvPr id="50" name="Google Shape;50;p7"/>
          <p:cNvGrpSpPr/>
          <p:nvPr/>
        </p:nvGrpSpPr>
        <p:grpSpPr>
          <a:xfrm>
            <a:off x="0" y="-54401"/>
            <a:ext cx="9144000" cy="6678518"/>
            <a:chOff x="0" y="0"/>
            <a:chExt cx="24384000" cy="17809382"/>
          </a:xfrm>
        </p:grpSpPr>
        <p:sp>
          <p:nvSpPr>
            <p:cNvPr id="51" name="Google Shape;51;p7"/>
            <p:cNvSpPr/>
            <p:nvPr/>
          </p:nvSpPr>
          <p:spPr>
            <a:xfrm>
              <a:off x="0"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52" name="Google Shape;52;p7"/>
            <p:cNvSpPr/>
            <p:nvPr/>
          </p:nvSpPr>
          <p:spPr>
            <a:xfrm>
              <a:off x="0"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53" name="Google Shape;53;p7"/>
            <p:cNvSpPr/>
            <p:nvPr/>
          </p:nvSpPr>
          <p:spPr>
            <a:xfrm>
              <a:off x="0"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54" name="Google Shape;54;p7"/>
            <p:cNvSpPr/>
            <p:nvPr/>
          </p:nvSpPr>
          <p:spPr>
            <a:xfrm>
              <a:off x="6204686"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55" name="Google Shape;55;p7"/>
            <p:cNvSpPr/>
            <p:nvPr/>
          </p:nvSpPr>
          <p:spPr>
            <a:xfrm>
              <a:off x="6204686"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56" name="Google Shape;56;p7"/>
            <p:cNvSpPr/>
            <p:nvPr/>
          </p:nvSpPr>
          <p:spPr>
            <a:xfrm>
              <a:off x="6204686"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57" name="Google Shape;57;p7"/>
            <p:cNvSpPr/>
            <p:nvPr/>
          </p:nvSpPr>
          <p:spPr>
            <a:xfrm>
              <a:off x="12409371"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58" name="Google Shape;58;p7"/>
            <p:cNvSpPr/>
            <p:nvPr/>
          </p:nvSpPr>
          <p:spPr>
            <a:xfrm>
              <a:off x="12409371"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59" name="Google Shape;59;p7"/>
            <p:cNvSpPr/>
            <p:nvPr/>
          </p:nvSpPr>
          <p:spPr>
            <a:xfrm>
              <a:off x="12409371"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60" name="Google Shape;60;p7"/>
            <p:cNvSpPr/>
            <p:nvPr/>
          </p:nvSpPr>
          <p:spPr>
            <a:xfrm>
              <a:off x="18614057"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61" name="Google Shape;61;p7"/>
            <p:cNvSpPr/>
            <p:nvPr/>
          </p:nvSpPr>
          <p:spPr>
            <a:xfrm>
              <a:off x="18614057"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62" name="Google Shape;62;p7"/>
            <p:cNvSpPr/>
            <p:nvPr/>
          </p:nvSpPr>
          <p:spPr>
            <a:xfrm>
              <a:off x="18614057"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grpSp>
      <p:sp>
        <p:nvSpPr>
          <p:cNvPr id="63" name="Google Shape;63;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4" name="Google Shape;6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5" name="Google Shape;65;p7"/>
          <p:cNvSpPr/>
          <p:nvPr/>
        </p:nvSpPr>
        <p:spPr>
          <a:xfrm>
            <a:off x="7351649" y="3799100"/>
            <a:ext cx="1474717" cy="1244125"/>
          </a:xfrm>
          <a:custGeom>
            <a:rect b="b" l="l" r="r" t="t"/>
            <a:pathLst>
              <a:path extrusionOk="0" h="1141399" w="1352951">
                <a:moveTo>
                  <a:pt x="0" y="0"/>
                </a:moveTo>
                <a:lnTo>
                  <a:pt x="1352951" y="0"/>
                </a:lnTo>
                <a:lnTo>
                  <a:pt x="1352951" y="1141399"/>
                </a:lnTo>
                <a:lnTo>
                  <a:pt x="0" y="114139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6" name="Shape 66"/>
        <p:cNvGrpSpPr/>
        <p:nvPr/>
      </p:nvGrpSpPr>
      <p:grpSpPr>
        <a:xfrm>
          <a:off x="0" y="0"/>
          <a:ext cx="0" cy="0"/>
          <a:chOff x="0" y="0"/>
          <a:chExt cx="0" cy="0"/>
        </a:xfrm>
      </p:grpSpPr>
      <p:grpSp>
        <p:nvGrpSpPr>
          <p:cNvPr id="67" name="Google Shape;67;p8"/>
          <p:cNvGrpSpPr/>
          <p:nvPr/>
        </p:nvGrpSpPr>
        <p:grpSpPr>
          <a:xfrm>
            <a:off x="0" y="-54401"/>
            <a:ext cx="9144000" cy="6678518"/>
            <a:chOff x="0" y="0"/>
            <a:chExt cx="24384000" cy="17809382"/>
          </a:xfrm>
        </p:grpSpPr>
        <p:sp>
          <p:nvSpPr>
            <p:cNvPr id="68" name="Google Shape;68;p8"/>
            <p:cNvSpPr/>
            <p:nvPr/>
          </p:nvSpPr>
          <p:spPr>
            <a:xfrm>
              <a:off x="0"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69" name="Google Shape;69;p8"/>
            <p:cNvSpPr/>
            <p:nvPr/>
          </p:nvSpPr>
          <p:spPr>
            <a:xfrm>
              <a:off x="0"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70" name="Google Shape;70;p8"/>
            <p:cNvSpPr/>
            <p:nvPr/>
          </p:nvSpPr>
          <p:spPr>
            <a:xfrm>
              <a:off x="0"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71" name="Google Shape;71;p8"/>
            <p:cNvSpPr/>
            <p:nvPr/>
          </p:nvSpPr>
          <p:spPr>
            <a:xfrm>
              <a:off x="6204686"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72" name="Google Shape;72;p8"/>
            <p:cNvSpPr/>
            <p:nvPr/>
          </p:nvSpPr>
          <p:spPr>
            <a:xfrm>
              <a:off x="6204686"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73" name="Google Shape;73;p8"/>
            <p:cNvSpPr/>
            <p:nvPr/>
          </p:nvSpPr>
          <p:spPr>
            <a:xfrm>
              <a:off x="6204686"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74" name="Google Shape;74;p8"/>
            <p:cNvSpPr/>
            <p:nvPr/>
          </p:nvSpPr>
          <p:spPr>
            <a:xfrm>
              <a:off x="12409371"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75" name="Google Shape;75;p8"/>
            <p:cNvSpPr/>
            <p:nvPr/>
          </p:nvSpPr>
          <p:spPr>
            <a:xfrm>
              <a:off x="12409371"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76" name="Google Shape;76;p8"/>
            <p:cNvSpPr/>
            <p:nvPr/>
          </p:nvSpPr>
          <p:spPr>
            <a:xfrm>
              <a:off x="12409371"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77" name="Google Shape;77;p8"/>
            <p:cNvSpPr/>
            <p:nvPr/>
          </p:nvSpPr>
          <p:spPr>
            <a:xfrm>
              <a:off x="18614057"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78" name="Google Shape;78;p8"/>
            <p:cNvSpPr/>
            <p:nvPr/>
          </p:nvSpPr>
          <p:spPr>
            <a:xfrm>
              <a:off x="18614057"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sp>
          <p:nvSpPr>
            <p:cNvPr id="79" name="Google Shape;79;p8"/>
            <p:cNvSpPr/>
            <p:nvPr/>
          </p:nvSpPr>
          <p:spPr>
            <a:xfrm>
              <a:off x="18614057"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2">
                <a:alphaModFix/>
              </a:blip>
              <a:stretch>
                <a:fillRect b="0" l="0" r="0" t="0"/>
              </a:stretch>
            </a:blipFill>
            <a:ln>
              <a:noFill/>
            </a:ln>
          </p:spPr>
        </p:sp>
      </p:grpSp>
      <p:sp>
        <p:nvSpPr>
          <p:cNvPr id="80" name="Google Shape;80;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2" name="Google Shape;82;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3" name="Google Shape;83;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4" name="Google Shape;8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5" name="Google Shape;85;p8"/>
          <p:cNvSpPr/>
          <p:nvPr/>
        </p:nvSpPr>
        <p:spPr>
          <a:xfrm rot="717039">
            <a:off x="4790914" y="3464897"/>
            <a:ext cx="1225284" cy="1481112"/>
          </a:xfrm>
          <a:custGeom>
            <a:rect b="b" l="l" r="r" t="t"/>
            <a:pathLst>
              <a:path extrusionOk="0" h="1777928" w="1470831">
                <a:moveTo>
                  <a:pt x="0" y="0"/>
                </a:moveTo>
                <a:lnTo>
                  <a:pt x="1470831" y="0"/>
                </a:lnTo>
                <a:lnTo>
                  <a:pt x="1470831" y="1777928"/>
                </a:lnTo>
                <a:lnTo>
                  <a:pt x="0" y="1777928"/>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pic>
        <p:nvPicPr>
          <p:cNvPr id="87" name="Google Shape;87;p9"/>
          <p:cNvPicPr preferRelativeResize="0"/>
          <p:nvPr/>
        </p:nvPicPr>
        <p:blipFill rotWithShape="1">
          <a:blip r:embed="rId2">
            <a:alphaModFix/>
          </a:blip>
          <a:srcRect b="0" l="63114" r="0" t="0"/>
          <a:stretch/>
        </p:blipFill>
        <p:spPr>
          <a:xfrm>
            <a:off x="5771225" y="97900"/>
            <a:ext cx="3372775" cy="5143500"/>
          </a:xfrm>
          <a:prstGeom prst="rect">
            <a:avLst/>
          </a:prstGeom>
          <a:noFill/>
          <a:ln>
            <a:noFill/>
          </a:ln>
        </p:spPr>
      </p:pic>
      <p:sp>
        <p:nvSpPr>
          <p:cNvPr id="88" name="Google Shape;88;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89" name="Google Shape;8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
        <p:nvSpPr>
          <p:cNvPr id="91" name="Google Shape;9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acifico"/>
              <a:buNone/>
              <a:defRPr sz="2800">
                <a:solidFill>
                  <a:schemeClr val="dk1"/>
                </a:solidFill>
                <a:latin typeface="Pacifico"/>
                <a:ea typeface="Pacifico"/>
                <a:cs typeface="Pacifico"/>
                <a:sym typeface="Pacific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acifico"/>
              <a:buChar char="●"/>
              <a:defRPr sz="1800">
                <a:solidFill>
                  <a:schemeClr val="dk2"/>
                </a:solidFill>
                <a:latin typeface="Pacifico"/>
                <a:ea typeface="Pacifico"/>
                <a:cs typeface="Pacifico"/>
                <a:sym typeface="Pacifico"/>
              </a:defRPr>
            </a:lvl1pPr>
            <a:lvl2pPr indent="-317500" lvl="1" marL="914400">
              <a:lnSpc>
                <a:spcPct val="115000"/>
              </a:lnSpc>
              <a:spcBef>
                <a:spcPts val="0"/>
              </a:spcBef>
              <a:spcAft>
                <a:spcPts val="0"/>
              </a:spcAft>
              <a:buClr>
                <a:schemeClr val="dk2"/>
              </a:buClr>
              <a:buSzPts val="1400"/>
              <a:buFont typeface="Sue Ellen Francisco"/>
              <a:buChar char="○"/>
              <a:defRPr>
                <a:solidFill>
                  <a:schemeClr val="dk2"/>
                </a:solidFill>
                <a:latin typeface="Sue Ellen Francisco"/>
                <a:ea typeface="Sue Ellen Francisco"/>
                <a:cs typeface="Sue Ellen Francisco"/>
                <a:sym typeface="Sue Ellen Francisco"/>
              </a:defRPr>
            </a:lvl2pPr>
            <a:lvl3pPr indent="-317500" lvl="2" marL="1371600">
              <a:lnSpc>
                <a:spcPct val="115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3pPr>
            <a:lvl4pPr indent="-317500" lvl="3" marL="1828800">
              <a:lnSpc>
                <a:spcPct val="115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4pPr>
            <a:lvl5pPr indent="-317500" lvl="4" marL="2286000">
              <a:lnSpc>
                <a:spcPct val="115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5pPr>
            <a:lvl6pPr indent="-317500" lvl="5" marL="2743200">
              <a:lnSpc>
                <a:spcPct val="115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6pPr>
            <a:lvl7pPr indent="-317500" lvl="6" marL="3200400">
              <a:lnSpc>
                <a:spcPct val="115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7pPr>
            <a:lvl8pPr indent="-317500" lvl="7" marL="3657600">
              <a:lnSpc>
                <a:spcPct val="115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8pPr>
            <a:lvl9pPr indent="-317500" lvl="8" marL="4114800">
              <a:lnSpc>
                <a:spcPct val="115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8.png"/><Relationship Id="rId5" Type="http://schemas.openxmlformats.org/officeDocument/2006/relationships/image" Target="../media/image5.png"/><Relationship Id="rId6"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45.png"/><Relationship Id="rId5" Type="http://schemas.openxmlformats.org/officeDocument/2006/relationships/image" Target="../media/image33.png"/><Relationship Id="rId6" Type="http://schemas.openxmlformats.org/officeDocument/2006/relationships/image" Target="../media/image6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70.png"/><Relationship Id="rId5"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42.png"/><Relationship Id="rId5"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55.png"/><Relationship Id="rId5" Type="http://schemas.openxmlformats.org/officeDocument/2006/relationships/image" Target="../media/image49.png"/><Relationship Id="rId6" Type="http://schemas.openxmlformats.org/officeDocument/2006/relationships/image" Target="../media/image46.png"/><Relationship Id="rId7"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69.png"/><Relationship Id="rId5" Type="http://schemas.openxmlformats.org/officeDocument/2006/relationships/image" Target="../media/image47.png"/><Relationship Id="rId6" Type="http://schemas.openxmlformats.org/officeDocument/2006/relationships/image" Target="../media/image38.png"/><Relationship Id="rId7" Type="http://schemas.openxmlformats.org/officeDocument/2006/relationships/image" Target="../media/image59.png"/><Relationship Id="rId8" Type="http://schemas.openxmlformats.org/officeDocument/2006/relationships/image" Target="../media/image7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61.png"/><Relationship Id="rId5"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65.png"/><Relationship Id="rId9" Type="http://schemas.openxmlformats.org/officeDocument/2006/relationships/image" Target="../media/image73.png"/><Relationship Id="rId5" Type="http://schemas.openxmlformats.org/officeDocument/2006/relationships/image" Target="../media/image53.png"/><Relationship Id="rId6" Type="http://schemas.openxmlformats.org/officeDocument/2006/relationships/image" Target="../media/image50.png"/><Relationship Id="rId7" Type="http://schemas.openxmlformats.org/officeDocument/2006/relationships/image" Target="../media/image54.png"/><Relationship Id="rId8" Type="http://schemas.openxmlformats.org/officeDocument/2006/relationships/image" Target="../media/image64.png"/></Relationships>
</file>

<file path=ppt/slides/_rels/slide18.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3.png"/><Relationship Id="rId13" Type="http://schemas.openxmlformats.org/officeDocument/2006/relationships/image" Target="../media/image63.png"/><Relationship Id="rId12" Type="http://schemas.openxmlformats.org/officeDocument/2006/relationships/image" Target="../media/image62.png"/><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58.png"/><Relationship Id="rId9" Type="http://schemas.openxmlformats.org/officeDocument/2006/relationships/image" Target="../media/image22.png"/><Relationship Id="rId15" Type="http://schemas.openxmlformats.org/officeDocument/2006/relationships/image" Target="../media/image32.png"/><Relationship Id="rId14" Type="http://schemas.openxmlformats.org/officeDocument/2006/relationships/image" Target="../media/image12.png"/><Relationship Id="rId17" Type="http://schemas.openxmlformats.org/officeDocument/2006/relationships/image" Target="../media/image7.png"/><Relationship Id="rId16" Type="http://schemas.openxmlformats.org/officeDocument/2006/relationships/image" Target="../media/image66.png"/><Relationship Id="rId5" Type="http://schemas.openxmlformats.org/officeDocument/2006/relationships/image" Target="../media/image5.png"/><Relationship Id="rId6" Type="http://schemas.openxmlformats.org/officeDocument/2006/relationships/image" Target="../media/image2.png"/><Relationship Id="rId18" Type="http://schemas.openxmlformats.org/officeDocument/2006/relationships/image" Target="../media/image61.png"/><Relationship Id="rId7" Type="http://schemas.openxmlformats.org/officeDocument/2006/relationships/image" Target="../media/image6.png"/><Relationship Id="rId8"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6.png"/><Relationship Id="rId6"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6.png"/><Relationship Id="rId5" Type="http://schemas.openxmlformats.org/officeDocument/2006/relationships/image" Target="../media/image19.png"/><Relationship Id="rId6" Type="http://schemas.openxmlformats.org/officeDocument/2006/relationships/image" Target="../media/image24.png"/><Relationship Id="rId7"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27.png"/><Relationship Id="rId7"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40.png"/><Relationship Id="rId5" Type="http://schemas.openxmlformats.org/officeDocument/2006/relationships/image" Target="../media/image4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33.png"/><Relationship Id="rId6"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71.png"/><Relationship Id="rId5" Type="http://schemas.openxmlformats.org/officeDocument/2006/relationships/image" Target="../media/image39.png"/><Relationship Id="rId6"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grpSp>
        <p:nvGrpSpPr>
          <p:cNvPr id="96" name="Google Shape;96;p11"/>
          <p:cNvGrpSpPr/>
          <p:nvPr/>
        </p:nvGrpSpPr>
        <p:grpSpPr>
          <a:xfrm>
            <a:off x="0" y="-54401"/>
            <a:ext cx="9144000" cy="6678518"/>
            <a:chOff x="0" y="0"/>
            <a:chExt cx="24384000" cy="17809382"/>
          </a:xfrm>
        </p:grpSpPr>
        <p:sp>
          <p:nvSpPr>
            <p:cNvPr id="97" name="Google Shape;97;p11"/>
            <p:cNvSpPr/>
            <p:nvPr/>
          </p:nvSpPr>
          <p:spPr>
            <a:xfrm>
              <a:off x="0"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98" name="Google Shape;98;p11"/>
            <p:cNvSpPr/>
            <p:nvPr/>
          </p:nvSpPr>
          <p:spPr>
            <a:xfrm>
              <a:off x="0"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99" name="Google Shape;99;p11"/>
            <p:cNvSpPr/>
            <p:nvPr/>
          </p:nvSpPr>
          <p:spPr>
            <a:xfrm>
              <a:off x="0"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00" name="Google Shape;100;p11"/>
            <p:cNvSpPr/>
            <p:nvPr/>
          </p:nvSpPr>
          <p:spPr>
            <a:xfrm>
              <a:off x="6204686"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01" name="Google Shape;101;p11"/>
            <p:cNvSpPr/>
            <p:nvPr/>
          </p:nvSpPr>
          <p:spPr>
            <a:xfrm>
              <a:off x="6204686"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02" name="Google Shape;102;p11"/>
            <p:cNvSpPr/>
            <p:nvPr/>
          </p:nvSpPr>
          <p:spPr>
            <a:xfrm>
              <a:off x="6204686"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03" name="Google Shape;103;p11"/>
            <p:cNvSpPr/>
            <p:nvPr/>
          </p:nvSpPr>
          <p:spPr>
            <a:xfrm>
              <a:off x="12409371"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04" name="Google Shape;104;p11"/>
            <p:cNvSpPr/>
            <p:nvPr/>
          </p:nvSpPr>
          <p:spPr>
            <a:xfrm>
              <a:off x="12409371"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05" name="Google Shape;105;p11"/>
            <p:cNvSpPr/>
            <p:nvPr/>
          </p:nvSpPr>
          <p:spPr>
            <a:xfrm>
              <a:off x="12409371"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06" name="Google Shape;106;p11"/>
            <p:cNvSpPr/>
            <p:nvPr/>
          </p:nvSpPr>
          <p:spPr>
            <a:xfrm>
              <a:off x="18614057"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07" name="Google Shape;107;p11"/>
            <p:cNvSpPr/>
            <p:nvPr/>
          </p:nvSpPr>
          <p:spPr>
            <a:xfrm>
              <a:off x="18614057"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08" name="Google Shape;108;p11"/>
            <p:cNvSpPr/>
            <p:nvPr/>
          </p:nvSpPr>
          <p:spPr>
            <a:xfrm>
              <a:off x="18614057"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grpSp>
      <p:grpSp>
        <p:nvGrpSpPr>
          <p:cNvPr id="109" name="Google Shape;109;p11"/>
          <p:cNvGrpSpPr/>
          <p:nvPr/>
        </p:nvGrpSpPr>
        <p:grpSpPr>
          <a:xfrm>
            <a:off x="576059" y="487306"/>
            <a:ext cx="5925148" cy="4096559"/>
            <a:chOff x="0" y="-38100"/>
            <a:chExt cx="3121066" cy="2157858"/>
          </a:xfrm>
        </p:grpSpPr>
        <p:sp>
          <p:nvSpPr>
            <p:cNvPr id="110" name="Google Shape;110;p11"/>
            <p:cNvSpPr/>
            <p:nvPr/>
          </p:nvSpPr>
          <p:spPr>
            <a:xfrm>
              <a:off x="0" y="0"/>
              <a:ext cx="3121066" cy="2119758"/>
            </a:xfrm>
            <a:custGeom>
              <a:rect b="b" l="l" r="r" t="t"/>
              <a:pathLst>
                <a:path extrusionOk="0" h="2119758" w="3121066">
                  <a:moveTo>
                    <a:pt x="65331" y="0"/>
                  </a:moveTo>
                  <a:lnTo>
                    <a:pt x="3055735" y="0"/>
                  </a:lnTo>
                  <a:cubicBezTo>
                    <a:pt x="3073061" y="0"/>
                    <a:pt x="3089679" y="6883"/>
                    <a:pt x="3101931" y="19135"/>
                  </a:cubicBezTo>
                  <a:cubicBezTo>
                    <a:pt x="3114183" y="31387"/>
                    <a:pt x="3121066" y="48004"/>
                    <a:pt x="3121066" y="65331"/>
                  </a:cubicBezTo>
                  <a:lnTo>
                    <a:pt x="3121066" y="2054427"/>
                  </a:lnTo>
                  <a:cubicBezTo>
                    <a:pt x="3121066" y="2090508"/>
                    <a:pt x="3091816" y="2119758"/>
                    <a:pt x="3055735" y="2119758"/>
                  </a:cubicBezTo>
                  <a:lnTo>
                    <a:pt x="65331" y="2119758"/>
                  </a:lnTo>
                  <a:cubicBezTo>
                    <a:pt x="29250" y="2119758"/>
                    <a:pt x="0" y="2090508"/>
                    <a:pt x="0" y="2054427"/>
                  </a:cubicBezTo>
                  <a:lnTo>
                    <a:pt x="0" y="65331"/>
                  </a:lnTo>
                  <a:cubicBezTo>
                    <a:pt x="0" y="29250"/>
                    <a:pt x="29250" y="0"/>
                    <a:pt x="65331"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1" name="Google Shape;111;p11"/>
            <p:cNvSpPr txBox="1"/>
            <p:nvPr/>
          </p:nvSpPr>
          <p:spPr>
            <a:xfrm>
              <a:off x="0" y="-38100"/>
              <a:ext cx="3121066" cy="21578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12" name="Google Shape;112;p11"/>
          <p:cNvPicPr preferRelativeResize="0"/>
          <p:nvPr/>
        </p:nvPicPr>
        <p:blipFill>
          <a:blip r:embed="rId4">
            <a:alphaModFix/>
          </a:blip>
          <a:stretch>
            <a:fillRect/>
          </a:stretch>
        </p:blipFill>
        <p:spPr>
          <a:xfrm>
            <a:off x="5491407" y="410400"/>
            <a:ext cx="3293304" cy="4096474"/>
          </a:xfrm>
          <a:prstGeom prst="rect">
            <a:avLst/>
          </a:prstGeom>
          <a:noFill/>
          <a:ln>
            <a:noFill/>
          </a:ln>
        </p:spPr>
      </p:pic>
      <p:grpSp>
        <p:nvGrpSpPr>
          <p:cNvPr id="113" name="Google Shape;113;p11"/>
          <p:cNvGrpSpPr/>
          <p:nvPr/>
        </p:nvGrpSpPr>
        <p:grpSpPr>
          <a:xfrm>
            <a:off x="576059" y="3278097"/>
            <a:ext cx="5171490" cy="1305767"/>
            <a:chOff x="0" y="-38100"/>
            <a:chExt cx="2724077" cy="687811"/>
          </a:xfrm>
        </p:grpSpPr>
        <p:sp>
          <p:nvSpPr>
            <p:cNvPr id="114" name="Google Shape;114;p11"/>
            <p:cNvSpPr/>
            <p:nvPr/>
          </p:nvSpPr>
          <p:spPr>
            <a:xfrm>
              <a:off x="0" y="0"/>
              <a:ext cx="2724077" cy="649711"/>
            </a:xfrm>
            <a:custGeom>
              <a:rect b="b" l="l" r="r" t="t"/>
              <a:pathLst>
                <a:path extrusionOk="0" h="649711" w="2724077">
                  <a:moveTo>
                    <a:pt x="74852" y="0"/>
                  </a:moveTo>
                  <a:lnTo>
                    <a:pt x="2649225" y="0"/>
                  </a:lnTo>
                  <a:cubicBezTo>
                    <a:pt x="2669077" y="0"/>
                    <a:pt x="2688116" y="7886"/>
                    <a:pt x="2702153" y="21924"/>
                  </a:cubicBezTo>
                  <a:cubicBezTo>
                    <a:pt x="2716191" y="35961"/>
                    <a:pt x="2724077" y="55000"/>
                    <a:pt x="2724077" y="74852"/>
                  </a:cubicBezTo>
                  <a:lnTo>
                    <a:pt x="2724077" y="574859"/>
                  </a:lnTo>
                  <a:cubicBezTo>
                    <a:pt x="2724077" y="594711"/>
                    <a:pt x="2716191" y="613750"/>
                    <a:pt x="2702153" y="627788"/>
                  </a:cubicBezTo>
                  <a:cubicBezTo>
                    <a:pt x="2688116" y="641825"/>
                    <a:pt x="2669077" y="649711"/>
                    <a:pt x="2649225" y="649711"/>
                  </a:cubicBezTo>
                  <a:lnTo>
                    <a:pt x="74852" y="649711"/>
                  </a:lnTo>
                  <a:cubicBezTo>
                    <a:pt x="55000" y="649711"/>
                    <a:pt x="35961" y="641825"/>
                    <a:pt x="21924" y="627788"/>
                  </a:cubicBezTo>
                  <a:cubicBezTo>
                    <a:pt x="7886" y="613750"/>
                    <a:pt x="0" y="594711"/>
                    <a:pt x="0" y="574859"/>
                  </a:cubicBezTo>
                  <a:lnTo>
                    <a:pt x="0" y="74852"/>
                  </a:lnTo>
                  <a:cubicBezTo>
                    <a:pt x="0" y="55000"/>
                    <a:pt x="7886" y="35961"/>
                    <a:pt x="21924" y="21924"/>
                  </a:cubicBezTo>
                  <a:cubicBezTo>
                    <a:pt x="35961" y="7886"/>
                    <a:pt x="55000" y="0"/>
                    <a:pt x="74852" y="0"/>
                  </a:cubicBezTo>
                  <a:close/>
                </a:path>
              </a:pathLst>
            </a:custGeom>
            <a:solidFill>
              <a:srgbClr val="FBAE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5" name="Google Shape;115;p11"/>
            <p:cNvSpPr txBox="1"/>
            <p:nvPr/>
          </p:nvSpPr>
          <p:spPr>
            <a:xfrm>
              <a:off x="0" y="-38100"/>
              <a:ext cx="2724077" cy="68781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6" name="Google Shape;116;p11"/>
          <p:cNvSpPr txBox="1"/>
          <p:nvPr/>
        </p:nvSpPr>
        <p:spPr>
          <a:xfrm>
            <a:off x="926180" y="1181988"/>
            <a:ext cx="4785900" cy="1723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600" u="none" cap="none" strike="noStrike">
                <a:solidFill>
                  <a:srgbClr val="000000"/>
                </a:solidFill>
                <a:latin typeface="Pacifico"/>
                <a:ea typeface="Pacifico"/>
                <a:cs typeface="Pacifico"/>
                <a:sym typeface="Pacifico"/>
              </a:rPr>
              <a:t>Hello, My Name Is ...</a:t>
            </a:r>
            <a:endParaRPr sz="700"/>
          </a:p>
        </p:txBody>
      </p:sp>
      <p:sp>
        <p:nvSpPr>
          <p:cNvPr id="117" name="Google Shape;117;p11"/>
          <p:cNvSpPr/>
          <p:nvPr/>
        </p:nvSpPr>
        <p:spPr>
          <a:xfrm>
            <a:off x="183399" y="236566"/>
            <a:ext cx="1661324" cy="1404574"/>
          </a:xfrm>
          <a:custGeom>
            <a:rect b="b" l="l" r="r" t="t"/>
            <a:pathLst>
              <a:path extrusionOk="0" h="2809148" w="3322648">
                <a:moveTo>
                  <a:pt x="0" y="0"/>
                </a:moveTo>
                <a:lnTo>
                  <a:pt x="3322648" y="0"/>
                </a:lnTo>
                <a:lnTo>
                  <a:pt x="3322648" y="2809148"/>
                </a:lnTo>
                <a:lnTo>
                  <a:pt x="0" y="2809148"/>
                </a:lnTo>
                <a:lnTo>
                  <a:pt x="0" y="0"/>
                </a:lnTo>
                <a:close/>
              </a:path>
            </a:pathLst>
          </a:custGeom>
          <a:blipFill rotWithShape="1">
            <a:blip r:embed="rId5">
              <a:alphaModFix/>
            </a:blip>
            <a:stretch>
              <a:fillRect b="0" l="0" r="0" t="0"/>
            </a:stretch>
          </a:blipFill>
          <a:ln>
            <a:noFill/>
          </a:ln>
        </p:spPr>
      </p:sp>
      <p:sp>
        <p:nvSpPr>
          <p:cNvPr id="118" name="Google Shape;118;p11"/>
          <p:cNvSpPr txBox="1"/>
          <p:nvPr/>
        </p:nvSpPr>
        <p:spPr>
          <a:xfrm>
            <a:off x="974998" y="3617648"/>
            <a:ext cx="43737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100" u="none" cap="none" strike="noStrike">
                <a:solidFill>
                  <a:srgbClr val="000000"/>
                </a:solidFill>
                <a:latin typeface="Andika"/>
                <a:ea typeface="Andika"/>
                <a:cs typeface="Andika"/>
                <a:sym typeface="Andika"/>
              </a:rPr>
              <a:t>Self Introduction</a:t>
            </a:r>
            <a:endParaRPr sz="700"/>
          </a:p>
          <a:p>
            <a:pPr indent="0" lvl="0" marL="0" marR="0" rtl="0" algn="ctr">
              <a:lnSpc>
                <a:spcPct val="100000"/>
              </a:lnSpc>
              <a:spcBef>
                <a:spcPts val="0"/>
              </a:spcBef>
              <a:spcAft>
                <a:spcPts val="0"/>
              </a:spcAft>
              <a:buNone/>
            </a:pPr>
            <a:r>
              <a:rPr b="0" i="0" lang="en" sz="2100" u="none" cap="none" strike="noStrike">
                <a:solidFill>
                  <a:srgbClr val="000000"/>
                </a:solidFill>
                <a:latin typeface="Andika"/>
                <a:ea typeface="Andika"/>
                <a:cs typeface="Andika"/>
                <a:sym typeface="Andika"/>
              </a:rPr>
              <a:t>for High School Students</a:t>
            </a:r>
            <a:endParaRPr sz="700"/>
          </a:p>
        </p:txBody>
      </p:sp>
      <p:pic>
        <p:nvPicPr>
          <p:cNvPr id="119" name="Google Shape;119;p11"/>
          <p:cNvPicPr preferRelativeResize="0"/>
          <p:nvPr/>
        </p:nvPicPr>
        <p:blipFill>
          <a:blip r:embed="rId6">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grpSp>
        <p:nvGrpSpPr>
          <p:cNvPr id="461" name="Google Shape;461;p20"/>
          <p:cNvGrpSpPr/>
          <p:nvPr/>
        </p:nvGrpSpPr>
        <p:grpSpPr>
          <a:xfrm>
            <a:off x="0" y="-54401"/>
            <a:ext cx="9144000" cy="6678519"/>
            <a:chOff x="0" y="0"/>
            <a:chExt cx="24384000" cy="17809382"/>
          </a:xfrm>
        </p:grpSpPr>
        <p:sp>
          <p:nvSpPr>
            <p:cNvPr id="462" name="Google Shape;462;p20"/>
            <p:cNvSpPr/>
            <p:nvPr/>
          </p:nvSpPr>
          <p:spPr>
            <a:xfrm>
              <a:off x="0"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463" name="Google Shape;463;p20"/>
            <p:cNvSpPr/>
            <p:nvPr/>
          </p:nvSpPr>
          <p:spPr>
            <a:xfrm>
              <a:off x="0"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464" name="Google Shape;464;p20"/>
            <p:cNvSpPr/>
            <p:nvPr/>
          </p:nvSpPr>
          <p:spPr>
            <a:xfrm>
              <a:off x="0"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465" name="Google Shape;465;p20"/>
            <p:cNvSpPr/>
            <p:nvPr/>
          </p:nvSpPr>
          <p:spPr>
            <a:xfrm>
              <a:off x="6204686"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466" name="Google Shape;466;p20"/>
            <p:cNvSpPr/>
            <p:nvPr/>
          </p:nvSpPr>
          <p:spPr>
            <a:xfrm>
              <a:off x="6204686"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467" name="Google Shape;467;p20"/>
            <p:cNvSpPr/>
            <p:nvPr/>
          </p:nvSpPr>
          <p:spPr>
            <a:xfrm>
              <a:off x="6204686"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468" name="Google Shape;468;p20"/>
            <p:cNvSpPr/>
            <p:nvPr/>
          </p:nvSpPr>
          <p:spPr>
            <a:xfrm>
              <a:off x="12409371"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469" name="Google Shape;469;p20"/>
            <p:cNvSpPr/>
            <p:nvPr/>
          </p:nvSpPr>
          <p:spPr>
            <a:xfrm>
              <a:off x="12409371"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470" name="Google Shape;470;p20"/>
            <p:cNvSpPr/>
            <p:nvPr/>
          </p:nvSpPr>
          <p:spPr>
            <a:xfrm>
              <a:off x="12409371"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471" name="Google Shape;471;p20"/>
            <p:cNvSpPr/>
            <p:nvPr/>
          </p:nvSpPr>
          <p:spPr>
            <a:xfrm>
              <a:off x="18614057"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472" name="Google Shape;472;p20"/>
            <p:cNvSpPr/>
            <p:nvPr/>
          </p:nvSpPr>
          <p:spPr>
            <a:xfrm>
              <a:off x="18614057"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473" name="Google Shape;473;p20"/>
            <p:cNvSpPr/>
            <p:nvPr/>
          </p:nvSpPr>
          <p:spPr>
            <a:xfrm>
              <a:off x="18614057"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grpSp>
      <p:grpSp>
        <p:nvGrpSpPr>
          <p:cNvPr id="474" name="Google Shape;474;p20"/>
          <p:cNvGrpSpPr/>
          <p:nvPr/>
        </p:nvGrpSpPr>
        <p:grpSpPr>
          <a:xfrm>
            <a:off x="554468" y="1319993"/>
            <a:ext cx="8035065" cy="4187130"/>
            <a:chOff x="0" y="-38100"/>
            <a:chExt cx="4232462" cy="2205567"/>
          </a:xfrm>
        </p:grpSpPr>
        <p:sp>
          <p:nvSpPr>
            <p:cNvPr id="475" name="Google Shape;475;p20"/>
            <p:cNvSpPr/>
            <p:nvPr/>
          </p:nvSpPr>
          <p:spPr>
            <a:xfrm>
              <a:off x="0" y="0"/>
              <a:ext cx="4232462" cy="2167467"/>
            </a:xfrm>
            <a:custGeom>
              <a:rect b="b" l="l" r="r" t="t"/>
              <a:pathLst>
                <a:path extrusionOk="0" h="2167467" w="4232462">
                  <a:moveTo>
                    <a:pt x="48176" y="0"/>
                  </a:moveTo>
                  <a:lnTo>
                    <a:pt x="4184286" y="0"/>
                  </a:lnTo>
                  <a:cubicBezTo>
                    <a:pt x="4197064" y="0"/>
                    <a:pt x="4209317" y="5076"/>
                    <a:pt x="4218352" y="14110"/>
                  </a:cubicBezTo>
                  <a:cubicBezTo>
                    <a:pt x="4227387" y="23145"/>
                    <a:pt x="4232462" y="35399"/>
                    <a:pt x="4232462" y="48176"/>
                  </a:cubicBezTo>
                  <a:lnTo>
                    <a:pt x="4232462" y="2119291"/>
                  </a:lnTo>
                  <a:cubicBezTo>
                    <a:pt x="4232462" y="2132068"/>
                    <a:pt x="4227387" y="2144322"/>
                    <a:pt x="4218352" y="2153356"/>
                  </a:cubicBezTo>
                  <a:cubicBezTo>
                    <a:pt x="4209317" y="2162391"/>
                    <a:pt x="4197064" y="2167467"/>
                    <a:pt x="4184286" y="2167467"/>
                  </a:cubicBezTo>
                  <a:lnTo>
                    <a:pt x="48176" y="2167467"/>
                  </a:lnTo>
                  <a:cubicBezTo>
                    <a:pt x="35399" y="2167467"/>
                    <a:pt x="23145" y="2162391"/>
                    <a:pt x="14110" y="2153356"/>
                  </a:cubicBezTo>
                  <a:cubicBezTo>
                    <a:pt x="5076" y="2144322"/>
                    <a:pt x="0" y="2132068"/>
                    <a:pt x="0" y="2119291"/>
                  </a:cubicBezTo>
                  <a:lnTo>
                    <a:pt x="0" y="48176"/>
                  </a:lnTo>
                  <a:cubicBezTo>
                    <a:pt x="0" y="35399"/>
                    <a:pt x="5076" y="23145"/>
                    <a:pt x="14110" y="14110"/>
                  </a:cubicBezTo>
                  <a:cubicBezTo>
                    <a:pt x="23145" y="5076"/>
                    <a:pt x="35399" y="0"/>
                    <a:pt x="48176" y="0"/>
                  </a:cubicBezTo>
                  <a:close/>
                </a:path>
              </a:pathLst>
            </a:custGeom>
            <a:solidFill>
              <a:srgbClr val="AEDEFF"/>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6" name="Google Shape;476;p20"/>
            <p:cNvSpPr txBox="1"/>
            <p:nvPr/>
          </p:nvSpPr>
          <p:spPr>
            <a:xfrm>
              <a:off x="0" y="-38100"/>
              <a:ext cx="4232462" cy="220556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77" name="Google Shape;477;p20"/>
          <p:cNvPicPr preferRelativeResize="0"/>
          <p:nvPr/>
        </p:nvPicPr>
        <p:blipFill rotWithShape="1">
          <a:blip r:embed="rId4">
            <a:alphaModFix/>
          </a:blip>
          <a:srcRect b="0" l="0" r="0" t="0"/>
          <a:stretch/>
        </p:blipFill>
        <p:spPr>
          <a:xfrm>
            <a:off x="667706" y="1333815"/>
            <a:ext cx="5212729" cy="3835794"/>
          </a:xfrm>
          <a:prstGeom prst="rect">
            <a:avLst/>
          </a:prstGeom>
          <a:noFill/>
          <a:ln>
            <a:noFill/>
          </a:ln>
        </p:spPr>
      </p:pic>
      <p:grpSp>
        <p:nvGrpSpPr>
          <p:cNvPr id="478" name="Google Shape;478;p20"/>
          <p:cNvGrpSpPr/>
          <p:nvPr/>
        </p:nvGrpSpPr>
        <p:grpSpPr>
          <a:xfrm>
            <a:off x="6232610" y="1750350"/>
            <a:ext cx="1960669" cy="824798"/>
            <a:chOff x="0" y="-47625"/>
            <a:chExt cx="5228452" cy="2199462"/>
          </a:xfrm>
        </p:grpSpPr>
        <p:grpSp>
          <p:nvGrpSpPr>
            <p:cNvPr id="479" name="Google Shape;479;p20"/>
            <p:cNvGrpSpPr/>
            <p:nvPr/>
          </p:nvGrpSpPr>
          <p:grpSpPr>
            <a:xfrm>
              <a:off x="0" y="76200"/>
              <a:ext cx="666521" cy="666521"/>
              <a:chOff x="0" y="0"/>
              <a:chExt cx="812800" cy="812800"/>
            </a:xfrm>
          </p:grpSpPr>
          <p:sp>
            <p:nvSpPr>
              <p:cNvPr id="480" name="Google Shape;48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FFA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1" name="Google Shape;481;p20"/>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71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2" name="Google Shape;482;p20"/>
            <p:cNvSpPr txBox="1"/>
            <p:nvPr/>
          </p:nvSpPr>
          <p:spPr>
            <a:xfrm>
              <a:off x="1252833" y="-47625"/>
              <a:ext cx="3975619" cy="1160992"/>
            </a:xfrm>
            <a:prstGeom prst="rect">
              <a:avLst/>
            </a:prstGeom>
            <a:noFill/>
            <a:ln>
              <a:noFill/>
            </a:ln>
          </p:spPr>
          <p:txBody>
            <a:bodyPr anchorCtr="0" anchor="t" bIns="0" lIns="0" spcFirstLastPara="1" rIns="0" wrap="square" tIns="0">
              <a:spAutoFit/>
            </a:bodyPr>
            <a:lstStyle/>
            <a:p>
              <a:pPr indent="0" lvl="0" marL="0" marR="0" rtl="0" algn="just">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Main Point</a:t>
              </a:r>
              <a:endParaRPr sz="700"/>
            </a:p>
          </p:txBody>
        </p:sp>
        <p:sp>
          <p:nvSpPr>
            <p:cNvPr id="483" name="Google Shape;483;p20"/>
            <p:cNvSpPr txBox="1"/>
            <p:nvPr/>
          </p:nvSpPr>
          <p:spPr>
            <a:xfrm>
              <a:off x="1252833" y="1232146"/>
              <a:ext cx="3698378" cy="919691"/>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Presentations are</a:t>
              </a:r>
              <a:endParaRPr sz="700"/>
            </a:p>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communication tools</a:t>
              </a:r>
              <a:endParaRPr sz="700"/>
            </a:p>
          </p:txBody>
        </p:sp>
      </p:grpSp>
      <p:grpSp>
        <p:nvGrpSpPr>
          <p:cNvPr id="484" name="Google Shape;484;p20"/>
          <p:cNvGrpSpPr/>
          <p:nvPr/>
        </p:nvGrpSpPr>
        <p:grpSpPr>
          <a:xfrm>
            <a:off x="6232610" y="2837371"/>
            <a:ext cx="1960669" cy="824798"/>
            <a:chOff x="0" y="-47625"/>
            <a:chExt cx="5228452" cy="2199462"/>
          </a:xfrm>
        </p:grpSpPr>
        <p:grpSp>
          <p:nvGrpSpPr>
            <p:cNvPr id="485" name="Google Shape;485;p20"/>
            <p:cNvGrpSpPr/>
            <p:nvPr/>
          </p:nvGrpSpPr>
          <p:grpSpPr>
            <a:xfrm>
              <a:off x="0" y="76200"/>
              <a:ext cx="666521" cy="666521"/>
              <a:chOff x="0" y="0"/>
              <a:chExt cx="812800" cy="812800"/>
            </a:xfrm>
          </p:grpSpPr>
          <p:sp>
            <p:nvSpPr>
              <p:cNvPr id="486" name="Google Shape;48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AE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7" name="Google Shape;487;p20"/>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71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8" name="Google Shape;488;p20"/>
            <p:cNvSpPr txBox="1"/>
            <p:nvPr/>
          </p:nvSpPr>
          <p:spPr>
            <a:xfrm>
              <a:off x="1252833" y="-47625"/>
              <a:ext cx="3975619" cy="1160992"/>
            </a:xfrm>
            <a:prstGeom prst="rect">
              <a:avLst/>
            </a:prstGeom>
            <a:noFill/>
            <a:ln>
              <a:noFill/>
            </a:ln>
          </p:spPr>
          <p:txBody>
            <a:bodyPr anchorCtr="0" anchor="t" bIns="0" lIns="0" spcFirstLastPara="1" rIns="0" wrap="square" tIns="0">
              <a:spAutoFit/>
            </a:bodyPr>
            <a:lstStyle/>
            <a:p>
              <a:pPr indent="0" lvl="0" marL="0" marR="0" rtl="0" algn="just">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Main Point</a:t>
              </a:r>
              <a:endParaRPr sz="700"/>
            </a:p>
          </p:txBody>
        </p:sp>
        <p:sp>
          <p:nvSpPr>
            <p:cNvPr id="489" name="Google Shape;489;p20"/>
            <p:cNvSpPr txBox="1"/>
            <p:nvPr/>
          </p:nvSpPr>
          <p:spPr>
            <a:xfrm>
              <a:off x="1252833" y="1232146"/>
              <a:ext cx="3698378" cy="919691"/>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Presentations are</a:t>
              </a:r>
              <a:endParaRPr sz="700"/>
            </a:p>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communication tools</a:t>
              </a:r>
              <a:endParaRPr sz="700"/>
            </a:p>
          </p:txBody>
        </p:sp>
      </p:grpSp>
      <p:sp>
        <p:nvSpPr>
          <p:cNvPr id="490" name="Google Shape;490;p20"/>
          <p:cNvSpPr txBox="1"/>
          <p:nvPr/>
        </p:nvSpPr>
        <p:spPr>
          <a:xfrm>
            <a:off x="2257955" y="355355"/>
            <a:ext cx="4628091" cy="714894"/>
          </a:xfrm>
          <a:prstGeom prst="rect">
            <a:avLst/>
          </a:prstGeom>
          <a:noFill/>
          <a:ln>
            <a:noFill/>
          </a:ln>
        </p:spPr>
        <p:txBody>
          <a:bodyPr anchorCtr="0" anchor="t" bIns="0" lIns="0" spcFirstLastPara="1" rIns="0" wrap="square" tIns="0">
            <a:spAutoFit/>
          </a:bodyPr>
          <a:lstStyle/>
          <a:p>
            <a:pPr indent="0" lvl="0" marL="0" marR="0" rtl="0" algn="ctr">
              <a:lnSpc>
                <a:spcPct val="129995"/>
              </a:lnSpc>
              <a:spcBef>
                <a:spcPts val="0"/>
              </a:spcBef>
              <a:spcAft>
                <a:spcPts val="0"/>
              </a:spcAft>
              <a:buNone/>
            </a:pPr>
            <a:r>
              <a:rPr b="0" i="0" lang="en" sz="4500" u="none" cap="none" strike="noStrike">
                <a:solidFill>
                  <a:srgbClr val="000000"/>
                </a:solidFill>
                <a:latin typeface="Pacifico"/>
                <a:ea typeface="Pacifico"/>
                <a:cs typeface="Pacifico"/>
                <a:sym typeface="Pacifico"/>
              </a:rPr>
              <a:t>Infographic Page</a:t>
            </a:r>
            <a:endParaRPr sz="700"/>
          </a:p>
        </p:txBody>
      </p:sp>
      <p:cxnSp>
        <p:nvCxnSpPr>
          <p:cNvPr id="491" name="Google Shape;491;p20"/>
          <p:cNvCxnSpPr/>
          <p:nvPr/>
        </p:nvCxnSpPr>
        <p:spPr>
          <a:xfrm>
            <a:off x="5965802" y="1418014"/>
            <a:ext cx="0" cy="4074822"/>
          </a:xfrm>
          <a:prstGeom prst="straightConnector1">
            <a:avLst/>
          </a:prstGeom>
          <a:noFill/>
          <a:ln cap="flat" cmpd="sng" w="57150">
            <a:solidFill>
              <a:srgbClr val="FBAEFF"/>
            </a:solidFill>
            <a:prstDash val="solid"/>
            <a:round/>
            <a:headEnd len="sm" w="sm" type="none"/>
            <a:tailEnd len="sm" w="sm" type="none"/>
          </a:ln>
        </p:spPr>
      </p:cxnSp>
      <p:grpSp>
        <p:nvGrpSpPr>
          <p:cNvPr id="492" name="Google Shape;492;p20"/>
          <p:cNvGrpSpPr/>
          <p:nvPr/>
        </p:nvGrpSpPr>
        <p:grpSpPr>
          <a:xfrm>
            <a:off x="6232610" y="3924392"/>
            <a:ext cx="1960669" cy="824798"/>
            <a:chOff x="0" y="-47625"/>
            <a:chExt cx="5228452" cy="2199462"/>
          </a:xfrm>
        </p:grpSpPr>
        <p:grpSp>
          <p:nvGrpSpPr>
            <p:cNvPr id="493" name="Google Shape;493;p20"/>
            <p:cNvGrpSpPr/>
            <p:nvPr/>
          </p:nvGrpSpPr>
          <p:grpSpPr>
            <a:xfrm>
              <a:off x="0" y="76200"/>
              <a:ext cx="666521" cy="666521"/>
              <a:chOff x="0" y="0"/>
              <a:chExt cx="812800" cy="812800"/>
            </a:xfrm>
          </p:grpSpPr>
          <p:sp>
            <p:nvSpPr>
              <p:cNvPr id="494" name="Google Shape;49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BA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5" name="Google Shape;495;p20"/>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71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6" name="Google Shape;496;p20"/>
            <p:cNvSpPr txBox="1"/>
            <p:nvPr/>
          </p:nvSpPr>
          <p:spPr>
            <a:xfrm>
              <a:off x="1252833" y="-47625"/>
              <a:ext cx="3975619" cy="1160992"/>
            </a:xfrm>
            <a:prstGeom prst="rect">
              <a:avLst/>
            </a:prstGeom>
            <a:noFill/>
            <a:ln>
              <a:noFill/>
            </a:ln>
          </p:spPr>
          <p:txBody>
            <a:bodyPr anchorCtr="0" anchor="t" bIns="0" lIns="0" spcFirstLastPara="1" rIns="0" wrap="square" tIns="0">
              <a:spAutoFit/>
            </a:bodyPr>
            <a:lstStyle/>
            <a:p>
              <a:pPr indent="0" lvl="0" marL="0" marR="0" rtl="0" algn="just">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Main Point</a:t>
              </a:r>
              <a:endParaRPr sz="700"/>
            </a:p>
          </p:txBody>
        </p:sp>
        <p:sp>
          <p:nvSpPr>
            <p:cNvPr id="497" name="Google Shape;497;p20"/>
            <p:cNvSpPr txBox="1"/>
            <p:nvPr/>
          </p:nvSpPr>
          <p:spPr>
            <a:xfrm>
              <a:off x="1252833" y="1232146"/>
              <a:ext cx="3698378" cy="919691"/>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Presentations are</a:t>
              </a:r>
              <a:endParaRPr sz="700"/>
            </a:p>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communication tools</a:t>
              </a:r>
              <a:endParaRPr sz="700"/>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grpSp>
        <p:nvGrpSpPr>
          <p:cNvPr id="502" name="Google Shape;502;p21"/>
          <p:cNvGrpSpPr/>
          <p:nvPr/>
        </p:nvGrpSpPr>
        <p:grpSpPr>
          <a:xfrm>
            <a:off x="0" y="-54401"/>
            <a:ext cx="9144000" cy="6678519"/>
            <a:chOff x="0" y="0"/>
            <a:chExt cx="24384000" cy="17809382"/>
          </a:xfrm>
        </p:grpSpPr>
        <p:sp>
          <p:nvSpPr>
            <p:cNvPr id="503" name="Google Shape;503;p21"/>
            <p:cNvSpPr/>
            <p:nvPr/>
          </p:nvSpPr>
          <p:spPr>
            <a:xfrm>
              <a:off x="0"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04" name="Google Shape;504;p21"/>
            <p:cNvSpPr/>
            <p:nvPr/>
          </p:nvSpPr>
          <p:spPr>
            <a:xfrm>
              <a:off x="0"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05" name="Google Shape;505;p21"/>
            <p:cNvSpPr/>
            <p:nvPr/>
          </p:nvSpPr>
          <p:spPr>
            <a:xfrm>
              <a:off x="0"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06" name="Google Shape;506;p21"/>
            <p:cNvSpPr/>
            <p:nvPr/>
          </p:nvSpPr>
          <p:spPr>
            <a:xfrm>
              <a:off x="6204686"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07" name="Google Shape;507;p21"/>
            <p:cNvSpPr/>
            <p:nvPr/>
          </p:nvSpPr>
          <p:spPr>
            <a:xfrm>
              <a:off x="6204686"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08" name="Google Shape;508;p21"/>
            <p:cNvSpPr/>
            <p:nvPr/>
          </p:nvSpPr>
          <p:spPr>
            <a:xfrm>
              <a:off x="6204686"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09" name="Google Shape;509;p21"/>
            <p:cNvSpPr/>
            <p:nvPr/>
          </p:nvSpPr>
          <p:spPr>
            <a:xfrm>
              <a:off x="12409371"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10" name="Google Shape;510;p21"/>
            <p:cNvSpPr/>
            <p:nvPr/>
          </p:nvSpPr>
          <p:spPr>
            <a:xfrm>
              <a:off x="12409371"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11" name="Google Shape;511;p21"/>
            <p:cNvSpPr/>
            <p:nvPr/>
          </p:nvSpPr>
          <p:spPr>
            <a:xfrm>
              <a:off x="12409371"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12" name="Google Shape;512;p21"/>
            <p:cNvSpPr/>
            <p:nvPr/>
          </p:nvSpPr>
          <p:spPr>
            <a:xfrm>
              <a:off x="18614057"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13" name="Google Shape;513;p21"/>
            <p:cNvSpPr/>
            <p:nvPr/>
          </p:nvSpPr>
          <p:spPr>
            <a:xfrm>
              <a:off x="18614057"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14" name="Google Shape;514;p21"/>
            <p:cNvSpPr/>
            <p:nvPr/>
          </p:nvSpPr>
          <p:spPr>
            <a:xfrm>
              <a:off x="18614057"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grpSp>
      <p:grpSp>
        <p:nvGrpSpPr>
          <p:cNvPr id="515" name="Google Shape;515;p21"/>
          <p:cNvGrpSpPr/>
          <p:nvPr/>
        </p:nvGrpSpPr>
        <p:grpSpPr>
          <a:xfrm>
            <a:off x="2884569" y="3210578"/>
            <a:ext cx="5903493" cy="1120772"/>
            <a:chOff x="0" y="-38100"/>
            <a:chExt cx="3109659" cy="590366"/>
          </a:xfrm>
        </p:grpSpPr>
        <p:sp>
          <p:nvSpPr>
            <p:cNvPr id="516" name="Google Shape;516;p21"/>
            <p:cNvSpPr/>
            <p:nvPr/>
          </p:nvSpPr>
          <p:spPr>
            <a:xfrm>
              <a:off x="0" y="0"/>
              <a:ext cx="3109659" cy="552266"/>
            </a:xfrm>
            <a:custGeom>
              <a:rect b="b" l="l" r="r" t="t"/>
              <a:pathLst>
                <a:path extrusionOk="0" h="552266" w="3109659">
                  <a:moveTo>
                    <a:pt x="65571" y="0"/>
                  </a:moveTo>
                  <a:lnTo>
                    <a:pt x="3044088" y="0"/>
                  </a:lnTo>
                  <a:cubicBezTo>
                    <a:pt x="3061479" y="0"/>
                    <a:pt x="3078157" y="6908"/>
                    <a:pt x="3090454" y="19205"/>
                  </a:cubicBezTo>
                  <a:cubicBezTo>
                    <a:pt x="3102751" y="31502"/>
                    <a:pt x="3109659" y="48180"/>
                    <a:pt x="3109659" y="65571"/>
                  </a:cubicBezTo>
                  <a:lnTo>
                    <a:pt x="3109659" y="486695"/>
                  </a:lnTo>
                  <a:cubicBezTo>
                    <a:pt x="3109659" y="522909"/>
                    <a:pt x="3080302" y="552266"/>
                    <a:pt x="3044088" y="552266"/>
                  </a:cubicBezTo>
                  <a:lnTo>
                    <a:pt x="65571" y="552266"/>
                  </a:lnTo>
                  <a:cubicBezTo>
                    <a:pt x="29357" y="552266"/>
                    <a:pt x="0" y="522909"/>
                    <a:pt x="0" y="486695"/>
                  </a:cubicBezTo>
                  <a:lnTo>
                    <a:pt x="0" y="65571"/>
                  </a:lnTo>
                  <a:cubicBezTo>
                    <a:pt x="0" y="29357"/>
                    <a:pt x="29357" y="0"/>
                    <a:pt x="65571"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7" name="Google Shape;517;p21"/>
            <p:cNvSpPr txBox="1"/>
            <p:nvPr/>
          </p:nvSpPr>
          <p:spPr>
            <a:xfrm>
              <a:off x="0" y="-38100"/>
              <a:ext cx="3109659" cy="59036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8" name="Google Shape;518;p21"/>
          <p:cNvGrpSpPr/>
          <p:nvPr/>
        </p:nvGrpSpPr>
        <p:grpSpPr>
          <a:xfrm>
            <a:off x="2884569" y="739820"/>
            <a:ext cx="5903493" cy="1120772"/>
            <a:chOff x="0" y="-38100"/>
            <a:chExt cx="3109659" cy="590366"/>
          </a:xfrm>
        </p:grpSpPr>
        <p:sp>
          <p:nvSpPr>
            <p:cNvPr id="519" name="Google Shape;519;p21"/>
            <p:cNvSpPr/>
            <p:nvPr/>
          </p:nvSpPr>
          <p:spPr>
            <a:xfrm>
              <a:off x="0" y="0"/>
              <a:ext cx="3109659" cy="552266"/>
            </a:xfrm>
            <a:custGeom>
              <a:rect b="b" l="l" r="r" t="t"/>
              <a:pathLst>
                <a:path extrusionOk="0" h="552266" w="3109659">
                  <a:moveTo>
                    <a:pt x="65571" y="0"/>
                  </a:moveTo>
                  <a:lnTo>
                    <a:pt x="3044088" y="0"/>
                  </a:lnTo>
                  <a:cubicBezTo>
                    <a:pt x="3061479" y="0"/>
                    <a:pt x="3078157" y="6908"/>
                    <a:pt x="3090454" y="19205"/>
                  </a:cubicBezTo>
                  <a:cubicBezTo>
                    <a:pt x="3102751" y="31502"/>
                    <a:pt x="3109659" y="48180"/>
                    <a:pt x="3109659" y="65571"/>
                  </a:cubicBezTo>
                  <a:lnTo>
                    <a:pt x="3109659" y="486695"/>
                  </a:lnTo>
                  <a:cubicBezTo>
                    <a:pt x="3109659" y="522909"/>
                    <a:pt x="3080302" y="552266"/>
                    <a:pt x="3044088" y="552266"/>
                  </a:cubicBezTo>
                  <a:lnTo>
                    <a:pt x="65571" y="552266"/>
                  </a:lnTo>
                  <a:cubicBezTo>
                    <a:pt x="29357" y="552266"/>
                    <a:pt x="0" y="522909"/>
                    <a:pt x="0" y="486695"/>
                  </a:cubicBezTo>
                  <a:lnTo>
                    <a:pt x="0" y="65571"/>
                  </a:lnTo>
                  <a:cubicBezTo>
                    <a:pt x="0" y="29357"/>
                    <a:pt x="29357" y="0"/>
                    <a:pt x="65571"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0" name="Google Shape;520;p21"/>
            <p:cNvSpPr txBox="1"/>
            <p:nvPr/>
          </p:nvSpPr>
          <p:spPr>
            <a:xfrm>
              <a:off x="0" y="-38100"/>
              <a:ext cx="3109659" cy="59036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21" name="Google Shape;521;p21"/>
          <p:cNvGrpSpPr/>
          <p:nvPr/>
        </p:nvGrpSpPr>
        <p:grpSpPr>
          <a:xfrm>
            <a:off x="2884569" y="1975199"/>
            <a:ext cx="5903493" cy="1120772"/>
            <a:chOff x="0" y="-38100"/>
            <a:chExt cx="3109659" cy="590366"/>
          </a:xfrm>
        </p:grpSpPr>
        <p:sp>
          <p:nvSpPr>
            <p:cNvPr id="522" name="Google Shape;522;p21"/>
            <p:cNvSpPr/>
            <p:nvPr/>
          </p:nvSpPr>
          <p:spPr>
            <a:xfrm>
              <a:off x="0" y="0"/>
              <a:ext cx="3109659" cy="552266"/>
            </a:xfrm>
            <a:custGeom>
              <a:rect b="b" l="l" r="r" t="t"/>
              <a:pathLst>
                <a:path extrusionOk="0" h="552266" w="3109659">
                  <a:moveTo>
                    <a:pt x="65571" y="0"/>
                  </a:moveTo>
                  <a:lnTo>
                    <a:pt x="3044088" y="0"/>
                  </a:lnTo>
                  <a:cubicBezTo>
                    <a:pt x="3061479" y="0"/>
                    <a:pt x="3078157" y="6908"/>
                    <a:pt x="3090454" y="19205"/>
                  </a:cubicBezTo>
                  <a:cubicBezTo>
                    <a:pt x="3102751" y="31502"/>
                    <a:pt x="3109659" y="48180"/>
                    <a:pt x="3109659" y="65571"/>
                  </a:cubicBezTo>
                  <a:lnTo>
                    <a:pt x="3109659" y="486695"/>
                  </a:lnTo>
                  <a:cubicBezTo>
                    <a:pt x="3109659" y="522909"/>
                    <a:pt x="3080302" y="552266"/>
                    <a:pt x="3044088" y="552266"/>
                  </a:cubicBezTo>
                  <a:lnTo>
                    <a:pt x="65571" y="552266"/>
                  </a:lnTo>
                  <a:cubicBezTo>
                    <a:pt x="29357" y="552266"/>
                    <a:pt x="0" y="522909"/>
                    <a:pt x="0" y="486695"/>
                  </a:cubicBezTo>
                  <a:lnTo>
                    <a:pt x="0" y="65571"/>
                  </a:lnTo>
                  <a:cubicBezTo>
                    <a:pt x="0" y="29357"/>
                    <a:pt x="29357" y="0"/>
                    <a:pt x="65571"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3" name="Google Shape;523;p21"/>
            <p:cNvSpPr txBox="1"/>
            <p:nvPr/>
          </p:nvSpPr>
          <p:spPr>
            <a:xfrm>
              <a:off x="0" y="-38100"/>
              <a:ext cx="3109659" cy="59036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524" name="Google Shape;524;p21"/>
          <p:cNvPicPr preferRelativeResize="0"/>
          <p:nvPr/>
        </p:nvPicPr>
        <p:blipFill>
          <a:blip r:embed="rId4">
            <a:alphaModFix/>
          </a:blip>
          <a:stretch>
            <a:fillRect/>
          </a:stretch>
        </p:blipFill>
        <p:spPr>
          <a:xfrm>
            <a:off x="484725" y="641725"/>
            <a:ext cx="3187076" cy="4110295"/>
          </a:xfrm>
          <a:prstGeom prst="rect">
            <a:avLst/>
          </a:prstGeom>
          <a:noFill/>
          <a:ln>
            <a:noFill/>
          </a:ln>
        </p:spPr>
      </p:pic>
      <p:sp>
        <p:nvSpPr>
          <p:cNvPr id="525" name="Google Shape;525;p21"/>
          <p:cNvSpPr txBox="1"/>
          <p:nvPr/>
        </p:nvSpPr>
        <p:spPr>
          <a:xfrm>
            <a:off x="3658517" y="3574560"/>
            <a:ext cx="2084563" cy="441325"/>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Add a main point</a:t>
            </a:r>
            <a:endParaRPr sz="700"/>
          </a:p>
        </p:txBody>
      </p:sp>
      <p:sp>
        <p:nvSpPr>
          <p:cNvPr id="526" name="Google Shape;526;p21"/>
          <p:cNvSpPr txBox="1"/>
          <p:nvPr/>
        </p:nvSpPr>
        <p:spPr>
          <a:xfrm>
            <a:off x="5743080" y="3531698"/>
            <a:ext cx="2572226" cy="5270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Lorem ipsum dolor sit amet, consectetur adipiscing elit, sed do eiusmod tempor incididunt ut labore et  magna aliqua.</a:t>
            </a:r>
            <a:endParaRPr sz="700"/>
          </a:p>
        </p:txBody>
      </p:sp>
      <p:sp>
        <p:nvSpPr>
          <p:cNvPr id="527" name="Google Shape;527;p21"/>
          <p:cNvSpPr txBox="1"/>
          <p:nvPr/>
        </p:nvSpPr>
        <p:spPr>
          <a:xfrm>
            <a:off x="3658517" y="1103803"/>
            <a:ext cx="2084563" cy="441325"/>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Add a main point</a:t>
            </a:r>
            <a:endParaRPr sz="700"/>
          </a:p>
        </p:txBody>
      </p:sp>
      <p:sp>
        <p:nvSpPr>
          <p:cNvPr id="528" name="Google Shape;528;p21"/>
          <p:cNvSpPr txBox="1"/>
          <p:nvPr/>
        </p:nvSpPr>
        <p:spPr>
          <a:xfrm>
            <a:off x="3658517" y="2339181"/>
            <a:ext cx="2084563" cy="441325"/>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Add a main point</a:t>
            </a:r>
            <a:endParaRPr sz="700"/>
          </a:p>
        </p:txBody>
      </p:sp>
      <p:sp>
        <p:nvSpPr>
          <p:cNvPr id="529" name="Google Shape;529;p21"/>
          <p:cNvSpPr txBox="1"/>
          <p:nvPr/>
        </p:nvSpPr>
        <p:spPr>
          <a:xfrm>
            <a:off x="5743080" y="1060940"/>
            <a:ext cx="2572226" cy="5270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Lorem ipsum dolor sit amet, consectetur adipiscing elit, sed do eiusmod tempor incididunt ut labore et  magna aliqua.</a:t>
            </a:r>
            <a:endParaRPr sz="700"/>
          </a:p>
        </p:txBody>
      </p:sp>
      <p:sp>
        <p:nvSpPr>
          <p:cNvPr id="530" name="Google Shape;530;p21"/>
          <p:cNvSpPr txBox="1"/>
          <p:nvPr/>
        </p:nvSpPr>
        <p:spPr>
          <a:xfrm>
            <a:off x="5743080" y="2296319"/>
            <a:ext cx="2572226" cy="5270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Lorem ipsum dolor sit amet, consectetur adipiscing elit, sed do eiusmod tempor incididunt ut labore et  magna aliqua.</a:t>
            </a:r>
            <a:endParaRPr sz="700"/>
          </a:p>
        </p:txBody>
      </p:sp>
      <p:grpSp>
        <p:nvGrpSpPr>
          <p:cNvPr id="531" name="Google Shape;531;p21"/>
          <p:cNvGrpSpPr/>
          <p:nvPr/>
        </p:nvGrpSpPr>
        <p:grpSpPr>
          <a:xfrm>
            <a:off x="8315305" y="1015600"/>
            <a:ext cx="641543" cy="641544"/>
            <a:chOff x="0" y="0"/>
            <a:chExt cx="812800" cy="812800"/>
          </a:xfrm>
        </p:grpSpPr>
        <p:sp>
          <p:nvSpPr>
            <p:cNvPr id="532" name="Google Shape;53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3" name="Google Shape;533;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34" name="Google Shape;534;p21"/>
          <p:cNvGrpSpPr/>
          <p:nvPr/>
        </p:nvGrpSpPr>
        <p:grpSpPr>
          <a:xfrm>
            <a:off x="8315305" y="2250978"/>
            <a:ext cx="641543" cy="641544"/>
            <a:chOff x="0" y="0"/>
            <a:chExt cx="812800" cy="812800"/>
          </a:xfrm>
        </p:grpSpPr>
        <p:sp>
          <p:nvSpPr>
            <p:cNvPr id="535" name="Google Shape;53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6" name="Google Shape;536;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37" name="Google Shape;537;p21"/>
          <p:cNvGrpSpPr/>
          <p:nvPr/>
        </p:nvGrpSpPr>
        <p:grpSpPr>
          <a:xfrm>
            <a:off x="8315305" y="3486357"/>
            <a:ext cx="641543" cy="641543"/>
            <a:chOff x="0" y="0"/>
            <a:chExt cx="812800" cy="812800"/>
          </a:xfrm>
        </p:grpSpPr>
        <p:sp>
          <p:nvSpPr>
            <p:cNvPr id="538" name="Google Shape;53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9" name="Google Shape;539;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40" name="Google Shape;540;p21"/>
          <p:cNvSpPr/>
          <p:nvPr/>
        </p:nvSpPr>
        <p:spPr>
          <a:xfrm>
            <a:off x="8482503" y="1091911"/>
            <a:ext cx="335723" cy="453217"/>
          </a:xfrm>
          <a:custGeom>
            <a:rect b="b" l="l" r="r" t="t"/>
            <a:pathLst>
              <a:path extrusionOk="0" h="906433" w="671445">
                <a:moveTo>
                  <a:pt x="0" y="0"/>
                </a:moveTo>
                <a:lnTo>
                  <a:pt x="671445" y="0"/>
                </a:lnTo>
                <a:lnTo>
                  <a:pt x="671445" y="906433"/>
                </a:lnTo>
                <a:lnTo>
                  <a:pt x="0" y="906433"/>
                </a:lnTo>
                <a:lnTo>
                  <a:pt x="0" y="0"/>
                </a:lnTo>
                <a:close/>
              </a:path>
            </a:pathLst>
          </a:custGeom>
          <a:blipFill rotWithShape="1">
            <a:blip r:embed="rId5">
              <a:alphaModFix/>
            </a:blip>
            <a:stretch>
              <a:fillRect b="0" l="-81202" r="0" t="0"/>
            </a:stretch>
          </a:blipFill>
          <a:ln>
            <a:noFill/>
          </a:ln>
        </p:spPr>
      </p:sp>
      <p:sp>
        <p:nvSpPr>
          <p:cNvPr id="541" name="Google Shape;541;p21"/>
          <p:cNvSpPr/>
          <p:nvPr/>
        </p:nvSpPr>
        <p:spPr>
          <a:xfrm>
            <a:off x="8482503" y="2345142"/>
            <a:ext cx="335723" cy="453217"/>
          </a:xfrm>
          <a:custGeom>
            <a:rect b="b" l="l" r="r" t="t"/>
            <a:pathLst>
              <a:path extrusionOk="0" h="906433" w="671445">
                <a:moveTo>
                  <a:pt x="0" y="0"/>
                </a:moveTo>
                <a:lnTo>
                  <a:pt x="671445" y="0"/>
                </a:lnTo>
                <a:lnTo>
                  <a:pt x="671445" y="906434"/>
                </a:lnTo>
                <a:lnTo>
                  <a:pt x="0" y="906434"/>
                </a:lnTo>
                <a:lnTo>
                  <a:pt x="0" y="0"/>
                </a:lnTo>
                <a:close/>
              </a:path>
            </a:pathLst>
          </a:custGeom>
          <a:blipFill rotWithShape="1">
            <a:blip r:embed="rId5">
              <a:alphaModFix/>
            </a:blip>
            <a:stretch>
              <a:fillRect b="0" l="-81202" r="0" t="0"/>
            </a:stretch>
          </a:blipFill>
          <a:ln>
            <a:noFill/>
          </a:ln>
        </p:spPr>
      </p:sp>
      <p:sp>
        <p:nvSpPr>
          <p:cNvPr id="542" name="Google Shape;542;p21"/>
          <p:cNvSpPr/>
          <p:nvPr/>
        </p:nvSpPr>
        <p:spPr>
          <a:xfrm>
            <a:off x="8482503" y="3580521"/>
            <a:ext cx="335723" cy="453217"/>
          </a:xfrm>
          <a:custGeom>
            <a:rect b="b" l="l" r="r" t="t"/>
            <a:pathLst>
              <a:path extrusionOk="0" h="906433" w="671445">
                <a:moveTo>
                  <a:pt x="0" y="0"/>
                </a:moveTo>
                <a:lnTo>
                  <a:pt x="671445" y="0"/>
                </a:lnTo>
                <a:lnTo>
                  <a:pt x="671445" y="906433"/>
                </a:lnTo>
                <a:lnTo>
                  <a:pt x="0" y="906433"/>
                </a:lnTo>
                <a:lnTo>
                  <a:pt x="0" y="0"/>
                </a:lnTo>
                <a:close/>
              </a:path>
            </a:pathLst>
          </a:custGeom>
          <a:blipFill rotWithShape="1">
            <a:blip r:embed="rId5">
              <a:alphaModFix/>
            </a:blip>
            <a:stretch>
              <a:fillRect b="0" l="-81202" r="0" t="0"/>
            </a:stretch>
          </a:blipFill>
          <a:ln>
            <a:noFill/>
          </a:ln>
        </p:spPr>
      </p:sp>
      <p:pic>
        <p:nvPicPr>
          <p:cNvPr id="543" name="Google Shape;543;p21"/>
          <p:cNvPicPr preferRelativeResize="0"/>
          <p:nvPr/>
        </p:nvPicPr>
        <p:blipFill rotWithShape="1">
          <a:blip r:embed="rId6">
            <a:alphaModFix/>
          </a:blip>
          <a:srcRect b="0" l="0" r="57885" t="0"/>
          <a:stretch/>
        </p:blipFill>
        <p:spPr>
          <a:xfrm>
            <a:off x="0" y="76200"/>
            <a:ext cx="3850852"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grpSp>
        <p:nvGrpSpPr>
          <p:cNvPr id="548" name="Google Shape;548;p22"/>
          <p:cNvGrpSpPr/>
          <p:nvPr/>
        </p:nvGrpSpPr>
        <p:grpSpPr>
          <a:xfrm>
            <a:off x="0" y="-54401"/>
            <a:ext cx="9144000" cy="6678519"/>
            <a:chOff x="0" y="0"/>
            <a:chExt cx="24384000" cy="17809382"/>
          </a:xfrm>
        </p:grpSpPr>
        <p:sp>
          <p:nvSpPr>
            <p:cNvPr id="549" name="Google Shape;549;p22"/>
            <p:cNvSpPr/>
            <p:nvPr/>
          </p:nvSpPr>
          <p:spPr>
            <a:xfrm>
              <a:off x="0"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50" name="Google Shape;550;p22"/>
            <p:cNvSpPr/>
            <p:nvPr/>
          </p:nvSpPr>
          <p:spPr>
            <a:xfrm>
              <a:off x="0"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51" name="Google Shape;551;p22"/>
            <p:cNvSpPr/>
            <p:nvPr/>
          </p:nvSpPr>
          <p:spPr>
            <a:xfrm>
              <a:off x="0"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52" name="Google Shape;552;p22"/>
            <p:cNvSpPr/>
            <p:nvPr/>
          </p:nvSpPr>
          <p:spPr>
            <a:xfrm>
              <a:off x="6204686"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53" name="Google Shape;553;p22"/>
            <p:cNvSpPr/>
            <p:nvPr/>
          </p:nvSpPr>
          <p:spPr>
            <a:xfrm>
              <a:off x="6204686"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54" name="Google Shape;554;p22"/>
            <p:cNvSpPr/>
            <p:nvPr/>
          </p:nvSpPr>
          <p:spPr>
            <a:xfrm>
              <a:off x="6204686"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55" name="Google Shape;555;p22"/>
            <p:cNvSpPr/>
            <p:nvPr/>
          </p:nvSpPr>
          <p:spPr>
            <a:xfrm>
              <a:off x="12409371"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56" name="Google Shape;556;p22"/>
            <p:cNvSpPr/>
            <p:nvPr/>
          </p:nvSpPr>
          <p:spPr>
            <a:xfrm>
              <a:off x="12409371"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57" name="Google Shape;557;p22"/>
            <p:cNvSpPr/>
            <p:nvPr/>
          </p:nvSpPr>
          <p:spPr>
            <a:xfrm>
              <a:off x="12409371"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58" name="Google Shape;558;p22"/>
            <p:cNvSpPr/>
            <p:nvPr/>
          </p:nvSpPr>
          <p:spPr>
            <a:xfrm>
              <a:off x="18614057"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59" name="Google Shape;559;p22"/>
            <p:cNvSpPr/>
            <p:nvPr/>
          </p:nvSpPr>
          <p:spPr>
            <a:xfrm>
              <a:off x="18614057"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60" name="Google Shape;560;p22"/>
            <p:cNvSpPr/>
            <p:nvPr/>
          </p:nvSpPr>
          <p:spPr>
            <a:xfrm>
              <a:off x="18614057"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grpSp>
      <p:pic>
        <p:nvPicPr>
          <p:cNvPr id="561" name="Google Shape;561;p22"/>
          <p:cNvPicPr preferRelativeResize="0"/>
          <p:nvPr/>
        </p:nvPicPr>
        <p:blipFill>
          <a:blip r:embed="rId4">
            <a:alphaModFix/>
          </a:blip>
          <a:stretch>
            <a:fillRect/>
          </a:stretch>
        </p:blipFill>
        <p:spPr>
          <a:xfrm>
            <a:off x="470375" y="527200"/>
            <a:ext cx="8197724" cy="4074825"/>
          </a:xfrm>
          <a:prstGeom prst="rect">
            <a:avLst/>
          </a:prstGeom>
          <a:noFill/>
          <a:ln>
            <a:noFill/>
          </a:ln>
        </p:spPr>
      </p:pic>
      <p:cxnSp>
        <p:nvCxnSpPr>
          <p:cNvPr id="562" name="Google Shape;562;p22"/>
          <p:cNvCxnSpPr/>
          <p:nvPr/>
        </p:nvCxnSpPr>
        <p:spPr>
          <a:xfrm>
            <a:off x="470380" y="541483"/>
            <a:ext cx="8208002" cy="0"/>
          </a:xfrm>
          <a:prstGeom prst="straightConnector1">
            <a:avLst/>
          </a:prstGeom>
          <a:noFill/>
          <a:ln cap="flat" cmpd="sng" w="57150">
            <a:solidFill>
              <a:srgbClr val="FBAEFF"/>
            </a:solidFill>
            <a:prstDash val="solid"/>
            <a:round/>
            <a:headEnd len="sm" w="sm" type="none"/>
            <a:tailEnd len="sm" w="sm" type="none"/>
          </a:ln>
        </p:spPr>
      </p:cxnSp>
      <p:cxnSp>
        <p:nvCxnSpPr>
          <p:cNvPr id="563" name="Google Shape;563;p22"/>
          <p:cNvCxnSpPr/>
          <p:nvPr/>
        </p:nvCxnSpPr>
        <p:spPr>
          <a:xfrm>
            <a:off x="470381" y="527196"/>
            <a:ext cx="0" cy="4074822"/>
          </a:xfrm>
          <a:prstGeom prst="straightConnector1">
            <a:avLst/>
          </a:prstGeom>
          <a:noFill/>
          <a:ln cap="flat" cmpd="sng" w="57150">
            <a:solidFill>
              <a:srgbClr val="FBAEFF"/>
            </a:solidFill>
            <a:prstDash val="solid"/>
            <a:round/>
            <a:headEnd len="sm" w="sm" type="none"/>
            <a:tailEnd len="sm" w="sm" type="none"/>
          </a:ln>
        </p:spPr>
      </p:cxnSp>
      <p:cxnSp>
        <p:nvCxnSpPr>
          <p:cNvPr id="564" name="Google Shape;564;p22"/>
          <p:cNvCxnSpPr/>
          <p:nvPr/>
        </p:nvCxnSpPr>
        <p:spPr>
          <a:xfrm>
            <a:off x="8673620" y="527196"/>
            <a:ext cx="0" cy="4074822"/>
          </a:xfrm>
          <a:prstGeom prst="straightConnector1">
            <a:avLst/>
          </a:prstGeom>
          <a:noFill/>
          <a:ln cap="flat" cmpd="sng" w="57150">
            <a:solidFill>
              <a:srgbClr val="FBAEFF"/>
            </a:solidFill>
            <a:prstDash val="solid"/>
            <a:round/>
            <a:headEnd len="sm" w="sm" type="none"/>
            <a:tailEnd len="sm" w="sm" type="none"/>
          </a:ln>
        </p:spPr>
      </p:cxnSp>
      <p:cxnSp>
        <p:nvCxnSpPr>
          <p:cNvPr id="565" name="Google Shape;565;p22"/>
          <p:cNvCxnSpPr/>
          <p:nvPr/>
        </p:nvCxnSpPr>
        <p:spPr>
          <a:xfrm>
            <a:off x="470380" y="4602017"/>
            <a:ext cx="8208002" cy="0"/>
          </a:xfrm>
          <a:prstGeom prst="straightConnector1">
            <a:avLst/>
          </a:prstGeom>
          <a:noFill/>
          <a:ln cap="flat" cmpd="sng" w="57150">
            <a:solidFill>
              <a:srgbClr val="FBAEFF"/>
            </a:solidFill>
            <a:prstDash val="solid"/>
            <a:round/>
            <a:headEnd len="sm" w="sm" type="none"/>
            <a:tailEnd len="sm" w="sm" type="none"/>
          </a:ln>
        </p:spPr>
      </p:cxnSp>
      <p:grpSp>
        <p:nvGrpSpPr>
          <p:cNvPr id="566" name="Google Shape;566;p22"/>
          <p:cNvGrpSpPr/>
          <p:nvPr/>
        </p:nvGrpSpPr>
        <p:grpSpPr>
          <a:xfrm>
            <a:off x="7020595" y="3212528"/>
            <a:ext cx="2008680" cy="3296282"/>
            <a:chOff x="0" y="-38100"/>
            <a:chExt cx="1058070" cy="1736313"/>
          </a:xfrm>
        </p:grpSpPr>
        <p:sp>
          <p:nvSpPr>
            <p:cNvPr id="567" name="Google Shape;567;p22"/>
            <p:cNvSpPr/>
            <p:nvPr/>
          </p:nvSpPr>
          <p:spPr>
            <a:xfrm>
              <a:off x="0" y="0"/>
              <a:ext cx="1058070" cy="1698213"/>
            </a:xfrm>
            <a:custGeom>
              <a:rect b="b" l="l" r="r" t="t"/>
              <a:pathLst>
                <a:path extrusionOk="0" h="1698213" w="1058070">
                  <a:moveTo>
                    <a:pt x="192712" y="0"/>
                  </a:moveTo>
                  <a:lnTo>
                    <a:pt x="865359" y="0"/>
                  </a:lnTo>
                  <a:cubicBezTo>
                    <a:pt x="971790" y="0"/>
                    <a:pt x="1058070" y="86280"/>
                    <a:pt x="1058070" y="192712"/>
                  </a:cubicBezTo>
                  <a:lnTo>
                    <a:pt x="1058070" y="1505502"/>
                  </a:lnTo>
                  <a:cubicBezTo>
                    <a:pt x="1058070" y="1611933"/>
                    <a:pt x="971790" y="1698213"/>
                    <a:pt x="865359" y="1698213"/>
                  </a:cubicBezTo>
                  <a:lnTo>
                    <a:pt x="192712" y="1698213"/>
                  </a:lnTo>
                  <a:cubicBezTo>
                    <a:pt x="141601" y="1698213"/>
                    <a:pt x="92584" y="1677910"/>
                    <a:pt x="56444" y="1641769"/>
                  </a:cubicBezTo>
                  <a:cubicBezTo>
                    <a:pt x="20303" y="1605629"/>
                    <a:pt x="0" y="1556612"/>
                    <a:pt x="0" y="1505502"/>
                  </a:cubicBezTo>
                  <a:lnTo>
                    <a:pt x="0" y="192712"/>
                  </a:lnTo>
                  <a:cubicBezTo>
                    <a:pt x="0" y="141601"/>
                    <a:pt x="20303" y="92584"/>
                    <a:pt x="56444" y="56444"/>
                  </a:cubicBezTo>
                  <a:cubicBezTo>
                    <a:pt x="92584" y="20303"/>
                    <a:pt x="141601" y="0"/>
                    <a:pt x="192712"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8" name="Google Shape;568;p22"/>
            <p:cNvSpPr txBox="1"/>
            <p:nvPr/>
          </p:nvSpPr>
          <p:spPr>
            <a:xfrm>
              <a:off x="0" y="-38100"/>
              <a:ext cx="1058070" cy="173631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69" name="Google Shape;569;p22"/>
          <p:cNvGrpSpPr/>
          <p:nvPr/>
        </p:nvGrpSpPr>
        <p:grpSpPr>
          <a:xfrm>
            <a:off x="109752" y="125522"/>
            <a:ext cx="1152097" cy="1152097"/>
            <a:chOff x="0" y="0"/>
            <a:chExt cx="812800" cy="812800"/>
          </a:xfrm>
        </p:grpSpPr>
        <p:sp>
          <p:nvSpPr>
            <p:cNvPr id="570" name="Google Shape;57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1" name="Google Shape;571;p2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72" name="Google Shape;572;p22"/>
          <p:cNvSpPr/>
          <p:nvPr/>
        </p:nvSpPr>
        <p:spPr>
          <a:xfrm>
            <a:off x="271773" y="317560"/>
            <a:ext cx="828054" cy="768020"/>
          </a:xfrm>
          <a:custGeom>
            <a:rect b="b" l="l" r="r" t="t"/>
            <a:pathLst>
              <a:path extrusionOk="0" h="1536040" w="1656108">
                <a:moveTo>
                  <a:pt x="0" y="0"/>
                </a:moveTo>
                <a:lnTo>
                  <a:pt x="1656108" y="0"/>
                </a:lnTo>
                <a:lnTo>
                  <a:pt x="1656108" y="1536040"/>
                </a:lnTo>
                <a:lnTo>
                  <a:pt x="0" y="1536040"/>
                </a:lnTo>
                <a:lnTo>
                  <a:pt x="0" y="0"/>
                </a:lnTo>
                <a:close/>
              </a:path>
            </a:pathLst>
          </a:custGeom>
          <a:blipFill rotWithShape="1">
            <a:blip r:embed="rId5">
              <a:alphaModFix/>
            </a:blip>
            <a:stretch>
              <a:fillRect b="0" l="0" r="0" t="0"/>
            </a:stretch>
          </a:blipFill>
          <a:ln>
            <a:noFill/>
          </a:ln>
        </p:spPr>
      </p:sp>
      <p:sp>
        <p:nvSpPr>
          <p:cNvPr id="573" name="Google Shape;573;p22"/>
          <p:cNvSpPr txBox="1"/>
          <p:nvPr/>
        </p:nvSpPr>
        <p:spPr>
          <a:xfrm>
            <a:off x="7243763" y="3536346"/>
            <a:ext cx="1562345" cy="1346200"/>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A picture is worth a thousand words</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grpSp>
        <p:nvGrpSpPr>
          <p:cNvPr id="578" name="Google Shape;578;p23"/>
          <p:cNvGrpSpPr/>
          <p:nvPr/>
        </p:nvGrpSpPr>
        <p:grpSpPr>
          <a:xfrm>
            <a:off x="0" y="-54401"/>
            <a:ext cx="9144000" cy="6678519"/>
            <a:chOff x="0" y="0"/>
            <a:chExt cx="24384000" cy="17809382"/>
          </a:xfrm>
        </p:grpSpPr>
        <p:sp>
          <p:nvSpPr>
            <p:cNvPr id="579" name="Google Shape;579;p23"/>
            <p:cNvSpPr/>
            <p:nvPr/>
          </p:nvSpPr>
          <p:spPr>
            <a:xfrm>
              <a:off x="0"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80" name="Google Shape;580;p23"/>
            <p:cNvSpPr/>
            <p:nvPr/>
          </p:nvSpPr>
          <p:spPr>
            <a:xfrm>
              <a:off x="0"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81" name="Google Shape;581;p23"/>
            <p:cNvSpPr/>
            <p:nvPr/>
          </p:nvSpPr>
          <p:spPr>
            <a:xfrm>
              <a:off x="0"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82" name="Google Shape;582;p23"/>
            <p:cNvSpPr/>
            <p:nvPr/>
          </p:nvSpPr>
          <p:spPr>
            <a:xfrm>
              <a:off x="6204686"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83" name="Google Shape;583;p23"/>
            <p:cNvSpPr/>
            <p:nvPr/>
          </p:nvSpPr>
          <p:spPr>
            <a:xfrm>
              <a:off x="6204686"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84" name="Google Shape;584;p23"/>
            <p:cNvSpPr/>
            <p:nvPr/>
          </p:nvSpPr>
          <p:spPr>
            <a:xfrm>
              <a:off x="6204686"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85" name="Google Shape;585;p23"/>
            <p:cNvSpPr/>
            <p:nvPr/>
          </p:nvSpPr>
          <p:spPr>
            <a:xfrm>
              <a:off x="12409371"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86" name="Google Shape;586;p23"/>
            <p:cNvSpPr/>
            <p:nvPr/>
          </p:nvSpPr>
          <p:spPr>
            <a:xfrm>
              <a:off x="12409371"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87" name="Google Shape;587;p23"/>
            <p:cNvSpPr/>
            <p:nvPr/>
          </p:nvSpPr>
          <p:spPr>
            <a:xfrm>
              <a:off x="12409371"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88" name="Google Shape;588;p23"/>
            <p:cNvSpPr/>
            <p:nvPr/>
          </p:nvSpPr>
          <p:spPr>
            <a:xfrm>
              <a:off x="18614057"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89" name="Google Shape;589;p23"/>
            <p:cNvSpPr/>
            <p:nvPr/>
          </p:nvSpPr>
          <p:spPr>
            <a:xfrm>
              <a:off x="18614057"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590" name="Google Shape;590;p23"/>
            <p:cNvSpPr/>
            <p:nvPr/>
          </p:nvSpPr>
          <p:spPr>
            <a:xfrm>
              <a:off x="18614057"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grpSp>
      <p:sp>
        <p:nvSpPr>
          <p:cNvPr id="591" name="Google Shape;591;p23"/>
          <p:cNvSpPr txBox="1"/>
          <p:nvPr/>
        </p:nvSpPr>
        <p:spPr>
          <a:xfrm>
            <a:off x="2271524" y="476250"/>
            <a:ext cx="4600952" cy="714894"/>
          </a:xfrm>
          <a:prstGeom prst="rect">
            <a:avLst/>
          </a:prstGeom>
          <a:noFill/>
          <a:ln>
            <a:noFill/>
          </a:ln>
        </p:spPr>
        <p:txBody>
          <a:bodyPr anchorCtr="0" anchor="t" bIns="0" lIns="0" spcFirstLastPara="1" rIns="0" wrap="square" tIns="0">
            <a:spAutoFit/>
          </a:bodyPr>
          <a:lstStyle/>
          <a:p>
            <a:pPr indent="0" lvl="0" marL="0" marR="0" rtl="0" algn="ctr">
              <a:lnSpc>
                <a:spcPct val="129995"/>
              </a:lnSpc>
              <a:spcBef>
                <a:spcPts val="0"/>
              </a:spcBef>
              <a:spcAft>
                <a:spcPts val="0"/>
              </a:spcAft>
              <a:buNone/>
            </a:pPr>
            <a:r>
              <a:rPr b="0" i="0" lang="en" sz="4500" u="none" cap="none" strike="noStrike">
                <a:solidFill>
                  <a:srgbClr val="000000"/>
                </a:solidFill>
                <a:latin typeface="Pacifico"/>
                <a:ea typeface="Pacifico"/>
                <a:cs typeface="Pacifico"/>
                <a:sym typeface="Pacifico"/>
              </a:rPr>
              <a:t>Things I like</a:t>
            </a:r>
            <a:endParaRPr sz="700"/>
          </a:p>
        </p:txBody>
      </p:sp>
      <p:grpSp>
        <p:nvGrpSpPr>
          <p:cNvPr id="592" name="Google Shape;592;p23"/>
          <p:cNvGrpSpPr/>
          <p:nvPr/>
        </p:nvGrpSpPr>
        <p:grpSpPr>
          <a:xfrm>
            <a:off x="292033" y="1905653"/>
            <a:ext cx="1874418" cy="796922"/>
            <a:chOff x="0" y="-38100"/>
            <a:chExt cx="987348" cy="419778"/>
          </a:xfrm>
        </p:grpSpPr>
        <p:sp>
          <p:nvSpPr>
            <p:cNvPr id="593" name="Google Shape;593;p23"/>
            <p:cNvSpPr/>
            <p:nvPr/>
          </p:nvSpPr>
          <p:spPr>
            <a:xfrm>
              <a:off x="0" y="0"/>
              <a:ext cx="987348" cy="381678"/>
            </a:xfrm>
            <a:custGeom>
              <a:rect b="b" l="l" r="r" t="t"/>
              <a:pathLst>
                <a:path extrusionOk="0" h="381678" w="987348">
                  <a:moveTo>
                    <a:pt x="190839" y="0"/>
                  </a:moveTo>
                  <a:lnTo>
                    <a:pt x="796509" y="0"/>
                  </a:lnTo>
                  <a:cubicBezTo>
                    <a:pt x="847122" y="0"/>
                    <a:pt x="895663" y="20106"/>
                    <a:pt x="931452" y="55895"/>
                  </a:cubicBezTo>
                  <a:cubicBezTo>
                    <a:pt x="967242" y="91685"/>
                    <a:pt x="987348" y="140225"/>
                    <a:pt x="987348" y="190839"/>
                  </a:cubicBezTo>
                  <a:lnTo>
                    <a:pt x="987348" y="190839"/>
                  </a:lnTo>
                  <a:cubicBezTo>
                    <a:pt x="987348" y="241453"/>
                    <a:pt x="967242" y="289993"/>
                    <a:pt x="931452" y="325783"/>
                  </a:cubicBezTo>
                  <a:cubicBezTo>
                    <a:pt x="895663" y="361572"/>
                    <a:pt x="847122" y="381678"/>
                    <a:pt x="796509" y="381678"/>
                  </a:cubicBezTo>
                  <a:lnTo>
                    <a:pt x="190839" y="381678"/>
                  </a:lnTo>
                  <a:cubicBezTo>
                    <a:pt x="140225" y="381678"/>
                    <a:pt x="91685" y="361572"/>
                    <a:pt x="55895" y="325783"/>
                  </a:cubicBezTo>
                  <a:cubicBezTo>
                    <a:pt x="20106" y="289993"/>
                    <a:pt x="0" y="241453"/>
                    <a:pt x="0" y="190839"/>
                  </a:cubicBezTo>
                  <a:lnTo>
                    <a:pt x="0" y="190839"/>
                  </a:lnTo>
                  <a:cubicBezTo>
                    <a:pt x="0" y="140225"/>
                    <a:pt x="20106" y="91685"/>
                    <a:pt x="55895" y="55895"/>
                  </a:cubicBezTo>
                  <a:cubicBezTo>
                    <a:pt x="91685" y="20106"/>
                    <a:pt x="140225" y="0"/>
                    <a:pt x="190839"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4" name="Google Shape;594;p23"/>
            <p:cNvSpPr txBox="1"/>
            <p:nvPr/>
          </p:nvSpPr>
          <p:spPr>
            <a:xfrm>
              <a:off x="0" y="-38100"/>
              <a:ext cx="987348" cy="41977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95" name="Google Shape;595;p23"/>
          <p:cNvGrpSpPr/>
          <p:nvPr/>
        </p:nvGrpSpPr>
        <p:grpSpPr>
          <a:xfrm>
            <a:off x="292033" y="2692157"/>
            <a:ext cx="1874418" cy="2082797"/>
            <a:chOff x="0" y="-38100"/>
            <a:chExt cx="987348" cy="1097111"/>
          </a:xfrm>
        </p:grpSpPr>
        <p:sp>
          <p:nvSpPr>
            <p:cNvPr id="596" name="Google Shape;596;p23"/>
            <p:cNvSpPr/>
            <p:nvPr/>
          </p:nvSpPr>
          <p:spPr>
            <a:xfrm>
              <a:off x="0" y="0"/>
              <a:ext cx="987348" cy="1059011"/>
            </a:xfrm>
            <a:custGeom>
              <a:rect b="b" l="l" r="r" t="t"/>
              <a:pathLst>
                <a:path extrusionOk="0" h="1059011" w="987348">
                  <a:moveTo>
                    <a:pt x="206515" y="0"/>
                  </a:moveTo>
                  <a:lnTo>
                    <a:pt x="780832" y="0"/>
                  </a:lnTo>
                  <a:cubicBezTo>
                    <a:pt x="835604" y="0"/>
                    <a:pt x="888132" y="21758"/>
                    <a:pt x="926861" y="60487"/>
                  </a:cubicBezTo>
                  <a:cubicBezTo>
                    <a:pt x="965590" y="99216"/>
                    <a:pt x="987348" y="151744"/>
                    <a:pt x="987348" y="206515"/>
                  </a:cubicBezTo>
                  <a:lnTo>
                    <a:pt x="987348" y="852496"/>
                  </a:lnTo>
                  <a:cubicBezTo>
                    <a:pt x="987348" y="907267"/>
                    <a:pt x="965590" y="959795"/>
                    <a:pt x="926861" y="998524"/>
                  </a:cubicBezTo>
                  <a:cubicBezTo>
                    <a:pt x="888132" y="1037254"/>
                    <a:pt x="835604" y="1059011"/>
                    <a:pt x="780832" y="1059011"/>
                  </a:cubicBezTo>
                  <a:lnTo>
                    <a:pt x="206515" y="1059011"/>
                  </a:lnTo>
                  <a:cubicBezTo>
                    <a:pt x="151744" y="1059011"/>
                    <a:pt x="99216" y="1037254"/>
                    <a:pt x="60487" y="998524"/>
                  </a:cubicBezTo>
                  <a:cubicBezTo>
                    <a:pt x="21758" y="959795"/>
                    <a:pt x="0" y="907267"/>
                    <a:pt x="0" y="852496"/>
                  </a:cubicBezTo>
                  <a:lnTo>
                    <a:pt x="0" y="206515"/>
                  </a:lnTo>
                  <a:cubicBezTo>
                    <a:pt x="0" y="151744"/>
                    <a:pt x="21758" y="99216"/>
                    <a:pt x="60487" y="60487"/>
                  </a:cubicBezTo>
                  <a:cubicBezTo>
                    <a:pt x="99216" y="21758"/>
                    <a:pt x="151744" y="0"/>
                    <a:pt x="206515" y="0"/>
                  </a:cubicBezTo>
                  <a:close/>
                </a:path>
              </a:pathLst>
            </a:custGeom>
            <a:solidFill>
              <a:srgbClr val="AEDEFF"/>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7" name="Google Shape;597;p23"/>
            <p:cNvSpPr txBox="1"/>
            <p:nvPr/>
          </p:nvSpPr>
          <p:spPr>
            <a:xfrm>
              <a:off x="0" y="-38100"/>
              <a:ext cx="987348" cy="109711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98" name="Google Shape;598;p23"/>
          <p:cNvGrpSpPr/>
          <p:nvPr/>
        </p:nvGrpSpPr>
        <p:grpSpPr>
          <a:xfrm>
            <a:off x="895507" y="1482322"/>
            <a:ext cx="667472" cy="667472"/>
            <a:chOff x="0" y="0"/>
            <a:chExt cx="812800" cy="812800"/>
          </a:xfrm>
        </p:grpSpPr>
        <p:sp>
          <p:nvSpPr>
            <p:cNvPr id="599" name="Google Shape;59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0" name="Google Shape;600;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01" name="Google Shape;601;p23"/>
          <p:cNvSpPr txBox="1"/>
          <p:nvPr/>
        </p:nvSpPr>
        <p:spPr>
          <a:xfrm>
            <a:off x="992883" y="1459847"/>
            <a:ext cx="472720" cy="54788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3400" u="none" cap="none" strike="noStrike">
                <a:solidFill>
                  <a:srgbClr val="000000"/>
                </a:solidFill>
                <a:latin typeface="Pacifico"/>
                <a:ea typeface="Pacifico"/>
                <a:cs typeface="Pacifico"/>
                <a:sym typeface="Pacifico"/>
              </a:rPr>
              <a:t>01</a:t>
            </a:r>
            <a:endParaRPr sz="700"/>
          </a:p>
        </p:txBody>
      </p:sp>
      <p:sp>
        <p:nvSpPr>
          <p:cNvPr id="602" name="Google Shape;602;p23"/>
          <p:cNvSpPr txBox="1"/>
          <p:nvPr/>
        </p:nvSpPr>
        <p:spPr>
          <a:xfrm>
            <a:off x="186961" y="2107710"/>
            <a:ext cx="2084563" cy="441325"/>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Main point</a:t>
            </a:r>
            <a:endParaRPr sz="700"/>
          </a:p>
        </p:txBody>
      </p:sp>
      <p:sp>
        <p:nvSpPr>
          <p:cNvPr id="603" name="Google Shape;603;p23"/>
          <p:cNvSpPr txBox="1"/>
          <p:nvPr/>
        </p:nvSpPr>
        <p:spPr>
          <a:xfrm>
            <a:off x="482236" y="3141865"/>
            <a:ext cx="1514400" cy="1077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Lorem ipsum dolor sit amet, consectetur adipiscing elit, sed do eiusmod tempor incididunt ut labore et dolore magna aliqua. Ut enim ad minim veniam.</a:t>
            </a:r>
            <a:endParaRPr sz="700"/>
          </a:p>
        </p:txBody>
      </p:sp>
      <p:grpSp>
        <p:nvGrpSpPr>
          <p:cNvPr id="604" name="Google Shape;604;p23"/>
          <p:cNvGrpSpPr/>
          <p:nvPr/>
        </p:nvGrpSpPr>
        <p:grpSpPr>
          <a:xfrm>
            <a:off x="2520538" y="1905653"/>
            <a:ext cx="1874418" cy="796922"/>
            <a:chOff x="0" y="-38100"/>
            <a:chExt cx="987348" cy="419778"/>
          </a:xfrm>
        </p:grpSpPr>
        <p:sp>
          <p:nvSpPr>
            <p:cNvPr id="605" name="Google Shape;605;p23"/>
            <p:cNvSpPr/>
            <p:nvPr/>
          </p:nvSpPr>
          <p:spPr>
            <a:xfrm>
              <a:off x="0" y="0"/>
              <a:ext cx="987348" cy="381678"/>
            </a:xfrm>
            <a:custGeom>
              <a:rect b="b" l="l" r="r" t="t"/>
              <a:pathLst>
                <a:path extrusionOk="0" h="381678" w="987348">
                  <a:moveTo>
                    <a:pt x="190839" y="0"/>
                  </a:moveTo>
                  <a:lnTo>
                    <a:pt x="796509" y="0"/>
                  </a:lnTo>
                  <a:cubicBezTo>
                    <a:pt x="847122" y="0"/>
                    <a:pt x="895663" y="20106"/>
                    <a:pt x="931452" y="55895"/>
                  </a:cubicBezTo>
                  <a:cubicBezTo>
                    <a:pt x="967242" y="91685"/>
                    <a:pt x="987348" y="140225"/>
                    <a:pt x="987348" y="190839"/>
                  </a:cubicBezTo>
                  <a:lnTo>
                    <a:pt x="987348" y="190839"/>
                  </a:lnTo>
                  <a:cubicBezTo>
                    <a:pt x="987348" y="241453"/>
                    <a:pt x="967242" y="289993"/>
                    <a:pt x="931452" y="325783"/>
                  </a:cubicBezTo>
                  <a:cubicBezTo>
                    <a:pt x="895663" y="361572"/>
                    <a:pt x="847122" y="381678"/>
                    <a:pt x="796509" y="381678"/>
                  </a:cubicBezTo>
                  <a:lnTo>
                    <a:pt x="190839" y="381678"/>
                  </a:lnTo>
                  <a:cubicBezTo>
                    <a:pt x="140225" y="381678"/>
                    <a:pt x="91685" y="361572"/>
                    <a:pt x="55895" y="325783"/>
                  </a:cubicBezTo>
                  <a:cubicBezTo>
                    <a:pt x="20106" y="289993"/>
                    <a:pt x="0" y="241453"/>
                    <a:pt x="0" y="190839"/>
                  </a:cubicBezTo>
                  <a:lnTo>
                    <a:pt x="0" y="190839"/>
                  </a:lnTo>
                  <a:cubicBezTo>
                    <a:pt x="0" y="140225"/>
                    <a:pt x="20106" y="91685"/>
                    <a:pt x="55895" y="55895"/>
                  </a:cubicBezTo>
                  <a:cubicBezTo>
                    <a:pt x="91685" y="20106"/>
                    <a:pt x="140225" y="0"/>
                    <a:pt x="190839"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6" name="Google Shape;606;p23"/>
            <p:cNvSpPr txBox="1"/>
            <p:nvPr/>
          </p:nvSpPr>
          <p:spPr>
            <a:xfrm>
              <a:off x="0" y="-38100"/>
              <a:ext cx="987348" cy="41977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07" name="Google Shape;607;p23"/>
          <p:cNvGrpSpPr/>
          <p:nvPr/>
        </p:nvGrpSpPr>
        <p:grpSpPr>
          <a:xfrm>
            <a:off x="2520538" y="2692157"/>
            <a:ext cx="1874418" cy="2082797"/>
            <a:chOff x="0" y="-38100"/>
            <a:chExt cx="987348" cy="1097111"/>
          </a:xfrm>
        </p:grpSpPr>
        <p:sp>
          <p:nvSpPr>
            <p:cNvPr id="608" name="Google Shape;608;p23"/>
            <p:cNvSpPr/>
            <p:nvPr/>
          </p:nvSpPr>
          <p:spPr>
            <a:xfrm>
              <a:off x="0" y="0"/>
              <a:ext cx="987348" cy="1059011"/>
            </a:xfrm>
            <a:custGeom>
              <a:rect b="b" l="l" r="r" t="t"/>
              <a:pathLst>
                <a:path extrusionOk="0" h="1059011" w="987348">
                  <a:moveTo>
                    <a:pt x="206515" y="0"/>
                  </a:moveTo>
                  <a:lnTo>
                    <a:pt x="780832" y="0"/>
                  </a:lnTo>
                  <a:cubicBezTo>
                    <a:pt x="835604" y="0"/>
                    <a:pt x="888132" y="21758"/>
                    <a:pt x="926861" y="60487"/>
                  </a:cubicBezTo>
                  <a:cubicBezTo>
                    <a:pt x="965590" y="99216"/>
                    <a:pt x="987348" y="151744"/>
                    <a:pt x="987348" y="206515"/>
                  </a:cubicBezTo>
                  <a:lnTo>
                    <a:pt x="987348" y="852496"/>
                  </a:lnTo>
                  <a:cubicBezTo>
                    <a:pt x="987348" y="907267"/>
                    <a:pt x="965590" y="959795"/>
                    <a:pt x="926861" y="998524"/>
                  </a:cubicBezTo>
                  <a:cubicBezTo>
                    <a:pt x="888132" y="1037254"/>
                    <a:pt x="835604" y="1059011"/>
                    <a:pt x="780832" y="1059011"/>
                  </a:cubicBezTo>
                  <a:lnTo>
                    <a:pt x="206515" y="1059011"/>
                  </a:lnTo>
                  <a:cubicBezTo>
                    <a:pt x="151744" y="1059011"/>
                    <a:pt x="99216" y="1037254"/>
                    <a:pt x="60487" y="998524"/>
                  </a:cubicBezTo>
                  <a:cubicBezTo>
                    <a:pt x="21758" y="959795"/>
                    <a:pt x="0" y="907267"/>
                    <a:pt x="0" y="852496"/>
                  </a:cubicBezTo>
                  <a:lnTo>
                    <a:pt x="0" y="206515"/>
                  </a:lnTo>
                  <a:cubicBezTo>
                    <a:pt x="0" y="151744"/>
                    <a:pt x="21758" y="99216"/>
                    <a:pt x="60487" y="60487"/>
                  </a:cubicBezTo>
                  <a:cubicBezTo>
                    <a:pt x="99216" y="21758"/>
                    <a:pt x="151744" y="0"/>
                    <a:pt x="206515" y="0"/>
                  </a:cubicBezTo>
                  <a:close/>
                </a:path>
              </a:pathLst>
            </a:custGeom>
            <a:solidFill>
              <a:srgbClr val="AEDEFF"/>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9" name="Google Shape;609;p23"/>
            <p:cNvSpPr txBox="1"/>
            <p:nvPr/>
          </p:nvSpPr>
          <p:spPr>
            <a:xfrm>
              <a:off x="0" y="-38100"/>
              <a:ext cx="987348" cy="109711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10" name="Google Shape;610;p23"/>
          <p:cNvSpPr txBox="1"/>
          <p:nvPr/>
        </p:nvSpPr>
        <p:spPr>
          <a:xfrm>
            <a:off x="2415466" y="2107710"/>
            <a:ext cx="2084563" cy="441325"/>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Main point</a:t>
            </a:r>
            <a:endParaRPr sz="700"/>
          </a:p>
        </p:txBody>
      </p:sp>
      <p:grpSp>
        <p:nvGrpSpPr>
          <p:cNvPr id="611" name="Google Shape;611;p23"/>
          <p:cNvGrpSpPr/>
          <p:nvPr/>
        </p:nvGrpSpPr>
        <p:grpSpPr>
          <a:xfrm>
            <a:off x="3134242" y="1482322"/>
            <a:ext cx="667472" cy="667472"/>
            <a:chOff x="0" y="0"/>
            <a:chExt cx="812800" cy="812800"/>
          </a:xfrm>
        </p:grpSpPr>
        <p:sp>
          <p:nvSpPr>
            <p:cNvPr id="612" name="Google Shape;61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13" name="Google Shape;613;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14" name="Google Shape;614;p23"/>
          <p:cNvSpPr txBox="1"/>
          <p:nvPr/>
        </p:nvSpPr>
        <p:spPr>
          <a:xfrm>
            <a:off x="3134242" y="1459847"/>
            <a:ext cx="667472" cy="54788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3400" u="none" cap="none" strike="noStrike">
                <a:solidFill>
                  <a:srgbClr val="000000"/>
                </a:solidFill>
                <a:latin typeface="Pacifico"/>
                <a:ea typeface="Pacifico"/>
                <a:cs typeface="Pacifico"/>
                <a:sym typeface="Pacifico"/>
              </a:rPr>
              <a:t>02</a:t>
            </a:r>
            <a:endParaRPr sz="700"/>
          </a:p>
        </p:txBody>
      </p:sp>
      <p:sp>
        <p:nvSpPr>
          <p:cNvPr id="615" name="Google Shape;615;p23"/>
          <p:cNvSpPr txBox="1"/>
          <p:nvPr/>
        </p:nvSpPr>
        <p:spPr>
          <a:xfrm>
            <a:off x="2710741" y="3141865"/>
            <a:ext cx="1514400" cy="1077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Lorem ipsum dolor sit amet, consectetur adipiscing elit, sed do eiusmod tempor incididunt ut labore et dolore magna aliqua. Ut enim ad minim veniam.</a:t>
            </a:r>
            <a:endParaRPr sz="700"/>
          </a:p>
        </p:txBody>
      </p:sp>
      <p:grpSp>
        <p:nvGrpSpPr>
          <p:cNvPr id="616" name="Google Shape;616;p23"/>
          <p:cNvGrpSpPr/>
          <p:nvPr/>
        </p:nvGrpSpPr>
        <p:grpSpPr>
          <a:xfrm>
            <a:off x="4749044" y="1905653"/>
            <a:ext cx="1874418" cy="796922"/>
            <a:chOff x="0" y="-38100"/>
            <a:chExt cx="987348" cy="419778"/>
          </a:xfrm>
        </p:grpSpPr>
        <p:sp>
          <p:nvSpPr>
            <p:cNvPr id="617" name="Google Shape;617;p23"/>
            <p:cNvSpPr/>
            <p:nvPr/>
          </p:nvSpPr>
          <p:spPr>
            <a:xfrm>
              <a:off x="0" y="0"/>
              <a:ext cx="987348" cy="381678"/>
            </a:xfrm>
            <a:custGeom>
              <a:rect b="b" l="l" r="r" t="t"/>
              <a:pathLst>
                <a:path extrusionOk="0" h="381678" w="987348">
                  <a:moveTo>
                    <a:pt x="190839" y="0"/>
                  </a:moveTo>
                  <a:lnTo>
                    <a:pt x="796509" y="0"/>
                  </a:lnTo>
                  <a:cubicBezTo>
                    <a:pt x="847122" y="0"/>
                    <a:pt x="895663" y="20106"/>
                    <a:pt x="931452" y="55895"/>
                  </a:cubicBezTo>
                  <a:cubicBezTo>
                    <a:pt x="967242" y="91685"/>
                    <a:pt x="987348" y="140225"/>
                    <a:pt x="987348" y="190839"/>
                  </a:cubicBezTo>
                  <a:lnTo>
                    <a:pt x="987348" y="190839"/>
                  </a:lnTo>
                  <a:cubicBezTo>
                    <a:pt x="987348" y="241453"/>
                    <a:pt x="967242" y="289993"/>
                    <a:pt x="931452" y="325783"/>
                  </a:cubicBezTo>
                  <a:cubicBezTo>
                    <a:pt x="895663" y="361572"/>
                    <a:pt x="847122" y="381678"/>
                    <a:pt x="796509" y="381678"/>
                  </a:cubicBezTo>
                  <a:lnTo>
                    <a:pt x="190839" y="381678"/>
                  </a:lnTo>
                  <a:cubicBezTo>
                    <a:pt x="140225" y="381678"/>
                    <a:pt x="91685" y="361572"/>
                    <a:pt x="55895" y="325783"/>
                  </a:cubicBezTo>
                  <a:cubicBezTo>
                    <a:pt x="20106" y="289993"/>
                    <a:pt x="0" y="241453"/>
                    <a:pt x="0" y="190839"/>
                  </a:cubicBezTo>
                  <a:lnTo>
                    <a:pt x="0" y="190839"/>
                  </a:lnTo>
                  <a:cubicBezTo>
                    <a:pt x="0" y="140225"/>
                    <a:pt x="20106" y="91685"/>
                    <a:pt x="55895" y="55895"/>
                  </a:cubicBezTo>
                  <a:cubicBezTo>
                    <a:pt x="91685" y="20106"/>
                    <a:pt x="140225" y="0"/>
                    <a:pt x="190839"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18" name="Google Shape;618;p23"/>
            <p:cNvSpPr txBox="1"/>
            <p:nvPr/>
          </p:nvSpPr>
          <p:spPr>
            <a:xfrm>
              <a:off x="0" y="-38100"/>
              <a:ext cx="987348" cy="41977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19" name="Google Shape;619;p23"/>
          <p:cNvGrpSpPr/>
          <p:nvPr/>
        </p:nvGrpSpPr>
        <p:grpSpPr>
          <a:xfrm>
            <a:off x="4749044" y="2692157"/>
            <a:ext cx="1874418" cy="2082797"/>
            <a:chOff x="0" y="-38100"/>
            <a:chExt cx="987348" cy="1097111"/>
          </a:xfrm>
        </p:grpSpPr>
        <p:sp>
          <p:nvSpPr>
            <p:cNvPr id="620" name="Google Shape;620;p23"/>
            <p:cNvSpPr/>
            <p:nvPr/>
          </p:nvSpPr>
          <p:spPr>
            <a:xfrm>
              <a:off x="0" y="0"/>
              <a:ext cx="987348" cy="1059011"/>
            </a:xfrm>
            <a:custGeom>
              <a:rect b="b" l="l" r="r" t="t"/>
              <a:pathLst>
                <a:path extrusionOk="0" h="1059011" w="987348">
                  <a:moveTo>
                    <a:pt x="206515" y="0"/>
                  </a:moveTo>
                  <a:lnTo>
                    <a:pt x="780832" y="0"/>
                  </a:lnTo>
                  <a:cubicBezTo>
                    <a:pt x="835604" y="0"/>
                    <a:pt x="888132" y="21758"/>
                    <a:pt x="926861" y="60487"/>
                  </a:cubicBezTo>
                  <a:cubicBezTo>
                    <a:pt x="965590" y="99216"/>
                    <a:pt x="987348" y="151744"/>
                    <a:pt x="987348" y="206515"/>
                  </a:cubicBezTo>
                  <a:lnTo>
                    <a:pt x="987348" y="852496"/>
                  </a:lnTo>
                  <a:cubicBezTo>
                    <a:pt x="987348" y="907267"/>
                    <a:pt x="965590" y="959795"/>
                    <a:pt x="926861" y="998524"/>
                  </a:cubicBezTo>
                  <a:cubicBezTo>
                    <a:pt x="888132" y="1037254"/>
                    <a:pt x="835604" y="1059011"/>
                    <a:pt x="780832" y="1059011"/>
                  </a:cubicBezTo>
                  <a:lnTo>
                    <a:pt x="206515" y="1059011"/>
                  </a:lnTo>
                  <a:cubicBezTo>
                    <a:pt x="151744" y="1059011"/>
                    <a:pt x="99216" y="1037254"/>
                    <a:pt x="60487" y="998524"/>
                  </a:cubicBezTo>
                  <a:cubicBezTo>
                    <a:pt x="21758" y="959795"/>
                    <a:pt x="0" y="907267"/>
                    <a:pt x="0" y="852496"/>
                  </a:cubicBezTo>
                  <a:lnTo>
                    <a:pt x="0" y="206515"/>
                  </a:lnTo>
                  <a:cubicBezTo>
                    <a:pt x="0" y="151744"/>
                    <a:pt x="21758" y="99216"/>
                    <a:pt x="60487" y="60487"/>
                  </a:cubicBezTo>
                  <a:cubicBezTo>
                    <a:pt x="99216" y="21758"/>
                    <a:pt x="151744" y="0"/>
                    <a:pt x="206515" y="0"/>
                  </a:cubicBezTo>
                  <a:close/>
                </a:path>
              </a:pathLst>
            </a:custGeom>
            <a:solidFill>
              <a:srgbClr val="AEDEFF"/>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21" name="Google Shape;621;p23"/>
            <p:cNvSpPr txBox="1"/>
            <p:nvPr/>
          </p:nvSpPr>
          <p:spPr>
            <a:xfrm>
              <a:off x="0" y="-38100"/>
              <a:ext cx="987348" cy="109711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22" name="Google Shape;622;p23"/>
          <p:cNvSpPr txBox="1"/>
          <p:nvPr/>
        </p:nvSpPr>
        <p:spPr>
          <a:xfrm>
            <a:off x="4643971" y="2107710"/>
            <a:ext cx="2084563" cy="441325"/>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Main point</a:t>
            </a:r>
            <a:endParaRPr sz="700"/>
          </a:p>
        </p:txBody>
      </p:sp>
      <p:sp>
        <p:nvSpPr>
          <p:cNvPr id="623" name="Google Shape;623;p23"/>
          <p:cNvSpPr txBox="1"/>
          <p:nvPr/>
        </p:nvSpPr>
        <p:spPr>
          <a:xfrm>
            <a:off x="4939246" y="3141865"/>
            <a:ext cx="1514400" cy="1077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Lorem ipsum dolor sit amet, consectetur adipiscing elit, sed do eiusmod tempor incididunt ut labore et dolore magna aliqua. Ut enim ad minim veniam.</a:t>
            </a:r>
            <a:endParaRPr sz="700"/>
          </a:p>
        </p:txBody>
      </p:sp>
      <p:grpSp>
        <p:nvGrpSpPr>
          <p:cNvPr id="624" name="Google Shape;624;p23"/>
          <p:cNvGrpSpPr/>
          <p:nvPr/>
        </p:nvGrpSpPr>
        <p:grpSpPr>
          <a:xfrm>
            <a:off x="6977548" y="1905653"/>
            <a:ext cx="1874418" cy="796922"/>
            <a:chOff x="0" y="-38100"/>
            <a:chExt cx="987348" cy="419778"/>
          </a:xfrm>
        </p:grpSpPr>
        <p:sp>
          <p:nvSpPr>
            <p:cNvPr id="625" name="Google Shape;625;p23"/>
            <p:cNvSpPr/>
            <p:nvPr/>
          </p:nvSpPr>
          <p:spPr>
            <a:xfrm>
              <a:off x="0" y="0"/>
              <a:ext cx="987348" cy="381678"/>
            </a:xfrm>
            <a:custGeom>
              <a:rect b="b" l="l" r="r" t="t"/>
              <a:pathLst>
                <a:path extrusionOk="0" h="381678" w="987348">
                  <a:moveTo>
                    <a:pt x="190839" y="0"/>
                  </a:moveTo>
                  <a:lnTo>
                    <a:pt x="796509" y="0"/>
                  </a:lnTo>
                  <a:cubicBezTo>
                    <a:pt x="847122" y="0"/>
                    <a:pt x="895663" y="20106"/>
                    <a:pt x="931452" y="55895"/>
                  </a:cubicBezTo>
                  <a:cubicBezTo>
                    <a:pt x="967242" y="91685"/>
                    <a:pt x="987348" y="140225"/>
                    <a:pt x="987348" y="190839"/>
                  </a:cubicBezTo>
                  <a:lnTo>
                    <a:pt x="987348" y="190839"/>
                  </a:lnTo>
                  <a:cubicBezTo>
                    <a:pt x="987348" y="241453"/>
                    <a:pt x="967242" y="289993"/>
                    <a:pt x="931452" y="325783"/>
                  </a:cubicBezTo>
                  <a:cubicBezTo>
                    <a:pt x="895663" y="361572"/>
                    <a:pt x="847122" y="381678"/>
                    <a:pt x="796509" y="381678"/>
                  </a:cubicBezTo>
                  <a:lnTo>
                    <a:pt x="190839" y="381678"/>
                  </a:lnTo>
                  <a:cubicBezTo>
                    <a:pt x="140225" y="381678"/>
                    <a:pt x="91685" y="361572"/>
                    <a:pt x="55895" y="325783"/>
                  </a:cubicBezTo>
                  <a:cubicBezTo>
                    <a:pt x="20106" y="289993"/>
                    <a:pt x="0" y="241453"/>
                    <a:pt x="0" y="190839"/>
                  </a:cubicBezTo>
                  <a:lnTo>
                    <a:pt x="0" y="190839"/>
                  </a:lnTo>
                  <a:cubicBezTo>
                    <a:pt x="0" y="140225"/>
                    <a:pt x="20106" y="91685"/>
                    <a:pt x="55895" y="55895"/>
                  </a:cubicBezTo>
                  <a:cubicBezTo>
                    <a:pt x="91685" y="20106"/>
                    <a:pt x="140225" y="0"/>
                    <a:pt x="190839"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26" name="Google Shape;626;p23"/>
            <p:cNvSpPr txBox="1"/>
            <p:nvPr/>
          </p:nvSpPr>
          <p:spPr>
            <a:xfrm>
              <a:off x="0" y="-38100"/>
              <a:ext cx="987348" cy="41977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27" name="Google Shape;627;p23"/>
          <p:cNvGrpSpPr/>
          <p:nvPr/>
        </p:nvGrpSpPr>
        <p:grpSpPr>
          <a:xfrm>
            <a:off x="6977548" y="2692157"/>
            <a:ext cx="1874418" cy="2082797"/>
            <a:chOff x="0" y="-38100"/>
            <a:chExt cx="987348" cy="1097111"/>
          </a:xfrm>
        </p:grpSpPr>
        <p:sp>
          <p:nvSpPr>
            <p:cNvPr id="628" name="Google Shape;628;p23"/>
            <p:cNvSpPr/>
            <p:nvPr/>
          </p:nvSpPr>
          <p:spPr>
            <a:xfrm>
              <a:off x="0" y="0"/>
              <a:ext cx="987348" cy="1059011"/>
            </a:xfrm>
            <a:custGeom>
              <a:rect b="b" l="l" r="r" t="t"/>
              <a:pathLst>
                <a:path extrusionOk="0" h="1059011" w="987348">
                  <a:moveTo>
                    <a:pt x="206515" y="0"/>
                  </a:moveTo>
                  <a:lnTo>
                    <a:pt x="780832" y="0"/>
                  </a:lnTo>
                  <a:cubicBezTo>
                    <a:pt x="835604" y="0"/>
                    <a:pt x="888132" y="21758"/>
                    <a:pt x="926861" y="60487"/>
                  </a:cubicBezTo>
                  <a:cubicBezTo>
                    <a:pt x="965590" y="99216"/>
                    <a:pt x="987348" y="151744"/>
                    <a:pt x="987348" y="206515"/>
                  </a:cubicBezTo>
                  <a:lnTo>
                    <a:pt x="987348" y="852496"/>
                  </a:lnTo>
                  <a:cubicBezTo>
                    <a:pt x="987348" y="907267"/>
                    <a:pt x="965590" y="959795"/>
                    <a:pt x="926861" y="998524"/>
                  </a:cubicBezTo>
                  <a:cubicBezTo>
                    <a:pt x="888132" y="1037254"/>
                    <a:pt x="835604" y="1059011"/>
                    <a:pt x="780832" y="1059011"/>
                  </a:cubicBezTo>
                  <a:lnTo>
                    <a:pt x="206515" y="1059011"/>
                  </a:lnTo>
                  <a:cubicBezTo>
                    <a:pt x="151744" y="1059011"/>
                    <a:pt x="99216" y="1037254"/>
                    <a:pt x="60487" y="998524"/>
                  </a:cubicBezTo>
                  <a:cubicBezTo>
                    <a:pt x="21758" y="959795"/>
                    <a:pt x="0" y="907267"/>
                    <a:pt x="0" y="852496"/>
                  </a:cubicBezTo>
                  <a:lnTo>
                    <a:pt x="0" y="206515"/>
                  </a:lnTo>
                  <a:cubicBezTo>
                    <a:pt x="0" y="151744"/>
                    <a:pt x="21758" y="99216"/>
                    <a:pt x="60487" y="60487"/>
                  </a:cubicBezTo>
                  <a:cubicBezTo>
                    <a:pt x="99216" y="21758"/>
                    <a:pt x="151744" y="0"/>
                    <a:pt x="206515" y="0"/>
                  </a:cubicBezTo>
                  <a:close/>
                </a:path>
              </a:pathLst>
            </a:custGeom>
            <a:solidFill>
              <a:srgbClr val="AEDEFF"/>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29" name="Google Shape;629;p23"/>
            <p:cNvSpPr txBox="1"/>
            <p:nvPr/>
          </p:nvSpPr>
          <p:spPr>
            <a:xfrm>
              <a:off x="0" y="-38100"/>
              <a:ext cx="987348" cy="109711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30" name="Google Shape;630;p23"/>
          <p:cNvSpPr txBox="1"/>
          <p:nvPr/>
        </p:nvSpPr>
        <p:spPr>
          <a:xfrm>
            <a:off x="6872476" y="2107710"/>
            <a:ext cx="2084563" cy="441325"/>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Main point</a:t>
            </a:r>
            <a:endParaRPr sz="700"/>
          </a:p>
        </p:txBody>
      </p:sp>
      <p:sp>
        <p:nvSpPr>
          <p:cNvPr id="631" name="Google Shape;631;p23"/>
          <p:cNvSpPr txBox="1"/>
          <p:nvPr/>
        </p:nvSpPr>
        <p:spPr>
          <a:xfrm>
            <a:off x="7167751" y="3141865"/>
            <a:ext cx="1514400" cy="1077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Lorem ipsum dolor sit amet, consectetur adipiscing elit, sed do eiusmod tempor incididunt ut labore et dolore magna aliqua. Ut enim ad minim veniam.</a:t>
            </a:r>
            <a:endParaRPr sz="700"/>
          </a:p>
        </p:txBody>
      </p:sp>
      <p:grpSp>
        <p:nvGrpSpPr>
          <p:cNvPr id="632" name="Google Shape;632;p23"/>
          <p:cNvGrpSpPr/>
          <p:nvPr/>
        </p:nvGrpSpPr>
        <p:grpSpPr>
          <a:xfrm>
            <a:off x="5372979" y="1482322"/>
            <a:ext cx="667472" cy="667472"/>
            <a:chOff x="0" y="0"/>
            <a:chExt cx="812800" cy="812800"/>
          </a:xfrm>
        </p:grpSpPr>
        <p:sp>
          <p:nvSpPr>
            <p:cNvPr id="633" name="Google Shape;63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4" name="Google Shape;634;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35" name="Google Shape;635;p23"/>
          <p:cNvSpPr txBox="1"/>
          <p:nvPr/>
        </p:nvSpPr>
        <p:spPr>
          <a:xfrm>
            <a:off x="5470355" y="1459847"/>
            <a:ext cx="472720" cy="54788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3400" u="none" cap="none" strike="noStrike">
                <a:solidFill>
                  <a:srgbClr val="000000"/>
                </a:solidFill>
                <a:latin typeface="Pacifico"/>
                <a:ea typeface="Pacifico"/>
                <a:cs typeface="Pacifico"/>
                <a:sym typeface="Pacifico"/>
              </a:rPr>
              <a:t>03</a:t>
            </a:r>
            <a:endParaRPr sz="700"/>
          </a:p>
        </p:txBody>
      </p:sp>
      <p:grpSp>
        <p:nvGrpSpPr>
          <p:cNvPr id="636" name="Google Shape;636;p23"/>
          <p:cNvGrpSpPr/>
          <p:nvPr/>
        </p:nvGrpSpPr>
        <p:grpSpPr>
          <a:xfrm>
            <a:off x="7611715" y="1482322"/>
            <a:ext cx="667472" cy="667472"/>
            <a:chOff x="0" y="0"/>
            <a:chExt cx="812800" cy="812800"/>
          </a:xfrm>
        </p:grpSpPr>
        <p:sp>
          <p:nvSpPr>
            <p:cNvPr id="637" name="Google Shape;63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8" name="Google Shape;638;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39" name="Google Shape;639;p23"/>
          <p:cNvSpPr txBox="1"/>
          <p:nvPr/>
        </p:nvSpPr>
        <p:spPr>
          <a:xfrm>
            <a:off x="7611715" y="1459847"/>
            <a:ext cx="667472" cy="54788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3400" u="none" cap="none" strike="noStrike">
                <a:solidFill>
                  <a:srgbClr val="000000"/>
                </a:solidFill>
                <a:latin typeface="Pacifico"/>
                <a:ea typeface="Pacifico"/>
                <a:cs typeface="Pacifico"/>
                <a:sym typeface="Pacifico"/>
              </a:rPr>
              <a:t>04</a:t>
            </a:r>
            <a:endParaRPr sz="700"/>
          </a:p>
        </p:txBody>
      </p:sp>
      <p:sp>
        <p:nvSpPr>
          <p:cNvPr id="640" name="Google Shape;640;p23"/>
          <p:cNvSpPr/>
          <p:nvPr/>
        </p:nvSpPr>
        <p:spPr>
          <a:xfrm>
            <a:off x="6538595" y="347216"/>
            <a:ext cx="1214420" cy="1011281"/>
          </a:xfrm>
          <a:custGeom>
            <a:rect b="b" l="l" r="r" t="t"/>
            <a:pathLst>
              <a:path extrusionOk="0" h="2022562" w="2428841">
                <a:moveTo>
                  <a:pt x="0" y="0"/>
                </a:moveTo>
                <a:lnTo>
                  <a:pt x="2428841" y="0"/>
                </a:lnTo>
                <a:lnTo>
                  <a:pt x="2428841" y="2022562"/>
                </a:lnTo>
                <a:lnTo>
                  <a:pt x="0" y="2022562"/>
                </a:lnTo>
                <a:lnTo>
                  <a:pt x="0" y="0"/>
                </a:lnTo>
                <a:close/>
              </a:path>
            </a:pathLst>
          </a:custGeom>
          <a:blipFill rotWithShape="1">
            <a:blip r:embed="rId4">
              <a:alphaModFix/>
            </a:blip>
            <a:stretch>
              <a:fillRect b="0" l="0" r="0" t="0"/>
            </a:stretch>
          </a:blipFill>
          <a:ln>
            <a:noFill/>
          </a:ln>
        </p:spPr>
      </p:sp>
      <p:sp>
        <p:nvSpPr>
          <p:cNvPr id="641" name="Google Shape;641;p23"/>
          <p:cNvSpPr/>
          <p:nvPr/>
        </p:nvSpPr>
        <p:spPr>
          <a:xfrm>
            <a:off x="1660590" y="223391"/>
            <a:ext cx="1011723" cy="1258931"/>
          </a:xfrm>
          <a:custGeom>
            <a:rect b="b" l="l" r="r" t="t"/>
            <a:pathLst>
              <a:path extrusionOk="0" h="2517862" w="2023446">
                <a:moveTo>
                  <a:pt x="0" y="0"/>
                </a:moveTo>
                <a:lnTo>
                  <a:pt x="2023445" y="0"/>
                </a:lnTo>
                <a:lnTo>
                  <a:pt x="2023445" y="2517862"/>
                </a:lnTo>
                <a:lnTo>
                  <a:pt x="0" y="2517862"/>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grpSp>
        <p:nvGrpSpPr>
          <p:cNvPr id="646" name="Google Shape;646;p24"/>
          <p:cNvGrpSpPr/>
          <p:nvPr/>
        </p:nvGrpSpPr>
        <p:grpSpPr>
          <a:xfrm>
            <a:off x="0" y="-54401"/>
            <a:ext cx="9144000" cy="6678519"/>
            <a:chOff x="0" y="0"/>
            <a:chExt cx="24384000" cy="17809382"/>
          </a:xfrm>
        </p:grpSpPr>
        <p:sp>
          <p:nvSpPr>
            <p:cNvPr id="647" name="Google Shape;647;p24"/>
            <p:cNvSpPr/>
            <p:nvPr/>
          </p:nvSpPr>
          <p:spPr>
            <a:xfrm>
              <a:off x="0"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648" name="Google Shape;648;p24"/>
            <p:cNvSpPr/>
            <p:nvPr/>
          </p:nvSpPr>
          <p:spPr>
            <a:xfrm>
              <a:off x="0"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649" name="Google Shape;649;p24"/>
            <p:cNvSpPr/>
            <p:nvPr/>
          </p:nvSpPr>
          <p:spPr>
            <a:xfrm>
              <a:off x="0"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650" name="Google Shape;650;p24"/>
            <p:cNvSpPr/>
            <p:nvPr/>
          </p:nvSpPr>
          <p:spPr>
            <a:xfrm>
              <a:off x="6204686"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651" name="Google Shape;651;p24"/>
            <p:cNvSpPr/>
            <p:nvPr/>
          </p:nvSpPr>
          <p:spPr>
            <a:xfrm>
              <a:off x="6204686"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652" name="Google Shape;652;p24"/>
            <p:cNvSpPr/>
            <p:nvPr/>
          </p:nvSpPr>
          <p:spPr>
            <a:xfrm>
              <a:off x="6204686"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653" name="Google Shape;653;p24"/>
            <p:cNvSpPr/>
            <p:nvPr/>
          </p:nvSpPr>
          <p:spPr>
            <a:xfrm>
              <a:off x="12409371"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654" name="Google Shape;654;p24"/>
            <p:cNvSpPr/>
            <p:nvPr/>
          </p:nvSpPr>
          <p:spPr>
            <a:xfrm>
              <a:off x="12409371"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655" name="Google Shape;655;p24"/>
            <p:cNvSpPr/>
            <p:nvPr/>
          </p:nvSpPr>
          <p:spPr>
            <a:xfrm>
              <a:off x="12409371"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656" name="Google Shape;656;p24"/>
            <p:cNvSpPr/>
            <p:nvPr/>
          </p:nvSpPr>
          <p:spPr>
            <a:xfrm>
              <a:off x="18614057"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657" name="Google Shape;657;p24"/>
            <p:cNvSpPr/>
            <p:nvPr/>
          </p:nvSpPr>
          <p:spPr>
            <a:xfrm>
              <a:off x="18614057"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658" name="Google Shape;658;p24"/>
            <p:cNvSpPr/>
            <p:nvPr/>
          </p:nvSpPr>
          <p:spPr>
            <a:xfrm>
              <a:off x="18614057"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grpSp>
      <p:grpSp>
        <p:nvGrpSpPr>
          <p:cNvPr id="659" name="Google Shape;659;p24"/>
          <p:cNvGrpSpPr/>
          <p:nvPr/>
        </p:nvGrpSpPr>
        <p:grpSpPr>
          <a:xfrm>
            <a:off x="656771" y="365820"/>
            <a:ext cx="7830457" cy="4339530"/>
            <a:chOff x="0" y="-38100"/>
            <a:chExt cx="4124685" cy="2285843"/>
          </a:xfrm>
        </p:grpSpPr>
        <p:sp>
          <p:nvSpPr>
            <p:cNvPr id="660" name="Google Shape;660;p24"/>
            <p:cNvSpPr/>
            <p:nvPr/>
          </p:nvSpPr>
          <p:spPr>
            <a:xfrm>
              <a:off x="0" y="0"/>
              <a:ext cx="4124685" cy="2247743"/>
            </a:xfrm>
            <a:custGeom>
              <a:rect b="b" l="l" r="r" t="t"/>
              <a:pathLst>
                <a:path extrusionOk="0" h="2247743" w="4124685">
                  <a:moveTo>
                    <a:pt x="49435" y="0"/>
                  </a:moveTo>
                  <a:lnTo>
                    <a:pt x="4075250" y="0"/>
                  </a:lnTo>
                  <a:cubicBezTo>
                    <a:pt x="4102552" y="0"/>
                    <a:pt x="4124685" y="22133"/>
                    <a:pt x="4124685" y="49435"/>
                  </a:cubicBezTo>
                  <a:lnTo>
                    <a:pt x="4124685" y="2198309"/>
                  </a:lnTo>
                  <a:cubicBezTo>
                    <a:pt x="4124685" y="2225611"/>
                    <a:pt x="4102552" y="2247743"/>
                    <a:pt x="4075250" y="2247743"/>
                  </a:cubicBezTo>
                  <a:lnTo>
                    <a:pt x="49435" y="2247743"/>
                  </a:lnTo>
                  <a:cubicBezTo>
                    <a:pt x="22133" y="2247743"/>
                    <a:pt x="0" y="2225611"/>
                    <a:pt x="0" y="2198309"/>
                  </a:cubicBezTo>
                  <a:lnTo>
                    <a:pt x="0" y="49435"/>
                  </a:lnTo>
                  <a:cubicBezTo>
                    <a:pt x="0" y="22133"/>
                    <a:pt x="22133" y="0"/>
                    <a:pt x="49435" y="0"/>
                  </a:cubicBez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61" name="Google Shape;661;p24"/>
            <p:cNvSpPr txBox="1"/>
            <p:nvPr/>
          </p:nvSpPr>
          <p:spPr>
            <a:xfrm>
              <a:off x="0" y="-38100"/>
              <a:ext cx="4124685" cy="228584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62" name="Google Shape;662;p24"/>
          <p:cNvGrpSpPr/>
          <p:nvPr/>
        </p:nvGrpSpPr>
        <p:grpSpPr>
          <a:xfrm>
            <a:off x="1275532" y="734532"/>
            <a:ext cx="2790649" cy="709871"/>
            <a:chOff x="0" y="-38100"/>
            <a:chExt cx="1469971" cy="373924"/>
          </a:xfrm>
        </p:grpSpPr>
        <p:sp>
          <p:nvSpPr>
            <p:cNvPr id="663" name="Google Shape;663;p24"/>
            <p:cNvSpPr/>
            <p:nvPr/>
          </p:nvSpPr>
          <p:spPr>
            <a:xfrm>
              <a:off x="0" y="0"/>
              <a:ext cx="1469971" cy="335824"/>
            </a:xfrm>
            <a:custGeom>
              <a:rect b="b" l="l" r="r" t="t"/>
              <a:pathLst>
                <a:path extrusionOk="0" h="335824" w="1469971">
                  <a:moveTo>
                    <a:pt x="138712" y="0"/>
                  </a:moveTo>
                  <a:lnTo>
                    <a:pt x="1331259" y="0"/>
                  </a:lnTo>
                  <a:cubicBezTo>
                    <a:pt x="1368048" y="0"/>
                    <a:pt x="1403330" y="14614"/>
                    <a:pt x="1429343" y="40628"/>
                  </a:cubicBezTo>
                  <a:cubicBezTo>
                    <a:pt x="1455357" y="66641"/>
                    <a:pt x="1469971" y="101923"/>
                    <a:pt x="1469971" y="138712"/>
                  </a:cubicBezTo>
                  <a:lnTo>
                    <a:pt x="1469971" y="197112"/>
                  </a:lnTo>
                  <a:cubicBezTo>
                    <a:pt x="1469971" y="273720"/>
                    <a:pt x="1407868" y="335824"/>
                    <a:pt x="1331259" y="335824"/>
                  </a:cubicBezTo>
                  <a:lnTo>
                    <a:pt x="138712" y="335824"/>
                  </a:lnTo>
                  <a:cubicBezTo>
                    <a:pt x="101923" y="335824"/>
                    <a:pt x="66641" y="321210"/>
                    <a:pt x="40628" y="295196"/>
                  </a:cubicBezTo>
                  <a:cubicBezTo>
                    <a:pt x="14614" y="269183"/>
                    <a:pt x="0" y="233901"/>
                    <a:pt x="0" y="197112"/>
                  </a:cubicBezTo>
                  <a:lnTo>
                    <a:pt x="0" y="138712"/>
                  </a:lnTo>
                  <a:cubicBezTo>
                    <a:pt x="0" y="101923"/>
                    <a:pt x="14614" y="66641"/>
                    <a:pt x="40628" y="40628"/>
                  </a:cubicBezTo>
                  <a:cubicBezTo>
                    <a:pt x="66641" y="14614"/>
                    <a:pt x="101923" y="0"/>
                    <a:pt x="138712"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64" name="Google Shape;664;p24"/>
            <p:cNvSpPr txBox="1"/>
            <p:nvPr/>
          </p:nvSpPr>
          <p:spPr>
            <a:xfrm>
              <a:off x="0" y="-38100"/>
              <a:ext cx="1469971" cy="37392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65" name="Google Shape;665;p24"/>
          <p:cNvGrpSpPr/>
          <p:nvPr/>
        </p:nvGrpSpPr>
        <p:grpSpPr>
          <a:xfrm>
            <a:off x="5020516" y="734532"/>
            <a:ext cx="2790649" cy="709871"/>
            <a:chOff x="0" y="-38100"/>
            <a:chExt cx="1469971" cy="373924"/>
          </a:xfrm>
        </p:grpSpPr>
        <p:sp>
          <p:nvSpPr>
            <p:cNvPr id="666" name="Google Shape;666;p24"/>
            <p:cNvSpPr/>
            <p:nvPr/>
          </p:nvSpPr>
          <p:spPr>
            <a:xfrm>
              <a:off x="0" y="0"/>
              <a:ext cx="1469971" cy="335824"/>
            </a:xfrm>
            <a:custGeom>
              <a:rect b="b" l="l" r="r" t="t"/>
              <a:pathLst>
                <a:path extrusionOk="0" h="335824" w="1469971">
                  <a:moveTo>
                    <a:pt x="138712" y="0"/>
                  </a:moveTo>
                  <a:lnTo>
                    <a:pt x="1331259" y="0"/>
                  </a:lnTo>
                  <a:cubicBezTo>
                    <a:pt x="1368048" y="0"/>
                    <a:pt x="1403330" y="14614"/>
                    <a:pt x="1429343" y="40628"/>
                  </a:cubicBezTo>
                  <a:cubicBezTo>
                    <a:pt x="1455357" y="66641"/>
                    <a:pt x="1469971" y="101923"/>
                    <a:pt x="1469971" y="138712"/>
                  </a:cubicBezTo>
                  <a:lnTo>
                    <a:pt x="1469971" y="197112"/>
                  </a:lnTo>
                  <a:cubicBezTo>
                    <a:pt x="1469971" y="273720"/>
                    <a:pt x="1407868" y="335824"/>
                    <a:pt x="1331259" y="335824"/>
                  </a:cubicBezTo>
                  <a:lnTo>
                    <a:pt x="138712" y="335824"/>
                  </a:lnTo>
                  <a:cubicBezTo>
                    <a:pt x="101923" y="335824"/>
                    <a:pt x="66641" y="321210"/>
                    <a:pt x="40628" y="295196"/>
                  </a:cubicBezTo>
                  <a:cubicBezTo>
                    <a:pt x="14614" y="269183"/>
                    <a:pt x="0" y="233901"/>
                    <a:pt x="0" y="197112"/>
                  </a:cubicBezTo>
                  <a:lnTo>
                    <a:pt x="0" y="138712"/>
                  </a:lnTo>
                  <a:cubicBezTo>
                    <a:pt x="0" y="101923"/>
                    <a:pt x="14614" y="66641"/>
                    <a:pt x="40628" y="40628"/>
                  </a:cubicBezTo>
                  <a:cubicBezTo>
                    <a:pt x="66641" y="14614"/>
                    <a:pt x="101923" y="0"/>
                    <a:pt x="138712"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67" name="Google Shape;667;p24"/>
            <p:cNvSpPr txBox="1"/>
            <p:nvPr/>
          </p:nvSpPr>
          <p:spPr>
            <a:xfrm>
              <a:off x="0" y="-38100"/>
              <a:ext cx="1469971" cy="37392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68" name="Google Shape;668;p24"/>
          <p:cNvGrpSpPr/>
          <p:nvPr/>
        </p:nvGrpSpPr>
        <p:grpSpPr>
          <a:xfrm>
            <a:off x="395343" y="730899"/>
            <a:ext cx="1760377" cy="1760377"/>
            <a:chOff x="0" y="0"/>
            <a:chExt cx="812800" cy="812800"/>
          </a:xfrm>
        </p:grpSpPr>
        <p:sp>
          <p:nvSpPr>
            <p:cNvPr id="669" name="Google Shape;66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AEDEFF"/>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70" name="Google Shape;670;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71" name="Google Shape;671;p24"/>
          <p:cNvGrpSpPr/>
          <p:nvPr/>
        </p:nvGrpSpPr>
        <p:grpSpPr>
          <a:xfrm>
            <a:off x="1275532" y="2655625"/>
            <a:ext cx="2790649" cy="709871"/>
            <a:chOff x="0" y="-38100"/>
            <a:chExt cx="1469971" cy="373924"/>
          </a:xfrm>
        </p:grpSpPr>
        <p:sp>
          <p:nvSpPr>
            <p:cNvPr id="672" name="Google Shape;672;p24"/>
            <p:cNvSpPr/>
            <p:nvPr/>
          </p:nvSpPr>
          <p:spPr>
            <a:xfrm>
              <a:off x="0" y="0"/>
              <a:ext cx="1469971" cy="335824"/>
            </a:xfrm>
            <a:custGeom>
              <a:rect b="b" l="l" r="r" t="t"/>
              <a:pathLst>
                <a:path extrusionOk="0" h="335824" w="1469971">
                  <a:moveTo>
                    <a:pt x="138712" y="0"/>
                  </a:moveTo>
                  <a:lnTo>
                    <a:pt x="1331259" y="0"/>
                  </a:lnTo>
                  <a:cubicBezTo>
                    <a:pt x="1368048" y="0"/>
                    <a:pt x="1403330" y="14614"/>
                    <a:pt x="1429343" y="40628"/>
                  </a:cubicBezTo>
                  <a:cubicBezTo>
                    <a:pt x="1455357" y="66641"/>
                    <a:pt x="1469971" y="101923"/>
                    <a:pt x="1469971" y="138712"/>
                  </a:cubicBezTo>
                  <a:lnTo>
                    <a:pt x="1469971" y="197112"/>
                  </a:lnTo>
                  <a:cubicBezTo>
                    <a:pt x="1469971" y="273720"/>
                    <a:pt x="1407868" y="335824"/>
                    <a:pt x="1331259" y="335824"/>
                  </a:cubicBezTo>
                  <a:lnTo>
                    <a:pt x="138712" y="335824"/>
                  </a:lnTo>
                  <a:cubicBezTo>
                    <a:pt x="101923" y="335824"/>
                    <a:pt x="66641" y="321210"/>
                    <a:pt x="40628" y="295196"/>
                  </a:cubicBezTo>
                  <a:cubicBezTo>
                    <a:pt x="14614" y="269183"/>
                    <a:pt x="0" y="233901"/>
                    <a:pt x="0" y="197112"/>
                  </a:cubicBezTo>
                  <a:lnTo>
                    <a:pt x="0" y="138712"/>
                  </a:lnTo>
                  <a:cubicBezTo>
                    <a:pt x="0" y="101923"/>
                    <a:pt x="14614" y="66641"/>
                    <a:pt x="40628" y="40628"/>
                  </a:cubicBezTo>
                  <a:cubicBezTo>
                    <a:pt x="66641" y="14614"/>
                    <a:pt x="101923" y="0"/>
                    <a:pt x="138712"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73" name="Google Shape;673;p24"/>
            <p:cNvSpPr txBox="1"/>
            <p:nvPr/>
          </p:nvSpPr>
          <p:spPr>
            <a:xfrm>
              <a:off x="0" y="-38100"/>
              <a:ext cx="1469971" cy="37392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74" name="Google Shape;674;p24"/>
          <p:cNvGrpSpPr/>
          <p:nvPr/>
        </p:nvGrpSpPr>
        <p:grpSpPr>
          <a:xfrm>
            <a:off x="5020516" y="2655625"/>
            <a:ext cx="2790649" cy="709871"/>
            <a:chOff x="0" y="-38100"/>
            <a:chExt cx="1469971" cy="373924"/>
          </a:xfrm>
        </p:grpSpPr>
        <p:sp>
          <p:nvSpPr>
            <p:cNvPr id="675" name="Google Shape;675;p24"/>
            <p:cNvSpPr/>
            <p:nvPr/>
          </p:nvSpPr>
          <p:spPr>
            <a:xfrm>
              <a:off x="0" y="0"/>
              <a:ext cx="1469971" cy="335824"/>
            </a:xfrm>
            <a:custGeom>
              <a:rect b="b" l="l" r="r" t="t"/>
              <a:pathLst>
                <a:path extrusionOk="0" h="335824" w="1469971">
                  <a:moveTo>
                    <a:pt x="138712" y="0"/>
                  </a:moveTo>
                  <a:lnTo>
                    <a:pt x="1331259" y="0"/>
                  </a:lnTo>
                  <a:cubicBezTo>
                    <a:pt x="1368048" y="0"/>
                    <a:pt x="1403330" y="14614"/>
                    <a:pt x="1429343" y="40628"/>
                  </a:cubicBezTo>
                  <a:cubicBezTo>
                    <a:pt x="1455357" y="66641"/>
                    <a:pt x="1469971" y="101923"/>
                    <a:pt x="1469971" y="138712"/>
                  </a:cubicBezTo>
                  <a:lnTo>
                    <a:pt x="1469971" y="197112"/>
                  </a:lnTo>
                  <a:cubicBezTo>
                    <a:pt x="1469971" y="273720"/>
                    <a:pt x="1407868" y="335824"/>
                    <a:pt x="1331259" y="335824"/>
                  </a:cubicBezTo>
                  <a:lnTo>
                    <a:pt x="138712" y="335824"/>
                  </a:lnTo>
                  <a:cubicBezTo>
                    <a:pt x="101923" y="335824"/>
                    <a:pt x="66641" y="321210"/>
                    <a:pt x="40628" y="295196"/>
                  </a:cubicBezTo>
                  <a:cubicBezTo>
                    <a:pt x="14614" y="269183"/>
                    <a:pt x="0" y="233901"/>
                    <a:pt x="0" y="197112"/>
                  </a:cubicBezTo>
                  <a:lnTo>
                    <a:pt x="0" y="138712"/>
                  </a:lnTo>
                  <a:cubicBezTo>
                    <a:pt x="0" y="101923"/>
                    <a:pt x="14614" y="66641"/>
                    <a:pt x="40628" y="40628"/>
                  </a:cubicBezTo>
                  <a:cubicBezTo>
                    <a:pt x="66641" y="14614"/>
                    <a:pt x="101923" y="0"/>
                    <a:pt x="138712"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76" name="Google Shape;676;p24"/>
            <p:cNvSpPr txBox="1"/>
            <p:nvPr/>
          </p:nvSpPr>
          <p:spPr>
            <a:xfrm>
              <a:off x="0" y="-38100"/>
              <a:ext cx="1469971" cy="37392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677" name="Google Shape;677;p24"/>
          <p:cNvPicPr preferRelativeResize="0"/>
          <p:nvPr/>
        </p:nvPicPr>
        <p:blipFill>
          <a:blip r:embed="rId4">
            <a:alphaModFix/>
          </a:blip>
          <a:stretch>
            <a:fillRect/>
          </a:stretch>
        </p:blipFill>
        <p:spPr>
          <a:xfrm>
            <a:off x="521749" y="857299"/>
            <a:ext cx="1507575" cy="1507575"/>
          </a:xfrm>
          <a:prstGeom prst="rect">
            <a:avLst/>
          </a:prstGeom>
          <a:noFill/>
          <a:ln>
            <a:noFill/>
          </a:ln>
        </p:spPr>
      </p:pic>
      <p:grpSp>
        <p:nvGrpSpPr>
          <p:cNvPr id="678" name="Google Shape;678;p24"/>
          <p:cNvGrpSpPr/>
          <p:nvPr/>
        </p:nvGrpSpPr>
        <p:grpSpPr>
          <a:xfrm>
            <a:off x="521740" y="857295"/>
            <a:ext cx="1507583" cy="1507583"/>
            <a:chOff x="0" y="0"/>
            <a:chExt cx="812800" cy="812800"/>
          </a:xfrm>
        </p:grpSpPr>
        <p:sp>
          <p:nvSpPr>
            <p:cNvPr id="679" name="Google Shape;67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0" name="Google Shape;680;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81" name="Google Shape;681;p24"/>
          <p:cNvGrpSpPr/>
          <p:nvPr/>
        </p:nvGrpSpPr>
        <p:grpSpPr>
          <a:xfrm>
            <a:off x="395343" y="2652224"/>
            <a:ext cx="1760377" cy="1760377"/>
            <a:chOff x="0" y="0"/>
            <a:chExt cx="812800" cy="812800"/>
          </a:xfrm>
        </p:grpSpPr>
        <p:sp>
          <p:nvSpPr>
            <p:cNvPr id="682" name="Google Shape;68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AEDEFF"/>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3" name="Google Shape;683;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684" name="Google Shape;684;p24"/>
          <p:cNvPicPr preferRelativeResize="0"/>
          <p:nvPr/>
        </p:nvPicPr>
        <p:blipFill>
          <a:blip r:embed="rId5">
            <a:alphaModFix/>
          </a:blip>
          <a:stretch>
            <a:fillRect/>
          </a:stretch>
        </p:blipFill>
        <p:spPr>
          <a:xfrm>
            <a:off x="561450" y="2798475"/>
            <a:ext cx="1467875" cy="1470918"/>
          </a:xfrm>
          <a:prstGeom prst="rect">
            <a:avLst/>
          </a:prstGeom>
          <a:noFill/>
          <a:ln>
            <a:noFill/>
          </a:ln>
        </p:spPr>
      </p:pic>
      <p:grpSp>
        <p:nvGrpSpPr>
          <p:cNvPr id="685" name="Google Shape;685;p24"/>
          <p:cNvGrpSpPr/>
          <p:nvPr/>
        </p:nvGrpSpPr>
        <p:grpSpPr>
          <a:xfrm>
            <a:off x="521740" y="2778621"/>
            <a:ext cx="1507583" cy="1507583"/>
            <a:chOff x="0" y="0"/>
            <a:chExt cx="812800" cy="812800"/>
          </a:xfrm>
        </p:grpSpPr>
        <p:sp>
          <p:nvSpPr>
            <p:cNvPr id="686" name="Google Shape;68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7" name="Google Shape;687;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88" name="Google Shape;688;p24"/>
          <p:cNvGrpSpPr/>
          <p:nvPr/>
        </p:nvGrpSpPr>
        <p:grpSpPr>
          <a:xfrm>
            <a:off x="6988279" y="730899"/>
            <a:ext cx="1760377" cy="1760377"/>
            <a:chOff x="0" y="0"/>
            <a:chExt cx="812800" cy="812800"/>
          </a:xfrm>
        </p:grpSpPr>
        <p:sp>
          <p:nvSpPr>
            <p:cNvPr id="689" name="Google Shape;68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AEDEFF"/>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90" name="Google Shape;690;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691" name="Google Shape;691;p24"/>
          <p:cNvPicPr preferRelativeResize="0"/>
          <p:nvPr/>
        </p:nvPicPr>
        <p:blipFill>
          <a:blip r:embed="rId6">
            <a:alphaModFix/>
          </a:blip>
          <a:stretch>
            <a:fillRect/>
          </a:stretch>
        </p:blipFill>
        <p:spPr>
          <a:xfrm>
            <a:off x="7134524" y="877149"/>
            <a:ext cx="1467875" cy="1467875"/>
          </a:xfrm>
          <a:prstGeom prst="rect">
            <a:avLst/>
          </a:prstGeom>
          <a:noFill/>
          <a:ln>
            <a:noFill/>
          </a:ln>
        </p:spPr>
      </p:pic>
      <p:grpSp>
        <p:nvGrpSpPr>
          <p:cNvPr id="692" name="Google Shape;692;p24"/>
          <p:cNvGrpSpPr/>
          <p:nvPr/>
        </p:nvGrpSpPr>
        <p:grpSpPr>
          <a:xfrm>
            <a:off x="6988279" y="2652224"/>
            <a:ext cx="1760377" cy="1760377"/>
            <a:chOff x="0" y="0"/>
            <a:chExt cx="812800" cy="812800"/>
          </a:xfrm>
        </p:grpSpPr>
        <p:sp>
          <p:nvSpPr>
            <p:cNvPr id="693" name="Google Shape;69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AEDEFF"/>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94" name="Google Shape;694;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695" name="Google Shape;695;p24"/>
          <p:cNvPicPr preferRelativeResize="0"/>
          <p:nvPr/>
        </p:nvPicPr>
        <p:blipFill>
          <a:blip r:embed="rId7">
            <a:alphaModFix/>
          </a:blip>
          <a:stretch>
            <a:fillRect/>
          </a:stretch>
        </p:blipFill>
        <p:spPr>
          <a:xfrm>
            <a:off x="7114673" y="2813546"/>
            <a:ext cx="1507575" cy="1510704"/>
          </a:xfrm>
          <a:prstGeom prst="rect">
            <a:avLst/>
          </a:prstGeom>
          <a:noFill/>
          <a:ln>
            <a:noFill/>
          </a:ln>
        </p:spPr>
      </p:pic>
      <p:grpSp>
        <p:nvGrpSpPr>
          <p:cNvPr id="696" name="Google Shape;696;p24"/>
          <p:cNvGrpSpPr/>
          <p:nvPr/>
        </p:nvGrpSpPr>
        <p:grpSpPr>
          <a:xfrm>
            <a:off x="7114676" y="857295"/>
            <a:ext cx="1507583" cy="1507583"/>
            <a:chOff x="0" y="0"/>
            <a:chExt cx="812800" cy="812800"/>
          </a:xfrm>
        </p:grpSpPr>
        <p:sp>
          <p:nvSpPr>
            <p:cNvPr id="697" name="Google Shape;69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98" name="Google Shape;698;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99" name="Google Shape;699;p24"/>
          <p:cNvGrpSpPr/>
          <p:nvPr/>
        </p:nvGrpSpPr>
        <p:grpSpPr>
          <a:xfrm>
            <a:off x="7114676" y="2778621"/>
            <a:ext cx="1507583" cy="1507583"/>
            <a:chOff x="0" y="0"/>
            <a:chExt cx="812800" cy="812800"/>
          </a:xfrm>
        </p:grpSpPr>
        <p:sp>
          <p:nvSpPr>
            <p:cNvPr id="700" name="Google Shape;70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1" name="Google Shape;701;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02" name="Google Shape;702;p24"/>
          <p:cNvSpPr txBox="1"/>
          <p:nvPr/>
        </p:nvSpPr>
        <p:spPr>
          <a:xfrm>
            <a:off x="2417946" y="895046"/>
            <a:ext cx="2084563" cy="441325"/>
          </a:xfrm>
          <a:prstGeom prst="rect">
            <a:avLst/>
          </a:prstGeom>
          <a:noFill/>
          <a:ln>
            <a:noFill/>
          </a:ln>
        </p:spPr>
        <p:txBody>
          <a:bodyPr anchorCtr="0" anchor="t" bIns="0" lIns="0" spcFirstLastPara="1" rIns="0" wrap="square" tIns="0">
            <a:spAutoFit/>
          </a:bodyPr>
          <a:lstStyle/>
          <a:p>
            <a:pPr indent="0" lvl="0" marL="0" marR="0" rtl="0" algn="l">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Name Surname</a:t>
            </a:r>
            <a:endParaRPr sz="700"/>
          </a:p>
        </p:txBody>
      </p:sp>
      <p:sp>
        <p:nvSpPr>
          <p:cNvPr id="703" name="Google Shape;703;p24"/>
          <p:cNvSpPr txBox="1"/>
          <p:nvPr/>
        </p:nvSpPr>
        <p:spPr>
          <a:xfrm>
            <a:off x="4641491" y="895046"/>
            <a:ext cx="2084563" cy="441325"/>
          </a:xfrm>
          <a:prstGeom prst="rect">
            <a:avLst/>
          </a:prstGeom>
          <a:noFill/>
          <a:ln>
            <a:noFill/>
          </a:ln>
        </p:spPr>
        <p:txBody>
          <a:bodyPr anchorCtr="0" anchor="t" bIns="0" lIns="0" spcFirstLastPara="1" rIns="0" wrap="square" tIns="0">
            <a:spAutoFit/>
          </a:bodyPr>
          <a:lstStyle/>
          <a:p>
            <a:pPr indent="0" lvl="0" marL="0" marR="0" rtl="0" algn="r">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Name Surname</a:t>
            </a:r>
            <a:endParaRPr sz="700"/>
          </a:p>
        </p:txBody>
      </p:sp>
      <p:sp>
        <p:nvSpPr>
          <p:cNvPr id="704" name="Google Shape;704;p24"/>
          <p:cNvSpPr txBox="1"/>
          <p:nvPr/>
        </p:nvSpPr>
        <p:spPr>
          <a:xfrm>
            <a:off x="2417946" y="2814157"/>
            <a:ext cx="2084563" cy="441325"/>
          </a:xfrm>
          <a:prstGeom prst="rect">
            <a:avLst/>
          </a:prstGeom>
          <a:noFill/>
          <a:ln>
            <a:noFill/>
          </a:ln>
        </p:spPr>
        <p:txBody>
          <a:bodyPr anchorCtr="0" anchor="t" bIns="0" lIns="0" spcFirstLastPara="1" rIns="0" wrap="square" tIns="0">
            <a:spAutoFit/>
          </a:bodyPr>
          <a:lstStyle/>
          <a:p>
            <a:pPr indent="0" lvl="0" marL="0" marR="0" rtl="0" algn="l">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Name Surname</a:t>
            </a:r>
            <a:endParaRPr sz="700"/>
          </a:p>
        </p:txBody>
      </p:sp>
      <p:sp>
        <p:nvSpPr>
          <p:cNvPr id="705" name="Google Shape;705;p24"/>
          <p:cNvSpPr txBox="1"/>
          <p:nvPr/>
        </p:nvSpPr>
        <p:spPr>
          <a:xfrm>
            <a:off x="4641491" y="2814157"/>
            <a:ext cx="2084563" cy="441325"/>
          </a:xfrm>
          <a:prstGeom prst="rect">
            <a:avLst/>
          </a:prstGeom>
          <a:noFill/>
          <a:ln>
            <a:noFill/>
          </a:ln>
        </p:spPr>
        <p:txBody>
          <a:bodyPr anchorCtr="0" anchor="t" bIns="0" lIns="0" spcFirstLastPara="1" rIns="0" wrap="square" tIns="0">
            <a:spAutoFit/>
          </a:bodyPr>
          <a:lstStyle/>
          <a:p>
            <a:pPr indent="0" lvl="0" marL="0" marR="0" rtl="0" algn="r">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Name Surname</a:t>
            </a:r>
            <a:endParaRPr sz="700"/>
          </a:p>
        </p:txBody>
      </p:sp>
      <p:sp>
        <p:nvSpPr>
          <p:cNvPr id="706" name="Google Shape;706;p24"/>
          <p:cNvSpPr txBox="1"/>
          <p:nvPr/>
        </p:nvSpPr>
        <p:spPr>
          <a:xfrm>
            <a:off x="2417946" y="1534890"/>
            <a:ext cx="1911900" cy="615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Lorem ipsum dolor sit amet, consectetur adipiscing elit, sed do eiusmod tempor incididunt ut labore et  magna aliqua.</a:t>
            </a:r>
            <a:endParaRPr sz="700"/>
          </a:p>
        </p:txBody>
      </p:sp>
      <p:sp>
        <p:nvSpPr>
          <p:cNvPr id="707" name="Google Shape;707;p24"/>
          <p:cNvSpPr txBox="1"/>
          <p:nvPr/>
        </p:nvSpPr>
        <p:spPr>
          <a:xfrm>
            <a:off x="4814250" y="1534890"/>
            <a:ext cx="1911900" cy="615600"/>
          </a:xfrm>
          <a:prstGeom prst="rect">
            <a:avLst/>
          </a:prstGeom>
          <a:noFill/>
          <a:ln>
            <a:noFill/>
          </a:ln>
        </p:spPr>
        <p:txBody>
          <a:bodyPr anchorCtr="0" anchor="t" bIns="0" lIns="0" spcFirstLastPara="1" rIns="0" wrap="square" tIns="0">
            <a:spAutoFit/>
          </a:bodyPr>
          <a:lstStyle/>
          <a:p>
            <a:pPr indent="0" lvl="1" marL="0" marR="0" rtl="0" algn="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Lorem ipsum dolor sit amet, consectetur adipiscing elit, sed do eiusmod tempor incididunt ut labore et  magna aliqua.</a:t>
            </a:r>
            <a:endParaRPr sz="700"/>
          </a:p>
        </p:txBody>
      </p:sp>
      <p:sp>
        <p:nvSpPr>
          <p:cNvPr id="708" name="Google Shape;708;p24"/>
          <p:cNvSpPr txBox="1"/>
          <p:nvPr/>
        </p:nvSpPr>
        <p:spPr>
          <a:xfrm>
            <a:off x="2417946" y="3454001"/>
            <a:ext cx="1911900" cy="615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Lorem ipsum dolor sit amet, consectetur adipiscing elit, sed do eiusmod tempor incididunt ut labore et  magna aliqua.</a:t>
            </a:r>
            <a:endParaRPr sz="700"/>
          </a:p>
        </p:txBody>
      </p:sp>
      <p:sp>
        <p:nvSpPr>
          <p:cNvPr id="709" name="Google Shape;709;p24"/>
          <p:cNvSpPr txBox="1"/>
          <p:nvPr/>
        </p:nvSpPr>
        <p:spPr>
          <a:xfrm>
            <a:off x="4814250" y="3454001"/>
            <a:ext cx="1911900" cy="615600"/>
          </a:xfrm>
          <a:prstGeom prst="rect">
            <a:avLst/>
          </a:prstGeom>
          <a:noFill/>
          <a:ln>
            <a:noFill/>
          </a:ln>
        </p:spPr>
        <p:txBody>
          <a:bodyPr anchorCtr="0" anchor="t" bIns="0" lIns="0" spcFirstLastPara="1" rIns="0" wrap="square" tIns="0">
            <a:spAutoFit/>
          </a:bodyPr>
          <a:lstStyle/>
          <a:p>
            <a:pPr indent="0" lvl="1" marL="0" marR="0" rtl="0" algn="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Lorem ipsum dolor sit amet, consectetur adipiscing elit, sed do eiusmod tempor incididunt ut labore et  magna aliqua.</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grpSp>
        <p:nvGrpSpPr>
          <p:cNvPr id="714" name="Google Shape;714;p25"/>
          <p:cNvGrpSpPr/>
          <p:nvPr/>
        </p:nvGrpSpPr>
        <p:grpSpPr>
          <a:xfrm>
            <a:off x="0" y="-54401"/>
            <a:ext cx="9144000" cy="6678519"/>
            <a:chOff x="0" y="0"/>
            <a:chExt cx="24384000" cy="17809382"/>
          </a:xfrm>
        </p:grpSpPr>
        <p:sp>
          <p:nvSpPr>
            <p:cNvPr id="715" name="Google Shape;715;p25"/>
            <p:cNvSpPr/>
            <p:nvPr/>
          </p:nvSpPr>
          <p:spPr>
            <a:xfrm>
              <a:off x="0"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16" name="Google Shape;716;p25"/>
            <p:cNvSpPr/>
            <p:nvPr/>
          </p:nvSpPr>
          <p:spPr>
            <a:xfrm>
              <a:off x="0"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17" name="Google Shape;717;p25"/>
            <p:cNvSpPr/>
            <p:nvPr/>
          </p:nvSpPr>
          <p:spPr>
            <a:xfrm>
              <a:off x="0"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18" name="Google Shape;718;p25"/>
            <p:cNvSpPr/>
            <p:nvPr/>
          </p:nvSpPr>
          <p:spPr>
            <a:xfrm>
              <a:off x="6204686"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19" name="Google Shape;719;p25"/>
            <p:cNvSpPr/>
            <p:nvPr/>
          </p:nvSpPr>
          <p:spPr>
            <a:xfrm>
              <a:off x="6204686"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20" name="Google Shape;720;p25"/>
            <p:cNvSpPr/>
            <p:nvPr/>
          </p:nvSpPr>
          <p:spPr>
            <a:xfrm>
              <a:off x="6204686"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21" name="Google Shape;721;p25"/>
            <p:cNvSpPr/>
            <p:nvPr/>
          </p:nvSpPr>
          <p:spPr>
            <a:xfrm>
              <a:off x="12409371"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22" name="Google Shape;722;p25"/>
            <p:cNvSpPr/>
            <p:nvPr/>
          </p:nvSpPr>
          <p:spPr>
            <a:xfrm>
              <a:off x="12409371"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23" name="Google Shape;723;p25"/>
            <p:cNvSpPr/>
            <p:nvPr/>
          </p:nvSpPr>
          <p:spPr>
            <a:xfrm>
              <a:off x="12409371"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24" name="Google Shape;724;p25"/>
            <p:cNvSpPr/>
            <p:nvPr/>
          </p:nvSpPr>
          <p:spPr>
            <a:xfrm>
              <a:off x="18614057"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25" name="Google Shape;725;p25"/>
            <p:cNvSpPr/>
            <p:nvPr/>
          </p:nvSpPr>
          <p:spPr>
            <a:xfrm>
              <a:off x="18614057"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26" name="Google Shape;726;p25"/>
            <p:cNvSpPr/>
            <p:nvPr/>
          </p:nvSpPr>
          <p:spPr>
            <a:xfrm>
              <a:off x="18614057"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grpSp>
      <p:pic>
        <p:nvPicPr>
          <p:cNvPr id="727" name="Google Shape;727;p25"/>
          <p:cNvPicPr preferRelativeResize="0"/>
          <p:nvPr/>
        </p:nvPicPr>
        <p:blipFill>
          <a:blip r:embed="rId4">
            <a:alphaModFix/>
          </a:blip>
          <a:stretch>
            <a:fillRect/>
          </a:stretch>
        </p:blipFill>
        <p:spPr>
          <a:xfrm>
            <a:off x="5276475" y="265475"/>
            <a:ext cx="3594575" cy="4699912"/>
          </a:xfrm>
          <a:prstGeom prst="rect">
            <a:avLst/>
          </a:prstGeom>
          <a:noFill/>
          <a:ln>
            <a:noFill/>
          </a:ln>
        </p:spPr>
      </p:pic>
      <p:pic>
        <p:nvPicPr>
          <p:cNvPr id="728" name="Google Shape;728;p25"/>
          <p:cNvPicPr preferRelativeResize="0"/>
          <p:nvPr/>
        </p:nvPicPr>
        <p:blipFill>
          <a:blip r:embed="rId5">
            <a:alphaModFix/>
          </a:blip>
          <a:stretch>
            <a:fillRect/>
          </a:stretch>
        </p:blipFill>
        <p:spPr>
          <a:xfrm>
            <a:off x="2782000" y="1761651"/>
            <a:ext cx="2494475" cy="2640646"/>
          </a:xfrm>
          <a:prstGeom prst="rect">
            <a:avLst/>
          </a:prstGeom>
          <a:noFill/>
          <a:ln>
            <a:noFill/>
          </a:ln>
        </p:spPr>
      </p:pic>
      <p:sp>
        <p:nvSpPr>
          <p:cNvPr id="729" name="Google Shape;729;p25"/>
          <p:cNvSpPr/>
          <p:nvPr/>
        </p:nvSpPr>
        <p:spPr>
          <a:xfrm rot="68746">
            <a:off x="2744523" y="1707822"/>
            <a:ext cx="2626481" cy="3159676"/>
          </a:xfrm>
          <a:custGeom>
            <a:rect b="b" l="l" r="r" t="t"/>
            <a:pathLst>
              <a:path extrusionOk="0" h="6318088" w="5251911">
                <a:moveTo>
                  <a:pt x="0" y="0"/>
                </a:moveTo>
                <a:lnTo>
                  <a:pt x="5251911" y="0"/>
                </a:lnTo>
                <a:lnTo>
                  <a:pt x="5251911" y="6318088"/>
                </a:lnTo>
                <a:lnTo>
                  <a:pt x="0" y="6318088"/>
                </a:lnTo>
                <a:lnTo>
                  <a:pt x="0" y="0"/>
                </a:lnTo>
                <a:close/>
              </a:path>
            </a:pathLst>
          </a:custGeom>
          <a:blipFill rotWithShape="1">
            <a:blip r:embed="rId6">
              <a:alphaModFix/>
            </a:blip>
            <a:stretch>
              <a:fillRect b="0" l="0" r="0" t="0"/>
            </a:stretch>
          </a:blipFill>
          <a:ln>
            <a:noFill/>
          </a:ln>
        </p:spPr>
      </p:sp>
      <p:pic>
        <p:nvPicPr>
          <p:cNvPr id="730" name="Google Shape;730;p25"/>
          <p:cNvPicPr preferRelativeResize="0"/>
          <p:nvPr/>
        </p:nvPicPr>
        <p:blipFill>
          <a:blip r:embed="rId7">
            <a:alphaModFix/>
          </a:blip>
          <a:stretch>
            <a:fillRect/>
          </a:stretch>
        </p:blipFill>
        <p:spPr>
          <a:xfrm>
            <a:off x="64325" y="1531025"/>
            <a:ext cx="2494475" cy="2612389"/>
          </a:xfrm>
          <a:prstGeom prst="rect">
            <a:avLst/>
          </a:prstGeom>
          <a:noFill/>
          <a:ln>
            <a:noFill/>
          </a:ln>
        </p:spPr>
      </p:pic>
      <p:sp>
        <p:nvSpPr>
          <p:cNvPr id="731" name="Google Shape;731;p25"/>
          <p:cNvSpPr/>
          <p:nvPr/>
        </p:nvSpPr>
        <p:spPr>
          <a:xfrm rot="-619260">
            <a:off x="144907" y="1520557"/>
            <a:ext cx="2485933" cy="2990596"/>
          </a:xfrm>
          <a:custGeom>
            <a:rect b="b" l="l" r="r" t="t"/>
            <a:pathLst>
              <a:path extrusionOk="0" h="5981192" w="4971866">
                <a:moveTo>
                  <a:pt x="0" y="0"/>
                </a:moveTo>
                <a:lnTo>
                  <a:pt x="4971866" y="0"/>
                </a:lnTo>
                <a:lnTo>
                  <a:pt x="4971866" y="5981192"/>
                </a:lnTo>
                <a:lnTo>
                  <a:pt x="0" y="5981192"/>
                </a:lnTo>
                <a:lnTo>
                  <a:pt x="0" y="0"/>
                </a:lnTo>
                <a:close/>
              </a:path>
            </a:pathLst>
          </a:custGeom>
          <a:blipFill rotWithShape="1">
            <a:blip r:embed="rId6">
              <a:alphaModFix/>
            </a:blip>
            <a:stretch>
              <a:fillRect b="0" l="0" r="0" t="0"/>
            </a:stretch>
          </a:blipFill>
          <a:ln>
            <a:noFill/>
          </a:ln>
        </p:spPr>
      </p:sp>
      <p:sp>
        <p:nvSpPr>
          <p:cNvPr id="732" name="Google Shape;732;p25"/>
          <p:cNvSpPr txBox="1"/>
          <p:nvPr/>
        </p:nvSpPr>
        <p:spPr>
          <a:xfrm>
            <a:off x="769136" y="393894"/>
            <a:ext cx="3900363" cy="714894"/>
          </a:xfrm>
          <a:prstGeom prst="rect">
            <a:avLst/>
          </a:prstGeom>
          <a:noFill/>
          <a:ln>
            <a:noFill/>
          </a:ln>
        </p:spPr>
        <p:txBody>
          <a:bodyPr anchorCtr="0" anchor="t" bIns="0" lIns="0" spcFirstLastPara="1" rIns="0" wrap="square" tIns="0">
            <a:spAutoFit/>
          </a:bodyPr>
          <a:lstStyle/>
          <a:p>
            <a:pPr indent="0" lvl="0" marL="0" marR="0" rtl="0" algn="ctr">
              <a:lnSpc>
                <a:spcPct val="129995"/>
              </a:lnSpc>
              <a:spcBef>
                <a:spcPts val="0"/>
              </a:spcBef>
              <a:spcAft>
                <a:spcPts val="0"/>
              </a:spcAft>
              <a:buNone/>
            </a:pPr>
            <a:r>
              <a:rPr b="0" i="0" lang="en" sz="4500" u="none" cap="none" strike="noStrike">
                <a:solidFill>
                  <a:srgbClr val="000000"/>
                </a:solidFill>
                <a:latin typeface="Pacifico"/>
                <a:ea typeface="Pacifico"/>
                <a:cs typeface="Pacifico"/>
                <a:sym typeface="Pacifico"/>
              </a:rPr>
              <a:t>Gallery Image</a:t>
            </a:r>
            <a:endParaRPr sz="700"/>
          </a:p>
        </p:txBody>
      </p:sp>
      <p:pic>
        <p:nvPicPr>
          <p:cNvPr id="733" name="Google Shape;733;p25"/>
          <p:cNvPicPr preferRelativeResize="0"/>
          <p:nvPr/>
        </p:nvPicPr>
        <p:blipFill>
          <a:blip r:embed="rId8">
            <a:alphaModFix/>
          </a:blip>
          <a:stretch>
            <a:fillRect/>
          </a:stretch>
        </p:blipFill>
        <p:spPr>
          <a:xfrm>
            <a:off x="0" y="0"/>
            <a:ext cx="9144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grpSp>
        <p:nvGrpSpPr>
          <p:cNvPr id="738" name="Google Shape;738;p26"/>
          <p:cNvGrpSpPr/>
          <p:nvPr/>
        </p:nvGrpSpPr>
        <p:grpSpPr>
          <a:xfrm>
            <a:off x="0" y="-54401"/>
            <a:ext cx="9144000" cy="6678519"/>
            <a:chOff x="0" y="0"/>
            <a:chExt cx="24384000" cy="17809382"/>
          </a:xfrm>
        </p:grpSpPr>
        <p:sp>
          <p:nvSpPr>
            <p:cNvPr id="739" name="Google Shape;739;p26"/>
            <p:cNvSpPr/>
            <p:nvPr/>
          </p:nvSpPr>
          <p:spPr>
            <a:xfrm>
              <a:off x="0"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40" name="Google Shape;740;p26"/>
            <p:cNvSpPr/>
            <p:nvPr/>
          </p:nvSpPr>
          <p:spPr>
            <a:xfrm>
              <a:off x="0"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41" name="Google Shape;741;p26"/>
            <p:cNvSpPr/>
            <p:nvPr/>
          </p:nvSpPr>
          <p:spPr>
            <a:xfrm>
              <a:off x="0"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42" name="Google Shape;742;p26"/>
            <p:cNvSpPr/>
            <p:nvPr/>
          </p:nvSpPr>
          <p:spPr>
            <a:xfrm>
              <a:off x="6204686"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43" name="Google Shape;743;p26"/>
            <p:cNvSpPr/>
            <p:nvPr/>
          </p:nvSpPr>
          <p:spPr>
            <a:xfrm>
              <a:off x="6204686"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44" name="Google Shape;744;p26"/>
            <p:cNvSpPr/>
            <p:nvPr/>
          </p:nvSpPr>
          <p:spPr>
            <a:xfrm>
              <a:off x="6204686"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45" name="Google Shape;745;p26"/>
            <p:cNvSpPr/>
            <p:nvPr/>
          </p:nvSpPr>
          <p:spPr>
            <a:xfrm>
              <a:off x="12409371"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46" name="Google Shape;746;p26"/>
            <p:cNvSpPr/>
            <p:nvPr/>
          </p:nvSpPr>
          <p:spPr>
            <a:xfrm>
              <a:off x="12409371"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47" name="Google Shape;747;p26"/>
            <p:cNvSpPr/>
            <p:nvPr/>
          </p:nvSpPr>
          <p:spPr>
            <a:xfrm>
              <a:off x="12409371"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48" name="Google Shape;748;p26"/>
            <p:cNvSpPr/>
            <p:nvPr/>
          </p:nvSpPr>
          <p:spPr>
            <a:xfrm>
              <a:off x="18614057"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49" name="Google Shape;749;p26"/>
            <p:cNvSpPr/>
            <p:nvPr/>
          </p:nvSpPr>
          <p:spPr>
            <a:xfrm>
              <a:off x="18614057"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50" name="Google Shape;750;p26"/>
            <p:cNvSpPr/>
            <p:nvPr/>
          </p:nvSpPr>
          <p:spPr>
            <a:xfrm>
              <a:off x="18614057"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grpSp>
      <p:grpSp>
        <p:nvGrpSpPr>
          <p:cNvPr id="751" name="Google Shape;751;p26"/>
          <p:cNvGrpSpPr/>
          <p:nvPr/>
        </p:nvGrpSpPr>
        <p:grpSpPr>
          <a:xfrm>
            <a:off x="2197735" y="365820"/>
            <a:ext cx="6431915" cy="4339530"/>
            <a:chOff x="0" y="-38100"/>
            <a:chExt cx="3388004" cy="2285843"/>
          </a:xfrm>
        </p:grpSpPr>
        <p:sp>
          <p:nvSpPr>
            <p:cNvPr id="752" name="Google Shape;752;p26"/>
            <p:cNvSpPr/>
            <p:nvPr/>
          </p:nvSpPr>
          <p:spPr>
            <a:xfrm>
              <a:off x="0" y="0"/>
              <a:ext cx="3388004" cy="2247743"/>
            </a:xfrm>
            <a:custGeom>
              <a:rect b="b" l="l" r="r" t="t"/>
              <a:pathLst>
                <a:path extrusionOk="0" h="2247743" w="3388004">
                  <a:moveTo>
                    <a:pt x="60184" y="0"/>
                  </a:moveTo>
                  <a:lnTo>
                    <a:pt x="3327821" y="0"/>
                  </a:lnTo>
                  <a:cubicBezTo>
                    <a:pt x="3361059" y="0"/>
                    <a:pt x="3388004" y="26945"/>
                    <a:pt x="3388004" y="60184"/>
                  </a:cubicBezTo>
                  <a:lnTo>
                    <a:pt x="3388004" y="2187560"/>
                  </a:lnTo>
                  <a:cubicBezTo>
                    <a:pt x="3388004" y="2203521"/>
                    <a:pt x="3381664" y="2218829"/>
                    <a:pt x="3370377" y="2230116"/>
                  </a:cubicBezTo>
                  <a:cubicBezTo>
                    <a:pt x="3359090" y="2241403"/>
                    <a:pt x="3343782" y="2247743"/>
                    <a:pt x="3327821" y="2247743"/>
                  </a:cubicBezTo>
                  <a:lnTo>
                    <a:pt x="60184" y="2247743"/>
                  </a:lnTo>
                  <a:cubicBezTo>
                    <a:pt x="26945" y="2247743"/>
                    <a:pt x="0" y="2220798"/>
                    <a:pt x="0" y="2187560"/>
                  </a:cubicBezTo>
                  <a:lnTo>
                    <a:pt x="0" y="60184"/>
                  </a:lnTo>
                  <a:cubicBezTo>
                    <a:pt x="0" y="26945"/>
                    <a:pt x="26945" y="0"/>
                    <a:pt x="60184" y="0"/>
                  </a:cubicBez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53" name="Google Shape;753;p26"/>
            <p:cNvSpPr txBox="1"/>
            <p:nvPr/>
          </p:nvSpPr>
          <p:spPr>
            <a:xfrm>
              <a:off x="0" y="-38100"/>
              <a:ext cx="3388004" cy="228584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54" name="Google Shape;754;p26"/>
          <p:cNvGrpSpPr/>
          <p:nvPr/>
        </p:nvGrpSpPr>
        <p:grpSpPr>
          <a:xfrm>
            <a:off x="-1050290" y="-72330"/>
            <a:ext cx="3964822" cy="5215830"/>
            <a:chOff x="0" y="-38100"/>
            <a:chExt cx="2088466" cy="2747433"/>
          </a:xfrm>
        </p:grpSpPr>
        <p:sp>
          <p:nvSpPr>
            <p:cNvPr id="755" name="Google Shape;755;p26"/>
            <p:cNvSpPr/>
            <p:nvPr/>
          </p:nvSpPr>
          <p:spPr>
            <a:xfrm>
              <a:off x="0" y="0"/>
              <a:ext cx="2088466" cy="2709333"/>
            </a:xfrm>
            <a:custGeom>
              <a:rect b="b" l="l" r="r" t="t"/>
              <a:pathLst>
                <a:path extrusionOk="0" h="2709333" w="2088466">
                  <a:moveTo>
                    <a:pt x="97633" y="0"/>
                  </a:moveTo>
                  <a:lnTo>
                    <a:pt x="1990833" y="0"/>
                  </a:lnTo>
                  <a:cubicBezTo>
                    <a:pt x="2044754" y="0"/>
                    <a:pt x="2088466" y="43712"/>
                    <a:pt x="2088466" y="97633"/>
                  </a:cubicBezTo>
                  <a:lnTo>
                    <a:pt x="2088466" y="2611701"/>
                  </a:lnTo>
                  <a:cubicBezTo>
                    <a:pt x="2088466" y="2637594"/>
                    <a:pt x="2078180" y="2662428"/>
                    <a:pt x="2059870" y="2680737"/>
                  </a:cubicBezTo>
                  <a:cubicBezTo>
                    <a:pt x="2041560" y="2699047"/>
                    <a:pt x="2016727" y="2709333"/>
                    <a:pt x="1990833" y="2709333"/>
                  </a:cubicBezTo>
                  <a:lnTo>
                    <a:pt x="97633" y="2709333"/>
                  </a:lnTo>
                  <a:cubicBezTo>
                    <a:pt x="71739" y="2709333"/>
                    <a:pt x="46906" y="2699047"/>
                    <a:pt x="28596" y="2680737"/>
                  </a:cubicBezTo>
                  <a:cubicBezTo>
                    <a:pt x="10286" y="2662428"/>
                    <a:pt x="0" y="2637594"/>
                    <a:pt x="0" y="2611701"/>
                  </a:cubicBezTo>
                  <a:lnTo>
                    <a:pt x="0" y="97633"/>
                  </a:lnTo>
                  <a:cubicBezTo>
                    <a:pt x="0" y="71739"/>
                    <a:pt x="10286" y="46906"/>
                    <a:pt x="28596" y="28596"/>
                  </a:cubicBezTo>
                  <a:cubicBezTo>
                    <a:pt x="46906" y="10286"/>
                    <a:pt x="71739" y="0"/>
                    <a:pt x="97633"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56" name="Google Shape;756;p26"/>
            <p:cNvSpPr txBox="1"/>
            <p:nvPr/>
          </p:nvSpPr>
          <p:spPr>
            <a:xfrm>
              <a:off x="0" y="-38100"/>
              <a:ext cx="208846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57" name="Google Shape;757;p26"/>
          <p:cNvSpPr txBox="1"/>
          <p:nvPr/>
        </p:nvSpPr>
        <p:spPr>
          <a:xfrm>
            <a:off x="323850" y="1929137"/>
            <a:ext cx="22383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Briefly elaborate on the</a:t>
            </a:r>
            <a:endParaRPr sz="700"/>
          </a:p>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topic you want to discuss.</a:t>
            </a:r>
            <a:endParaRPr sz="700"/>
          </a:p>
        </p:txBody>
      </p:sp>
      <p:sp>
        <p:nvSpPr>
          <p:cNvPr id="758" name="Google Shape;758;p26"/>
          <p:cNvSpPr txBox="1"/>
          <p:nvPr/>
        </p:nvSpPr>
        <p:spPr>
          <a:xfrm>
            <a:off x="323850" y="4218637"/>
            <a:ext cx="22383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Briefly elaborate on the</a:t>
            </a:r>
            <a:endParaRPr sz="700"/>
          </a:p>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topic you want to discuss.</a:t>
            </a:r>
            <a:endParaRPr sz="700"/>
          </a:p>
        </p:txBody>
      </p:sp>
      <p:sp>
        <p:nvSpPr>
          <p:cNvPr id="759" name="Google Shape;759;p26"/>
          <p:cNvSpPr txBox="1"/>
          <p:nvPr/>
        </p:nvSpPr>
        <p:spPr>
          <a:xfrm>
            <a:off x="256337" y="1405659"/>
            <a:ext cx="2373265" cy="441325"/>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Add a main point</a:t>
            </a:r>
            <a:endParaRPr sz="700"/>
          </a:p>
        </p:txBody>
      </p:sp>
      <p:sp>
        <p:nvSpPr>
          <p:cNvPr id="760" name="Google Shape;760;p26"/>
          <p:cNvSpPr txBox="1"/>
          <p:nvPr/>
        </p:nvSpPr>
        <p:spPr>
          <a:xfrm>
            <a:off x="389687" y="3695159"/>
            <a:ext cx="2106565" cy="441325"/>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Add a main point</a:t>
            </a:r>
            <a:endParaRPr sz="700"/>
          </a:p>
        </p:txBody>
      </p:sp>
      <p:grpSp>
        <p:nvGrpSpPr>
          <p:cNvPr id="761" name="Google Shape;761;p26"/>
          <p:cNvGrpSpPr/>
          <p:nvPr/>
        </p:nvGrpSpPr>
        <p:grpSpPr>
          <a:xfrm>
            <a:off x="985409" y="2699075"/>
            <a:ext cx="915122" cy="915122"/>
            <a:chOff x="0" y="0"/>
            <a:chExt cx="812800" cy="812800"/>
          </a:xfrm>
        </p:grpSpPr>
        <p:sp>
          <p:nvSpPr>
            <p:cNvPr id="762" name="Google Shape;76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63" name="Google Shape;763;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64" name="Google Shape;764;p26"/>
          <p:cNvGrpSpPr/>
          <p:nvPr/>
        </p:nvGrpSpPr>
        <p:grpSpPr>
          <a:xfrm>
            <a:off x="985409" y="409575"/>
            <a:ext cx="915122" cy="915122"/>
            <a:chOff x="0" y="0"/>
            <a:chExt cx="812800" cy="812800"/>
          </a:xfrm>
        </p:grpSpPr>
        <p:sp>
          <p:nvSpPr>
            <p:cNvPr id="765" name="Google Shape;76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66" name="Google Shape;766;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67" name="Google Shape;767;p26"/>
          <p:cNvSpPr/>
          <p:nvPr/>
        </p:nvSpPr>
        <p:spPr>
          <a:xfrm>
            <a:off x="1078200" y="2999453"/>
            <a:ext cx="729540" cy="314365"/>
          </a:xfrm>
          <a:custGeom>
            <a:rect b="b" l="l" r="r" t="t"/>
            <a:pathLst>
              <a:path extrusionOk="0" h="628731" w="1459080">
                <a:moveTo>
                  <a:pt x="0" y="0"/>
                </a:moveTo>
                <a:lnTo>
                  <a:pt x="1459080" y="0"/>
                </a:lnTo>
                <a:lnTo>
                  <a:pt x="1459080" y="628731"/>
                </a:lnTo>
                <a:lnTo>
                  <a:pt x="0" y="628731"/>
                </a:lnTo>
                <a:lnTo>
                  <a:pt x="0" y="0"/>
                </a:lnTo>
                <a:close/>
              </a:path>
            </a:pathLst>
          </a:custGeom>
          <a:blipFill rotWithShape="1">
            <a:blip r:embed="rId4">
              <a:alphaModFix/>
            </a:blip>
            <a:stretch>
              <a:fillRect b="0" l="0" r="0" t="0"/>
            </a:stretch>
          </a:blipFill>
          <a:ln>
            <a:noFill/>
          </a:ln>
        </p:spPr>
      </p:sp>
      <p:sp>
        <p:nvSpPr>
          <p:cNvPr id="768" name="Google Shape;768;p26"/>
          <p:cNvSpPr/>
          <p:nvPr/>
        </p:nvSpPr>
        <p:spPr>
          <a:xfrm>
            <a:off x="1114257" y="538163"/>
            <a:ext cx="676475" cy="570699"/>
          </a:xfrm>
          <a:custGeom>
            <a:rect b="b" l="l" r="r" t="t"/>
            <a:pathLst>
              <a:path extrusionOk="0" h="1141399" w="1352951">
                <a:moveTo>
                  <a:pt x="0" y="0"/>
                </a:moveTo>
                <a:lnTo>
                  <a:pt x="1352951" y="0"/>
                </a:lnTo>
                <a:lnTo>
                  <a:pt x="1352951" y="1141399"/>
                </a:lnTo>
                <a:lnTo>
                  <a:pt x="0" y="1141399"/>
                </a:lnTo>
                <a:lnTo>
                  <a:pt x="0" y="0"/>
                </a:lnTo>
                <a:close/>
              </a:path>
            </a:pathLst>
          </a:custGeom>
          <a:blipFill rotWithShape="1">
            <a:blip r:embed="rId5">
              <a:alphaModFix/>
            </a:blip>
            <a:stretch>
              <a:fillRect b="0" l="0" r="0" t="0"/>
            </a:stretch>
          </a:blipFill>
          <a:ln>
            <a:noFill/>
          </a:ln>
        </p:spPr>
      </p:sp>
      <p:sp>
        <p:nvSpPr>
          <p:cNvPr id="769" name="Google Shape;769;p26"/>
          <p:cNvSpPr txBox="1"/>
          <p:nvPr/>
        </p:nvSpPr>
        <p:spPr>
          <a:xfrm>
            <a:off x="3278263" y="989258"/>
            <a:ext cx="4835374" cy="716375"/>
          </a:xfrm>
          <a:prstGeom prst="rect">
            <a:avLst/>
          </a:prstGeom>
          <a:noFill/>
          <a:ln>
            <a:noFill/>
          </a:ln>
        </p:spPr>
        <p:txBody>
          <a:bodyPr anchorCtr="0" anchor="t" bIns="0" lIns="0" spcFirstLastPara="1" rIns="0" wrap="square" tIns="0">
            <a:spAutoFit/>
          </a:bodyPr>
          <a:lstStyle/>
          <a:p>
            <a:pPr indent="0" lvl="0" marL="0" marR="0" rtl="0" algn="ctr">
              <a:lnSpc>
                <a:spcPct val="129995"/>
              </a:lnSpc>
              <a:spcBef>
                <a:spcPts val="0"/>
              </a:spcBef>
              <a:spcAft>
                <a:spcPts val="0"/>
              </a:spcAft>
              <a:buNone/>
            </a:pPr>
            <a:r>
              <a:rPr b="0" i="0" lang="en" sz="4500" u="none" cap="none" strike="noStrike">
                <a:solidFill>
                  <a:srgbClr val="000000"/>
                </a:solidFill>
                <a:latin typeface="Pacifico"/>
                <a:ea typeface="Pacifico"/>
                <a:cs typeface="Pacifico"/>
                <a:sym typeface="Pacifico"/>
              </a:rPr>
              <a:t>Add Your Title</a:t>
            </a:r>
            <a:endParaRPr sz="700"/>
          </a:p>
        </p:txBody>
      </p:sp>
      <p:sp>
        <p:nvSpPr>
          <p:cNvPr id="770" name="Google Shape;770;p26"/>
          <p:cNvSpPr txBox="1"/>
          <p:nvPr/>
        </p:nvSpPr>
        <p:spPr>
          <a:xfrm>
            <a:off x="3466963" y="2003181"/>
            <a:ext cx="44580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Duis eu gravida ex. Quisque fringilla libero id dolor suscipit, eget porta enim commodo. Duis et tempus dui. Curabitur quis dolor urna. Quisque pretium molestie nulla ac interdum. Etiam efficitur, est a maximus blandit, sem felis congue orci, non placerat neque justo non metus. Vestibulum at imperdiet dolor. Donec a ante metus. Phasellus posuere vel lectus vitae laoreet.</a:t>
            </a:r>
            <a:endParaRPr sz="700"/>
          </a:p>
          <a:p>
            <a:pPr indent="0" lvl="0" marL="0" marR="0" rtl="0" algn="ctr">
              <a:lnSpc>
                <a:spcPct val="100000"/>
              </a:lnSpc>
              <a:spcBef>
                <a:spcPts val="0"/>
              </a:spcBef>
              <a:spcAft>
                <a:spcPts val="0"/>
              </a:spcAft>
              <a:buNone/>
            </a:pPr>
            <a:r>
              <a:t/>
            </a:r>
            <a:endParaRPr b="0" i="0" sz="1000" u="none" cap="none" strike="noStrike">
              <a:solidFill>
                <a:srgbClr val="000000"/>
              </a:solidFill>
              <a:latin typeface="Andika"/>
              <a:ea typeface="Andika"/>
              <a:cs typeface="Andika"/>
              <a:sym typeface="Andika"/>
            </a:endParaRPr>
          </a:p>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Sed ac gravida augue, sed convallis est. Fusce egestas, eros nec hendrerit laoreet, magna odio pretium sapien, pellentesque facilisis enim diam ac augue. Nam rutrum, nisl scelerisque porta faucibus, leo enim faucibus metus, id elementum mi purus sed lacus. Quisque varius tempus nisl, quis placerat lorem cursus sit amet. Duis id velit quis dolor venenatis pulvinar. Proin a varius nisl, at consectetur turpis.</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grpSp>
        <p:nvGrpSpPr>
          <p:cNvPr id="775" name="Google Shape;775;p27"/>
          <p:cNvGrpSpPr/>
          <p:nvPr/>
        </p:nvGrpSpPr>
        <p:grpSpPr>
          <a:xfrm>
            <a:off x="0" y="-54401"/>
            <a:ext cx="9144000" cy="6678519"/>
            <a:chOff x="0" y="0"/>
            <a:chExt cx="24384000" cy="17809382"/>
          </a:xfrm>
        </p:grpSpPr>
        <p:sp>
          <p:nvSpPr>
            <p:cNvPr id="776" name="Google Shape;776;p27"/>
            <p:cNvSpPr/>
            <p:nvPr/>
          </p:nvSpPr>
          <p:spPr>
            <a:xfrm>
              <a:off x="0"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77" name="Google Shape;777;p27"/>
            <p:cNvSpPr/>
            <p:nvPr/>
          </p:nvSpPr>
          <p:spPr>
            <a:xfrm>
              <a:off x="0"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78" name="Google Shape;778;p27"/>
            <p:cNvSpPr/>
            <p:nvPr/>
          </p:nvSpPr>
          <p:spPr>
            <a:xfrm>
              <a:off x="0"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79" name="Google Shape;779;p27"/>
            <p:cNvSpPr/>
            <p:nvPr/>
          </p:nvSpPr>
          <p:spPr>
            <a:xfrm>
              <a:off x="6204686"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80" name="Google Shape;780;p27"/>
            <p:cNvSpPr/>
            <p:nvPr/>
          </p:nvSpPr>
          <p:spPr>
            <a:xfrm>
              <a:off x="6204686"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81" name="Google Shape;781;p27"/>
            <p:cNvSpPr/>
            <p:nvPr/>
          </p:nvSpPr>
          <p:spPr>
            <a:xfrm>
              <a:off x="6204686"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82" name="Google Shape;782;p27"/>
            <p:cNvSpPr/>
            <p:nvPr/>
          </p:nvSpPr>
          <p:spPr>
            <a:xfrm>
              <a:off x="12409371"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83" name="Google Shape;783;p27"/>
            <p:cNvSpPr/>
            <p:nvPr/>
          </p:nvSpPr>
          <p:spPr>
            <a:xfrm>
              <a:off x="12409371"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84" name="Google Shape;784;p27"/>
            <p:cNvSpPr/>
            <p:nvPr/>
          </p:nvSpPr>
          <p:spPr>
            <a:xfrm>
              <a:off x="12409371"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85" name="Google Shape;785;p27"/>
            <p:cNvSpPr/>
            <p:nvPr/>
          </p:nvSpPr>
          <p:spPr>
            <a:xfrm>
              <a:off x="18614057"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86" name="Google Shape;786;p27"/>
            <p:cNvSpPr/>
            <p:nvPr/>
          </p:nvSpPr>
          <p:spPr>
            <a:xfrm>
              <a:off x="18614057"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787" name="Google Shape;787;p27"/>
            <p:cNvSpPr/>
            <p:nvPr/>
          </p:nvSpPr>
          <p:spPr>
            <a:xfrm>
              <a:off x="18614057"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grpSp>
      <p:pic>
        <p:nvPicPr>
          <p:cNvPr id="788" name="Google Shape;788;p27"/>
          <p:cNvPicPr preferRelativeResize="0"/>
          <p:nvPr/>
        </p:nvPicPr>
        <p:blipFill>
          <a:blip r:embed="rId4">
            <a:alphaModFix/>
          </a:blip>
          <a:stretch>
            <a:fillRect/>
          </a:stretch>
        </p:blipFill>
        <p:spPr>
          <a:xfrm>
            <a:off x="650550" y="352625"/>
            <a:ext cx="2854775" cy="4349147"/>
          </a:xfrm>
          <a:prstGeom prst="rect">
            <a:avLst/>
          </a:prstGeom>
          <a:noFill/>
          <a:ln>
            <a:noFill/>
          </a:ln>
        </p:spPr>
      </p:pic>
      <p:grpSp>
        <p:nvGrpSpPr>
          <p:cNvPr id="789" name="Google Shape;789;p27"/>
          <p:cNvGrpSpPr/>
          <p:nvPr/>
        </p:nvGrpSpPr>
        <p:grpSpPr>
          <a:xfrm>
            <a:off x="6587603" y="1160649"/>
            <a:ext cx="2138948" cy="1735015"/>
            <a:chOff x="0" y="-38100"/>
            <a:chExt cx="1126689" cy="913917"/>
          </a:xfrm>
        </p:grpSpPr>
        <p:sp>
          <p:nvSpPr>
            <p:cNvPr id="790" name="Google Shape;790;p27"/>
            <p:cNvSpPr/>
            <p:nvPr/>
          </p:nvSpPr>
          <p:spPr>
            <a:xfrm>
              <a:off x="0" y="0"/>
              <a:ext cx="1126688" cy="875817"/>
            </a:xfrm>
            <a:custGeom>
              <a:rect b="b" l="l" r="r" t="t"/>
              <a:pathLst>
                <a:path extrusionOk="0" h="875817" w="1126688">
                  <a:moveTo>
                    <a:pt x="180975" y="0"/>
                  </a:moveTo>
                  <a:lnTo>
                    <a:pt x="945713" y="0"/>
                  </a:lnTo>
                  <a:cubicBezTo>
                    <a:pt x="1045663" y="0"/>
                    <a:pt x="1126688" y="81025"/>
                    <a:pt x="1126688" y="180975"/>
                  </a:cubicBezTo>
                  <a:lnTo>
                    <a:pt x="1126688" y="694842"/>
                  </a:lnTo>
                  <a:cubicBezTo>
                    <a:pt x="1126688" y="794792"/>
                    <a:pt x="1045663" y="875817"/>
                    <a:pt x="945713" y="875817"/>
                  </a:cubicBezTo>
                  <a:lnTo>
                    <a:pt x="180975" y="875817"/>
                  </a:lnTo>
                  <a:cubicBezTo>
                    <a:pt x="81025" y="875817"/>
                    <a:pt x="0" y="794792"/>
                    <a:pt x="0" y="694842"/>
                  </a:cubicBezTo>
                  <a:lnTo>
                    <a:pt x="0" y="180975"/>
                  </a:lnTo>
                  <a:cubicBezTo>
                    <a:pt x="0" y="81025"/>
                    <a:pt x="81025" y="0"/>
                    <a:pt x="180975"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91" name="Google Shape;791;p27"/>
            <p:cNvSpPr txBox="1"/>
            <p:nvPr/>
          </p:nvSpPr>
          <p:spPr>
            <a:xfrm>
              <a:off x="0" y="-38100"/>
              <a:ext cx="1126689" cy="91391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92" name="Google Shape;792;p27"/>
          <p:cNvGrpSpPr/>
          <p:nvPr/>
        </p:nvGrpSpPr>
        <p:grpSpPr>
          <a:xfrm>
            <a:off x="4076580" y="1160649"/>
            <a:ext cx="2138948" cy="1735015"/>
            <a:chOff x="0" y="-38100"/>
            <a:chExt cx="1126689" cy="913917"/>
          </a:xfrm>
        </p:grpSpPr>
        <p:sp>
          <p:nvSpPr>
            <p:cNvPr id="793" name="Google Shape;793;p27"/>
            <p:cNvSpPr/>
            <p:nvPr/>
          </p:nvSpPr>
          <p:spPr>
            <a:xfrm>
              <a:off x="0" y="0"/>
              <a:ext cx="1126688" cy="875817"/>
            </a:xfrm>
            <a:custGeom>
              <a:rect b="b" l="l" r="r" t="t"/>
              <a:pathLst>
                <a:path extrusionOk="0" h="875817" w="1126688">
                  <a:moveTo>
                    <a:pt x="180975" y="0"/>
                  </a:moveTo>
                  <a:lnTo>
                    <a:pt x="945713" y="0"/>
                  </a:lnTo>
                  <a:cubicBezTo>
                    <a:pt x="1045663" y="0"/>
                    <a:pt x="1126688" y="81025"/>
                    <a:pt x="1126688" y="180975"/>
                  </a:cubicBezTo>
                  <a:lnTo>
                    <a:pt x="1126688" y="694842"/>
                  </a:lnTo>
                  <a:cubicBezTo>
                    <a:pt x="1126688" y="794792"/>
                    <a:pt x="1045663" y="875817"/>
                    <a:pt x="945713" y="875817"/>
                  </a:cubicBezTo>
                  <a:lnTo>
                    <a:pt x="180975" y="875817"/>
                  </a:lnTo>
                  <a:cubicBezTo>
                    <a:pt x="81025" y="875817"/>
                    <a:pt x="0" y="794792"/>
                    <a:pt x="0" y="694842"/>
                  </a:cubicBezTo>
                  <a:lnTo>
                    <a:pt x="0" y="180975"/>
                  </a:lnTo>
                  <a:cubicBezTo>
                    <a:pt x="0" y="81025"/>
                    <a:pt x="81025" y="0"/>
                    <a:pt x="180975"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94" name="Google Shape;794;p27"/>
            <p:cNvSpPr txBox="1"/>
            <p:nvPr/>
          </p:nvSpPr>
          <p:spPr>
            <a:xfrm>
              <a:off x="0" y="-38100"/>
              <a:ext cx="1126689" cy="91391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95" name="Google Shape;795;p27"/>
          <p:cNvGrpSpPr/>
          <p:nvPr/>
        </p:nvGrpSpPr>
        <p:grpSpPr>
          <a:xfrm>
            <a:off x="6587603" y="3009832"/>
            <a:ext cx="2138948" cy="1735015"/>
            <a:chOff x="0" y="-38100"/>
            <a:chExt cx="1126689" cy="913917"/>
          </a:xfrm>
        </p:grpSpPr>
        <p:sp>
          <p:nvSpPr>
            <p:cNvPr id="796" name="Google Shape;796;p27"/>
            <p:cNvSpPr/>
            <p:nvPr/>
          </p:nvSpPr>
          <p:spPr>
            <a:xfrm>
              <a:off x="0" y="0"/>
              <a:ext cx="1126688" cy="875817"/>
            </a:xfrm>
            <a:custGeom>
              <a:rect b="b" l="l" r="r" t="t"/>
              <a:pathLst>
                <a:path extrusionOk="0" h="875817" w="1126688">
                  <a:moveTo>
                    <a:pt x="180975" y="0"/>
                  </a:moveTo>
                  <a:lnTo>
                    <a:pt x="945713" y="0"/>
                  </a:lnTo>
                  <a:cubicBezTo>
                    <a:pt x="1045663" y="0"/>
                    <a:pt x="1126688" y="81025"/>
                    <a:pt x="1126688" y="180975"/>
                  </a:cubicBezTo>
                  <a:lnTo>
                    <a:pt x="1126688" y="694842"/>
                  </a:lnTo>
                  <a:cubicBezTo>
                    <a:pt x="1126688" y="794792"/>
                    <a:pt x="1045663" y="875817"/>
                    <a:pt x="945713" y="875817"/>
                  </a:cubicBezTo>
                  <a:lnTo>
                    <a:pt x="180975" y="875817"/>
                  </a:lnTo>
                  <a:cubicBezTo>
                    <a:pt x="81025" y="875817"/>
                    <a:pt x="0" y="794792"/>
                    <a:pt x="0" y="694842"/>
                  </a:cubicBezTo>
                  <a:lnTo>
                    <a:pt x="0" y="180975"/>
                  </a:lnTo>
                  <a:cubicBezTo>
                    <a:pt x="0" y="81025"/>
                    <a:pt x="81025" y="0"/>
                    <a:pt x="180975"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97" name="Google Shape;797;p27"/>
            <p:cNvSpPr txBox="1"/>
            <p:nvPr/>
          </p:nvSpPr>
          <p:spPr>
            <a:xfrm>
              <a:off x="0" y="-38100"/>
              <a:ext cx="1126689" cy="91391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98" name="Google Shape;798;p27"/>
          <p:cNvGrpSpPr/>
          <p:nvPr/>
        </p:nvGrpSpPr>
        <p:grpSpPr>
          <a:xfrm>
            <a:off x="4076580" y="3009832"/>
            <a:ext cx="2138948" cy="1735015"/>
            <a:chOff x="0" y="-38100"/>
            <a:chExt cx="1126689" cy="913917"/>
          </a:xfrm>
        </p:grpSpPr>
        <p:sp>
          <p:nvSpPr>
            <p:cNvPr id="799" name="Google Shape;799;p27"/>
            <p:cNvSpPr/>
            <p:nvPr/>
          </p:nvSpPr>
          <p:spPr>
            <a:xfrm>
              <a:off x="0" y="0"/>
              <a:ext cx="1126688" cy="875817"/>
            </a:xfrm>
            <a:custGeom>
              <a:rect b="b" l="l" r="r" t="t"/>
              <a:pathLst>
                <a:path extrusionOk="0" h="875817" w="1126688">
                  <a:moveTo>
                    <a:pt x="180975" y="0"/>
                  </a:moveTo>
                  <a:lnTo>
                    <a:pt x="945713" y="0"/>
                  </a:lnTo>
                  <a:cubicBezTo>
                    <a:pt x="1045663" y="0"/>
                    <a:pt x="1126688" y="81025"/>
                    <a:pt x="1126688" y="180975"/>
                  </a:cubicBezTo>
                  <a:lnTo>
                    <a:pt x="1126688" y="694842"/>
                  </a:lnTo>
                  <a:cubicBezTo>
                    <a:pt x="1126688" y="794792"/>
                    <a:pt x="1045663" y="875817"/>
                    <a:pt x="945713" y="875817"/>
                  </a:cubicBezTo>
                  <a:lnTo>
                    <a:pt x="180975" y="875817"/>
                  </a:lnTo>
                  <a:cubicBezTo>
                    <a:pt x="81025" y="875817"/>
                    <a:pt x="0" y="794792"/>
                    <a:pt x="0" y="694842"/>
                  </a:cubicBezTo>
                  <a:lnTo>
                    <a:pt x="0" y="180975"/>
                  </a:lnTo>
                  <a:cubicBezTo>
                    <a:pt x="0" y="81025"/>
                    <a:pt x="81025" y="0"/>
                    <a:pt x="180975"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00" name="Google Shape;800;p27"/>
            <p:cNvSpPr txBox="1"/>
            <p:nvPr/>
          </p:nvSpPr>
          <p:spPr>
            <a:xfrm>
              <a:off x="0" y="-38100"/>
              <a:ext cx="1126689" cy="91391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801" name="Google Shape;801;p27"/>
          <p:cNvCxnSpPr/>
          <p:nvPr/>
        </p:nvCxnSpPr>
        <p:spPr>
          <a:xfrm>
            <a:off x="4076580" y="2410832"/>
            <a:ext cx="2136513" cy="0"/>
          </a:xfrm>
          <a:prstGeom prst="straightConnector1">
            <a:avLst/>
          </a:prstGeom>
          <a:noFill/>
          <a:ln cap="flat" cmpd="sng" w="57150">
            <a:solidFill>
              <a:srgbClr val="FBAEFF"/>
            </a:solidFill>
            <a:prstDash val="solid"/>
            <a:round/>
            <a:headEnd len="sm" w="sm" type="none"/>
            <a:tailEnd len="sm" w="sm" type="none"/>
          </a:ln>
        </p:spPr>
      </p:cxnSp>
      <p:cxnSp>
        <p:nvCxnSpPr>
          <p:cNvPr id="802" name="Google Shape;802;p27"/>
          <p:cNvCxnSpPr/>
          <p:nvPr/>
        </p:nvCxnSpPr>
        <p:spPr>
          <a:xfrm>
            <a:off x="6587603" y="2410832"/>
            <a:ext cx="2136513" cy="0"/>
          </a:xfrm>
          <a:prstGeom prst="straightConnector1">
            <a:avLst/>
          </a:prstGeom>
          <a:noFill/>
          <a:ln cap="flat" cmpd="sng" w="57150">
            <a:solidFill>
              <a:srgbClr val="FBAEFF"/>
            </a:solidFill>
            <a:prstDash val="solid"/>
            <a:round/>
            <a:headEnd len="sm" w="sm" type="none"/>
            <a:tailEnd len="sm" w="sm" type="none"/>
          </a:ln>
        </p:spPr>
      </p:cxnSp>
      <p:cxnSp>
        <p:nvCxnSpPr>
          <p:cNvPr id="803" name="Google Shape;803;p27"/>
          <p:cNvCxnSpPr/>
          <p:nvPr/>
        </p:nvCxnSpPr>
        <p:spPr>
          <a:xfrm>
            <a:off x="4076580" y="4258015"/>
            <a:ext cx="2136513" cy="0"/>
          </a:xfrm>
          <a:prstGeom prst="straightConnector1">
            <a:avLst/>
          </a:prstGeom>
          <a:noFill/>
          <a:ln cap="flat" cmpd="sng" w="57150">
            <a:solidFill>
              <a:srgbClr val="FBAEFF"/>
            </a:solidFill>
            <a:prstDash val="solid"/>
            <a:round/>
            <a:headEnd len="sm" w="sm" type="none"/>
            <a:tailEnd len="sm" w="sm" type="none"/>
          </a:ln>
        </p:spPr>
      </p:cxnSp>
      <p:cxnSp>
        <p:nvCxnSpPr>
          <p:cNvPr id="804" name="Google Shape;804;p27"/>
          <p:cNvCxnSpPr/>
          <p:nvPr/>
        </p:nvCxnSpPr>
        <p:spPr>
          <a:xfrm>
            <a:off x="6587603" y="4258015"/>
            <a:ext cx="2136513" cy="0"/>
          </a:xfrm>
          <a:prstGeom prst="straightConnector1">
            <a:avLst/>
          </a:prstGeom>
          <a:noFill/>
          <a:ln cap="flat" cmpd="sng" w="57150">
            <a:solidFill>
              <a:srgbClr val="FBAEFF"/>
            </a:solidFill>
            <a:prstDash val="solid"/>
            <a:round/>
            <a:headEnd len="sm" w="sm" type="none"/>
            <a:tailEnd len="sm" w="sm" type="none"/>
          </a:ln>
        </p:spPr>
      </p:cxnSp>
      <p:sp>
        <p:nvSpPr>
          <p:cNvPr id="805" name="Google Shape;805;p27"/>
          <p:cNvSpPr/>
          <p:nvPr/>
        </p:nvSpPr>
        <p:spPr>
          <a:xfrm>
            <a:off x="7116316" y="1411682"/>
            <a:ext cx="1081521" cy="880088"/>
          </a:xfrm>
          <a:custGeom>
            <a:rect b="b" l="l" r="r" t="t"/>
            <a:pathLst>
              <a:path extrusionOk="0" h="1760175" w="2163041">
                <a:moveTo>
                  <a:pt x="0" y="0"/>
                </a:moveTo>
                <a:lnTo>
                  <a:pt x="2163041" y="0"/>
                </a:lnTo>
                <a:lnTo>
                  <a:pt x="2163041" y="1760175"/>
                </a:lnTo>
                <a:lnTo>
                  <a:pt x="0" y="1760175"/>
                </a:lnTo>
                <a:lnTo>
                  <a:pt x="0" y="0"/>
                </a:lnTo>
                <a:close/>
              </a:path>
            </a:pathLst>
          </a:custGeom>
          <a:blipFill rotWithShape="1">
            <a:blip r:embed="rId5">
              <a:alphaModFix/>
            </a:blip>
            <a:stretch>
              <a:fillRect b="0" l="0" r="0" t="0"/>
            </a:stretch>
          </a:blipFill>
          <a:ln>
            <a:noFill/>
          </a:ln>
        </p:spPr>
      </p:sp>
      <p:sp>
        <p:nvSpPr>
          <p:cNvPr id="806" name="Google Shape;806;p27"/>
          <p:cNvSpPr/>
          <p:nvPr/>
        </p:nvSpPr>
        <p:spPr>
          <a:xfrm>
            <a:off x="4671613" y="1411682"/>
            <a:ext cx="948882" cy="880088"/>
          </a:xfrm>
          <a:custGeom>
            <a:rect b="b" l="l" r="r" t="t"/>
            <a:pathLst>
              <a:path extrusionOk="0" h="1760175" w="1897763">
                <a:moveTo>
                  <a:pt x="0" y="0"/>
                </a:moveTo>
                <a:lnTo>
                  <a:pt x="1897763" y="0"/>
                </a:lnTo>
                <a:lnTo>
                  <a:pt x="1897763" y="1760175"/>
                </a:lnTo>
                <a:lnTo>
                  <a:pt x="0" y="1760175"/>
                </a:lnTo>
                <a:lnTo>
                  <a:pt x="0" y="0"/>
                </a:lnTo>
                <a:close/>
              </a:path>
            </a:pathLst>
          </a:custGeom>
          <a:blipFill rotWithShape="1">
            <a:blip r:embed="rId6">
              <a:alphaModFix/>
            </a:blip>
            <a:stretch>
              <a:fillRect b="0" l="0" r="0" t="0"/>
            </a:stretch>
          </a:blipFill>
          <a:ln>
            <a:noFill/>
          </a:ln>
        </p:spPr>
      </p:sp>
      <p:sp>
        <p:nvSpPr>
          <p:cNvPr id="807" name="Google Shape;807;p27"/>
          <p:cNvSpPr/>
          <p:nvPr/>
        </p:nvSpPr>
        <p:spPr>
          <a:xfrm>
            <a:off x="4671613" y="3184219"/>
            <a:ext cx="1080840" cy="1026798"/>
          </a:xfrm>
          <a:custGeom>
            <a:rect b="b" l="l" r="r" t="t"/>
            <a:pathLst>
              <a:path extrusionOk="0" h="2053595" w="2161679">
                <a:moveTo>
                  <a:pt x="0" y="0"/>
                </a:moveTo>
                <a:lnTo>
                  <a:pt x="2161679" y="0"/>
                </a:lnTo>
                <a:lnTo>
                  <a:pt x="2161679" y="2053595"/>
                </a:lnTo>
                <a:lnTo>
                  <a:pt x="0" y="2053595"/>
                </a:lnTo>
                <a:lnTo>
                  <a:pt x="0" y="0"/>
                </a:lnTo>
                <a:close/>
              </a:path>
            </a:pathLst>
          </a:custGeom>
          <a:blipFill rotWithShape="1">
            <a:blip r:embed="rId7">
              <a:alphaModFix/>
            </a:blip>
            <a:stretch>
              <a:fillRect b="0" l="0" r="0" t="0"/>
            </a:stretch>
          </a:blipFill>
          <a:ln>
            <a:noFill/>
          </a:ln>
        </p:spPr>
      </p:sp>
      <p:sp>
        <p:nvSpPr>
          <p:cNvPr id="808" name="Google Shape;808;p27"/>
          <p:cNvSpPr/>
          <p:nvPr/>
        </p:nvSpPr>
        <p:spPr>
          <a:xfrm rot="364881">
            <a:off x="7116316" y="3346948"/>
            <a:ext cx="1081521" cy="676442"/>
          </a:xfrm>
          <a:custGeom>
            <a:rect b="b" l="l" r="r" t="t"/>
            <a:pathLst>
              <a:path extrusionOk="0" h="1352884" w="2163041">
                <a:moveTo>
                  <a:pt x="0" y="0"/>
                </a:moveTo>
                <a:lnTo>
                  <a:pt x="2163041" y="0"/>
                </a:lnTo>
                <a:lnTo>
                  <a:pt x="2163041" y="1352884"/>
                </a:lnTo>
                <a:lnTo>
                  <a:pt x="0" y="1352884"/>
                </a:lnTo>
                <a:lnTo>
                  <a:pt x="0" y="0"/>
                </a:lnTo>
                <a:close/>
              </a:path>
            </a:pathLst>
          </a:custGeom>
          <a:blipFill rotWithShape="1">
            <a:blip r:embed="rId8">
              <a:alphaModFix/>
            </a:blip>
            <a:stretch>
              <a:fillRect b="0" l="0" r="0" t="0"/>
            </a:stretch>
          </a:blipFill>
          <a:ln>
            <a:noFill/>
          </a:ln>
        </p:spPr>
      </p:sp>
      <p:sp>
        <p:nvSpPr>
          <p:cNvPr id="809" name="Google Shape;809;p27"/>
          <p:cNvSpPr txBox="1"/>
          <p:nvPr/>
        </p:nvSpPr>
        <p:spPr>
          <a:xfrm>
            <a:off x="4565521" y="352613"/>
            <a:ext cx="3672088" cy="717084"/>
          </a:xfrm>
          <a:prstGeom prst="rect">
            <a:avLst/>
          </a:prstGeom>
          <a:noFill/>
          <a:ln>
            <a:noFill/>
          </a:ln>
        </p:spPr>
        <p:txBody>
          <a:bodyPr anchorCtr="0" anchor="t" bIns="0" lIns="0" spcFirstLastPara="1" rIns="0" wrap="square" tIns="0">
            <a:spAutoFit/>
          </a:bodyPr>
          <a:lstStyle/>
          <a:p>
            <a:pPr indent="0" lvl="0" marL="0" marR="0" rtl="0" algn="ctr">
              <a:lnSpc>
                <a:spcPct val="129995"/>
              </a:lnSpc>
              <a:spcBef>
                <a:spcPts val="0"/>
              </a:spcBef>
              <a:spcAft>
                <a:spcPts val="0"/>
              </a:spcAft>
              <a:buNone/>
            </a:pPr>
            <a:r>
              <a:rPr b="0" i="0" lang="en" sz="4500" u="none" cap="none" strike="noStrike">
                <a:solidFill>
                  <a:srgbClr val="000000"/>
                </a:solidFill>
                <a:latin typeface="Pacifico"/>
                <a:ea typeface="Pacifico"/>
                <a:cs typeface="Pacifico"/>
                <a:sym typeface="Pacifico"/>
              </a:rPr>
              <a:t>Contact Me</a:t>
            </a:r>
            <a:endParaRPr sz="700"/>
          </a:p>
        </p:txBody>
      </p:sp>
      <p:sp>
        <p:nvSpPr>
          <p:cNvPr id="810" name="Google Shape;810;p27"/>
          <p:cNvSpPr txBox="1"/>
          <p:nvPr/>
        </p:nvSpPr>
        <p:spPr>
          <a:xfrm>
            <a:off x="6433838" y="2505401"/>
            <a:ext cx="2446477" cy="17462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123-456-7890</a:t>
            </a:r>
            <a:endParaRPr sz="700"/>
          </a:p>
        </p:txBody>
      </p:sp>
      <p:sp>
        <p:nvSpPr>
          <p:cNvPr id="811" name="Google Shape;811;p27"/>
          <p:cNvSpPr txBox="1"/>
          <p:nvPr/>
        </p:nvSpPr>
        <p:spPr>
          <a:xfrm>
            <a:off x="6433838" y="4361524"/>
            <a:ext cx="2446477" cy="17462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hello@reallygreatsite.com</a:t>
            </a:r>
            <a:endParaRPr sz="700"/>
          </a:p>
        </p:txBody>
      </p:sp>
      <p:sp>
        <p:nvSpPr>
          <p:cNvPr id="812" name="Google Shape;812;p27"/>
          <p:cNvSpPr txBox="1"/>
          <p:nvPr/>
        </p:nvSpPr>
        <p:spPr>
          <a:xfrm>
            <a:off x="3922815" y="4361524"/>
            <a:ext cx="2446477" cy="17462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reallygreatsite.com</a:t>
            </a:r>
            <a:endParaRPr sz="700"/>
          </a:p>
        </p:txBody>
      </p:sp>
      <p:sp>
        <p:nvSpPr>
          <p:cNvPr id="813" name="Google Shape;813;p27"/>
          <p:cNvSpPr txBox="1"/>
          <p:nvPr/>
        </p:nvSpPr>
        <p:spPr>
          <a:xfrm>
            <a:off x="3922815" y="2505401"/>
            <a:ext cx="2446477" cy="17462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@reallygreatsite</a:t>
            </a:r>
            <a:endParaRPr sz="700"/>
          </a:p>
        </p:txBody>
      </p:sp>
      <p:pic>
        <p:nvPicPr>
          <p:cNvPr id="814" name="Google Shape;814;p27"/>
          <p:cNvPicPr preferRelativeResize="0"/>
          <p:nvPr/>
        </p:nvPicPr>
        <p:blipFill>
          <a:blip r:embed="rId9">
            <a:alphaModFix/>
          </a:blip>
          <a:stretch>
            <a:fillRect/>
          </a:stretch>
        </p:blipFill>
        <p:spPr>
          <a:xfrm>
            <a:off x="0" y="0"/>
            <a:ext cx="9144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grpSp>
        <p:nvGrpSpPr>
          <p:cNvPr id="819" name="Google Shape;819;p28"/>
          <p:cNvGrpSpPr/>
          <p:nvPr/>
        </p:nvGrpSpPr>
        <p:grpSpPr>
          <a:xfrm>
            <a:off x="0" y="-54401"/>
            <a:ext cx="9144000" cy="6678519"/>
            <a:chOff x="0" y="0"/>
            <a:chExt cx="24384000" cy="17809382"/>
          </a:xfrm>
        </p:grpSpPr>
        <p:sp>
          <p:nvSpPr>
            <p:cNvPr id="820" name="Google Shape;820;p28"/>
            <p:cNvSpPr/>
            <p:nvPr/>
          </p:nvSpPr>
          <p:spPr>
            <a:xfrm>
              <a:off x="0"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821" name="Google Shape;821;p28"/>
            <p:cNvSpPr/>
            <p:nvPr/>
          </p:nvSpPr>
          <p:spPr>
            <a:xfrm>
              <a:off x="0"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822" name="Google Shape;822;p28"/>
            <p:cNvSpPr/>
            <p:nvPr/>
          </p:nvSpPr>
          <p:spPr>
            <a:xfrm>
              <a:off x="0"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823" name="Google Shape;823;p28"/>
            <p:cNvSpPr/>
            <p:nvPr/>
          </p:nvSpPr>
          <p:spPr>
            <a:xfrm>
              <a:off x="6204686"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824" name="Google Shape;824;p28"/>
            <p:cNvSpPr/>
            <p:nvPr/>
          </p:nvSpPr>
          <p:spPr>
            <a:xfrm>
              <a:off x="6204686"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825" name="Google Shape;825;p28"/>
            <p:cNvSpPr/>
            <p:nvPr/>
          </p:nvSpPr>
          <p:spPr>
            <a:xfrm>
              <a:off x="6204686"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826" name="Google Shape;826;p28"/>
            <p:cNvSpPr/>
            <p:nvPr/>
          </p:nvSpPr>
          <p:spPr>
            <a:xfrm>
              <a:off x="12409371"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827" name="Google Shape;827;p28"/>
            <p:cNvSpPr/>
            <p:nvPr/>
          </p:nvSpPr>
          <p:spPr>
            <a:xfrm>
              <a:off x="12409371"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828" name="Google Shape;828;p28"/>
            <p:cNvSpPr/>
            <p:nvPr/>
          </p:nvSpPr>
          <p:spPr>
            <a:xfrm>
              <a:off x="12409371"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829" name="Google Shape;829;p28"/>
            <p:cNvSpPr/>
            <p:nvPr/>
          </p:nvSpPr>
          <p:spPr>
            <a:xfrm>
              <a:off x="18614057"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830" name="Google Shape;830;p28"/>
            <p:cNvSpPr/>
            <p:nvPr/>
          </p:nvSpPr>
          <p:spPr>
            <a:xfrm>
              <a:off x="18614057"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831" name="Google Shape;831;p28"/>
            <p:cNvSpPr/>
            <p:nvPr/>
          </p:nvSpPr>
          <p:spPr>
            <a:xfrm>
              <a:off x="18614057"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grpSp>
      <p:grpSp>
        <p:nvGrpSpPr>
          <p:cNvPr id="832" name="Google Shape;832;p28"/>
          <p:cNvGrpSpPr/>
          <p:nvPr/>
        </p:nvGrpSpPr>
        <p:grpSpPr>
          <a:xfrm>
            <a:off x="200800" y="153000"/>
            <a:ext cx="2561295" cy="4765094"/>
            <a:chOff x="0" y="-38100"/>
            <a:chExt cx="2088466" cy="2510058"/>
          </a:xfrm>
        </p:grpSpPr>
        <p:sp>
          <p:nvSpPr>
            <p:cNvPr id="833" name="Google Shape;833;p28"/>
            <p:cNvSpPr/>
            <p:nvPr/>
          </p:nvSpPr>
          <p:spPr>
            <a:xfrm>
              <a:off x="0" y="0"/>
              <a:ext cx="2088466" cy="2471958"/>
            </a:xfrm>
            <a:custGeom>
              <a:rect b="b" l="l" r="r" t="t"/>
              <a:pathLst>
                <a:path extrusionOk="0" h="2471958" w="2088466">
                  <a:moveTo>
                    <a:pt x="97633" y="0"/>
                  </a:moveTo>
                  <a:lnTo>
                    <a:pt x="1990833" y="0"/>
                  </a:lnTo>
                  <a:cubicBezTo>
                    <a:pt x="2044754" y="0"/>
                    <a:pt x="2088466" y="43712"/>
                    <a:pt x="2088466" y="97633"/>
                  </a:cubicBezTo>
                  <a:lnTo>
                    <a:pt x="2088466" y="2374326"/>
                  </a:lnTo>
                  <a:cubicBezTo>
                    <a:pt x="2088466" y="2400220"/>
                    <a:pt x="2078180" y="2425053"/>
                    <a:pt x="2059870" y="2443362"/>
                  </a:cubicBezTo>
                  <a:cubicBezTo>
                    <a:pt x="2041560" y="2461672"/>
                    <a:pt x="2016727" y="2471958"/>
                    <a:pt x="1990833" y="2471958"/>
                  </a:cubicBezTo>
                  <a:lnTo>
                    <a:pt x="97633" y="2471958"/>
                  </a:lnTo>
                  <a:cubicBezTo>
                    <a:pt x="71739" y="2471958"/>
                    <a:pt x="46906" y="2461672"/>
                    <a:pt x="28596" y="2443362"/>
                  </a:cubicBezTo>
                  <a:cubicBezTo>
                    <a:pt x="10286" y="2425053"/>
                    <a:pt x="0" y="2400220"/>
                    <a:pt x="0" y="2374326"/>
                  </a:cubicBezTo>
                  <a:lnTo>
                    <a:pt x="0" y="97633"/>
                  </a:lnTo>
                  <a:cubicBezTo>
                    <a:pt x="0" y="71739"/>
                    <a:pt x="10286" y="46906"/>
                    <a:pt x="28596" y="28596"/>
                  </a:cubicBezTo>
                  <a:cubicBezTo>
                    <a:pt x="46906" y="10286"/>
                    <a:pt x="71739" y="0"/>
                    <a:pt x="97633"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34" name="Google Shape;834;p28"/>
            <p:cNvSpPr txBox="1"/>
            <p:nvPr/>
          </p:nvSpPr>
          <p:spPr>
            <a:xfrm>
              <a:off x="0" y="-38100"/>
              <a:ext cx="2088466" cy="25100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35" name="Google Shape;835;p28"/>
          <p:cNvGrpSpPr/>
          <p:nvPr/>
        </p:nvGrpSpPr>
        <p:grpSpPr>
          <a:xfrm>
            <a:off x="2943324" y="152990"/>
            <a:ext cx="5961629" cy="4765189"/>
            <a:chOff x="0" y="-38100"/>
            <a:chExt cx="3140282" cy="2510058"/>
          </a:xfrm>
        </p:grpSpPr>
        <p:sp>
          <p:nvSpPr>
            <p:cNvPr id="836" name="Google Shape;836;p28"/>
            <p:cNvSpPr/>
            <p:nvPr/>
          </p:nvSpPr>
          <p:spPr>
            <a:xfrm>
              <a:off x="0" y="0"/>
              <a:ext cx="3140282" cy="2471958"/>
            </a:xfrm>
            <a:custGeom>
              <a:rect b="b" l="l" r="r" t="t"/>
              <a:pathLst>
                <a:path extrusionOk="0" h="2471958" w="3140282">
                  <a:moveTo>
                    <a:pt x="64931" y="0"/>
                  </a:moveTo>
                  <a:lnTo>
                    <a:pt x="3075351" y="0"/>
                  </a:lnTo>
                  <a:cubicBezTo>
                    <a:pt x="3092572" y="0"/>
                    <a:pt x="3109087" y="6841"/>
                    <a:pt x="3121264" y="19018"/>
                  </a:cubicBezTo>
                  <a:cubicBezTo>
                    <a:pt x="3133441" y="31195"/>
                    <a:pt x="3140282" y="47710"/>
                    <a:pt x="3140282" y="64931"/>
                  </a:cubicBezTo>
                  <a:lnTo>
                    <a:pt x="3140282" y="2407027"/>
                  </a:lnTo>
                  <a:cubicBezTo>
                    <a:pt x="3140282" y="2442888"/>
                    <a:pt x="3111211" y="2471958"/>
                    <a:pt x="3075351" y="2471958"/>
                  </a:cubicBezTo>
                  <a:lnTo>
                    <a:pt x="64931" y="2471958"/>
                  </a:lnTo>
                  <a:cubicBezTo>
                    <a:pt x="29071" y="2471958"/>
                    <a:pt x="0" y="2442888"/>
                    <a:pt x="0" y="2407027"/>
                  </a:cubicBezTo>
                  <a:lnTo>
                    <a:pt x="0" y="64931"/>
                  </a:lnTo>
                  <a:cubicBezTo>
                    <a:pt x="0" y="29071"/>
                    <a:pt x="29071" y="0"/>
                    <a:pt x="64931" y="0"/>
                  </a:cubicBezTo>
                  <a:close/>
                </a:path>
              </a:pathLst>
            </a:custGeom>
            <a:solidFill>
              <a:srgbClr val="FFFFFF"/>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37" name="Google Shape;837;p28"/>
            <p:cNvSpPr txBox="1"/>
            <p:nvPr/>
          </p:nvSpPr>
          <p:spPr>
            <a:xfrm>
              <a:off x="0" y="-38100"/>
              <a:ext cx="3140282" cy="25100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38" name="Google Shape;838;p28"/>
          <p:cNvSpPr/>
          <p:nvPr/>
        </p:nvSpPr>
        <p:spPr>
          <a:xfrm rot="632983">
            <a:off x="3219507" y="456948"/>
            <a:ext cx="937619" cy="1448060"/>
          </a:xfrm>
          <a:custGeom>
            <a:rect b="b" l="l" r="r" t="t"/>
            <a:pathLst>
              <a:path extrusionOk="0" h="2896120" w="1875238">
                <a:moveTo>
                  <a:pt x="0" y="0"/>
                </a:moveTo>
                <a:lnTo>
                  <a:pt x="1875238" y="0"/>
                </a:lnTo>
                <a:lnTo>
                  <a:pt x="1875238" y="2896121"/>
                </a:lnTo>
                <a:lnTo>
                  <a:pt x="0" y="2896121"/>
                </a:lnTo>
                <a:lnTo>
                  <a:pt x="0" y="0"/>
                </a:lnTo>
                <a:close/>
              </a:path>
            </a:pathLst>
          </a:custGeom>
          <a:blipFill rotWithShape="1">
            <a:blip r:embed="rId4">
              <a:alphaModFix/>
            </a:blip>
            <a:stretch>
              <a:fillRect b="0" l="0" r="0" t="0"/>
            </a:stretch>
          </a:blipFill>
          <a:ln>
            <a:noFill/>
          </a:ln>
        </p:spPr>
      </p:sp>
      <p:sp>
        <p:nvSpPr>
          <p:cNvPr id="839" name="Google Shape;839;p28"/>
          <p:cNvSpPr/>
          <p:nvPr/>
        </p:nvSpPr>
        <p:spPr>
          <a:xfrm>
            <a:off x="4548463" y="478691"/>
            <a:ext cx="918781" cy="776787"/>
          </a:xfrm>
          <a:custGeom>
            <a:rect b="b" l="l" r="r" t="t"/>
            <a:pathLst>
              <a:path extrusionOk="0" h="1553574" w="1837561">
                <a:moveTo>
                  <a:pt x="0" y="0"/>
                </a:moveTo>
                <a:lnTo>
                  <a:pt x="1837561" y="0"/>
                </a:lnTo>
                <a:lnTo>
                  <a:pt x="1837561" y="1553575"/>
                </a:lnTo>
                <a:lnTo>
                  <a:pt x="0" y="1553575"/>
                </a:lnTo>
                <a:lnTo>
                  <a:pt x="0" y="0"/>
                </a:lnTo>
                <a:close/>
              </a:path>
            </a:pathLst>
          </a:custGeom>
          <a:blipFill rotWithShape="1">
            <a:blip r:embed="rId5">
              <a:alphaModFix/>
            </a:blip>
            <a:stretch>
              <a:fillRect b="0" l="0" r="0" t="0"/>
            </a:stretch>
          </a:blipFill>
          <a:ln>
            <a:noFill/>
          </a:ln>
        </p:spPr>
      </p:sp>
      <p:sp>
        <p:nvSpPr>
          <p:cNvPr id="840" name="Google Shape;840;p28"/>
          <p:cNvSpPr/>
          <p:nvPr/>
        </p:nvSpPr>
        <p:spPr>
          <a:xfrm>
            <a:off x="4281763" y="1370839"/>
            <a:ext cx="1298448" cy="1352550"/>
          </a:xfrm>
          <a:custGeom>
            <a:rect b="b" l="l" r="r" t="t"/>
            <a:pathLst>
              <a:path extrusionOk="0" h="2705100" w="2596896">
                <a:moveTo>
                  <a:pt x="0" y="0"/>
                </a:moveTo>
                <a:lnTo>
                  <a:pt x="2596896" y="0"/>
                </a:lnTo>
                <a:lnTo>
                  <a:pt x="2596896" y="2705100"/>
                </a:lnTo>
                <a:lnTo>
                  <a:pt x="0" y="2705100"/>
                </a:lnTo>
                <a:lnTo>
                  <a:pt x="0" y="0"/>
                </a:lnTo>
                <a:close/>
              </a:path>
            </a:pathLst>
          </a:custGeom>
          <a:blipFill rotWithShape="1">
            <a:blip r:embed="rId6">
              <a:alphaModFix/>
            </a:blip>
            <a:stretch>
              <a:fillRect b="0" l="0" r="0" t="0"/>
            </a:stretch>
          </a:blipFill>
          <a:ln>
            <a:noFill/>
          </a:ln>
        </p:spPr>
      </p:sp>
      <p:sp>
        <p:nvSpPr>
          <p:cNvPr id="841" name="Google Shape;841;p28"/>
          <p:cNvSpPr/>
          <p:nvPr/>
        </p:nvSpPr>
        <p:spPr>
          <a:xfrm>
            <a:off x="5686212" y="557661"/>
            <a:ext cx="1012846" cy="754570"/>
          </a:xfrm>
          <a:custGeom>
            <a:rect b="b" l="l" r="r" t="t"/>
            <a:pathLst>
              <a:path extrusionOk="0" h="1509140" w="2025692">
                <a:moveTo>
                  <a:pt x="0" y="0"/>
                </a:moveTo>
                <a:lnTo>
                  <a:pt x="2025692" y="0"/>
                </a:lnTo>
                <a:lnTo>
                  <a:pt x="2025692" y="1509141"/>
                </a:lnTo>
                <a:lnTo>
                  <a:pt x="0" y="1509141"/>
                </a:lnTo>
                <a:lnTo>
                  <a:pt x="0" y="0"/>
                </a:lnTo>
                <a:close/>
              </a:path>
            </a:pathLst>
          </a:custGeom>
          <a:blipFill rotWithShape="1">
            <a:blip r:embed="rId7">
              <a:alphaModFix/>
            </a:blip>
            <a:stretch>
              <a:fillRect b="0" l="0" r="0" t="0"/>
            </a:stretch>
          </a:blipFill>
          <a:ln>
            <a:noFill/>
          </a:ln>
        </p:spPr>
      </p:sp>
      <p:sp>
        <p:nvSpPr>
          <p:cNvPr id="842" name="Google Shape;842;p28"/>
          <p:cNvSpPr/>
          <p:nvPr/>
        </p:nvSpPr>
        <p:spPr>
          <a:xfrm rot="-796396">
            <a:off x="5892670" y="1446550"/>
            <a:ext cx="1124199" cy="1736214"/>
          </a:xfrm>
          <a:custGeom>
            <a:rect b="b" l="l" r="r" t="t"/>
            <a:pathLst>
              <a:path extrusionOk="0" h="3466324" w="2244445">
                <a:moveTo>
                  <a:pt x="0" y="0"/>
                </a:moveTo>
                <a:lnTo>
                  <a:pt x="2244445" y="0"/>
                </a:lnTo>
                <a:lnTo>
                  <a:pt x="2244445" y="3466324"/>
                </a:lnTo>
                <a:lnTo>
                  <a:pt x="0" y="3466324"/>
                </a:lnTo>
                <a:lnTo>
                  <a:pt x="0" y="0"/>
                </a:lnTo>
                <a:close/>
              </a:path>
            </a:pathLst>
          </a:custGeom>
          <a:blipFill rotWithShape="1">
            <a:blip r:embed="rId8">
              <a:alphaModFix/>
            </a:blip>
            <a:stretch>
              <a:fillRect b="0" l="0" r="0" t="0"/>
            </a:stretch>
          </a:blipFill>
          <a:ln>
            <a:noFill/>
          </a:ln>
        </p:spPr>
      </p:sp>
      <p:sp>
        <p:nvSpPr>
          <p:cNvPr id="843" name="Google Shape;843;p28"/>
          <p:cNvSpPr/>
          <p:nvPr/>
        </p:nvSpPr>
        <p:spPr>
          <a:xfrm>
            <a:off x="3181926" y="2129816"/>
            <a:ext cx="746977" cy="665489"/>
          </a:xfrm>
          <a:custGeom>
            <a:rect b="b" l="l" r="r" t="t"/>
            <a:pathLst>
              <a:path extrusionOk="0" h="1330978" w="1493955">
                <a:moveTo>
                  <a:pt x="0" y="0"/>
                </a:moveTo>
                <a:lnTo>
                  <a:pt x="1493955" y="0"/>
                </a:lnTo>
                <a:lnTo>
                  <a:pt x="1493955" y="1330978"/>
                </a:lnTo>
                <a:lnTo>
                  <a:pt x="0" y="1330978"/>
                </a:lnTo>
                <a:lnTo>
                  <a:pt x="0" y="0"/>
                </a:lnTo>
                <a:close/>
              </a:path>
            </a:pathLst>
          </a:custGeom>
          <a:blipFill rotWithShape="1">
            <a:blip r:embed="rId9">
              <a:alphaModFix/>
            </a:blip>
            <a:stretch>
              <a:fillRect b="0" l="0" r="0" t="0"/>
            </a:stretch>
          </a:blipFill>
          <a:ln>
            <a:noFill/>
          </a:ln>
        </p:spPr>
      </p:sp>
      <p:sp>
        <p:nvSpPr>
          <p:cNvPr id="844" name="Google Shape;844;p28"/>
          <p:cNvSpPr/>
          <p:nvPr/>
        </p:nvSpPr>
        <p:spPr>
          <a:xfrm>
            <a:off x="7074533" y="514350"/>
            <a:ext cx="535937" cy="690317"/>
          </a:xfrm>
          <a:custGeom>
            <a:rect b="b" l="l" r="r" t="t"/>
            <a:pathLst>
              <a:path extrusionOk="0" h="1380635" w="1071874">
                <a:moveTo>
                  <a:pt x="0" y="0"/>
                </a:moveTo>
                <a:lnTo>
                  <a:pt x="1071875" y="0"/>
                </a:lnTo>
                <a:lnTo>
                  <a:pt x="1071875" y="1380635"/>
                </a:lnTo>
                <a:lnTo>
                  <a:pt x="0" y="1380635"/>
                </a:lnTo>
                <a:lnTo>
                  <a:pt x="0" y="0"/>
                </a:lnTo>
                <a:close/>
              </a:path>
            </a:pathLst>
          </a:custGeom>
          <a:blipFill rotWithShape="1">
            <a:blip r:embed="rId10">
              <a:alphaModFix/>
            </a:blip>
            <a:stretch>
              <a:fillRect b="0" l="0" r="0" t="0"/>
            </a:stretch>
          </a:blipFill>
          <a:ln>
            <a:noFill/>
          </a:ln>
        </p:spPr>
      </p:sp>
      <p:sp>
        <p:nvSpPr>
          <p:cNvPr id="845" name="Google Shape;845;p28"/>
          <p:cNvSpPr/>
          <p:nvPr/>
        </p:nvSpPr>
        <p:spPr>
          <a:xfrm>
            <a:off x="7886511" y="501543"/>
            <a:ext cx="743127" cy="710700"/>
          </a:xfrm>
          <a:custGeom>
            <a:rect b="b" l="l" r="r" t="t"/>
            <a:pathLst>
              <a:path extrusionOk="0" h="1421400" w="1486254">
                <a:moveTo>
                  <a:pt x="0" y="0"/>
                </a:moveTo>
                <a:lnTo>
                  <a:pt x="1486254" y="0"/>
                </a:lnTo>
                <a:lnTo>
                  <a:pt x="1486254" y="1421400"/>
                </a:lnTo>
                <a:lnTo>
                  <a:pt x="0" y="1421400"/>
                </a:lnTo>
                <a:lnTo>
                  <a:pt x="0" y="0"/>
                </a:lnTo>
                <a:close/>
              </a:path>
            </a:pathLst>
          </a:custGeom>
          <a:blipFill rotWithShape="1">
            <a:blip r:embed="rId11">
              <a:alphaModFix/>
            </a:blip>
            <a:stretch>
              <a:fillRect b="0" l="0" r="0" t="0"/>
            </a:stretch>
          </a:blipFill>
          <a:ln>
            <a:noFill/>
          </a:ln>
        </p:spPr>
      </p:sp>
      <p:sp>
        <p:nvSpPr>
          <p:cNvPr id="846" name="Google Shape;846;p28"/>
          <p:cNvSpPr/>
          <p:nvPr/>
        </p:nvSpPr>
        <p:spPr>
          <a:xfrm rot="408256">
            <a:off x="3201587" y="2943035"/>
            <a:ext cx="1099939" cy="1698748"/>
          </a:xfrm>
          <a:custGeom>
            <a:rect b="b" l="l" r="r" t="t"/>
            <a:pathLst>
              <a:path extrusionOk="0" h="3397496" w="2199878">
                <a:moveTo>
                  <a:pt x="0" y="0"/>
                </a:moveTo>
                <a:lnTo>
                  <a:pt x="2199879" y="0"/>
                </a:lnTo>
                <a:lnTo>
                  <a:pt x="2199879" y="3397496"/>
                </a:lnTo>
                <a:lnTo>
                  <a:pt x="0" y="3397496"/>
                </a:lnTo>
                <a:lnTo>
                  <a:pt x="0" y="0"/>
                </a:lnTo>
                <a:close/>
              </a:path>
            </a:pathLst>
          </a:custGeom>
          <a:blipFill rotWithShape="1">
            <a:blip r:embed="rId12">
              <a:alphaModFix/>
            </a:blip>
            <a:stretch>
              <a:fillRect b="0" l="0" r="0" t="0"/>
            </a:stretch>
          </a:blipFill>
          <a:ln>
            <a:noFill/>
          </a:ln>
        </p:spPr>
      </p:sp>
      <p:sp>
        <p:nvSpPr>
          <p:cNvPr id="847" name="Google Shape;847;p28"/>
          <p:cNvSpPr/>
          <p:nvPr/>
        </p:nvSpPr>
        <p:spPr>
          <a:xfrm rot="-701789">
            <a:off x="4659646" y="2824450"/>
            <a:ext cx="1184372" cy="1829145"/>
          </a:xfrm>
          <a:custGeom>
            <a:rect b="b" l="l" r="r" t="t"/>
            <a:pathLst>
              <a:path extrusionOk="0" h="3658290" w="2368743">
                <a:moveTo>
                  <a:pt x="0" y="0"/>
                </a:moveTo>
                <a:lnTo>
                  <a:pt x="2368742" y="0"/>
                </a:lnTo>
                <a:lnTo>
                  <a:pt x="2368742" y="3658290"/>
                </a:lnTo>
                <a:lnTo>
                  <a:pt x="0" y="3658290"/>
                </a:lnTo>
                <a:lnTo>
                  <a:pt x="0" y="0"/>
                </a:lnTo>
                <a:close/>
              </a:path>
            </a:pathLst>
          </a:custGeom>
          <a:blipFill rotWithShape="1">
            <a:blip r:embed="rId13">
              <a:alphaModFix/>
            </a:blip>
            <a:stretch>
              <a:fillRect b="0" l="0" r="0" t="0"/>
            </a:stretch>
          </a:blipFill>
          <a:ln>
            <a:noFill/>
          </a:ln>
        </p:spPr>
      </p:sp>
      <p:sp>
        <p:nvSpPr>
          <p:cNvPr id="848" name="Google Shape;848;p28"/>
          <p:cNvSpPr/>
          <p:nvPr/>
        </p:nvSpPr>
        <p:spPr>
          <a:xfrm>
            <a:off x="7151096" y="1481047"/>
            <a:ext cx="735415" cy="888964"/>
          </a:xfrm>
          <a:custGeom>
            <a:rect b="b" l="l" r="r" t="t"/>
            <a:pathLst>
              <a:path extrusionOk="0" h="1777928" w="1470831">
                <a:moveTo>
                  <a:pt x="0" y="0"/>
                </a:moveTo>
                <a:lnTo>
                  <a:pt x="1470831" y="0"/>
                </a:lnTo>
                <a:lnTo>
                  <a:pt x="1470831" y="1777928"/>
                </a:lnTo>
                <a:lnTo>
                  <a:pt x="0" y="1777928"/>
                </a:lnTo>
                <a:lnTo>
                  <a:pt x="0" y="0"/>
                </a:lnTo>
                <a:close/>
              </a:path>
            </a:pathLst>
          </a:custGeom>
          <a:blipFill rotWithShape="1">
            <a:blip r:embed="rId14">
              <a:alphaModFix/>
            </a:blip>
            <a:stretch>
              <a:fillRect b="0" l="0" r="0" t="0"/>
            </a:stretch>
          </a:blipFill>
          <a:ln>
            <a:noFill/>
          </a:ln>
        </p:spPr>
      </p:sp>
      <p:sp>
        <p:nvSpPr>
          <p:cNvPr id="849" name="Google Shape;849;p28"/>
          <p:cNvSpPr/>
          <p:nvPr/>
        </p:nvSpPr>
        <p:spPr>
          <a:xfrm>
            <a:off x="6192635" y="3373896"/>
            <a:ext cx="942569" cy="1172880"/>
          </a:xfrm>
          <a:custGeom>
            <a:rect b="b" l="l" r="r" t="t"/>
            <a:pathLst>
              <a:path extrusionOk="0" h="2345760" w="1885138">
                <a:moveTo>
                  <a:pt x="0" y="0"/>
                </a:moveTo>
                <a:lnTo>
                  <a:pt x="1885139" y="0"/>
                </a:lnTo>
                <a:lnTo>
                  <a:pt x="1885139" y="2345760"/>
                </a:lnTo>
                <a:lnTo>
                  <a:pt x="0" y="2345760"/>
                </a:lnTo>
                <a:lnTo>
                  <a:pt x="0" y="0"/>
                </a:lnTo>
                <a:close/>
              </a:path>
            </a:pathLst>
          </a:custGeom>
          <a:blipFill rotWithShape="1">
            <a:blip r:embed="rId15">
              <a:alphaModFix/>
            </a:blip>
            <a:stretch>
              <a:fillRect b="0" l="0" r="0" t="0"/>
            </a:stretch>
          </a:blipFill>
          <a:ln>
            <a:noFill/>
          </a:ln>
        </p:spPr>
      </p:sp>
      <p:sp>
        <p:nvSpPr>
          <p:cNvPr id="850" name="Google Shape;850;p28"/>
          <p:cNvSpPr/>
          <p:nvPr/>
        </p:nvSpPr>
        <p:spPr>
          <a:xfrm rot="490366">
            <a:off x="7330982" y="2655565"/>
            <a:ext cx="1325415" cy="2046973"/>
          </a:xfrm>
          <a:custGeom>
            <a:rect b="b" l="l" r="r" t="t"/>
            <a:pathLst>
              <a:path extrusionOk="0" h="4093946" w="2650830">
                <a:moveTo>
                  <a:pt x="0" y="0"/>
                </a:moveTo>
                <a:lnTo>
                  <a:pt x="2650830" y="0"/>
                </a:lnTo>
                <a:lnTo>
                  <a:pt x="2650830" y="4093946"/>
                </a:lnTo>
                <a:lnTo>
                  <a:pt x="0" y="4093946"/>
                </a:lnTo>
                <a:lnTo>
                  <a:pt x="0" y="0"/>
                </a:lnTo>
                <a:close/>
              </a:path>
            </a:pathLst>
          </a:custGeom>
          <a:blipFill rotWithShape="1">
            <a:blip r:embed="rId16">
              <a:alphaModFix/>
            </a:blip>
            <a:stretch>
              <a:fillRect b="0" l="0" r="0" t="0"/>
            </a:stretch>
          </a:blipFill>
          <a:ln>
            <a:noFill/>
          </a:ln>
        </p:spPr>
      </p:sp>
      <p:sp>
        <p:nvSpPr>
          <p:cNvPr id="851" name="Google Shape;851;p28"/>
          <p:cNvSpPr/>
          <p:nvPr/>
        </p:nvSpPr>
        <p:spPr>
          <a:xfrm>
            <a:off x="7993690" y="1370838"/>
            <a:ext cx="676476" cy="570700"/>
          </a:xfrm>
          <a:custGeom>
            <a:rect b="b" l="l" r="r" t="t"/>
            <a:pathLst>
              <a:path extrusionOk="0" h="1141399" w="1352951">
                <a:moveTo>
                  <a:pt x="0" y="0"/>
                </a:moveTo>
                <a:lnTo>
                  <a:pt x="1352951" y="0"/>
                </a:lnTo>
                <a:lnTo>
                  <a:pt x="1352951" y="1141399"/>
                </a:lnTo>
                <a:lnTo>
                  <a:pt x="0" y="1141399"/>
                </a:lnTo>
                <a:lnTo>
                  <a:pt x="0" y="0"/>
                </a:lnTo>
                <a:close/>
              </a:path>
            </a:pathLst>
          </a:custGeom>
          <a:blipFill rotWithShape="1">
            <a:blip r:embed="rId17">
              <a:alphaModFix/>
            </a:blip>
            <a:stretch>
              <a:fillRect b="0" l="0" r="0" t="0"/>
            </a:stretch>
          </a:blipFill>
          <a:ln>
            <a:noFill/>
          </a:ln>
        </p:spPr>
      </p:sp>
      <p:sp>
        <p:nvSpPr>
          <p:cNvPr id="852" name="Google Shape;852;p28"/>
          <p:cNvSpPr/>
          <p:nvPr/>
        </p:nvSpPr>
        <p:spPr>
          <a:xfrm>
            <a:off x="7993690" y="2098701"/>
            <a:ext cx="729540" cy="314365"/>
          </a:xfrm>
          <a:custGeom>
            <a:rect b="b" l="l" r="r" t="t"/>
            <a:pathLst>
              <a:path extrusionOk="0" h="628731" w="1459080">
                <a:moveTo>
                  <a:pt x="0" y="0"/>
                </a:moveTo>
                <a:lnTo>
                  <a:pt x="1459081" y="0"/>
                </a:lnTo>
                <a:lnTo>
                  <a:pt x="1459081" y="628731"/>
                </a:lnTo>
                <a:lnTo>
                  <a:pt x="0" y="628731"/>
                </a:lnTo>
                <a:lnTo>
                  <a:pt x="0" y="0"/>
                </a:lnTo>
                <a:close/>
              </a:path>
            </a:pathLst>
          </a:custGeom>
          <a:blipFill rotWithShape="1">
            <a:blip r:embed="rId18">
              <a:alphaModFix/>
            </a:blip>
            <a:stretch>
              <a:fillRect b="0" l="0" r="0" t="0"/>
            </a:stretch>
          </a:blipFill>
          <a:ln>
            <a:noFill/>
          </a:ln>
        </p:spPr>
      </p:sp>
      <p:sp>
        <p:nvSpPr>
          <p:cNvPr id="853" name="Google Shape;853;p28"/>
          <p:cNvSpPr txBox="1"/>
          <p:nvPr/>
        </p:nvSpPr>
        <p:spPr>
          <a:xfrm>
            <a:off x="541859" y="477355"/>
            <a:ext cx="1857000" cy="954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100" u="none" cap="none" strike="noStrike">
                <a:solidFill>
                  <a:srgbClr val="000000"/>
                </a:solidFill>
                <a:latin typeface="Pacifico"/>
                <a:ea typeface="Pacifico"/>
                <a:cs typeface="Pacifico"/>
                <a:sym typeface="Pacifico"/>
              </a:rPr>
              <a:t>Resource  Page</a:t>
            </a:r>
            <a:endParaRPr sz="700"/>
          </a:p>
        </p:txBody>
      </p:sp>
      <p:sp>
        <p:nvSpPr>
          <p:cNvPr id="854" name="Google Shape;854;p28"/>
          <p:cNvSpPr txBox="1"/>
          <p:nvPr/>
        </p:nvSpPr>
        <p:spPr>
          <a:xfrm>
            <a:off x="474786" y="1738204"/>
            <a:ext cx="19911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Use these design resources in your Canva Presentation.</a:t>
            </a:r>
            <a:endParaRPr sz="700"/>
          </a:p>
        </p:txBody>
      </p:sp>
      <p:sp>
        <p:nvSpPr>
          <p:cNvPr id="855" name="Google Shape;855;p28"/>
          <p:cNvSpPr txBox="1"/>
          <p:nvPr/>
        </p:nvSpPr>
        <p:spPr>
          <a:xfrm>
            <a:off x="442589" y="2342514"/>
            <a:ext cx="20556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This presentation template uses the following free fonts:</a:t>
            </a:r>
            <a:endParaRPr sz="700"/>
          </a:p>
        </p:txBody>
      </p:sp>
      <p:sp>
        <p:nvSpPr>
          <p:cNvPr id="856" name="Google Shape;856;p28"/>
          <p:cNvSpPr txBox="1"/>
          <p:nvPr/>
        </p:nvSpPr>
        <p:spPr>
          <a:xfrm>
            <a:off x="442589" y="2946823"/>
            <a:ext cx="2055600" cy="461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sng" cap="none" strike="noStrike">
                <a:solidFill>
                  <a:srgbClr val="000000"/>
                </a:solidFill>
                <a:latin typeface="Andika"/>
                <a:ea typeface="Andika"/>
                <a:cs typeface="Andika"/>
                <a:sym typeface="Andika"/>
              </a:rPr>
              <a:t>Titles: Pacifico</a:t>
            </a:r>
            <a:endParaRPr sz="700"/>
          </a:p>
          <a:p>
            <a:pPr indent="0" lvl="1" marL="0" marR="0" rtl="0" algn="ctr">
              <a:lnSpc>
                <a:spcPct val="100000"/>
              </a:lnSpc>
              <a:spcBef>
                <a:spcPts val="0"/>
              </a:spcBef>
              <a:spcAft>
                <a:spcPts val="0"/>
              </a:spcAft>
              <a:buNone/>
            </a:pPr>
            <a:r>
              <a:rPr b="0" i="0" lang="en" sz="1000" u="sng" cap="none" strike="noStrike">
                <a:solidFill>
                  <a:srgbClr val="000000"/>
                </a:solidFill>
                <a:latin typeface="Andika"/>
                <a:ea typeface="Andika"/>
                <a:cs typeface="Andika"/>
                <a:sym typeface="Andika"/>
              </a:rPr>
              <a:t>Headers: Sue Ellen Francisco</a:t>
            </a:r>
            <a:endParaRPr sz="700"/>
          </a:p>
          <a:p>
            <a:pPr indent="0" lvl="1" marL="0" marR="0" rtl="0" algn="ctr">
              <a:lnSpc>
                <a:spcPct val="100000"/>
              </a:lnSpc>
              <a:spcBef>
                <a:spcPts val="0"/>
              </a:spcBef>
              <a:spcAft>
                <a:spcPts val="0"/>
              </a:spcAft>
              <a:buNone/>
            </a:pPr>
            <a:r>
              <a:rPr b="0" i="0" lang="en" sz="1000" u="sng" cap="none" strike="noStrike">
                <a:solidFill>
                  <a:srgbClr val="000000"/>
                </a:solidFill>
                <a:latin typeface="Andika"/>
                <a:ea typeface="Andika"/>
                <a:cs typeface="Andika"/>
                <a:sym typeface="Andika"/>
              </a:rPr>
              <a:t>Body Copy: Andika</a:t>
            </a:r>
            <a:endParaRPr sz="700"/>
          </a:p>
        </p:txBody>
      </p:sp>
      <p:sp>
        <p:nvSpPr>
          <p:cNvPr id="857" name="Google Shape;857;p28"/>
          <p:cNvSpPr txBox="1"/>
          <p:nvPr/>
        </p:nvSpPr>
        <p:spPr>
          <a:xfrm>
            <a:off x="474786" y="3727344"/>
            <a:ext cx="19911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You can find these fonts online too. Happy designing! </a:t>
            </a:r>
            <a:endParaRPr sz="700"/>
          </a:p>
        </p:txBody>
      </p:sp>
      <p:sp>
        <p:nvSpPr>
          <p:cNvPr id="858" name="Google Shape;858;p28"/>
          <p:cNvSpPr txBox="1"/>
          <p:nvPr/>
        </p:nvSpPr>
        <p:spPr>
          <a:xfrm>
            <a:off x="316394" y="4331653"/>
            <a:ext cx="23079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Don't forget to delete this page</a:t>
            </a:r>
            <a:endParaRPr sz="700"/>
          </a:p>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before presenting. </a:t>
            </a:r>
            <a:endParaRPr sz="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grpSp>
        <p:nvGrpSpPr>
          <p:cNvPr id="863" name="Google Shape;863;p29"/>
          <p:cNvGrpSpPr/>
          <p:nvPr/>
        </p:nvGrpSpPr>
        <p:grpSpPr>
          <a:xfrm>
            <a:off x="0" y="-54401"/>
            <a:ext cx="9144000" cy="6678519"/>
            <a:chOff x="0" y="0"/>
            <a:chExt cx="24384000" cy="17809382"/>
          </a:xfrm>
        </p:grpSpPr>
        <p:sp>
          <p:nvSpPr>
            <p:cNvPr id="864" name="Google Shape;864;p29"/>
            <p:cNvSpPr/>
            <p:nvPr/>
          </p:nvSpPr>
          <p:spPr>
            <a:xfrm>
              <a:off x="0"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865" name="Google Shape;865;p29"/>
            <p:cNvSpPr/>
            <p:nvPr/>
          </p:nvSpPr>
          <p:spPr>
            <a:xfrm>
              <a:off x="0"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866" name="Google Shape;866;p29"/>
            <p:cNvSpPr/>
            <p:nvPr/>
          </p:nvSpPr>
          <p:spPr>
            <a:xfrm>
              <a:off x="0"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867" name="Google Shape;867;p29"/>
            <p:cNvSpPr/>
            <p:nvPr/>
          </p:nvSpPr>
          <p:spPr>
            <a:xfrm>
              <a:off x="6204686"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868" name="Google Shape;868;p29"/>
            <p:cNvSpPr/>
            <p:nvPr/>
          </p:nvSpPr>
          <p:spPr>
            <a:xfrm>
              <a:off x="6204686"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869" name="Google Shape;869;p29"/>
            <p:cNvSpPr/>
            <p:nvPr/>
          </p:nvSpPr>
          <p:spPr>
            <a:xfrm>
              <a:off x="6204686"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870" name="Google Shape;870;p29"/>
            <p:cNvSpPr/>
            <p:nvPr/>
          </p:nvSpPr>
          <p:spPr>
            <a:xfrm>
              <a:off x="12409371"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871" name="Google Shape;871;p29"/>
            <p:cNvSpPr/>
            <p:nvPr/>
          </p:nvSpPr>
          <p:spPr>
            <a:xfrm>
              <a:off x="12409371"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872" name="Google Shape;872;p29"/>
            <p:cNvSpPr/>
            <p:nvPr/>
          </p:nvSpPr>
          <p:spPr>
            <a:xfrm>
              <a:off x="12409371"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873" name="Google Shape;873;p29"/>
            <p:cNvSpPr/>
            <p:nvPr/>
          </p:nvSpPr>
          <p:spPr>
            <a:xfrm>
              <a:off x="18614057"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874" name="Google Shape;874;p29"/>
            <p:cNvSpPr/>
            <p:nvPr/>
          </p:nvSpPr>
          <p:spPr>
            <a:xfrm>
              <a:off x="18614057"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875" name="Google Shape;875;p29"/>
            <p:cNvSpPr/>
            <p:nvPr/>
          </p:nvSpPr>
          <p:spPr>
            <a:xfrm>
              <a:off x="18614057"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grpSp>
      <p:grpSp>
        <p:nvGrpSpPr>
          <p:cNvPr id="876" name="Google Shape;876;p29"/>
          <p:cNvGrpSpPr/>
          <p:nvPr/>
        </p:nvGrpSpPr>
        <p:grpSpPr>
          <a:xfrm>
            <a:off x="765547" y="365820"/>
            <a:ext cx="7612906" cy="4339530"/>
            <a:chOff x="0" y="-38100"/>
            <a:chExt cx="4010090" cy="2285843"/>
          </a:xfrm>
        </p:grpSpPr>
        <p:sp>
          <p:nvSpPr>
            <p:cNvPr id="877" name="Google Shape;877;p29"/>
            <p:cNvSpPr/>
            <p:nvPr/>
          </p:nvSpPr>
          <p:spPr>
            <a:xfrm>
              <a:off x="0" y="0"/>
              <a:ext cx="4010090" cy="2247743"/>
            </a:xfrm>
            <a:custGeom>
              <a:rect b="b" l="l" r="r" t="t"/>
              <a:pathLst>
                <a:path extrusionOk="0" h="2247743" w="4010090">
                  <a:moveTo>
                    <a:pt x="50847" y="0"/>
                  </a:moveTo>
                  <a:lnTo>
                    <a:pt x="3959243" y="0"/>
                  </a:lnTo>
                  <a:cubicBezTo>
                    <a:pt x="3987325" y="0"/>
                    <a:pt x="4010090" y="22765"/>
                    <a:pt x="4010090" y="50847"/>
                  </a:cubicBezTo>
                  <a:lnTo>
                    <a:pt x="4010090" y="2196896"/>
                  </a:lnTo>
                  <a:cubicBezTo>
                    <a:pt x="4010090" y="2224978"/>
                    <a:pt x="3987325" y="2247743"/>
                    <a:pt x="3959243" y="2247743"/>
                  </a:cubicBezTo>
                  <a:lnTo>
                    <a:pt x="50847" y="2247743"/>
                  </a:lnTo>
                  <a:cubicBezTo>
                    <a:pt x="22765" y="2247743"/>
                    <a:pt x="0" y="2224978"/>
                    <a:pt x="0" y="2196896"/>
                  </a:cubicBezTo>
                  <a:lnTo>
                    <a:pt x="0" y="50847"/>
                  </a:lnTo>
                  <a:cubicBezTo>
                    <a:pt x="0" y="22765"/>
                    <a:pt x="22765" y="0"/>
                    <a:pt x="50847" y="0"/>
                  </a:cubicBez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78" name="Google Shape;878;p29"/>
            <p:cNvSpPr txBox="1"/>
            <p:nvPr/>
          </p:nvSpPr>
          <p:spPr>
            <a:xfrm>
              <a:off x="0" y="-38100"/>
              <a:ext cx="4010090" cy="228584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79" name="Google Shape;879;p29"/>
          <p:cNvSpPr/>
          <p:nvPr/>
        </p:nvSpPr>
        <p:spPr>
          <a:xfrm>
            <a:off x="3597523" y="873473"/>
            <a:ext cx="1943220" cy="48203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sp>
        <p:nvSpPr>
          <p:cNvPr id="880" name="Google Shape;880;p29"/>
          <p:cNvSpPr txBox="1"/>
          <p:nvPr/>
        </p:nvSpPr>
        <p:spPr>
          <a:xfrm>
            <a:off x="1203305" y="1719308"/>
            <a:ext cx="6737400" cy="954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100" u="none" cap="none" strike="noStrike">
                <a:solidFill>
                  <a:srgbClr val="000000"/>
                </a:solidFill>
                <a:latin typeface="Pacifico"/>
                <a:ea typeface="Pacifico"/>
                <a:cs typeface="Pacifico"/>
                <a:sym typeface="Pacifico"/>
              </a:rPr>
              <a:t>This presentation template is free for everyone to use thanks to the following:</a:t>
            </a:r>
            <a:endParaRPr sz="700"/>
          </a:p>
        </p:txBody>
      </p:sp>
      <p:sp>
        <p:nvSpPr>
          <p:cNvPr id="881" name="Google Shape;881;p29"/>
          <p:cNvSpPr txBox="1"/>
          <p:nvPr/>
        </p:nvSpPr>
        <p:spPr>
          <a:xfrm>
            <a:off x="2819400" y="3066899"/>
            <a:ext cx="35052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SlidesCarnival for the presentation template</a:t>
            </a:r>
            <a:endParaRPr sz="700"/>
          </a:p>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Pexels for the photos</a:t>
            </a:r>
            <a:endParaRPr sz="700"/>
          </a:p>
        </p:txBody>
      </p:sp>
      <p:sp>
        <p:nvSpPr>
          <p:cNvPr id="882" name="Google Shape;882;p29"/>
          <p:cNvSpPr txBox="1"/>
          <p:nvPr/>
        </p:nvSpPr>
        <p:spPr>
          <a:xfrm>
            <a:off x="1511750" y="3748978"/>
            <a:ext cx="6120500" cy="499005"/>
          </a:xfrm>
          <a:prstGeom prst="rect">
            <a:avLst/>
          </a:prstGeom>
          <a:noFill/>
          <a:ln>
            <a:noFill/>
          </a:ln>
        </p:spPr>
        <p:txBody>
          <a:bodyPr anchorCtr="0" anchor="t" bIns="0" lIns="0" spcFirstLastPara="1" rIns="0" wrap="square" tIns="0">
            <a:spAutoFit/>
          </a:bodyPr>
          <a:lstStyle/>
          <a:p>
            <a:pPr indent="0" lvl="0" marL="0" marR="0" rtl="0" algn="ctr">
              <a:lnSpc>
                <a:spcPct val="130003"/>
              </a:lnSpc>
              <a:spcBef>
                <a:spcPts val="0"/>
              </a:spcBef>
              <a:spcAft>
                <a:spcPts val="0"/>
              </a:spcAft>
              <a:buNone/>
            </a:pPr>
            <a:r>
              <a:rPr b="0" i="0" lang="en" sz="3100" u="none" cap="none" strike="noStrike">
                <a:solidFill>
                  <a:srgbClr val="000000"/>
                </a:solidFill>
                <a:latin typeface="Pacifico"/>
                <a:ea typeface="Pacifico"/>
                <a:cs typeface="Pacifico"/>
                <a:sym typeface="Pacifico"/>
              </a:rPr>
              <a:t>Happy designing! </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grpSp>
        <p:nvGrpSpPr>
          <p:cNvPr id="124" name="Google Shape;124;p12"/>
          <p:cNvGrpSpPr/>
          <p:nvPr/>
        </p:nvGrpSpPr>
        <p:grpSpPr>
          <a:xfrm>
            <a:off x="0" y="-54401"/>
            <a:ext cx="9144000" cy="6678519"/>
            <a:chOff x="0" y="0"/>
            <a:chExt cx="24384000" cy="17809382"/>
          </a:xfrm>
        </p:grpSpPr>
        <p:sp>
          <p:nvSpPr>
            <p:cNvPr id="125" name="Google Shape;125;p12"/>
            <p:cNvSpPr/>
            <p:nvPr/>
          </p:nvSpPr>
          <p:spPr>
            <a:xfrm>
              <a:off x="0"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26" name="Google Shape;126;p12"/>
            <p:cNvSpPr/>
            <p:nvPr/>
          </p:nvSpPr>
          <p:spPr>
            <a:xfrm>
              <a:off x="0"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27" name="Google Shape;127;p12"/>
            <p:cNvSpPr/>
            <p:nvPr/>
          </p:nvSpPr>
          <p:spPr>
            <a:xfrm>
              <a:off x="0"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28" name="Google Shape;128;p12"/>
            <p:cNvSpPr/>
            <p:nvPr/>
          </p:nvSpPr>
          <p:spPr>
            <a:xfrm>
              <a:off x="6204686"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29" name="Google Shape;129;p12"/>
            <p:cNvSpPr/>
            <p:nvPr/>
          </p:nvSpPr>
          <p:spPr>
            <a:xfrm>
              <a:off x="6204686"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30" name="Google Shape;130;p12"/>
            <p:cNvSpPr/>
            <p:nvPr/>
          </p:nvSpPr>
          <p:spPr>
            <a:xfrm>
              <a:off x="6204686"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31" name="Google Shape;131;p12"/>
            <p:cNvSpPr/>
            <p:nvPr/>
          </p:nvSpPr>
          <p:spPr>
            <a:xfrm>
              <a:off x="12409371"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32" name="Google Shape;132;p12"/>
            <p:cNvSpPr/>
            <p:nvPr/>
          </p:nvSpPr>
          <p:spPr>
            <a:xfrm>
              <a:off x="12409371"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33" name="Google Shape;133;p12"/>
            <p:cNvSpPr/>
            <p:nvPr/>
          </p:nvSpPr>
          <p:spPr>
            <a:xfrm>
              <a:off x="12409371"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34" name="Google Shape;134;p12"/>
            <p:cNvSpPr/>
            <p:nvPr/>
          </p:nvSpPr>
          <p:spPr>
            <a:xfrm>
              <a:off x="18614057"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35" name="Google Shape;135;p12"/>
            <p:cNvSpPr/>
            <p:nvPr/>
          </p:nvSpPr>
          <p:spPr>
            <a:xfrm>
              <a:off x="18614057"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36" name="Google Shape;136;p12"/>
            <p:cNvSpPr/>
            <p:nvPr/>
          </p:nvSpPr>
          <p:spPr>
            <a:xfrm>
              <a:off x="18614057"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grpSp>
      <p:grpSp>
        <p:nvGrpSpPr>
          <p:cNvPr id="137" name="Google Shape;137;p12"/>
          <p:cNvGrpSpPr/>
          <p:nvPr/>
        </p:nvGrpSpPr>
        <p:grpSpPr>
          <a:xfrm>
            <a:off x="438347" y="1450829"/>
            <a:ext cx="2459872" cy="4096559"/>
            <a:chOff x="0" y="-38100"/>
            <a:chExt cx="1295735" cy="2157858"/>
          </a:xfrm>
        </p:grpSpPr>
        <p:sp>
          <p:nvSpPr>
            <p:cNvPr id="138" name="Google Shape;138;p12"/>
            <p:cNvSpPr/>
            <p:nvPr/>
          </p:nvSpPr>
          <p:spPr>
            <a:xfrm>
              <a:off x="0" y="0"/>
              <a:ext cx="1295735" cy="2119758"/>
            </a:xfrm>
            <a:custGeom>
              <a:rect b="b" l="l" r="r" t="t"/>
              <a:pathLst>
                <a:path extrusionOk="0" h="2119758" w="1295735">
                  <a:moveTo>
                    <a:pt x="157364" y="0"/>
                  </a:moveTo>
                  <a:lnTo>
                    <a:pt x="1138371" y="0"/>
                  </a:lnTo>
                  <a:cubicBezTo>
                    <a:pt x="1180106" y="0"/>
                    <a:pt x="1220133" y="16579"/>
                    <a:pt x="1249644" y="46091"/>
                  </a:cubicBezTo>
                  <a:cubicBezTo>
                    <a:pt x="1279156" y="75602"/>
                    <a:pt x="1295735" y="115629"/>
                    <a:pt x="1295735" y="157364"/>
                  </a:cubicBezTo>
                  <a:lnTo>
                    <a:pt x="1295735" y="1962394"/>
                  </a:lnTo>
                  <a:cubicBezTo>
                    <a:pt x="1295735" y="2004130"/>
                    <a:pt x="1279156" y="2044156"/>
                    <a:pt x="1249644" y="2073667"/>
                  </a:cubicBezTo>
                  <a:cubicBezTo>
                    <a:pt x="1220133" y="2103179"/>
                    <a:pt x="1180106" y="2119758"/>
                    <a:pt x="1138371" y="2119758"/>
                  </a:cubicBezTo>
                  <a:lnTo>
                    <a:pt x="157364" y="2119758"/>
                  </a:lnTo>
                  <a:cubicBezTo>
                    <a:pt x="115629" y="2119758"/>
                    <a:pt x="75602" y="2103179"/>
                    <a:pt x="46091" y="2073667"/>
                  </a:cubicBezTo>
                  <a:cubicBezTo>
                    <a:pt x="16579" y="2044156"/>
                    <a:pt x="0" y="2004130"/>
                    <a:pt x="0" y="1962394"/>
                  </a:cubicBezTo>
                  <a:lnTo>
                    <a:pt x="0" y="157364"/>
                  </a:lnTo>
                  <a:cubicBezTo>
                    <a:pt x="0" y="115629"/>
                    <a:pt x="16579" y="75602"/>
                    <a:pt x="46091" y="46091"/>
                  </a:cubicBezTo>
                  <a:cubicBezTo>
                    <a:pt x="75602" y="16579"/>
                    <a:pt x="115629" y="0"/>
                    <a:pt x="157364"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9" name="Google Shape;139;p12"/>
            <p:cNvSpPr txBox="1"/>
            <p:nvPr/>
          </p:nvSpPr>
          <p:spPr>
            <a:xfrm>
              <a:off x="0" y="-38100"/>
              <a:ext cx="1295735" cy="21578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0" name="Google Shape;140;p12"/>
          <p:cNvGrpSpPr/>
          <p:nvPr/>
        </p:nvGrpSpPr>
        <p:grpSpPr>
          <a:xfrm>
            <a:off x="3342064" y="1450829"/>
            <a:ext cx="2459872" cy="4096559"/>
            <a:chOff x="0" y="-38100"/>
            <a:chExt cx="1295735" cy="2157858"/>
          </a:xfrm>
        </p:grpSpPr>
        <p:sp>
          <p:nvSpPr>
            <p:cNvPr id="141" name="Google Shape;141;p12"/>
            <p:cNvSpPr/>
            <p:nvPr/>
          </p:nvSpPr>
          <p:spPr>
            <a:xfrm>
              <a:off x="0" y="0"/>
              <a:ext cx="1295735" cy="2119758"/>
            </a:xfrm>
            <a:custGeom>
              <a:rect b="b" l="l" r="r" t="t"/>
              <a:pathLst>
                <a:path extrusionOk="0" h="2119758" w="1295735">
                  <a:moveTo>
                    <a:pt x="157364" y="0"/>
                  </a:moveTo>
                  <a:lnTo>
                    <a:pt x="1138371" y="0"/>
                  </a:lnTo>
                  <a:cubicBezTo>
                    <a:pt x="1180106" y="0"/>
                    <a:pt x="1220133" y="16579"/>
                    <a:pt x="1249644" y="46091"/>
                  </a:cubicBezTo>
                  <a:cubicBezTo>
                    <a:pt x="1279156" y="75602"/>
                    <a:pt x="1295735" y="115629"/>
                    <a:pt x="1295735" y="157364"/>
                  </a:cubicBezTo>
                  <a:lnTo>
                    <a:pt x="1295735" y="1962394"/>
                  </a:lnTo>
                  <a:cubicBezTo>
                    <a:pt x="1295735" y="2004130"/>
                    <a:pt x="1279156" y="2044156"/>
                    <a:pt x="1249644" y="2073667"/>
                  </a:cubicBezTo>
                  <a:cubicBezTo>
                    <a:pt x="1220133" y="2103179"/>
                    <a:pt x="1180106" y="2119758"/>
                    <a:pt x="1138371" y="2119758"/>
                  </a:cubicBezTo>
                  <a:lnTo>
                    <a:pt x="157364" y="2119758"/>
                  </a:lnTo>
                  <a:cubicBezTo>
                    <a:pt x="115629" y="2119758"/>
                    <a:pt x="75602" y="2103179"/>
                    <a:pt x="46091" y="2073667"/>
                  </a:cubicBezTo>
                  <a:cubicBezTo>
                    <a:pt x="16579" y="2044156"/>
                    <a:pt x="0" y="2004130"/>
                    <a:pt x="0" y="1962394"/>
                  </a:cubicBezTo>
                  <a:lnTo>
                    <a:pt x="0" y="157364"/>
                  </a:lnTo>
                  <a:cubicBezTo>
                    <a:pt x="0" y="115629"/>
                    <a:pt x="16579" y="75602"/>
                    <a:pt x="46091" y="46091"/>
                  </a:cubicBezTo>
                  <a:cubicBezTo>
                    <a:pt x="75602" y="16579"/>
                    <a:pt x="115629" y="0"/>
                    <a:pt x="157364"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2" name="Google Shape;142;p12"/>
            <p:cNvSpPr txBox="1"/>
            <p:nvPr/>
          </p:nvSpPr>
          <p:spPr>
            <a:xfrm>
              <a:off x="0" y="-38100"/>
              <a:ext cx="1295735" cy="21578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3" name="Google Shape;143;p12"/>
          <p:cNvGrpSpPr/>
          <p:nvPr/>
        </p:nvGrpSpPr>
        <p:grpSpPr>
          <a:xfrm>
            <a:off x="6406514" y="1450829"/>
            <a:ext cx="2459872" cy="4096559"/>
            <a:chOff x="0" y="-38100"/>
            <a:chExt cx="1295735" cy="2157858"/>
          </a:xfrm>
        </p:grpSpPr>
        <p:sp>
          <p:nvSpPr>
            <p:cNvPr id="144" name="Google Shape;144;p12"/>
            <p:cNvSpPr/>
            <p:nvPr/>
          </p:nvSpPr>
          <p:spPr>
            <a:xfrm>
              <a:off x="0" y="0"/>
              <a:ext cx="1295735" cy="2119758"/>
            </a:xfrm>
            <a:custGeom>
              <a:rect b="b" l="l" r="r" t="t"/>
              <a:pathLst>
                <a:path extrusionOk="0" h="2119758" w="1295735">
                  <a:moveTo>
                    <a:pt x="157364" y="0"/>
                  </a:moveTo>
                  <a:lnTo>
                    <a:pt x="1138371" y="0"/>
                  </a:lnTo>
                  <a:cubicBezTo>
                    <a:pt x="1180106" y="0"/>
                    <a:pt x="1220133" y="16579"/>
                    <a:pt x="1249644" y="46091"/>
                  </a:cubicBezTo>
                  <a:cubicBezTo>
                    <a:pt x="1279156" y="75602"/>
                    <a:pt x="1295735" y="115629"/>
                    <a:pt x="1295735" y="157364"/>
                  </a:cubicBezTo>
                  <a:lnTo>
                    <a:pt x="1295735" y="1962394"/>
                  </a:lnTo>
                  <a:cubicBezTo>
                    <a:pt x="1295735" y="2004130"/>
                    <a:pt x="1279156" y="2044156"/>
                    <a:pt x="1249644" y="2073667"/>
                  </a:cubicBezTo>
                  <a:cubicBezTo>
                    <a:pt x="1220133" y="2103179"/>
                    <a:pt x="1180106" y="2119758"/>
                    <a:pt x="1138371" y="2119758"/>
                  </a:cubicBezTo>
                  <a:lnTo>
                    <a:pt x="157364" y="2119758"/>
                  </a:lnTo>
                  <a:cubicBezTo>
                    <a:pt x="115629" y="2119758"/>
                    <a:pt x="75602" y="2103179"/>
                    <a:pt x="46091" y="2073667"/>
                  </a:cubicBezTo>
                  <a:cubicBezTo>
                    <a:pt x="16579" y="2044156"/>
                    <a:pt x="0" y="2004130"/>
                    <a:pt x="0" y="1962394"/>
                  </a:cubicBezTo>
                  <a:lnTo>
                    <a:pt x="0" y="157364"/>
                  </a:lnTo>
                  <a:cubicBezTo>
                    <a:pt x="0" y="115629"/>
                    <a:pt x="16579" y="75602"/>
                    <a:pt x="46091" y="46091"/>
                  </a:cubicBezTo>
                  <a:cubicBezTo>
                    <a:pt x="75602" y="16579"/>
                    <a:pt x="115629" y="0"/>
                    <a:pt x="157364"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5" name="Google Shape;145;p12"/>
            <p:cNvSpPr txBox="1"/>
            <p:nvPr/>
          </p:nvSpPr>
          <p:spPr>
            <a:xfrm>
              <a:off x="0" y="-38100"/>
              <a:ext cx="1295735" cy="21578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6" name="Google Shape;146;p12"/>
          <p:cNvGrpSpPr/>
          <p:nvPr/>
        </p:nvGrpSpPr>
        <p:grpSpPr>
          <a:xfrm>
            <a:off x="438347" y="1450829"/>
            <a:ext cx="2459872" cy="864322"/>
            <a:chOff x="0" y="-38100"/>
            <a:chExt cx="1295735" cy="455281"/>
          </a:xfrm>
        </p:grpSpPr>
        <p:sp>
          <p:nvSpPr>
            <p:cNvPr id="147" name="Google Shape;147;p12"/>
            <p:cNvSpPr/>
            <p:nvPr/>
          </p:nvSpPr>
          <p:spPr>
            <a:xfrm>
              <a:off x="0" y="0"/>
              <a:ext cx="1295735" cy="417181"/>
            </a:xfrm>
            <a:custGeom>
              <a:rect b="b" l="l" r="r" t="t"/>
              <a:pathLst>
                <a:path extrusionOk="0" h="417181" w="1295735">
                  <a:moveTo>
                    <a:pt x="157364" y="0"/>
                  </a:moveTo>
                  <a:lnTo>
                    <a:pt x="1138371" y="0"/>
                  </a:lnTo>
                  <a:cubicBezTo>
                    <a:pt x="1180106" y="0"/>
                    <a:pt x="1220133" y="16579"/>
                    <a:pt x="1249644" y="46091"/>
                  </a:cubicBezTo>
                  <a:cubicBezTo>
                    <a:pt x="1279156" y="75602"/>
                    <a:pt x="1295735" y="115629"/>
                    <a:pt x="1295735" y="157364"/>
                  </a:cubicBezTo>
                  <a:lnTo>
                    <a:pt x="1295735" y="259817"/>
                  </a:lnTo>
                  <a:cubicBezTo>
                    <a:pt x="1295735" y="301552"/>
                    <a:pt x="1279156" y="341579"/>
                    <a:pt x="1249644" y="371090"/>
                  </a:cubicBezTo>
                  <a:cubicBezTo>
                    <a:pt x="1220133" y="400602"/>
                    <a:pt x="1180106" y="417181"/>
                    <a:pt x="1138371" y="417181"/>
                  </a:cubicBezTo>
                  <a:lnTo>
                    <a:pt x="157364" y="417181"/>
                  </a:lnTo>
                  <a:cubicBezTo>
                    <a:pt x="115629" y="417181"/>
                    <a:pt x="75602" y="400602"/>
                    <a:pt x="46091" y="371090"/>
                  </a:cubicBezTo>
                  <a:cubicBezTo>
                    <a:pt x="16579" y="341579"/>
                    <a:pt x="0" y="301552"/>
                    <a:pt x="0" y="259817"/>
                  </a:cubicBezTo>
                  <a:lnTo>
                    <a:pt x="0" y="157364"/>
                  </a:lnTo>
                  <a:cubicBezTo>
                    <a:pt x="0" y="115629"/>
                    <a:pt x="16579" y="75602"/>
                    <a:pt x="46091" y="46091"/>
                  </a:cubicBezTo>
                  <a:cubicBezTo>
                    <a:pt x="75602" y="16579"/>
                    <a:pt x="115629" y="0"/>
                    <a:pt x="157364" y="0"/>
                  </a:cubicBez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8" name="Google Shape;148;p12"/>
            <p:cNvSpPr txBox="1"/>
            <p:nvPr/>
          </p:nvSpPr>
          <p:spPr>
            <a:xfrm>
              <a:off x="0" y="-38100"/>
              <a:ext cx="1295735" cy="45528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9" name="Google Shape;149;p12"/>
          <p:cNvGrpSpPr/>
          <p:nvPr/>
        </p:nvGrpSpPr>
        <p:grpSpPr>
          <a:xfrm>
            <a:off x="3342064" y="1450829"/>
            <a:ext cx="2459872" cy="864322"/>
            <a:chOff x="0" y="-38100"/>
            <a:chExt cx="1295735" cy="455281"/>
          </a:xfrm>
        </p:grpSpPr>
        <p:sp>
          <p:nvSpPr>
            <p:cNvPr id="150" name="Google Shape;150;p12"/>
            <p:cNvSpPr/>
            <p:nvPr/>
          </p:nvSpPr>
          <p:spPr>
            <a:xfrm>
              <a:off x="0" y="0"/>
              <a:ext cx="1295735" cy="417181"/>
            </a:xfrm>
            <a:custGeom>
              <a:rect b="b" l="l" r="r" t="t"/>
              <a:pathLst>
                <a:path extrusionOk="0" h="417181" w="1295735">
                  <a:moveTo>
                    <a:pt x="157364" y="0"/>
                  </a:moveTo>
                  <a:lnTo>
                    <a:pt x="1138371" y="0"/>
                  </a:lnTo>
                  <a:cubicBezTo>
                    <a:pt x="1180106" y="0"/>
                    <a:pt x="1220133" y="16579"/>
                    <a:pt x="1249644" y="46091"/>
                  </a:cubicBezTo>
                  <a:cubicBezTo>
                    <a:pt x="1279156" y="75602"/>
                    <a:pt x="1295735" y="115629"/>
                    <a:pt x="1295735" y="157364"/>
                  </a:cubicBezTo>
                  <a:lnTo>
                    <a:pt x="1295735" y="259817"/>
                  </a:lnTo>
                  <a:cubicBezTo>
                    <a:pt x="1295735" y="301552"/>
                    <a:pt x="1279156" y="341579"/>
                    <a:pt x="1249644" y="371090"/>
                  </a:cubicBezTo>
                  <a:cubicBezTo>
                    <a:pt x="1220133" y="400602"/>
                    <a:pt x="1180106" y="417181"/>
                    <a:pt x="1138371" y="417181"/>
                  </a:cubicBezTo>
                  <a:lnTo>
                    <a:pt x="157364" y="417181"/>
                  </a:lnTo>
                  <a:cubicBezTo>
                    <a:pt x="115629" y="417181"/>
                    <a:pt x="75602" y="400602"/>
                    <a:pt x="46091" y="371090"/>
                  </a:cubicBezTo>
                  <a:cubicBezTo>
                    <a:pt x="16579" y="341579"/>
                    <a:pt x="0" y="301552"/>
                    <a:pt x="0" y="259817"/>
                  </a:cubicBezTo>
                  <a:lnTo>
                    <a:pt x="0" y="157364"/>
                  </a:lnTo>
                  <a:cubicBezTo>
                    <a:pt x="0" y="115629"/>
                    <a:pt x="16579" y="75602"/>
                    <a:pt x="46091" y="46091"/>
                  </a:cubicBezTo>
                  <a:cubicBezTo>
                    <a:pt x="75602" y="16579"/>
                    <a:pt x="115629" y="0"/>
                    <a:pt x="157364" y="0"/>
                  </a:cubicBez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1" name="Google Shape;151;p12"/>
            <p:cNvSpPr txBox="1"/>
            <p:nvPr/>
          </p:nvSpPr>
          <p:spPr>
            <a:xfrm>
              <a:off x="0" y="-38100"/>
              <a:ext cx="1295735" cy="45528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2" name="Google Shape;152;p12"/>
          <p:cNvGrpSpPr/>
          <p:nvPr/>
        </p:nvGrpSpPr>
        <p:grpSpPr>
          <a:xfrm>
            <a:off x="6406514" y="1450829"/>
            <a:ext cx="2459872" cy="864322"/>
            <a:chOff x="0" y="-38100"/>
            <a:chExt cx="1295735" cy="455281"/>
          </a:xfrm>
        </p:grpSpPr>
        <p:sp>
          <p:nvSpPr>
            <p:cNvPr id="153" name="Google Shape;153;p12"/>
            <p:cNvSpPr/>
            <p:nvPr/>
          </p:nvSpPr>
          <p:spPr>
            <a:xfrm>
              <a:off x="0" y="0"/>
              <a:ext cx="1295735" cy="417181"/>
            </a:xfrm>
            <a:custGeom>
              <a:rect b="b" l="l" r="r" t="t"/>
              <a:pathLst>
                <a:path extrusionOk="0" h="417181" w="1295735">
                  <a:moveTo>
                    <a:pt x="157364" y="0"/>
                  </a:moveTo>
                  <a:lnTo>
                    <a:pt x="1138371" y="0"/>
                  </a:lnTo>
                  <a:cubicBezTo>
                    <a:pt x="1180106" y="0"/>
                    <a:pt x="1220133" y="16579"/>
                    <a:pt x="1249644" y="46091"/>
                  </a:cubicBezTo>
                  <a:cubicBezTo>
                    <a:pt x="1279156" y="75602"/>
                    <a:pt x="1295735" y="115629"/>
                    <a:pt x="1295735" y="157364"/>
                  </a:cubicBezTo>
                  <a:lnTo>
                    <a:pt x="1295735" y="259817"/>
                  </a:lnTo>
                  <a:cubicBezTo>
                    <a:pt x="1295735" y="301552"/>
                    <a:pt x="1279156" y="341579"/>
                    <a:pt x="1249644" y="371090"/>
                  </a:cubicBezTo>
                  <a:cubicBezTo>
                    <a:pt x="1220133" y="400602"/>
                    <a:pt x="1180106" y="417181"/>
                    <a:pt x="1138371" y="417181"/>
                  </a:cubicBezTo>
                  <a:lnTo>
                    <a:pt x="157364" y="417181"/>
                  </a:lnTo>
                  <a:cubicBezTo>
                    <a:pt x="115629" y="417181"/>
                    <a:pt x="75602" y="400602"/>
                    <a:pt x="46091" y="371090"/>
                  </a:cubicBezTo>
                  <a:cubicBezTo>
                    <a:pt x="16579" y="341579"/>
                    <a:pt x="0" y="301552"/>
                    <a:pt x="0" y="259817"/>
                  </a:cubicBezTo>
                  <a:lnTo>
                    <a:pt x="0" y="157364"/>
                  </a:lnTo>
                  <a:cubicBezTo>
                    <a:pt x="0" y="115629"/>
                    <a:pt x="16579" y="75602"/>
                    <a:pt x="46091" y="46091"/>
                  </a:cubicBezTo>
                  <a:cubicBezTo>
                    <a:pt x="75602" y="16579"/>
                    <a:pt x="115629" y="0"/>
                    <a:pt x="157364" y="0"/>
                  </a:cubicBez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4" name="Google Shape;154;p12"/>
            <p:cNvSpPr txBox="1"/>
            <p:nvPr/>
          </p:nvSpPr>
          <p:spPr>
            <a:xfrm>
              <a:off x="0" y="-38100"/>
              <a:ext cx="1295735" cy="45528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5" name="Google Shape;155;p12"/>
          <p:cNvSpPr/>
          <p:nvPr/>
        </p:nvSpPr>
        <p:spPr>
          <a:xfrm>
            <a:off x="7011802" y="3624045"/>
            <a:ext cx="1298448" cy="1352550"/>
          </a:xfrm>
          <a:custGeom>
            <a:rect b="b" l="l" r="r" t="t"/>
            <a:pathLst>
              <a:path extrusionOk="0" h="2705100" w="2596896">
                <a:moveTo>
                  <a:pt x="0" y="0"/>
                </a:moveTo>
                <a:lnTo>
                  <a:pt x="2596896" y="0"/>
                </a:lnTo>
                <a:lnTo>
                  <a:pt x="2596896" y="2705100"/>
                </a:lnTo>
                <a:lnTo>
                  <a:pt x="0" y="2705100"/>
                </a:lnTo>
                <a:lnTo>
                  <a:pt x="0" y="0"/>
                </a:lnTo>
                <a:close/>
              </a:path>
            </a:pathLst>
          </a:custGeom>
          <a:blipFill rotWithShape="1">
            <a:blip r:embed="rId4">
              <a:alphaModFix/>
            </a:blip>
            <a:stretch>
              <a:fillRect b="0" l="0" r="0" t="0"/>
            </a:stretch>
          </a:blipFill>
          <a:ln>
            <a:noFill/>
          </a:ln>
        </p:spPr>
      </p:sp>
      <p:sp>
        <p:nvSpPr>
          <p:cNvPr id="156" name="Google Shape;156;p12"/>
          <p:cNvSpPr txBox="1"/>
          <p:nvPr/>
        </p:nvSpPr>
        <p:spPr>
          <a:xfrm>
            <a:off x="3606753" y="2467552"/>
            <a:ext cx="1930500" cy="18471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Click on the "PowerPoint" button below this presentation preview. Start editing your presentation.</a:t>
            </a:r>
            <a:endParaRPr sz="700"/>
          </a:p>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Alternative: From Canva template file, Click on the "Share" button on the top right corner in Canva and click on "More" at the bottom of the menu. Enter "PowerPoint" in the search bar and click on the PowerPoint icon to download.</a:t>
            </a:r>
            <a:endParaRPr sz="700"/>
          </a:p>
        </p:txBody>
      </p:sp>
      <p:sp>
        <p:nvSpPr>
          <p:cNvPr id="157" name="Google Shape;157;p12"/>
          <p:cNvSpPr txBox="1"/>
          <p:nvPr/>
        </p:nvSpPr>
        <p:spPr>
          <a:xfrm>
            <a:off x="887488" y="418882"/>
            <a:ext cx="7368900" cy="1108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4500" u="none" cap="none" strike="noStrike">
                <a:solidFill>
                  <a:srgbClr val="000000"/>
                </a:solidFill>
                <a:latin typeface="Pacifico"/>
                <a:ea typeface="Pacifico"/>
                <a:cs typeface="Pacifico"/>
                <a:sym typeface="Pacifico"/>
              </a:rPr>
              <a:t>How to Use This Presentation</a:t>
            </a:r>
            <a:endParaRPr sz="700"/>
          </a:p>
        </p:txBody>
      </p:sp>
      <p:sp>
        <p:nvSpPr>
          <p:cNvPr id="158" name="Google Shape;158;p12"/>
          <p:cNvSpPr txBox="1"/>
          <p:nvPr/>
        </p:nvSpPr>
        <p:spPr>
          <a:xfrm>
            <a:off x="599338" y="2467552"/>
            <a:ext cx="2137800" cy="2001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Click on the "Google Slides" button below this presentation preview. Make sure to sign in to your Google account. Click on "Make a copy." Start editing your presentation.</a:t>
            </a:r>
            <a:endParaRPr sz="700"/>
          </a:p>
          <a:p>
            <a:pPr indent="0" lvl="0" marL="0" marR="0" rtl="0" algn="ctr">
              <a:lnSpc>
                <a:spcPct val="100000"/>
              </a:lnSpc>
              <a:spcBef>
                <a:spcPts val="0"/>
              </a:spcBef>
              <a:spcAft>
                <a:spcPts val="0"/>
              </a:spcAft>
              <a:buNone/>
            </a:pPr>
            <a:r>
              <a:t/>
            </a:r>
            <a:endParaRPr b="0" i="0" sz="1000" u="none" cap="none" strike="noStrike">
              <a:solidFill>
                <a:srgbClr val="000000"/>
              </a:solidFill>
              <a:latin typeface="Andika"/>
              <a:ea typeface="Andika"/>
              <a:cs typeface="Andika"/>
              <a:sym typeface="Andika"/>
            </a:endParaRPr>
          </a:p>
          <a:p>
            <a:pPr indent="0" lvl="0"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Alternative: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59" name="Google Shape;159;p12"/>
          <p:cNvSpPr txBox="1"/>
          <p:nvPr/>
        </p:nvSpPr>
        <p:spPr>
          <a:xfrm>
            <a:off x="382957" y="1656977"/>
            <a:ext cx="2570651" cy="441325"/>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Google Slides</a:t>
            </a:r>
            <a:endParaRPr sz="700"/>
          </a:p>
        </p:txBody>
      </p:sp>
      <p:sp>
        <p:nvSpPr>
          <p:cNvPr id="160" name="Google Shape;160;p12"/>
          <p:cNvSpPr txBox="1"/>
          <p:nvPr/>
        </p:nvSpPr>
        <p:spPr>
          <a:xfrm>
            <a:off x="3451736" y="1695238"/>
            <a:ext cx="2240528" cy="441325"/>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PowerPoint</a:t>
            </a:r>
            <a:endParaRPr sz="700"/>
          </a:p>
        </p:txBody>
      </p:sp>
      <p:sp>
        <p:nvSpPr>
          <p:cNvPr id="161" name="Google Shape;161;p12"/>
          <p:cNvSpPr txBox="1"/>
          <p:nvPr/>
        </p:nvSpPr>
        <p:spPr>
          <a:xfrm>
            <a:off x="6721777" y="2467552"/>
            <a:ext cx="1829400" cy="769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Click on the "Canva" button under this presentation preview. Start editing your presentation. You need to sign in to your Canva account.</a:t>
            </a:r>
            <a:endParaRPr sz="700"/>
          </a:p>
        </p:txBody>
      </p:sp>
      <p:sp>
        <p:nvSpPr>
          <p:cNvPr id="162" name="Google Shape;162;p12"/>
          <p:cNvSpPr txBox="1"/>
          <p:nvPr/>
        </p:nvSpPr>
        <p:spPr>
          <a:xfrm>
            <a:off x="6351124" y="1695238"/>
            <a:ext cx="2570650" cy="441325"/>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Canva</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grpSp>
        <p:nvGrpSpPr>
          <p:cNvPr id="167" name="Google Shape;167;p13"/>
          <p:cNvGrpSpPr/>
          <p:nvPr/>
        </p:nvGrpSpPr>
        <p:grpSpPr>
          <a:xfrm>
            <a:off x="0" y="-54401"/>
            <a:ext cx="9144000" cy="6678519"/>
            <a:chOff x="0" y="0"/>
            <a:chExt cx="24384000" cy="17809382"/>
          </a:xfrm>
        </p:grpSpPr>
        <p:sp>
          <p:nvSpPr>
            <p:cNvPr id="168" name="Google Shape;168;p13"/>
            <p:cNvSpPr/>
            <p:nvPr/>
          </p:nvSpPr>
          <p:spPr>
            <a:xfrm>
              <a:off x="0"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69" name="Google Shape;169;p13"/>
            <p:cNvSpPr/>
            <p:nvPr/>
          </p:nvSpPr>
          <p:spPr>
            <a:xfrm>
              <a:off x="0"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70" name="Google Shape;170;p13"/>
            <p:cNvSpPr/>
            <p:nvPr/>
          </p:nvSpPr>
          <p:spPr>
            <a:xfrm>
              <a:off x="0"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71" name="Google Shape;171;p13"/>
            <p:cNvSpPr/>
            <p:nvPr/>
          </p:nvSpPr>
          <p:spPr>
            <a:xfrm>
              <a:off x="6204686"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72" name="Google Shape;172;p13"/>
            <p:cNvSpPr/>
            <p:nvPr/>
          </p:nvSpPr>
          <p:spPr>
            <a:xfrm>
              <a:off x="6204686"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73" name="Google Shape;173;p13"/>
            <p:cNvSpPr/>
            <p:nvPr/>
          </p:nvSpPr>
          <p:spPr>
            <a:xfrm>
              <a:off x="6204686"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74" name="Google Shape;174;p13"/>
            <p:cNvSpPr/>
            <p:nvPr/>
          </p:nvSpPr>
          <p:spPr>
            <a:xfrm>
              <a:off x="12409371"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75" name="Google Shape;175;p13"/>
            <p:cNvSpPr/>
            <p:nvPr/>
          </p:nvSpPr>
          <p:spPr>
            <a:xfrm>
              <a:off x="12409371"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76" name="Google Shape;176;p13"/>
            <p:cNvSpPr/>
            <p:nvPr/>
          </p:nvSpPr>
          <p:spPr>
            <a:xfrm>
              <a:off x="12409371"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77" name="Google Shape;177;p13"/>
            <p:cNvSpPr/>
            <p:nvPr/>
          </p:nvSpPr>
          <p:spPr>
            <a:xfrm>
              <a:off x="18614057"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78" name="Google Shape;178;p13"/>
            <p:cNvSpPr/>
            <p:nvPr/>
          </p:nvSpPr>
          <p:spPr>
            <a:xfrm>
              <a:off x="18614057"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79" name="Google Shape;179;p13"/>
            <p:cNvSpPr/>
            <p:nvPr/>
          </p:nvSpPr>
          <p:spPr>
            <a:xfrm>
              <a:off x="18614057"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grpSp>
      <p:grpSp>
        <p:nvGrpSpPr>
          <p:cNvPr id="180" name="Google Shape;180;p13"/>
          <p:cNvGrpSpPr/>
          <p:nvPr/>
        </p:nvGrpSpPr>
        <p:grpSpPr>
          <a:xfrm>
            <a:off x="862710" y="487306"/>
            <a:ext cx="7418580" cy="4096559"/>
            <a:chOff x="0" y="-38100"/>
            <a:chExt cx="3907729" cy="2157858"/>
          </a:xfrm>
        </p:grpSpPr>
        <p:sp>
          <p:nvSpPr>
            <p:cNvPr id="181" name="Google Shape;181;p13"/>
            <p:cNvSpPr/>
            <p:nvPr/>
          </p:nvSpPr>
          <p:spPr>
            <a:xfrm>
              <a:off x="0" y="0"/>
              <a:ext cx="3907729" cy="2119758"/>
            </a:xfrm>
            <a:custGeom>
              <a:rect b="b" l="l" r="r" t="t"/>
              <a:pathLst>
                <a:path extrusionOk="0" h="2119758" w="3907729">
                  <a:moveTo>
                    <a:pt x="52179" y="0"/>
                  </a:moveTo>
                  <a:lnTo>
                    <a:pt x="3855550" y="0"/>
                  </a:lnTo>
                  <a:cubicBezTo>
                    <a:pt x="3869389" y="0"/>
                    <a:pt x="3882661" y="5497"/>
                    <a:pt x="3892447" y="15283"/>
                  </a:cubicBezTo>
                  <a:cubicBezTo>
                    <a:pt x="3902232" y="25068"/>
                    <a:pt x="3907729" y="38340"/>
                    <a:pt x="3907729" y="52179"/>
                  </a:cubicBezTo>
                  <a:lnTo>
                    <a:pt x="3907729" y="2067579"/>
                  </a:lnTo>
                  <a:cubicBezTo>
                    <a:pt x="3907729" y="2081418"/>
                    <a:pt x="3902232" y="2094690"/>
                    <a:pt x="3892447" y="2104475"/>
                  </a:cubicBezTo>
                  <a:cubicBezTo>
                    <a:pt x="3882661" y="2114261"/>
                    <a:pt x="3869389" y="2119758"/>
                    <a:pt x="3855550" y="2119758"/>
                  </a:cubicBezTo>
                  <a:lnTo>
                    <a:pt x="52179" y="2119758"/>
                  </a:lnTo>
                  <a:cubicBezTo>
                    <a:pt x="38340" y="2119758"/>
                    <a:pt x="25068" y="2114261"/>
                    <a:pt x="15283" y="2104475"/>
                  </a:cubicBezTo>
                  <a:cubicBezTo>
                    <a:pt x="5497" y="2094690"/>
                    <a:pt x="0" y="2081418"/>
                    <a:pt x="0" y="2067579"/>
                  </a:cubicBezTo>
                  <a:lnTo>
                    <a:pt x="0" y="52179"/>
                  </a:lnTo>
                  <a:cubicBezTo>
                    <a:pt x="0" y="38340"/>
                    <a:pt x="5497" y="25068"/>
                    <a:pt x="15283" y="15283"/>
                  </a:cubicBezTo>
                  <a:cubicBezTo>
                    <a:pt x="25068" y="5497"/>
                    <a:pt x="38340" y="0"/>
                    <a:pt x="52179"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2" name="Google Shape;182;p13"/>
            <p:cNvSpPr txBox="1"/>
            <p:nvPr/>
          </p:nvSpPr>
          <p:spPr>
            <a:xfrm>
              <a:off x="0" y="-38100"/>
              <a:ext cx="3907729" cy="21578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83" name="Google Shape;183;p13"/>
          <p:cNvPicPr preferRelativeResize="0"/>
          <p:nvPr/>
        </p:nvPicPr>
        <p:blipFill>
          <a:blip r:embed="rId4">
            <a:alphaModFix/>
          </a:blip>
          <a:stretch>
            <a:fillRect/>
          </a:stretch>
        </p:blipFill>
        <p:spPr>
          <a:xfrm>
            <a:off x="699175" y="231824"/>
            <a:ext cx="3645125" cy="4665239"/>
          </a:xfrm>
          <a:prstGeom prst="rect">
            <a:avLst/>
          </a:prstGeom>
          <a:noFill/>
          <a:ln>
            <a:noFill/>
          </a:ln>
        </p:spPr>
      </p:pic>
      <p:sp>
        <p:nvSpPr>
          <p:cNvPr id="184" name="Google Shape;184;p13"/>
          <p:cNvSpPr/>
          <p:nvPr/>
        </p:nvSpPr>
        <p:spPr>
          <a:xfrm>
            <a:off x="6400270" y="0"/>
            <a:ext cx="2213948" cy="1649391"/>
          </a:xfrm>
          <a:custGeom>
            <a:rect b="b" l="l" r="r" t="t"/>
            <a:pathLst>
              <a:path extrusionOk="0" h="3298782" w="4427895">
                <a:moveTo>
                  <a:pt x="0" y="0"/>
                </a:moveTo>
                <a:lnTo>
                  <a:pt x="4427895" y="0"/>
                </a:lnTo>
                <a:lnTo>
                  <a:pt x="4427895" y="3298782"/>
                </a:lnTo>
                <a:lnTo>
                  <a:pt x="0" y="3298782"/>
                </a:lnTo>
                <a:lnTo>
                  <a:pt x="0" y="0"/>
                </a:lnTo>
                <a:close/>
              </a:path>
            </a:pathLst>
          </a:custGeom>
          <a:blipFill rotWithShape="1">
            <a:blip r:embed="rId5">
              <a:alphaModFix/>
            </a:blip>
            <a:stretch>
              <a:fillRect b="0" l="0" r="0" t="0"/>
            </a:stretch>
          </a:blipFill>
          <a:ln>
            <a:noFill/>
          </a:ln>
        </p:spPr>
      </p:sp>
      <p:sp>
        <p:nvSpPr>
          <p:cNvPr id="185" name="Google Shape;185;p13"/>
          <p:cNvSpPr txBox="1"/>
          <p:nvPr/>
        </p:nvSpPr>
        <p:spPr>
          <a:xfrm>
            <a:off x="5091007" y="3152645"/>
            <a:ext cx="1947000" cy="769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Hey there, I'm Rain, and I'm about to shower you with some of my most brilliant ideas! Catch me over at @reallygreatsite for more mind-blowing insights.</a:t>
            </a:r>
            <a:endParaRPr sz="700"/>
          </a:p>
        </p:txBody>
      </p:sp>
      <p:sp>
        <p:nvSpPr>
          <p:cNvPr id="186" name="Google Shape;186;p13"/>
          <p:cNvSpPr txBox="1"/>
          <p:nvPr/>
        </p:nvSpPr>
        <p:spPr>
          <a:xfrm>
            <a:off x="4088565" y="1132921"/>
            <a:ext cx="3951900" cy="153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000" u="none" cap="none" strike="noStrike">
                <a:solidFill>
                  <a:srgbClr val="000000"/>
                </a:solidFill>
                <a:latin typeface="Pacifico"/>
                <a:ea typeface="Pacifico"/>
                <a:cs typeface="Pacifico"/>
                <a:sym typeface="Pacifico"/>
              </a:rPr>
              <a:t>Nice To</a:t>
            </a:r>
            <a:endParaRPr sz="700"/>
          </a:p>
          <a:p>
            <a:pPr indent="0" lvl="0" marL="0" marR="0" rtl="0" algn="ctr">
              <a:lnSpc>
                <a:spcPct val="100000"/>
              </a:lnSpc>
              <a:spcBef>
                <a:spcPts val="0"/>
              </a:spcBef>
              <a:spcAft>
                <a:spcPts val="0"/>
              </a:spcAft>
              <a:buNone/>
            </a:pPr>
            <a:r>
              <a:rPr b="0" i="0" lang="en" sz="5000" u="none" cap="none" strike="noStrike">
                <a:solidFill>
                  <a:srgbClr val="000000"/>
                </a:solidFill>
                <a:latin typeface="Pacifico"/>
                <a:ea typeface="Pacifico"/>
                <a:cs typeface="Pacifico"/>
                <a:sym typeface="Pacifico"/>
              </a:rPr>
              <a:t>Meet You!</a:t>
            </a:r>
            <a:endParaRPr sz="700"/>
          </a:p>
        </p:txBody>
      </p:sp>
      <p:pic>
        <p:nvPicPr>
          <p:cNvPr id="187" name="Google Shape;187;p13"/>
          <p:cNvPicPr preferRelativeResize="0"/>
          <p:nvPr/>
        </p:nvPicPr>
        <p:blipFill>
          <a:blip r:embed="rId6">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grpSp>
        <p:nvGrpSpPr>
          <p:cNvPr id="192" name="Google Shape;192;p14"/>
          <p:cNvGrpSpPr/>
          <p:nvPr/>
        </p:nvGrpSpPr>
        <p:grpSpPr>
          <a:xfrm>
            <a:off x="0" y="-54401"/>
            <a:ext cx="9144000" cy="6678519"/>
            <a:chOff x="0" y="0"/>
            <a:chExt cx="24384000" cy="17809382"/>
          </a:xfrm>
        </p:grpSpPr>
        <p:sp>
          <p:nvSpPr>
            <p:cNvPr id="193" name="Google Shape;193;p14"/>
            <p:cNvSpPr/>
            <p:nvPr/>
          </p:nvSpPr>
          <p:spPr>
            <a:xfrm>
              <a:off x="0"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94" name="Google Shape;194;p14"/>
            <p:cNvSpPr/>
            <p:nvPr/>
          </p:nvSpPr>
          <p:spPr>
            <a:xfrm>
              <a:off x="0"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95" name="Google Shape;195;p14"/>
            <p:cNvSpPr/>
            <p:nvPr/>
          </p:nvSpPr>
          <p:spPr>
            <a:xfrm>
              <a:off x="0"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96" name="Google Shape;196;p14"/>
            <p:cNvSpPr/>
            <p:nvPr/>
          </p:nvSpPr>
          <p:spPr>
            <a:xfrm>
              <a:off x="6204686"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97" name="Google Shape;197;p14"/>
            <p:cNvSpPr/>
            <p:nvPr/>
          </p:nvSpPr>
          <p:spPr>
            <a:xfrm>
              <a:off x="6204686"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98" name="Google Shape;198;p14"/>
            <p:cNvSpPr/>
            <p:nvPr/>
          </p:nvSpPr>
          <p:spPr>
            <a:xfrm>
              <a:off x="6204686"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199" name="Google Shape;199;p14"/>
            <p:cNvSpPr/>
            <p:nvPr/>
          </p:nvSpPr>
          <p:spPr>
            <a:xfrm>
              <a:off x="12409371"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00" name="Google Shape;200;p14"/>
            <p:cNvSpPr/>
            <p:nvPr/>
          </p:nvSpPr>
          <p:spPr>
            <a:xfrm>
              <a:off x="12409371"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01" name="Google Shape;201;p14"/>
            <p:cNvSpPr/>
            <p:nvPr/>
          </p:nvSpPr>
          <p:spPr>
            <a:xfrm>
              <a:off x="12409371"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02" name="Google Shape;202;p14"/>
            <p:cNvSpPr/>
            <p:nvPr/>
          </p:nvSpPr>
          <p:spPr>
            <a:xfrm>
              <a:off x="18614057"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03" name="Google Shape;203;p14"/>
            <p:cNvSpPr/>
            <p:nvPr/>
          </p:nvSpPr>
          <p:spPr>
            <a:xfrm>
              <a:off x="18614057"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04" name="Google Shape;204;p14"/>
            <p:cNvSpPr/>
            <p:nvPr/>
          </p:nvSpPr>
          <p:spPr>
            <a:xfrm>
              <a:off x="18614057"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grpSp>
      <p:grpSp>
        <p:nvGrpSpPr>
          <p:cNvPr id="205" name="Google Shape;205;p14"/>
          <p:cNvGrpSpPr/>
          <p:nvPr/>
        </p:nvGrpSpPr>
        <p:grpSpPr>
          <a:xfrm>
            <a:off x="419839" y="1380818"/>
            <a:ext cx="8304324" cy="3102040"/>
            <a:chOff x="0" y="-38100"/>
            <a:chExt cx="4374294" cy="1633996"/>
          </a:xfrm>
        </p:grpSpPr>
        <p:sp>
          <p:nvSpPr>
            <p:cNvPr id="206" name="Google Shape;206;p14"/>
            <p:cNvSpPr/>
            <p:nvPr/>
          </p:nvSpPr>
          <p:spPr>
            <a:xfrm>
              <a:off x="0" y="0"/>
              <a:ext cx="4374294" cy="1595896"/>
            </a:xfrm>
            <a:custGeom>
              <a:rect b="b" l="l" r="r" t="t"/>
              <a:pathLst>
                <a:path extrusionOk="0" h="1595896" w="4374294">
                  <a:moveTo>
                    <a:pt x="46614" y="0"/>
                  </a:moveTo>
                  <a:lnTo>
                    <a:pt x="4327680" y="0"/>
                  </a:lnTo>
                  <a:cubicBezTo>
                    <a:pt x="4353424" y="0"/>
                    <a:pt x="4374294" y="20870"/>
                    <a:pt x="4374294" y="46614"/>
                  </a:cubicBezTo>
                  <a:lnTo>
                    <a:pt x="4374294" y="1549283"/>
                  </a:lnTo>
                  <a:cubicBezTo>
                    <a:pt x="4374294" y="1575027"/>
                    <a:pt x="4353424" y="1595896"/>
                    <a:pt x="4327680" y="1595896"/>
                  </a:cubicBezTo>
                  <a:lnTo>
                    <a:pt x="46614" y="1595896"/>
                  </a:lnTo>
                  <a:cubicBezTo>
                    <a:pt x="34251" y="1595896"/>
                    <a:pt x="22395" y="1590985"/>
                    <a:pt x="13653" y="1582244"/>
                  </a:cubicBezTo>
                  <a:cubicBezTo>
                    <a:pt x="4911" y="1573502"/>
                    <a:pt x="0" y="1561645"/>
                    <a:pt x="0" y="1549283"/>
                  </a:cubicBezTo>
                  <a:lnTo>
                    <a:pt x="0" y="46614"/>
                  </a:lnTo>
                  <a:cubicBezTo>
                    <a:pt x="0" y="20870"/>
                    <a:pt x="20870" y="0"/>
                    <a:pt x="46614"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7" name="Google Shape;207;p14"/>
            <p:cNvSpPr txBox="1"/>
            <p:nvPr/>
          </p:nvSpPr>
          <p:spPr>
            <a:xfrm>
              <a:off x="0" y="-38100"/>
              <a:ext cx="4374294" cy="163399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8" name="Google Shape;208;p14"/>
          <p:cNvGrpSpPr/>
          <p:nvPr/>
        </p:nvGrpSpPr>
        <p:grpSpPr>
          <a:xfrm>
            <a:off x="419839" y="1380818"/>
            <a:ext cx="8304324" cy="1353497"/>
            <a:chOff x="0" y="-38100"/>
            <a:chExt cx="4374294" cy="712953"/>
          </a:xfrm>
        </p:grpSpPr>
        <p:sp>
          <p:nvSpPr>
            <p:cNvPr id="209" name="Google Shape;209;p14"/>
            <p:cNvSpPr/>
            <p:nvPr/>
          </p:nvSpPr>
          <p:spPr>
            <a:xfrm>
              <a:off x="0" y="0"/>
              <a:ext cx="4374294" cy="674853"/>
            </a:xfrm>
            <a:custGeom>
              <a:rect b="b" l="l" r="r" t="t"/>
              <a:pathLst>
                <a:path extrusionOk="0" h="674853" w="4374294">
                  <a:moveTo>
                    <a:pt x="46614" y="0"/>
                  </a:moveTo>
                  <a:lnTo>
                    <a:pt x="4327680" y="0"/>
                  </a:lnTo>
                  <a:cubicBezTo>
                    <a:pt x="4353424" y="0"/>
                    <a:pt x="4374294" y="20870"/>
                    <a:pt x="4374294" y="46614"/>
                  </a:cubicBezTo>
                  <a:lnTo>
                    <a:pt x="4374294" y="628239"/>
                  </a:lnTo>
                  <a:cubicBezTo>
                    <a:pt x="4374294" y="653983"/>
                    <a:pt x="4353424" y="674853"/>
                    <a:pt x="4327680" y="674853"/>
                  </a:cubicBezTo>
                  <a:lnTo>
                    <a:pt x="46614" y="674853"/>
                  </a:lnTo>
                  <a:cubicBezTo>
                    <a:pt x="34251" y="674853"/>
                    <a:pt x="22395" y="669942"/>
                    <a:pt x="13653" y="661200"/>
                  </a:cubicBezTo>
                  <a:cubicBezTo>
                    <a:pt x="4911" y="652459"/>
                    <a:pt x="0" y="640602"/>
                    <a:pt x="0" y="628239"/>
                  </a:cubicBezTo>
                  <a:lnTo>
                    <a:pt x="0" y="46614"/>
                  </a:lnTo>
                  <a:cubicBezTo>
                    <a:pt x="0" y="20870"/>
                    <a:pt x="20870" y="0"/>
                    <a:pt x="46614" y="0"/>
                  </a:cubicBezTo>
                  <a:close/>
                </a:path>
              </a:pathLst>
            </a:custGeom>
            <a:solidFill>
              <a:srgbClr val="AEDEFF"/>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0" name="Google Shape;210;p14"/>
            <p:cNvSpPr txBox="1"/>
            <p:nvPr/>
          </p:nvSpPr>
          <p:spPr>
            <a:xfrm>
              <a:off x="0" y="-38100"/>
              <a:ext cx="4374294" cy="71295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1" name="Google Shape;211;p14"/>
          <p:cNvGrpSpPr/>
          <p:nvPr/>
        </p:nvGrpSpPr>
        <p:grpSpPr>
          <a:xfrm>
            <a:off x="4053102" y="2278172"/>
            <a:ext cx="1037797" cy="1037797"/>
            <a:chOff x="0" y="0"/>
            <a:chExt cx="812800" cy="812800"/>
          </a:xfrm>
        </p:grpSpPr>
        <p:sp>
          <p:nvSpPr>
            <p:cNvPr id="212" name="Google Shape;21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3" name="Google Shape;213;p1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4" name="Google Shape;214;p14"/>
          <p:cNvSpPr txBox="1"/>
          <p:nvPr/>
        </p:nvSpPr>
        <p:spPr>
          <a:xfrm>
            <a:off x="3807247" y="1532047"/>
            <a:ext cx="1529507" cy="560388"/>
          </a:xfrm>
          <a:prstGeom prst="rect">
            <a:avLst/>
          </a:prstGeom>
          <a:noFill/>
          <a:ln>
            <a:noFill/>
          </a:ln>
        </p:spPr>
        <p:txBody>
          <a:bodyPr anchorCtr="0" anchor="t" bIns="0" lIns="0" spcFirstLastPara="1" rIns="0" wrap="square" tIns="0">
            <a:spAutoFit/>
          </a:bodyPr>
          <a:lstStyle/>
          <a:p>
            <a:pPr indent="0" lvl="0" marL="0" marR="0" rtl="0" algn="ctr">
              <a:lnSpc>
                <a:spcPct val="130004"/>
              </a:lnSpc>
              <a:spcBef>
                <a:spcPts val="0"/>
              </a:spcBef>
              <a:spcAft>
                <a:spcPts val="0"/>
              </a:spcAft>
              <a:buNone/>
            </a:pPr>
            <a:r>
              <a:rPr b="0" i="0" lang="en" sz="3500" u="none" cap="none" strike="noStrike">
                <a:solidFill>
                  <a:srgbClr val="000000"/>
                </a:solidFill>
                <a:latin typeface="Pacifico"/>
                <a:ea typeface="Pacifico"/>
                <a:cs typeface="Pacifico"/>
                <a:sym typeface="Pacifico"/>
              </a:rPr>
              <a:t>2023</a:t>
            </a:r>
            <a:endParaRPr sz="700"/>
          </a:p>
        </p:txBody>
      </p:sp>
      <p:sp>
        <p:nvSpPr>
          <p:cNvPr id="215" name="Google Shape;215;p14"/>
          <p:cNvSpPr txBox="1"/>
          <p:nvPr/>
        </p:nvSpPr>
        <p:spPr>
          <a:xfrm>
            <a:off x="3529718" y="3311913"/>
            <a:ext cx="2084563" cy="441325"/>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Add a main point</a:t>
            </a:r>
            <a:endParaRPr sz="700"/>
          </a:p>
        </p:txBody>
      </p:sp>
      <p:sp>
        <p:nvSpPr>
          <p:cNvPr id="216" name="Google Shape;216;p14"/>
          <p:cNvSpPr txBox="1"/>
          <p:nvPr/>
        </p:nvSpPr>
        <p:spPr>
          <a:xfrm>
            <a:off x="3807247" y="3926402"/>
            <a:ext cx="1529507" cy="35083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Elaborate on what</a:t>
            </a:r>
            <a:endParaRPr sz="700"/>
          </a:p>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you want to discuss. </a:t>
            </a:r>
            <a:endParaRPr sz="700"/>
          </a:p>
        </p:txBody>
      </p:sp>
      <p:sp>
        <p:nvSpPr>
          <p:cNvPr id="217" name="Google Shape;217;p14"/>
          <p:cNvSpPr txBox="1"/>
          <p:nvPr/>
        </p:nvSpPr>
        <p:spPr>
          <a:xfrm>
            <a:off x="887488" y="476250"/>
            <a:ext cx="7369024" cy="716375"/>
          </a:xfrm>
          <a:prstGeom prst="rect">
            <a:avLst/>
          </a:prstGeom>
          <a:noFill/>
          <a:ln>
            <a:noFill/>
          </a:ln>
        </p:spPr>
        <p:txBody>
          <a:bodyPr anchorCtr="0" anchor="t" bIns="0" lIns="0" spcFirstLastPara="1" rIns="0" wrap="square" tIns="0">
            <a:spAutoFit/>
          </a:bodyPr>
          <a:lstStyle/>
          <a:p>
            <a:pPr indent="0" lvl="0" marL="0" marR="0" rtl="0" algn="ctr">
              <a:lnSpc>
                <a:spcPct val="129995"/>
              </a:lnSpc>
              <a:spcBef>
                <a:spcPts val="0"/>
              </a:spcBef>
              <a:spcAft>
                <a:spcPts val="0"/>
              </a:spcAft>
              <a:buNone/>
            </a:pPr>
            <a:r>
              <a:rPr b="0" i="0" lang="en" sz="4500" u="none" cap="none" strike="noStrike">
                <a:solidFill>
                  <a:srgbClr val="000000"/>
                </a:solidFill>
                <a:latin typeface="Pacifico"/>
                <a:ea typeface="Pacifico"/>
                <a:cs typeface="Pacifico"/>
                <a:sym typeface="Pacifico"/>
              </a:rPr>
              <a:t>Add a Timeline Page</a:t>
            </a:r>
            <a:endParaRPr sz="700"/>
          </a:p>
        </p:txBody>
      </p:sp>
      <p:sp>
        <p:nvSpPr>
          <p:cNvPr id="218" name="Google Shape;218;p14"/>
          <p:cNvSpPr/>
          <p:nvPr/>
        </p:nvSpPr>
        <p:spPr>
          <a:xfrm>
            <a:off x="4198511" y="2518363"/>
            <a:ext cx="746978" cy="665489"/>
          </a:xfrm>
          <a:custGeom>
            <a:rect b="b" l="l" r="r" t="t"/>
            <a:pathLst>
              <a:path extrusionOk="0" h="1330978" w="1493955">
                <a:moveTo>
                  <a:pt x="0" y="0"/>
                </a:moveTo>
                <a:lnTo>
                  <a:pt x="1493956" y="0"/>
                </a:lnTo>
                <a:lnTo>
                  <a:pt x="1493956" y="1330979"/>
                </a:lnTo>
                <a:lnTo>
                  <a:pt x="0" y="1330979"/>
                </a:lnTo>
                <a:lnTo>
                  <a:pt x="0" y="0"/>
                </a:lnTo>
                <a:close/>
              </a:path>
            </a:pathLst>
          </a:custGeom>
          <a:blipFill rotWithShape="1">
            <a:blip r:embed="rId4">
              <a:alphaModFix/>
            </a:blip>
            <a:stretch>
              <a:fillRect b="0" l="0" r="0" t="0"/>
            </a:stretch>
          </a:blipFill>
          <a:ln>
            <a:noFill/>
          </a:ln>
        </p:spPr>
      </p:sp>
      <p:grpSp>
        <p:nvGrpSpPr>
          <p:cNvPr id="219" name="Google Shape;219;p14"/>
          <p:cNvGrpSpPr/>
          <p:nvPr/>
        </p:nvGrpSpPr>
        <p:grpSpPr>
          <a:xfrm>
            <a:off x="6637157" y="2278172"/>
            <a:ext cx="1037797" cy="1037797"/>
            <a:chOff x="0" y="0"/>
            <a:chExt cx="812800" cy="812800"/>
          </a:xfrm>
        </p:grpSpPr>
        <p:sp>
          <p:nvSpPr>
            <p:cNvPr id="220" name="Google Shape;22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1" name="Google Shape;221;p1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2" name="Google Shape;222;p14"/>
          <p:cNvSpPr txBox="1"/>
          <p:nvPr/>
        </p:nvSpPr>
        <p:spPr>
          <a:xfrm>
            <a:off x="6503860" y="1532047"/>
            <a:ext cx="1304390" cy="560388"/>
          </a:xfrm>
          <a:prstGeom prst="rect">
            <a:avLst/>
          </a:prstGeom>
          <a:noFill/>
          <a:ln>
            <a:noFill/>
          </a:ln>
        </p:spPr>
        <p:txBody>
          <a:bodyPr anchorCtr="0" anchor="t" bIns="0" lIns="0" spcFirstLastPara="1" rIns="0" wrap="square" tIns="0">
            <a:spAutoFit/>
          </a:bodyPr>
          <a:lstStyle/>
          <a:p>
            <a:pPr indent="0" lvl="0" marL="0" marR="0" rtl="0" algn="ctr">
              <a:lnSpc>
                <a:spcPct val="130004"/>
              </a:lnSpc>
              <a:spcBef>
                <a:spcPts val="0"/>
              </a:spcBef>
              <a:spcAft>
                <a:spcPts val="0"/>
              </a:spcAft>
              <a:buNone/>
            </a:pPr>
            <a:r>
              <a:rPr b="0" i="0" lang="en" sz="3500" u="none" cap="none" strike="noStrike">
                <a:solidFill>
                  <a:srgbClr val="000000"/>
                </a:solidFill>
                <a:latin typeface="Pacifico"/>
                <a:ea typeface="Pacifico"/>
                <a:cs typeface="Pacifico"/>
                <a:sym typeface="Pacifico"/>
              </a:rPr>
              <a:t>2024</a:t>
            </a:r>
            <a:endParaRPr sz="700"/>
          </a:p>
        </p:txBody>
      </p:sp>
      <p:sp>
        <p:nvSpPr>
          <p:cNvPr id="223" name="Google Shape;223;p14"/>
          <p:cNvSpPr txBox="1"/>
          <p:nvPr/>
        </p:nvSpPr>
        <p:spPr>
          <a:xfrm>
            <a:off x="6113773" y="3311913"/>
            <a:ext cx="2084563" cy="441325"/>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Add a main point</a:t>
            </a:r>
            <a:endParaRPr sz="700"/>
          </a:p>
        </p:txBody>
      </p:sp>
      <p:sp>
        <p:nvSpPr>
          <p:cNvPr id="224" name="Google Shape;224;p14"/>
          <p:cNvSpPr txBox="1"/>
          <p:nvPr/>
        </p:nvSpPr>
        <p:spPr>
          <a:xfrm>
            <a:off x="6391302" y="3926402"/>
            <a:ext cx="1529507" cy="35083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Elaborate on what</a:t>
            </a:r>
            <a:endParaRPr sz="700"/>
          </a:p>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you want to discuss. </a:t>
            </a:r>
            <a:endParaRPr sz="700"/>
          </a:p>
        </p:txBody>
      </p:sp>
      <p:sp>
        <p:nvSpPr>
          <p:cNvPr id="225" name="Google Shape;225;p14"/>
          <p:cNvSpPr/>
          <p:nvPr/>
        </p:nvSpPr>
        <p:spPr>
          <a:xfrm>
            <a:off x="6888086" y="2450146"/>
            <a:ext cx="535937" cy="690317"/>
          </a:xfrm>
          <a:custGeom>
            <a:rect b="b" l="l" r="r" t="t"/>
            <a:pathLst>
              <a:path extrusionOk="0" h="1380635" w="1071874">
                <a:moveTo>
                  <a:pt x="0" y="0"/>
                </a:moveTo>
                <a:lnTo>
                  <a:pt x="1071875" y="0"/>
                </a:lnTo>
                <a:lnTo>
                  <a:pt x="1071875" y="1380634"/>
                </a:lnTo>
                <a:lnTo>
                  <a:pt x="0" y="1380634"/>
                </a:lnTo>
                <a:lnTo>
                  <a:pt x="0" y="0"/>
                </a:lnTo>
                <a:close/>
              </a:path>
            </a:pathLst>
          </a:custGeom>
          <a:blipFill rotWithShape="1">
            <a:blip r:embed="rId5">
              <a:alphaModFix/>
            </a:blip>
            <a:stretch>
              <a:fillRect b="0" l="0" r="0" t="0"/>
            </a:stretch>
          </a:blipFill>
          <a:ln>
            <a:noFill/>
          </a:ln>
        </p:spPr>
      </p:sp>
      <p:grpSp>
        <p:nvGrpSpPr>
          <p:cNvPr id="226" name="Google Shape;226;p14"/>
          <p:cNvGrpSpPr/>
          <p:nvPr/>
        </p:nvGrpSpPr>
        <p:grpSpPr>
          <a:xfrm>
            <a:off x="1469047" y="2278172"/>
            <a:ext cx="1037797" cy="1037797"/>
            <a:chOff x="0" y="0"/>
            <a:chExt cx="812800" cy="812800"/>
          </a:xfrm>
        </p:grpSpPr>
        <p:sp>
          <p:nvSpPr>
            <p:cNvPr id="227" name="Google Shape;22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8" name="Google Shape;228;p1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9" name="Google Shape;229;p14"/>
          <p:cNvSpPr txBox="1"/>
          <p:nvPr/>
        </p:nvSpPr>
        <p:spPr>
          <a:xfrm>
            <a:off x="1281363" y="1532047"/>
            <a:ext cx="1413165" cy="560388"/>
          </a:xfrm>
          <a:prstGeom prst="rect">
            <a:avLst/>
          </a:prstGeom>
          <a:noFill/>
          <a:ln>
            <a:noFill/>
          </a:ln>
        </p:spPr>
        <p:txBody>
          <a:bodyPr anchorCtr="0" anchor="t" bIns="0" lIns="0" spcFirstLastPara="1" rIns="0" wrap="square" tIns="0">
            <a:spAutoFit/>
          </a:bodyPr>
          <a:lstStyle/>
          <a:p>
            <a:pPr indent="0" lvl="0" marL="0" marR="0" rtl="0" algn="ctr">
              <a:lnSpc>
                <a:spcPct val="130004"/>
              </a:lnSpc>
              <a:spcBef>
                <a:spcPts val="0"/>
              </a:spcBef>
              <a:spcAft>
                <a:spcPts val="0"/>
              </a:spcAft>
              <a:buNone/>
            </a:pPr>
            <a:r>
              <a:rPr b="0" i="0" lang="en" sz="3500" u="none" cap="none" strike="noStrike">
                <a:solidFill>
                  <a:srgbClr val="000000"/>
                </a:solidFill>
                <a:latin typeface="Pacifico"/>
                <a:ea typeface="Pacifico"/>
                <a:cs typeface="Pacifico"/>
                <a:sym typeface="Pacifico"/>
              </a:rPr>
              <a:t>2022</a:t>
            </a:r>
            <a:endParaRPr sz="700"/>
          </a:p>
        </p:txBody>
      </p:sp>
      <p:sp>
        <p:nvSpPr>
          <p:cNvPr id="230" name="Google Shape;230;p14"/>
          <p:cNvSpPr txBox="1"/>
          <p:nvPr/>
        </p:nvSpPr>
        <p:spPr>
          <a:xfrm>
            <a:off x="945664" y="3311913"/>
            <a:ext cx="2084563" cy="441325"/>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Add a main point</a:t>
            </a:r>
            <a:endParaRPr sz="700"/>
          </a:p>
        </p:txBody>
      </p:sp>
      <p:sp>
        <p:nvSpPr>
          <p:cNvPr id="231" name="Google Shape;231;p14"/>
          <p:cNvSpPr txBox="1"/>
          <p:nvPr/>
        </p:nvSpPr>
        <p:spPr>
          <a:xfrm>
            <a:off x="1223192" y="3926402"/>
            <a:ext cx="1529507" cy="35083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Elaborate on what</a:t>
            </a:r>
            <a:endParaRPr sz="700"/>
          </a:p>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you want to discuss. </a:t>
            </a:r>
            <a:endParaRPr sz="700"/>
          </a:p>
        </p:txBody>
      </p:sp>
      <p:sp>
        <p:nvSpPr>
          <p:cNvPr id="232" name="Google Shape;232;p14"/>
          <p:cNvSpPr/>
          <p:nvPr/>
        </p:nvSpPr>
        <p:spPr>
          <a:xfrm>
            <a:off x="1616382" y="2437559"/>
            <a:ext cx="743127" cy="710700"/>
          </a:xfrm>
          <a:custGeom>
            <a:rect b="b" l="l" r="r" t="t"/>
            <a:pathLst>
              <a:path extrusionOk="0" h="1421400" w="1486254">
                <a:moveTo>
                  <a:pt x="0" y="0"/>
                </a:moveTo>
                <a:lnTo>
                  <a:pt x="1486255" y="0"/>
                </a:lnTo>
                <a:lnTo>
                  <a:pt x="1486255" y="1421399"/>
                </a:lnTo>
                <a:lnTo>
                  <a:pt x="0" y="1421399"/>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grpSp>
        <p:nvGrpSpPr>
          <p:cNvPr id="237" name="Google Shape;237;p15"/>
          <p:cNvGrpSpPr/>
          <p:nvPr/>
        </p:nvGrpSpPr>
        <p:grpSpPr>
          <a:xfrm>
            <a:off x="0" y="-54401"/>
            <a:ext cx="9144000" cy="6678519"/>
            <a:chOff x="0" y="0"/>
            <a:chExt cx="24384000" cy="17809382"/>
          </a:xfrm>
        </p:grpSpPr>
        <p:sp>
          <p:nvSpPr>
            <p:cNvPr id="238" name="Google Shape;238;p15"/>
            <p:cNvSpPr/>
            <p:nvPr/>
          </p:nvSpPr>
          <p:spPr>
            <a:xfrm>
              <a:off x="0"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39" name="Google Shape;239;p15"/>
            <p:cNvSpPr/>
            <p:nvPr/>
          </p:nvSpPr>
          <p:spPr>
            <a:xfrm>
              <a:off x="0"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40" name="Google Shape;240;p15"/>
            <p:cNvSpPr/>
            <p:nvPr/>
          </p:nvSpPr>
          <p:spPr>
            <a:xfrm>
              <a:off x="0"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41" name="Google Shape;241;p15"/>
            <p:cNvSpPr/>
            <p:nvPr/>
          </p:nvSpPr>
          <p:spPr>
            <a:xfrm>
              <a:off x="6204686"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42" name="Google Shape;242;p15"/>
            <p:cNvSpPr/>
            <p:nvPr/>
          </p:nvSpPr>
          <p:spPr>
            <a:xfrm>
              <a:off x="6204686"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43" name="Google Shape;243;p15"/>
            <p:cNvSpPr/>
            <p:nvPr/>
          </p:nvSpPr>
          <p:spPr>
            <a:xfrm>
              <a:off x="6204686"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44" name="Google Shape;244;p15"/>
            <p:cNvSpPr/>
            <p:nvPr/>
          </p:nvSpPr>
          <p:spPr>
            <a:xfrm>
              <a:off x="12409371"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45" name="Google Shape;245;p15"/>
            <p:cNvSpPr/>
            <p:nvPr/>
          </p:nvSpPr>
          <p:spPr>
            <a:xfrm>
              <a:off x="12409371"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46" name="Google Shape;246;p15"/>
            <p:cNvSpPr/>
            <p:nvPr/>
          </p:nvSpPr>
          <p:spPr>
            <a:xfrm>
              <a:off x="12409371"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47" name="Google Shape;247;p15"/>
            <p:cNvSpPr/>
            <p:nvPr/>
          </p:nvSpPr>
          <p:spPr>
            <a:xfrm>
              <a:off x="18614057"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48" name="Google Shape;248;p15"/>
            <p:cNvSpPr/>
            <p:nvPr/>
          </p:nvSpPr>
          <p:spPr>
            <a:xfrm>
              <a:off x="18614057"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49" name="Google Shape;249;p15"/>
            <p:cNvSpPr/>
            <p:nvPr/>
          </p:nvSpPr>
          <p:spPr>
            <a:xfrm>
              <a:off x="18614057"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grpSp>
      <p:grpSp>
        <p:nvGrpSpPr>
          <p:cNvPr id="250" name="Google Shape;250;p15"/>
          <p:cNvGrpSpPr/>
          <p:nvPr/>
        </p:nvGrpSpPr>
        <p:grpSpPr>
          <a:xfrm>
            <a:off x="1416241" y="2748282"/>
            <a:ext cx="4170855" cy="1796734"/>
            <a:chOff x="0" y="-38100"/>
            <a:chExt cx="2196994" cy="946428"/>
          </a:xfrm>
        </p:grpSpPr>
        <p:sp>
          <p:nvSpPr>
            <p:cNvPr id="251" name="Google Shape;251;p15"/>
            <p:cNvSpPr/>
            <p:nvPr/>
          </p:nvSpPr>
          <p:spPr>
            <a:xfrm>
              <a:off x="0" y="0"/>
              <a:ext cx="2196994" cy="908328"/>
            </a:xfrm>
            <a:custGeom>
              <a:rect b="b" l="l" r="r" t="t"/>
              <a:pathLst>
                <a:path extrusionOk="0" h="908328" w="2196994">
                  <a:moveTo>
                    <a:pt x="92810" y="0"/>
                  </a:moveTo>
                  <a:lnTo>
                    <a:pt x="2104184" y="0"/>
                  </a:lnTo>
                  <a:cubicBezTo>
                    <a:pt x="2155441" y="0"/>
                    <a:pt x="2196994" y="41552"/>
                    <a:pt x="2196994" y="92810"/>
                  </a:cubicBezTo>
                  <a:lnTo>
                    <a:pt x="2196994" y="815518"/>
                  </a:lnTo>
                  <a:cubicBezTo>
                    <a:pt x="2196994" y="866776"/>
                    <a:pt x="2155441" y="908328"/>
                    <a:pt x="2104184" y="908328"/>
                  </a:cubicBezTo>
                  <a:lnTo>
                    <a:pt x="92810" y="908328"/>
                  </a:lnTo>
                  <a:cubicBezTo>
                    <a:pt x="41552" y="908328"/>
                    <a:pt x="0" y="866776"/>
                    <a:pt x="0" y="815518"/>
                  </a:cubicBezTo>
                  <a:lnTo>
                    <a:pt x="0" y="92810"/>
                  </a:lnTo>
                  <a:cubicBezTo>
                    <a:pt x="0" y="41552"/>
                    <a:pt x="41552" y="0"/>
                    <a:pt x="92810"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2" name="Google Shape;252;p15"/>
            <p:cNvSpPr txBox="1"/>
            <p:nvPr/>
          </p:nvSpPr>
          <p:spPr>
            <a:xfrm>
              <a:off x="0" y="-38100"/>
              <a:ext cx="2196994" cy="94642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3" name="Google Shape;253;p15"/>
          <p:cNvGrpSpPr/>
          <p:nvPr/>
        </p:nvGrpSpPr>
        <p:grpSpPr>
          <a:xfrm>
            <a:off x="3988417" y="704857"/>
            <a:ext cx="3502663" cy="1812273"/>
            <a:chOff x="0" y="-38100"/>
            <a:chExt cx="1845024" cy="954613"/>
          </a:xfrm>
        </p:grpSpPr>
        <p:sp>
          <p:nvSpPr>
            <p:cNvPr id="254" name="Google Shape;254;p15"/>
            <p:cNvSpPr/>
            <p:nvPr/>
          </p:nvSpPr>
          <p:spPr>
            <a:xfrm>
              <a:off x="0" y="0"/>
              <a:ext cx="1845024" cy="916513"/>
            </a:xfrm>
            <a:custGeom>
              <a:rect b="b" l="l" r="r" t="t"/>
              <a:pathLst>
                <a:path extrusionOk="0" h="916513" w="1845024">
                  <a:moveTo>
                    <a:pt x="110515" y="0"/>
                  </a:moveTo>
                  <a:lnTo>
                    <a:pt x="1734509" y="0"/>
                  </a:lnTo>
                  <a:cubicBezTo>
                    <a:pt x="1795545" y="0"/>
                    <a:pt x="1845024" y="49479"/>
                    <a:pt x="1845024" y="110515"/>
                  </a:cubicBezTo>
                  <a:lnTo>
                    <a:pt x="1845024" y="805998"/>
                  </a:lnTo>
                  <a:cubicBezTo>
                    <a:pt x="1845024" y="867034"/>
                    <a:pt x="1795545" y="916513"/>
                    <a:pt x="1734509" y="916513"/>
                  </a:cubicBezTo>
                  <a:lnTo>
                    <a:pt x="110515" y="916513"/>
                  </a:lnTo>
                  <a:cubicBezTo>
                    <a:pt x="49479" y="916513"/>
                    <a:pt x="0" y="867034"/>
                    <a:pt x="0" y="805998"/>
                  </a:cubicBezTo>
                  <a:lnTo>
                    <a:pt x="0" y="110515"/>
                  </a:lnTo>
                  <a:cubicBezTo>
                    <a:pt x="0" y="49479"/>
                    <a:pt x="49479" y="0"/>
                    <a:pt x="110515"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5" name="Google Shape;255;p15"/>
            <p:cNvSpPr txBox="1"/>
            <p:nvPr/>
          </p:nvSpPr>
          <p:spPr>
            <a:xfrm>
              <a:off x="0" y="-38100"/>
              <a:ext cx="1845024" cy="95461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56" name="Google Shape;256;p15"/>
          <p:cNvPicPr preferRelativeResize="0"/>
          <p:nvPr/>
        </p:nvPicPr>
        <p:blipFill>
          <a:blip r:embed="rId4">
            <a:alphaModFix/>
          </a:blip>
          <a:stretch>
            <a:fillRect/>
          </a:stretch>
        </p:blipFill>
        <p:spPr>
          <a:xfrm>
            <a:off x="6313750" y="656120"/>
            <a:ext cx="2605174" cy="3591268"/>
          </a:xfrm>
          <a:prstGeom prst="rect">
            <a:avLst/>
          </a:prstGeom>
          <a:noFill/>
          <a:ln>
            <a:noFill/>
          </a:ln>
        </p:spPr>
      </p:pic>
      <p:pic>
        <p:nvPicPr>
          <p:cNvPr id="257" name="Google Shape;257;p15"/>
          <p:cNvPicPr preferRelativeResize="0"/>
          <p:nvPr/>
        </p:nvPicPr>
        <p:blipFill rotWithShape="1">
          <a:blip r:embed="rId5">
            <a:alphaModFix/>
          </a:blip>
          <a:srcRect b="0" l="64576" r="0" t="0"/>
          <a:stretch/>
        </p:blipFill>
        <p:spPr>
          <a:xfrm>
            <a:off x="5904900" y="174100"/>
            <a:ext cx="3239100" cy="5143500"/>
          </a:xfrm>
          <a:prstGeom prst="rect">
            <a:avLst/>
          </a:prstGeom>
          <a:noFill/>
          <a:ln>
            <a:noFill/>
          </a:ln>
        </p:spPr>
      </p:pic>
      <p:sp>
        <p:nvSpPr>
          <p:cNvPr id="258" name="Google Shape;258;p15"/>
          <p:cNvSpPr txBox="1"/>
          <p:nvPr/>
        </p:nvSpPr>
        <p:spPr>
          <a:xfrm>
            <a:off x="3377896" y="3012634"/>
            <a:ext cx="1582888" cy="441325"/>
          </a:xfrm>
          <a:prstGeom prst="rect">
            <a:avLst/>
          </a:prstGeom>
          <a:noFill/>
          <a:ln>
            <a:noFill/>
          </a:ln>
        </p:spPr>
        <p:txBody>
          <a:bodyPr anchorCtr="0" anchor="t" bIns="0" lIns="0" spcFirstLastPara="1" rIns="0" wrap="square" tIns="0">
            <a:spAutoFit/>
          </a:bodyPr>
          <a:lstStyle/>
          <a:p>
            <a:pPr indent="0" lvl="0" marL="0" marR="0" rtl="0" algn="l">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 Main Point</a:t>
            </a:r>
            <a:endParaRPr sz="700"/>
          </a:p>
        </p:txBody>
      </p:sp>
      <p:sp>
        <p:nvSpPr>
          <p:cNvPr id="259" name="Google Shape;259;p15"/>
          <p:cNvSpPr txBox="1"/>
          <p:nvPr/>
        </p:nvSpPr>
        <p:spPr>
          <a:xfrm>
            <a:off x="4593640" y="1010981"/>
            <a:ext cx="1582889" cy="441325"/>
          </a:xfrm>
          <a:prstGeom prst="rect">
            <a:avLst/>
          </a:prstGeom>
          <a:noFill/>
          <a:ln>
            <a:noFill/>
          </a:ln>
        </p:spPr>
        <p:txBody>
          <a:bodyPr anchorCtr="0" anchor="t" bIns="0" lIns="0" spcFirstLastPara="1" rIns="0" wrap="square" tIns="0">
            <a:spAutoFit/>
          </a:bodyPr>
          <a:lstStyle/>
          <a:p>
            <a:pPr indent="0" lvl="0" marL="0" marR="0" rtl="0" algn="r">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 Main Point</a:t>
            </a:r>
            <a:endParaRPr sz="700"/>
          </a:p>
        </p:txBody>
      </p:sp>
      <p:sp>
        <p:nvSpPr>
          <p:cNvPr id="260" name="Google Shape;260;p15"/>
          <p:cNvSpPr txBox="1"/>
          <p:nvPr/>
        </p:nvSpPr>
        <p:spPr>
          <a:xfrm>
            <a:off x="3468384" y="3545605"/>
            <a:ext cx="1981800" cy="615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Lorem ipsum dolor sit amet, consectetur adipiscing elit, sed do eiusmod tempor incididunt ut labore et dolore magna aliqua.</a:t>
            </a:r>
            <a:endParaRPr sz="700"/>
          </a:p>
        </p:txBody>
      </p:sp>
      <p:sp>
        <p:nvSpPr>
          <p:cNvPr id="261" name="Google Shape;261;p15"/>
          <p:cNvSpPr txBox="1"/>
          <p:nvPr/>
        </p:nvSpPr>
        <p:spPr>
          <a:xfrm>
            <a:off x="4222057" y="1546534"/>
            <a:ext cx="1954500" cy="615600"/>
          </a:xfrm>
          <a:prstGeom prst="rect">
            <a:avLst/>
          </a:prstGeom>
          <a:noFill/>
          <a:ln>
            <a:noFill/>
          </a:ln>
        </p:spPr>
        <p:txBody>
          <a:bodyPr anchorCtr="0" anchor="t" bIns="0" lIns="0" spcFirstLastPara="1" rIns="0" wrap="square" tIns="0">
            <a:spAutoFit/>
          </a:bodyPr>
          <a:lstStyle/>
          <a:p>
            <a:pPr indent="0" lvl="1" marL="0" marR="0" rtl="0" algn="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Lorem ipsum dolor sit amet, consectetur adipiscing elit, sed do eiusmod tempor incididunt ut labore et dolore magna aliqua.</a:t>
            </a:r>
            <a:endParaRPr sz="700"/>
          </a:p>
        </p:txBody>
      </p:sp>
      <p:pic>
        <p:nvPicPr>
          <p:cNvPr id="262" name="Google Shape;262;p15"/>
          <p:cNvPicPr preferRelativeResize="0"/>
          <p:nvPr/>
        </p:nvPicPr>
        <p:blipFill>
          <a:blip r:embed="rId6">
            <a:alphaModFix/>
          </a:blip>
          <a:stretch>
            <a:fillRect/>
          </a:stretch>
        </p:blipFill>
        <p:spPr>
          <a:xfrm>
            <a:off x="5400" y="777324"/>
            <a:ext cx="3011750" cy="4120227"/>
          </a:xfrm>
          <a:prstGeom prst="rect">
            <a:avLst/>
          </a:prstGeom>
          <a:noFill/>
          <a:ln>
            <a:noFill/>
          </a:ln>
        </p:spPr>
      </p:pic>
      <p:pic>
        <p:nvPicPr>
          <p:cNvPr id="263" name="Google Shape;263;p15"/>
          <p:cNvPicPr preferRelativeResize="0"/>
          <p:nvPr/>
        </p:nvPicPr>
        <p:blipFill rotWithShape="1">
          <a:blip r:embed="rId7">
            <a:alphaModFix/>
          </a:blip>
          <a:srcRect b="0" l="0" r="59718" t="0"/>
          <a:stretch/>
        </p:blipFill>
        <p:spPr>
          <a:xfrm>
            <a:off x="-238600" y="174100"/>
            <a:ext cx="3683401"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grpSp>
        <p:nvGrpSpPr>
          <p:cNvPr id="268" name="Google Shape;268;p16"/>
          <p:cNvGrpSpPr/>
          <p:nvPr/>
        </p:nvGrpSpPr>
        <p:grpSpPr>
          <a:xfrm>
            <a:off x="0" y="-54401"/>
            <a:ext cx="9144000" cy="6678519"/>
            <a:chOff x="0" y="0"/>
            <a:chExt cx="24384000" cy="17809382"/>
          </a:xfrm>
        </p:grpSpPr>
        <p:sp>
          <p:nvSpPr>
            <p:cNvPr id="269" name="Google Shape;269;p16"/>
            <p:cNvSpPr/>
            <p:nvPr/>
          </p:nvSpPr>
          <p:spPr>
            <a:xfrm>
              <a:off x="0"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70" name="Google Shape;270;p16"/>
            <p:cNvSpPr/>
            <p:nvPr/>
          </p:nvSpPr>
          <p:spPr>
            <a:xfrm>
              <a:off x="0"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71" name="Google Shape;271;p16"/>
            <p:cNvSpPr/>
            <p:nvPr/>
          </p:nvSpPr>
          <p:spPr>
            <a:xfrm>
              <a:off x="0"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72" name="Google Shape;272;p16"/>
            <p:cNvSpPr/>
            <p:nvPr/>
          </p:nvSpPr>
          <p:spPr>
            <a:xfrm>
              <a:off x="6204686"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73" name="Google Shape;273;p16"/>
            <p:cNvSpPr/>
            <p:nvPr/>
          </p:nvSpPr>
          <p:spPr>
            <a:xfrm>
              <a:off x="6204686"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74" name="Google Shape;274;p16"/>
            <p:cNvSpPr/>
            <p:nvPr/>
          </p:nvSpPr>
          <p:spPr>
            <a:xfrm>
              <a:off x="6204686"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75" name="Google Shape;275;p16"/>
            <p:cNvSpPr/>
            <p:nvPr/>
          </p:nvSpPr>
          <p:spPr>
            <a:xfrm>
              <a:off x="12409371"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76" name="Google Shape;276;p16"/>
            <p:cNvSpPr/>
            <p:nvPr/>
          </p:nvSpPr>
          <p:spPr>
            <a:xfrm>
              <a:off x="12409371"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77" name="Google Shape;277;p16"/>
            <p:cNvSpPr/>
            <p:nvPr/>
          </p:nvSpPr>
          <p:spPr>
            <a:xfrm>
              <a:off x="12409371"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78" name="Google Shape;278;p16"/>
            <p:cNvSpPr/>
            <p:nvPr/>
          </p:nvSpPr>
          <p:spPr>
            <a:xfrm>
              <a:off x="18614057"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79" name="Google Shape;279;p16"/>
            <p:cNvSpPr/>
            <p:nvPr/>
          </p:nvSpPr>
          <p:spPr>
            <a:xfrm>
              <a:off x="18614057"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280" name="Google Shape;280;p16"/>
            <p:cNvSpPr/>
            <p:nvPr/>
          </p:nvSpPr>
          <p:spPr>
            <a:xfrm>
              <a:off x="18614057"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grpSp>
      <p:grpSp>
        <p:nvGrpSpPr>
          <p:cNvPr id="281" name="Google Shape;281;p16"/>
          <p:cNvGrpSpPr/>
          <p:nvPr/>
        </p:nvGrpSpPr>
        <p:grpSpPr>
          <a:xfrm>
            <a:off x="3207270" y="487306"/>
            <a:ext cx="2717925" cy="4096559"/>
            <a:chOff x="0" y="-38100"/>
            <a:chExt cx="1431664" cy="2157858"/>
          </a:xfrm>
        </p:grpSpPr>
        <p:sp>
          <p:nvSpPr>
            <p:cNvPr id="282" name="Google Shape;282;p16"/>
            <p:cNvSpPr/>
            <p:nvPr/>
          </p:nvSpPr>
          <p:spPr>
            <a:xfrm>
              <a:off x="0" y="0"/>
              <a:ext cx="1431664" cy="2119758"/>
            </a:xfrm>
            <a:custGeom>
              <a:rect b="b" l="l" r="r" t="t"/>
              <a:pathLst>
                <a:path extrusionOk="0" h="2119758" w="1431664">
                  <a:moveTo>
                    <a:pt x="142423" y="0"/>
                  </a:moveTo>
                  <a:lnTo>
                    <a:pt x="1289241" y="0"/>
                  </a:lnTo>
                  <a:cubicBezTo>
                    <a:pt x="1327014" y="0"/>
                    <a:pt x="1363240" y="15005"/>
                    <a:pt x="1389950" y="41715"/>
                  </a:cubicBezTo>
                  <a:cubicBezTo>
                    <a:pt x="1416659" y="68424"/>
                    <a:pt x="1431664" y="104650"/>
                    <a:pt x="1431664" y="142423"/>
                  </a:cubicBezTo>
                  <a:lnTo>
                    <a:pt x="1431664" y="1977335"/>
                  </a:lnTo>
                  <a:cubicBezTo>
                    <a:pt x="1431664" y="2055993"/>
                    <a:pt x="1367899" y="2119758"/>
                    <a:pt x="1289241" y="2119758"/>
                  </a:cubicBezTo>
                  <a:lnTo>
                    <a:pt x="142423" y="2119758"/>
                  </a:lnTo>
                  <a:cubicBezTo>
                    <a:pt x="104650" y="2119758"/>
                    <a:pt x="68424" y="2104753"/>
                    <a:pt x="41715" y="2078043"/>
                  </a:cubicBezTo>
                  <a:cubicBezTo>
                    <a:pt x="15005" y="2051334"/>
                    <a:pt x="0" y="2015108"/>
                    <a:pt x="0" y="1977335"/>
                  </a:cubicBezTo>
                  <a:lnTo>
                    <a:pt x="0" y="142423"/>
                  </a:lnTo>
                  <a:cubicBezTo>
                    <a:pt x="0" y="63765"/>
                    <a:pt x="63765" y="0"/>
                    <a:pt x="142423"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3" name="Google Shape;283;p16"/>
            <p:cNvSpPr txBox="1"/>
            <p:nvPr/>
          </p:nvSpPr>
          <p:spPr>
            <a:xfrm>
              <a:off x="0" y="-38100"/>
              <a:ext cx="1431664" cy="21578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4" name="Google Shape;284;p16"/>
          <p:cNvGrpSpPr/>
          <p:nvPr/>
        </p:nvGrpSpPr>
        <p:grpSpPr>
          <a:xfrm>
            <a:off x="3218805" y="487306"/>
            <a:ext cx="2717926" cy="1686991"/>
            <a:chOff x="0" y="-38100"/>
            <a:chExt cx="1431664" cy="888621"/>
          </a:xfrm>
        </p:grpSpPr>
        <p:sp>
          <p:nvSpPr>
            <p:cNvPr id="285" name="Google Shape;285;p16"/>
            <p:cNvSpPr/>
            <p:nvPr/>
          </p:nvSpPr>
          <p:spPr>
            <a:xfrm>
              <a:off x="0" y="0"/>
              <a:ext cx="1431664" cy="850521"/>
            </a:xfrm>
            <a:custGeom>
              <a:rect b="b" l="l" r="r" t="t"/>
              <a:pathLst>
                <a:path extrusionOk="0" h="850521" w="1431664">
                  <a:moveTo>
                    <a:pt x="142423" y="0"/>
                  </a:moveTo>
                  <a:lnTo>
                    <a:pt x="1289241" y="0"/>
                  </a:lnTo>
                  <a:cubicBezTo>
                    <a:pt x="1327014" y="0"/>
                    <a:pt x="1363240" y="15005"/>
                    <a:pt x="1389950" y="41715"/>
                  </a:cubicBezTo>
                  <a:cubicBezTo>
                    <a:pt x="1416659" y="68424"/>
                    <a:pt x="1431664" y="104650"/>
                    <a:pt x="1431664" y="142423"/>
                  </a:cubicBezTo>
                  <a:lnTo>
                    <a:pt x="1431664" y="708098"/>
                  </a:lnTo>
                  <a:cubicBezTo>
                    <a:pt x="1431664" y="745871"/>
                    <a:pt x="1416659" y="782097"/>
                    <a:pt x="1389950" y="808806"/>
                  </a:cubicBezTo>
                  <a:cubicBezTo>
                    <a:pt x="1363240" y="835516"/>
                    <a:pt x="1327014" y="850521"/>
                    <a:pt x="1289241" y="850521"/>
                  </a:cubicBezTo>
                  <a:lnTo>
                    <a:pt x="142423" y="850521"/>
                  </a:lnTo>
                  <a:cubicBezTo>
                    <a:pt x="63765" y="850521"/>
                    <a:pt x="0" y="786756"/>
                    <a:pt x="0" y="708098"/>
                  </a:cubicBezTo>
                  <a:lnTo>
                    <a:pt x="0" y="142423"/>
                  </a:lnTo>
                  <a:cubicBezTo>
                    <a:pt x="0" y="63765"/>
                    <a:pt x="63765" y="0"/>
                    <a:pt x="142423" y="0"/>
                  </a:cubicBezTo>
                  <a:close/>
                </a:path>
              </a:pathLst>
            </a:custGeom>
            <a:solidFill>
              <a:srgbClr val="AEDEFF"/>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6" name="Google Shape;286;p16"/>
            <p:cNvSpPr txBox="1"/>
            <p:nvPr/>
          </p:nvSpPr>
          <p:spPr>
            <a:xfrm>
              <a:off x="0" y="-38100"/>
              <a:ext cx="1431664" cy="88862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7" name="Google Shape;287;p16"/>
          <p:cNvGrpSpPr/>
          <p:nvPr/>
        </p:nvGrpSpPr>
        <p:grpSpPr>
          <a:xfrm>
            <a:off x="355735" y="605029"/>
            <a:ext cx="2564425" cy="3865197"/>
            <a:chOff x="0" y="-38100"/>
            <a:chExt cx="1431664" cy="2157858"/>
          </a:xfrm>
        </p:grpSpPr>
        <p:sp>
          <p:nvSpPr>
            <p:cNvPr id="288" name="Google Shape;288;p16"/>
            <p:cNvSpPr/>
            <p:nvPr/>
          </p:nvSpPr>
          <p:spPr>
            <a:xfrm>
              <a:off x="0" y="0"/>
              <a:ext cx="1431664" cy="2119758"/>
            </a:xfrm>
            <a:custGeom>
              <a:rect b="b" l="l" r="r" t="t"/>
              <a:pathLst>
                <a:path extrusionOk="0" h="2119758" w="1431664">
                  <a:moveTo>
                    <a:pt x="150948" y="0"/>
                  </a:moveTo>
                  <a:lnTo>
                    <a:pt x="1280716" y="0"/>
                  </a:lnTo>
                  <a:cubicBezTo>
                    <a:pt x="1364082" y="0"/>
                    <a:pt x="1431664" y="67582"/>
                    <a:pt x="1431664" y="150948"/>
                  </a:cubicBezTo>
                  <a:lnTo>
                    <a:pt x="1431664" y="1968810"/>
                  </a:lnTo>
                  <a:cubicBezTo>
                    <a:pt x="1431664" y="2052176"/>
                    <a:pt x="1364082" y="2119758"/>
                    <a:pt x="1280716" y="2119758"/>
                  </a:cubicBezTo>
                  <a:lnTo>
                    <a:pt x="150948" y="2119758"/>
                  </a:lnTo>
                  <a:cubicBezTo>
                    <a:pt x="67582" y="2119758"/>
                    <a:pt x="0" y="2052176"/>
                    <a:pt x="0" y="1968810"/>
                  </a:cubicBezTo>
                  <a:lnTo>
                    <a:pt x="0" y="150948"/>
                  </a:lnTo>
                  <a:cubicBezTo>
                    <a:pt x="0" y="67582"/>
                    <a:pt x="67582" y="0"/>
                    <a:pt x="150948"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9" name="Google Shape;289;p16"/>
            <p:cNvSpPr txBox="1"/>
            <p:nvPr/>
          </p:nvSpPr>
          <p:spPr>
            <a:xfrm>
              <a:off x="0" y="-38100"/>
              <a:ext cx="1431664" cy="21578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0" name="Google Shape;290;p16"/>
          <p:cNvGrpSpPr/>
          <p:nvPr/>
        </p:nvGrpSpPr>
        <p:grpSpPr>
          <a:xfrm>
            <a:off x="366619" y="605029"/>
            <a:ext cx="2564425" cy="1591715"/>
            <a:chOff x="0" y="-38100"/>
            <a:chExt cx="1431664" cy="888621"/>
          </a:xfrm>
        </p:grpSpPr>
        <p:sp>
          <p:nvSpPr>
            <p:cNvPr id="291" name="Google Shape;291;p16"/>
            <p:cNvSpPr/>
            <p:nvPr/>
          </p:nvSpPr>
          <p:spPr>
            <a:xfrm>
              <a:off x="0" y="0"/>
              <a:ext cx="1431664" cy="850521"/>
            </a:xfrm>
            <a:custGeom>
              <a:rect b="b" l="l" r="r" t="t"/>
              <a:pathLst>
                <a:path extrusionOk="0" h="850521" w="1431664">
                  <a:moveTo>
                    <a:pt x="150948" y="0"/>
                  </a:moveTo>
                  <a:lnTo>
                    <a:pt x="1280716" y="0"/>
                  </a:lnTo>
                  <a:cubicBezTo>
                    <a:pt x="1364082" y="0"/>
                    <a:pt x="1431664" y="67582"/>
                    <a:pt x="1431664" y="150948"/>
                  </a:cubicBezTo>
                  <a:lnTo>
                    <a:pt x="1431664" y="699573"/>
                  </a:lnTo>
                  <a:cubicBezTo>
                    <a:pt x="1431664" y="782939"/>
                    <a:pt x="1364082" y="850521"/>
                    <a:pt x="1280716" y="850521"/>
                  </a:cubicBezTo>
                  <a:lnTo>
                    <a:pt x="150948" y="850521"/>
                  </a:lnTo>
                  <a:cubicBezTo>
                    <a:pt x="67582" y="850521"/>
                    <a:pt x="0" y="782939"/>
                    <a:pt x="0" y="699573"/>
                  </a:cubicBezTo>
                  <a:lnTo>
                    <a:pt x="0" y="150948"/>
                  </a:lnTo>
                  <a:cubicBezTo>
                    <a:pt x="0" y="67582"/>
                    <a:pt x="67582" y="0"/>
                    <a:pt x="150948" y="0"/>
                  </a:cubicBezTo>
                  <a:close/>
                </a:path>
              </a:pathLst>
            </a:custGeom>
            <a:solidFill>
              <a:srgbClr val="AEDEFF"/>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2" name="Google Shape;292;p16"/>
            <p:cNvSpPr txBox="1"/>
            <p:nvPr/>
          </p:nvSpPr>
          <p:spPr>
            <a:xfrm>
              <a:off x="0" y="-38100"/>
              <a:ext cx="1431664" cy="88862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3" name="Google Shape;293;p16"/>
          <p:cNvGrpSpPr/>
          <p:nvPr/>
        </p:nvGrpSpPr>
        <p:grpSpPr>
          <a:xfrm>
            <a:off x="6223839" y="605029"/>
            <a:ext cx="2564425" cy="1591715"/>
            <a:chOff x="0" y="-38100"/>
            <a:chExt cx="1431664" cy="888621"/>
          </a:xfrm>
        </p:grpSpPr>
        <p:sp>
          <p:nvSpPr>
            <p:cNvPr id="294" name="Google Shape;294;p16"/>
            <p:cNvSpPr/>
            <p:nvPr/>
          </p:nvSpPr>
          <p:spPr>
            <a:xfrm>
              <a:off x="0" y="0"/>
              <a:ext cx="1431664" cy="850521"/>
            </a:xfrm>
            <a:custGeom>
              <a:rect b="b" l="l" r="r" t="t"/>
              <a:pathLst>
                <a:path extrusionOk="0" h="850521" w="1431664">
                  <a:moveTo>
                    <a:pt x="150948" y="0"/>
                  </a:moveTo>
                  <a:lnTo>
                    <a:pt x="1280716" y="0"/>
                  </a:lnTo>
                  <a:cubicBezTo>
                    <a:pt x="1364082" y="0"/>
                    <a:pt x="1431664" y="67582"/>
                    <a:pt x="1431664" y="150948"/>
                  </a:cubicBezTo>
                  <a:lnTo>
                    <a:pt x="1431664" y="699573"/>
                  </a:lnTo>
                  <a:cubicBezTo>
                    <a:pt x="1431664" y="782939"/>
                    <a:pt x="1364082" y="850521"/>
                    <a:pt x="1280716" y="850521"/>
                  </a:cubicBezTo>
                  <a:lnTo>
                    <a:pt x="150948" y="850521"/>
                  </a:lnTo>
                  <a:cubicBezTo>
                    <a:pt x="67582" y="850521"/>
                    <a:pt x="0" y="782939"/>
                    <a:pt x="0" y="699573"/>
                  </a:cubicBezTo>
                  <a:lnTo>
                    <a:pt x="0" y="150948"/>
                  </a:lnTo>
                  <a:cubicBezTo>
                    <a:pt x="0" y="67582"/>
                    <a:pt x="67582" y="0"/>
                    <a:pt x="150948" y="0"/>
                  </a:cubicBezTo>
                  <a:close/>
                </a:path>
              </a:pathLst>
            </a:custGeom>
            <a:solidFill>
              <a:srgbClr val="AEDEFF"/>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5" name="Google Shape;295;p16"/>
            <p:cNvSpPr txBox="1"/>
            <p:nvPr/>
          </p:nvSpPr>
          <p:spPr>
            <a:xfrm>
              <a:off x="0" y="-38100"/>
              <a:ext cx="1431664" cy="88862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6" name="Google Shape;296;p16"/>
          <p:cNvGrpSpPr/>
          <p:nvPr/>
        </p:nvGrpSpPr>
        <p:grpSpPr>
          <a:xfrm>
            <a:off x="6212955" y="605029"/>
            <a:ext cx="2564425" cy="3865197"/>
            <a:chOff x="0" y="-38100"/>
            <a:chExt cx="1431664" cy="2157858"/>
          </a:xfrm>
        </p:grpSpPr>
        <p:sp>
          <p:nvSpPr>
            <p:cNvPr id="297" name="Google Shape;297;p16"/>
            <p:cNvSpPr/>
            <p:nvPr/>
          </p:nvSpPr>
          <p:spPr>
            <a:xfrm>
              <a:off x="0" y="0"/>
              <a:ext cx="1431664" cy="2119758"/>
            </a:xfrm>
            <a:custGeom>
              <a:rect b="b" l="l" r="r" t="t"/>
              <a:pathLst>
                <a:path extrusionOk="0" h="2119758" w="1431664">
                  <a:moveTo>
                    <a:pt x="150948" y="0"/>
                  </a:moveTo>
                  <a:lnTo>
                    <a:pt x="1280716" y="0"/>
                  </a:lnTo>
                  <a:cubicBezTo>
                    <a:pt x="1364082" y="0"/>
                    <a:pt x="1431664" y="67582"/>
                    <a:pt x="1431664" y="150948"/>
                  </a:cubicBezTo>
                  <a:lnTo>
                    <a:pt x="1431664" y="1968810"/>
                  </a:lnTo>
                  <a:cubicBezTo>
                    <a:pt x="1431664" y="2052176"/>
                    <a:pt x="1364082" y="2119758"/>
                    <a:pt x="1280716" y="2119758"/>
                  </a:cubicBezTo>
                  <a:lnTo>
                    <a:pt x="150948" y="2119758"/>
                  </a:lnTo>
                  <a:cubicBezTo>
                    <a:pt x="67582" y="2119758"/>
                    <a:pt x="0" y="2052176"/>
                    <a:pt x="0" y="1968810"/>
                  </a:cubicBezTo>
                  <a:lnTo>
                    <a:pt x="0" y="150948"/>
                  </a:lnTo>
                  <a:cubicBezTo>
                    <a:pt x="0" y="67582"/>
                    <a:pt x="67582" y="0"/>
                    <a:pt x="150948"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8" name="Google Shape;298;p16"/>
            <p:cNvSpPr txBox="1"/>
            <p:nvPr/>
          </p:nvSpPr>
          <p:spPr>
            <a:xfrm>
              <a:off x="0" y="-38100"/>
              <a:ext cx="1431664" cy="21578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9" name="Google Shape;299;p16"/>
          <p:cNvGrpSpPr/>
          <p:nvPr/>
        </p:nvGrpSpPr>
        <p:grpSpPr>
          <a:xfrm>
            <a:off x="3207797" y="1262159"/>
            <a:ext cx="2716870" cy="2168425"/>
            <a:chOff x="0" y="-38100"/>
            <a:chExt cx="1431108" cy="1142215"/>
          </a:xfrm>
        </p:grpSpPr>
        <p:sp>
          <p:nvSpPr>
            <p:cNvPr id="300" name="Google Shape;300;p16"/>
            <p:cNvSpPr/>
            <p:nvPr/>
          </p:nvSpPr>
          <p:spPr>
            <a:xfrm>
              <a:off x="0" y="0"/>
              <a:ext cx="1431108" cy="1104115"/>
            </a:xfrm>
            <a:custGeom>
              <a:rect b="b" l="l" r="r" t="t"/>
              <a:pathLst>
                <a:path extrusionOk="0" h="1104115" w="1431108">
                  <a:moveTo>
                    <a:pt x="0" y="0"/>
                  </a:moveTo>
                  <a:lnTo>
                    <a:pt x="1431108" y="0"/>
                  </a:lnTo>
                  <a:lnTo>
                    <a:pt x="1431108" y="1104115"/>
                  </a:lnTo>
                  <a:lnTo>
                    <a:pt x="0" y="1104115"/>
                  </a:lnTo>
                  <a:close/>
                </a:path>
              </a:pathLst>
            </a:custGeom>
            <a:solidFill>
              <a:srgbClr val="FFFBAD"/>
            </a:solidFill>
            <a:ln cap="sq" cmpd="sng" w="57150">
              <a:solidFill>
                <a:srgbClr val="FBAEFF"/>
              </a:solidFill>
              <a:prstDash val="solid"/>
              <a:miter lim="8000"/>
              <a:headEnd len="sm" w="sm" type="none"/>
              <a:tailEnd len="sm" w="sm" type="none"/>
            </a:ln>
          </p:spPr>
        </p:sp>
        <p:sp>
          <p:nvSpPr>
            <p:cNvPr id="301" name="Google Shape;301;p16"/>
            <p:cNvSpPr txBox="1"/>
            <p:nvPr/>
          </p:nvSpPr>
          <p:spPr>
            <a:xfrm>
              <a:off x="0" y="-38100"/>
              <a:ext cx="1431108" cy="114221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2" name="Google Shape;302;p16"/>
          <p:cNvGrpSpPr/>
          <p:nvPr/>
        </p:nvGrpSpPr>
        <p:grpSpPr>
          <a:xfrm>
            <a:off x="356233" y="1336121"/>
            <a:ext cx="2563429" cy="2045958"/>
            <a:chOff x="0" y="-38100"/>
            <a:chExt cx="1431108" cy="1142215"/>
          </a:xfrm>
        </p:grpSpPr>
        <p:sp>
          <p:nvSpPr>
            <p:cNvPr id="303" name="Google Shape;303;p16"/>
            <p:cNvSpPr/>
            <p:nvPr/>
          </p:nvSpPr>
          <p:spPr>
            <a:xfrm>
              <a:off x="0" y="0"/>
              <a:ext cx="1431108" cy="1104115"/>
            </a:xfrm>
            <a:custGeom>
              <a:rect b="b" l="l" r="r" t="t"/>
              <a:pathLst>
                <a:path extrusionOk="0" h="1104115" w="1431108">
                  <a:moveTo>
                    <a:pt x="0" y="0"/>
                  </a:moveTo>
                  <a:lnTo>
                    <a:pt x="1431108" y="0"/>
                  </a:lnTo>
                  <a:lnTo>
                    <a:pt x="1431108" y="1104115"/>
                  </a:lnTo>
                  <a:lnTo>
                    <a:pt x="0" y="1104115"/>
                  </a:lnTo>
                  <a:close/>
                </a:path>
              </a:pathLst>
            </a:custGeom>
            <a:solidFill>
              <a:srgbClr val="FFFBAD"/>
            </a:solidFill>
            <a:ln cap="sq" cmpd="sng" w="57150">
              <a:solidFill>
                <a:srgbClr val="FBAEFF"/>
              </a:solidFill>
              <a:prstDash val="solid"/>
              <a:miter lim="8000"/>
              <a:headEnd len="sm" w="sm" type="none"/>
              <a:tailEnd len="sm" w="sm" type="none"/>
            </a:ln>
          </p:spPr>
        </p:sp>
        <p:sp>
          <p:nvSpPr>
            <p:cNvPr id="304" name="Google Shape;304;p16"/>
            <p:cNvSpPr txBox="1"/>
            <p:nvPr/>
          </p:nvSpPr>
          <p:spPr>
            <a:xfrm>
              <a:off x="0" y="-38100"/>
              <a:ext cx="1431108" cy="114221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5" name="Google Shape;305;p16"/>
          <p:cNvGrpSpPr/>
          <p:nvPr/>
        </p:nvGrpSpPr>
        <p:grpSpPr>
          <a:xfrm>
            <a:off x="6213454" y="1336121"/>
            <a:ext cx="2563429" cy="2045958"/>
            <a:chOff x="0" y="-38100"/>
            <a:chExt cx="1431108" cy="1142215"/>
          </a:xfrm>
        </p:grpSpPr>
        <p:sp>
          <p:nvSpPr>
            <p:cNvPr id="306" name="Google Shape;306;p16"/>
            <p:cNvSpPr/>
            <p:nvPr/>
          </p:nvSpPr>
          <p:spPr>
            <a:xfrm>
              <a:off x="0" y="0"/>
              <a:ext cx="1431108" cy="1104115"/>
            </a:xfrm>
            <a:custGeom>
              <a:rect b="b" l="l" r="r" t="t"/>
              <a:pathLst>
                <a:path extrusionOk="0" h="1104115" w="1431108">
                  <a:moveTo>
                    <a:pt x="0" y="0"/>
                  </a:moveTo>
                  <a:lnTo>
                    <a:pt x="1431108" y="0"/>
                  </a:lnTo>
                  <a:lnTo>
                    <a:pt x="1431108" y="1104115"/>
                  </a:lnTo>
                  <a:lnTo>
                    <a:pt x="0" y="1104115"/>
                  </a:lnTo>
                  <a:close/>
                </a:path>
              </a:pathLst>
            </a:custGeom>
            <a:solidFill>
              <a:srgbClr val="FFFBAD"/>
            </a:solidFill>
            <a:ln cap="sq" cmpd="sng" w="57150">
              <a:solidFill>
                <a:srgbClr val="FBAEFF"/>
              </a:solidFill>
              <a:prstDash val="solid"/>
              <a:miter lim="8000"/>
              <a:headEnd len="sm" w="sm" type="none"/>
              <a:tailEnd len="sm" w="sm" type="none"/>
            </a:ln>
          </p:spPr>
        </p:sp>
        <p:sp>
          <p:nvSpPr>
            <p:cNvPr id="307" name="Google Shape;307;p16"/>
            <p:cNvSpPr txBox="1"/>
            <p:nvPr/>
          </p:nvSpPr>
          <p:spPr>
            <a:xfrm>
              <a:off x="0" y="-38100"/>
              <a:ext cx="1431108" cy="114221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08" name="Google Shape;308;p16"/>
          <p:cNvPicPr preferRelativeResize="0"/>
          <p:nvPr/>
        </p:nvPicPr>
        <p:blipFill>
          <a:blip r:embed="rId4">
            <a:alphaModFix/>
          </a:blip>
          <a:stretch>
            <a:fillRect/>
          </a:stretch>
        </p:blipFill>
        <p:spPr>
          <a:xfrm>
            <a:off x="460525" y="1532975"/>
            <a:ext cx="2354825" cy="1721191"/>
          </a:xfrm>
          <a:prstGeom prst="rect">
            <a:avLst/>
          </a:prstGeom>
          <a:noFill/>
          <a:ln>
            <a:noFill/>
          </a:ln>
        </p:spPr>
      </p:pic>
      <p:pic>
        <p:nvPicPr>
          <p:cNvPr id="309" name="Google Shape;309;p16"/>
          <p:cNvPicPr preferRelativeResize="0"/>
          <p:nvPr/>
        </p:nvPicPr>
        <p:blipFill>
          <a:blip r:embed="rId5">
            <a:alphaModFix/>
          </a:blip>
          <a:stretch>
            <a:fillRect/>
          </a:stretch>
        </p:blipFill>
        <p:spPr>
          <a:xfrm>
            <a:off x="3316625" y="1456500"/>
            <a:ext cx="2495776" cy="1828409"/>
          </a:xfrm>
          <a:prstGeom prst="rect">
            <a:avLst/>
          </a:prstGeom>
          <a:noFill/>
          <a:ln>
            <a:noFill/>
          </a:ln>
        </p:spPr>
      </p:pic>
      <p:pic>
        <p:nvPicPr>
          <p:cNvPr id="310" name="Google Shape;310;p16"/>
          <p:cNvPicPr preferRelativeResize="0"/>
          <p:nvPr/>
        </p:nvPicPr>
        <p:blipFill>
          <a:blip r:embed="rId6">
            <a:alphaModFix/>
          </a:blip>
          <a:stretch>
            <a:fillRect/>
          </a:stretch>
        </p:blipFill>
        <p:spPr>
          <a:xfrm>
            <a:off x="6311025" y="1532975"/>
            <a:ext cx="2354826" cy="1723418"/>
          </a:xfrm>
          <a:prstGeom prst="rect">
            <a:avLst/>
          </a:prstGeom>
          <a:noFill/>
          <a:ln>
            <a:noFill/>
          </a:ln>
        </p:spPr>
      </p:pic>
      <p:sp>
        <p:nvSpPr>
          <p:cNvPr id="311" name="Google Shape;311;p16"/>
          <p:cNvSpPr txBox="1"/>
          <p:nvPr/>
        </p:nvSpPr>
        <p:spPr>
          <a:xfrm>
            <a:off x="3523951" y="739005"/>
            <a:ext cx="2084563" cy="441325"/>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Add a main point</a:t>
            </a:r>
            <a:endParaRPr sz="700"/>
          </a:p>
        </p:txBody>
      </p:sp>
      <p:sp>
        <p:nvSpPr>
          <p:cNvPr id="312" name="Google Shape;312;p16"/>
          <p:cNvSpPr txBox="1"/>
          <p:nvPr/>
        </p:nvSpPr>
        <p:spPr>
          <a:xfrm>
            <a:off x="3523950" y="3614649"/>
            <a:ext cx="2084700" cy="615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Lorem ipsum dolor sit amet, consectetur adipiscing elit, sed do eiusmod tempor incididunt ut labore et  magna aliqua.</a:t>
            </a:r>
            <a:endParaRPr sz="700"/>
          </a:p>
        </p:txBody>
      </p:sp>
      <p:cxnSp>
        <p:nvCxnSpPr>
          <p:cNvPr id="313" name="Google Shape;313;p16"/>
          <p:cNvCxnSpPr/>
          <p:nvPr/>
        </p:nvCxnSpPr>
        <p:spPr>
          <a:xfrm>
            <a:off x="3316621" y="3275333"/>
            <a:ext cx="2495778" cy="0"/>
          </a:xfrm>
          <a:prstGeom prst="straightConnector1">
            <a:avLst/>
          </a:prstGeom>
          <a:noFill/>
          <a:ln cap="flat" cmpd="sng" w="57150">
            <a:solidFill>
              <a:srgbClr val="FBAEFF"/>
            </a:solidFill>
            <a:prstDash val="solid"/>
            <a:round/>
            <a:headEnd len="sm" w="sm" type="none"/>
            <a:tailEnd len="sm" w="sm" type="none"/>
          </a:ln>
        </p:spPr>
      </p:cxnSp>
      <p:cxnSp>
        <p:nvCxnSpPr>
          <p:cNvPr id="314" name="Google Shape;314;p16"/>
          <p:cNvCxnSpPr/>
          <p:nvPr/>
        </p:nvCxnSpPr>
        <p:spPr>
          <a:xfrm>
            <a:off x="3316621" y="1456503"/>
            <a:ext cx="0" cy="1826450"/>
          </a:xfrm>
          <a:prstGeom prst="straightConnector1">
            <a:avLst/>
          </a:prstGeom>
          <a:noFill/>
          <a:ln cap="flat" cmpd="sng" w="57150">
            <a:solidFill>
              <a:srgbClr val="FBAEFF"/>
            </a:solidFill>
            <a:prstDash val="solid"/>
            <a:round/>
            <a:headEnd len="sm" w="sm" type="none"/>
            <a:tailEnd len="sm" w="sm" type="none"/>
          </a:ln>
        </p:spPr>
      </p:cxnSp>
      <p:cxnSp>
        <p:nvCxnSpPr>
          <p:cNvPr id="315" name="Google Shape;315;p16"/>
          <p:cNvCxnSpPr/>
          <p:nvPr/>
        </p:nvCxnSpPr>
        <p:spPr>
          <a:xfrm>
            <a:off x="5826688" y="1456503"/>
            <a:ext cx="0" cy="1826450"/>
          </a:xfrm>
          <a:prstGeom prst="straightConnector1">
            <a:avLst/>
          </a:prstGeom>
          <a:noFill/>
          <a:ln cap="flat" cmpd="sng" w="57150">
            <a:solidFill>
              <a:srgbClr val="FBAEFF"/>
            </a:solidFill>
            <a:prstDash val="solid"/>
            <a:round/>
            <a:headEnd len="sm" w="sm" type="none"/>
            <a:tailEnd len="sm" w="sm" type="none"/>
          </a:ln>
        </p:spPr>
      </p:cxnSp>
      <p:grpSp>
        <p:nvGrpSpPr>
          <p:cNvPr id="316" name="Google Shape;316;p16"/>
          <p:cNvGrpSpPr/>
          <p:nvPr/>
        </p:nvGrpSpPr>
        <p:grpSpPr>
          <a:xfrm>
            <a:off x="4307245" y="3025871"/>
            <a:ext cx="517975" cy="517975"/>
            <a:chOff x="0" y="0"/>
            <a:chExt cx="812800" cy="812800"/>
          </a:xfrm>
        </p:grpSpPr>
        <p:sp>
          <p:nvSpPr>
            <p:cNvPr id="317" name="Google Shape;31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8" name="Google Shape;318;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9" name="Google Shape;319;p16"/>
          <p:cNvSpPr/>
          <p:nvPr/>
        </p:nvSpPr>
        <p:spPr>
          <a:xfrm>
            <a:off x="4442238" y="3101897"/>
            <a:ext cx="271059" cy="365922"/>
          </a:xfrm>
          <a:custGeom>
            <a:rect b="b" l="l" r="r" t="t"/>
            <a:pathLst>
              <a:path extrusionOk="0" h="731845" w="542118">
                <a:moveTo>
                  <a:pt x="0" y="0"/>
                </a:moveTo>
                <a:lnTo>
                  <a:pt x="542118" y="0"/>
                </a:lnTo>
                <a:lnTo>
                  <a:pt x="542118" y="731845"/>
                </a:lnTo>
                <a:lnTo>
                  <a:pt x="0" y="731845"/>
                </a:lnTo>
                <a:lnTo>
                  <a:pt x="0" y="0"/>
                </a:lnTo>
                <a:close/>
              </a:path>
            </a:pathLst>
          </a:custGeom>
          <a:blipFill rotWithShape="1">
            <a:blip r:embed="rId7">
              <a:alphaModFix/>
            </a:blip>
            <a:stretch>
              <a:fillRect b="0" l="-81202" r="0" t="0"/>
            </a:stretch>
          </a:blipFill>
          <a:ln>
            <a:noFill/>
          </a:ln>
        </p:spPr>
      </p:sp>
      <p:sp>
        <p:nvSpPr>
          <p:cNvPr id="320" name="Google Shape;320;p16"/>
          <p:cNvSpPr txBox="1"/>
          <p:nvPr/>
        </p:nvSpPr>
        <p:spPr>
          <a:xfrm>
            <a:off x="654531" y="841168"/>
            <a:ext cx="1966833" cy="442734"/>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2800" u="none" cap="none" strike="noStrike">
                <a:solidFill>
                  <a:srgbClr val="000000"/>
                </a:solidFill>
                <a:latin typeface="Sue Ellen Francisco"/>
                <a:ea typeface="Sue Ellen Francisco"/>
                <a:cs typeface="Sue Ellen Francisco"/>
                <a:sym typeface="Sue Ellen Francisco"/>
              </a:rPr>
              <a:t>Add a main point</a:t>
            </a:r>
            <a:endParaRPr sz="700"/>
          </a:p>
        </p:txBody>
      </p:sp>
      <p:sp>
        <p:nvSpPr>
          <p:cNvPr id="321" name="Google Shape;321;p16"/>
          <p:cNvSpPr txBox="1"/>
          <p:nvPr/>
        </p:nvSpPr>
        <p:spPr>
          <a:xfrm>
            <a:off x="654531" y="3554404"/>
            <a:ext cx="1966800" cy="615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Lorem ipsum dolor sit amet, consectetur adipiscing elit, sed do eiusmod tempor incididunt ut labore et  magna aliqua.</a:t>
            </a:r>
            <a:endParaRPr sz="700"/>
          </a:p>
        </p:txBody>
      </p:sp>
      <p:cxnSp>
        <p:nvCxnSpPr>
          <p:cNvPr id="322" name="Google Shape;322;p16"/>
          <p:cNvCxnSpPr/>
          <p:nvPr/>
        </p:nvCxnSpPr>
        <p:spPr>
          <a:xfrm>
            <a:off x="460536" y="3235597"/>
            <a:ext cx="2354824" cy="0"/>
          </a:xfrm>
          <a:prstGeom prst="straightConnector1">
            <a:avLst/>
          </a:prstGeom>
          <a:noFill/>
          <a:ln cap="flat" cmpd="sng" w="57150">
            <a:solidFill>
              <a:srgbClr val="FBAEFF"/>
            </a:solidFill>
            <a:prstDash val="solid"/>
            <a:round/>
            <a:headEnd len="sm" w="sm" type="none"/>
            <a:tailEnd len="sm" w="sm" type="none"/>
          </a:ln>
        </p:spPr>
      </p:cxnSp>
      <p:cxnSp>
        <p:nvCxnSpPr>
          <p:cNvPr id="323" name="Google Shape;323;p16"/>
          <p:cNvCxnSpPr/>
          <p:nvPr/>
        </p:nvCxnSpPr>
        <p:spPr>
          <a:xfrm>
            <a:off x="460536" y="1519489"/>
            <a:ext cx="0" cy="1723298"/>
          </a:xfrm>
          <a:prstGeom prst="straightConnector1">
            <a:avLst/>
          </a:prstGeom>
          <a:noFill/>
          <a:ln cap="flat" cmpd="sng" w="57150">
            <a:solidFill>
              <a:srgbClr val="FBAEFF"/>
            </a:solidFill>
            <a:prstDash val="solid"/>
            <a:round/>
            <a:headEnd len="sm" w="sm" type="none"/>
            <a:tailEnd len="sm" w="sm" type="none"/>
          </a:ln>
        </p:spPr>
      </p:cxnSp>
      <p:cxnSp>
        <p:nvCxnSpPr>
          <p:cNvPr id="324" name="Google Shape;324;p16"/>
          <p:cNvCxnSpPr/>
          <p:nvPr/>
        </p:nvCxnSpPr>
        <p:spPr>
          <a:xfrm>
            <a:off x="2815360" y="1519489"/>
            <a:ext cx="0" cy="1723298"/>
          </a:xfrm>
          <a:prstGeom prst="straightConnector1">
            <a:avLst/>
          </a:prstGeom>
          <a:noFill/>
          <a:ln cap="flat" cmpd="sng" w="57150">
            <a:solidFill>
              <a:srgbClr val="FBAEFF"/>
            </a:solidFill>
            <a:prstDash val="solid"/>
            <a:round/>
            <a:headEnd len="sm" w="sm" type="none"/>
            <a:tailEnd len="sm" w="sm" type="none"/>
          </a:ln>
        </p:spPr>
      </p:cxnSp>
      <p:grpSp>
        <p:nvGrpSpPr>
          <p:cNvPr id="325" name="Google Shape;325;p16"/>
          <p:cNvGrpSpPr/>
          <p:nvPr/>
        </p:nvGrpSpPr>
        <p:grpSpPr>
          <a:xfrm>
            <a:off x="1393587" y="3000223"/>
            <a:ext cx="488722" cy="488722"/>
            <a:chOff x="0" y="0"/>
            <a:chExt cx="812800" cy="812800"/>
          </a:xfrm>
        </p:grpSpPr>
        <p:sp>
          <p:nvSpPr>
            <p:cNvPr id="326" name="Google Shape;32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7" name="Google Shape;327;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8" name="Google Shape;328;p16"/>
          <p:cNvSpPr/>
          <p:nvPr/>
        </p:nvSpPr>
        <p:spPr>
          <a:xfrm>
            <a:off x="1520957" y="3071956"/>
            <a:ext cx="255751" cy="345257"/>
          </a:xfrm>
          <a:custGeom>
            <a:rect b="b" l="l" r="r" t="t"/>
            <a:pathLst>
              <a:path extrusionOk="0" h="690513" w="511501">
                <a:moveTo>
                  <a:pt x="0" y="0"/>
                </a:moveTo>
                <a:lnTo>
                  <a:pt x="511500" y="0"/>
                </a:lnTo>
                <a:lnTo>
                  <a:pt x="511500" y="690513"/>
                </a:lnTo>
                <a:lnTo>
                  <a:pt x="0" y="690513"/>
                </a:lnTo>
                <a:lnTo>
                  <a:pt x="0" y="0"/>
                </a:lnTo>
                <a:close/>
              </a:path>
            </a:pathLst>
          </a:custGeom>
          <a:blipFill rotWithShape="1">
            <a:blip r:embed="rId7">
              <a:alphaModFix/>
            </a:blip>
            <a:stretch>
              <a:fillRect b="0" l="-81202" r="0" t="0"/>
            </a:stretch>
          </a:blipFill>
          <a:ln>
            <a:noFill/>
          </a:ln>
        </p:spPr>
      </p:sp>
      <p:cxnSp>
        <p:nvCxnSpPr>
          <p:cNvPr id="329" name="Google Shape;329;p16"/>
          <p:cNvCxnSpPr/>
          <p:nvPr/>
        </p:nvCxnSpPr>
        <p:spPr>
          <a:xfrm>
            <a:off x="460536" y="1532970"/>
            <a:ext cx="2354824" cy="0"/>
          </a:xfrm>
          <a:prstGeom prst="straightConnector1">
            <a:avLst/>
          </a:prstGeom>
          <a:noFill/>
          <a:ln cap="flat" cmpd="sng" w="57150">
            <a:solidFill>
              <a:srgbClr val="FBAEFF"/>
            </a:solidFill>
            <a:prstDash val="solid"/>
            <a:round/>
            <a:headEnd len="sm" w="sm" type="none"/>
            <a:tailEnd len="sm" w="sm" type="none"/>
          </a:ln>
        </p:spPr>
      </p:cxnSp>
      <p:sp>
        <p:nvSpPr>
          <p:cNvPr id="330" name="Google Shape;330;p16"/>
          <p:cNvSpPr txBox="1"/>
          <p:nvPr/>
        </p:nvSpPr>
        <p:spPr>
          <a:xfrm>
            <a:off x="6511751" y="841168"/>
            <a:ext cx="1966833" cy="442734"/>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2800" u="none" cap="none" strike="noStrike">
                <a:solidFill>
                  <a:srgbClr val="000000"/>
                </a:solidFill>
                <a:latin typeface="Sue Ellen Francisco"/>
                <a:ea typeface="Sue Ellen Francisco"/>
                <a:cs typeface="Sue Ellen Francisco"/>
                <a:sym typeface="Sue Ellen Francisco"/>
              </a:rPr>
              <a:t>Add a main point</a:t>
            </a:r>
            <a:endParaRPr sz="700"/>
          </a:p>
        </p:txBody>
      </p:sp>
      <p:sp>
        <p:nvSpPr>
          <p:cNvPr id="331" name="Google Shape;331;p16"/>
          <p:cNvSpPr txBox="1"/>
          <p:nvPr/>
        </p:nvSpPr>
        <p:spPr>
          <a:xfrm>
            <a:off x="6511752" y="3554404"/>
            <a:ext cx="1966800" cy="615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Lorem ipsum dolor sit amet, consectetur adipiscing elit, sed do eiusmod tempor incididunt ut labore et  magna aliqua.</a:t>
            </a:r>
            <a:endParaRPr sz="700"/>
          </a:p>
        </p:txBody>
      </p:sp>
      <p:cxnSp>
        <p:nvCxnSpPr>
          <p:cNvPr id="332" name="Google Shape;332;p16"/>
          <p:cNvCxnSpPr/>
          <p:nvPr/>
        </p:nvCxnSpPr>
        <p:spPr>
          <a:xfrm>
            <a:off x="6311015" y="3235597"/>
            <a:ext cx="2354824" cy="0"/>
          </a:xfrm>
          <a:prstGeom prst="straightConnector1">
            <a:avLst/>
          </a:prstGeom>
          <a:noFill/>
          <a:ln cap="flat" cmpd="sng" w="57150">
            <a:solidFill>
              <a:srgbClr val="FBAEFF"/>
            </a:solidFill>
            <a:prstDash val="solid"/>
            <a:round/>
            <a:headEnd len="sm" w="sm" type="none"/>
            <a:tailEnd len="sm" w="sm" type="none"/>
          </a:ln>
        </p:spPr>
      </p:cxnSp>
      <p:cxnSp>
        <p:nvCxnSpPr>
          <p:cNvPr id="333" name="Google Shape;333;p16"/>
          <p:cNvCxnSpPr/>
          <p:nvPr/>
        </p:nvCxnSpPr>
        <p:spPr>
          <a:xfrm>
            <a:off x="6311016" y="1519489"/>
            <a:ext cx="0" cy="1723298"/>
          </a:xfrm>
          <a:prstGeom prst="straightConnector1">
            <a:avLst/>
          </a:prstGeom>
          <a:noFill/>
          <a:ln cap="flat" cmpd="sng" w="57150">
            <a:solidFill>
              <a:srgbClr val="FBAEFF"/>
            </a:solidFill>
            <a:prstDash val="solid"/>
            <a:round/>
            <a:headEnd len="sm" w="sm" type="none"/>
            <a:tailEnd len="sm" w="sm" type="none"/>
          </a:ln>
        </p:spPr>
      </p:cxnSp>
      <p:cxnSp>
        <p:nvCxnSpPr>
          <p:cNvPr id="334" name="Google Shape;334;p16"/>
          <p:cNvCxnSpPr/>
          <p:nvPr/>
        </p:nvCxnSpPr>
        <p:spPr>
          <a:xfrm>
            <a:off x="8679321" y="1519489"/>
            <a:ext cx="0" cy="1723298"/>
          </a:xfrm>
          <a:prstGeom prst="straightConnector1">
            <a:avLst/>
          </a:prstGeom>
          <a:noFill/>
          <a:ln cap="flat" cmpd="sng" w="57150">
            <a:solidFill>
              <a:srgbClr val="FBAEFF"/>
            </a:solidFill>
            <a:prstDash val="solid"/>
            <a:round/>
            <a:headEnd len="sm" w="sm" type="none"/>
            <a:tailEnd len="sm" w="sm" type="none"/>
          </a:ln>
        </p:spPr>
      </p:cxnSp>
      <p:grpSp>
        <p:nvGrpSpPr>
          <p:cNvPr id="335" name="Google Shape;335;p16"/>
          <p:cNvGrpSpPr/>
          <p:nvPr/>
        </p:nvGrpSpPr>
        <p:grpSpPr>
          <a:xfrm>
            <a:off x="7250807" y="3000223"/>
            <a:ext cx="488722" cy="488722"/>
            <a:chOff x="0" y="0"/>
            <a:chExt cx="812800" cy="812800"/>
          </a:xfrm>
        </p:grpSpPr>
        <p:sp>
          <p:nvSpPr>
            <p:cNvPr id="336" name="Google Shape;33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7" name="Google Shape;337;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8" name="Google Shape;338;p16"/>
          <p:cNvSpPr/>
          <p:nvPr/>
        </p:nvSpPr>
        <p:spPr>
          <a:xfrm>
            <a:off x="7378177" y="3071956"/>
            <a:ext cx="255751" cy="345257"/>
          </a:xfrm>
          <a:custGeom>
            <a:rect b="b" l="l" r="r" t="t"/>
            <a:pathLst>
              <a:path extrusionOk="0" h="690513" w="511501">
                <a:moveTo>
                  <a:pt x="0" y="0"/>
                </a:moveTo>
                <a:lnTo>
                  <a:pt x="511500" y="0"/>
                </a:lnTo>
                <a:lnTo>
                  <a:pt x="511500" y="690513"/>
                </a:lnTo>
                <a:lnTo>
                  <a:pt x="0" y="690513"/>
                </a:lnTo>
                <a:lnTo>
                  <a:pt x="0" y="0"/>
                </a:lnTo>
                <a:close/>
              </a:path>
            </a:pathLst>
          </a:custGeom>
          <a:blipFill rotWithShape="1">
            <a:blip r:embed="rId7">
              <a:alphaModFix/>
            </a:blip>
            <a:stretch>
              <a:fillRect b="0" l="-81202" r="0" t="0"/>
            </a:stretch>
          </a:blipFill>
          <a:ln>
            <a:noFill/>
          </a:ln>
        </p:spPr>
      </p:sp>
      <p:cxnSp>
        <p:nvCxnSpPr>
          <p:cNvPr id="339" name="Google Shape;339;p16"/>
          <p:cNvCxnSpPr/>
          <p:nvPr/>
        </p:nvCxnSpPr>
        <p:spPr>
          <a:xfrm>
            <a:off x="6311015" y="1532970"/>
            <a:ext cx="2354824" cy="0"/>
          </a:xfrm>
          <a:prstGeom prst="straightConnector1">
            <a:avLst/>
          </a:prstGeom>
          <a:noFill/>
          <a:ln cap="flat" cmpd="sng" w="57150">
            <a:solidFill>
              <a:srgbClr val="FBAEFF"/>
            </a:solidFill>
            <a:prstDash val="solid"/>
            <a:round/>
            <a:headEnd len="sm" w="sm" type="none"/>
            <a:tailEnd len="sm" w="sm" type="none"/>
          </a:ln>
        </p:spPr>
      </p:cxnSp>
      <p:cxnSp>
        <p:nvCxnSpPr>
          <p:cNvPr id="340" name="Google Shape;340;p16"/>
          <p:cNvCxnSpPr/>
          <p:nvPr/>
        </p:nvCxnSpPr>
        <p:spPr>
          <a:xfrm>
            <a:off x="3316621" y="1470791"/>
            <a:ext cx="2495778" cy="0"/>
          </a:xfrm>
          <a:prstGeom prst="straightConnector1">
            <a:avLst/>
          </a:prstGeom>
          <a:noFill/>
          <a:ln cap="flat" cmpd="sng" w="57150">
            <a:solidFill>
              <a:srgbClr val="FBAEFF"/>
            </a:solidFill>
            <a:prstDash val="solid"/>
            <a:round/>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grpSp>
        <p:nvGrpSpPr>
          <p:cNvPr id="345" name="Google Shape;345;p17"/>
          <p:cNvGrpSpPr/>
          <p:nvPr/>
        </p:nvGrpSpPr>
        <p:grpSpPr>
          <a:xfrm>
            <a:off x="0" y="-54401"/>
            <a:ext cx="9144000" cy="6678519"/>
            <a:chOff x="0" y="0"/>
            <a:chExt cx="24384000" cy="17809382"/>
          </a:xfrm>
        </p:grpSpPr>
        <p:sp>
          <p:nvSpPr>
            <p:cNvPr id="346" name="Google Shape;346;p17"/>
            <p:cNvSpPr/>
            <p:nvPr/>
          </p:nvSpPr>
          <p:spPr>
            <a:xfrm>
              <a:off x="0"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347" name="Google Shape;347;p17"/>
            <p:cNvSpPr/>
            <p:nvPr/>
          </p:nvSpPr>
          <p:spPr>
            <a:xfrm>
              <a:off x="0"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348" name="Google Shape;348;p17"/>
            <p:cNvSpPr/>
            <p:nvPr/>
          </p:nvSpPr>
          <p:spPr>
            <a:xfrm>
              <a:off x="0"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349" name="Google Shape;349;p17"/>
            <p:cNvSpPr/>
            <p:nvPr/>
          </p:nvSpPr>
          <p:spPr>
            <a:xfrm>
              <a:off x="6204686"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350" name="Google Shape;350;p17"/>
            <p:cNvSpPr/>
            <p:nvPr/>
          </p:nvSpPr>
          <p:spPr>
            <a:xfrm>
              <a:off x="6204686"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351" name="Google Shape;351;p17"/>
            <p:cNvSpPr/>
            <p:nvPr/>
          </p:nvSpPr>
          <p:spPr>
            <a:xfrm>
              <a:off x="6204686"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352" name="Google Shape;352;p17"/>
            <p:cNvSpPr/>
            <p:nvPr/>
          </p:nvSpPr>
          <p:spPr>
            <a:xfrm>
              <a:off x="12409371"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353" name="Google Shape;353;p17"/>
            <p:cNvSpPr/>
            <p:nvPr/>
          </p:nvSpPr>
          <p:spPr>
            <a:xfrm>
              <a:off x="12409371"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354" name="Google Shape;354;p17"/>
            <p:cNvSpPr/>
            <p:nvPr/>
          </p:nvSpPr>
          <p:spPr>
            <a:xfrm>
              <a:off x="12409371"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355" name="Google Shape;355;p17"/>
            <p:cNvSpPr/>
            <p:nvPr/>
          </p:nvSpPr>
          <p:spPr>
            <a:xfrm>
              <a:off x="18614057"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356" name="Google Shape;356;p17"/>
            <p:cNvSpPr/>
            <p:nvPr/>
          </p:nvSpPr>
          <p:spPr>
            <a:xfrm>
              <a:off x="18614057"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357" name="Google Shape;357;p17"/>
            <p:cNvSpPr/>
            <p:nvPr/>
          </p:nvSpPr>
          <p:spPr>
            <a:xfrm>
              <a:off x="18614057"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grpSp>
      <p:pic>
        <p:nvPicPr>
          <p:cNvPr id="358" name="Google Shape;358;p17"/>
          <p:cNvPicPr preferRelativeResize="0"/>
          <p:nvPr/>
        </p:nvPicPr>
        <p:blipFill>
          <a:blip r:embed="rId4">
            <a:alphaModFix/>
          </a:blip>
          <a:stretch>
            <a:fillRect/>
          </a:stretch>
        </p:blipFill>
        <p:spPr>
          <a:xfrm>
            <a:off x="507375" y="568625"/>
            <a:ext cx="2670425" cy="4033124"/>
          </a:xfrm>
          <a:prstGeom prst="rect">
            <a:avLst/>
          </a:prstGeom>
          <a:noFill/>
          <a:ln>
            <a:noFill/>
          </a:ln>
        </p:spPr>
      </p:pic>
      <p:pic>
        <p:nvPicPr>
          <p:cNvPr id="359" name="Google Shape;359;p17"/>
          <p:cNvPicPr preferRelativeResize="0"/>
          <p:nvPr/>
        </p:nvPicPr>
        <p:blipFill>
          <a:blip r:embed="rId5">
            <a:alphaModFix/>
          </a:blip>
          <a:stretch>
            <a:fillRect/>
          </a:stretch>
        </p:blipFill>
        <p:spPr>
          <a:xfrm>
            <a:off x="3379852" y="597322"/>
            <a:ext cx="2594225" cy="4028481"/>
          </a:xfrm>
          <a:prstGeom prst="rect">
            <a:avLst/>
          </a:prstGeom>
          <a:noFill/>
          <a:ln>
            <a:noFill/>
          </a:ln>
        </p:spPr>
      </p:pic>
      <p:cxnSp>
        <p:nvCxnSpPr>
          <p:cNvPr id="360" name="Google Shape;360;p17"/>
          <p:cNvCxnSpPr/>
          <p:nvPr/>
        </p:nvCxnSpPr>
        <p:spPr>
          <a:xfrm>
            <a:off x="3377411" y="568616"/>
            <a:ext cx="2495778" cy="0"/>
          </a:xfrm>
          <a:prstGeom prst="straightConnector1">
            <a:avLst/>
          </a:prstGeom>
          <a:noFill/>
          <a:ln cap="flat" cmpd="sng" w="57150">
            <a:solidFill>
              <a:srgbClr val="FBAEFF"/>
            </a:solidFill>
            <a:prstDash val="solid"/>
            <a:round/>
            <a:headEnd len="sm" w="sm" type="none"/>
            <a:tailEnd len="sm" w="sm" type="none"/>
          </a:ln>
        </p:spPr>
      </p:cxnSp>
      <p:cxnSp>
        <p:nvCxnSpPr>
          <p:cNvPr id="361" name="Google Shape;361;p17"/>
          <p:cNvCxnSpPr/>
          <p:nvPr/>
        </p:nvCxnSpPr>
        <p:spPr>
          <a:xfrm>
            <a:off x="507373" y="568616"/>
            <a:ext cx="2630162" cy="0"/>
          </a:xfrm>
          <a:prstGeom prst="straightConnector1">
            <a:avLst/>
          </a:prstGeom>
          <a:noFill/>
          <a:ln cap="flat" cmpd="sng" w="57150">
            <a:solidFill>
              <a:srgbClr val="FBAEFF"/>
            </a:solidFill>
            <a:prstDash val="solid"/>
            <a:round/>
            <a:headEnd len="sm" w="sm" type="none"/>
            <a:tailEnd len="sm" w="sm" type="none"/>
          </a:ln>
        </p:spPr>
      </p:cxnSp>
      <p:cxnSp>
        <p:nvCxnSpPr>
          <p:cNvPr id="362" name="Google Shape;362;p17"/>
          <p:cNvCxnSpPr/>
          <p:nvPr/>
        </p:nvCxnSpPr>
        <p:spPr>
          <a:xfrm>
            <a:off x="3391698" y="554328"/>
            <a:ext cx="0" cy="4074822"/>
          </a:xfrm>
          <a:prstGeom prst="straightConnector1">
            <a:avLst/>
          </a:prstGeom>
          <a:noFill/>
          <a:ln cap="flat" cmpd="sng" w="57150">
            <a:solidFill>
              <a:srgbClr val="FBAEFF"/>
            </a:solidFill>
            <a:prstDash val="solid"/>
            <a:round/>
            <a:headEnd len="sm" w="sm" type="none"/>
            <a:tailEnd len="sm" w="sm" type="none"/>
          </a:ln>
        </p:spPr>
      </p:cxnSp>
      <p:cxnSp>
        <p:nvCxnSpPr>
          <p:cNvPr id="363" name="Google Shape;363;p17"/>
          <p:cNvCxnSpPr/>
          <p:nvPr/>
        </p:nvCxnSpPr>
        <p:spPr>
          <a:xfrm>
            <a:off x="507374" y="554328"/>
            <a:ext cx="0" cy="4074822"/>
          </a:xfrm>
          <a:prstGeom prst="straightConnector1">
            <a:avLst/>
          </a:prstGeom>
          <a:noFill/>
          <a:ln cap="flat" cmpd="sng" w="57150">
            <a:solidFill>
              <a:srgbClr val="FBAEFF"/>
            </a:solidFill>
            <a:prstDash val="solid"/>
            <a:round/>
            <a:headEnd len="sm" w="sm" type="none"/>
            <a:tailEnd len="sm" w="sm" type="none"/>
          </a:ln>
        </p:spPr>
      </p:cxnSp>
      <p:cxnSp>
        <p:nvCxnSpPr>
          <p:cNvPr id="364" name="Google Shape;364;p17"/>
          <p:cNvCxnSpPr/>
          <p:nvPr/>
        </p:nvCxnSpPr>
        <p:spPr>
          <a:xfrm>
            <a:off x="3151823" y="554328"/>
            <a:ext cx="0" cy="4074822"/>
          </a:xfrm>
          <a:prstGeom prst="straightConnector1">
            <a:avLst/>
          </a:prstGeom>
          <a:noFill/>
          <a:ln cap="flat" cmpd="sng" w="57150">
            <a:solidFill>
              <a:srgbClr val="FBAEFF"/>
            </a:solidFill>
            <a:prstDash val="solid"/>
            <a:round/>
            <a:headEnd len="sm" w="sm" type="none"/>
            <a:tailEnd len="sm" w="sm" type="none"/>
          </a:ln>
        </p:spPr>
      </p:cxnSp>
      <p:cxnSp>
        <p:nvCxnSpPr>
          <p:cNvPr id="365" name="Google Shape;365;p17"/>
          <p:cNvCxnSpPr/>
          <p:nvPr/>
        </p:nvCxnSpPr>
        <p:spPr>
          <a:xfrm>
            <a:off x="3377411" y="4629150"/>
            <a:ext cx="2495778" cy="0"/>
          </a:xfrm>
          <a:prstGeom prst="straightConnector1">
            <a:avLst/>
          </a:prstGeom>
          <a:noFill/>
          <a:ln cap="flat" cmpd="sng" w="57150">
            <a:solidFill>
              <a:srgbClr val="FBAEFF"/>
            </a:solidFill>
            <a:prstDash val="solid"/>
            <a:round/>
            <a:headEnd len="sm" w="sm" type="none"/>
            <a:tailEnd len="sm" w="sm" type="none"/>
          </a:ln>
        </p:spPr>
      </p:cxnSp>
      <p:grpSp>
        <p:nvGrpSpPr>
          <p:cNvPr id="366" name="Google Shape;366;p17"/>
          <p:cNvGrpSpPr/>
          <p:nvPr/>
        </p:nvGrpSpPr>
        <p:grpSpPr>
          <a:xfrm>
            <a:off x="5824923" y="163456"/>
            <a:ext cx="2878972" cy="4744261"/>
            <a:chOff x="0" y="-38100"/>
            <a:chExt cx="1516496" cy="2499034"/>
          </a:xfrm>
        </p:grpSpPr>
        <p:sp>
          <p:nvSpPr>
            <p:cNvPr id="367" name="Google Shape;367;p17"/>
            <p:cNvSpPr/>
            <p:nvPr/>
          </p:nvSpPr>
          <p:spPr>
            <a:xfrm>
              <a:off x="0" y="0"/>
              <a:ext cx="1516496" cy="2460934"/>
            </a:xfrm>
            <a:custGeom>
              <a:rect b="b" l="l" r="r" t="t"/>
              <a:pathLst>
                <a:path extrusionOk="0" h="2460934" w="1516496">
                  <a:moveTo>
                    <a:pt x="134456" y="0"/>
                  </a:moveTo>
                  <a:lnTo>
                    <a:pt x="1382039" y="0"/>
                  </a:lnTo>
                  <a:cubicBezTo>
                    <a:pt x="1456297" y="0"/>
                    <a:pt x="1516496" y="60198"/>
                    <a:pt x="1516496" y="134456"/>
                  </a:cubicBezTo>
                  <a:lnTo>
                    <a:pt x="1516496" y="2326477"/>
                  </a:lnTo>
                  <a:cubicBezTo>
                    <a:pt x="1516496" y="2362137"/>
                    <a:pt x="1502330" y="2396337"/>
                    <a:pt x="1477114" y="2421552"/>
                  </a:cubicBezTo>
                  <a:cubicBezTo>
                    <a:pt x="1451899" y="2446768"/>
                    <a:pt x="1417699" y="2460934"/>
                    <a:pt x="1382039" y="2460934"/>
                  </a:cubicBezTo>
                  <a:lnTo>
                    <a:pt x="134456" y="2460934"/>
                  </a:lnTo>
                  <a:cubicBezTo>
                    <a:pt x="98796" y="2460934"/>
                    <a:pt x="64597" y="2446768"/>
                    <a:pt x="39381" y="2421552"/>
                  </a:cubicBezTo>
                  <a:cubicBezTo>
                    <a:pt x="14166" y="2396337"/>
                    <a:pt x="0" y="2362137"/>
                    <a:pt x="0" y="2326477"/>
                  </a:cubicBezTo>
                  <a:lnTo>
                    <a:pt x="0" y="134456"/>
                  </a:lnTo>
                  <a:cubicBezTo>
                    <a:pt x="0" y="98796"/>
                    <a:pt x="14166" y="64597"/>
                    <a:pt x="39381" y="39381"/>
                  </a:cubicBezTo>
                  <a:cubicBezTo>
                    <a:pt x="64597" y="14166"/>
                    <a:pt x="98796" y="0"/>
                    <a:pt x="134456"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8" name="Google Shape;368;p17"/>
            <p:cNvSpPr txBox="1"/>
            <p:nvPr/>
          </p:nvSpPr>
          <p:spPr>
            <a:xfrm>
              <a:off x="0" y="-38100"/>
              <a:ext cx="1516496" cy="24990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9" name="Google Shape;369;p17"/>
          <p:cNvGrpSpPr/>
          <p:nvPr/>
        </p:nvGrpSpPr>
        <p:grpSpPr>
          <a:xfrm>
            <a:off x="5824923" y="2048998"/>
            <a:ext cx="2878972" cy="1788783"/>
            <a:chOff x="0" y="-38100"/>
            <a:chExt cx="1607269" cy="998640"/>
          </a:xfrm>
        </p:grpSpPr>
        <p:sp>
          <p:nvSpPr>
            <p:cNvPr id="370" name="Google Shape;370;p17"/>
            <p:cNvSpPr/>
            <p:nvPr/>
          </p:nvSpPr>
          <p:spPr>
            <a:xfrm>
              <a:off x="0" y="0"/>
              <a:ext cx="1607269" cy="960540"/>
            </a:xfrm>
            <a:custGeom>
              <a:rect b="b" l="l" r="r" t="t"/>
              <a:pathLst>
                <a:path extrusionOk="0" h="960540" w="1607269">
                  <a:moveTo>
                    <a:pt x="0" y="0"/>
                  </a:moveTo>
                  <a:lnTo>
                    <a:pt x="1607269" y="0"/>
                  </a:lnTo>
                  <a:lnTo>
                    <a:pt x="1607269" y="960540"/>
                  </a:lnTo>
                  <a:lnTo>
                    <a:pt x="0" y="960540"/>
                  </a:lnTo>
                  <a:close/>
                </a:path>
              </a:pathLst>
            </a:custGeom>
            <a:solidFill>
              <a:srgbClr val="FFFBAD"/>
            </a:solidFill>
            <a:ln cap="sq" cmpd="sng" w="57150">
              <a:solidFill>
                <a:srgbClr val="FBAEFF"/>
              </a:solidFill>
              <a:prstDash val="solid"/>
              <a:miter lim="8000"/>
              <a:headEnd len="sm" w="sm" type="none"/>
              <a:tailEnd len="sm" w="sm" type="none"/>
            </a:ln>
          </p:spPr>
        </p:sp>
        <p:sp>
          <p:nvSpPr>
            <p:cNvPr id="371" name="Google Shape;371;p17"/>
            <p:cNvSpPr txBox="1"/>
            <p:nvPr/>
          </p:nvSpPr>
          <p:spPr>
            <a:xfrm>
              <a:off x="0" y="-38100"/>
              <a:ext cx="1607269" cy="99864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2" name="Google Shape;372;p17"/>
          <p:cNvSpPr txBox="1"/>
          <p:nvPr/>
        </p:nvSpPr>
        <p:spPr>
          <a:xfrm>
            <a:off x="6211896" y="2349656"/>
            <a:ext cx="2105100" cy="1231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Lorem ipsum dolor sit amet, consectetur adipiscing elit, sed do eiusmod tempor incididunt ut labore et dolore magna aliqua. Ut enim ad minim veniam, quis nostrud exercitation ullamco laboris nisi ut aliquip ex ea commodo.</a:t>
            </a:r>
            <a:endParaRPr sz="700"/>
          </a:p>
        </p:txBody>
      </p:sp>
      <p:sp>
        <p:nvSpPr>
          <p:cNvPr id="373" name="Google Shape;373;p17"/>
          <p:cNvSpPr txBox="1"/>
          <p:nvPr/>
        </p:nvSpPr>
        <p:spPr>
          <a:xfrm>
            <a:off x="6152044" y="417601"/>
            <a:ext cx="22248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500" u="none" cap="none" strike="noStrike">
                <a:solidFill>
                  <a:srgbClr val="000000"/>
                </a:solidFill>
                <a:latin typeface="Pacifico"/>
                <a:ea typeface="Pacifico"/>
                <a:cs typeface="Pacifico"/>
                <a:sym typeface="Pacifico"/>
              </a:rPr>
              <a:t>My</a:t>
            </a:r>
            <a:endParaRPr sz="700"/>
          </a:p>
          <a:p>
            <a:pPr indent="0" lvl="0" marL="0" marR="0" rtl="0" algn="ctr">
              <a:lnSpc>
                <a:spcPct val="100000"/>
              </a:lnSpc>
              <a:spcBef>
                <a:spcPts val="0"/>
              </a:spcBef>
              <a:spcAft>
                <a:spcPts val="0"/>
              </a:spcAft>
              <a:buNone/>
            </a:pPr>
            <a:r>
              <a:rPr b="0" i="0" lang="en" sz="4500" u="none" cap="none" strike="noStrike">
                <a:solidFill>
                  <a:srgbClr val="000000"/>
                </a:solidFill>
                <a:latin typeface="Pacifico"/>
                <a:ea typeface="Pacifico"/>
                <a:cs typeface="Pacifico"/>
                <a:sym typeface="Pacifico"/>
              </a:rPr>
              <a:t>Project</a:t>
            </a:r>
            <a:endParaRPr sz="700"/>
          </a:p>
        </p:txBody>
      </p:sp>
      <p:sp>
        <p:nvSpPr>
          <p:cNvPr id="374" name="Google Shape;374;p17"/>
          <p:cNvSpPr txBox="1"/>
          <p:nvPr/>
        </p:nvSpPr>
        <p:spPr>
          <a:xfrm>
            <a:off x="6447664" y="3926986"/>
            <a:ext cx="1633489" cy="662565"/>
          </a:xfrm>
          <a:prstGeom prst="rect">
            <a:avLst/>
          </a:prstGeom>
          <a:noFill/>
          <a:ln>
            <a:noFill/>
          </a:ln>
        </p:spPr>
        <p:txBody>
          <a:bodyPr anchorCtr="0" anchor="t" bIns="0" lIns="0" spcFirstLastPara="1" rIns="0" wrap="square" tIns="0">
            <a:spAutoFit/>
          </a:bodyPr>
          <a:lstStyle/>
          <a:p>
            <a:pPr indent="0" lvl="0" marL="0" marR="0" rtl="0" algn="ctr">
              <a:lnSpc>
                <a:spcPct val="129990"/>
              </a:lnSpc>
              <a:spcBef>
                <a:spcPts val="0"/>
              </a:spcBef>
              <a:spcAft>
                <a:spcPts val="0"/>
              </a:spcAft>
              <a:buNone/>
            </a:pPr>
            <a:r>
              <a:rPr b="0" i="0" lang="en" sz="2000" u="none" cap="none" strike="noStrike">
                <a:solidFill>
                  <a:srgbClr val="000000"/>
                </a:solidFill>
                <a:latin typeface="Sue Ellen Francisco"/>
                <a:ea typeface="Sue Ellen Francisco"/>
                <a:cs typeface="Sue Ellen Francisco"/>
                <a:sym typeface="Sue Ellen Francisco"/>
              </a:rPr>
              <a:t>Year: 2022</a:t>
            </a:r>
            <a:endParaRPr sz="700"/>
          </a:p>
          <a:p>
            <a:pPr indent="0" lvl="0" marL="0" marR="0" rtl="0" algn="ctr">
              <a:lnSpc>
                <a:spcPct val="129990"/>
              </a:lnSpc>
              <a:spcBef>
                <a:spcPts val="0"/>
              </a:spcBef>
              <a:spcAft>
                <a:spcPts val="0"/>
              </a:spcAft>
              <a:buNone/>
            </a:pPr>
            <a:r>
              <a:rPr b="0" i="0" lang="en" sz="2000" u="none" cap="none" strike="noStrike">
                <a:solidFill>
                  <a:srgbClr val="000000"/>
                </a:solidFill>
                <a:latin typeface="Sue Ellen Francisco"/>
                <a:ea typeface="Sue Ellen Francisco"/>
                <a:cs typeface="Sue Ellen Francisco"/>
                <a:sym typeface="Sue Ellen Francisco"/>
              </a:rPr>
              <a:t>Role: Write your role</a:t>
            </a:r>
            <a:endParaRPr sz="700"/>
          </a:p>
        </p:txBody>
      </p:sp>
      <p:cxnSp>
        <p:nvCxnSpPr>
          <p:cNvPr id="375" name="Google Shape;375;p17"/>
          <p:cNvCxnSpPr/>
          <p:nvPr/>
        </p:nvCxnSpPr>
        <p:spPr>
          <a:xfrm>
            <a:off x="507373" y="4629150"/>
            <a:ext cx="2630162" cy="0"/>
          </a:xfrm>
          <a:prstGeom prst="straightConnector1">
            <a:avLst/>
          </a:prstGeom>
          <a:noFill/>
          <a:ln cap="flat" cmpd="sng" w="57150">
            <a:solidFill>
              <a:srgbClr val="FBAEFF"/>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grpSp>
        <p:nvGrpSpPr>
          <p:cNvPr id="380" name="Google Shape;380;p18"/>
          <p:cNvGrpSpPr/>
          <p:nvPr/>
        </p:nvGrpSpPr>
        <p:grpSpPr>
          <a:xfrm>
            <a:off x="0" y="-54401"/>
            <a:ext cx="9144000" cy="6678519"/>
            <a:chOff x="0" y="0"/>
            <a:chExt cx="24384000" cy="17809382"/>
          </a:xfrm>
        </p:grpSpPr>
        <p:sp>
          <p:nvSpPr>
            <p:cNvPr id="381" name="Google Shape;381;p18"/>
            <p:cNvSpPr/>
            <p:nvPr/>
          </p:nvSpPr>
          <p:spPr>
            <a:xfrm>
              <a:off x="0"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382" name="Google Shape;382;p18"/>
            <p:cNvSpPr/>
            <p:nvPr/>
          </p:nvSpPr>
          <p:spPr>
            <a:xfrm>
              <a:off x="0"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383" name="Google Shape;383;p18"/>
            <p:cNvSpPr/>
            <p:nvPr/>
          </p:nvSpPr>
          <p:spPr>
            <a:xfrm>
              <a:off x="0"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384" name="Google Shape;384;p18"/>
            <p:cNvSpPr/>
            <p:nvPr/>
          </p:nvSpPr>
          <p:spPr>
            <a:xfrm>
              <a:off x="6204686"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385" name="Google Shape;385;p18"/>
            <p:cNvSpPr/>
            <p:nvPr/>
          </p:nvSpPr>
          <p:spPr>
            <a:xfrm>
              <a:off x="6204686"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386" name="Google Shape;386;p18"/>
            <p:cNvSpPr/>
            <p:nvPr/>
          </p:nvSpPr>
          <p:spPr>
            <a:xfrm>
              <a:off x="6204686"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387" name="Google Shape;387;p18"/>
            <p:cNvSpPr/>
            <p:nvPr/>
          </p:nvSpPr>
          <p:spPr>
            <a:xfrm>
              <a:off x="12409371"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388" name="Google Shape;388;p18"/>
            <p:cNvSpPr/>
            <p:nvPr/>
          </p:nvSpPr>
          <p:spPr>
            <a:xfrm>
              <a:off x="12409371"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389" name="Google Shape;389;p18"/>
            <p:cNvSpPr/>
            <p:nvPr/>
          </p:nvSpPr>
          <p:spPr>
            <a:xfrm>
              <a:off x="12409371"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390" name="Google Shape;390;p18"/>
            <p:cNvSpPr/>
            <p:nvPr/>
          </p:nvSpPr>
          <p:spPr>
            <a:xfrm>
              <a:off x="18614057"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391" name="Google Shape;391;p18"/>
            <p:cNvSpPr/>
            <p:nvPr/>
          </p:nvSpPr>
          <p:spPr>
            <a:xfrm>
              <a:off x="18614057"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392" name="Google Shape;392;p18"/>
            <p:cNvSpPr/>
            <p:nvPr/>
          </p:nvSpPr>
          <p:spPr>
            <a:xfrm>
              <a:off x="18614057"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grpSp>
      <p:grpSp>
        <p:nvGrpSpPr>
          <p:cNvPr id="393" name="Google Shape;393;p18"/>
          <p:cNvGrpSpPr/>
          <p:nvPr/>
        </p:nvGrpSpPr>
        <p:grpSpPr>
          <a:xfrm>
            <a:off x="2034591" y="442020"/>
            <a:ext cx="5074818" cy="4187130"/>
            <a:chOff x="0" y="-38100"/>
            <a:chExt cx="2673155" cy="2205567"/>
          </a:xfrm>
        </p:grpSpPr>
        <p:sp>
          <p:nvSpPr>
            <p:cNvPr id="394" name="Google Shape;394;p18"/>
            <p:cNvSpPr/>
            <p:nvPr/>
          </p:nvSpPr>
          <p:spPr>
            <a:xfrm>
              <a:off x="0" y="0"/>
              <a:ext cx="2673155" cy="2167467"/>
            </a:xfrm>
            <a:custGeom>
              <a:rect b="b" l="l" r="r" t="t"/>
              <a:pathLst>
                <a:path extrusionOk="0" h="2167467" w="2673155">
                  <a:moveTo>
                    <a:pt x="76278" y="0"/>
                  </a:moveTo>
                  <a:lnTo>
                    <a:pt x="2596878" y="0"/>
                  </a:lnTo>
                  <a:cubicBezTo>
                    <a:pt x="2617108" y="0"/>
                    <a:pt x="2636509" y="8036"/>
                    <a:pt x="2650814" y="22341"/>
                  </a:cubicBezTo>
                  <a:cubicBezTo>
                    <a:pt x="2665119" y="36646"/>
                    <a:pt x="2673155" y="56048"/>
                    <a:pt x="2673155" y="76278"/>
                  </a:cubicBezTo>
                  <a:lnTo>
                    <a:pt x="2673155" y="2091189"/>
                  </a:lnTo>
                  <a:cubicBezTo>
                    <a:pt x="2673155" y="2133316"/>
                    <a:pt x="2639004" y="2167467"/>
                    <a:pt x="2596878" y="2167467"/>
                  </a:cubicBezTo>
                  <a:lnTo>
                    <a:pt x="76278" y="2167467"/>
                  </a:lnTo>
                  <a:cubicBezTo>
                    <a:pt x="56048" y="2167467"/>
                    <a:pt x="36646" y="2159430"/>
                    <a:pt x="22341" y="2145125"/>
                  </a:cubicBezTo>
                  <a:cubicBezTo>
                    <a:pt x="8036" y="2130821"/>
                    <a:pt x="0" y="2111419"/>
                    <a:pt x="0" y="2091189"/>
                  </a:cubicBezTo>
                  <a:lnTo>
                    <a:pt x="0" y="76278"/>
                  </a:lnTo>
                  <a:cubicBezTo>
                    <a:pt x="0" y="34151"/>
                    <a:pt x="34151" y="0"/>
                    <a:pt x="76278" y="0"/>
                  </a:cubicBezTo>
                  <a:close/>
                </a:path>
              </a:pathLst>
            </a:custGeom>
            <a:solidFill>
              <a:srgbClr val="AEDEFF"/>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5" name="Google Shape;395;p18"/>
            <p:cNvSpPr txBox="1"/>
            <p:nvPr/>
          </p:nvSpPr>
          <p:spPr>
            <a:xfrm>
              <a:off x="0" y="-38100"/>
              <a:ext cx="2673155" cy="220556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6" name="Google Shape;396;p18"/>
          <p:cNvSpPr txBox="1"/>
          <p:nvPr/>
        </p:nvSpPr>
        <p:spPr>
          <a:xfrm>
            <a:off x="2281505" y="1060390"/>
            <a:ext cx="4581000" cy="2078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500" u="none" cap="none" strike="noStrike">
                <a:solidFill>
                  <a:srgbClr val="000000"/>
                </a:solidFill>
                <a:latin typeface="Pacifico"/>
                <a:ea typeface="Pacifico"/>
                <a:cs typeface="Pacifico"/>
                <a:sym typeface="Pacifico"/>
              </a:rPr>
              <a:t>Write an original statement or inspiring quote</a:t>
            </a:r>
            <a:endParaRPr sz="700"/>
          </a:p>
        </p:txBody>
      </p:sp>
      <p:sp>
        <p:nvSpPr>
          <p:cNvPr id="397" name="Google Shape;397;p18"/>
          <p:cNvSpPr txBox="1"/>
          <p:nvPr/>
        </p:nvSpPr>
        <p:spPr>
          <a:xfrm>
            <a:off x="3458805" y="3694173"/>
            <a:ext cx="22263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Include a credit, citation,</a:t>
            </a:r>
            <a:endParaRPr sz="700"/>
          </a:p>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or supporting message</a:t>
            </a:r>
            <a:endParaRPr sz="700"/>
          </a:p>
        </p:txBody>
      </p:sp>
      <p:grpSp>
        <p:nvGrpSpPr>
          <p:cNvPr id="398" name="Google Shape;398;p18"/>
          <p:cNvGrpSpPr/>
          <p:nvPr/>
        </p:nvGrpSpPr>
        <p:grpSpPr>
          <a:xfrm>
            <a:off x="7295147" y="1788749"/>
            <a:ext cx="1566001" cy="1566001"/>
            <a:chOff x="0" y="0"/>
            <a:chExt cx="812800" cy="812800"/>
          </a:xfrm>
        </p:grpSpPr>
        <p:sp>
          <p:nvSpPr>
            <p:cNvPr id="399" name="Google Shape;39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0" name="Google Shape;400;p1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1" name="Google Shape;401;p18"/>
          <p:cNvSpPr/>
          <p:nvPr/>
        </p:nvSpPr>
        <p:spPr>
          <a:xfrm>
            <a:off x="7570198" y="1866763"/>
            <a:ext cx="1059452" cy="1280656"/>
          </a:xfrm>
          <a:custGeom>
            <a:rect b="b" l="l" r="r" t="t"/>
            <a:pathLst>
              <a:path extrusionOk="0" h="2561312" w="2118903">
                <a:moveTo>
                  <a:pt x="0" y="0"/>
                </a:moveTo>
                <a:lnTo>
                  <a:pt x="2118903" y="0"/>
                </a:lnTo>
                <a:lnTo>
                  <a:pt x="2118903" y="2561312"/>
                </a:lnTo>
                <a:lnTo>
                  <a:pt x="0" y="2561312"/>
                </a:lnTo>
                <a:lnTo>
                  <a:pt x="0" y="0"/>
                </a:lnTo>
                <a:close/>
              </a:path>
            </a:pathLst>
          </a:custGeom>
          <a:blipFill rotWithShape="1">
            <a:blip r:embed="rId4">
              <a:alphaModFix/>
            </a:blip>
            <a:stretch>
              <a:fillRect b="0" l="0" r="0" t="0"/>
            </a:stretch>
          </a:blipFill>
          <a:ln>
            <a:noFill/>
          </a:ln>
        </p:spPr>
      </p:sp>
      <p:grpSp>
        <p:nvGrpSpPr>
          <p:cNvPr id="402" name="Google Shape;402;p18"/>
          <p:cNvGrpSpPr/>
          <p:nvPr/>
        </p:nvGrpSpPr>
        <p:grpSpPr>
          <a:xfrm>
            <a:off x="7633284" y="3558703"/>
            <a:ext cx="889726" cy="889725"/>
            <a:chOff x="0" y="0"/>
            <a:chExt cx="812800" cy="812800"/>
          </a:xfrm>
        </p:grpSpPr>
        <p:sp>
          <p:nvSpPr>
            <p:cNvPr id="403" name="Google Shape;40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4" name="Google Shape;404;p1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5" name="Google Shape;405;p18"/>
          <p:cNvSpPr/>
          <p:nvPr/>
        </p:nvSpPr>
        <p:spPr>
          <a:xfrm>
            <a:off x="7910286" y="3776957"/>
            <a:ext cx="335723" cy="453217"/>
          </a:xfrm>
          <a:custGeom>
            <a:rect b="b" l="l" r="r" t="t"/>
            <a:pathLst>
              <a:path extrusionOk="0" h="906433" w="671445">
                <a:moveTo>
                  <a:pt x="0" y="0"/>
                </a:moveTo>
                <a:lnTo>
                  <a:pt x="671445" y="0"/>
                </a:lnTo>
                <a:lnTo>
                  <a:pt x="671445" y="906433"/>
                </a:lnTo>
                <a:lnTo>
                  <a:pt x="0" y="906433"/>
                </a:lnTo>
                <a:lnTo>
                  <a:pt x="0" y="0"/>
                </a:lnTo>
                <a:close/>
              </a:path>
            </a:pathLst>
          </a:custGeom>
          <a:blipFill rotWithShape="1">
            <a:blip r:embed="rId5">
              <a:alphaModFix/>
            </a:blip>
            <a:stretch>
              <a:fillRect b="0" l="-81202" r="0" t="0"/>
            </a:stretch>
          </a:blipFill>
          <a:ln>
            <a:noFill/>
          </a:ln>
        </p:spPr>
      </p:sp>
      <p:grpSp>
        <p:nvGrpSpPr>
          <p:cNvPr id="406" name="Google Shape;406;p18"/>
          <p:cNvGrpSpPr/>
          <p:nvPr/>
        </p:nvGrpSpPr>
        <p:grpSpPr>
          <a:xfrm>
            <a:off x="7633284" y="695072"/>
            <a:ext cx="889726" cy="889725"/>
            <a:chOff x="0" y="0"/>
            <a:chExt cx="812800" cy="812800"/>
          </a:xfrm>
        </p:grpSpPr>
        <p:sp>
          <p:nvSpPr>
            <p:cNvPr id="407" name="Google Shape;40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8" name="Google Shape;408;p1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9" name="Google Shape;409;p18"/>
          <p:cNvSpPr/>
          <p:nvPr/>
        </p:nvSpPr>
        <p:spPr>
          <a:xfrm>
            <a:off x="7910286" y="913326"/>
            <a:ext cx="335723" cy="453217"/>
          </a:xfrm>
          <a:custGeom>
            <a:rect b="b" l="l" r="r" t="t"/>
            <a:pathLst>
              <a:path extrusionOk="0" h="906433" w="671445">
                <a:moveTo>
                  <a:pt x="0" y="0"/>
                </a:moveTo>
                <a:lnTo>
                  <a:pt x="671445" y="0"/>
                </a:lnTo>
                <a:lnTo>
                  <a:pt x="671445" y="906433"/>
                </a:lnTo>
                <a:lnTo>
                  <a:pt x="0" y="906433"/>
                </a:lnTo>
                <a:lnTo>
                  <a:pt x="0" y="0"/>
                </a:lnTo>
                <a:close/>
              </a:path>
            </a:pathLst>
          </a:custGeom>
          <a:blipFill rotWithShape="1">
            <a:blip r:embed="rId5">
              <a:alphaModFix/>
            </a:blip>
            <a:stretch>
              <a:fillRect b="0" l="-81202" r="0" t="0"/>
            </a:stretch>
          </a:blipFill>
          <a:ln>
            <a:noFill/>
          </a:ln>
        </p:spPr>
      </p:sp>
      <p:grpSp>
        <p:nvGrpSpPr>
          <p:cNvPr id="410" name="Google Shape;410;p18"/>
          <p:cNvGrpSpPr/>
          <p:nvPr/>
        </p:nvGrpSpPr>
        <p:grpSpPr>
          <a:xfrm>
            <a:off x="280720" y="1788749"/>
            <a:ext cx="1566000" cy="1566001"/>
            <a:chOff x="0" y="0"/>
            <a:chExt cx="812800" cy="812800"/>
          </a:xfrm>
        </p:grpSpPr>
        <p:sp>
          <p:nvSpPr>
            <p:cNvPr id="411" name="Google Shape;41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2" name="Google Shape;412;p1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3" name="Google Shape;413;p18"/>
          <p:cNvSpPr/>
          <p:nvPr/>
        </p:nvSpPr>
        <p:spPr>
          <a:xfrm>
            <a:off x="526237" y="1902381"/>
            <a:ext cx="1074967" cy="1337628"/>
          </a:xfrm>
          <a:custGeom>
            <a:rect b="b" l="l" r="r" t="t"/>
            <a:pathLst>
              <a:path extrusionOk="0" h="2675256" w="2149933">
                <a:moveTo>
                  <a:pt x="0" y="0"/>
                </a:moveTo>
                <a:lnTo>
                  <a:pt x="2149933" y="0"/>
                </a:lnTo>
                <a:lnTo>
                  <a:pt x="2149933" y="2675256"/>
                </a:lnTo>
                <a:lnTo>
                  <a:pt x="0" y="2675256"/>
                </a:lnTo>
                <a:lnTo>
                  <a:pt x="0" y="0"/>
                </a:lnTo>
                <a:close/>
              </a:path>
            </a:pathLst>
          </a:custGeom>
          <a:blipFill rotWithShape="1">
            <a:blip r:embed="rId6">
              <a:alphaModFix/>
            </a:blip>
            <a:stretch>
              <a:fillRect b="0" l="0" r="0" t="0"/>
            </a:stretch>
          </a:blipFill>
          <a:ln>
            <a:noFill/>
          </a:ln>
        </p:spPr>
      </p:sp>
      <p:grpSp>
        <p:nvGrpSpPr>
          <p:cNvPr id="414" name="Google Shape;414;p18"/>
          <p:cNvGrpSpPr/>
          <p:nvPr/>
        </p:nvGrpSpPr>
        <p:grpSpPr>
          <a:xfrm>
            <a:off x="618858" y="695072"/>
            <a:ext cx="889725" cy="889725"/>
            <a:chOff x="0" y="0"/>
            <a:chExt cx="812800" cy="812800"/>
          </a:xfrm>
        </p:grpSpPr>
        <p:sp>
          <p:nvSpPr>
            <p:cNvPr id="415" name="Google Shape;41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6" name="Google Shape;416;p1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7" name="Google Shape;417;p18"/>
          <p:cNvSpPr/>
          <p:nvPr/>
        </p:nvSpPr>
        <p:spPr>
          <a:xfrm>
            <a:off x="895859" y="913326"/>
            <a:ext cx="335723" cy="453217"/>
          </a:xfrm>
          <a:custGeom>
            <a:rect b="b" l="l" r="r" t="t"/>
            <a:pathLst>
              <a:path extrusionOk="0" h="906433" w="671445">
                <a:moveTo>
                  <a:pt x="0" y="0"/>
                </a:moveTo>
                <a:lnTo>
                  <a:pt x="671445" y="0"/>
                </a:lnTo>
                <a:lnTo>
                  <a:pt x="671445" y="906433"/>
                </a:lnTo>
                <a:lnTo>
                  <a:pt x="0" y="906433"/>
                </a:lnTo>
                <a:lnTo>
                  <a:pt x="0" y="0"/>
                </a:lnTo>
                <a:close/>
              </a:path>
            </a:pathLst>
          </a:custGeom>
          <a:blipFill rotWithShape="1">
            <a:blip r:embed="rId5">
              <a:alphaModFix/>
            </a:blip>
            <a:stretch>
              <a:fillRect b="0" l="-81202" r="0" t="0"/>
            </a:stretch>
          </a:blipFill>
          <a:ln>
            <a:noFill/>
          </a:ln>
        </p:spPr>
      </p:sp>
      <p:grpSp>
        <p:nvGrpSpPr>
          <p:cNvPr id="418" name="Google Shape;418;p18"/>
          <p:cNvGrpSpPr/>
          <p:nvPr/>
        </p:nvGrpSpPr>
        <p:grpSpPr>
          <a:xfrm>
            <a:off x="618858" y="3558703"/>
            <a:ext cx="889725" cy="889725"/>
            <a:chOff x="0" y="0"/>
            <a:chExt cx="812800" cy="812800"/>
          </a:xfrm>
        </p:grpSpPr>
        <p:sp>
          <p:nvSpPr>
            <p:cNvPr id="419" name="Google Shape;41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0" name="Google Shape;420;p1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1" name="Google Shape;421;p18"/>
          <p:cNvSpPr/>
          <p:nvPr/>
        </p:nvSpPr>
        <p:spPr>
          <a:xfrm>
            <a:off x="895859" y="3776957"/>
            <a:ext cx="335723" cy="453217"/>
          </a:xfrm>
          <a:custGeom>
            <a:rect b="b" l="l" r="r" t="t"/>
            <a:pathLst>
              <a:path extrusionOk="0" h="906433" w="671445">
                <a:moveTo>
                  <a:pt x="0" y="0"/>
                </a:moveTo>
                <a:lnTo>
                  <a:pt x="671445" y="0"/>
                </a:lnTo>
                <a:lnTo>
                  <a:pt x="671445" y="906433"/>
                </a:lnTo>
                <a:lnTo>
                  <a:pt x="0" y="906433"/>
                </a:lnTo>
                <a:lnTo>
                  <a:pt x="0" y="0"/>
                </a:lnTo>
                <a:close/>
              </a:path>
            </a:pathLst>
          </a:custGeom>
          <a:blipFill rotWithShape="1">
            <a:blip r:embed="rId5">
              <a:alphaModFix/>
            </a:blip>
            <a:stretch>
              <a:fillRect b="0" l="-81202"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grpSp>
        <p:nvGrpSpPr>
          <p:cNvPr id="426" name="Google Shape;426;p19"/>
          <p:cNvGrpSpPr/>
          <p:nvPr/>
        </p:nvGrpSpPr>
        <p:grpSpPr>
          <a:xfrm>
            <a:off x="0" y="-54401"/>
            <a:ext cx="9144000" cy="6678519"/>
            <a:chOff x="0" y="0"/>
            <a:chExt cx="24384000" cy="17809382"/>
          </a:xfrm>
        </p:grpSpPr>
        <p:sp>
          <p:nvSpPr>
            <p:cNvPr id="427" name="Google Shape;427;p19"/>
            <p:cNvSpPr/>
            <p:nvPr/>
          </p:nvSpPr>
          <p:spPr>
            <a:xfrm>
              <a:off x="0"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428" name="Google Shape;428;p19"/>
            <p:cNvSpPr/>
            <p:nvPr/>
          </p:nvSpPr>
          <p:spPr>
            <a:xfrm>
              <a:off x="0"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429" name="Google Shape;429;p19"/>
            <p:cNvSpPr/>
            <p:nvPr/>
          </p:nvSpPr>
          <p:spPr>
            <a:xfrm>
              <a:off x="0"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430" name="Google Shape;430;p19"/>
            <p:cNvSpPr/>
            <p:nvPr/>
          </p:nvSpPr>
          <p:spPr>
            <a:xfrm>
              <a:off x="6204686"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431" name="Google Shape;431;p19"/>
            <p:cNvSpPr/>
            <p:nvPr/>
          </p:nvSpPr>
          <p:spPr>
            <a:xfrm>
              <a:off x="6204686"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432" name="Google Shape;432;p19"/>
            <p:cNvSpPr/>
            <p:nvPr/>
          </p:nvSpPr>
          <p:spPr>
            <a:xfrm>
              <a:off x="6204686"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433" name="Google Shape;433;p19"/>
            <p:cNvSpPr/>
            <p:nvPr/>
          </p:nvSpPr>
          <p:spPr>
            <a:xfrm>
              <a:off x="12409371"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434" name="Google Shape;434;p19"/>
            <p:cNvSpPr/>
            <p:nvPr/>
          </p:nvSpPr>
          <p:spPr>
            <a:xfrm>
              <a:off x="12409371"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435" name="Google Shape;435;p19"/>
            <p:cNvSpPr/>
            <p:nvPr/>
          </p:nvSpPr>
          <p:spPr>
            <a:xfrm>
              <a:off x="12409371"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436" name="Google Shape;436;p19"/>
            <p:cNvSpPr/>
            <p:nvPr/>
          </p:nvSpPr>
          <p:spPr>
            <a:xfrm>
              <a:off x="18614057" y="0"/>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437" name="Google Shape;437;p19"/>
            <p:cNvSpPr/>
            <p:nvPr/>
          </p:nvSpPr>
          <p:spPr>
            <a:xfrm>
              <a:off x="18614057" y="5987832"/>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sp>
          <p:nvSpPr>
            <p:cNvPr id="438" name="Google Shape;438;p19"/>
            <p:cNvSpPr/>
            <p:nvPr/>
          </p:nvSpPr>
          <p:spPr>
            <a:xfrm>
              <a:off x="18614057" y="11981157"/>
              <a:ext cx="5769943" cy="5828225"/>
            </a:xfrm>
            <a:custGeom>
              <a:rect b="b" l="l" r="r" t="t"/>
              <a:pathLst>
                <a:path extrusionOk="0" h="5828225" w="5769943">
                  <a:moveTo>
                    <a:pt x="0" y="0"/>
                  </a:moveTo>
                  <a:lnTo>
                    <a:pt x="5769943" y="0"/>
                  </a:lnTo>
                  <a:lnTo>
                    <a:pt x="5769943" y="5828225"/>
                  </a:lnTo>
                  <a:lnTo>
                    <a:pt x="0" y="5828225"/>
                  </a:lnTo>
                  <a:lnTo>
                    <a:pt x="0" y="0"/>
                  </a:lnTo>
                  <a:close/>
                </a:path>
              </a:pathLst>
            </a:custGeom>
            <a:blipFill rotWithShape="1">
              <a:blip r:embed="rId3">
                <a:alphaModFix/>
              </a:blip>
              <a:stretch>
                <a:fillRect b="0" l="0" r="0" t="0"/>
              </a:stretch>
            </a:blipFill>
            <a:ln>
              <a:noFill/>
            </a:ln>
          </p:spPr>
        </p:sp>
      </p:grpSp>
      <p:pic>
        <p:nvPicPr>
          <p:cNvPr id="439" name="Google Shape;439;p19"/>
          <p:cNvPicPr preferRelativeResize="0"/>
          <p:nvPr/>
        </p:nvPicPr>
        <p:blipFill>
          <a:blip r:embed="rId4">
            <a:alphaModFix/>
          </a:blip>
          <a:stretch>
            <a:fillRect/>
          </a:stretch>
        </p:blipFill>
        <p:spPr>
          <a:xfrm>
            <a:off x="3819206" y="0"/>
            <a:ext cx="5314138" cy="5143501"/>
          </a:xfrm>
          <a:prstGeom prst="rect">
            <a:avLst/>
          </a:prstGeom>
          <a:noFill/>
          <a:ln>
            <a:noFill/>
          </a:ln>
        </p:spPr>
      </p:pic>
      <p:grpSp>
        <p:nvGrpSpPr>
          <p:cNvPr id="440" name="Google Shape;440;p19"/>
          <p:cNvGrpSpPr/>
          <p:nvPr/>
        </p:nvGrpSpPr>
        <p:grpSpPr>
          <a:xfrm>
            <a:off x="353095" y="2352028"/>
            <a:ext cx="4170855" cy="3296282"/>
            <a:chOff x="0" y="-38100"/>
            <a:chExt cx="2196994" cy="1736313"/>
          </a:xfrm>
        </p:grpSpPr>
        <p:sp>
          <p:nvSpPr>
            <p:cNvPr id="441" name="Google Shape;441;p19"/>
            <p:cNvSpPr/>
            <p:nvPr/>
          </p:nvSpPr>
          <p:spPr>
            <a:xfrm>
              <a:off x="0" y="0"/>
              <a:ext cx="2196994" cy="1698213"/>
            </a:xfrm>
            <a:custGeom>
              <a:rect b="b" l="l" r="r" t="t"/>
              <a:pathLst>
                <a:path extrusionOk="0" h="1698213" w="2196994">
                  <a:moveTo>
                    <a:pt x="92810" y="0"/>
                  </a:moveTo>
                  <a:lnTo>
                    <a:pt x="2104184" y="0"/>
                  </a:lnTo>
                  <a:cubicBezTo>
                    <a:pt x="2155441" y="0"/>
                    <a:pt x="2196994" y="41552"/>
                    <a:pt x="2196994" y="92810"/>
                  </a:cubicBezTo>
                  <a:lnTo>
                    <a:pt x="2196994" y="1605403"/>
                  </a:lnTo>
                  <a:cubicBezTo>
                    <a:pt x="2196994" y="1656661"/>
                    <a:pt x="2155441" y="1698213"/>
                    <a:pt x="2104184" y="1698213"/>
                  </a:cubicBezTo>
                  <a:lnTo>
                    <a:pt x="92810" y="1698213"/>
                  </a:lnTo>
                  <a:cubicBezTo>
                    <a:pt x="41552" y="1698213"/>
                    <a:pt x="0" y="1656661"/>
                    <a:pt x="0" y="1605403"/>
                  </a:cubicBezTo>
                  <a:lnTo>
                    <a:pt x="0" y="92810"/>
                  </a:lnTo>
                  <a:cubicBezTo>
                    <a:pt x="0" y="41552"/>
                    <a:pt x="41552" y="0"/>
                    <a:pt x="92810" y="0"/>
                  </a:cubicBezTo>
                  <a:close/>
                </a:path>
              </a:pathLst>
            </a:custGeom>
            <a:solidFill>
              <a:srgbClr val="B1FFAE"/>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2" name="Google Shape;442;p19"/>
            <p:cNvSpPr txBox="1"/>
            <p:nvPr/>
          </p:nvSpPr>
          <p:spPr>
            <a:xfrm>
              <a:off x="0" y="-38100"/>
              <a:ext cx="2196994" cy="173631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3" name="Google Shape;443;p19"/>
          <p:cNvGrpSpPr/>
          <p:nvPr/>
        </p:nvGrpSpPr>
        <p:grpSpPr>
          <a:xfrm>
            <a:off x="1340783" y="728121"/>
            <a:ext cx="2195479" cy="2195479"/>
            <a:chOff x="0" y="0"/>
            <a:chExt cx="812800" cy="812800"/>
          </a:xfrm>
        </p:grpSpPr>
        <p:sp>
          <p:nvSpPr>
            <p:cNvPr id="444" name="Google Shape;44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BAD"/>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5" name="Google Shape;445;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6" name="Google Shape;446;p19"/>
          <p:cNvGrpSpPr/>
          <p:nvPr/>
        </p:nvGrpSpPr>
        <p:grpSpPr>
          <a:xfrm>
            <a:off x="1498421" y="885759"/>
            <a:ext cx="1880203" cy="1880204"/>
            <a:chOff x="0" y="0"/>
            <a:chExt cx="812800" cy="812800"/>
          </a:xfrm>
        </p:grpSpPr>
        <p:sp>
          <p:nvSpPr>
            <p:cNvPr id="447" name="Google Shape;44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cap="rnd" cmpd="sng" w="57150">
              <a:solidFill>
                <a:srgbClr val="FBAE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8" name="Google Shape;448;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49" name="Google Shape;449;p19"/>
          <p:cNvPicPr preferRelativeResize="0"/>
          <p:nvPr/>
        </p:nvPicPr>
        <p:blipFill>
          <a:blip r:embed="rId5">
            <a:alphaModFix/>
          </a:blip>
          <a:stretch>
            <a:fillRect/>
          </a:stretch>
        </p:blipFill>
        <p:spPr>
          <a:xfrm>
            <a:off x="1498450" y="885775"/>
            <a:ext cx="1880100" cy="1880100"/>
          </a:xfrm>
          <a:prstGeom prst="ellipse">
            <a:avLst/>
          </a:prstGeom>
          <a:noFill/>
          <a:ln>
            <a:noFill/>
          </a:ln>
        </p:spPr>
      </p:pic>
      <p:sp>
        <p:nvSpPr>
          <p:cNvPr id="450" name="Google Shape;450;p19"/>
          <p:cNvSpPr txBox="1"/>
          <p:nvPr/>
        </p:nvSpPr>
        <p:spPr>
          <a:xfrm>
            <a:off x="926520" y="3141452"/>
            <a:ext cx="3024005" cy="714894"/>
          </a:xfrm>
          <a:prstGeom prst="rect">
            <a:avLst/>
          </a:prstGeom>
          <a:noFill/>
          <a:ln>
            <a:noFill/>
          </a:ln>
        </p:spPr>
        <p:txBody>
          <a:bodyPr anchorCtr="0" anchor="t" bIns="0" lIns="0" spcFirstLastPara="1" rIns="0" wrap="square" tIns="0">
            <a:spAutoFit/>
          </a:bodyPr>
          <a:lstStyle/>
          <a:p>
            <a:pPr indent="0" lvl="0" marL="0" marR="0" rtl="0" algn="ctr">
              <a:lnSpc>
                <a:spcPct val="129995"/>
              </a:lnSpc>
              <a:spcBef>
                <a:spcPts val="0"/>
              </a:spcBef>
              <a:spcAft>
                <a:spcPts val="0"/>
              </a:spcAft>
              <a:buNone/>
            </a:pPr>
            <a:r>
              <a:rPr b="0" i="0" lang="en" sz="4500" u="none" cap="none" strike="noStrike">
                <a:solidFill>
                  <a:srgbClr val="000000"/>
                </a:solidFill>
                <a:latin typeface="Pacifico"/>
                <a:ea typeface="Pacifico"/>
                <a:cs typeface="Pacifico"/>
                <a:sym typeface="Pacifico"/>
              </a:rPr>
              <a:t>Your Title</a:t>
            </a:r>
            <a:endParaRPr sz="700"/>
          </a:p>
        </p:txBody>
      </p:sp>
      <p:sp>
        <p:nvSpPr>
          <p:cNvPr id="451" name="Google Shape;451;p19"/>
          <p:cNvSpPr txBox="1"/>
          <p:nvPr/>
        </p:nvSpPr>
        <p:spPr>
          <a:xfrm>
            <a:off x="514350" y="4157008"/>
            <a:ext cx="3848400" cy="461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ndika"/>
                <a:ea typeface="Andika"/>
                <a:cs typeface="Andika"/>
                <a:sym typeface="Andika"/>
              </a:rPr>
              <a:t>Presentations are communication tools that can be used as demonstrations, lectures, speeches, reports, and more. It is mostly presented before an audience. </a:t>
            </a:r>
            <a:endParaRPr sz="700"/>
          </a:p>
        </p:txBody>
      </p:sp>
      <p:cxnSp>
        <p:nvCxnSpPr>
          <p:cNvPr id="452" name="Google Shape;452;p19"/>
          <p:cNvCxnSpPr/>
          <p:nvPr/>
        </p:nvCxnSpPr>
        <p:spPr>
          <a:xfrm>
            <a:off x="3813307" y="0"/>
            <a:ext cx="0" cy="2424359"/>
          </a:xfrm>
          <a:prstGeom prst="straightConnector1">
            <a:avLst/>
          </a:prstGeom>
          <a:noFill/>
          <a:ln cap="flat" cmpd="sng" w="57150">
            <a:solidFill>
              <a:srgbClr val="FBAEFF"/>
            </a:solidFill>
            <a:prstDash val="solid"/>
            <a:round/>
            <a:headEnd len="sm" w="sm" type="none"/>
            <a:tailEnd len="sm" w="sm" type="none"/>
          </a:ln>
        </p:spPr>
      </p:cxnSp>
      <p:cxnSp>
        <p:nvCxnSpPr>
          <p:cNvPr id="453" name="Google Shape;453;p19"/>
          <p:cNvCxnSpPr/>
          <p:nvPr/>
        </p:nvCxnSpPr>
        <p:spPr>
          <a:xfrm rot="10800000">
            <a:off x="3813307" y="14288"/>
            <a:ext cx="5330694" cy="0"/>
          </a:xfrm>
          <a:prstGeom prst="straightConnector1">
            <a:avLst/>
          </a:prstGeom>
          <a:noFill/>
          <a:ln cap="flat" cmpd="sng" w="57150">
            <a:solidFill>
              <a:srgbClr val="FBAEFF"/>
            </a:solidFill>
            <a:prstDash val="solid"/>
            <a:round/>
            <a:headEnd len="sm" w="sm" type="none"/>
            <a:tailEnd len="sm" w="sm" type="none"/>
          </a:ln>
        </p:spPr>
      </p:cxnSp>
      <p:cxnSp>
        <p:nvCxnSpPr>
          <p:cNvPr id="454" name="Google Shape;454;p19"/>
          <p:cNvCxnSpPr/>
          <p:nvPr/>
        </p:nvCxnSpPr>
        <p:spPr>
          <a:xfrm rot="10800000">
            <a:off x="353095" y="5129213"/>
            <a:ext cx="8790905" cy="0"/>
          </a:xfrm>
          <a:prstGeom prst="straightConnector1">
            <a:avLst/>
          </a:prstGeom>
          <a:noFill/>
          <a:ln cap="flat" cmpd="sng" w="57150">
            <a:solidFill>
              <a:srgbClr val="FBAEFF"/>
            </a:solidFill>
            <a:prstDash val="solid"/>
            <a:round/>
            <a:headEnd len="sm" w="sm" type="none"/>
            <a:tailEnd len="sm" w="sm" type="none"/>
          </a:ln>
        </p:spPr>
      </p:cxnSp>
      <p:cxnSp>
        <p:nvCxnSpPr>
          <p:cNvPr id="455" name="Google Shape;455;p19"/>
          <p:cNvCxnSpPr/>
          <p:nvPr/>
        </p:nvCxnSpPr>
        <p:spPr>
          <a:xfrm>
            <a:off x="9129713" y="0"/>
            <a:ext cx="0" cy="5167896"/>
          </a:xfrm>
          <a:prstGeom prst="straightConnector1">
            <a:avLst/>
          </a:prstGeom>
          <a:noFill/>
          <a:ln cap="flat" cmpd="sng" w="57150">
            <a:solidFill>
              <a:srgbClr val="FBAEFF"/>
            </a:solidFill>
            <a:prstDash val="solid"/>
            <a:round/>
            <a:headEnd len="sm" w="sm" type="none"/>
            <a:tailEnd len="sm" w="sm" type="none"/>
          </a:ln>
        </p:spPr>
      </p:cxnSp>
      <p:sp>
        <p:nvSpPr>
          <p:cNvPr id="456" name="Google Shape;456;p19"/>
          <p:cNvSpPr/>
          <p:nvPr/>
        </p:nvSpPr>
        <p:spPr>
          <a:xfrm>
            <a:off x="5704945" y="61064"/>
            <a:ext cx="2213948" cy="1649391"/>
          </a:xfrm>
          <a:custGeom>
            <a:rect b="b" l="l" r="r" t="t"/>
            <a:pathLst>
              <a:path extrusionOk="0" h="3298782" w="4427895">
                <a:moveTo>
                  <a:pt x="0" y="0"/>
                </a:moveTo>
                <a:lnTo>
                  <a:pt x="4427895" y="0"/>
                </a:lnTo>
                <a:lnTo>
                  <a:pt x="4427895" y="3298782"/>
                </a:lnTo>
                <a:lnTo>
                  <a:pt x="0" y="3298782"/>
                </a:lnTo>
                <a:lnTo>
                  <a:pt x="0" y="0"/>
                </a:lnTo>
                <a:close/>
              </a:path>
            </a:pathLst>
          </a:custGeom>
          <a:blipFill rotWithShape="1">
            <a:blip r:embed="rId6">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000000"/>
      </a:dk2>
      <a:lt2>
        <a:srgbClr val="FFFBAD"/>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