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Oswald Medium"/>
      <p:regular r:id="rId22"/>
      <p:bold r:id="rId23"/>
    </p:embeddedFont>
    <p:embeddedFont>
      <p:font typeface="Bad Script"/>
      <p:regular r:id="rId24"/>
    </p:embeddedFont>
    <p:embeddedFont>
      <p:font typeface="Nunito"/>
      <p:regular r:id="rId25"/>
      <p:bold r:id="rId26"/>
      <p:italic r:id="rId27"/>
      <p:boldItalic r:id="rId28"/>
    </p:embeddedFont>
    <p:embeddedFont>
      <p:font typeface="Oswald SemiBold"/>
      <p:regular r:id="rId29"/>
      <p:bold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OswaldMedium-regular.fntdata"/><Relationship Id="rId21" Type="http://schemas.openxmlformats.org/officeDocument/2006/relationships/slide" Target="slides/slide16.xml"/><Relationship Id="rId24" Type="http://schemas.openxmlformats.org/officeDocument/2006/relationships/font" Target="fonts/BadScript-regular.fntdata"/><Relationship Id="rId23" Type="http://schemas.openxmlformats.org/officeDocument/2006/relationships/font" Target="fonts/OswaldMedium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SemiBold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regular.fntdata"/><Relationship Id="rId30" Type="http://schemas.openxmlformats.org/officeDocument/2006/relationships/font" Target="fonts/OswaldSemiBold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Oswa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6d928d030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2b6d928d030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6d928d030_2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b6d928d030_2_2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b6d928d030_2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2b6d928d030_2_3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b6d928d030_2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g2b6d928d030_2_3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b6d928d030_2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2b6d928d030_2_3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b6d928d030_2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b6d928d030_2_3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b6d928d030_2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2b6d928d030_2_3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b6d928d030_2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2b6d928d030_2_4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6d928d030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b6d928d030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6d928d030_2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b6d928d030_2_1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b6d928d030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b6d928d030_2_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6d928d030_2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2b6d928d030_2_1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b6d928d030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2b6d928d030_2_1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6d928d030_2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2b6d928d030_2_2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6d928d030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2b6d928d030_2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b6d928d030_2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g2b6d928d030_2_2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-15922" y="2823992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-15922" y="1916650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" name="Google Shape;12;p2"/>
          <p:cNvCxnSpPr/>
          <p:nvPr/>
        </p:nvCxnSpPr>
        <p:spPr>
          <a:xfrm>
            <a:off x="-15922" y="3731334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" name="Google Shape;13;p2"/>
          <p:cNvCxnSpPr/>
          <p:nvPr/>
        </p:nvCxnSpPr>
        <p:spPr>
          <a:xfrm>
            <a:off x="-15922" y="4638675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0" name="Google Shape;20;p3"/>
          <p:cNvCxnSpPr/>
          <p:nvPr/>
        </p:nvCxnSpPr>
        <p:spPr>
          <a:xfrm>
            <a:off x="-15922" y="3731334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" name="Google Shape;21;p3"/>
          <p:cNvCxnSpPr/>
          <p:nvPr/>
        </p:nvCxnSpPr>
        <p:spPr>
          <a:xfrm>
            <a:off x="-15922" y="4638675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" name="Google Shape;22;p3"/>
          <p:cNvCxnSpPr/>
          <p:nvPr/>
        </p:nvCxnSpPr>
        <p:spPr>
          <a:xfrm rot="10800000">
            <a:off x="8071977" y="-7812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" name="Google Shape;23;p3"/>
          <p:cNvCxnSpPr/>
          <p:nvPr/>
        </p:nvCxnSpPr>
        <p:spPr>
          <a:xfrm rot="10800000">
            <a:off x="8188522" y="-7812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" name="Google Shape;24;p3"/>
          <p:cNvCxnSpPr/>
          <p:nvPr/>
        </p:nvCxnSpPr>
        <p:spPr>
          <a:xfrm rot="10800000">
            <a:off x="1185977" y="-25945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" name="Google Shape;25;p3"/>
          <p:cNvCxnSpPr/>
          <p:nvPr/>
        </p:nvCxnSpPr>
        <p:spPr>
          <a:xfrm rot="10800000">
            <a:off x="1302522" y="-25945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4"/>
          <p:cNvCxnSpPr/>
          <p:nvPr/>
        </p:nvCxnSpPr>
        <p:spPr>
          <a:xfrm>
            <a:off x="-15922" y="3731334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" name="Google Shape;31;p4"/>
          <p:cNvCxnSpPr/>
          <p:nvPr/>
        </p:nvCxnSpPr>
        <p:spPr>
          <a:xfrm>
            <a:off x="-15922" y="4638675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4"/>
          <p:cNvCxnSpPr/>
          <p:nvPr/>
        </p:nvCxnSpPr>
        <p:spPr>
          <a:xfrm rot="10800000">
            <a:off x="6341926" y="-7812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4"/>
          <p:cNvCxnSpPr/>
          <p:nvPr/>
        </p:nvCxnSpPr>
        <p:spPr>
          <a:xfrm rot="10800000">
            <a:off x="6458471" y="-7812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9" name="Google Shape;39;p5"/>
          <p:cNvCxnSpPr/>
          <p:nvPr/>
        </p:nvCxnSpPr>
        <p:spPr>
          <a:xfrm>
            <a:off x="-15922" y="3731334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5"/>
          <p:cNvCxnSpPr/>
          <p:nvPr/>
        </p:nvCxnSpPr>
        <p:spPr>
          <a:xfrm>
            <a:off x="-15922" y="4638675"/>
            <a:ext cx="1069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5"/>
          <p:cNvCxnSpPr/>
          <p:nvPr/>
        </p:nvCxnSpPr>
        <p:spPr>
          <a:xfrm rot="10800000">
            <a:off x="205164" y="-7812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" name="Google Shape;42;p5"/>
          <p:cNvCxnSpPr/>
          <p:nvPr/>
        </p:nvCxnSpPr>
        <p:spPr>
          <a:xfrm rot="10800000">
            <a:off x="8746796" y="-654025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6" name="Google Shape;46;p6"/>
          <p:cNvCxnSpPr/>
          <p:nvPr/>
        </p:nvCxnSpPr>
        <p:spPr>
          <a:xfrm rot="10800000">
            <a:off x="8225340" y="-3295789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" name="Google Shape;47;p6"/>
          <p:cNvCxnSpPr/>
          <p:nvPr/>
        </p:nvCxnSpPr>
        <p:spPr>
          <a:xfrm rot="10800000">
            <a:off x="8140150" y="-3295789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" name="Google Shape;48;p6"/>
          <p:cNvCxnSpPr/>
          <p:nvPr/>
        </p:nvCxnSpPr>
        <p:spPr>
          <a:xfrm rot="10800000">
            <a:off x="8267940" y="46863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" name="Google Shape;49;p6"/>
          <p:cNvCxnSpPr/>
          <p:nvPr/>
        </p:nvCxnSpPr>
        <p:spPr>
          <a:xfrm rot="10800000">
            <a:off x="8182750" y="46863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0" name="Google Shape;50;p6"/>
          <p:cNvCxnSpPr/>
          <p:nvPr/>
        </p:nvCxnSpPr>
        <p:spPr>
          <a:xfrm>
            <a:off x="-1419597" y="2628900"/>
            <a:ext cx="119832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6"/>
          <p:cNvCxnSpPr/>
          <p:nvPr/>
        </p:nvCxnSpPr>
        <p:spPr>
          <a:xfrm>
            <a:off x="-657849" y="4686300"/>
            <a:ext cx="104598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" name="Google Shape;55;p7"/>
          <p:cNvGrpSpPr/>
          <p:nvPr/>
        </p:nvGrpSpPr>
        <p:grpSpPr>
          <a:xfrm rot="-5400000">
            <a:off x="4536822" y="-652583"/>
            <a:ext cx="109657" cy="9437553"/>
            <a:chOff x="25400" y="0"/>
            <a:chExt cx="201168" cy="21640800"/>
          </a:xfrm>
        </p:grpSpPr>
        <p:cxnSp>
          <p:nvCxnSpPr>
            <p:cNvPr id="56" name="Google Shape;56;p7"/>
            <p:cNvCxnSpPr/>
            <p:nvPr/>
          </p:nvCxnSpPr>
          <p:spPr>
            <a:xfrm>
              <a:off x="25400" y="0"/>
              <a:ext cx="0" cy="216408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" name="Google Shape;57;p7"/>
            <p:cNvCxnSpPr/>
            <p:nvPr/>
          </p:nvCxnSpPr>
          <p:spPr>
            <a:xfrm>
              <a:off x="226568" y="0"/>
              <a:ext cx="0" cy="216408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8" name="Google Shape;58;p7"/>
          <p:cNvSpPr/>
          <p:nvPr/>
        </p:nvSpPr>
        <p:spPr>
          <a:xfrm>
            <a:off x="762453" y="723554"/>
            <a:ext cx="491720" cy="418409"/>
          </a:xfrm>
          <a:custGeom>
            <a:rect b="b" l="l" r="r" t="t"/>
            <a:pathLst>
              <a:path extrusionOk="0" h="836817" w="983439">
                <a:moveTo>
                  <a:pt x="0" y="0"/>
                </a:moveTo>
                <a:lnTo>
                  <a:pt x="983439" y="0"/>
                </a:lnTo>
                <a:lnTo>
                  <a:pt x="983439" y="836817"/>
                </a:lnTo>
                <a:lnTo>
                  <a:pt x="0" y="83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9" name="Google Shape;59;p7"/>
          <p:cNvGrpSpPr/>
          <p:nvPr/>
        </p:nvGrpSpPr>
        <p:grpSpPr>
          <a:xfrm rot="9029891">
            <a:off x="6185573" y="3409028"/>
            <a:ext cx="2591057" cy="1172490"/>
            <a:chOff x="0" y="-21743"/>
            <a:chExt cx="882657" cy="399415"/>
          </a:xfrm>
        </p:grpSpPr>
        <p:sp>
          <p:nvSpPr>
            <p:cNvPr id="60" name="Google Shape;60;p7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7"/>
            <p:cNvSpPr txBox="1"/>
            <p:nvPr/>
          </p:nvSpPr>
          <p:spPr>
            <a:xfrm>
              <a:off x="82749" y="-21743"/>
              <a:ext cx="7173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7"/>
          <p:cNvGrpSpPr/>
          <p:nvPr/>
        </p:nvGrpSpPr>
        <p:grpSpPr>
          <a:xfrm rot="9029891">
            <a:off x="6185573" y="2993541"/>
            <a:ext cx="2591057" cy="1172490"/>
            <a:chOff x="0" y="-21743"/>
            <a:chExt cx="882657" cy="399415"/>
          </a:xfrm>
        </p:grpSpPr>
        <p:sp>
          <p:nvSpPr>
            <p:cNvPr id="63" name="Google Shape;63;p7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7"/>
            <p:cNvSpPr txBox="1"/>
            <p:nvPr/>
          </p:nvSpPr>
          <p:spPr>
            <a:xfrm>
              <a:off x="82749" y="-21743"/>
              <a:ext cx="7173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8" name="Google Shape;68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1" name="Google Shape;71;p8"/>
          <p:cNvGrpSpPr/>
          <p:nvPr/>
        </p:nvGrpSpPr>
        <p:grpSpPr>
          <a:xfrm>
            <a:off x="4587377" y="-1485900"/>
            <a:ext cx="75438" cy="8115300"/>
            <a:chOff x="25400" y="0"/>
            <a:chExt cx="201168" cy="21640800"/>
          </a:xfrm>
        </p:grpSpPr>
        <p:cxnSp>
          <p:nvCxnSpPr>
            <p:cNvPr id="72" name="Google Shape;72;p8"/>
            <p:cNvCxnSpPr/>
            <p:nvPr/>
          </p:nvCxnSpPr>
          <p:spPr>
            <a:xfrm>
              <a:off x="25400" y="0"/>
              <a:ext cx="0" cy="216408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73" name="Google Shape;73;p8"/>
            <p:cNvCxnSpPr/>
            <p:nvPr/>
          </p:nvCxnSpPr>
          <p:spPr>
            <a:xfrm>
              <a:off x="226568" y="0"/>
              <a:ext cx="0" cy="216408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76" name="Google Shape;76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7" name="Google Shape;77;p9"/>
          <p:cNvGrpSpPr/>
          <p:nvPr/>
        </p:nvGrpSpPr>
        <p:grpSpPr>
          <a:xfrm rot="9029879">
            <a:off x="6817738" y="2673243"/>
            <a:ext cx="2644812" cy="1196815"/>
            <a:chOff x="0" y="-21743"/>
            <a:chExt cx="882657" cy="399415"/>
          </a:xfrm>
        </p:grpSpPr>
        <p:sp>
          <p:nvSpPr>
            <p:cNvPr id="78" name="Google Shape;78;p9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9"/>
            <p:cNvSpPr txBox="1"/>
            <p:nvPr/>
          </p:nvSpPr>
          <p:spPr>
            <a:xfrm>
              <a:off x="82749" y="-21743"/>
              <a:ext cx="7173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9"/>
          <p:cNvGrpSpPr/>
          <p:nvPr/>
        </p:nvGrpSpPr>
        <p:grpSpPr>
          <a:xfrm rot="9029879">
            <a:off x="6817738" y="2249127"/>
            <a:ext cx="2644812" cy="1196815"/>
            <a:chOff x="0" y="-21743"/>
            <a:chExt cx="882657" cy="399415"/>
          </a:xfrm>
        </p:grpSpPr>
        <p:sp>
          <p:nvSpPr>
            <p:cNvPr id="81" name="Google Shape;81;p9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9"/>
            <p:cNvSpPr txBox="1"/>
            <p:nvPr/>
          </p:nvSpPr>
          <p:spPr>
            <a:xfrm>
              <a:off x="82749" y="-21743"/>
              <a:ext cx="7173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3" name="Google Shape;83;p9"/>
          <p:cNvCxnSpPr/>
          <p:nvPr/>
        </p:nvCxnSpPr>
        <p:spPr>
          <a:xfrm rot="10800000">
            <a:off x="8225340" y="-516039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4" name="Google Shape;84;p9"/>
          <p:cNvCxnSpPr/>
          <p:nvPr/>
        </p:nvCxnSpPr>
        <p:spPr>
          <a:xfrm rot="10800000">
            <a:off x="8140150" y="-516039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 SemiBold"/>
              <a:buNone/>
              <a:defRPr i="1" sz="2800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 Medium"/>
              <a:buChar char="●"/>
              <a:defRPr i="1" sz="1800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d Script"/>
              <a:buChar char="○"/>
              <a:defRPr>
                <a:solidFill>
                  <a:schemeClr val="dk2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●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■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26.png"/><Relationship Id="rId5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32.png"/><Relationship Id="rId5" Type="http://schemas.openxmlformats.org/officeDocument/2006/relationships/image" Target="../media/image56.png"/><Relationship Id="rId6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40" Type="http://schemas.openxmlformats.org/officeDocument/2006/relationships/image" Target="../media/image68.png"/><Relationship Id="rId20" Type="http://schemas.openxmlformats.org/officeDocument/2006/relationships/image" Target="../media/image43.png"/><Relationship Id="rId42" Type="http://schemas.openxmlformats.org/officeDocument/2006/relationships/image" Target="../media/image67.png"/><Relationship Id="rId41" Type="http://schemas.openxmlformats.org/officeDocument/2006/relationships/image" Target="../media/image61.png"/><Relationship Id="rId22" Type="http://schemas.openxmlformats.org/officeDocument/2006/relationships/image" Target="../media/image51.png"/><Relationship Id="rId21" Type="http://schemas.openxmlformats.org/officeDocument/2006/relationships/image" Target="../media/image47.png"/><Relationship Id="rId24" Type="http://schemas.openxmlformats.org/officeDocument/2006/relationships/image" Target="../media/image46.png"/><Relationship Id="rId23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26" Type="http://schemas.openxmlformats.org/officeDocument/2006/relationships/image" Target="../media/image45.png"/><Relationship Id="rId25" Type="http://schemas.openxmlformats.org/officeDocument/2006/relationships/image" Target="../media/image49.png"/><Relationship Id="rId28" Type="http://schemas.openxmlformats.org/officeDocument/2006/relationships/image" Target="../media/image58.png"/><Relationship Id="rId27" Type="http://schemas.openxmlformats.org/officeDocument/2006/relationships/image" Target="../media/image52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29" Type="http://schemas.openxmlformats.org/officeDocument/2006/relationships/image" Target="../media/image48.png"/><Relationship Id="rId7" Type="http://schemas.openxmlformats.org/officeDocument/2006/relationships/image" Target="../media/image40.png"/><Relationship Id="rId8" Type="http://schemas.openxmlformats.org/officeDocument/2006/relationships/image" Target="../media/image35.png"/><Relationship Id="rId31" Type="http://schemas.openxmlformats.org/officeDocument/2006/relationships/image" Target="../media/image65.png"/><Relationship Id="rId30" Type="http://schemas.openxmlformats.org/officeDocument/2006/relationships/image" Target="../media/image53.png"/><Relationship Id="rId11" Type="http://schemas.openxmlformats.org/officeDocument/2006/relationships/image" Target="../media/image31.png"/><Relationship Id="rId33" Type="http://schemas.openxmlformats.org/officeDocument/2006/relationships/image" Target="../media/image57.png"/><Relationship Id="rId10" Type="http://schemas.openxmlformats.org/officeDocument/2006/relationships/image" Target="../media/image33.png"/><Relationship Id="rId32" Type="http://schemas.openxmlformats.org/officeDocument/2006/relationships/image" Target="../media/image55.png"/><Relationship Id="rId13" Type="http://schemas.openxmlformats.org/officeDocument/2006/relationships/image" Target="../media/image34.png"/><Relationship Id="rId35" Type="http://schemas.openxmlformats.org/officeDocument/2006/relationships/image" Target="../media/image63.png"/><Relationship Id="rId12" Type="http://schemas.openxmlformats.org/officeDocument/2006/relationships/image" Target="../media/image41.png"/><Relationship Id="rId34" Type="http://schemas.openxmlformats.org/officeDocument/2006/relationships/image" Target="../media/image54.png"/><Relationship Id="rId15" Type="http://schemas.openxmlformats.org/officeDocument/2006/relationships/image" Target="../media/image37.png"/><Relationship Id="rId37" Type="http://schemas.openxmlformats.org/officeDocument/2006/relationships/image" Target="../media/image62.png"/><Relationship Id="rId14" Type="http://schemas.openxmlformats.org/officeDocument/2006/relationships/image" Target="../media/image38.png"/><Relationship Id="rId36" Type="http://schemas.openxmlformats.org/officeDocument/2006/relationships/image" Target="../media/image66.png"/><Relationship Id="rId17" Type="http://schemas.openxmlformats.org/officeDocument/2006/relationships/image" Target="../media/image50.png"/><Relationship Id="rId39" Type="http://schemas.openxmlformats.org/officeDocument/2006/relationships/image" Target="../media/image60.png"/><Relationship Id="rId16" Type="http://schemas.openxmlformats.org/officeDocument/2006/relationships/image" Target="../media/image44.png"/><Relationship Id="rId38" Type="http://schemas.openxmlformats.org/officeDocument/2006/relationships/image" Target="../media/image59.png"/><Relationship Id="rId19" Type="http://schemas.openxmlformats.org/officeDocument/2006/relationships/image" Target="../media/image42.png"/><Relationship Id="rId18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69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10.jpg"/><Relationship Id="rId5" Type="http://schemas.openxmlformats.org/officeDocument/2006/relationships/image" Target="../media/image9.jpg"/><Relationship Id="rId6" Type="http://schemas.openxmlformats.org/officeDocument/2006/relationships/image" Target="../media/image12.jpg"/><Relationship Id="rId7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/>
          <p:nvPr/>
        </p:nvSpPr>
        <p:spPr>
          <a:xfrm>
            <a:off x="0" y="-1998350"/>
            <a:ext cx="10058400" cy="9140190"/>
          </a:xfrm>
          <a:custGeom>
            <a:rect b="b" l="l" r="r" t="t"/>
            <a:pathLst>
              <a:path extrusionOk="0" h="18280380" w="1828800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92" name="Google Shape;9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828" y="205700"/>
            <a:ext cx="2187900" cy="38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5597" y="205700"/>
            <a:ext cx="2187900" cy="383946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1"/>
          <p:cNvSpPr/>
          <p:nvPr/>
        </p:nvSpPr>
        <p:spPr>
          <a:xfrm>
            <a:off x="0" y="4167188"/>
            <a:ext cx="9144000" cy="9140190"/>
          </a:xfrm>
          <a:custGeom>
            <a:rect b="b" l="l" r="r" t="t"/>
            <a:pathLst>
              <a:path extrusionOk="0" h="18280380" w="18288000">
                <a:moveTo>
                  <a:pt x="0" y="0"/>
                </a:moveTo>
                <a:lnTo>
                  <a:pt x="18288000" y="0"/>
                </a:lnTo>
                <a:lnTo>
                  <a:pt x="18288000" y="18280380"/>
                </a:lnTo>
                <a:lnTo>
                  <a:pt x="0" y="18280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11"/>
          <p:cNvSpPr txBox="1"/>
          <p:nvPr/>
        </p:nvSpPr>
        <p:spPr>
          <a:xfrm>
            <a:off x="6472238" y="4483579"/>
            <a:ext cx="2295135" cy="189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www.yourwebsite.com</a:t>
            </a:r>
            <a:endParaRPr sz="700"/>
          </a:p>
        </p:txBody>
      </p:sp>
      <p:cxnSp>
        <p:nvCxnSpPr>
          <p:cNvPr id="96" name="Google Shape;96;p11"/>
          <p:cNvCxnSpPr/>
          <p:nvPr/>
        </p:nvCxnSpPr>
        <p:spPr>
          <a:xfrm>
            <a:off x="-209556" y="4167188"/>
            <a:ext cx="956311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7" name="Google Shape;97;p11"/>
          <p:cNvCxnSpPr/>
          <p:nvPr/>
        </p:nvCxnSpPr>
        <p:spPr>
          <a:xfrm>
            <a:off x="2476500" y="205706"/>
            <a:ext cx="0" cy="473208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" name="Google Shape;98;p11"/>
          <p:cNvCxnSpPr/>
          <p:nvPr/>
        </p:nvCxnSpPr>
        <p:spPr>
          <a:xfrm>
            <a:off x="2608585" y="205706"/>
            <a:ext cx="0" cy="473208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11"/>
          <p:cNvCxnSpPr/>
          <p:nvPr/>
        </p:nvCxnSpPr>
        <p:spPr>
          <a:xfrm>
            <a:off x="6667500" y="205706"/>
            <a:ext cx="0" cy="473208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11"/>
          <p:cNvCxnSpPr/>
          <p:nvPr/>
        </p:nvCxnSpPr>
        <p:spPr>
          <a:xfrm>
            <a:off x="6529388" y="205706"/>
            <a:ext cx="0" cy="473208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11"/>
          <p:cNvSpPr/>
          <p:nvPr/>
        </p:nvSpPr>
        <p:spPr>
          <a:xfrm>
            <a:off x="4326140" y="4345665"/>
            <a:ext cx="491720" cy="418408"/>
          </a:xfrm>
          <a:custGeom>
            <a:rect b="b" l="l" r="r" t="t"/>
            <a:pathLst>
              <a:path extrusionOk="0" h="836817" w="983439">
                <a:moveTo>
                  <a:pt x="0" y="0"/>
                </a:moveTo>
                <a:lnTo>
                  <a:pt x="983440" y="0"/>
                </a:lnTo>
                <a:lnTo>
                  <a:pt x="983440" y="836818"/>
                </a:lnTo>
                <a:lnTo>
                  <a:pt x="0" y="836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02" name="Google Shape;102;p11"/>
          <p:cNvGrpSpPr/>
          <p:nvPr/>
        </p:nvGrpSpPr>
        <p:grpSpPr>
          <a:xfrm>
            <a:off x="2821025" y="1151861"/>
            <a:ext cx="3501900" cy="1943135"/>
            <a:chOff x="0" y="85725"/>
            <a:chExt cx="9338400" cy="5181692"/>
          </a:xfrm>
        </p:grpSpPr>
        <p:sp>
          <p:nvSpPr>
            <p:cNvPr id="103" name="Google Shape;103;p11"/>
            <p:cNvSpPr txBox="1"/>
            <p:nvPr/>
          </p:nvSpPr>
          <p:spPr>
            <a:xfrm>
              <a:off x="0" y="85725"/>
              <a:ext cx="9338400" cy="394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8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SELF INTRODUCTION </a:t>
              </a:r>
              <a:endParaRPr sz="700"/>
            </a:p>
          </p:txBody>
        </p:sp>
        <p:sp>
          <p:nvSpPr>
            <p:cNvPr id="104" name="Google Shape;104;p11"/>
            <p:cNvSpPr txBox="1"/>
            <p:nvPr/>
          </p:nvSpPr>
          <p:spPr>
            <a:xfrm>
              <a:off x="476270" y="4152126"/>
              <a:ext cx="8385991" cy="11152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900" u="none" cap="none" strike="noStrike">
                  <a:solidFill>
                    <a:srgbClr val="000000"/>
                  </a:solidFill>
                  <a:latin typeface="Bad Script"/>
                  <a:ea typeface="Bad Script"/>
                  <a:cs typeface="Bad Script"/>
                  <a:sym typeface="Bad Script"/>
                </a:rPr>
                <a:t>for Team Meeting</a:t>
              </a:r>
              <a:endParaRPr sz="700"/>
            </a:p>
          </p:txBody>
        </p:sp>
      </p:grpSp>
      <p:grpSp>
        <p:nvGrpSpPr>
          <p:cNvPr id="105" name="Google Shape;105;p11"/>
          <p:cNvGrpSpPr/>
          <p:nvPr/>
        </p:nvGrpSpPr>
        <p:grpSpPr>
          <a:xfrm>
            <a:off x="514350" y="4399432"/>
            <a:ext cx="1247385" cy="361200"/>
            <a:chOff x="0" y="-38100"/>
            <a:chExt cx="3326358" cy="963200"/>
          </a:xfrm>
        </p:grpSpPr>
        <p:sp>
          <p:nvSpPr>
            <p:cNvPr id="106" name="Google Shape;106;p11"/>
            <p:cNvSpPr txBox="1"/>
            <p:nvPr/>
          </p:nvSpPr>
          <p:spPr>
            <a:xfrm>
              <a:off x="0" y="431493"/>
              <a:ext cx="3326358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 21 June</a:t>
              </a:r>
              <a:endParaRPr sz="700"/>
            </a:p>
          </p:txBody>
        </p:sp>
        <p:sp>
          <p:nvSpPr>
            <p:cNvPr id="107" name="Google Shape;107;p11"/>
            <p:cNvSpPr txBox="1"/>
            <p:nvPr/>
          </p:nvSpPr>
          <p:spPr>
            <a:xfrm>
              <a:off x="0" y="-38100"/>
              <a:ext cx="3326358" cy="4936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WEDNESDAY</a:t>
              </a:r>
              <a:endParaRPr sz="700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0"/>
          <p:cNvSpPr/>
          <p:nvPr/>
        </p:nvSpPr>
        <p:spPr>
          <a:xfrm>
            <a:off x="0" y="0"/>
            <a:ext cx="1001268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293" name="Google Shape;293;p20"/>
          <p:cNvSpPr/>
          <p:nvPr/>
        </p:nvSpPr>
        <p:spPr>
          <a:xfrm>
            <a:off x="528638" y="1834095"/>
            <a:ext cx="8086725" cy="1346366"/>
          </a:xfrm>
          <a:custGeom>
            <a:rect b="b" l="l" r="r" t="t"/>
            <a:pathLst>
              <a:path extrusionOk="0" h="2692732" w="16173450">
                <a:moveTo>
                  <a:pt x="0" y="0"/>
                </a:moveTo>
                <a:lnTo>
                  <a:pt x="16173450" y="0"/>
                </a:lnTo>
                <a:lnTo>
                  <a:pt x="16173450" y="2692731"/>
                </a:lnTo>
                <a:lnTo>
                  <a:pt x="0" y="2692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25664" l="0" r="-352" t="-76781"/>
            </a:stretch>
          </a:blipFill>
          <a:ln>
            <a:noFill/>
          </a:ln>
        </p:spPr>
      </p:sp>
      <p:sp>
        <p:nvSpPr>
          <p:cNvPr id="294" name="Google Shape;294;p20"/>
          <p:cNvSpPr/>
          <p:nvPr/>
        </p:nvSpPr>
        <p:spPr>
          <a:xfrm>
            <a:off x="528638" y="4470317"/>
            <a:ext cx="8086725" cy="1346366"/>
          </a:xfrm>
          <a:custGeom>
            <a:rect b="b" l="l" r="r" t="t"/>
            <a:pathLst>
              <a:path extrusionOk="0" h="2692732" w="16173450">
                <a:moveTo>
                  <a:pt x="0" y="0"/>
                </a:moveTo>
                <a:lnTo>
                  <a:pt x="16173450" y="0"/>
                </a:lnTo>
                <a:lnTo>
                  <a:pt x="16173450" y="2692732"/>
                </a:lnTo>
                <a:lnTo>
                  <a:pt x="0" y="2692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25664" l="0" r="-352" t="-76781"/>
            </a:stretch>
          </a:blipFill>
          <a:ln>
            <a:noFill/>
          </a:ln>
        </p:spPr>
      </p:sp>
      <p:sp>
        <p:nvSpPr>
          <p:cNvPr id="295" name="Google Shape;295;p20"/>
          <p:cNvSpPr/>
          <p:nvPr/>
        </p:nvSpPr>
        <p:spPr>
          <a:xfrm>
            <a:off x="1452565" y="2182254"/>
            <a:ext cx="720433" cy="624812"/>
          </a:xfrm>
          <a:custGeom>
            <a:rect b="b" l="l" r="r" t="t"/>
            <a:pathLst>
              <a:path extrusionOk="0" h="1249624" w="1440866">
                <a:moveTo>
                  <a:pt x="0" y="0"/>
                </a:moveTo>
                <a:lnTo>
                  <a:pt x="1440866" y="0"/>
                </a:lnTo>
                <a:lnTo>
                  <a:pt x="1440866" y="1249624"/>
                </a:lnTo>
                <a:lnTo>
                  <a:pt x="0" y="124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6" name="Google Shape;296;p20"/>
          <p:cNvSpPr/>
          <p:nvPr/>
        </p:nvSpPr>
        <p:spPr>
          <a:xfrm>
            <a:off x="4259594" y="2182254"/>
            <a:ext cx="624812" cy="624812"/>
          </a:xfrm>
          <a:custGeom>
            <a:rect b="b" l="l" r="r" t="t"/>
            <a:pathLst>
              <a:path extrusionOk="0" h="1249624" w="1249624">
                <a:moveTo>
                  <a:pt x="0" y="0"/>
                </a:moveTo>
                <a:lnTo>
                  <a:pt x="1249624" y="0"/>
                </a:lnTo>
                <a:lnTo>
                  <a:pt x="1249624" y="1249624"/>
                </a:lnTo>
                <a:lnTo>
                  <a:pt x="0" y="124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7" name="Google Shape;297;p20"/>
          <p:cNvSpPr/>
          <p:nvPr/>
        </p:nvSpPr>
        <p:spPr>
          <a:xfrm>
            <a:off x="6984263" y="2182254"/>
            <a:ext cx="697052" cy="624812"/>
          </a:xfrm>
          <a:custGeom>
            <a:rect b="b" l="l" r="r" t="t"/>
            <a:pathLst>
              <a:path extrusionOk="0" h="1249624" w="1394104">
                <a:moveTo>
                  <a:pt x="0" y="0"/>
                </a:moveTo>
                <a:lnTo>
                  <a:pt x="1394103" y="0"/>
                </a:lnTo>
                <a:lnTo>
                  <a:pt x="1394103" y="1249624"/>
                </a:lnTo>
                <a:lnTo>
                  <a:pt x="0" y="12496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98" name="Google Shape;298;p20"/>
          <p:cNvCxnSpPr/>
          <p:nvPr/>
        </p:nvCxnSpPr>
        <p:spPr>
          <a:xfrm>
            <a:off x="514350" y="3180460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9" name="Google Shape;299;p20"/>
          <p:cNvCxnSpPr/>
          <p:nvPr/>
        </p:nvCxnSpPr>
        <p:spPr>
          <a:xfrm>
            <a:off x="514350" y="1827910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0" name="Google Shape;300;p20"/>
          <p:cNvCxnSpPr/>
          <p:nvPr/>
        </p:nvCxnSpPr>
        <p:spPr>
          <a:xfrm>
            <a:off x="514350" y="4456810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1" name="Google Shape;301;p20"/>
          <p:cNvCxnSpPr/>
          <p:nvPr/>
        </p:nvCxnSpPr>
        <p:spPr>
          <a:xfrm>
            <a:off x="3205163" y="1459450"/>
            <a:ext cx="0" cy="332127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2" name="Google Shape;302;p20"/>
          <p:cNvCxnSpPr/>
          <p:nvPr/>
        </p:nvCxnSpPr>
        <p:spPr>
          <a:xfrm>
            <a:off x="3300903" y="1459450"/>
            <a:ext cx="0" cy="332127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p20"/>
          <p:cNvCxnSpPr/>
          <p:nvPr/>
        </p:nvCxnSpPr>
        <p:spPr>
          <a:xfrm>
            <a:off x="5938838" y="1459450"/>
            <a:ext cx="0" cy="334031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p20"/>
          <p:cNvCxnSpPr/>
          <p:nvPr/>
        </p:nvCxnSpPr>
        <p:spPr>
          <a:xfrm>
            <a:off x="5835328" y="1459450"/>
            <a:ext cx="0" cy="334031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p20"/>
          <p:cNvSpPr txBox="1"/>
          <p:nvPr/>
        </p:nvSpPr>
        <p:spPr>
          <a:xfrm>
            <a:off x="1269753" y="557211"/>
            <a:ext cx="6604493" cy="68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ADD YOUR TITLE</a:t>
            </a:r>
            <a:endParaRPr sz="700"/>
          </a:p>
        </p:txBody>
      </p:sp>
      <p:sp>
        <p:nvSpPr>
          <p:cNvPr id="306" name="Google Shape;306;p20"/>
          <p:cNvSpPr txBox="1"/>
          <p:nvPr/>
        </p:nvSpPr>
        <p:spPr>
          <a:xfrm>
            <a:off x="804593" y="3489540"/>
            <a:ext cx="2016377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Main Point</a:t>
            </a:r>
            <a:endParaRPr sz="700"/>
          </a:p>
        </p:txBody>
      </p:sp>
      <p:sp>
        <p:nvSpPr>
          <p:cNvPr id="307" name="Google Shape;307;p20"/>
          <p:cNvSpPr txBox="1"/>
          <p:nvPr/>
        </p:nvSpPr>
        <p:spPr>
          <a:xfrm>
            <a:off x="3563812" y="3489540"/>
            <a:ext cx="2016377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Main Point</a:t>
            </a:r>
            <a:endParaRPr sz="700"/>
          </a:p>
        </p:txBody>
      </p:sp>
      <p:sp>
        <p:nvSpPr>
          <p:cNvPr id="308" name="Google Shape;308;p20"/>
          <p:cNvSpPr txBox="1"/>
          <p:nvPr/>
        </p:nvSpPr>
        <p:spPr>
          <a:xfrm>
            <a:off x="6324600" y="3489540"/>
            <a:ext cx="2016377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Main Point</a:t>
            </a:r>
            <a:endParaRPr sz="700"/>
          </a:p>
        </p:txBody>
      </p:sp>
      <p:sp>
        <p:nvSpPr>
          <p:cNvPr id="309" name="Google Shape;309;p20"/>
          <p:cNvSpPr txBox="1"/>
          <p:nvPr/>
        </p:nvSpPr>
        <p:spPr>
          <a:xfrm>
            <a:off x="1130843" y="3876153"/>
            <a:ext cx="136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310" name="Google Shape;310;p20"/>
          <p:cNvSpPr txBox="1"/>
          <p:nvPr/>
        </p:nvSpPr>
        <p:spPr>
          <a:xfrm>
            <a:off x="3890062" y="3876153"/>
            <a:ext cx="136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311" name="Google Shape;311;p20"/>
          <p:cNvSpPr txBox="1"/>
          <p:nvPr/>
        </p:nvSpPr>
        <p:spPr>
          <a:xfrm>
            <a:off x="6650851" y="3876153"/>
            <a:ext cx="136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1"/>
          <p:cNvSpPr/>
          <p:nvPr/>
        </p:nvSpPr>
        <p:spPr>
          <a:xfrm>
            <a:off x="0" y="0"/>
            <a:ext cx="1024128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pic>
        <p:nvPicPr>
          <p:cNvPr id="317" name="Google Shape;3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625" y="404050"/>
            <a:ext cx="3648351" cy="208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300" y="2641600"/>
            <a:ext cx="3543574" cy="209017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1"/>
          <p:cNvSpPr/>
          <p:nvPr/>
        </p:nvSpPr>
        <p:spPr>
          <a:xfrm>
            <a:off x="526269" y="338091"/>
            <a:ext cx="4045732" cy="2225167"/>
          </a:xfrm>
          <a:custGeom>
            <a:rect b="b" l="l" r="r" t="t"/>
            <a:pathLst>
              <a:path extrusionOk="0" h="4450333" w="8091463">
                <a:moveTo>
                  <a:pt x="0" y="0"/>
                </a:moveTo>
                <a:lnTo>
                  <a:pt x="8091463" y="0"/>
                </a:lnTo>
                <a:lnTo>
                  <a:pt x="8091463" y="4450333"/>
                </a:lnTo>
                <a:lnTo>
                  <a:pt x="0" y="4450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1617" l="-88682" r="0" t="-1282"/>
            </a:stretch>
          </a:blipFill>
          <a:ln>
            <a:noFill/>
          </a:ln>
        </p:spPr>
      </p:sp>
      <p:sp>
        <p:nvSpPr>
          <p:cNvPr id="320" name="Google Shape;320;p21"/>
          <p:cNvSpPr/>
          <p:nvPr/>
        </p:nvSpPr>
        <p:spPr>
          <a:xfrm>
            <a:off x="4583919" y="2587879"/>
            <a:ext cx="3955522" cy="2225167"/>
          </a:xfrm>
          <a:custGeom>
            <a:rect b="b" l="l" r="r" t="t"/>
            <a:pathLst>
              <a:path extrusionOk="0" h="4450333" w="7911043">
                <a:moveTo>
                  <a:pt x="0" y="0"/>
                </a:moveTo>
                <a:lnTo>
                  <a:pt x="7911043" y="0"/>
                </a:lnTo>
                <a:lnTo>
                  <a:pt x="7911043" y="4450334"/>
                </a:lnTo>
                <a:lnTo>
                  <a:pt x="0" y="44503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6601" l="-13001" r="-79978" t="-96310"/>
            </a:stretch>
          </a:blipFill>
          <a:ln>
            <a:noFill/>
          </a:ln>
        </p:spPr>
      </p:sp>
      <p:cxnSp>
        <p:nvCxnSpPr>
          <p:cNvPr id="321" name="Google Shape;321;p21"/>
          <p:cNvCxnSpPr/>
          <p:nvPr/>
        </p:nvCxnSpPr>
        <p:spPr>
          <a:xfrm>
            <a:off x="613039" y="2569358"/>
            <a:ext cx="7945611" cy="478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2" name="Google Shape;322;p21"/>
          <p:cNvCxnSpPr/>
          <p:nvPr/>
        </p:nvCxnSpPr>
        <p:spPr>
          <a:xfrm>
            <a:off x="515704" y="4810125"/>
            <a:ext cx="810442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3" name="Google Shape;323;p21"/>
          <p:cNvCxnSpPr/>
          <p:nvPr/>
        </p:nvCxnSpPr>
        <p:spPr>
          <a:xfrm>
            <a:off x="515704" y="333375"/>
            <a:ext cx="810442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4" name="Google Shape;324;p21"/>
          <p:cNvCxnSpPr/>
          <p:nvPr/>
        </p:nvCxnSpPr>
        <p:spPr>
          <a:xfrm rot="10800000">
            <a:off x="526269" y="338090"/>
            <a:ext cx="0" cy="446253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5" name="Google Shape;325;p21"/>
          <p:cNvCxnSpPr/>
          <p:nvPr/>
        </p:nvCxnSpPr>
        <p:spPr>
          <a:xfrm rot="10800000">
            <a:off x="613039" y="338090"/>
            <a:ext cx="0" cy="446253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p21"/>
          <p:cNvCxnSpPr/>
          <p:nvPr/>
        </p:nvCxnSpPr>
        <p:spPr>
          <a:xfrm rot="10800000">
            <a:off x="4572000" y="338090"/>
            <a:ext cx="0" cy="446253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p21"/>
          <p:cNvCxnSpPr/>
          <p:nvPr/>
        </p:nvCxnSpPr>
        <p:spPr>
          <a:xfrm rot="10800000">
            <a:off x="8610600" y="338090"/>
            <a:ext cx="0" cy="446253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8" name="Google Shape;328;p21"/>
          <p:cNvCxnSpPr/>
          <p:nvPr/>
        </p:nvCxnSpPr>
        <p:spPr>
          <a:xfrm rot="10800000">
            <a:off x="8539440" y="338090"/>
            <a:ext cx="0" cy="446253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29" name="Google Shape;329;p21"/>
          <p:cNvGrpSpPr/>
          <p:nvPr/>
        </p:nvGrpSpPr>
        <p:grpSpPr>
          <a:xfrm>
            <a:off x="4329113" y="338090"/>
            <a:ext cx="485775" cy="4450333"/>
            <a:chOff x="25400" y="0"/>
            <a:chExt cx="1295400" cy="11867555"/>
          </a:xfrm>
        </p:grpSpPr>
        <p:cxnSp>
          <p:nvCxnSpPr>
            <p:cNvPr id="330" name="Google Shape;330;p21"/>
            <p:cNvCxnSpPr/>
            <p:nvPr/>
          </p:nvCxnSpPr>
          <p:spPr>
            <a:xfrm rot="10800000">
              <a:off x="1320800" y="0"/>
              <a:ext cx="0" cy="593652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1" name="Google Shape;331;p21"/>
            <p:cNvCxnSpPr/>
            <p:nvPr/>
          </p:nvCxnSpPr>
          <p:spPr>
            <a:xfrm rot="10800000">
              <a:off x="25400" y="5931026"/>
              <a:ext cx="0" cy="593652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332" name="Google Shape;332;p21"/>
          <p:cNvGrpSpPr/>
          <p:nvPr/>
        </p:nvGrpSpPr>
        <p:grpSpPr>
          <a:xfrm>
            <a:off x="989740" y="603715"/>
            <a:ext cx="3118789" cy="1639117"/>
            <a:chOff x="0" y="57150"/>
            <a:chExt cx="8316769" cy="4370978"/>
          </a:xfrm>
        </p:grpSpPr>
        <p:sp>
          <p:nvSpPr>
            <p:cNvPr id="333" name="Google Shape;333;p21"/>
            <p:cNvSpPr txBox="1"/>
            <p:nvPr/>
          </p:nvSpPr>
          <p:spPr>
            <a:xfrm>
              <a:off x="0" y="57150"/>
              <a:ext cx="8316769" cy="3387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WRITE AN ORIGINAL STATEMENT OR INSPIRING QUOTE</a:t>
              </a:r>
              <a:endParaRPr sz="700"/>
            </a:p>
          </p:txBody>
        </p:sp>
        <p:sp>
          <p:nvSpPr>
            <p:cNvPr id="334" name="Google Shape;334;p21"/>
            <p:cNvSpPr txBox="1"/>
            <p:nvPr/>
          </p:nvSpPr>
          <p:spPr>
            <a:xfrm>
              <a:off x="0" y="4041647"/>
              <a:ext cx="8316769" cy="386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Enter your grand vision statement!</a:t>
              </a:r>
              <a:endParaRPr sz="700"/>
            </a:p>
          </p:txBody>
        </p:sp>
      </p:grpSp>
      <p:grpSp>
        <p:nvGrpSpPr>
          <p:cNvPr id="335" name="Google Shape;335;p21"/>
          <p:cNvGrpSpPr/>
          <p:nvPr/>
        </p:nvGrpSpPr>
        <p:grpSpPr>
          <a:xfrm>
            <a:off x="5079383" y="2891620"/>
            <a:ext cx="3023833" cy="1639117"/>
            <a:chOff x="0" y="57150"/>
            <a:chExt cx="8063553" cy="4370978"/>
          </a:xfrm>
        </p:grpSpPr>
        <p:sp>
          <p:nvSpPr>
            <p:cNvPr id="336" name="Google Shape;336;p21"/>
            <p:cNvSpPr txBox="1"/>
            <p:nvPr/>
          </p:nvSpPr>
          <p:spPr>
            <a:xfrm>
              <a:off x="0" y="57150"/>
              <a:ext cx="8063553" cy="33870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WRITE AN ORIGINAL STATEMENT OR INSPIRING QUOTE</a:t>
              </a:r>
              <a:endParaRPr sz="700"/>
            </a:p>
          </p:txBody>
        </p:sp>
        <p:sp>
          <p:nvSpPr>
            <p:cNvPr id="337" name="Google Shape;337;p21"/>
            <p:cNvSpPr txBox="1"/>
            <p:nvPr/>
          </p:nvSpPr>
          <p:spPr>
            <a:xfrm>
              <a:off x="0" y="4041647"/>
              <a:ext cx="8063553" cy="3864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Enter your grand vision statement!</a:t>
              </a:r>
              <a:endParaRPr sz="700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2"/>
          <p:cNvSpPr/>
          <p:nvPr/>
        </p:nvSpPr>
        <p:spPr>
          <a:xfrm>
            <a:off x="0" y="0"/>
            <a:ext cx="1010412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343" name="Google Shape;343;p22"/>
          <p:cNvSpPr/>
          <p:nvPr/>
        </p:nvSpPr>
        <p:spPr>
          <a:xfrm>
            <a:off x="-15922" y="1916650"/>
            <a:ext cx="6387859" cy="2712500"/>
          </a:xfrm>
          <a:custGeom>
            <a:rect b="b" l="l" r="r" t="t"/>
            <a:pathLst>
              <a:path extrusionOk="0" h="5425000" w="12775717">
                <a:moveTo>
                  <a:pt x="0" y="0"/>
                </a:moveTo>
                <a:lnTo>
                  <a:pt x="12775717" y="0"/>
                </a:lnTo>
                <a:lnTo>
                  <a:pt x="12775717" y="5425000"/>
                </a:lnTo>
                <a:lnTo>
                  <a:pt x="0" y="5425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5749" l="-13120" r="-30022" t="-201189"/>
            </a:stretch>
          </a:blipFill>
          <a:ln>
            <a:noFill/>
          </a:ln>
        </p:spPr>
      </p:sp>
      <p:cxnSp>
        <p:nvCxnSpPr>
          <p:cNvPr id="344" name="Google Shape;344;p22"/>
          <p:cNvCxnSpPr/>
          <p:nvPr/>
        </p:nvCxnSpPr>
        <p:spPr>
          <a:xfrm>
            <a:off x="-15922" y="2823992"/>
            <a:ext cx="1069419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5" name="Google Shape;345;p22"/>
          <p:cNvCxnSpPr/>
          <p:nvPr/>
        </p:nvCxnSpPr>
        <p:spPr>
          <a:xfrm>
            <a:off x="-15922" y="1916650"/>
            <a:ext cx="1069419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p22"/>
          <p:cNvCxnSpPr/>
          <p:nvPr/>
        </p:nvCxnSpPr>
        <p:spPr>
          <a:xfrm>
            <a:off x="-15922" y="3731334"/>
            <a:ext cx="1069419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p22"/>
          <p:cNvCxnSpPr/>
          <p:nvPr/>
        </p:nvCxnSpPr>
        <p:spPr>
          <a:xfrm>
            <a:off x="-15922" y="4638675"/>
            <a:ext cx="1069419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p22"/>
          <p:cNvCxnSpPr/>
          <p:nvPr/>
        </p:nvCxnSpPr>
        <p:spPr>
          <a:xfrm rot="10800000">
            <a:off x="6341926" y="-7812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22"/>
          <p:cNvCxnSpPr/>
          <p:nvPr/>
        </p:nvCxnSpPr>
        <p:spPr>
          <a:xfrm rot="10800000">
            <a:off x="6458471" y="-781200"/>
            <a:ext cx="0" cy="5924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50" name="Google Shape;3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99225" y="370775"/>
            <a:ext cx="4401950" cy="44019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22"/>
          <p:cNvSpPr txBox="1"/>
          <p:nvPr/>
        </p:nvSpPr>
        <p:spPr>
          <a:xfrm>
            <a:off x="762000" y="819149"/>
            <a:ext cx="3810000" cy="68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ADD TITLE</a:t>
            </a:r>
            <a:endParaRPr sz="700"/>
          </a:p>
        </p:txBody>
      </p:sp>
      <p:sp>
        <p:nvSpPr>
          <p:cNvPr id="352" name="Google Shape;352;p22"/>
          <p:cNvSpPr txBox="1"/>
          <p:nvPr/>
        </p:nvSpPr>
        <p:spPr>
          <a:xfrm>
            <a:off x="791749" y="2148021"/>
            <a:ext cx="2016377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353" name="Google Shape;353;p22"/>
          <p:cNvSpPr txBox="1"/>
          <p:nvPr/>
        </p:nvSpPr>
        <p:spPr>
          <a:xfrm>
            <a:off x="791749" y="2503469"/>
            <a:ext cx="3345076" cy="151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354" name="Google Shape;354;p22"/>
          <p:cNvSpPr txBox="1"/>
          <p:nvPr/>
        </p:nvSpPr>
        <p:spPr>
          <a:xfrm>
            <a:off x="791749" y="3055362"/>
            <a:ext cx="2016377" cy="2879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355" name="Google Shape;355;p22"/>
          <p:cNvSpPr txBox="1"/>
          <p:nvPr/>
        </p:nvSpPr>
        <p:spPr>
          <a:xfrm>
            <a:off x="791749" y="3409223"/>
            <a:ext cx="3345076" cy="151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356" name="Google Shape;356;p22"/>
          <p:cNvSpPr txBox="1"/>
          <p:nvPr/>
        </p:nvSpPr>
        <p:spPr>
          <a:xfrm>
            <a:off x="791749" y="3962704"/>
            <a:ext cx="2016377" cy="287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357" name="Google Shape;357;p22"/>
          <p:cNvSpPr txBox="1"/>
          <p:nvPr/>
        </p:nvSpPr>
        <p:spPr>
          <a:xfrm>
            <a:off x="791749" y="4316565"/>
            <a:ext cx="3345076" cy="151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/>
          <p:nvPr/>
        </p:nvSpPr>
        <p:spPr>
          <a:xfrm>
            <a:off x="0" y="0"/>
            <a:ext cx="1014984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pic>
        <p:nvPicPr>
          <p:cNvPr id="363" name="Google Shape;3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8525" y="2026112"/>
            <a:ext cx="2445200" cy="311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5325" y="2006500"/>
            <a:ext cx="2445201" cy="314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1950" y="2041750"/>
            <a:ext cx="2428642" cy="3101749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3"/>
          <p:cNvSpPr/>
          <p:nvPr/>
        </p:nvSpPr>
        <p:spPr>
          <a:xfrm>
            <a:off x="1481957" y="292547"/>
            <a:ext cx="7314160" cy="1713951"/>
          </a:xfrm>
          <a:custGeom>
            <a:rect b="b" l="l" r="r" t="t"/>
            <a:pathLst>
              <a:path extrusionOk="0" h="3427902" w="14628319">
                <a:moveTo>
                  <a:pt x="0" y="0"/>
                </a:moveTo>
                <a:lnTo>
                  <a:pt x="14628319" y="0"/>
                </a:lnTo>
                <a:lnTo>
                  <a:pt x="14628319" y="3427902"/>
                </a:lnTo>
                <a:lnTo>
                  <a:pt x="0" y="34279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98160" l="-6654" r="-18359" t="-335059"/>
            </a:stretch>
          </a:blipFill>
          <a:ln>
            <a:noFill/>
          </a:ln>
        </p:spPr>
      </p:sp>
      <p:sp>
        <p:nvSpPr>
          <p:cNvPr id="367" name="Google Shape;367;p23"/>
          <p:cNvSpPr txBox="1"/>
          <p:nvPr/>
        </p:nvSpPr>
        <p:spPr>
          <a:xfrm>
            <a:off x="1696997" y="795784"/>
            <a:ext cx="2006312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368" name="Google Shape;368;p23"/>
          <p:cNvSpPr txBox="1"/>
          <p:nvPr/>
        </p:nvSpPr>
        <p:spPr>
          <a:xfrm>
            <a:off x="4135881" y="795784"/>
            <a:ext cx="2006313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369" name="Google Shape;369;p23"/>
          <p:cNvSpPr txBox="1"/>
          <p:nvPr/>
        </p:nvSpPr>
        <p:spPr>
          <a:xfrm>
            <a:off x="6570004" y="795784"/>
            <a:ext cx="2006313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370" name="Google Shape;370;p23"/>
          <p:cNvSpPr txBox="1"/>
          <p:nvPr/>
        </p:nvSpPr>
        <p:spPr>
          <a:xfrm>
            <a:off x="1973222" y="1211795"/>
            <a:ext cx="145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371" name="Google Shape;371;p23"/>
          <p:cNvSpPr txBox="1"/>
          <p:nvPr/>
        </p:nvSpPr>
        <p:spPr>
          <a:xfrm>
            <a:off x="4412106" y="1211795"/>
            <a:ext cx="145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372" name="Google Shape;372;p23"/>
          <p:cNvSpPr txBox="1"/>
          <p:nvPr/>
        </p:nvSpPr>
        <p:spPr>
          <a:xfrm>
            <a:off x="6846229" y="1211795"/>
            <a:ext cx="145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cxnSp>
        <p:nvCxnSpPr>
          <p:cNvPr id="373" name="Google Shape;373;p23"/>
          <p:cNvCxnSpPr/>
          <p:nvPr/>
        </p:nvCxnSpPr>
        <p:spPr>
          <a:xfrm>
            <a:off x="1358807" y="2016297"/>
            <a:ext cx="805807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p23"/>
          <p:cNvCxnSpPr/>
          <p:nvPr/>
        </p:nvCxnSpPr>
        <p:spPr>
          <a:xfrm>
            <a:off x="1358807" y="282747"/>
            <a:ext cx="805807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p23"/>
          <p:cNvCxnSpPr/>
          <p:nvPr/>
        </p:nvCxnSpPr>
        <p:spPr>
          <a:xfrm>
            <a:off x="3912859" y="-400035"/>
            <a:ext cx="4763" cy="597532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6" name="Google Shape;376;p23"/>
          <p:cNvCxnSpPr/>
          <p:nvPr/>
        </p:nvCxnSpPr>
        <p:spPr>
          <a:xfrm>
            <a:off x="6348522" y="-400042"/>
            <a:ext cx="16694" cy="597534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7" name="Google Shape;377;p23"/>
          <p:cNvCxnSpPr/>
          <p:nvPr/>
        </p:nvCxnSpPr>
        <p:spPr>
          <a:xfrm>
            <a:off x="8796117" y="-561949"/>
            <a:ext cx="11932" cy="582287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8" name="Google Shape;378;p23"/>
          <p:cNvCxnSpPr/>
          <p:nvPr/>
        </p:nvCxnSpPr>
        <p:spPr>
          <a:xfrm>
            <a:off x="8928202" y="-561949"/>
            <a:ext cx="11932" cy="582287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9" name="Google Shape;379;p23"/>
          <p:cNvCxnSpPr/>
          <p:nvPr/>
        </p:nvCxnSpPr>
        <p:spPr>
          <a:xfrm flipH="1">
            <a:off x="1475353" y="-400024"/>
            <a:ext cx="6605" cy="597527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0" name="Google Shape;380;p23"/>
          <p:cNvCxnSpPr/>
          <p:nvPr/>
        </p:nvCxnSpPr>
        <p:spPr>
          <a:xfrm flipH="1">
            <a:off x="1358808" y="-400024"/>
            <a:ext cx="6605" cy="597527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1" name="Google Shape;381;p23"/>
          <p:cNvSpPr txBox="1"/>
          <p:nvPr/>
        </p:nvSpPr>
        <p:spPr>
          <a:xfrm rot="-5400000">
            <a:off x="-1258371" y="2230168"/>
            <a:ext cx="4076700" cy="68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TIPS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4"/>
          <p:cNvSpPr/>
          <p:nvPr/>
        </p:nvSpPr>
        <p:spPr>
          <a:xfrm>
            <a:off x="0" y="0"/>
            <a:ext cx="1024128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387" name="Google Shape;387;p24"/>
          <p:cNvSpPr/>
          <p:nvPr/>
        </p:nvSpPr>
        <p:spPr>
          <a:xfrm flipH="1">
            <a:off x="1228725" y="711994"/>
            <a:ext cx="6686550" cy="3719513"/>
          </a:xfrm>
          <a:custGeom>
            <a:rect b="b" l="l" r="r" t="t"/>
            <a:pathLst>
              <a:path extrusionOk="0" h="7439025" w="13373100">
                <a:moveTo>
                  <a:pt x="13373100" y="0"/>
                </a:moveTo>
                <a:lnTo>
                  <a:pt x="0" y="0"/>
                </a:lnTo>
                <a:lnTo>
                  <a:pt x="0" y="7439024"/>
                </a:lnTo>
                <a:lnTo>
                  <a:pt x="13373100" y="7439024"/>
                </a:lnTo>
                <a:lnTo>
                  <a:pt x="133731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44702" l="0" r="-36750" t="-1022"/>
            </a:stretch>
          </a:blipFill>
          <a:ln>
            <a:noFill/>
          </a:ln>
        </p:spPr>
      </p:sp>
      <p:grpSp>
        <p:nvGrpSpPr>
          <p:cNvPr id="388" name="Google Shape;388;p24"/>
          <p:cNvGrpSpPr/>
          <p:nvPr/>
        </p:nvGrpSpPr>
        <p:grpSpPr>
          <a:xfrm>
            <a:off x="2141188" y="1135692"/>
            <a:ext cx="4861624" cy="2904263"/>
            <a:chOff x="0" y="85725"/>
            <a:chExt cx="12964330" cy="7744701"/>
          </a:xfrm>
        </p:grpSpPr>
        <p:sp>
          <p:nvSpPr>
            <p:cNvPr id="389" name="Google Shape;389;p24"/>
            <p:cNvSpPr txBox="1"/>
            <p:nvPr/>
          </p:nvSpPr>
          <p:spPr>
            <a:xfrm>
              <a:off x="0" y="85725"/>
              <a:ext cx="12964330" cy="36410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8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IT'S SO LOVELY TO MEET ALL OF YOU!</a:t>
              </a:r>
              <a:endParaRPr sz="700"/>
            </a:p>
          </p:txBody>
        </p:sp>
        <p:sp>
          <p:nvSpPr>
            <p:cNvPr id="390" name="Google Shape;390;p24"/>
            <p:cNvSpPr txBox="1"/>
            <p:nvPr/>
          </p:nvSpPr>
          <p:spPr>
            <a:xfrm>
              <a:off x="172635" y="4873365"/>
              <a:ext cx="12619059" cy="386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Thank you for listening.</a:t>
              </a:r>
              <a:endParaRPr sz="700"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5775739" y="6714669"/>
              <a:ext cx="1311252" cy="1115757"/>
            </a:xfrm>
            <a:custGeom>
              <a:rect b="b" l="l" r="r" t="t"/>
              <a:pathLst>
                <a:path extrusionOk="0" h="1115757" w="1311252">
                  <a:moveTo>
                    <a:pt x="0" y="0"/>
                  </a:moveTo>
                  <a:lnTo>
                    <a:pt x="1311252" y="0"/>
                  </a:lnTo>
                  <a:lnTo>
                    <a:pt x="1311252" y="1115757"/>
                  </a:lnTo>
                  <a:lnTo>
                    <a:pt x="0" y="111575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392" name="Google Shape;392;p24"/>
          <p:cNvCxnSpPr/>
          <p:nvPr/>
        </p:nvCxnSpPr>
        <p:spPr>
          <a:xfrm flipH="1" rot="10800000">
            <a:off x="-1226790" y="702469"/>
            <a:ext cx="11744325" cy="952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3" name="Google Shape;393;p24"/>
          <p:cNvCxnSpPr/>
          <p:nvPr/>
        </p:nvCxnSpPr>
        <p:spPr>
          <a:xfrm flipH="1" rot="10800000">
            <a:off x="-1226790" y="4431506"/>
            <a:ext cx="11744325" cy="952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4" name="Google Shape;394;p24"/>
          <p:cNvCxnSpPr/>
          <p:nvPr/>
        </p:nvCxnSpPr>
        <p:spPr>
          <a:xfrm rot="10800000">
            <a:off x="1228725" y="-69520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p24"/>
          <p:cNvCxnSpPr/>
          <p:nvPr/>
        </p:nvCxnSpPr>
        <p:spPr>
          <a:xfrm rot="10800000">
            <a:off x="1112180" y="-69520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p24"/>
          <p:cNvCxnSpPr/>
          <p:nvPr/>
        </p:nvCxnSpPr>
        <p:spPr>
          <a:xfrm rot="10800000">
            <a:off x="7915275" y="-781057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7" name="Google Shape;397;p24"/>
          <p:cNvCxnSpPr/>
          <p:nvPr/>
        </p:nvCxnSpPr>
        <p:spPr>
          <a:xfrm rot="10800000">
            <a:off x="8055129" y="-781057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5"/>
          <p:cNvSpPr/>
          <p:nvPr/>
        </p:nvSpPr>
        <p:spPr>
          <a:xfrm>
            <a:off x="0" y="0"/>
            <a:ext cx="1024128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403" name="Google Shape;403;p25"/>
          <p:cNvSpPr/>
          <p:nvPr/>
        </p:nvSpPr>
        <p:spPr>
          <a:xfrm>
            <a:off x="0" y="-653415"/>
            <a:ext cx="2449914" cy="6368415"/>
          </a:xfrm>
          <a:custGeom>
            <a:rect b="b" l="l" r="r" t="t"/>
            <a:pathLst>
              <a:path extrusionOk="0" h="12736830" w="4899827">
                <a:moveTo>
                  <a:pt x="0" y="0"/>
                </a:moveTo>
                <a:lnTo>
                  <a:pt x="4899827" y="0"/>
                </a:lnTo>
                <a:lnTo>
                  <a:pt x="4899827" y="12736830"/>
                </a:lnTo>
                <a:lnTo>
                  <a:pt x="0" y="127368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9034" l="-268232" r="-4971" t="-4484"/>
            </a:stretch>
          </a:blipFill>
          <a:ln>
            <a:noFill/>
          </a:ln>
        </p:spPr>
      </p:sp>
      <p:sp>
        <p:nvSpPr>
          <p:cNvPr id="404" name="Google Shape;404;p25"/>
          <p:cNvSpPr txBox="1"/>
          <p:nvPr/>
        </p:nvSpPr>
        <p:spPr>
          <a:xfrm>
            <a:off x="328558" y="416213"/>
            <a:ext cx="1909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RESOURCE </a:t>
            </a:r>
            <a:endParaRPr sz="7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PAGE</a:t>
            </a:r>
            <a:endParaRPr sz="700"/>
          </a:p>
        </p:txBody>
      </p:sp>
      <p:sp>
        <p:nvSpPr>
          <p:cNvPr id="405" name="Google Shape;405;p25"/>
          <p:cNvSpPr txBox="1"/>
          <p:nvPr/>
        </p:nvSpPr>
        <p:spPr>
          <a:xfrm>
            <a:off x="328558" y="1700498"/>
            <a:ext cx="19770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 these design resources in your Canva Presentation.</a:t>
            </a:r>
            <a:endParaRPr sz="700"/>
          </a:p>
        </p:txBody>
      </p:sp>
      <p:sp>
        <p:nvSpPr>
          <p:cNvPr id="406" name="Google Shape;406;p25"/>
          <p:cNvSpPr txBox="1"/>
          <p:nvPr/>
        </p:nvSpPr>
        <p:spPr>
          <a:xfrm>
            <a:off x="328558" y="2327942"/>
            <a:ext cx="1798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This presentation template uses the following free fonts:</a:t>
            </a:r>
            <a:endParaRPr sz="700"/>
          </a:p>
        </p:txBody>
      </p:sp>
      <p:sp>
        <p:nvSpPr>
          <p:cNvPr id="407" name="Google Shape;407;p25"/>
          <p:cNvSpPr txBox="1"/>
          <p:nvPr/>
        </p:nvSpPr>
        <p:spPr>
          <a:xfrm>
            <a:off x="328558" y="2955385"/>
            <a:ext cx="1977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Titles: Oswald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Headers: Bad Script 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Body Copy: Nunito</a:t>
            </a:r>
            <a:endParaRPr sz="700"/>
          </a:p>
        </p:txBody>
      </p:sp>
      <p:sp>
        <p:nvSpPr>
          <p:cNvPr id="408" name="Google Shape;408;p25"/>
          <p:cNvSpPr txBox="1"/>
          <p:nvPr/>
        </p:nvSpPr>
        <p:spPr>
          <a:xfrm>
            <a:off x="328558" y="3759041"/>
            <a:ext cx="1909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You can find these fonts online too. Happy designing! </a:t>
            </a:r>
            <a:endParaRPr sz="700"/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Don't forget to delete this page before presenting. </a:t>
            </a:r>
            <a:endParaRPr sz="700"/>
          </a:p>
        </p:txBody>
      </p:sp>
      <p:cxnSp>
        <p:nvCxnSpPr>
          <p:cNvPr id="409" name="Google Shape;409;p25"/>
          <p:cNvCxnSpPr/>
          <p:nvPr/>
        </p:nvCxnSpPr>
        <p:spPr>
          <a:xfrm>
            <a:off x="2449914" y="-189944"/>
            <a:ext cx="0" cy="539137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0" name="Google Shape;410;p25"/>
          <p:cNvCxnSpPr/>
          <p:nvPr/>
        </p:nvCxnSpPr>
        <p:spPr>
          <a:xfrm>
            <a:off x="2541394" y="-189944"/>
            <a:ext cx="0" cy="539137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1" name="Google Shape;411;p25"/>
          <p:cNvSpPr/>
          <p:nvPr/>
        </p:nvSpPr>
        <p:spPr>
          <a:xfrm>
            <a:off x="3023394" y="492350"/>
            <a:ext cx="514032" cy="442068"/>
          </a:xfrm>
          <a:custGeom>
            <a:rect b="b" l="l" r="r" t="t"/>
            <a:pathLst>
              <a:path extrusionOk="0" h="884135" w="1028064">
                <a:moveTo>
                  <a:pt x="0" y="0"/>
                </a:moveTo>
                <a:lnTo>
                  <a:pt x="1028064" y="0"/>
                </a:lnTo>
                <a:lnTo>
                  <a:pt x="1028064" y="884135"/>
                </a:lnTo>
                <a:lnTo>
                  <a:pt x="0" y="884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5"/>
          <p:cNvSpPr/>
          <p:nvPr/>
        </p:nvSpPr>
        <p:spPr>
          <a:xfrm>
            <a:off x="8269246" y="492350"/>
            <a:ext cx="365343" cy="504871"/>
          </a:xfrm>
          <a:custGeom>
            <a:rect b="b" l="l" r="r" t="t"/>
            <a:pathLst>
              <a:path extrusionOk="0" h="1009743" w="730687">
                <a:moveTo>
                  <a:pt x="0" y="0"/>
                </a:moveTo>
                <a:lnTo>
                  <a:pt x="730687" y="0"/>
                </a:lnTo>
                <a:lnTo>
                  <a:pt x="730687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5"/>
          <p:cNvSpPr/>
          <p:nvPr/>
        </p:nvSpPr>
        <p:spPr>
          <a:xfrm>
            <a:off x="7679255" y="519244"/>
            <a:ext cx="300995" cy="451083"/>
          </a:xfrm>
          <a:custGeom>
            <a:rect b="b" l="l" r="r" t="t"/>
            <a:pathLst>
              <a:path extrusionOk="0" h="902165" w="601990">
                <a:moveTo>
                  <a:pt x="0" y="0"/>
                </a:moveTo>
                <a:lnTo>
                  <a:pt x="601990" y="0"/>
                </a:lnTo>
                <a:lnTo>
                  <a:pt x="601990" y="902165"/>
                </a:lnTo>
                <a:lnTo>
                  <a:pt x="0" y="902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5"/>
          <p:cNvSpPr/>
          <p:nvPr/>
        </p:nvSpPr>
        <p:spPr>
          <a:xfrm>
            <a:off x="6893741" y="519244"/>
            <a:ext cx="499186" cy="451083"/>
          </a:xfrm>
          <a:custGeom>
            <a:rect b="b" l="l" r="r" t="t"/>
            <a:pathLst>
              <a:path extrusionOk="0" h="902165" w="998372">
                <a:moveTo>
                  <a:pt x="0" y="0"/>
                </a:moveTo>
                <a:lnTo>
                  <a:pt x="998372" y="0"/>
                </a:lnTo>
                <a:lnTo>
                  <a:pt x="998372" y="902165"/>
                </a:lnTo>
                <a:lnTo>
                  <a:pt x="0" y="902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5"/>
          <p:cNvSpPr/>
          <p:nvPr/>
        </p:nvSpPr>
        <p:spPr>
          <a:xfrm>
            <a:off x="6156330" y="519244"/>
            <a:ext cx="451082" cy="451083"/>
          </a:xfrm>
          <a:custGeom>
            <a:rect b="b" l="l" r="r" t="t"/>
            <a:pathLst>
              <a:path extrusionOk="0" h="902165" w="902165">
                <a:moveTo>
                  <a:pt x="0" y="0"/>
                </a:moveTo>
                <a:lnTo>
                  <a:pt x="902165" y="0"/>
                </a:lnTo>
                <a:lnTo>
                  <a:pt x="902165" y="902165"/>
                </a:lnTo>
                <a:lnTo>
                  <a:pt x="0" y="902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5"/>
          <p:cNvSpPr/>
          <p:nvPr/>
        </p:nvSpPr>
        <p:spPr>
          <a:xfrm>
            <a:off x="5252857" y="523751"/>
            <a:ext cx="617144" cy="379263"/>
          </a:xfrm>
          <a:custGeom>
            <a:rect b="b" l="l" r="r" t="t"/>
            <a:pathLst>
              <a:path extrusionOk="0" h="758526" w="1234288">
                <a:moveTo>
                  <a:pt x="0" y="0"/>
                </a:moveTo>
                <a:lnTo>
                  <a:pt x="1234289" y="0"/>
                </a:lnTo>
                <a:lnTo>
                  <a:pt x="1234289" y="758527"/>
                </a:lnTo>
                <a:lnTo>
                  <a:pt x="0" y="7585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5"/>
          <p:cNvSpPr/>
          <p:nvPr/>
        </p:nvSpPr>
        <p:spPr>
          <a:xfrm>
            <a:off x="3823754" y="492350"/>
            <a:ext cx="504872" cy="504871"/>
          </a:xfrm>
          <a:custGeom>
            <a:rect b="b" l="l" r="r" t="t"/>
            <a:pathLst>
              <a:path extrusionOk="0" h="1009743" w="1009743">
                <a:moveTo>
                  <a:pt x="0" y="0"/>
                </a:moveTo>
                <a:lnTo>
                  <a:pt x="1009743" y="0"/>
                </a:lnTo>
                <a:lnTo>
                  <a:pt x="1009743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5"/>
          <p:cNvSpPr/>
          <p:nvPr/>
        </p:nvSpPr>
        <p:spPr>
          <a:xfrm>
            <a:off x="4614954" y="492350"/>
            <a:ext cx="351574" cy="504871"/>
          </a:xfrm>
          <a:custGeom>
            <a:rect b="b" l="l" r="r" t="t"/>
            <a:pathLst>
              <a:path extrusionOk="0" h="1009743" w="703148">
                <a:moveTo>
                  <a:pt x="0" y="0"/>
                </a:moveTo>
                <a:lnTo>
                  <a:pt x="703149" y="0"/>
                </a:lnTo>
                <a:lnTo>
                  <a:pt x="703149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5"/>
          <p:cNvSpPr/>
          <p:nvPr/>
        </p:nvSpPr>
        <p:spPr>
          <a:xfrm>
            <a:off x="6632687" y="1431968"/>
            <a:ext cx="443369" cy="504872"/>
          </a:xfrm>
          <a:custGeom>
            <a:rect b="b" l="l" r="r" t="t"/>
            <a:pathLst>
              <a:path extrusionOk="0" h="1009743" w="886738">
                <a:moveTo>
                  <a:pt x="0" y="0"/>
                </a:moveTo>
                <a:lnTo>
                  <a:pt x="886738" y="0"/>
                </a:lnTo>
                <a:lnTo>
                  <a:pt x="886738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5"/>
          <p:cNvSpPr/>
          <p:nvPr/>
        </p:nvSpPr>
        <p:spPr>
          <a:xfrm>
            <a:off x="8097345" y="1523568"/>
            <a:ext cx="585364" cy="348026"/>
          </a:xfrm>
          <a:custGeom>
            <a:rect b="b" l="l" r="r" t="t"/>
            <a:pathLst>
              <a:path extrusionOk="0" h="696051" w="1170728">
                <a:moveTo>
                  <a:pt x="0" y="0"/>
                </a:moveTo>
                <a:lnTo>
                  <a:pt x="1170728" y="0"/>
                </a:lnTo>
                <a:lnTo>
                  <a:pt x="1170728" y="696051"/>
                </a:lnTo>
                <a:lnTo>
                  <a:pt x="0" y="6960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5"/>
          <p:cNvSpPr/>
          <p:nvPr/>
        </p:nvSpPr>
        <p:spPr>
          <a:xfrm>
            <a:off x="3721980" y="1458862"/>
            <a:ext cx="451082" cy="451082"/>
          </a:xfrm>
          <a:custGeom>
            <a:rect b="b" l="l" r="r" t="t"/>
            <a:pathLst>
              <a:path extrusionOk="0" h="902165" w="902165">
                <a:moveTo>
                  <a:pt x="0" y="0"/>
                </a:moveTo>
                <a:lnTo>
                  <a:pt x="902165" y="0"/>
                </a:lnTo>
                <a:lnTo>
                  <a:pt x="902165" y="902166"/>
                </a:lnTo>
                <a:lnTo>
                  <a:pt x="0" y="902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5"/>
          <p:cNvSpPr/>
          <p:nvPr/>
        </p:nvSpPr>
        <p:spPr>
          <a:xfrm>
            <a:off x="3023394" y="1458862"/>
            <a:ext cx="451083" cy="451082"/>
          </a:xfrm>
          <a:custGeom>
            <a:rect b="b" l="l" r="r" t="t"/>
            <a:pathLst>
              <a:path extrusionOk="0" h="902165" w="902165">
                <a:moveTo>
                  <a:pt x="0" y="0"/>
                </a:moveTo>
                <a:lnTo>
                  <a:pt x="902165" y="0"/>
                </a:lnTo>
                <a:lnTo>
                  <a:pt x="902165" y="902166"/>
                </a:lnTo>
                <a:lnTo>
                  <a:pt x="0" y="9021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5"/>
          <p:cNvSpPr/>
          <p:nvPr/>
        </p:nvSpPr>
        <p:spPr>
          <a:xfrm>
            <a:off x="5862730" y="1445485"/>
            <a:ext cx="500590" cy="477837"/>
          </a:xfrm>
          <a:custGeom>
            <a:rect b="b" l="l" r="r" t="t"/>
            <a:pathLst>
              <a:path extrusionOk="0" h="955673" w="1001181">
                <a:moveTo>
                  <a:pt x="0" y="0"/>
                </a:moveTo>
                <a:lnTo>
                  <a:pt x="1001181" y="0"/>
                </a:lnTo>
                <a:lnTo>
                  <a:pt x="1001181" y="955672"/>
                </a:lnTo>
                <a:lnTo>
                  <a:pt x="0" y="9556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5"/>
          <p:cNvSpPr/>
          <p:nvPr/>
        </p:nvSpPr>
        <p:spPr>
          <a:xfrm>
            <a:off x="4430767" y="1431968"/>
            <a:ext cx="501200" cy="504872"/>
          </a:xfrm>
          <a:custGeom>
            <a:rect b="b" l="l" r="r" t="t"/>
            <a:pathLst>
              <a:path extrusionOk="0" h="1009743" w="1002399">
                <a:moveTo>
                  <a:pt x="0" y="0"/>
                </a:moveTo>
                <a:lnTo>
                  <a:pt x="1002400" y="0"/>
                </a:lnTo>
                <a:lnTo>
                  <a:pt x="1002400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5"/>
          <p:cNvSpPr/>
          <p:nvPr/>
        </p:nvSpPr>
        <p:spPr>
          <a:xfrm>
            <a:off x="5184571" y="1427008"/>
            <a:ext cx="418062" cy="509832"/>
          </a:xfrm>
          <a:custGeom>
            <a:rect b="b" l="l" r="r" t="t"/>
            <a:pathLst>
              <a:path extrusionOk="0" h="1019664" w="836124">
                <a:moveTo>
                  <a:pt x="0" y="0"/>
                </a:moveTo>
                <a:lnTo>
                  <a:pt x="836124" y="0"/>
                </a:lnTo>
                <a:lnTo>
                  <a:pt x="836124" y="1019663"/>
                </a:lnTo>
                <a:lnTo>
                  <a:pt x="0" y="10196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5"/>
          <p:cNvSpPr/>
          <p:nvPr/>
        </p:nvSpPr>
        <p:spPr>
          <a:xfrm>
            <a:off x="7357295" y="1458862"/>
            <a:ext cx="474833" cy="477437"/>
          </a:xfrm>
          <a:custGeom>
            <a:rect b="b" l="l" r="r" t="t"/>
            <a:pathLst>
              <a:path extrusionOk="0" h="954874" w="949666">
                <a:moveTo>
                  <a:pt x="0" y="0"/>
                </a:moveTo>
                <a:lnTo>
                  <a:pt x="949666" y="0"/>
                </a:lnTo>
                <a:lnTo>
                  <a:pt x="949666" y="954875"/>
                </a:lnTo>
                <a:lnTo>
                  <a:pt x="0" y="954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5"/>
          <p:cNvSpPr/>
          <p:nvPr/>
        </p:nvSpPr>
        <p:spPr>
          <a:xfrm>
            <a:off x="7306542" y="2359810"/>
            <a:ext cx="407569" cy="504872"/>
          </a:xfrm>
          <a:custGeom>
            <a:rect b="b" l="l" r="r" t="t"/>
            <a:pathLst>
              <a:path extrusionOk="0" h="1009743" w="815138">
                <a:moveTo>
                  <a:pt x="0" y="0"/>
                </a:moveTo>
                <a:lnTo>
                  <a:pt x="815138" y="0"/>
                </a:lnTo>
                <a:lnTo>
                  <a:pt x="815138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25"/>
          <p:cNvSpPr/>
          <p:nvPr/>
        </p:nvSpPr>
        <p:spPr>
          <a:xfrm>
            <a:off x="6428313" y="2359810"/>
            <a:ext cx="548773" cy="504872"/>
          </a:xfrm>
          <a:custGeom>
            <a:rect b="b" l="l" r="r" t="t"/>
            <a:pathLst>
              <a:path extrusionOk="0" h="1009743" w="1097547">
                <a:moveTo>
                  <a:pt x="0" y="0"/>
                </a:moveTo>
                <a:lnTo>
                  <a:pt x="1097547" y="0"/>
                </a:lnTo>
                <a:lnTo>
                  <a:pt x="1097547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5"/>
          <p:cNvSpPr/>
          <p:nvPr/>
        </p:nvSpPr>
        <p:spPr>
          <a:xfrm>
            <a:off x="8077460" y="2474303"/>
            <a:ext cx="576958" cy="331489"/>
          </a:xfrm>
          <a:custGeom>
            <a:rect b="b" l="l" r="r" t="t"/>
            <a:pathLst>
              <a:path extrusionOk="0" h="662977" w="1153916">
                <a:moveTo>
                  <a:pt x="0" y="0"/>
                </a:moveTo>
                <a:lnTo>
                  <a:pt x="1153916" y="0"/>
                </a:lnTo>
                <a:lnTo>
                  <a:pt x="1153916" y="662977"/>
                </a:lnTo>
                <a:lnTo>
                  <a:pt x="0" y="6629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25"/>
          <p:cNvSpPr/>
          <p:nvPr/>
        </p:nvSpPr>
        <p:spPr>
          <a:xfrm>
            <a:off x="4770752" y="2359810"/>
            <a:ext cx="504872" cy="504872"/>
          </a:xfrm>
          <a:custGeom>
            <a:rect b="b" l="l" r="r" t="t"/>
            <a:pathLst>
              <a:path extrusionOk="0" h="1009743" w="1009743">
                <a:moveTo>
                  <a:pt x="0" y="0"/>
                </a:moveTo>
                <a:lnTo>
                  <a:pt x="1009743" y="0"/>
                </a:lnTo>
                <a:lnTo>
                  <a:pt x="1009743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1" name="Google Shape;431;p25"/>
          <p:cNvSpPr/>
          <p:nvPr/>
        </p:nvSpPr>
        <p:spPr>
          <a:xfrm>
            <a:off x="3023394" y="2359810"/>
            <a:ext cx="587060" cy="504872"/>
          </a:xfrm>
          <a:custGeom>
            <a:rect b="b" l="l" r="r" t="t"/>
            <a:pathLst>
              <a:path extrusionOk="0" h="1009743" w="1174120">
                <a:moveTo>
                  <a:pt x="0" y="0"/>
                </a:moveTo>
                <a:lnTo>
                  <a:pt x="1174120" y="0"/>
                </a:lnTo>
                <a:lnTo>
                  <a:pt x="1174120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2" name="Google Shape;432;p25"/>
          <p:cNvSpPr/>
          <p:nvPr/>
        </p:nvSpPr>
        <p:spPr>
          <a:xfrm>
            <a:off x="5545396" y="2359810"/>
            <a:ext cx="503954" cy="504872"/>
          </a:xfrm>
          <a:custGeom>
            <a:rect b="b" l="l" r="r" t="t"/>
            <a:pathLst>
              <a:path extrusionOk="0" h="1009743" w="1007907">
                <a:moveTo>
                  <a:pt x="0" y="0"/>
                </a:moveTo>
                <a:lnTo>
                  <a:pt x="1007907" y="0"/>
                </a:lnTo>
                <a:lnTo>
                  <a:pt x="1007907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3" name="Google Shape;433;p25"/>
          <p:cNvSpPr/>
          <p:nvPr/>
        </p:nvSpPr>
        <p:spPr>
          <a:xfrm>
            <a:off x="3938168" y="2359810"/>
            <a:ext cx="504871" cy="504872"/>
          </a:xfrm>
          <a:custGeom>
            <a:rect b="b" l="l" r="r" t="t"/>
            <a:pathLst>
              <a:path extrusionOk="0" h="1009743" w="1009743">
                <a:moveTo>
                  <a:pt x="0" y="0"/>
                </a:moveTo>
                <a:lnTo>
                  <a:pt x="1009743" y="0"/>
                </a:lnTo>
                <a:lnTo>
                  <a:pt x="1009743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4" name="Google Shape;434;p25"/>
          <p:cNvSpPr/>
          <p:nvPr/>
        </p:nvSpPr>
        <p:spPr>
          <a:xfrm>
            <a:off x="6702485" y="3301530"/>
            <a:ext cx="553313" cy="436615"/>
          </a:xfrm>
          <a:custGeom>
            <a:rect b="b" l="l" r="r" t="t"/>
            <a:pathLst>
              <a:path extrusionOk="0" h="873229" w="1106626">
                <a:moveTo>
                  <a:pt x="0" y="0"/>
                </a:moveTo>
                <a:lnTo>
                  <a:pt x="1106627" y="0"/>
                </a:lnTo>
                <a:lnTo>
                  <a:pt x="1106627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5" name="Google Shape;435;p25"/>
          <p:cNvSpPr/>
          <p:nvPr/>
        </p:nvSpPr>
        <p:spPr>
          <a:xfrm>
            <a:off x="5854408" y="3322049"/>
            <a:ext cx="570640" cy="343422"/>
          </a:xfrm>
          <a:custGeom>
            <a:rect b="b" l="l" r="r" t="t"/>
            <a:pathLst>
              <a:path extrusionOk="0" h="686843" w="1141281">
                <a:moveTo>
                  <a:pt x="0" y="0"/>
                </a:moveTo>
                <a:lnTo>
                  <a:pt x="1141281" y="0"/>
                </a:lnTo>
                <a:lnTo>
                  <a:pt x="1141281" y="686843"/>
                </a:lnTo>
                <a:lnTo>
                  <a:pt x="0" y="6868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6" name="Google Shape;436;p25"/>
          <p:cNvSpPr/>
          <p:nvPr/>
        </p:nvSpPr>
        <p:spPr>
          <a:xfrm>
            <a:off x="4510855" y="3269590"/>
            <a:ext cx="469556" cy="500495"/>
          </a:xfrm>
          <a:custGeom>
            <a:rect b="b" l="l" r="r" t="t"/>
            <a:pathLst>
              <a:path extrusionOk="0" h="1000990" w="939111">
                <a:moveTo>
                  <a:pt x="0" y="0"/>
                </a:moveTo>
                <a:lnTo>
                  <a:pt x="939111" y="0"/>
                </a:lnTo>
                <a:lnTo>
                  <a:pt x="939111" y="1000989"/>
                </a:lnTo>
                <a:lnTo>
                  <a:pt x="0" y="1000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7" name="Google Shape;437;p25"/>
          <p:cNvSpPr/>
          <p:nvPr/>
        </p:nvSpPr>
        <p:spPr>
          <a:xfrm>
            <a:off x="5257847" y="3275453"/>
            <a:ext cx="319125" cy="436615"/>
          </a:xfrm>
          <a:custGeom>
            <a:rect b="b" l="l" r="r" t="t"/>
            <a:pathLst>
              <a:path extrusionOk="0" h="873229" w="638251">
                <a:moveTo>
                  <a:pt x="0" y="0"/>
                </a:moveTo>
                <a:lnTo>
                  <a:pt x="638251" y="0"/>
                </a:lnTo>
                <a:lnTo>
                  <a:pt x="638251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25"/>
          <p:cNvSpPr/>
          <p:nvPr/>
        </p:nvSpPr>
        <p:spPr>
          <a:xfrm>
            <a:off x="3867083" y="3269590"/>
            <a:ext cx="364907" cy="500495"/>
          </a:xfrm>
          <a:custGeom>
            <a:rect b="b" l="l" r="r" t="t"/>
            <a:pathLst>
              <a:path extrusionOk="0" h="1000990" w="729813">
                <a:moveTo>
                  <a:pt x="0" y="0"/>
                </a:moveTo>
                <a:lnTo>
                  <a:pt x="729813" y="0"/>
                </a:lnTo>
                <a:lnTo>
                  <a:pt x="729813" y="1000989"/>
                </a:lnTo>
                <a:lnTo>
                  <a:pt x="0" y="10009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25"/>
          <p:cNvSpPr/>
          <p:nvPr/>
        </p:nvSpPr>
        <p:spPr>
          <a:xfrm>
            <a:off x="8250144" y="3301530"/>
            <a:ext cx="436615" cy="436615"/>
          </a:xfrm>
          <a:custGeom>
            <a:rect b="b" l="l" r="r" t="t"/>
            <a:pathLst>
              <a:path extrusionOk="0" h="873229" w="873229">
                <a:moveTo>
                  <a:pt x="0" y="0"/>
                </a:moveTo>
                <a:lnTo>
                  <a:pt x="873228" y="0"/>
                </a:lnTo>
                <a:lnTo>
                  <a:pt x="873228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0" name="Google Shape;440;p25"/>
          <p:cNvSpPr/>
          <p:nvPr/>
        </p:nvSpPr>
        <p:spPr>
          <a:xfrm>
            <a:off x="7535378" y="3301530"/>
            <a:ext cx="436615" cy="436615"/>
          </a:xfrm>
          <a:custGeom>
            <a:rect b="b" l="l" r="r" t="t"/>
            <a:pathLst>
              <a:path extrusionOk="0" h="873229" w="873229">
                <a:moveTo>
                  <a:pt x="0" y="0"/>
                </a:moveTo>
                <a:lnTo>
                  <a:pt x="873229" y="0"/>
                </a:lnTo>
                <a:lnTo>
                  <a:pt x="873229" y="873229"/>
                </a:lnTo>
                <a:lnTo>
                  <a:pt x="0" y="8732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1" name="Google Shape;441;p25"/>
          <p:cNvSpPr/>
          <p:nvPr/>
        </p:nvSpPr>
        <p:spPr>
          <a:xfrm>
            <a:off x="3023394" y="3241325"/>
            <a:ext cx="565538" cy="504872"/>
          </a:xfrm>
          <a:custGeom>
            <a:rect b="b" l="l" r="r" t="t"/>
            <a:pathLst>
              <a:path extrusionOk="0" h="1009743" w="1131077">
                <a:moveTo>
                  <a:pt x="0" y="0"/>
                </a:moveTo>
                <a:lnTo>
                  <a:pt x="1131077" y="0"/>
                </a:lnTo>
                <a:lnTo>
                  <a:pt x="1131077" y="1009743"/>
                </a:lnTo>
                <a:lnTo>
                  <a:pt x="0" y="10097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2" name="Google Shape;442;p25"/>
          <p:cNvSpPr/>
          <p:nvPr/>
        </p:nvSpPr>
        <p:spPr>
          <a:xfrm>
            <a:off x="8142787" y="4236413"/>
            <a:ext cx="432228" cy="494232"/>
          </a:xfrm>
          <a:custGeom>
            <a:rect b="b" l="l" r="r" t="t"/>
            <a:pathLst>
              <a:path extrusionOk="0" h="988463" w="864456">
                <a:moveTo>
                  <a:pt x="0" y="0"/>
                </a:moveTo>
                <a:lnTo>
                  <a:pt x="864456" y="0"/>
                </a:lnTo>
                <a:lnTo>
                  <a:pt x="864456" y="988463"/>
                </a:lnTo>
                <a:lnTo>
                  <a:pt x="0" y="98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3" name="Google Shape;443;p25"/>
          <p:cNvSpPr/>
          <p:nvPr/>
        </p:nvSpPr>
        <p:spPr>
          <a:xfrm>
            <a:off x="7287183" y="4301400"/>
            <a:ext cx="520369" cy="364258"/>
          </a:xfrm>
          <a:custGeom>
            <a:rect b="b" l="l" r="r" t="t"/>
            <a:pathLst>
              <a:path extrusionOk="0" h="728517" w="1040739">
                <a:moveTo>
                  <a:pt x="0" y="0"/>
                </a:moveTo>
                <a:lnTo>
                  <a:pt x="1040739" y="0"/>
                </a:lnTo>
                <a:lnTo>
                  <a:pt x="1040739" y="728517"/>
                </a:lnTo>
                <a:lnTo>
                  <a:pt x="0" y="728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4" name="Google Shape;444;p25"/>
          <p:cNvSpPr/>
          <p:nvPr/>
        </p:nvSpPr>
        <p:spPr>
          <a:xfrm>
            <a:off x="6502173" y="4301400"/>
            <a:ext cx="445205" cy="364258"/>
          </a:xfrm>
          <a:custGeom>
            <a:rect b="b" l="l" r="r" t="t"/>
            <a:pathLst>
              <a:path extrusionOk="0" h="728517" w="890410">
                <a:moveTo>
                  <a:pt x="0" y="0"/>
                </a:moveTo>
                <a:lnTo>
                  <a:pt x="890410" y="0"/>
                </a:lnTo>
                <a:lnTo>
                  <a:pt x="890410" y="728517"/>
                </a:lnTo>
                <a:lnTo>
                  <a:pt x="0" y="728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5" name="Google Shape;445;p25"/>
          <p:cNvSpPr/>
          <p:nvPr/>
        </p:nvSpPr>
        <p:spPr>
          <a:xfrm>
            <a:off x="5218532" y="4236413"/>
            <a:ext cx="248913" cy="494232"/>
          </a:xfrm>
          <a:custGeom>
            <a:rect b="b" l="l" r="r" t="t"/>
            <a:pathLst>
              <a:path extrusionOk="0" h="988463" w="497826">
                <a:moveTo>
                  <a:pt x="0" y="0"/>
                </a:moveTo>
                <a:lnTo>
                  <a:pt x="497826" y="0"/>
                </a:lnTo>
                <a:lnTo>
                  <a:pt x="497826" y="988463"/>
                </a:lnTo>
                <a:lnTo>
                  <a:pt x="0" y="98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6" name="Google Shape;446;p25"/>
          <p:cNvSpPr/>
          <p:nvPr/>
        </p:nvSpPr>
        <p:spPr>
          <a:xfrm>
            <a:off x="5802680" y="4301400"/>
            <a:ext cx="364258" cy="364258"/>
          </a:xfrm>
          <a:custGeom>
            <a:rect b="b" l="l" r="r" t="t"/>
            <a:pathLst>
              <a:path extrusionOk="0" h="728517" w="728517">
                <a:moveTo>
                  <a:pt x="0" y="0"/>
                </a:moveTo>
                <a:lnTo>
                  <a:pt x="728517" y="0"/>
                </a:lnTo>
                <a:lnTo>
                  <a:pt x="728517" y="728517"/>
                </a:lnTo>
                <a:lnTo>
                  <a:pt x="0" y="728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7" name="Google Shape;447;p25"/>
          <p:cNvSpPr/>
          <p:nvPr/>
        </p:nvSpPr>
        <p:spPr>
          <a:xfrm>
            <a:off x="3019730" y="4192019"/>
            <a:ext cx="313771" cy="583020"/>
          </a:xfrm>
          <a:custGeom>
            <a:rect b="b" l="l" r="r" t="t"/>
            <a:pathLst>
              <a:path extrusionOk="0" h="1166040" w="627541">
                <a:moveTo>
                  <a:pt x="0" y="0"/>
                </a:moveTo>
                <a:lnTo>
                  <a:pt x="627542" y="0"/>
                </a:lnTo>
                <a:lnTo>
                  <a:pt x="627542" y="1166039"/>
                </a:lnTo>
                <a:lnTo>
                  <a:pt x="0" y="1166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8" name="Google Shape;448;p25"/>
          <p:cNvSpPr/>
          <p:nvPr/>
        </p:nvSpPr>
        <p:spPr>
          <a:xfrm>
            <a:off x="3669650" y="4192019"/>
            <a:ext cx="451575" cy="583020"/>
          </a:xfrm>
          <a:custGeom>
            <a:rect b="b" l="l" r="r" t="t"/>
            <a:pathLst>
              <a:path extrusionOk="0" h="1166040" w="903151">
                <a:moveTo>
                  <a:pt x="0" y="0"/>
                </a:moveTo>
                <a:lnTo>
                  <a:pt x="903150" y="0"/>
                </a:lnTo>
                <a:lnTo>
                  <a:pt x="903150" y="1166039"/>
                </a:lnTo>
                <a:lnTo>
                  <a:pt x="0" y="11660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25"/>
          <p:cNvSpPr/>
          <p:nvPr/>
        </p:nvSpPr>
        <p:spPr>
          <a:xfrm>
            <a:off x="4456460" y="4236413"/>
            <a:ext cx="426836" cy="494232"/>
          </a:xfrm>
          <a:custGeom>
            <a:rect b="b" l="l" r="r" t="t"/>
            <a:pathLst>
              <a:path extrusionOk="0" h="988463" w="853673">
                <a:moveTo>
                  <a:pt x="0" y="0"/>
                </a:moveTo>
                <a:lnTo>
                  <a:pt x="853673" y="0"/>
                </a:lnTo>
                <a:lnTo>
                  <a:pt x="853673" y="988463"/>
                </a:lnTo>
                <a:lnTo>
                  <a:pt x="0" y="9884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6"/>
          <p:cNvSpPr/>
          <p:nvPr/>
        </p:nvSpPr>
        <p:spPr>
          <a:xfrm>
            <a:off x="0" y="0"/>
            <a:ext cx="1033272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pic>
        <p:nvPicPr>
          <p:cNvPr id="455" name="Google Shape;455;p26"/>
          <p:cNvPicPr preferRelativeResize="0"/>
          <p:nvPr/>
        </p:nvPicPr>
        <p:blipFill rotWithShape="1">
          <a:blip r:embed="rId4">
            <a:alphaModFix/>
          </a:blip>
          <a:srcRect b="79299" l="38925" r="38969" t="10423"/>
          <a:stretch/>
        </p:blipFill>
        <p:spPr>
          <a:xfrm>
            <a:off x="3547474" y="495625"/>
            <a:ext cx="2049052" cy="5358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26"/>
          <p:cNvSpPr/>
          <p:nvPr/>
        </p:nvSpPr>
        <p:spPr>
          <a:xfrm>
            <a:off x="523875" y="1452974"/>
            <a:ext cx="8096250" cy="1666875"/>
          </a:xfrm>
          <a:custGeom>
            <a:rect b="b" l="l" r="r" t="t"/>
            <a:pathLst>
              <a:path extrusionOk="0" h="3333750" w="16192500">
                <a:moveTo>
                  <a:pt x="0" y="0"/>
                </a:moveTo>
                <a:lnTo>
                  <a:pt x="16192500" y="0"/>
                </a:lnTo>
                <a:lnTo>
                  <a:pt x="1619250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3445" l="0" r="0" t="-2014"/>
            </a:stretch>
          </a:blipFill>
          <a:ln>
            <a:noFill/>
          </a:ln>
        </p:spPr>
      </p:sp>
      <p:sp>
        <p:nvSpPr>
          <p:cNvPr id="457" name="Google Shape;457;p26"/>
          <p:cNvSpPr/>
          <p:nvPr/>
        </p:nvSpPr>
        <p:spPr>
          <a:xfrm>
            <a:off x="523875" y="3955668"/>
            <a:ext cx="8096250" cy="831056"/>
          </a:xfrm>
          <a:custGeom>
            <a:rect b="b" l="l" r="r" t="t"/>
            <a:pathLst>
              <a:path extrusionOk="0" h="1662112" w="16192500">
                <a:moveTo>
                  <a:pt x="0" y="0"/>
                </a:moveTo>
                <a:lnTo>
                  <a:pt x="16192500" y="0"/>
                </a:lnTo>
                <a:lnTo>
                  <a:pt x="16192500" y="1662112"/>
                </a:lnTo>
                <a:lnTo>
                  <a:pt x="0" y="16621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869659" l="0" r="0" t="-4050"/>
            </a:stretch>
          </a:blipFill>
          <a:ln>
            <a:noFill/>
          </a:ln>
        </p:spPr>
      </p:sp>
      <p:cxnSp>
        <p:nvCxnSpPr>
          <p:cNvPr id="458" name="Google Shape;458;p26"/>
          <p:cNvCxnSpPr/>
          <p:nvPr/>
        </p:nvCxnSpPr>
        <p:spPr>
          <a:xfrm>
            <a:off x="514350" y="4786724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p26"/>
          <p:cNvCxnSpPr/>
          <p:nvPr/>
        </p:nvCxnSpPr>
        <p:spPr>
          <a:xfrm>
            <a:off x="514350" y="3946143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p26"/>
          <p:cNvCxnSpPr/>
          <p:nvPr/>
        </p:nvCxnSpPr>
        <p:spPr>
          <a:xfrm>
            <a:off x="514350" y="3129374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1" name="Google Shape;461;p26"/>
          <p:cNvCxnSpPr/>
          <p:nvPr/>
        </p:nvCxnSpPr>
        <p:spPr>
          <a:xfrm>
            <a:off x="514350" y="1452974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2" name="Google Shape;462;p26"/>
          <p:cNvCxnSpPr/>
          <p:nvPr/>
        </p:nvCxnSpPr>
        <p:spPr>
          <a:xfrm>
            <a:off x="523875" y="-2614201"/>
            <a:ext cx="0" cy="8115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3" name="Google Shape;463;p26"/>
          <p:cNvCxnSpPr/>
          <p:nvPr/>
        </p:nvCxnSpPr>
        <p:spPr>
          <a:xfrm>
            <a:off x="437660" y="-2614201"/>
            <a:ext cx="0" cy="8115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4" name="Google Shape;464;p26"/>
          <p:cNvCxnSpPr/>
          <p:nvPr/>
        </p:nvCxnSpPr>
        <p:spPr>
          <a:xfrm>
            <a:off x="8620125" y="-2614201"/>
            <a:ext cx="0" cy="8115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5" name="Google Shape;465;p26"/>
          <p:cNvCxnSpPr/>
          <p:nvPr/>
        </p:nvCxnSpPr>
        <p:spPr>
          <a:xfrm>
            <a:off x="8691563" y="-2614201"/>
            <a:ext cx="0" cy="81153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6" name="Google Shape;466;p26"/>
          <p:cNvSpPr txBox="1"/>
          <p:nvPr/>
        </p:nvSpPr>
        <p:spPr>
          <a:xfrm>
            <a:off x="1409013" y="3377739"/>
            <a:ext cx="6326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SlidesCarnival for the presentation template</a:t>
            </a:r>
            <a:endParaRPr sz="700"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Pexels for the photos</a:t>
            </a:r>
            <a:endParaRPr sz="700"/>
          </a:p>
        </p:txBody>
      </p:sp>
      <p:cxnSp>
        <p:nvCxnSpPr>
          <p:cNvPr id="467" name="Google Shape;467;p26"/>
          <p:cNvCxnSpPr/>
          <p:nvPr/>
        </p:nvCxnSpPr>
        <p:spPr>
          <a:xfrm rot="10800000">
            <a:off x="2252663" y="3119849"/>
            <a:ext cx="0" cy="83581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p26"/>
          <p:cNvCxnSpPr/>
          <p:nvPr/>
        </p:nvCxnSpPr>
        <p:spPr>
          <a:xfrm rot="10800000">
            <a:off x="2345395" y="3119849"/>
            <a:ext cx="0" cy="83581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9" name="Google Shape;469;p26"/>
          <p:cNvCxnSpPr/>
          <p:nvPr/>
        </p:nvCxnSpPr>
        <p:spPr>
          <a:xfrm rot="10800000">
            <a:off x="6891338" y="3119849"/>
            <a:ext cx="0" cy="83581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0" name="Google Shape;470;p26"/>
          <p:cNvCxnSpPr/>
          <p:nvPr/>
        </p:nvCxnSpPr>
        <p:spPr>
          <a:xfrm rot="10800000">
            <a:off x="6806374" y="3119849"/>
            <a:ext cx="0" cy="835819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1" name="Google Shape;471;p26"/>
          <p:cNvSpPr/>
          <p:nvPr/>
        </p:nvSpPr>
        <p:spPr>
          <a:xfrm>
            <a:off x="1142409" y="3328554"/>
            <a:ext cx="491720" cy="418408"/>
          </a:xfrm>
          <a:custGeom>
            <a:rect b="b" l="l" r="r" t="t"/>
            <a:pathLst>
              <a:path extrusionOk="0" h="836817" w="983439">
                <a:moveTo>
                  <a:pt x="0" y="0"/>
                </a:moveTo>
                <a:lnTo>
                  <a:pt x="983439" y="0"/>
                </a:lnTo>
                <a:lnTo>
                  <a:pt x="983439" y="836817"/>
                </a:lnTo>
                <a:lnTo>
                  <a:pt x="0" y="83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2" name="Google Shape;472;p26"/>
          <p:cNvSpPr/>
          <p:nvPr/>
        </p:nvSpPr>
        <p:spPr>
          <a:xfrm>
            <a:off x="7509872" y="3328554"/>
            <a:ext cx="491720" cy="418408"/>
          </a:xfrm>
          <a:custGeom>
            <a:rect b="b" l="l" r="r" t="t"/>
            <a:pathLst>
              <a:path extrusionOk="0" h="836817" w="983439">
                <a:moveTo>
                  <a:pt x="0" y="0"/>
                </a:moveTo>
                <a:lnTo>
                  <a:pt x="983439" y="0"/>
                </a:lnTo>
                <a:lnTo>
                  <a:pt x="983439" y="836817"/>
                </a:lnTo>
                <a:lnTo>
                  <a:pt x="0" y="83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3" name="Google Shape;473;p26"/>
          <p:cNvSpPr txBox="1"/>
          <p:nvPr/>
        </p:nvSpPr>
        <p:spPr>
          <a:xfrm>
            <a:off x="733580" y="1862549"/>
            <a:ext cx="7676840" cy="8439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THIS PRESENTATION TEMPLATE IS FREE FOR EVERYONE TO USE THANKS TO THE FOLLOWING:</a:t>
            </a:r>
            <a:endParaRPr sz="700"/>
          </a:p>
        </p:txBody>
      </p:sp>
      <p:sp>
        <p:nvSpPr>
          <p:cNvPr id="474" name="Google Shape;474;p26"/>
          <p:cNvSpPr txBox="1"/>
          <p:nvPr/>
        </p:nvSpPr>
        <p:spPr>
          <a:xfrm>
            <a:off x="1409013" y="4174743"/>
            <a:ext cx="6325974" cy="4248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HAPPY DESIGNING! 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/>
          <p:nvPr/>
        </p:nvSpPr>
        <p:spPr>
          <a:xfrm>
            <a:off x="0" y="0"/>
            <a:ext cx="100584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47" l="0" r="0" t="-38847"/>
            </a:stretch>
          </a:blipFill>
          <a:ln>
            <a:noFill/>
          </a:ln>
        </p:spPr>
      </p:sp>
      <p:sp>
        <p:nvSpPr>
          <p:cNvPr id="113" name="Google Shape;113;p12"/>
          <p:cNvSpPr/>
          <p:nvPr/>
        </p:nvSpPr>
        <p:spPr>
          <a:xfrm>
            <a:off x="514350" y="0"/>
            <a:ext cx="8723947" cy="2247900"/>
          </a:xfrm>
          <a:custGeom>
            <a:rect b="b" l="l" r="r" t="t"/>
            <a:pathLst>
              <a:path extrusionOk="0" h="4495800" w="16230600">
                <a:moveTo>
                  <a:pt x="0" y="0"/>
                </a:moveTo>
                <a:lnTo>
                  <a:pt x="16230600" y="0"/>
                </a:lnTo>
                <a:lnTo>
                  <a:pt x="16230600" y="4495800"/>
                </a:lnTo>
                <a:lnTo>
                  <a:pt x="0" y="4495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05192" l="-6449" r="-6219" t="-1378"/>
            </a:stretch>
          </a:blipFill>
          <a:ln>
            <a:noFill/>
          </a:ln>
        </p:spPr>
      </p:sp>
      <p:sp>
        <p:nvSpPr>
          <p:cNvPr id="114" name="Google Shape;114;p12"/>
          <p:cNvSpPr/>
          <p:nvPr/>
        </p:nvSpPr>
        <p:spPr>
          <a:xfrm>
            <a:off x="514350" y="4305300"/>
            <a:ext cx="8723947" cy="2247900"/>
          </a:xfrm>
          <a:custGeom>
            <a:rect b="b" l="l" r="r" t="t"/>
            <a:pathLst>
              <a:path extrusionOk="0" h="4495800" w="16230600">
                <a:moveTo>
                  <a:pt x="0" y="0"/>
                </a:moveTo>
                <a:lnTo>
                  <a:pt x="16230600" y="0"/>
                </a:lnTo>
                <a:lnTo>
                  <a:pt x="16230600" y="4495800"/>
                </a:lnTo>
                <a:lnTo>
                  <a:pt x="0" y="4495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6359" r="-6309" t="-306586"/>
            </a:stretch>
          </a:blipFill>
          <a:ln>
            <a:noFill/>
          </a:ln>
        </p:spPr>
      </p:sp>
      <p:cxnSp>
        <p:nvCxnSpPr>
          <p:cNvPr id="115" name="Google Shape;115;p12"/>
          <p:cNvCxnSpPr/>
          <p:nvPr/>
        </p:nvCxnSpPr>
        <p:spPr>
          <a:xfrm>
            <a:off x="514350" y="2247900"/>
            <a:ext cx="88356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12"/>
          <p:cNvCxnSpPr/>
          <p:nvPr/>
        </p:nvCxnSpPr>
        <p:spPr>
          <a:xfrm>
            <a:off x="514350" y="4295775"/>
            <a:ext cx="88356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7" name="Google Shape;117;p12"/>
          <p:cNvGrpSpPr/>
          <p:nvPr/>
        </p:nvGrpSpPr>
        <p:grpSpPr>
          <a:xfrm>
            <a:off x="4513727" y="2247900"/>
            <a:ext cx="116545" cy="2057400"/>
            <a:chOff x="25400" y="0"/>
            <a:chExt cx="310787" cy="5486400"/>
          </a:xfrm>
        </p:grpSpPr>
        <p:cxnSp>
          <p:nvCxnSpPr>
            <p:cNvPr id="118" name="Google Shape;118;p12"/>
            <p:cNvCxnSpPr/>
            <p:nvPr/>
          </p:nvCxnSpPr>
          <p:spPr>
            <a:xfrm>
              <a:off x="25400" y="0"/>
              <a:ext cx="0" cy="145579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19" name="Google Shape;119;p12"/>
            <p:cNvCxnSpPr/>
            <p:nvPr/>
          </p:nvCxnSpPr>
          <p:spPr>
            <a:xfrm>
              <a:off x="336187" y="0"/>
              <a:ext cx="0" cy="145579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0" name="Google Shape;120;p12"/>
            <p:cNvCxnSpPr/>
            <p:nvPr/>
          </p:nvCxnSpPr>
          <p:spPr>
            <a:xfrm>
              <a:off x="25400" y="4030601"/>
              <a:ext cx="0" cy="145579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1" name="Google Shape;121;p12"/>
            <p:cNvCxnSpPr/>
            <p:nvPr/>
          </p:nvCxnSpPr>
          <p:spPr>
            <a:xfrm>
              <a:off x="336187" y="4030601"/>
              <a:ext cx="0" cy="1455799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22" name="Google Shape;122;p12"/>
          <p:cNvSpPr/>
          <p:nvPr/>
        </p:nvSpPr>
        <p:spPr>
          <a:xfrm>
            <a:off x="4326140" y="3067396"/>
            <a:ext cx="491720" cy="418408"/>
          </a:xfrm>
          <a:custGeom>
            <a:rect b="b" l="l" r="r" t="t"/>
            <a:pathLst>
              <a:path extrusionOk="0" h="836817" w="983439">
                <a:moveTo>
                  <a:pt x="0" y="0"/>
                </a:moveTo>
                <a:lnTo>
                  <a:pt x="983440" y="0"/>
                </a:lnTo>
                <a:lnTo>
                  <a:pt x="983440" y="836818"/>
                </a:lnTo>
                <a:lnTo>
                  <a:pt x="0" y="836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23" name="Google Shape;123;p12"/>
          <p:cNvSpPr txBox="1"/>
          <p:nvPr/>
        </p:nvSpPr>
        <p:spPr>
          <a:xfrm>
            <a:off x="514350" y="557213"/>
            <a:ext cx="8115300" cy="6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AGENDA</a:t>
            </a:r>
            <a:endParaRPr sz="700"/>
          </a:p>
        </p:txBody>
      </p:sp>
      <p:sp>
        <p:nvSpPr>
          <p:cNvPr id="124" name="Google Shape;124;p12"/>
          <p:cNvSpPr txBox="1"/>
          <p:nvPr/>
        </p:nvSpPr>
        <p:spPr>
          <a:xfrm>
            <a:off x="3672850" y="1283250"/>
            <a:ext cx="1798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PAGE</a:t>
            </a:r>
            <a:endParaRPr sz="700"/>
          </a:p>
        </p:txBody>
      </p:sp>
      <p:sp>
        <p:nvSpPr>
          <p:cNvPr id="125" name="Google Shape;125;p12"/>
          <p:cNvSpPr txBox="1"/>
          <p:nvPr/>
        </p:nvSpPr>
        <p:spPr>
          <a:xfrm>
            <a:off x="1214368" y="2650536"/>
            <a:ext cx="2425647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Write an agenda here.</a:t>
            </a:r>
            <a:endParaRPr sz="700"/>
          </a:p>
        </p:txBody>
      </p:sp>
      <p:sp>
        <p:nvSpPr>
          <p:cNvPr id="126" name="Google Shape;126;p12"/>
          <p:cNvSpPr txBox="1"/>
          <p:nvPr/>
        </p:nvSpPr>
        <p:spPr>
          <a:xfrm>
            <a:off x="5503985" y="2650536"/>
            <a:ext cx="2425648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Write an agenda here.</a:t>
            </a:r>
            <a:endParaRPr sz="700"/>
          </a:p>
        </p:txBody>
      </p:sp>
      <p:sp>
        <p:nvSpPr>
          <p:cNvPr id="127" name="Google Shape;127;p12"/>
          <p:cNvSpPr txBox="1"/>
          <p:nvPr/>
        </p:nvSpPr>
        <p:spPr>
          <a:xfrm>
            <a:off x="1214368" y="3183936"/>
            <a:ext cx="2425647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Write an agenda here.</a:t>
            </a:r>
            <a:endParaRPr sz="700"/>
          </a:p>
        </p:txBody>
      </p:sp>
      <p:sp>
        <p:nvSpPr>
          <p:cNvPr id="128" name="Google Shape;128;p12"/>
          <p:cNvSpPr txBox="1"/>
          <p:nvPr/>
        </p:nvSpPr>
        <p:spPr>
          <a:xfrm>
            <a:off x="5503985" y="3183936"/>
            <a:ext cx="2425648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Write an agenda here.</a:t>
            </a:r>
            <a:endParaRPr sz="700"/>
          </a:p>
        </p:txBody>
      </p:sp>
      <p:sp>
        <p:nvSpPr>
          <p:cNvPr id="129" name="Google Shape;129;p12"/>
          <p:cNvSpPr txBox="1"/>
          <p:nvPr/>
        </p:nvSpPr>
        <p:spPr>
          <a:xfrm>
            <a:off x="1214368" y="3717336"/>
            <a:ext cx="2425647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Write an agenda here.</a:t>
            </a:r>
            <a:endParaRPr sz="700"/>
          </a:p>
        </p:txBody>
      </p:sp>
      <p:sp>
        <p:nvSpPr>
          <p:cNvPr id="130" name="Google Shape;130;p12"/>
          <p:cNvSpPr txBox="1"/>
          <p:nvPr/>
        </p:nvSpPr>
        <p:spPr>
          <a:xfrm>
            <a:off x="5503985" y="3717336"/>
            <a:ext cx="2425648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Write an agenda here.</a:t>
            </a:r>
            <a:endParaRPr sz="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136" name="Google Shape;136;p13"/>
          <p:cNvSpPr/>
          <p:nvPr/>
        </p:nvSpPr>
        <p:spPr>
          <a:xfrm>
            <a:off x="0" y="0"/>
            <a:ext cx="1619890" cy="6219253"/>
          </a:xfrm>
          <a:custGeom>
            <a:rect b="b" l="l" r="r" t="t"/>
            <a:pathLst>
              <a:path extrusionOk="0" h="12438506" w="3239780">
                <a:moveTo>
                  <a:pt x="0" y="0"/>
                </a:moveTo>
                <a:lnTo>
                  <a:pt x="3239780" y="0"/>
                </a:lnTo>
                <a:lnTo>
                  <a:pt x="3239780" y="12438506"/>
                </a:lnTo>
                <a:lnTo>
                  <a:pt x="0" y="12438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4087" l="-295907" r="-168521" t="-2870"/>
            </a:stretch>
          </a:blipFill>
          <a:ln>
            <a:noFill/>
          </a:ln>
        </p:spPr>
      </p:sp>
      <p:sp>
        <p:nvSpPr>
          <p:cNvPr id="137" name="Google Shape;137;p13"/>
          <p:cNvSpPr/>
          <p:nvPr/>
        </p:nvSpPr>
        <p:spPr>
          <a:xfrm>
            <a:off x="7534279" y="0"/>
            <a:ext cx="1619890" cy="6219253"/>
          </a:xfrm>
          <a:custGeom>
            <a:rect b="b" l="l" r="r" t="t"/>
            <a:pathLst>
              <a:path extrusionOk="0" h="12438506" w="3239780">
                <a:moveTo>
                  <a:pt x="0" y="0"/>
                </a:moveTo>
                <a:lnTo>
                  <a:pt x="3239780" y="0"/>
                </a:lnTo>
                <a:lnTo>
                  <a:pt x="3239780" y="12438506"/>
                </a:lnTo>
                <a:lnTo>
                  <a:pt x="0" y="12438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739" l="-151557" r="-312903" t="-44222"/>
            </a:stretch>
          </a:blipFill>
          <a:ln>
            <a:noFill/>
          </a:ln>
        </p:spPr>
      </p:sp>
      <p:cxnSp>
        <p:nvCxnSpPr>
          <p:cNvPr id="138" name="Google Shape;138;p13"/>
          <p:cNvCxnSpPr/>
          <p:nvPr/>
        </p:nvCxnSpPr>
        <p:spPr>
          <a:xfrm rot="10800000">
            <a:off x="7617483" y="2571750"/>
            <a:ext cx="379783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" name="Google Shape;139;p13"/>
          <p:cNvCxnSpPr/>
          <p:nvPr/>
        </p:nvCxnSpPr>
        <p:spPr>
          <a:xfrm rot="10800000">
            <a:off x="1609721" y="319217"/>
            <a:ext cx="592455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" name="Google Shape;140;p13"/>
          <p:cNvCxnSpPr/>
          <p:nvPr/>
        </p:nvCxnSpPr>
        <p:spPr>
          <a:xfrm rot="10800000">
            <a:off x="-7284276" y="2571750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1" name="Google Shape;141;p13"/>
          <p:cNvGrpSpPr/>
          <p:nvPr/>
        </p:nvGrpSpPr>
        <p:grpSpPr>
          <a:xfrm>
            <a:off x="4534281" y="-1485900"/>
            <a:ext cx="75438" cy="8115300"/>
            <a:chOff x="25400" y="0"/>
            <a:chExt cx="201168" cy="21640800"/>
          </a:xfrm>
        </p:grpSpPr>
        <p:cxnSp>
          <p:nvCxnSpPr>
            <p:cNvPr id="142" name="Google Shape;142;p13"/>
            <p:cNvCxnSpPr/>
            <p:nvPr/>
          </p:nvCxnSpPr>
          <p:spPr>
            <a:xfrm>
              <a:off x="25400" y="0"/>
              <a:ext cx="0" cy="216408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" name="Google Shape;143;p13"/>
            <p:cNvCxnSpPr/>
            <p:nvPr/>
          </p:nvCxnSpPr>
          <p:spPr>
            <a:xfrm>
              <a:off x="226568" y="0"/>
              <a:ext cx="0" cy="2164080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144" name="Google Shape;144;p13"/>
          <p:cNvPicPr preferRelativeResize="0"/>
          <p:nvPr/>
        </p:nvPicPr>
        <p:blipFill rotWithShape="1">
          <a:blip r:embed="rId4">
            <a:alphaModFix/>
          </a:blip>
          <a:srcRect b="1792" l="0" r="0" t="1791"/>
          <a:stretch/>
        </p:blipFill>
        <p:spPr>
          <a:xfrm>
            <a:off x="1619250" y="328742"/>
            <a:ext cx="5905500" cy="389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3"/>
          <p:cNvCxnSpPr/>
          <p:nvPr/>
        </p:nvCxnSpPr>
        <p:spPr>
          <a:xfrm rot="10800000">
            <a:off x="1609721" y="4214942"/>
            <a:ext cx="5924558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3"/>
          <p:cNvCxnSpPr/>
          <p:nvPr/>
        </p:nvCxnSpPr>
        <p:spPr>
          <a:xfrm rot="10800000">
            <a:off x="7524750" y="-69520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3"/>
          <p:cNvCxnSpPr/>
          <p:nvPr/>
        </p:nvCxnSpPr>
        <p:spPr>
          <a:xfrm rot="10800000">
            <a:off x="7617483" y="-69520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8" name="Google Shape;148;p13"/>
          <p:cNvCxnSpPr/>
          <p:nvPr/>
        </p:nvCxnSpPr>
        <p:spPr>
          <a:xfrm rot="10800000">
            <a:off x="1619890" y="-5067174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" name="Google Shape;149;p13"/>
          <p:cNvCxnSpPr/>
          <p:nvPr/>
        </p:nvCxnSpPr>
        <p:spPr>
          <a:xfrm rot="10800000">
            <a:off x="1534700" y="-5067174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3"/>
          <p:cNvCxnSpPr/>
          <p:nvPr/>
        </p:nvCxnSpPr>
        <p:spPr>
          <a:xfrm rot="10800000">
            <a:off x="1619890" y="3667121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3"/>
          <p:cNvCxnSpPr/>
          <p:nvPr/>
        </p:nvCxnSpPr>
        <p:spPr>
          <a:xfrm rot="10800000">
            <a:off x="1534700" y="3667121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2" name="Google Shape;152;p13"/>
          <p:cNvSpPr txBox="1"/>
          <p:nvPr/>
        </p:nvSpPr>
        <p:spPr>
          <a:xfrm rot="-5400000">
            <a:off x="-351394" y="1759303"/>
            <a:ext cx="3876675" cy="10346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2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HELLO!</a:t>
            </a:r>
            <a:endParaRPr sz="700"/>
          </a:p>
        </p:txBody>
      </p:sp>
      <p:sp>
        <p:nvSpPr>
          <p:cNvPr id="153" name="Google Shape;153;p13"/>
          <p:cNvSpPr txBox="1"/>
          <p:nvPr/>
        </p:nvSpPr>
        <p:spPr>
          <a:xfrm>
            <a:off x="2238375" y="4504482"/>
            <a:ext cx="1695450" cy="305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I'm Rain, and I'll be sharing with you my beautiful ideas. </a:t>
            </a:r>
            <a:endParaRPr sz="700"/>
          </a:p>
        </p:txBody>
      </p:sp>
      <p:sp>
        <p:nvSpPr>
          <p:cNvPr id="154" name="Google Shape;154;p13"/>
          <p:cNvSpPr txBox="1"/>
          <p:nvPr/>
        </p:nvSpPr>
        <p:spPr>
          <a:xfrm>
            <a:off x="5276850" y="4504482"/>
            <a:ext cx="1543050" cy="305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Follow me at @reallygreatsite to learn more. 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4"/>
          <p:cNvSpPr/>
          <p:nvPr/>
        </p:nvSpPr>
        <p:spPr>
          <a:xfrm>
            <a:off x="0" y="0"/>
            <a:ext cx="101955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160" name="Google Shape;160;p14"/>
          <p:cNvSpPr/>
          <p:nvPr/>
        </p:nvSpPr>
        <p:spPr>
          <a:xfrm>
            <a:off x="-66042" y="0"/>
            <a:ext cx="2637779" cy="6219253"/>
          </a:xfrm>
          <a:custGeom>
            <a:rect b="b" l="l" r="r" t="t"/>
            <a:pathLst>
              <a:path extrusionOk="0" h="12438506" w="5275557">
                <a:moveTo>
                  <a:pt x="0" y="0"/>
                </a:moveTo>
                <a:lnTo>
                  <a:pt x="5275557" y="0"/>
                </a:lnTo>
                <a:lnTo>
                  <a:pt x="5275557" y="12438506"/>
                </a:lnTo>
                <a:lnTo>
                  <a:pt x="0" y="12438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73420" r="-73212" t="-46965"/>
            </a:stretch>
          </a:blipFill>
          <a:ln>
            <a:noFill/>
          </a:ln>
        </p:spPr>
      </p:sp>
      <p:cxnSp>
        <p:nvCxnSpPr>
          <p:cNvPr id="161" name="Google Shape;161;p14"/>
          <p:cNvCxnSpPr/>
          <p:nvPr/>
        </p:nvCxnSpPr>
        <p:spPr>
          <a:xfrm>
            <a:off x="2571736" y="-379703"/>
            <a:ext cx="0" cy="590290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14"/>
          <p:cNvCxnSpPr/>
          <p:nvPr/>
        </p:nvCxnSpPr>
        <p:spPr>
          <a:xfrm>
            <a:off x="2675246" y="-379703"/>
            <a:ext cx="0" cy="590290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63" name="Google Shape;163;p14"/>
          <p:cNvGrpSpPr/>
          <p:nvPr/>
        </p:nvGrpSpPr>
        <p:grpSpPr>
          <a:xfrm rot="9029923">
            <a:off x="588105" y="2007455"/>
            <a:ext cx="4168953" cy="1886511"/>
            <a:chOff x="0" y="-21743"/>
            <a:chExt cx="882657" cy="399415"/>
          </a:xfrm>
        </p:grpSpPr>
        <p:sp>
          <p:nvSpPr>
            <p:cNvPr id="164" name="Google Shape;164;p14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4"/>
            <p:cNvSpPr txBox="1"/>
            <p:nvPr/>
          </p:nvSpPr>
          <p:spPr>
            <a:xfrm>
              <a:off x="82749" y="-21743"/>
              <a:ext cx="717159" cy="364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" name="Google Shape;166;p14"/>
          <p:cNvGrpSpPr/>
          <p:nvPr/>
        </p:nvGrpSpPr>
        <p:grpSpPr>
          <a:xfrm rot="9029923">
            <a:off x="588105" y="1338936"/>
            <a:ext cx="4168953" cy="1886511"/>
            <a:chOff x="0" y="-21743"/>
            <a:chExt cx="882657" cy="399415"/>
          </a:xfrm>
        </p:grpSpPr>
        <p:sp>
          <p:nvSpPr>
            <p:cNvPr id="167" name="Google Shape;167;p14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14"/>
            <p:cNvSpPr txBox="1"/>
            <p:nvPr/>
          </p:nvSpPr>
          <p:spPr>
            <a:xfrm>
              <a:off x="82749" y="-21743"/>
              <a:ext cx="717159" cy="364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78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9" name="Google Shape;1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6250" y="932750"/>
            <a:ext cx="3278000" cy="32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4"/>
          <p:cNvSpPr/>
          <p:nvPr/>
        </p:nvSpPr>
        <p:spPr>
          <a:xfrm>
            <a:off x="762453" y="723554"/>
            <a:ext cx="491720" cy="418409"/>
          </a:xfrm>
          <a:custGeom>
            <a:rect b="b" l="l" r="r" t="t"/>
            <a:pathLst>
              <a:path extrusionOk="0" h="836817" w="983439">
                <a:moveTo>
                  <a:pt x="0" y="0"/>
                </a:moveTo>
                <a:lnTo>
                  <a:pt x="983439" y="0"/>
                </a:lnTo>
                <a:lnTo>
                  <a:pt x="983439" y="836817"/>
                </a:lnTo>
                <a:lnTo>
                  <a:pt x="0" y="8368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71" name="Google Shape;171;p14"/>
          <p:cNvGrpSpPr/>
          <p:nvPr/>
        </p:nvGrpSpPr>
        <p:grpSpPr>
          <a:xfrm>
            <a:off x="5276850" y="1531526"/>
            <a:ext cx="3101432" cy="2112594"/>
            <a:chOff x="0" y="85725"/>
            <a:chExt cx="8270484" cy="5633585"/>
          </a:xfrm>
        </p:grpSpPr>
        <p:sp>
          <p:nvSpPr>
            <p:cNvPr id="172" name="Google Shape;172;p14"/>
            <p:cNvSpPr txBox="1"/>
            <p:nvPr/>
          </p:nvSpPr>
          <p:spPr>
            <a:xfrm>
              <a:off x="1038335" y="2955244"/>
              <a:ext cx="6193814" cy="78168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1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000" u="none" cap="none" strike="noStrike">
                  <a:solidFill>
                    <a:srgbClr val="000000"/>
                  </a:solidFill>
                  <a:latin typeface="Bad Script"/>
                  <a:ea typeface="Bad Script"/>
                  <a:cs typeface="Bad Script"/>
                  <a:sym typeface="Bad Script"/>
                </a:rPr>
                <a:t>Name Surname</a:t>
              </a:r>
              <a:endParaRPr sz="700"/>
            </a:p>
          </p:txBody>
        </p:sp>
        <p:sp>
          <p:nvSpPr>
            <p:cNvPr id="173" name="Google Shape;173;p14"/>
            <p:cNvSpPr txBox="1"/>
            <p:nvPr/>
          </p:nvSpPr>
          <p:spPr>
            <a:xfrm>
              <a:off x="0" y="4494395"/>
              <a:ext cx="8270484" cy="12249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Presentations are communication tools that can be used as demonstrations, lectures, speeches, reports, and more. It is mostly presented before an audience. </a:t>
              </a:r>
              <a:endParaRPr sz="700"/>
            </a:p>
          </p:txBody>
        </p:sp>
        <p:sp>
          <p:nvSpPr>
            <p:cNvPr id="174" name="Google Shape;174;p14"/>
            <p:cNvSpPr txBox="1"/>
            <p:nvPr/>
          </p:nvSpPr>
          <p:spPr>
            <a:xfrm>
              <a:off x="875757" y="85725"/>
              <a:ext cx="6518970" cy="18503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8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ABOUT ME </a:t>
              </a:r>
              <a:endParaRPr sz="7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"/>
          <p:cNvSpPr/>
          <p:nvPr/>
        </p:nvSpPr>
        <p:spPr>
          <a:xfrm>
            <a:off x="0" y="0"/>
            <a:ext cx="1001268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grpSp>
        <p:nvGrpSpPr>
          <p:cNvPr id="180" name="Google Shape;180;p15"/>
          <p:cNvGrpSpPr/>
          <p:nvPr/>
        </p:nvGrpSpPr>
        <p:grpSpPr>
          <a:xfrm>
            <a:off x="2218534" y="1166924"/>
            <a:ext cx="4706932" cy="2599485"/>
            <a:chOff x="0" y="85725"/>
            <a:chExt cx="12551818" cy="6931959"/>
          </a:xfrm>
        </p:grpSpPr>
        <p:sp>
          <p:nvSpPr>
            <p:cNvPr id="181" name="Google Shape;181;p15"/>
            <p:cNvSpPr txBox="1"/>
            <p:nvPr/>
          </p:nvSpPr>
          <p:spPr>
            <a:xfrm>
              <a:off x="0" y="85725"/>
              <a:ext cx="12551818" cy="54317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99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800" u="none" cap="none" strike="noStrike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WRITE AN ORIGINAL STATEMENT OR INSPIRING QUOTE</a:t>
              </a:r>
              <a:endParaRPr sz="700"/>
            </a:p>
          </p:txBody>
        </p:sp>
        <p:sp>
          <p:nvSpPr>
            <p:cNvPr id="182" name="Google Shape;182;p15"/>
            <p:cNvSpPr txBox="1"/>
            <p:nvPr/>
          </p:nvSpPr>
          <p:spPr>
            <a:xfrm>
              <a:off x="1701800" y="6630969"/>
              <a:ext cx="9148218" cy="38671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— Include a credit, citation, or supporting message</a:t>
              </a:r>
              <a:endParaRPr sz="700"/>
            </a:p>
          </p:txBody>
        </p:sp>
      </p:grpSp>
      <p:cxnSp>
        <p:nvCxnSpPr>
          <p:cNvPr id="183" name="Google Shape;183;p15"/>
          <p:cNvCxnSpPr/>
          <p:nvPr/>
        </p:nvCxnSpPr>
        <p:spPr>
          <a:xfrm>
            <a:off x="4531900" y="4750888"/>
            <a:ext cx="0" cy="306169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4" name="Google Shape;184;p15"/>
          <p:cNvCxnSpPr/>
          <p:nvPr/>
        </p:nvCxnSpPr>
        <p:spPr>
          <a:xfrm>
            <a:off x="4531900" y="-2688136"/>
            <a:ext cx="0" cy="306169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5" name="Google Shape;185;p15"/>
          <p:cNvCxnSpPr/>
          <p:nvPr/>
        </p:nvCxnSpPr>
        <p:spPr>
          <a:xfrm>
            <a:off x="4612100" y="4750888"/>
            <a:ext cx="0" cy="306169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6" name="Google Shape;186;p15"/>
          <p:cNvCxnSpPr/>
          <p:nvPr/>
        </p:nvCxnSpPr>
        <p:spPr>
          <a:xfrm>
            <a:off x="4612100" y="-2688136"/>
            <a:ext cx="0" cy="306169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7" name="Google Shape;187;p15"/>
          <p:cNvSpPr/>
          <p:nvPr/>
        </p:nvSpPr>
        <p:spPr>
          <a:xfrm>
            <a:off x="4307090" y="3960659"/>
            <a:ext cx="491720" cy="418408"/>
          </a:xfrm>
          <a:custGeom>
            <a:rect b="b" l="l" r="r" t="t"/>
            <a:pathLst>
              <a:path extrusionOk="0" h="836817" w="983439">
                <a:moveTo>
                  <a:pt x="0" y="0"/>
                </a:moveTo>
                <a:lnTo>
                  <a:pt x="983440" y="0"/>
                </a:lnTo>
                <a:lnTo>
                  <a:pt x="983440" y="836818"/>
                </a:lnTo>
                <a:lnTo>
                  <a:pt x="0" y="8368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/>
          <p:nvPr/>
        </p:nvSpPr>
        <p:spPr>
          <a:xfrm>
            <a:off x="0" y="0"/>
            <a:ext cx="1001268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pic>
        <p:nvPicPr>
          <p:cNvPr id="193" name="Google Shape;1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62" y="655975"/>
            <a:ext cx="3853649" cy="38506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16"/>
          <p:cNvCxnSpPr/>
          <p:nvPr/>
        </p:nvCxnSpPr>
        <p:spPr>
          <a:xfrm>
            <a:off x="515704" y="533392"/>
            <a:ext cx="8104421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p16"/>
          <p:cNvCxnSpPr/>
          <p:nvPr/>
        </p:nvCxnSpPr>
        <p:spPr>
          <a:xfrm>
            <a:off x="4557707" y="1568685"/>
            <a:ext cx="4060025" cy="1904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p16"/>
          <p:cNvCxnSpPr/>
          <p:nvPr/>
        </p:nvCxnSpPr>
        <p:spPr>
          <a:xfrm>
            <a:off x="4555316" y="2588416"/>
            <a:ext cx="4067187" cy="1904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7" name="Google Shape;197;p16"/>
          <p:cNvCxnSpPr/>
          <p:nvPr/>
        </p:nvCxnSpPr>
        <p:spPr>
          <a:xfrm>
            <a:off x="4557729" y="3616306"/>
            <a:ext cx="4067187" cy="19044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8" name="Google Shape;198;p16"/>
          <p:cNvCxnSpPr/>
          <p:nvPr/>
        </p:nvCxnSpPr>
        <p:spPr>
          <a:xfrm>
            <a:off x="519084" y="4629147"/>
            <a:ext cx="8101029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9" name="Google Shape;199;p16"/>
          <p:cNvCxnSpPr/>
          <p:nvPr/>
        </p:nvCxnSpPr>
        <p:spPr>
          <a:xfrm rot="10800000">
            <a:off x="4562811" y="533385"/>
            <a:ext cx="0" cy="410053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0" name="Google Shape;200;p16"/>
          <p:cNvCxnSpPr/>
          <p:nvPr/>
        </p:nvCxnSpPr>
        <p:spPr>
          <a:xfrm rot="10800000">
            <a:off x="4452161" y="533385"/>
            <a:ext cx="0" cy="410053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1" name="Google Shape;201;p16"/>
          <p:cNvCxnSpPr/>
          <p:nvPr/>
        </p:nvCxnSpPr>
        <p:spPr>
          <a:xfrm rot="10800000">
            <a:off x="6586532" y="523870"/>
            <a:ext cx="7140" cy="4110041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2" name="Google Shape;202;p16"/>
          <p:cNvCxnSpPr/>
          <p:nvPr/>
        </p:nvCxnSpPr>
        <p:spPr>
          <a:xfrm rot="10800000">
            <a:off x="2534851" y="523802"/>
            <a:ext cx="0" cy="103248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16"/>
          <p:cNvCxnSpPr/>
          <p:nvPr/>
        </p:nvCxnSpPr>
        <p:spPr>
          <a:xfrm rot="10800000">
            <a:off x="2534851" y="3587140"/>
            <a:ext cx="0" cy="1032482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p16"/>
          <p:cNvCxnSpPr/>
          <p:nvPr/>
        </p:nvCxnSpPr>
        <p:spPr>
          <a:xfrm rot="10800000">
            <a:off x="8615339" y="533397"/>
            <a:ext cx="4787" cy="410051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5" name="Google Shape;205;p16"/>
          <p:cNvCxnSpPr/>
          <p:nvPr/>
        </p:nvCxnSpPr>
        <p:spPr>
          <a:xfrm rot="10800000">
            <a:off x="523875" y="533397"/>
            <a:ext cx="4786" cy="410051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6" name="Google Shape;206;p16"/>
          <p:cNvCxnSpPr/>
          <p:nvPr/>
        </p:nvCxnSpPr>
        <p:spPr>
          <a:xfrm rot="10800000">
            <a:off x="617542" y="533397"/>
            <a:ext cx="4786" cy="4100513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7" name="Google Shape;207;p16"/>
          <p:cNvSpPr txBox="1"/>
          <p:nvPr/>
        </p:nvSpPr>
        <p:spPr>
          <a:xfrm>
            <a:off x="4772784" y="746836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08" name="Google Shape;208;p16"/>
          <p:cNvSpPr txBox="1"/>
          <p:nvPr/>
        </p:nvSpPr>
        <p:spPr>
          <a:xfrm>
            <a:off x="4772784" y="1806804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09" name="Google Shape;209;p16"/>
          <p:cNvSpPr txBox="1"/>
          <p:nvPr/>
        </p:nvSpPr>
        <p:spPr>
          <a:xfrm>
            <a:off x="4772784" y="2821773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10" name="Google Shape;210;p16"/>
          <p:cNvSpPr txBox="1"/>
          <p:nvPr/>
        </p:nvSpPr>
        <p:spPr>
          <a:xfrm>
            <a:off x="4772784" y="3854426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11" name="Google Shape;211;p16"/>
          <p:cNvSpPr txBox="1"/>
          <p:nvPr/>
        </p:nvSpPr>
        <p:spPr>
          <a:xfrm>
            <a:off x="6807985" y="746836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12" name="Google Shape;212;p16"/>
          <p:cNvSpPr txBox="1"/>
          <p:nvPr/>
        </p:nvSpPr>
        <p:spPr>
          <a:xfrm>
            <a:off x="6807985" y="1806804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13" name="Google Shape;213;p16"/>
          <p:cNvSpPr txBox="1"/>
          <p:nvPr/>
        </p:nvSpPr>
        <p:spPr>
          <a:xfrm>
            <a:off x="6807985" y="2821773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14" name="Google Shape;214;p16"/>
          <p:cNvSpPr txBox="1"/>
          <p:nvPr/>
        </p:nvSpPr>
        <p:spPr>
          <a:xfrm>
            <a:off x="6807985" y="3854426"/>
            <a:ext cx="1598671" cy="2524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Add a main point</a:t>
            </a:r>
            <a:endParaRPr sz="700"/>
          </a:p>
        </p:txBody>
      </p:sp>
      <p:sp>
        <p:nvSpPr>
          <p:cNvPr id="215" name="Google Shape;215;p16"/>
          <p:cNvSpPr txBox="1"/>
          <p:nvPr/>
        </p:nvSpPr>
        <p:spPr>
          <a:xfrm>
            <a:off x="4823128" y="1062908"/>
            <a:ext cx="1497982" cy="305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16" name="Google Shape;216;p16"/>
          <p:cNvSpPr txBox="1"/>
          <p:nvPr/>
        </p:nvSpPr>
        <p:spPr>
          <a:xfrm>
            <a:off x="4823128" y="2122877"/>
            <a:ext cx="1497982" cy="305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17" name="Google Shape;217;p16"/>
          <p:cNvSpPr txBox="1"/>
          <p:nvPr/>
        </p:nvSpPr>
        <p:spPr>
          <a:xfrm>
            <a:off x="4823128" y="3137845"/>
            <a:ext cx="1497982" cy="305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18" name="Google Shape;218;p16"/>
          <p:cNvSpPr txBox="1"/>
          <p:nvPr/>
        </p:nvSpPr>
        <p:spPr>
          <a:xfrm>
            <a:off x="4823128" y="4170498"/>
            <a:ext cx="1497982" cy="305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19" name="Google Shape;219;p16"/>
          <p:cNvSpPr txBox="1"/>
          <p:nvPr/>
        </p:nvSpPr>
        <p:spPr>
          <a:xfrm>
            <a:off x="6858329" y="1062908"/>
            <a:ext cx="1497982" cy="305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20" name="Google Shape;220;p16"/>
          <p:cNvSpPr txBox="1"/>
          <p:nvPr/>
        </p:nvSpPr>
        <p:spPr>
          <a:xfrm>
            <a:off x="6858329" y="2122877"/>
            <a:ext cx="1497982" cy="305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21" name="Google Shape;221;p16"/>
          <p:cNvSpPr txBox="1"/>
          <p:nvPr/>
        </p:nvSpPr>
        <p:spPr>
          <a:xfrm>
            <a:off x="6858329" y="3137845"/>
            <a:ext cx="1497982" cy="3057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22" name="Google Shape;222;p16"/>
          <p:cNvSpPr txBox="1"/>
          <p:nvPr/>
        </p:nvSpPr>
        <p:spPr>
          <a:xfrm>
            <a:off x="6858329" y="4170498"/>
            <a:ext cx="1497982" cy="3057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do you do during your free time? Write them here!</a:t>
            </a:r>
            <a:endParaRPr sz="700"/>
          </a:p>
        </p:txBody>
      </p:sp>
      <p:sp>
        <p:nvSpPr>
          <p:cNvPr id="223" name="Google Shape;223;p16"/>
          <p:cNvSpPr txBox="1"/>
          <p:nvPr/>
        </p:nvSpPr>
        <p:spPr>
          <a:xfrm>
            <a:off x="1101739" y="1951554"/>
            <a:ext cx="2882890" cy="13546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ADD YOUR</a:t>
            </a:r>
            <a:endParaRPr sz="700"/>
          </a:p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TITLE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0" y="0"/>
            <a:ext cx="914400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229" name="Google Shape;229;p17"/>
          <p:cNvSpPr/>
          <p:nvPr/>
        </p:nvSpPr>
        <p:spPr>
          <a:xfrm>
            <a:off x="5615107" y="-218503"/>
            <a:ext cx="3528893" cy="6219253"/>
          </a:xfrm>
          <a:custGeom>
            <a:rect b="b" l="l" r="r" t="t"/>
            <a:pathLst>
              <a:path extrusionOk="0" h="12438506" w="7057786">
                <a:moveTo>
                  <a:pt x="0" y="0"/>
                </a:moveTo>
                <a:lnTo>
                  <a:pt x="7057786" y="0"/>
                </a:lnTo>
                <a:lnTo>
                  <a:pt x="7057786" y="12438506"/>
                </a:lnTo>
                <a:lnTo>
                  <a:pt x="0" y="12438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29628" r="-29472" t="-46965"/>
            </a:stretch>
          </a:blipFill>
          <a:ln>
            <a:noFill/>
          </a:ln>
        </p:spPr>
      </p:sp>
      <p:cxnSp>
        <p:nvCxnSpPr>
          <p:cNvPr id="230" name="Google Shape;230;p17"/>
          <p:cNvCxnSpPr/>
          <p:nvPr/>
        </p:nvCxnSpPr>
        <p:spPr>
          <a:xfrm>
            <a:off x="5055541" y="2258779"/>
            <a:ext cx="4054185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1" name="Google Shape;231;p17"/>
          <p:cNvCxnSpPr/>
          <p:nvPr/>
        </p:nvCxnSpPr>
        <p:spPr>
          <a:xfrm>
            <a:off x="-2570840" y="2258779"/>
            <a:ext cx="3307409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32" name="Google Shape;232;p17"/>
          <p:cNvGrpSpPr/>
          <p:nvPr/>
        </p:nvGrpSpPr>
        <p:grpSpPr>
          <a:xfrm rot="3629939">
            <a:off x="-277452" y="1114328"/>
            <a:ext cx="4633314" cy="2096639"/>
            <a:chOff x="0" y="-21743"/>
            <a:chExt cx="882657" cy="399415"/>
          </a:xfrm>
        </p:grpSpPr>
        <p:sp>
          <p:nvSpPr>
            <p:cNvPr id="233" name="Google Shape;233;p17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7"/>
            <p:cNvSpPr txBox="1"/>
            <p:nvPr/>
          </p:nvSpPr>
          <p:spPr>
            <a:xfrm>
              <a:off x="82749" y="-21743"/>
              <a:ext cx="717159" cy="364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225" lIns="28225" spcFirstLastPara="1" rIns="28225" wrap="square" tIns="28225">
              <a:noAutofit/>
            </a:bodyPr>
            <a:lstStyle/>
            <a:p>
              <a:pPr indent="0" lvl="0" marL="0" marR="0" rtl="0" algn="ctr">
                <a:lnSpc>
                  <a:spcPct val="17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7"/>
          <p:cNvGrpSpPr/>
          <p:nvPr/>
        </p:nvGrpSpPr>
        <p:grpSpPr>
          <a:xfrm rot="3629939">
            <a:off x="1344574" y="1942355"/>
            <a:ext cx="4633314" cy="2096639"/>
            <a:chOff x="0" y="-21743"/>
            <a:chExt cx="882657" cy="399415"/>
          </a:xfrm>
        </p:grpSpPr>
        <p:sp>
          <p:nvSpPr>
            <p:cNvPr id="236" name="Google Shape;236;p17"/>
            <p:cNvSpPr/>
            <p:nvPr/>
          </p:nvSpPr>
          <p:spPr>
            <a:xfrm>
              <a:off x="0" y="0"/>
              <a:ext cx="882657" cy="377672"/>
            </a:xfrm>
            <a:custGeom>
              <a:rect b="b" l="l" r="r" t="t"/>
              <a:pathLst>
                <a:path extrusionOk="0" h="377672" w="882657">
                  <a:moveTo>
                    <a:pt x="441328" y="0"/>
                  </a:moveTo>
                  <a:cubicBezTo>
                    <a:pt x="197589" y="0"/>
                    <a:pt x="0" y="84545"/>
                    <a:pt x="0" y="188836"/>
                  </a:cubicBezTo>
                  <a:cubicBezTo>
                    <a:pt x="0" y="293127"/>
                    <a:pt x="197589" y="377672"/>
                    <a:pt x="441328" y="377672"/>
                  </a:cubicBezTo>
                  <a:cubicBezTo>
                    <a:pt x="685067" y="377672"/>
                    <a:pt x="882657" y="293127"/>
                    <a:pt x="882657" y="188836"/>
                  </a:cubicBezTo>
                  <a:cubicBezTo>
                    <a:pt x="882657" y="84545"/>
                    <a:pt x="685067" y="0"/>
                    <a:pt x="44132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381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7"/>
            <p:cNvSpPr txBox="1"/>
            <p:nvPr/>
          </p:nvSpPr>
          <p:spPr>
            <a:xfrm>
              <a:off x="82749" y="-21743"/>
              <a:ext cx="717159" cy="364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225" lIns="28225" spcFirstLastPara="1" rIns="28225" wrap="square" tIns="28225">
              <a:noAutofit/>
            </a:bodyPr>
            <a:lstStyle/>
            <a:p>
              <a:pPr indent="0" lvl="0" marL="0" marR="0" rtl="0" algn="ctr">
                <a:lnSpc>
                  <a:spcPct val="178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38" name="Google Shape;23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275" y="319375"/>
            <a:ext cx="4401300" cy="440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7"/>
          <p:cNvSpPr txBox="1"/>
          <p:nvPr/>
        </p:nvSpPr>
        <p:spPr>
          <a:xfrm>
            <a:off x="5987330" y="718367"/>
            <a:ext cx="3681554" cy="13546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TOPIC </a:t>
            </a:r>
            <a:endParaRPr sz="700"/>
          </a:p>
          <a:p>
            <a:pPr indent="0" lvl="0" marL="0" marR="0" rtl="0" algn="just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OVERVIEW</a:t>
            </a:r>
            <a:endParaRPr sz="700"/>
          </a:p>
        </p:txBody>
      </p:sp>
      <p:sp>
        <p:nvSpPr>
          <p:cNvPr id="240" name="Google Shape;240;p17"/>
          <p:cNvSpPr txBox="1"/>
          <p:nvPr/>
        </p:nvSpPr>
        <p:spPr>
          <a:xfrm>
            <a:off x="5987330" y="2503345"/>
            <a:ext cx="2304529" cy="6200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Presentations are communication tools that can be used as demonstrations, lectures, speeches, reports, and more. It is mostly presented before an audience. </a:t>
            </a:r>
            <a:endParaRPr sz="700"/>
          </a:p>
        </p:txBody>
      </p:sp>
      <p:cxnSp>
        <p:nvCxnSpPr>
          <p:cNvPr id="241" name="Google Shape;241;p17"/>
          <p:cNvCxnSpPr/>
          <p:nvPr/>
        </p:nvCxnSpPr>
        <p:spPr>
          <a:xfrm>
            <a:off x="5615107" y="-379703"/>
            <a:ext cx="0" cy="590290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p17"/>
          <p:cNvCxnSpPr/>
          <p:nvPr/>
        </p:nvCxnSpPr>
        <p:spPr>
          <a:xfrm>
            <a:off x="5516360" y="-379703"/>
            <a:ext cx="0" cy="590290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8"/>
          <p:cNvSpPr/>
          <p:nvPr/>
        </p:nvSpPr>
        <p:spPr>
          <a:xfrm>
            <a:off x="0" y="0"/>
            <a:ext cx="1014984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248" name="Google Shape;248;p18"/>
          <p:cNvSpPr/>
          <p:nvPr/>
        </p:nvSpPr>
        <p:spPr>
          <a:xfrm flipH="1">
            <a:off x="1221335" y="0"/>
            <a:ext cx="6717998" cy="1568505"/>
          </a:xfrm>
          <a:custGeom>
            <a:rect b="b" l="l" r="r" t="t"/>
            <a:pathLst>
              <a:path extrusionOk="0" h="3137009" w="13435995">
                <a:moveTo>
                  <a:pt x="13435995" y="0"/>
                </a:moveTo>
                <a:lnTo>
                  <a:pt x="0" y="0"/>
                </a:lnTo>
                <a:lnTo>
                  <a:pt x="0" y="3137009"/>
                </a:lnTo>
                <a:lnTo>
                  <a:pt x="13435995" y="3137009"/>
                </a:lnTo>
                <a:lnTo>
                  <a:pt x="1343599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80258" l="-18178" r="-17927" t="-2423"/>
            </a:stretch>
          </a:blipFill>
          <a:ln>
            <a:noFill/>
          </a:ln>
        </p:spPr>
      </p:sp>
      <p:pic>
        <p:nvPicPr>
          <p:cNvPr id="249" name="Google Shape;249;p18"/>
          <p:cNvPicPr preferRelativeResize="0"/>
          <p:nvPr/>
        </p:nvPicPr>
        <p:blipFill rotWithShape="1">
          <a:blip r:embed="rId4">
            <a:alphaModFix/>
          </a:blip>
          <a:srcRect b="0" l="10268" r="10267" t="0"/>
          <a:stretch/>
        </p:blipFill>
        <p:spPr>
          <a:xfrm>
            <a:off x="2506326" y="1578029"/>
            <a:ext cx="4140874" cy="356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8"/>
          <p:cNvPicPr preferRelativeResize="0"/>
          <p:nvPr/>
        </p:nvPicPr>
        <p:blipFill rotWithShape="1">
          <a:blip r:embed="rId5">
            <a:alphaModFix/>
          </a:blip>
          <a:srcRect b="0" l="26928" r="26928" t="0"/>
          <a:stretch/>
        </p:blipFill>
        <p:spPr>
          <a:xfrm>
            <a:off x="0" y="1578029"/>
            <a:ext cx="2404571" cy="356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8"/>
          <p:cNvPicPr preferRelativeResize="0"/>
          <p:nvPr/>
        </p:nvPicPr>
        <p:blipFill rotWithShape="1">
          <a:blip r:embed="rId6">
            <a:alphaModFix/>
          </a:blip>
          <a:srcRect b="0" l="32000" r="22130" t="0"/>
          <a:stretch/>
        </p:blipFill>
        <p:spPr>
          <a:xfrm>
            <a:off x="6744191" y="1578029"/>
            <a:ext cx="2390284" cy="35654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18"/>
          <p:cNvCxnSpPr/>
          <p:nvPr/>
        </p:nvCxnSpPr>
        <p:spPr>
          <a:xfrm>
            <a:off x="-161958" y="1568505"/>
            <a:ext cx="9467916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p18"/>
          <p:cNvCxnSpPr/>
          <p:nvPr/>
        </p:nvCxnSpPr>
        <p:spPr>
          <a:xfrm flipH="1">
            <a:off x="6734666" y="1578055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p18"/>
          <p:cNvCxnSpPr/>
          <p:nvPr/>
        </p:nvCxnSpPr>
        <p:spPr>
          <a:xfrm flipH="1">
            <a:off x="6647199" y="1578055"/>
            <a:ext cx="9525" cy="359402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5" name="Google Shape;255;p18"/>
          <p:cNvCxnSpPr/>
          <p:nvPr/>
        </p:nvCxnSpPr>
        <p:spPr>
          <a:xfrm flipH="1">
            <a:off x="2399809" y="1578055"/>
            <a:ext cx="9525" cy="357497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6" name="Google Shape;256;p18"/>
          <p:cNvCxnSpPr/>
          <p:nvPr/>
        </p:nvCxnSpPr>
        <p:spPr>
          <a:xfrm flipH="1">
            <a:off x="2490786" y="1578055"/>
            <a:ext cx="9525" cy="357497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p18"/>
          <p:cNvCxnSpPr/>
          <p:nvPr/>
        </p:nvCxnSpPr>
        <p:spPr>
          <a:xfrm flipH="1">
            <a:off x="1211811" y="-3345351"/>
            <a:ext cx="9525" cy="491385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p18"/>
          <p:cNvCxnSpPr/>
          <p:nvPr/>
        </p:nvCxnSpPr>
        <p:spPr>
          <a:xfrm flipH="1">
            <a:off x="1283248" y="-3345351"/>
            <a:ext cx="9525" cy="491385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9" name="Google Shape;259;p18"/>
          <p:cNvCxnSpPr/>
          <p:nvPr/>
        </p:nvCxnSpPr>
        <p:spPr>
          <a:xfrm flipH="1">
            <a:off x="7948858" y="-3345351"/>
            <a:ext cx="9525" cy="491385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0" name="Google Shape;260;p18"/>
          <p:cNvCxnSpPr/>
          <p:nvPr/>
        </p:nvCxnSpPr>
        <p:spPr>
          <a:xfrm flipH="1">
            <a:off x="7867650" y="-3345351"/>
            <a:ext cx="9525" cy="4913856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1" name="Google Shape;261;p18"/>
          <p:cNvSpPr txBox="1"/>
          <p:nvPr/>
        </p:nvSpPr>
        <p:spPr>
          <a:xfrm>
            <a:off x="1457325" y="438390"/>
            <a:ext cx="6229350" cy="68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GALLERY IMAGE </a:t>
            </a:r>
            <a:endParaRPr sz="700"/>
          </a:p>
        </p:txBody>
      </p:sp>
      <p:sp>
        <p:nvSpPr>
          <p:cNvPr id="262" name="Google Shape;262;p18"/>
          <p:cNvSpPr/>
          <p:nvPr/>
        </p:nvSpPr>
        <p:spPr>
          <a:xfrm>
            <a:off x="308096" y="514350"/>
            <a:ext cx="563121" cy="488380"/>
          </a:xfrm>
          <a:custGeom>
            <a:rect b="b" l="l" r="r" t="t"/>
            <a:pathLst>
              <a:path extrusionOk="0" h="976759" w="1126242">
                <a:moveTo>
                  <a:pt x="0" y="0"/>
                </a:moveTo>
                <a:lnTo>
                  <a:pt x="1126242" y="0"/>
                </a:lnTo>
                <a:lnTo>
                  <a:pt x="1126242" y="976759"/>
                </a:lnTo>
                <a:lnTo>
                  <a:pt x="0" y="976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18"/>
          <p:cNvSpPr/>
          <p:nvPr/>
        </p:nvSpPr>
        <p:spPr>
          <a:xfrm>
            <a:off x="8301283" y="514350"/>
            <a:ext cx="563121" cy="488380"/>
          </a:xfrm>
          <a:custGeom>
            <a:rect b="b" l="l" r="r" t="t"/>
            <a:pathLst>
              <a:path extrusionOk="0" h="976759" w="1126242">
                <a:moveTo>
                  <a:pt x="0" y="0"/>
                </a:moveTo>
                <a:lnTo>
                  <a:pt x="1126242" y="0"/>
                </a:lnTo>
                <a:lnTo>
                  <a:pt x="1126242" y="976759"/>
                </a:lnTo>
                <a:lnTo>
                  <a:pt x="0" y="976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"/>
          <p:cNvSpPr/>
          <p:nvPr/>
        </p:nvSpPr>
        <p:spPr>
          <a:xfrm>
            <a:off x="0" y="0"/>
            <a:ext cx="10195560" cy="5143500"/>
          </a:xfrm>
          <a:custGeom>
            <a:rect b="b" l="l" r="r" t="t"/>
            <a:pathLst>
              <a:path extrusionOk="0"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38850" l="0" r="0" t="-38850"/>
            </a:stretch>
          </a:blipFill>
          <a:ln>
            <a:noFill/>
          </a:ln>
        </p:spPr>
      </p:sp>
      <p:sp>
        <p:nvSpPr>
          <p:cNvPr id="269" name="Google Shape;269;p19"/>
          <p:cNvSpPr/>
          <p:nvPr/>
        </p:nvSpPr>
        <p:spPr>
          <a:xfrm>
            <a:off x="0" y="0"/>
            <a:ext cx="10195560" cy="3524250"/>
          </a:xfrm>
          <a:custGeom>
            <a:rect b="b" l="l" r="r" t="t"/>
            <a:pathLst>
              <a:path extrusionOk="0" h="7048500" w="18288000">
                <a:moveTo>
                  <a:pt x="0" y="0"/>
                </a:moveTo>
                <a:lnTo>
                  <a:pt x="18288000" y="0"/>
                </a:lnTo>
                <a:lnTo>
                  <a:pt x="18288000" y="7048500"/>
                </a:lnTo>
                <a:lnTo>
                  <a:pt x="0" y="7048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57448" l="0" r="0" t="-1887"/>
            </a:stretch>
          </a:blipFill>
          <a:ln>
            <a:noFill/>
          </a:ln>
        </p:spPr>
      </p:sp>
      <p:pic>
        <p:nvPicPr>
          <p:cNvPr id="270" name="Google Shape;27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75" y="0"/>
            <a:ext cx="8094694" cy="30473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9"/>
          <p:cNvSpPr txBox="1"/>
          <p:nvPr/>
        </p:nvSpPr>
        <p:spPr>
          <a:xfrm>
            <a:off x="547822" y="3858200"/>
            <a:ext cx="1935376" cy="2895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Topic One</a:t>
            </a:r>
            <a:endParaRPr sz="700"/>
          </a:p>
        </p:txBody>
      </p:sp>
      <p:sp>
        <p:nvSpPr>
          <p:cNvPr id="272" name="Google Shape;272;p19"/>
          <p:cNvSpPr txBox="1"/>
          <p:nvPr/>
        </p:nvSpPr>
        <p:spPr>
          <a:xfrm>
            <a:off x="814522" y="4269463"/>
            <a:ext cx="14019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73" name="Google Shape;273;p19"/>
          <p:cNvSpPr txBox="1"/>
          <p:nvPr/>
        </p:nvSpPr>
        <p:spPr>
          <a:xfrm>
            <a:off x="2529903" y="3858200"/>
            <a:ext cx="2016377" cy="287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Topic Two</a:t>
            </a:r>
            <a:endParaRPr sz="700"/>
          </a:p>
        </p:txBody>
      </p:sp>
      <p:sp>
        <p:nvSpPr>
          <p:cNvPr id="274" name="Google Shape;274;p19"/>
          <p:cNvSpPr txBox="1"/>
          <p:nvPr/>
        </p:nvSpPr>
        <p:spPr>
          <a:xfrm>
            <a:off x="2856154" y="4267876"/>
            <a:ext cx="1363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75" name="Google Shape;275;p19"/>
          <p:cNvSpPr txBox="1"/>
          <p:nvPr/>
        </p:nvSpPr>
        <p:spPr>
          <a:xfrm>
            <a:off x="4662622" y="3842393"/>
            <a:ext cx="1935376" cy="287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Topic Three</a:t>
            </a:r>
            <a:endParaRPr sz="700"/>
          </a:p>
        </p:txBody>
      </p:sp>
      <p:sp>
        <p:nvSpPr>
          <p:cNvPr id="276" name="Google Shape;276;p19"/>
          <p:cNvSpPr txBox="1"/>
          <p:nvPr/>
        </p:nvSpPr>
        <p:spPr>
          <a:xfrm>
            <a:off x="4978181" y="4252069"/>
            <a:ext cx="1304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sp>
        <p:nvSpPr>
          <p:cNvPr id="277" name="Google Shape;277;p19"/>
          <p:cNvSpPr txBox="1"/>
          <p:nvPr/>
        </p:nvSpPr>
        <p:spPr>
          <a:xfrm>
            <a:off x="6702773" y="3842393"/>
            <a:ext cx="1935376" cy="2879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Bad Script"/>
                <a:ea typeface="Bad Script"/>
                <a:cs typeface="Bad Script"/>
                <a:sym typeface="Bad Script"/>
              </a:rPr>
              <a:t>Topic Three</a:t>
            </a:r>
            <a:endParaRPr sz="700"/>
          </a:p>
        </p:txBody>
      </p:sp>
      <p:sp>
        <p:nvSpPr>
          <p:cNvPr id="278" name="Google Shape;278;p19"/>
          <p:cNvSpPr txBox="1"/>
          <p:nvPr/>
        </p:nvSpPr>
        <p:spPr>
          <a:xfrm>
            <a:off x="7018332" y="4252069"/>
            <a:ext cx="13044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Elaborate on what you want to discuss. </a:t>
            </a:r>
            <a:endParaRPr sz="700"/>
          </a:p>
        </p:txBody>
      </p:sp>
      <p:cxnSp>
        <p:nvCxnSpPr>
          <p:cNvPr id="279" name="Google Shape;279;p19"/>
          <p:cNvCxnSpPr/>
          <p:nvPr/>
        </p:nvCxnSpPr>
        <p:spPr>
          <a:xfrm flipH="1" rot="10800000">
            <a:off x="-1226790" y="3524250"/>
            <a:ext cx="11744325" cy="9525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p19"/>
          <p:cNvCxnSpPr/>
          <p:nvPr/>
        </p:nvCxnSpPr>
        <p:spPr>
          <a:xfrm rot="10800000">
            <a:off x="395288" y="-69520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1" name="Google Shape;281;p19"/>
          <p:cNvCxnSpPr/>
          <p:nvPr/>
        </p:nvCxnSpPr>
        <p:spPr>
          <a:xfrm rot="10800000">
            <a:off x="526713" y="-69520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2" name="Google Shape;282;p19"/>
          <p:cNvCxnSpPr/>
          <p:nvPr/>
        </p:nvCxnSpPr>
        <p:spPr>
          <a:xfrm rot="10800000">
            <a:off x="2483198" y="352425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19"/>
          <p:cNvCxnSpPr/>
          <p:nvPr/>
        </p:nvCxnSpPr>
        <p:spPr>
          <a:xfrm rot="10800000">
            <a:off x="4592986" y="352425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p19"/>
          <p:cNvCxnSpPr/>
          <p:nvPr/>
        </p:nvCxnSpPr>
        <p:spPr>
          <a:xfrm rot="10800000">
            <a:off x="6702773" y="3524250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5" name="Google Shape;285;p19"/>
          <p:cNvCxnSpPr/>
          <p:nvPr/>
        </p:nvCxnSpPr>
        <p:spPr>
          <a:xfrm rot="10800000">
            <a:off x="8755411" y="-781057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p19"/>
          <p:cNvCxnSpPr/>
          <p:nvPr/>
        </p:nvCxnSpPr>
        <p:spPr>
          <a:xfrm rot="10800000">
            <a:off x="8639175" y="-781057"/>
            <a:ext cx="0" cy="5924558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p19"/>
          <p:cNvSpPr txBox="1"/>
          <p:nvPr/>
        </p:nvSpPr>
        <p:spPr>
          <a:xfrm>
            <a:off x="2827841" y="2614613"/>
            <a:ext cx="3488319" cy="68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800" u="none" cap="none" strike="noStrik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YOUR TITLE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FFF"/>
      </a:dk1>
      <a:lt1>
        <a:srgbClr val="F9CB9C"/>
      </a:lt1>
      <a:dk2>
        <a:srgbClr val="000000"/>
      </a:dk2>
      <a:lt2>
        <a:srgbClr val="76A5AF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