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Nunito Sans Light"/>
      <p:regular r:id="rId20"/>
      <p:bold r:id="rId21"/>
      <p:italic r:id="rId22"/>
      <p:boldItalic r:id="rId23"/>
    </p:embeddedFont>
    <p:embeddedFont>
      <p:font typeface="Paytone One"/>
      <p:regular r:id="rId24"/>
    </p:embeddedFont>
    <p:embeddedFont>
      <p:font typeface="Nunito Sans Black"/>
      <p:bold r:id="rId25"/>
      <p:boldItalic r:id="rId26"/>
    </p:embeddedFont>
    <p:embeddedFont>
      <p:font typeface="Public Sans"/>
      <p:regular r:id="rId27"/>
      <p:bold r:id="rId28"/>
      <p:italic r:id="rId29"/>
      <p:boldItalic r:id="rId30"/>
    </p:embeddedFont>
    <p:embeddedFont>
      <p:font typeface="Nunito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Light-regular.fntdata"/><Relationship Id="rId22" Type="http://schemas.openxmlformats.org/officeDocument/2006/relationships/font" Target="fonts/NunitoSansLight-italic.fntdata"/><Relationship Id="rId21" Type="http://schemas.openxmlformats.org/officeDocument/2006/relationships/font" Target="fonts/NunitoSansLight-bold.fntdata"/><Relationship Id="rId24" Type="http://schemas.openxmlformats.org/officeDocument/2006/relationships/font" Target="fonts/PaytoneOne-regular.fntdata"/><Relationship Id="rId23" Type="http://schemas.openxmlformats.org/officeDocument/2006/relationships/font" Target="fonts/NunitoSans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SansBlack-boldItalic.fntdata"/><Relationship Id="rId25" Type="http://schemas.openxmlformats.org/officeDocument/2006/relationships/font" Target="fonts/NunitoSansBlack-bold.fntdata"/><Relationship Id="rId28" Type="http://schemas.openxmlformats.org/officeDocument/2006/relationships/font" Target="fonts/PublicSans-bold.fntdata"/><Relationship Id="rId27" Type="http://schemas.openxmlformats.org/officeDocument/2006/relationships/font" Target="fonts/Public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ublic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ans-regular.fntdata"/><Relationship Id="rId30" Type="http://schemas.openxmlformats.org/officeDocument/2006/relationships/font" Target="fonts/PublicSans-boldItalic.fntdata"/><Relationship Id="rId11" Type="http://schemas.openxmlformats.org/officeDocument/2006/relationships/slide" Target="slides/slide6.xml"/><Relationship Id="rId33" Type="http://schemas.openxmlformats.org/officeDocument/2006/relationships/font" Target="fonts/NunitoSans-italic.fntdata"/><Relationship Id="rId10" Type="http://schemas.openxmlformats.org/officeDocument/2006/relationships/slide" Target="slides/slide5.xml"/><Relationship Id="rId32" Type="http://schemas.openxmlformats.org/officeDocument/2006/relationships/font" Target="fonts/Nunito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Nunito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rgbClr val="FFE6F6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1"/>
          <p:cNvGrpSpPr/>
          <p:nvPr/>
        </p:nvGrpSpPr>
        <p:grpSpPr>
          <a:xfrm>
            <a:off x="0" y="-494700"/>
            <a:ext cx="18288230" cy="5638397"/>
            <a:chOff x="0" y="-38100"/>
            <a:chExt cx="4974900" cy="1485000"/>
          </a:xfrm>
        </p:grpSpPr>
        <p:sp>
          <p:nvSpPr>
            <p:cNvPr id="115" name="Google Shape;115;p11"/>
            <p:cNvSpPr/>
            <p:nvPr/>
          </p:nvSpPr>
          <p:spPr>
            <a:xfrm>
              <a:off x="0" y="0"/>
              <a:ext cx="4974789" cy="1446859"/>
            </a:xfrm>
            <a:custGeom>
              <a:rect b="b" l="l" r="r" t="t"/>
              <a:pathLst>
                <a:path extrusionOk="0" h="1446859" w="4974789">
                  <a:moveTo>
                    <a:pt x="0" y="0"/>
                  </a:moveTo>
                  <a:lnTo>
                    <a:pt x="4974789" y="0"/>
                  </a:lnTo>
                  <a:lnTo>
                    <a:pt x="4974789" y="1446859"/>
                  </a:lnTo>
                  <a:lnTo>
                    <a:pt x="0" y="14468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6" name="Google Shape;116;p11"/>
            <p:cNvSpPr txBox="1"/>
            <p:nvPr/>
          </p:nvSpPr>
          <p:spPr>
            <a:xfrm>
              <a:off x="0" y="-38100"/>
              <a:ext cx="4974900" cy="14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11"/>
          <p:cNvSpPr/>
          <p:nvPr/>
        </p:nvSpPr>
        <p:spPr>
          <a:xfrm>
            <a:off x="6327232" y="346811"/>
            <a:ext cx="5633535" cy="4784928"/>
          </a:xfrm>
          <a:custGeom>
            <a:rect b="b" l="l" r="r" t="t"/>
            <a:pathLst>
              <a:path extrusionOk="0" h="4784928" w="5633535">
                <a:moveTo>
                  <a:pt x="0" y="0"/>
                </a:moveTo>
                <a:lnTo>
                  <a:pt x="5633536" y="0"/>
                </a:lnTo>
                <a:lnTo>
                  <a:pt x="5633536" y="4784928"/>
                </a:lnTo>
                <a:lnTo>
                  <a:pt x="0" y="4784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8988" l="0" r="0" t="0"/>
            </a:stretch>
          </a:blipFill>
          <a:ln>
            <a:noFill/>
          </a:ln>
        </p:spPr>
      </p:sp>
      <p:grpSp>
        <p:nvGrpSpPr>
          <p:cNvPr id="118" name="Google Shape;118;p11"/>
          <p:cNvGrpSpPr/>
          <p:nvPr/>
        </p:nvGrpSpPr>
        <p:grpSpPr>
          <a:xfrm>
            <a:off x="8040999" y="4040499"/>
            <a:ext cx="2206020" cy="2206020"/>
            <a:chOff x="0" y="0"/>
            <a:chExt cx="812800" cy="812800"/>
          </a:xfrm>
        </p:grpSpPr>
        <p:sp>
          <p:nvSpPr>
            <p:cNvPr id="119" name="Google Shape;119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1"/>
          <p:cNvSpPr/>
          <p:nvPr/>
        </p:nvSpPr>
        <p:spPr>
          <a:xfrm>
            <a:off x="8158382" y="4202142"/>
            <a:ext cx="1971237" cy="1971237"/>
          </a:xfrm>
          <a:custGeom>
            <a:rect b="b" l="l" r="r" t="t"/>
            <a:pathLst>
              <a:path extrusionOk="0" h="1971237" w="1971237">
                <a:moveTo>
                  <a:pt x="0" y="0"/>
                </a:moveTo>
                <a:lnTo>
                  <a:pt x="1971236" y="0"/>
                </a:lnTo>
                <a:lnTo>
                  <a:pt x="1971236" y="1971237"/>
                </a:lnTo>
                <a:lnTo>
                  <a:pt x="0" y="1971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1"/>
          <p:cNvSpPr txBox="1"/>
          <p:nvPr/>
        </p:nvSpPr>
        <p:spPr>
          <a:xfrm>
            <a:off x="8811890" y="4592667"/>
            <a:ext cx="6642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  <a:endParaRPr/>
          </a:p>
        </p:txBody>
      </p:sp>
      <p:sp>
        <p:nvSpPr>
          <p:cNvPr id="123" name="Google Shape;123;p11"/>
          <p:cNvSpPr txBox="1"/>
          <p:nvPr>
            <p:ph type="title"/>
          </p:nvPr>
        </p:nvSpPr>
        <p:spPr>
          <a:xfrm>
            <a:off x="3335325" y="6068875"/>
            <a:ext cx="12589500" cy="3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Paytone One"/>
              <a:buNone/>
              <a:defRPr i="0" sz="110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/>
        </p:txBody>
      </p:sp>
      <p:sp>
        <p:nvSpPr>
          <p:cNvPr id="124" name="Google Shape;124;p11"/>
          <p:cNvSpPr txBox="1"/>
          <p:nvPr>
            <p:ph idx="2" type="title"/>
          </p:nvPr>
        </p:nvSpPr>
        <p:spPr>
          <a:xfrm>
            <a:off x="6481650" y="9469375"/>
            <a:ext cx="53196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None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2"/>
          <p:cNvGrpSpPr/>
          <p:nvPr/>
        </p:nvGrpSpPr>
        <p:grpSpPr>
          <a:xfrm rot="130593">
            <a:off x="-598789" y="-780177"/>
            <a:ext cx="10347146" cy="11430552"/>
            <a:chOff x="0" y="-38100"/>
            <a:chExt cx="2725200" cy="3010544"/>
          </a:xfrm>
        </p:grpSpPr>
        <p:sp>
          <p:nvSpPr>
            <p:cNvPr id="127" name="Google Shape;127;p12"/>
            <p:cNvSpPr/>
            <p:nvPr/>
          </p:nvSpPr>
          <p:spPr>
            <a:xfrm>
              <a:off x="0" y="0"/>
              <a:ext cx="2725092" cy="2972444"/>
            </a:xfrm>
            <a:custGeom>
              <a:rect b="b" l="l" r="r" t="t"/>
              <a:pathLst>
                <a:path extrusionOk="0" h="2972444" w="2725092">
                  <a:moveTo>
                    <a:pt x="0" y="0"/>
                  </a:moveTo>
                  <a:lnTo>
                    <a:pt x="2725092" y="0"/>
                  </a:lnTo>
                  <a:lnTo>
                    <a:pt x="2725092" y="2972444"/>
                  </a:lnTo>
                  <a:lnTo>
                    <a:pt x="0" y="2972444"/>
                  </a:lnTo>
                  <a:close/>
                </a:path>
              </a:pathLst>
            </a:custGeom>
            <a:solidFill>
              <a:srgbClr val="FFE6F6"/>
            </a:solidFill>
            <a:ln>
              <a:noFill/>
            </a:ln>
          </p:spPr>
        </p:sp>
        <p:sp>
          <p:nvSpPr>
            <p:cNvPr id="128" name="Google Shape;128;p12"/>
            <p:cNvSpPr txBox="1"/>
            <p:nvPr/>
          </p:nvSpPr>
          <p:spPr>
            <a:xfrm>
              <a:off x="0" y="-38100"/>
              <a:ext cx="2725200" cy="30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8632918" y="2005337"/>
            <a:ext cx="8614551" cy="6844652"/>
          </a:xfrm>
          <a:custGeom>
            <a:rect b="b" l="l" r="r" t="t"/>
            <a:pathLst>
              <a:path extrusionOk="0" h="6844652" w="8614551">
                <a:moveTo>
                  <a:pt x="0" y="0"/>
                </a:moveTo>
                <a:lnTo>
                  <a:pt x="8614551" y="0"/>
                </a:lnTo>
                <a:lnTo>
                  <a:pt x="8614551" y="6844653"/>
                </a:lnTo>
                <a:lnTo>
                  <a:pt x="0" y="6844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1198775" y="1295925"/>
            <a:ext cx="7795200" cy="21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aytone One"/>
              <a:buNone/>
              <a:defRPr i="0" sz="65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12"/>
          <p:cNvSpPr txBox="1"/>
          <p:nvPr>
            <p:ph idx="1" type="body"/>
          </p:nvPr>
        </p:nvSpPr>
        <p:spPr>
          <a:xfrm>
            <a:off x="1198775" y="4097625"/>
            <a:ext cx="76905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»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3D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0" y="8185875"/>
            <a:ext cx="18331643" cy="2739463"/>
            <a:chOff x="0" y="-38100"/>
            <a:chExt cx="4964427" cy="7215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4964427" cy="683364"/>
            </a:xfrm>
            <a:custGeom>
              <a:rect b="b" l="l" r="r" t="t"/>
              <a:pathLst>
                <a:path extrusionOk="0" h="683364" w="4964427">
                  <a:moveTo>
                    <a:pt x="0" y="0"/>
                  </a:moveTo>
                  <a:lnTo>
                    <a:pt x="4964427" y="0"/>
                  </a:lnTo>
                  <a:lnTo>
                    <a:pt x="4964427" y="683364"/>
                  </a:lnTo>
                  <a:lnTo>
                    <a:pt x="0" y="683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-38100"/>
              <a:ext cx="4964400" cy="72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5652007" y="6054083"/>
            <a:ext cx="6831587" cy="6446533"/>
          </a:xfrm>
          <a:custGeom>
            <a:rect b="b" l="l" r="r" t="t"/>
            <a:pathLst>
              <a:path extrusionOk="0" h="6446533" w="6831587">
                <a:moveTo>
                  <a:pt x="0" y="0"/>
                </a:moveTo>
                <a:lnTo>
                  <a:pt x="6831586" y="0"/>
                </a:lnTo>
                <a:lnTo>
                  <a:pt x="6831586" y="6446534"/>
                </a:lnTo>
                <a:lnTo>
                  <a:pt x="0" y="64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7628665" y="748968"/>
            <a:ext cx="1022096" cy="1022096"/>
          </a:xfrm>
          <a:custGeom>
            <a:rect b="b" l="l" r="r" t="t"/>
            <a:pathLst>
              <a:path extrusionOk="0" h="1362794" w="1362794">
                <a:moveTo>
                  <a:pt x="0" y="0"/>
                </a:moveTo>
                <a:lnTo>
                  <a:pt x="1362794" y="0"/>
                </a:lnTo>
                <a:lnTo>
                  <a:pt x="1362794" y="1362794"/>
                </a:lnTo>
                <a:lnTo>
                  <a:pt x="0" y="1362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 txBox="1"/>
          <p:nvPr/>
        </p:nvSpPr>
        <p:spPr>
          <a:xfrm>
            <a:off x="8598399" y="939175"/>
            <a:ext cx="19713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948E74"/>
                </a:solidFill>
                <a:latin typeface="Nunito Sans"/>
                <a:ea typeface="Nunito Sans"/>
                <a:cs typeface="Nunito Sans"/>
                <a:sym typeface="Nunito Sans"/>
              </a:rPr>
              <a:t>CRIMSWEST</a:t>
            </a:r>
            <a:endParaRPr/>
          </a:p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948E74"/>
                </a:solidFill>
                <a:latin typeface="Nunito Sans"/>
                <a:ea typeface="Nunito Sans"/>
                <a:cs typeface="Nunito Sans"/>
                <a:sym typeface="Nunito Sans"/>
              </a:rPr>
              <a:t>ACADEMY</a:t>
            </a:r>
            <a:endParaRPr/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1436950" y="1999700"/>
            <a:ext cx="16386300" cy="3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Paytone One"/>
              <a:buNone/>
              <a:defRPr i="0" sz="140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/>
        </p:txBody>
      </p:sp>
      <p:sp>
        <p:nvSpPr>
          <p:cNvPr id="23" name="Google Shape;23;p3"/>
          <p:cNvSpPr txBox="1"/>
          <p:nvPr>
            <p:ph idx="2" type="title"/>
          </p:nvPr>
        </p:nvSpPr>
        <p:spPr>
          <a:xfrm>
            <a:off x="6484200" y="5514750"/>
            <a:ext cx="53196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None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3" type="title"/>
          </p:nvPr>
        </p:nvSpPr>
        <p:spPr>
          <a:xfrm>
            <a:off x="809800" y="9144300"/>
            <a:ext cx="53196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 Sans"/>
              <a:buNone/>
              <a:defRPr b="1" i="0" sz="21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4" type="title"/>
          </p:nvPr>
        </p:nvSpPr>
        <p:spPr>
          <a:xfrm>
            <a:off x="12675025" y="9144300"/>
            <a:ext cx="53196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 Sans"/>
              <a:buNone/>
              <a:defRPr b="1" i="0" sz="21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Nunito Sans"/>
              <a:buNone/>
              <a:defRPr b="1" sz="21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 rot="130593">
            <a:off x="-268793" y="-800273"/>
            <a:ext cx="7782002" cy="11430552"/>
            <a:chOff x="0" y="-38100"/>
            <a:chExt cx="2049600" cy="3010544"/>
          </a:xfrm>
        </p:grpSpPr>
        <p:sp>
          <p:nvSpPr>
            <p:cNvPr id="28" name="Google Shape;28;p4"/>
            <p:cNvSpPr/>
            <p:nvPr/>
          </p:nvSpPr>
          <p:spPr>
            <a:xfrm>
              <a:off x="0" y="0"/>
              <a:ext cx="2049506" cy="2972444"/>
            </a:xfrm>
            <a:custGeom>
              <a:rect b="b" l="l" r="r" t="t"/>
              <a:pathLst>
                <a:path extrusionOk="0" h="2972444" w="2049506">
                  <a:moveTo>
                    <a:pt x="0" y="0"/>
                  </a:moveTo>
                  <a:lnTo>
                    <a:pt x="2049506" y="0"/>
                  </a:lnTo>
                  <a:lnTo>
                    <a:pt x="2049506" y="2972444"/>
                  </a:lnTo>
                  <a:lnTo>
                    <a:pt x="0" y="2972444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</p:sp>
        <p:sp>
          <p:nvSpPr>
            <p:cNvPr id="29" name="Google Shape;29;p4"/>
            <p:cNvSpPr txBox="1"/>
            <p:nvPr/>
          </p:nvSpPr>
          <p:spPr>
            <a:xfrm>
              <a:off x="0" y="-38100"/>
              <a:ext cx="2049600" cy="30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4"/>
          <p:cNvSpPr/>
          <p:nvPr/>
        </p:nvSpPr>
        <p:spPr>
          <a:xfrm>
            <a:off x="1028700" y="4554184"/>
            <a:ext cx="8593265" cy="6062158"/>
          </a:xfrm>
          <a:custGeom>
            <a:rect b="b" l="l" r="r" t="t"/>
            <a:pathLst>
              <a:path extrusionOk="0" h="6062158" w="8593265">
                <a:moveTo>
                  <a:pt x="0" y="0"/>
                </a:moveTo>
                <a:lnTo>
                  <a:pt x="8593265" y="0"/>
                </a:lnTo>
                <a:lnTo>
                  <a:pt x="8593265" y="6062157"/>
                </a:lnTo>
                <a:lnTo>
                  <a:pt x="0" y="6062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8350163" y="2553045"/>
            <a:ext cx="1377965" cy="651402"/>
          </a:xfrm>
          <a:custGeom>
            <a:rect b="b" l="l" r="r" t="t"/>
            <a:pathLst>
              <a:path extrusionOk="0" h="651402" w="1377965">
                <a:moveTo>
                  <a:pt x="0" y="0"/>
                </a:moveTo>
                <a:lnTo>
                  <a:pt x="1377964" y="0"/>
                </a:lnTo>
                <a:lnTo>
                  <a:pt x="1377964" y="651402"/>
                </a:lnTo>
                <a:lnTo>
                  <a:pt x="0" y="651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1265325" y="1023625"/>
            <a:ext cx="5114100" cy="27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aytone One"/>
              <a:buNone/>
              <a:defRPr i="0" sz="65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0411450" y="2460675"/>
            <a:ext cx="69492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»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D1DF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275" y="-251"/>
            <a:ext cx="18282350" cy="5143584"/>
          </a:xfrm>
          <a:custGeom>
            <a:rect b="b" l="l" r="r" t="t"/>
            <a:pathLst>
              <a:path extrusionOk="0" h="1446859" w="4974789">
                <a:moveTo>
                  <a:pt x="0" y="0"/>
                </a:moveTo>
                <a:lnTo>
                  <a:pt x="4974789" y="0"/>
                </a:lnTo>
                <a:lnTo>
                  <a:pt x="4974789" y="1446859"/>
                </a:lnTo>
                <a:lnTo>
                  <a:pt x="0" y="14468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" name="Google Shape;36;p5"/>
          <p:cNvSpPr txBox="1"/>
          <p:nvPr/>
        </p:nvSpPr>
        <p:spPr>
          <a:xfrm>
            <a:off x="275" y="0"/>
            <a:ext cx="18288300" cy="51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6170510" y="704341"/>
            <a:ext cx="7678980" cy="4439159"/>
          </a:xfrm>
          <a:custGeom>
            <a:rect b="b" l="l" r="r" t="t"/>
            <a:pathLst>
              <a:path extrusionOk="0" h="4439159" w="7678980">
                <a:moveTo>
                  <a:pt x="0" y="0"/>
                </a:moveTo>
                <a:lnTo>
                  <a:pt x="7678980" y="0"/>
                </a:lnTo>
                <a:lnTo>
                  <a:pt x="7678980" y="4439159"/>
                </a:lnTo>
                <a:lnTo>
                  <a:pt x="0" y="443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37738" l="0" r="-699" t="0"/>
            </a:stretch>
          </a:blipFill>
          <a:ln>
            <a:noFill/>
          </a:ln>
        </p:spPr>
      </p:sp>
      <p:grpSp>
        <p:nvGrpSpPr>
          <p:cNvPr id="38" name="Google Shape;38;p5"/>
          <p:cNvGrpSpPr/>
          <p:nvPr/>
        </p:nvGrpSpPr>
        <p:grpSpPr>
          <a:xfrm>
            <a:off x="8040999" y="4040499"/>
            <a:ext cx="2206020" cy="2206020"/>
            <a:chOff x="0" y="0"/>
            <a:chExt cx="812800" cy="812800"/>
          </a:xfrm>
        </p:grpSpPr>
        <p:sp>
          <p:nvSpPr>
            <p:cNvPr id="39" name="Google Shape;39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D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5"/>
          <p:cNvSpPr txBox="1"/>
          <p:nvPr/>
        </p:nvSpPr>
        <p:spPr>
          <a:xfrm>
            <a:off x="8856985" y="4592667"/>
            <a:ext cx="5739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1</a:t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158382" y="4202142"/>
            <a:ext cx="1971237" cy="1971237"/>
          </a:xfrm>
          <a:custGeom>
            <a:rect b="b" l="l" r="r" t="t"/>
            <a:pathLst>
              <a:path extrusionOk="0" h="1971237" w="1971237">
                <a:moveTo>
                  <a:pt x="0" y="0"/>
                </a:moveTo>
                <a:lnTo>
                  <a:pt x="1971236" y="0"/>
                </a:lnTo>
                <a:lnTo>
                  <a:pt x="1971236" y="1971237"/>
                </a:lnTo>
                <a:lnTo>
                  <a:pt x="0" y="1971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5"/>
          <p:cNvSpPr/>
          <p:nvPr/>
        </p:nvSpPr>
        <p:spPr>
          <a:xfrm rot="-913046">
            <a:off x="1610049" y="4977506"/>
            <a:ext cx="3187011" cy="1541354"/>
          </a:xfrm>
          <a:custGeom>
            <a:rect b="b" l="l" r="r" t="t"/>
            <a:pathLst>
              <a:path extrusionOk="0" h="1541253" w="3186802">
                <a:moveTo>
                  <a:pt x="0" y="0"/>
                </a:moveTo>
                <a:lnTo>
                  <a:pt x="3186802" y="0"/>
                </a:lnTo>
                <a:lnTo>
                  <a:pt x="3186802" y="1541253"/>
                </a:lnTo>
                <a:lnTo>
                  <a:pt x="0" y="1541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3335325" y="6068875"/>
            <a:ext cx="12589500" cy="3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Paytone One"/>
              <a:buNone/>
              <a:defRPr i="0" sz="110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/>
        </p:txBody>
      </p:sp>
      <p:sp>
        <p:nvSpPr>
          <p:cNvPr id="45" name="Google Shape;45;p5"/>
          <p:cNvSpPr txBox="1"/>
          <p:nvPr>
            <p:ph idx="2" type="title"/>
          </p:nvPr>
        </p:nvSpPr>
        <p:spPr>
          <a:xfrm>
            <a:off x="6481650" y="9469375"/>
            <a:ext cx="53196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None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D1D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6"/>
          <p:cNvGrpSpPr/>
          <p:nvPr/>
        </p:nvGrpSpPr>
        <p:grpSpPr>
          <a:xfrm>
            <a:off x="-280654" y="8185864"/>
            <a:ext cx="18849433" cy="2739463"/>
            <a:chOff x="0" y="-38100"/>
            <a:chExt cx="4964427" cy="721500"/>
          </a:xfrm>
        </p:grpSpPr>
        <p:sp>
          <p:nvSpPr>
            <p:cNvPr id="48" name="Google Shape;48;p6"/>
            <p:cNvSpPr/>
            <p:nvPr/>
          </p:nvSpPr>
          <p:spPr>
            <a:xfrm>
              <a:off x="0" y="0"/>
              <a:ext cx="4964427" cy="683364"/>
            </a:xfrm>
            <a:custGeom>
              <a:rect b="b" l="l" r="r" t="t"/>
              <a:pathLst>
                <a:path extrusionOk="0" h="683364" w="4964427">
                  <a:moveTo>
                    <a:pt x="0" y="0"/>
                  </a:moveTo>
                  <a:lnTo>
                    <a:pt x="4964427" y="0"/>
                  </a:lnTo>
                  <a:lnTo>
                    <a:pt x="4964427" y="683364"/>
                  </a:lnTo>
                  <a:lnTo>
                    <a:pt x="0" y="683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9" name="Google Shape;49;p6"/>
            <p:cNvSpPr txBox="1"/>
            <p:nvPr/>
          </p:nvSpPr>
          <p:spPr>
            <a:xfrm>
              <a:off x="0" y="-38100"/>
              <a:ext cx="4964400" cy="72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6"/>
          <p:cNvSpPr/>
          <p:nvPr/>
        </p:nvSpPr>
        <p:spPr>
          <a:xfrm>
            <a:off x="1245502" y="1178091"/>
            <a:ext cx="6621539" cy="8449759"/>
          </a:xfrm>
          <a:custGeom>
            <a:rect b="b" l="l" r="r" t="t"/>
            <a:pathLst>
              <a:path extrusionOk="0" h="8449759" w="6621539">
                <a:moveTo>
                  <a:pt x="0" y="0"/>
                </a:moveTo>
                <a:lnTo>
                  <a:pt x="6621539" y="0"/>
                </a:lnTo>
                <a:lnTo>
                  <a:pt x="6621539" y="8449760"/>
                </a:lnTo>
                <a:lnTo>
                  <a:pt x="0" y="8449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6"/>
          <p:cNvSpPr/>
          <p:nvPr/>
        </p:nvSpPr>
        <p:spPr>
          <a:xfrm rot="10160180">
            <a:off x="5118547" y="2690579"/>
            <a:ext cx="3008790" cy="2056918"/>
          </a:xfrm>
          <a:custGeom>
            <a:rect b="b" l="l" r="r" t="t"/>
            <a:pathLst>
              <a:path extrusionOk="0" h="2057400" w="3009495">
                <a:moveTo>
                  <a:pt x="0" y="0"/>
                </a:moveTo>
                <a:lnTo>
                  <a:pt x="3009495" y="0"/>
                </a:lnTo>
                <a:lnTo>
                  <a:pt x="300949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9451200" y="1322775"/>
            <a:ext cx="7795200" cy="21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aytone One"/>
              <a:buNone/>
              <a:defRPr i="0" sz="65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9451200" y="4124475"/>
            <a:ext cx="76905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»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D1D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7"/>
          <p:cNvGrpSpPr/>
          <p:nvPr/>
        </p:nvGrpSpPr>
        <p:grpSpPr>
          <a:xfrm>
            <a:off x="0" y="8185875"/>
            <a:ext cx="18287956" cy="2739463"/>
            <a:chOff x="0" y="-38100"/>
            <a:chExt cx="4964427" cy="721500"/>
          </a:xfrm>
        </p:grpSpPr>
        <p:sp>
          <p:nvSpPr>
            <p:cNvPr id="56" name="Google Shape;56;p7"/>
            <p:cNvSpPr/>
            <p:nvPr/>
          </p:nvSpPr>
          <p:spPr>
            <a:xfrm>
              <a:off x="0" y="0"/>
              <a:ext cx="4964427" cy="683364"/>
            </a:xfrm>
            <a:custGeom>
              <a:rect b="b" l="l" r="r" t="t"/>
              <a:pathLst>
                <a:path extrusionOk="0" h="683364" w="4964427">
                  <a:moveTo>
                    <a:pt x="0" y="0"/>
                  </a:moveTo>
                  <a:lnTo>
                    <a:pt x="4964427" y="0"/>
                  </a:lnTo>
                  <a:lnTo>
                    <a:pt x="4964427" y="683364"/>
                  </a:lnTo>
                  <a:lnTo>
                    <a:pt x="0" y="683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7" name="Google Shape;57;p7"/>
            <p:cNvSpPr txBox="1"/>
            <p:nvPr/>
          </p:nvSpPr>
          <p:spPr>
            <a:xfrm>
              <a:off x="0" y="-38100"/>
              <a:ext cx="4964400" cy="72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7"/>
          <p:cNvSpPr/>
          <p:nvPr/>
        </p:nvSpPr>
        <p:spPr>
          <a:xfrm>
            <a:off x="9885803" y="3912854"/>
            <a:ext cx="7373497" cy="8835344"/>
          </a:xfrm>
          <a:custGeom>
            <a:rect b="b" l="l" r="r" t="t"/>
            <a:pathLst>
              <a:path extrusionOk="0" h="8835344" w="7373497">
                <a:moveTo>
                  <a:pt x="0" y="0"/>
                </a:moveTo>
                <a:lnTo>
                  <a:pt x="7373497" y="0"/>
                </a:lnTo>
                <a:lnTo>
                  <a:pt x="7373497" y="8835344"/>
                </a:lnTo>
                <a:lnTo>
                  <a:pt x="0" y="8835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7"/>
          <p:cNvSpPr/>
          <p:nvPr/>
        </p:nvSpPr>
        <p:spPr>
          <a:xfrm rot="2009501">
            <a:off x="9280144" y="4105965"/>
            <a:ext cx="2497959" cy="2662553"/>
          </a:xfrm>
          <a:custGeom>
            <a:rect b="b" l="l" r="r" t="t"/>
            <a:pathLst>
              <a:path extrusionOk="0" h="2659256" w="2494866">
                <a:moveTo>
                  <a:pt x="0" y="0"/>
                </a:moveTo>
                <a:lnTo>
                  <a:pt x="2494865" y="0"/>
                </a:lnTo>
                <a:lnTo>
                  <a:pt x="2494865" y="2659256"/>
                </a:lnTo>
                <a:lnTo>
                  <a:pt x="0" y="2659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7"/>
          <p:cNvSpPr txBox="1"/>
          <p:nvPr>
            <p:ph type="title"/>
          </p:nvPr>
        </p:nvSpPr>
        <p:spPr>
          <a:xfrm>
            <a:off x="1198775" y="1001175"/>
            <a:ext cx="7795200" cy="21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aytone One"/>
              <a:buNone/>
              <a:defRPr i="0" sz="65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98775" y="3802875"/>
            <a:ext cx="76905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»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D1D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8"/>
          <p:cNvGrpSpPr/>
          <p:nvPr/>
        </p:nvGrpSpPr>
        <p:grpSpPr>
          <a:xfrm>
            <a:off x="-200" y="8185876"/>
            <a:ext cx="18287956" cy="2739463"/>
            <a:chOff x="0" y="-38100"/>
            <a:chExt cx="4964427" cy="721500"/>
          </a:xfrm>
        </p:grpSpPr>
        <p:sp>
          <p:nvSpPr>
            <p:cNvPr id="64" name="Google Shape;64;p8"/>
            <p:cNvSpPr/>
            <p:nvPr/>
          </p:nvSpPr>
          <p:spPr>
            <a:xfrm>
              <a:off x="0" y="0"/>
              <a:ext cx="4964427" cy="683364"/>
            </a:xfrm>
            <a:custGeom>
              <a:rect b="b" l="l" r="r" t="t"/>
              <a:pathLst>
                <a:path extrusionOk="0" h="683364" w="4964427">
                  <a:moveTo>
                    <a:pt x="0" y="0"/>
                  </a:moveTo>
                  <a:lnTo>
                    <a:pt x="4964427" y="0"/>
                  </a:lnTo>
                  <a:lnTo>
                    <a:pt x="4964427" y="683364"/>
                  </a:lnTo>
                  <a:lnTo>
                    <a:pt x="0" y="683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5" name="Google Shape;65;p8"/>
            <p:cNvSpPr txBox="1"/>
            <p:nvPr/>
          </p:nvSpPr>
          <p:spPr>
            <a:xfrm>
              <a:off x="0" y="-38100"/>
              <a:ext cx="4964400" cy="72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8"/>
          <p:cNvSpPr/>
          <p:nvPr/>
        </p:nvSpPr>
        <p:spPr>
          <a:xfrm>
            <a:off x="799198" y="1642623"/>
            <a:ext cx="8083846" cy="9946567"/>
          </a:xfrm>
          <a:custGeom>
            <a:rect b="b" l="l" r="r" t="t"/>
            <a:pathLst>
              <a:path extrusionOk="0" h="9946567" w="8083846">
                <a:moveTo>
                  <a:pt x="0" y="0"/>
                </a:moveTo>
                <a:lnTo>
                  <a:pt x="8083846" y="0"/>
                </a:lnTo>
                <a:lnTo>
                  <a:pt x="8083846" y="9946567"/>
                </a:lnTo>
                <a:lnTo>
                  <a:pt x="0" y="9946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" name="Google Shape;67;p8"/>
          <p:cNvSpPr/>
          <p:nvPr/>
        </p:nvSpPr>
        <p:spPr>
          <a:xfrm rot="9309890">
            <a:off x="4860457" y="731899"/>
            <a:ext cx="2541563" cy="1820684"/>
          </a:xfrm>
          <a:custGeom>
            <a:rect b="b" l="l" r="r" t="t"/>
            <a:pathLst>
              <a:path extrusionOk="0" h="1820724" w="2541619">
                <a:moveTo>
                  <a:pt x="2541619" y="1820724"/>
                </a:moveTo>
                <a:lnTo>
                  <a:pt x="0" y="1820724"/>
                </a:lnTo>
                <a:lnTo>
                  <a:pt x="0" y="0"/>
                </a:lnTo>
                <a:lnTo>
                  <a:pt x="2541619" y="0"/>
                </a:lnTo>
                <a:lnTo>
                  <a:pt x="2541619" y="182072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" name="Google Shape;68;p8"/>
          <p:cNvSpPr txBox="1"/>
          <p:nvPr>
            <p:ph type="title"/>
          </p:nvPr>
        </p:nvSpPr>
        <p:spPr>
          <a:xfrm>
            <a:off x="9565300" y="1001175"/>
            <a:ext cx="7795200" cy="21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aytone One"/>
              <a:buNone/>
              <a:defRPr i="0" sz="65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9565300" y="3802875"/>
            <a:ext cx="76905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»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solidFill>
          <a:srgbClr val="C4E3ED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9"/>
          <p:cNvGrpSpPr/>
          <p:nvPr/>
        </p:nvGrpSpPr>
        <p:grpSpPr>
          <a:xfrm>
            <a:off x="0" y="-494700"/>
            <a:ext cx="18288230" cy="5638397"/>
            <a:chOff x="0" y="-38100"/>
            <a:chExt cx="4974900" cy="1485000"/>
          </a:xfrm>
        </p:grpSpPr>
        <p:sp>
          <p:nvSpPr>
            <p:cNvPr id="72" name="Google Shape;72;p9"/>
            <p:cNvSpPr/>
            <p:nvPr/>
          </p:nvSpPr>
          <p:spPr>
            <a:xfrm>
              <a:off x="0" y="0"/>
              <a:ext cx="4974789" cy="1446859"/>
            </a:xfrm>
            <a:custGeom>
              <a:rect b="b" l="l" r="r" t="t"/>
              <a:pathLst>
                <a:path extrusionOk="0" h="1446859" w="4974789">
                  <a:moveTo>
                    <a:pt x="0" y="0"/>
                  </a:moveTo>
                  <a:lnTo>
                    <a:pt x="4974789" y="0"/>
                  </a:lnTo>
                  <a:lnTo>
                    <a:pt x="4974789" y="1446859"/>
                  </a:lnTo>
                  <a:lnTo>
                    <a:pt x="0" y="14468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73" name="Google Shape;73;p9"/>
            <p:cNvSpPr txBox="1"/>
            <p:nvPr/>
          </p:nvSpPr>
          <p:spPr>
            <a:xfrm>
              <a:off x="0" y="-38100"/>
              <a:ext cx="4974900" cy="14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9"/>
          <p:cNvSpPr/>
          <p:nvPr/>
        </p:nvSpPr>
        <p:spPr>
          <a:xfrm>
            <a:off x="5142283" y="474985"/>
            <a:ext cx="8003433" cy="4668515"/>
          </a:xfrm>
          <a:custGeom>
            <a:rect b="b" l="l" r="r" t="t"/>
            <a:pathLst>
              <a:path extrusionOk="0" h="4668515" w="8003433">
                <a:moveTo>
                  <a:pt x="0" y="0"/>
                </a:moveTo>
                <a:lnTo>
                  <a:pt x="8003434" y="0"/>
                </a:lnTo>
                <a:lnTo>
                  <a:pt x="8003434" y="4668515"/>
                </a:lnTo>
                <a:lnTo>
                  <a:pt x="0" y="4668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8439" l="0" r="0" t="0"/>
            </a:stretch>
          </a:blipFill>
          <a:ln>
            <a:noFill/>
          </a:ln>
        </p:spPr>
      </p:sp>
      <p:grpSp>
        <p:nvGrpSpPr>
          <p:cNvPr id="75" name="Google Shape;75;p9"/>
          <p:cNvGrpSpPr/>
          <p:nvPr/>
        </p:nvGrpSpPr>
        <p:grpSpPr>
          <a:xfrm>
            <a:off x="8040999" y="4040499"/>
            <a:ext cx="2206020" cy="2206020"/>
            <a:chOff x="0" y="0"/>
            <a:chExt cx="812800" cy="812800"/>
          </a:xfrm>
        </p:grpSpPr>
        <p:sp>
          <p:nvSpPr>
            <p:cNvPr id="76" name="Google Shape;76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" name="Google Shape;78;p9"/>
          <p:cNvSpPr/>
          <p:nvPr/>
        </p:nvSpPr>
        <p:spPr>
          <a:xfrm>
            <a:off x="8158382" y="4202142"/>
            <a:ext cx="1971237" cy="1971237"/>
          </a:xfrm>
          <a:custGeom>
            <a:rect b="b" l="l" r="r" t="t"/>
            <a:pathLst>
              <a:path extrusionOk="0" h="1971237" w="1971237">
                <a:moveTo>
                  <a:pt x="0" y="0"/>
                </a:moveTo>
                <a:lnTo>
                  <a:pt x="1971236" y="0"/>
                </a:lnTo>
                <a:lnTo>
                  <a:pt x="1971236" y="1971237"/>
                </a:lnTo>
                <a:lnTo>
                  <a:pt x="0" y="1971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" name="Google Shape;79;p9"/>
          <p:cNvSpPr txBox="1"/>
          <p:nvPr/>
        </p:nvSpPr>
        <p:spPr>
          <a:xfrm>
            <a:off x="8815053" y="4592667"/>
            <a:ext cx="6579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3335325" y="6068875"/>
            <a:ext cx="12589500" cy="3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Paytone One"/>
              <a:buNone/>
              <a:defRPr i="0" sz="110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/>
        </p:txBody>
      </p:sp>
      <p:sp>
        <p:nvSpPr>
          <p:cNvPr id="81" name="Google Shape;81;p9"/>
          <p:cNvSpPr txBox="1"/>
          <p:nvPr>
            <p:ph idx="2" type="title"/>
          </p:nvPr>
        </p:nvSpPr>
        <p:spPr>
          <a:xfrm>
            <a:off x="6481650" y="9469375"/>
            <a:ext cx="53196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None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0" y="-152124"/>
            <a:ext cx="18287956" cy="3420238"/>
            <a:chOff x="0" y="-38100"/>
            <a:chExt cx="4964427" cy="939600"/>
          </a:xfrm>
        </p:grpSpPr>
        <p:sp>
          <p:nvSpPr>
            <p:cNvPr id="84" name="Google Shape;84;p10"/>
            <p:cNvSpPr/>
            <p:nvPr/>
          </p:nvSpPr>
          <p:spPr>
            <a:xfrm>
              <a:off x="0" y="0"/>
              <a:ext cx="4964427" cy="901397"/>
            </a:xfrm>
            <a:custGeom>
              <a:rect b="b" l="l" r="r" t="t"/>
              <a:pathLst>
                <a:path extrusionOk="0" h="901397" w="4964427">
                  <a:moveTo>
                    <a:pt x="0" y="0"/>
                  </a:moveTo>
                  <a:lnTo>
                    <a:pt x="4964427" y="0"/>
                  </a:lnTo>
                  <a:lnTo>
                    <a:pt x="4964427" y="901397"/>
                  </a:lnTo>
                  <a:lnTo>
                    <a:pt x="0" y="901397"/>
                  </a:ln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</p:sp>
        <p:sp>
          <p:nvSpPr>
            <p:cNvPr id="85" name="Google Shape;85;p10"/>
            <p:cNvSpPr txBox="1"/>
            <p:nvPr/>
          </p:nvSpPr>
          <p:spPr>
            <a:xfrm>
              <a:off x="0" y="-38100"/>
              <a:ext cx="4964400" cy="93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10"/>
          <p:cNvGrpSpPr/>
          <p:nvPr/>
        </p:nvGrpSpPr>
        <p:grpSpPr>
          <a:xfrm>
            <a:off x="1361397" y="5086635"/>
            <a:ext cx="4804639" cy="2862483"/>
            <a:chOff x="0" y="-38100"/>
            <a:chExt cx="1265411" cy="753900"/>
          </a:xfrm>
        </p:grpSpPr>
        <p:sp>
          <p:nvSpPr>
            <p:cNvPr id="87" name="Google Shape;87;p10"/>
            <p:cNvSpPr/>
            <p:nvPr/>
          </p:nvSpPr>
          <p:spPr>
            <a:xfrm>
              <a:off x="0" y="0"/>
              <a:ext cx="1265411" cy="715691"/>
            </a:xfrm>
            <a:custGeom>
              <a:rect b="b" l="l" r="r" t="t"/>
              <a:pathLst>
                <a:path extrusionOk="0" h="715691" w="1265411">
                  <a:moveTo>
                    <a:pt x="0" y="0"/>
                  </a:moveTo>
                  <a:lnTo>
                    <a:pt x="1265411" y="0"/>
                  </a:lnTo>
                  <a:lnTo>
                    <a:pt x="1265411" y="715691"/>
                  </a:lnTo>
                  <a:lnTo>
                    <a:pt x="0" y="715691"/>
                  </a:ln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</p:sp>
        <p:sp>
          <p:nvSpPr>
            <p:cNvPr id="88" name="Google Shape;88;p10"/>
            <p:cNvSpPr txBox="1"/>
            <p:nvPr/>
          </p:nvSpPr>
          <p:spPr>
            <a:xfrm>
              <a:off x="0" y="-38100"/>
              <a:ext cx="12654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0"/>
          <p:cNvGrpSpPr/>
          <p:nvPr/>
        </p:nvGrpSpPr>
        <p:grpSpPr>
          <a:xfrm>
            <a:off x="2948271" y="4415868"/>
            <a:ext cx="1630883" cy="1630883"/>
            <a:chOff x="0" y="0"/>
            <a:chExt cx="812800" cy="812800"/>
          </a:xfrm>
        </p:grpSpPr>
        <p:sp>
          <p:nvSpPr>
            <p:cNvPr id="90" name="Google Shape;90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0"/>
          <p:cNvSpPr/>
          <p:nvPr/>
        </p:nvSpPr>
        <p:spPr>
          <a:xfrm>
            <a:off x="3035051" y="4535369"/>
            <a:ext cx="1457298" cy="1457298"/>
          </a:xfrm>
          <a:custGeom>
            <a:rect b="b" l="l" r="r" t="t"/>
            <a:pathLst>
              <a:path extrusionOk="0" h="1457298" w="1457298">
                <a:moveTo>
                  <a:pt x="0" y="0"/>
                </a:moveTo>
                <a:lnTo>
                  <a:pt x="1457298" y="0"/>
                </a:lnTo>
                <a:lnTo>
                  <a:pt x="1457298" y="1457298"/>
                </a:lnTo>
                <a:lnTo>
                  <a:pt x="0" y="1457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3" name="Google Shape;93;p10"/>
          <p:cNvGrpSpPr/>
          <p:nvPr/>
        </p:nvGrpSpPr>
        <p:grpSpPr>
          <a:xfrm>
            <a:off x="6741697" y="5086635"/>
            <a:ext cx="4804639" cy="2862483"/>
            <a:chOff x="0" y="-38100"/>
            <a:chExt cx="1265411" cy="753900"/>
          </a:xfrm>
        </p:grpSpPr>
        <p:sp>
          <p:nvSpPr>
            <p:cNvPr id="94" name="Google Shape;94;p10"/>
            <p:cNvSpPr/>
            <p:nvPr/>
          </p:nvSpPr>
          <p:spPr>
            <a:xfrm>
              <a:off x="0" y="0"/>
              <a:ext cx="1265411" cy="715691"/>
            </a:xfrm>
            <a:custGeom>
              <a:rect b="b" l="l" r="r" t="t"/>
              <a:pathLst>
                <a:path extrusionOk="0" h="715691" w="1265411">
                  <a:moveTo>
                    <a:pt x="0" y="0"/>
                  </a:moveTo>
                  <a:lnTo>
                    <a:pt x="1265411" y="0"/>
                  </a:lnTo>
                  <a:lnTo>
                    <a:pt x="1265411" y="715691"/>
                  </a:lnTo>
                  <a:lnTo>
                    <a:pt x="0" y="715691"/>
                  </a:ln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</p:sp>
        <p:sp>
          <p:nvSpPr>
            <p:cNvPr id="95" name="Google Shape;95;p10"/>
            <p:cNvSpPr txBox="1"/>
            <p:nvPr/>
          </p:nvSpPr>
          <p:spPr>
            <a:xfrm>
              <a:off x="0" y="-38100"/>
              <a:ext cx="12654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0"/>
          <p:cNvGrpSpPr/>
          <p:nvPr/>
        </p:nvGrpSpPr>
        <p:grpSpPr>
          <a:xfrm>
            <a:off x="8328572" y="4415868"/>
            <a:ext cx="1630883" cy="1630883"/>
            <a:chOff x="0" y="0"/>
            <a:chExt cx="812800" cy="812800"/>
          </a:xfrm>
        </p:grpSpPr>
        <p:sp>
          <p:nvSpPr>
            <p:cNvPr id="97" name="Google Shape;97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0"/>
          <p:cNvSpPr/>
          <p:nvPr/>
        </p:nvSpPr>
        <p:spPr>
          <a:xfrm>
            <a:off x="8415351" y="4535369"/>
            <a:ext cx="1457298" cy="1457298"/>
          </a:xfrm>
          <a:custGeom>
            <a:rect b="b" l="l" r="r" t="t"/>
            <a:pathLst>
              <a:path extrusionOk="0" h="1457298" w="1457298">
                <a:moveTo>
                  <a:pt x="0" y="0"/>
                </a:moveTo>
                <a:lnTo>
                  <a:pt x="1457298" y="0"/>
                </a:lnTo>
                <a:lnTo>
                  <a:pt x="1457298" y="1457298"/>
                </a:lnTo>
                <a:lnTo>
                  <a:pt x="0" y="1457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0" name="Google Shape;100;p10"/>
          <p:cNvGrpSpPr/>
          <p:nvPr/>
        </p:nvGrpSpPr>
        <p:grpSpPr>
          <a:xfrm>
            <a:off x="12117803" y="5086635"/>
            <a:ext cx="4804639" cy="2862483"/>
            <a:chOff x="0" y="-38100"/>
            <a:chExt cx="1265411" cy="753900"/>
          </a:xfrm>
        </p:grpSpPr>
        <p:sp>
          <p:nvSpPr>
            <p:cNvPr id="101" name="Google Shape;101;p10"/>
            <p:cNvSpPr/>
            <p:nvPr/>
          </p:nvSpPr>
          <p:spPr>
            <a:xfrm>
              <a:off x="0" y="0"/>
              <a:ext cx="1265411" cy="715691"/>
            </a:xfrm>
            <a:custGeom>
              <a:rect b="b" l="l" r="r" t="t"/>
              <a:pathLst>
                <a:path extrusionOk="0" h="715691" w="1265411">
                  <a:moveTo>
                    <a:pt x="0" y="0"/>
                  </a:moveTo>
                  <a:lnTo>
                    <a:pt x="1265411" y="0"/>
                  </a:lnTo>
                  <a:lnTo>
                    <a:pt x="1265411" y="715691"/>
                  </a:lnTo>
                  <a:lnTo>
                    <a:pt x="0" y="715691"/>
                  </a:ln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</p:sp>
        <p:sp>
          <p:nvSpPr>
            <p:cNvPr id="102" name="Google Shape;102;p10"/>
            <p:cNvSpPr txBox="1"/>
            <p:nvPr/>
          </p:nvSpPr>
          <p:spPr>
            <a:xfrm>
              <a:off x="0" y="-38100"/>
              <a:ext cx="12654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0"/>
          <p:cNvSpPr/>
          <p:nvPr/>
        </p:nvSpPr>
        <p:spPr>
          <a:xfrm>
            <a:off x="14765629" y="6971985"/>
            <a:ext cx="4112049" cy="3812991"/>
          </a:xfrm>
          <a:custGeom>
            <a:rect b="b" l="l" r="r" t="t"/>
            <a:pathLst>
              <a:path extrusionOk="0" h="3812991" w="4112049">
                <a:moveTo>
                  <a:pt x="0" y="0"/>
                </a:moveTo>
                <a:lnTo>
                  <a:pt x="4112048" y="0"/>
                </a:lnTo>
                <a:lnTo>
                  <a:pt x="4112048" y="3812991"/>
                </a:lnTo>
                <a:lnTo>
                  <a:pt x="0" y="3812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4" name="Google Shape;104;p10"/>
          <p:cNvGrpSpPr/>
          <p:nvPr/>
        </p:nvGrpSpPr>
        <p:grpSpPr>
          <a:xfrm>
            <a:off x="13704678" y="4415868"/>
            <a:ext cx="1630883" cy="1630883"/>
            <a:chOff x="0" y="0"/>
            <a:chExt cx="812800" cy="812800"/>
          </a:xfrm>
        </p:grpSpPr>
        <p:sp>
          <p:nvSpPr>
            <p:cNvPr id="105" name="Google Shape;105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0"/>
          <p:cNvSpPr/>
          <p:nvPr/>
        </p:nvSpPr>
        <p:spPr>
          <a:xfrm>
            <a:off x="13791457" y="4535369"/>
            <a:ext cx="1457298" cy="1457298"/>
          </a:xfrm>
          <a:custGeom>
            <a:rect b="b" l="l" r="r" t="t"/>
            <a:pathLst>
              <a:path extrusionOk="0" h="1457298" w="1457298">
                <a:moveTo>
                  <a:pt x="0" y="0"/>
                </a:moveTo>
                <a:lnTo>
                  <a:pt x="1457298" y="0"/>
                </a:lnTo>
                <a:lnTo>
                  <a:pt x="1457298" y="1457298"/>
                </a:lnTo>
                <a:lnTo>
                  <a:pt x="0" y="1457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0"/>
          <p:cNvSpPr/>
          <p:nvPr/>
        </p:nvSpPr>
        <p:spPr>
          <a:xfrm rot="3617442">
            <a:off x="-1077088" y="3170858"/>
            <a:ext cx="3155481" cy="4496151"/>
          </a:xfrm>
          <a:custGeom>
            <a:rect b="b" l="l" r="r" t="t"/>
            <a:pathLst>
              <a:path extrusionOk="0" h="4501598" w="3159304">
                <a:moveTo>
                  <a:pt x="0" y="0"/>
                </a:moveTo>
                <a:lnTo>
                  <a:pt x="3159304" y="0"/>
                </a:lnTo>
                <a:lnTo>
                  <a:pt x="3159304" y="4501598"/>
                </a:lnTo>
                <a:lnTo>
                  <a:pt x="0" y="4501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0"/>
          <p:cNvSpPr txBox="1"/>
          <p:nvPr/>
        </p:nvSpPr>
        <p:spPr>
          <a:xfrm>
            <a:off x="3551515" y="4813669"/>
            <a:ext cx="4245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392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1</a:t>
            </a:r>
            <a:endParaRPr/>
          </a:p>
        </p:txBody>
      </p:sp>
      <p:sp>
        <p:nvSpPr>
          <p:cNvPr id="110" name="Google Shape;110;p10"/>
          <p:cNvSpPr txBox="1"/>
          <p:nvPr/>
        </p:nvSpPr>
        <p:spPr>
          <a:xfrm>
            <a:off x="8900815" y="4813669"/>
            <a:ext cx="4863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392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/>
          </a:p>
        </p:txBody>
      </p:sp>
      <p:sp>
        <p:nvSpPr>
          <p:cNvPr id="111" name="Google Shape;111;p10"/>
          <p:cNvSpPr txBox="1"/>
          <p:nvPr/>
        </p:nvSpPr>
        <p:spPr>
          <a:xfrm>
            <a:off x="14274583" y="4813669"/>
            <a:ext cx="4911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392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  <a:endParaRPr/>
          </a:p>
        </p:txBody>
      </p:sp>
      <p:sp>
        <p:nvSpPr>
          <p:cNvPr id="112" name="Google Shape;112;p10"/>
          <p:cNvSpPr txBox="1"/>
          <p:nvPr>
            <p:ph type="title"/>
          </p:nvPr>
        </p:nvSpPr>
        <p:spPr>
          <a:xfrm>
            <a:off x="1236825" y="1017550"/>
            <a:ext cx="144219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aytone One"/>
              <a:buNone/>
              <a:defRPr i="0" sz="65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ytone One"/>
              <a:buNone/>
              <a:defRPr i="0" sz="44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23750" y="162401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–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»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5.png"/><Relationship Id="rId13" Type="http://schemas.openxmlformats.org/officeDocument/2006/relationships/image" Target="../media/image26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Relationship Id="rId15" Type="http://schemas.openxmlformats.org/officeDocument/2006/relationships/image" Target="../media/image42.png"/><Relationship Id="rId14" Type="http://schemas.openxmlformats.org/officeDocument/2006/relationships/image" Target="../media/image41.png"/><Relationship Id="rId16" Type="http://schemas.openxmlformats.org/officeDocument/2006/relationships/image" Target="../media/image40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D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3"/>
          <p:cNvGrpSpPr/>
          <p:nvPr/>
        </p:nvGrpSpPr>
        <p:grpSpPr>
          <a:xfrm>
            <a:off x="0" y="8185875"/>
            <a:ext cx="18331643" cy="2739327"/>
            <a:chOff x="0" y="-38100"/>
            <a:chExt cx="4964427" cy="721464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4964427" cy="683364"/>
            </a:xfrm>
            <a:custGeom>
              <a:rect b="b" l="l" r="r" t="t"/>
              <a:pathLst>
                <a:path extrusionOk="0" h="683364" w="4964427">
                  <a:moveTo>
                    <a:pt x="0" y="0"/>
                  </a:moveTo>
                  <a:lnTo>
                    <a:pt x="4964427" y="0"/>
                  </a:lnTo>
                  <a:lnTo>
                    <a:pt x="4964427" y="683364"/>
                  </a:lnTo>
                  <a:lnTo>
                    <a:pt x="0" y="683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8" name="Google Shape;138;p13"/>
            <p:cNvSpPr txBox="1"/>
            <p:nvPr/>
          </p:nvSpPr>
          <p:spPr>
            <a:xfrm>
              <a:off x="0" y="-38100"/>
              <a:ext cx="4964427" cy="721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3"/>
          <p:cNvSpPr/>
          <p:nvPr/>
        </p:nvSpPr>
        <p:spPr>
          <a:xfrm>
            <a:off x="5652007" y="6054083"/>
            <a:ext cx="6831587" cy="6446533"/>
          </a:xfrm>
          <a:custGeom>
            <a:rect b="b" l="l" r="r" t="t"/>
            <a:pathLst>
              <a:path extrusionOk="0" h="6446533" w="6831587">
                <a:moveTo>
                  <a:pt x="0" y="0"/>
                </a:moveTo>
                <a:lnTo>
                  <a:pt x="6831586" y="0"/>
                </a:lnTo>
                <a:lnTo>
                  <a:pt x="6831586" y="6446534"/>
                </a:lnTo>
                <a:lnTo>
                  <a:pt x="0" y="64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3"/>
          <p:cNvSpPr/>
          <p:nvPr/>
        </p:nvSpPr>
        <p:spPr>
          <a:xfrm>
            <a:off x="7628665" y="891568"/>
            <a:ext cx="1022096" cy="1022096"/>
          </a:xfrm>
          <a:custGeom>
            <a:rect b="b" l="l" r="r" t="t"/>
            <a:pathLst>
              <a:path extrusionOk="0" h="1362794" w="1362794">
                <a:moveTo>
                  <a:pt x="0" y="0"/>
                </a:moveTo>
                <a:lnTo>
                  <a:pt x="1362794" y="0"/>
                </a:lnTo>
                <a:lnTo>
                  <a:pt x="1362794" y="1362794"/>
                </a:lnTo>
                <a:lnTo>
                  <a:pt x="0" y="1362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3"/>
          <p:cNvSpPr txBox="1"/>
          <p:nvPr/>
        </p:nvSpPr>
        <p:spPr>
          <a:xfrm>
            <a:off x="8598399" y="1081775"/>
            <a:ext cx="19713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948E74"/>
                </a:solidFill>
                <a:latin typeface="Nunito Sans"/>
                <a:ea typeface="Nunito Sans"/>
                <a:cs typeface="Nunito Sans"/>
                <a:sym typeface="Nunito Sans"/>
              </a:rPr>
              <a:t>CRIMSWEST</a:t>
            </a:r>
            <a:endParaRPr/>
          </a:p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948E74"/>
                </a:solidFill>
                <a:latin typeface="Nunito Sans"/>
                <a:ea typeface="Nunito Sans"/>
                <a:cs typeface="Nunito Sans"/>
                <a:sym typeface="Nunito Sans"/>
              </a:rPr>
              <a:t>ACADEMY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4690225" y="5253700"/>
            <a:ext cx="890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Inspiring students to lead with purpose</a:t>
            </a:r>
            <a:endParaRPr sz="10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1892000" y="8982075"/>
            <a:ext cx="375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SPEAKER NAME</a:t>
            </a:r>
            <a:endParaRPr sz="900"/>
          </a:p>
        </p:txBody>
      </p:sp>
      <p:sp>
        <p:nvSpPr>
          <p:cNvPr id="144" name="Google Shape;144;p13"/>
          <p:cNvSpPr txBox="1"/>
          <p:nvPr/>
        </p:nvSpPr>
        <p:spPr>
          <a:xfrm>
            <a:off x="12159100" y="8963025"/>
            <a:ext cx="4357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JANUARY 31, 2030</a:t>
            </a:r>
            <a:endParaRPr sz="900"/>
          </a:p>
        </p:txBody>
      </p:sp>
      <p:sp>
        <p:nvSpPr>
          <p:cNvPr id="145" name="Google Shape;145;p13"/>
          <p:cNvSpPr txBox="1"/>
          <p:nvPr/>
        </p:nvSpPr>
        <p:spPr>
          <a:xfrm>
            <a:off x="3373003" y="2110476"/>
            <a:ext cx="11541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0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LEADERSHIP SEMINAR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2"/>
          <p:cNvGrpSpPr/>
          <p:nvPr/>
        </p:nvGrpSpPr>
        <p:grpSpPr>
          <a:xfrm rot="130616">
            <a:off x="-598828" y="-780152"/>
            <a:ext cx="10346834" cy="11430659"/>
            <a:chOff x="0" y="-38100"/>
            <a:chExt cx="2725092" cy="3010544"/>
          </a:xfrm>
        </p:grpSpPr>
        <p:sp>
          <p:nvSpPr>
            <p:cNvPr id="290" name="Google Shape;290;p22"/>
            <p:cNvSpPr/>
            <p:nvPr/>
          </p:nvSpPr>
          <p:spPr>
            <a:xfrm>
              <a:off x="0" y="0"/>
              <a:ext cx="2725092" cy="2972444"/>
            </a:xfrm>
            <a:custGeom>
              <a:rect b="b" l="l" r="r" t="t"/>
              <a:pathLst>
                <a:path extrusionOk="0" h="2972444" w="2725092">
                  <a:moveTo>
                    <a:pt x="0" y="0"/>
                  </a:moveTo>
                  <a:lnTo>
                    <a:pt x="2725092" y="0"/>
                  </a:lnTo>
                  <a:lnTo>
                    <a:pt x="2725092" y="2972444"/>
                  </a:lnTo>
                  <a:lnTo>
                    <a:pt x="0" y="2972444"/>
                  </a:lnTo>
                  <a:close/>
                </a:path>
              </a:pathLst>
            </a:custGeom>
            <a:solidFill>
              <a:srgbClr val="FFE6F6"/>
            </a:solidFill>
            <a:ln>
              <a:noFill/>
            </a:ln>
          </p:spPr>
        </p:sp>
        <p:sp>
          <p:nvSpPr>
            <p:cNvPr id="291" name="Google Shape;291;p22"/>
            <p:cNvSpPr txBox="1"/>
            <p:nvPr/>
          </p:nvSpPr>
          <p:spPr>
            <a:xfrm>
              <a:off x="0" y="-38100"/>
              <a:ext cx="2725092" cy="3010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22"/>
          <p:cNvSpPr/>
          <p:nvPr/>
        </p:nvSpPr>
        <p:spPr>
          <a:xfrm>
            <a:off x="8632918" y="2005337"/>
            <a:ext cx="8614551" cy="6844652"/>
          </a:xfrm>
          <a:custGeom>
            <a:rect b="b" l="l" r="r" t="t"/>
            <a:pathLst>
              <a:path extrusionOk="0" h="6844652" w="8614551">
                <a:moveTo>
                  <a:pt x="0" y="0"/>
                </a:moveTo>
                <a:lnTo>
                  <a:pt x="8614551" y="0"/>
                </a:lnTo>
                <a:lnTo>
                  <a:pt x="8614551" y="6844653"/>
                </a:lnTo>
                <a:lnTo>
                  <a:pt x="0" y="6844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22"/>
          <p:cNvSpPr txBox="1"/>
          <p:nvPr/>
        </p:nvSpPr>
        <p:spPr>
          <a:xfrm>
            <a:off x="1704046" y="2042708"/>
            <a:ext cx="6606203" cy="2203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SCENARIO ONE</a:t>
            </a:r>
            <a:endParaRPr/>
          </a:p>
        </p:txBody>
      </p:sp>
      <p:sp>
        <p:nvSpPr>
          <p:cNvPr id="294" name="Google Shape;294;p22"/>
          <p:cNvSpPr txBox="1"/>
          <p:nvPr/>
        </p:nvSpPr>
        <p:spPr>
          <a:xfrm>
            <a:off x="1861451" y="5243475"/>
            <a:ext cx="609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A student leader notices that only two people are doing most of the work in their group project while others aren’t contributing. 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99" u="none" cap="none" strike="noStrike">
              <a:solidFill>
                <a:srgbClr val="1A170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How would you handle this fairly and encourage participation?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99" u="none" cap="none" strike="noStrike">
              <a:solidFill>
                <a:srgbClr val="1A170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5" name="Google Shape;295;p22"/>
          <p:cNvSpPr/>
          <p:nvPr/>
        </p:nvSpPr>
        <p:spPr>
          <a:xfrm>
            <a:off x="1028700" y="3132936"/>
            <a:ext cx="4829251" cy="1360971"/>
          </a:xfrm>
          <a:custGeom>
            <a:rect b="b" l="l" r="r" t="t"/>
            <a:pathLst>
              <a:path extrusionOk="0" h="1360971" w="4829251">
                <a:moveTo>
                  <a:pt x="0" y="0"/>
                </a:moveTo>
                <a:lnTo>
                  <a:pt x="4829251" y="0"/>
                </a:lnTo>
                <a:lnTo>
                  <a:pt x="4829251" y="1360971"/>
                </a:lnTo>
                <a:lnTo>
                  <a:pt x="0" y="1360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23"/>
          <p:cNvGrpSpPr/>
          <p:nvPr/>
        </p:nvGrpSpPr>
        <p:grpSpPr>
          <a:xfrm rot="130616">
            <a:off x="8302708" y="-644108"/>
            <a:ext cx="10346834" cy="11430659"/>
            <a:chOff x="0" y="-38100"/>
            <a:chExt cx="2725092" cy="3010544"/>
          </a:xfrm>
        </p:grpSpPr>
        <p:sp>
          <p:nvSpPr>
            <p:cNvPr id="301" name="Google Shape;301;p23"/>
            <p:cNvSpPr/>
            <p:nvPr/>
          </p:nvSpPr>
          <p:spPr>
            <a:xfrm>
              <a:off x="0" y="0"/>
              <a:ext cx="2725092" cy="2972444"/>
            </a:xfrm>
            <a:custGeom>
              <a:rect b="b" l="l" r="r" t="t"/>
              <a:pathLst>
                <a:path extrusionOk="0" h="2972444" w="2725092">
                  <a:moveTo>
                    <a:pt x="0" y="0"/>
                  </a:moveTo>
                  <a:lnTo>
                    <a:pt x="2725092" y="0"/>
                  </a:lnTo>
                  <a:lnTo>
                    <a:pt x="2725092" y="2972444"/>
                  </a:lnTo>
                  <a:lnTo>
                    <a:pt x="0" y="2972444"/>
                  </a:lnTo>
                  <a:close/>
                </a:path>
              </a:pathLst>
            </a:custGeom>
            <a:solidFill>
              <a:srgbClr val="FFE6F6"/>
            </a:solidFill>
            <a:ln>
              <a:noFill/>
            </a:ln>
          </p:spPr>
        </p:sp>
        <p:sp>
          <p:nvSpPr>
            <p:cNvPr id="302" name="Google Shape;302;p23"/>
            <p:cNvSpPr txBox="1"/>
            <p:nvPr/>
          </p:nvSpPr>
          <p:spPr>
            <a:xfrm>
              <a:off x="0" y="-38100"/>
              <a:ext cx="2725092" cy="3010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23"/>
          <p:cNvSpPr/>
          <p:nvPr/>
        </p:nvSpPr>
        <p:spPr>
          <a:xfrm>
            <a:off x="1219892" y="1390354"/>
            <a:ext cx="7924108" cy="7506292"/>
          </a:xfrm>
          <a:custGeom>
            <a:rect b="b" l="l" r="r" t="t"/>
            <a:pathLst>
              <a:path extrusionOk="0" h="7506292" w="7924108">
                <a:moveTo>
                  <a:pt x="0" y="0"/>
                </a:moveTo>
                <a:lnTo>
                  <a:pt x="7924108" y="0"/>
                </a:lnTo>
                <a:lnTo>
                  <a:pt x="7924108" y="7506292"/>
                </a:lnTo>
                <a:lnTo>
                  <a:pt x="0" y="7506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23"/>
          <p:cNvSpPr txBox="1"/>
          <p:nvPr/>
        </p:nvSpPr>
        <p:spPr>
          <a:xfrm>
            <a:off x="10087645" y="2388342"/>
            <a:ext cx="6606203" cy="2203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SCENARIO TWO</a:t>
            </a:r>
            <a:endParaRPr/>
          </a:p>
        </p:txBody>
      </p:sp>
      <p:sp>
        <p:nvSpPr>
          <p:cNvPr id="305" name="Google Shape;305;p23"/>
          <p:cNvSpPr/>
          <p:nvPr/>
        </p:nvSpPr>
        <p:spPr>
          <a:xfrm>
            <a:off x="9144000" y="3478545"/>
            <a:ext cx="4829251" cy="1360971"/>
          </a:xfrm>
          <a:custGeom>
            <a:rect b="b" l="l" r="r" t="t"/>
            <a:pathLst>
              <a:path extrusionOk="0" h="1360971" w="4829251">
                <a:moveTo>
                  <a:pt x="0" y="0"/>
                </a:moveTo>
                <a:lnTo>
                  <a:pt x="4829251" y="0"/>
                </a:lnTo>
                <a:lnTo>
                  <a:pt x="4829251" y="1360971"/>
                </a:lnTo>
                <a:lnTo>
                  <a:pt x="0" y="1360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23"/>
          <p:cNvSpPr txBox="1"/>
          <p:nvPr/>
        </p:nvSpPr>
        <p:spPr>
          <a:xfrm>
            <a:off x="10087650" y="5529925"/>
            <a:ext cx="77709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Provide a relatable scenario involving group conflict, communication issues, or lack of motivation.</a:t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99" u="none" cap="none" strike="noStrike">
              <a:solidFill>
                <a:srgbClr val="1A170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Include a prompt for students to respond to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4"/>
          <p:cNvGrpSpPr/>
          <p:nvPr/>
        </p:nvGrpSpPr>
        <p:grpSpPr>
          <a:xfrm rot="130616">
            <a:off x="-602993" y="-816929"/>
            <a:ext cx="8415344" cy="11686640"/>
            <a:chOff x="0" y="-38100"/>
            <a:chExt cx="2216387" cy="3077963"/>
          </a:xfrm>
        </p:grpSpPr>
        <p:sp>
          <p:nvSpPr>
            <p:cNvPr id="312" name="Google Shape;312;p24"/>
            <p:cNvSpPr/>
            <p:nvPr/>
          </p:nvSpPr>
          <p:spPr>
            <a:xfrm>
              <a:off x="0" y="0"/>
              <a:ext cx="2216387" cy="3039863"/>
            </a:xfrm>
            <a:custGeom>
              <a:rect b="b" l="l" r="r" t="t"/>
              <a:pathLst>
                <a:path extrusionOk="0" h="3039863" w="2216387">
                  <a:moveTo>
                    <a:pt x="0" y="0"/>
                  </a:moveTo>
                  <a:lnTo>
                    <a:pt x="2216387" y="0"/>
                  </a:lnTo>
                  <a:lnTo>
                    <a:pt x="2216387" y="3039863"/>
                  </a:lnTo>
                  <a:lnTo>
                    <a:pt x="0" y="3039863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</p:sp>
        <p:sp>
          <p:nvSpPr>
            <p:cNvPr id="313" name="Google Shape;313;p24"/>
            <p:cNvSpPr txBox="1"/>
            <p:nvPr/>
          </p:nvSpPr>
          <p:spPr>
            <a:xfrm>
              <a:off x="0" y="-38100"/>
              <a:ext cx="2216387" cy="3077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24"/>
          <p:cNvSpPr/>
          <p:nvPr/>
        </p:nvSpPr>
        <p:spPr>
          <a:xfrm flipH="1">
            <a:off x="856593" y="4065854"/>
            <a:ext cx="7417780" cy="5192446"/>
          </a:xfrm>
          <a:custGeom>
            <a:rect b="b" l="l" r="r" t="t"/>
            <a:pathLst>
              <a:path extrusionOk="0" h="5192446" w="7417780">
                <a:moveTo>
                  <a:pt x="7417780" y="0"/>
                </a:moveTo>
                <a:lnTo>
                  <a:pt x="0" y="0"/>
                </a:lnTo>
                <a:lnTo>
                  <a:pt x="0" y="5192446"/>
                </a:lnTo>
                <a:lnTo>
                  <a:pt x="7417780" y="5192446"/>
                </a:lnTo>
                <a:lnTo>
                  <a:pt x="741778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24"/>
          <p:cNvSpPr/>
          <p:nvPr/>
        </p:nvSpPr>
        <p:spPr>
          <a:xfrm>
            <a:off x="9729768" y="2331297"/>
            <a:ext cx="1377965" cy="651402"/>
          </a:xfrm>
          <a:custGeom>
            <a:rect b="b" l="l" r="r" t="t"/>
            <a:pathLst>
              <a:path extrusionOk="0" h="651402" w="1377965">
                <a:moveTo>
                  <a:pt x="0" y="0"/>
                </a:moveTo>
                <a:lnTo>
                  <a:pt x="1377965" y="0"/>
                </a:lnTo>
                <a:lnTo>
                  <a:pt x="1377965" y="651401"/>
                </a:lnTo>
                <a:lnTo>
                  <a:pt x="0" y="651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24"/>
          <p:cNvSpPr/>
          <p:nvPr/>
        </p:nvSpPr>
        <p:spPr>
          <a:xfrm>
            <a:off x="9729768" y="4522779"/>
            <a:ext cx="1377965" cy="651402"/>
          </a:xfrm>
          <a:custGeom>
            <a:rect b="b" l="l" r="r" t="t"/>
            <a:pathLst>
              <a:path extrusionOk="0" h="651402" w="1377965">
                <a:moveTo>
                  <a:pt x="0" y="0"/>
                </a:moveTo>
                <a:lnTo>
                  <a:pt x="1377965" y="0"/>
                </a:lnTo>
                <a:lnTo>
                  <a:pt x="1377965" y="651401"/>
                </a:lnTo>
                <a:lnTo>
                  <a:pt x="0" y="651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24"/>
          <p:cNvSpPr/>
          <p:nvPr/>
        </p:nvSpPr>
        <p:spPr>
          <a:xfrm>
            <a:off x="9729768" y="6714261"/>
            <a:ext cx="1377965" cy="651402"/>
          </a:xfrm>
          <a:custGeom>
            <a:rect b="b" l="l" r="r" t="t"/>
            <a:pathLst>
              <a:path extrusionOk="0" h="651402" w="1377965">
                <a:moveTo>
                  <a:pt x="0" y="0"/>
                </a:moveTo>
                <a:lnTo>
                  <a:pt x="1377965" y="0"/>
                </a:lnTo>
                <a:lnTo>
                  <a:pt x="1377965" y="651401"/>
                </a:lnTo>
                <a:lnTo>
                  <a:pt x="0" y="651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24"/>
          <p:cNvSpPr txBox="1"/>
          <p:nvPr/>
        </p:nvSpPr>
        <p:spPr>
          <a:xfrm>
            <a:off x="1232074" y="1390650"/>
            <a:ext cx="7911926" cy="2203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KEY</a:t>
            </a:r>
            <a:endParaRPr/>
          </a:p>
          <a:p>
            <a:pPr indent="0" lvl="0" marL="0" marR="0" rtl="0" algn="l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TAKEAWAYS</a:t>
            </a:r>
            <a:endParaRPr/>
          </a:p>
        </p:txBody>
      </p:sp>
      <p:sp>
        <p:nvSpPr>
          <p:cNvPr id="319" name="Google Shape;319;p24"/>
          <p:cNvSpPr txBox="1"/>
          <p:nvPr/>
        </p:nvSpPr>
        <p:spPr>
          <a:xfrm>
            <a:off x="11262701" y="3429000"/>
            <a:ext cx="5136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Add a brief description here</a:t>
            </a:r>
            <a:endParaRPr sz="1200"/>
          </a:p>
        </p:txBody>
      </p:sp>
      <p:sp>
        <p:nvSpPr>
          <p:cNvPr id="320" name="Google Shape;320;p24"/>
          <p:cNvSpPr txBox="1"/>
          <p:nvPr/>
        </p:nvSpPr>
        <p:spPr>
          <a:xfrm>
            <a:off x="11262702" y="5620475"/>
            <a:ext cx="61125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Add a brief description here</a:t>
            </a:r>
            <a:endParaRPr sz="1200"/>
          </a:p>
        </p:txBody>
      </p:sp>
      <p:sp>
        <p:nvSpPr>
          <p:cNvPr id="321" name="Google Shape;321;p24"/>
          <p:cNvSpPr txBox="1"/>
          <p:nvPr/>
        </p:nvSpPr>
        <p:spPr>
          <a:xfrm>
            <a:off x="11262697" y="2248375"/>
            <a:ext cx="53127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1A170B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Leadership looks different for everyone</a:t>
            </a:r>
            <a:endParaRPr sz="1300"/>
          </a:p>
        </p:txBody>
      </p:sp>
      <p:sp>
        <p:nvSpPr>
          <p:cNvPr id="322" name="Google Shape;322;p24"/>
          <p:cNvSpPr txBox="1"/>
          <p:nvPr/>
        </p:nvSpPr>
        <p:spPr>
          <a:xfrm>
            <a:off x="11262697" y="4439857"/>
            <a:ext cx="53127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1A170B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Leading others begins with leading yourself</a:t>
            </a:r>
            <a:endParaRPr sz="1300"/>
          </a:p>
        </p:txBody>
      </p:sp>
      <p:sp>
        <p:nvSpPr>
          <p:cNvPr id="323" name="Google Shape;323;p24"/>
          <p:cNvSpPr txBox="1"/>
          <p:nvPr/>
        </p:nvSpPr>
        <p:spPr>
          <a:xfrm>
            <a:off x="11262702" y="7811950"/>
            <a:ext cx="62406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Add a brief description here</a:t>
            </a:r>
            <a:endParaRPr sz="1200"/>
          </a:p>
        </p:txBody>
      </p:sp>
      <p:sp>
        <p:nvSpPr>
          <p:cNvPr id="324" name="Google Shape;324;p24"/>
          <p:cNvSpPr txBox="1"/>
          <p:nvPr/>
        </p:nvSpPr>
        <p:spPr>
          <a:xfrm>
            <a:off x="11262697" y="6631339"/>
            <a:ext cx="53127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1A170B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Challenges are part of the journey</a:t>
            </a:r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 txBox="1"/>
          <p:nvPr/>
        </p:nvSpPr>
        <p:spPr>
          <a:xfrm>
            <a:off x="2711017" y="1702367"/>
            <a:ext cx="12865966" cy="343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1A170B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30" name="Google Shape;330;p25"/>
          <p:cNvSpPr txBox="1"/>
          <p:nvPr/>
        </p:nvSpPr>
        <p:spPr>
          <a:xfrm>
            <a:off x="5931247" y="723092"/>
            <a:ext cx="6425505" cy="867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Resource Page</a:t>
            </a:r>
            <a:endParaRPr/>
          </a:p>
        </p:txBody>
      </p:sp>
      <p:grpSp>
        <p:nvGrpSpPr>
          <p:cNvPr id="331" name="Google Shape;331;p25"/>
          <p:cNvGrpSpPr/>
          <p:nvPr/>
        </p:nvGrpSpPr>
        <p:grpSpPr>
          <a:xfrm>
            <a:off x="714865" y="2228207"/>
            <a:ext cx="5097641" cy="7472652"/>
            <a:chOff x="0" y="-19050"/>
            <a:chExt cx="1342589" cy="1968106"/>
          </a:xfrm>
        </p:grpSpPr>
        <p:sp>
          <p:nvSpPr>
            <p:cNvPr id="332" name="Google Shape;332;p25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1A17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5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25"/>
          <p:cNvGrpSpPr/>
          <p:nvPr/>
        </p:nvGrpSpPr>
        <p:grpSpPr>
          <a:xfrm>
            <a:off x="6060156" y="2228207"/>
            <a:ext cx="11512980" cy="7472652"/>
            <a:chOff x="0" y="-19050"/>
            <a:chExt cx="3032225" cy="1968106"/>
          </a:xfrm>
        </p:grpSpPr>
        <p:sp>
          <p:nvSpPr>
            <p:cNvPr id="335" name="Google Shape;335;p25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1A17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5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25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38" name="Google Shape;338;p25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5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1A170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Fonts</a:t>
              </a:r>
              <a:endParaRPr/>
            </a:p>
          </p:txBody>
        </p:sp>
      </p:grpSp>
      <p:grpSp>
        <p:nvGrpSpPr>
          <p:cNvPr id="340" name="Google Shape;340;p25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41" name="Google Shape;341;p2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D1D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5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1A170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Design Elements / Icons</a:t>
              </a:r>
              <a:endParaRPr/>
            </a:p>
          </p:txBody>
        </p:sp>
      </p:grpSp>
      <p:grpSp>
        <p:nvGrpSpPr>
          <p:cNvPr id="343" name="Google Shape;343;p25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44" name="Google Shape;344;p25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5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Colors</a:t>
              </a:r>
              <a:endParaRPr/>
            </a:p>
          </p:txBody>
        </p:sp>
      </p:grpSp>
      <p:grpSp>
        <p:nvGrpSpPr>
          <p:cNvPr id="346" name="Google Shape;346;p25"/>
          <p:cNvGrpSpPr/>
          <p:nvPr/>
        </p:nvGrpSpPr>
        <p:grpSpPr>
          <a:xfrm>
            <a:off x="1161022" y="8261080"/>
            <a:ext cx="725897" cy="725897"/>
            <a:chOff x="0" y="0"/>
            <a:chExt cx="812800" cy="812800"/>
          </a:xfrm>
        </p:grpSpPr>
        <p:sp>
          <p:nvSpPr>
            <p:cNvPr id="347" name="Google Shape;347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3D1"/>
            </a:solidFill>
            <a:ln cap="sq" cmpd="sng" w="19050">
              <a:solidFill>
                <a:srgbClr val="1A17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25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350" name="Google Shape;350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DFFF"/>
            </a:solidFill>
            <a:ln cap="sq" cmpd="sng" w="19050">
              <a:solidFill>
                <a:srgbClr val="1A17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25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353" name="Google Shape;353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E3ED"/>
            </a:solidFill>
            <a:ln cap="sq" cmpd="sng" w="19050">
              <a:solidFill>
                <a:srgbClr val="1A17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5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356" name="Google Shape;356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6F6"/>
            </a:solidFill>
            <a:ln cap="sq" cmpd="sng" w="19050">
              <a:solidFill>
                <a:srgbClr val="1A17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25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59" name="Google Shape;359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25"/>
          <p:cNvSpPr txBox="1"/>
          <p:nvPr/>
        </p:nvSpPr>
        <p:spPr>
          <a:xfrm>
            <a:off x="1173043" y="3687078"/>
            <a:ext cx="4181285" cy="5005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A170B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A170B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uses the following free fonts:</a:t>
            </a:r>
            <a:endParaRPr/>
          </a:p>
        </p:txBody>
      </p:sp>
      <p:sp>
        <p:nvSpPr>
          <p:cNvPr id="362" name="Google Shape;362;p25"/>
          <p:cNvSpPr txBox="1"/>
          <p:nvPr/>
        </p:nvSpPr>
        <p:spPr>
          <a:xfrm>
            <a:off x="1116102" y="6713214"/>
            <a:ext cx="4368067" cy="243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A170B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You can find these fonts online too.</a:t>
            </a:r>
            <a:endParaRPr/>
          </a:p>
        </p:txBody>
      </p:sp>
      <p:sp>
        <p:nvSpPr>
          <p:cNvPr id="363" name="Google Shape;363;p25"/>
          <p:cNvSpPr txBox="1"/>
          <p:nvPr/>
        </p:nvSpPr>
        <p:spPr>
          <a:xfrm>
            <a:off x="2142451" y="5015260"/>
            <a:ext cx="2242468" cy="363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Paytone One</a:t>
            </a:r>
            <a:endParaRPr/>
          </a:p>
        </p:txBody>
      </p:sp>
      <p:sp>
        <p:nvSpPr>
          <p:cNvPr id="364" name="Google Shape;364;p25"/>
          <p:cNvSpPr txBox="1"/>
          <p:nvPr/>
        </p:nvSpPr>
        <p:spPr>
          <a:xfrm>
            <a:off x="1523971" y="6004102"/>
            <a:ext cx="3479429" cy="273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Nunito Sans Condensed Regular</a:t>
            </a:r>
            <a:endParaRPr/>
          </a:p>
        </p:txBody>
      </p:sp>
      <p:sp>
        <p:nvSpPr>
          <p:cNvPr id="365" name="Google Shape;365;p25"/>
          <p:cNvSpPr txBox="1"/>
          <p:nvPr/>
        </p:nvSpPr>
        <p:spPr>
          <a:xfrm>
            <a:off x="2319155" y="4711741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TITLES:</a:t>
            </a:r>
            <a:endParaRPr/>
          </a:p>
        </p:txBody>
      </p:sp>
      <p:sp>
        <p:nvSpPr>
          <p:cNvPr id="366" name="Google Shape;366;p25"/>
          <p:cNvSpPr txBox="1"/>
          <p:nvPr/>
        </p:nvSpPr>
        <p:spPr>
          <a:xfrm>
            <a:off x="2319155" y="5712433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BODY TEXT:</a:t>
            </a:r>
            <a:endParaRPr/>
          </a:p>
        </p:txBody>
      </p:sp>
      <p:sp>
        <p:nvSpPr>
          <p:cNvPr id="367" name="Google Shape;367;p25"/>
          <p:cNvSpPr txBox="1"/>
          <p:nvPr/>
        </p:nvSpPr>
        <p:spPr>
          <a:xfrm>
            <a:off x="1161022" y="9111676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#FFF3D1</a:t>
            </a:r>
            <a:endParaRPr/>
          </a:p>
        </p:txBody>
      </p:sp>
      <p:sp>
        <p:nvSpPr>
          <p:cNvPr id="368" name="Google Shape;368;p25"/>
          <p:cNvSpPr txBox="1"/>
          <p:nvPr/>
        </p:nvSpPr>
        <p:spPr>
          <a:xfrm>
            <a:off x="2064714" y="9111676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#D1DFFF</a:t>
            </a:r>
            <a:endParaRPr/>
          </a:p>
        </p:txBody>
      </p:sp>
      <p:sp>
        <p:nvSpPr>
          <p:cNvPr id="369" name="Google Shape;369;p25"/>
          <p:cNvSpPr txBox="1"/>
          <p:nvPr/>
        </p:nvSpPr>
        <p:spPr>
          <a:xfrm>
            <a:off x="2943011" y="9111676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#C4E3ED</a:t>
            </a:r>
            <a:endParaRPr/>
          </a:p>
        </p:txBody>
      </p:sp>
      <p:sp>
        <p:nvSpPr>
          <p:cNvPr id="370" name="Google Shape;370;p25"/>
          <p:cNvSpPr txBox="1"/>
          <p:nvPr/>
        </p:nvSpPr>
        <p:spPr>
          <a:xfrm>
            <a:off x="3819515" y="9111676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#FFE6F6</a:t>
            </a:r>
            <a:endParaRPr/>
          </a:p>
        </p:txBody>
      </p:sp>
      <p:sp>
        <p:nvSpPr>
          <p:cNvPr id="371" name="Google Shape;371;p25"/>
          <p:cNvSpPr txBox="1"/>
          <p:nvPr/>
        </p:nvSpPr>
        <p:spPr>
          <a:xfrm>
            <a:off x="4696916" y="9111676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#1A170B</a:t>
            </a:r>
            <a:endParaRPr/>
          </a:p>
        </p:txBody>
      </p:sp>
      <p:sp>
        <p:nvSpPr>
          <p:cNvPr id="372" name="Google Shape;372;p25"/>
          <p:cNvSpPr/>
          <p:nvPr/>
        </p:nvSpPr>
        <p:spPr>
          <a:xfrm>
            <a:off x="15435970" y="3840287"/>
            <a:ext cx="1654363" cy="1405158"/>
          </a:xfrm>
          <a:custGeom>
            <a:rect b="b" l="l" r="r" t="t"/>
            <a:pathLst>
              <a:path extrusionOk="0" h="1405158" w="1654363">
                <a:moveTo>
                  <a:pt x="0" y="0"/>
                </a:moveTo>
                <a:lnTo>
                  <a:pt x="1654363" y="0"/>
                </a:lnTo>
                <a:lnTo>
                  <a:pt x="1654363" y="1405158"/>
                </a:lnTo>
                <a:lnTo>
                  <a:pt x="0" y="1405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990" l="0" r="0" t="0"/>
            </a:stretch>
          </a:blipFill>
          <a:ln>
            <a:noFill/>
          </a:ln>
        </p:spPr>
      </p:sp>
      <p:sp>
        <p:nvSpPr>
          <p:cNvPr id="373" name="Google Shape;373;p25"/>
          <p:cNvSpPr/>
          <p:nvPr/>
        </p:nvSpPr>
        <p:spPr>
          <a:xfrm>
            <a:off x="8794616" y="3840287"/>
            <a:ext cx="2071674" cy="1208436"/>
          </a:xfrm>
          <a:custGeom>
            <a:rect b="b" l="l" r="r" t="t"/>
            <a:pathLst>
              <a:path extrusionOk="0" h="1208436" w="2071674">
                <a:moveTo>
                  <a:pt x="0" y="0"/>
                </a:moveTo>
                <a:lnTo>
                  <a:pt x="2071674" y="0"/>
                </a:lnTo>
                <a:lnTo>
                  <a:pt x="2071674" y="1208436"/>
                </a:lnTo>
                <a:lnTo>
                  <a:pt x="0" y="1208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8444" l="0" r="0" t="0"/>
            </a:stretch>
          </a:blipFill>
          <a:ln>
            <a:noFill/>
          </a:ln>
        </p:spPr>
      </p:sp>
      <p:sp>
        <p:nvSpPr>
          <p:cNvPr id="374" name="Google Shape;374;p25"/>
          <p:cNvSpPr/>
          <p:nvPr/>
        </p:nvSpPr>
        <p:spPr>
          <a:xfrm>
            <a:off x="6523908" y="6201528"/>
            <a:ext cx="2092488" cy="2574650"/>
          </a:xfrm>
          <a:custGeom>
            <a:rect b="b" l="l" r="r" t="t"/>
            <a:pathLst>
              <a:path extrusionOk="0" h="2574650" w="2092488">
                <a:moveTo>
                  <a:pt x="0" y="0"/>
                </a:moveTo>
                <a:lnTo>
                  <a:pt x="2092488" y="0"/>
                </a:lnTo>
                <a:lnTo>
                  <a:pt x="2092488" y="2574650"/>
                </a:lnTo>
                <a:lnTo>
                  <a:pt x="0" y="2574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25"/>
          <p:cNvSpPr/>
          <p:nvPr/>
        </p:nvSpPr>
        <p:spPr>
          <a:xfrm>
            <a:off x="11011396" y="3960703"/>
            <a:ext cx="2170184" cy="2600438"/>
          </a:xfrm>
          <a:custGeom>
            <a:rect b="b" l="l" r="r" t="t"/>
            <a:pathLst>
              <a:path extrusionOk="0" h="2600438" w="2170184">
                <a:moveTo>
                  <a:pt x="0" y="0"/>
                </a:moveTo>
                <a:lnTo>
                  <a:pt x="2170184" y="0"/>
                </a:lnTo>
                <a:lnTo>
                  <a:pt x="2170184" y="2600438"/>
                </a:lnTo>
                <a:lnTo>
                  <a:pt x="0" y="2600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25"/>
          <p:cNvSpPr/>
          <p:nvPr/>
        </p:nvSpPr>
        <p:spPr>
          <a:xfrm>
            <a:off x="6813430" y="3779804"/>
            <a:ext cx="1713973" cy="2187204"/>
          </a:xfrm>
          <a:custGeom>
            <a:rect b="b" l="l" r="r" t="t"/>
            <a:pathLst>
              <a:path extrusionOk="0" h="2187204" w="1713973">
                <a:moveTo>
                  <a:pt x="0" y="0"/>
                </a:moveTo>
                <a:lnTo>
                  <a:pt x="1713973" y="0"/>
                </a:lnTo>
                <a:lnTo>
                  <a:pt x="1713973" y="2187205"/>
                </a:lnTo>
                <a:lnTo>
                  <a:pt x="0" y="2187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25"/>
          <p:cNvSpPr/>
          <p:nvPr/>
        </p:nvSpPr>
        <p:spPr>
          <a:xfrm>
            <a:off x="13181580" y="3960703"/>
            <a:ext cx="1987690" cy="1149068"/>
          </a:xfrm>
          <a:custGeom>
            <a:rect b="b" l="l" r="r" t="t"/>
            <a:pathLst>
              <a:path extrusionOk="0" h="1149068" w="1987690">
                <a:moveTo>
                  <a:pt x="0" y="0"/>
                </a:moveTo>
                <a:lnTo>
                  <a:pt x="1987690" y="0"/>
                </a:lnTo>
                <a:lnTo>
                  <a:pt x="1987690" y="1149068"/>
                </a:lnTo>
                <a:lnTo>
                  <a:pt x="0" y="1149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37738" l="0" r="-702" t="0"/>
            </a:stretch>
          </a:blipFill>
          <a:ln>
            <a:noFill/>
          </a:ln>
        </p:spPr>
      </p:sp>
      <p:sp>
        <p:nvSpPr>
          <p:cNvPr id="378" name="Google Shape;378;p25"/>
          <p:cNvSpPr/>
          <p:nvPr/>
        </p:nvSpPr>
        <p:spPr>
          <a:xfrm>
            <a:off x="8616396" y="7169323"/>
            <a:ext cx="2224350" cy="1569178"/>
          </a:xfrm>
          <a:custGeom>
            <a:rect b="b" l="l" r="r" t="t"/>
            <a:pathLst>
              <a:path extrusionOk="0" h="1569178" w="2224350">
                <a:moveTo>
                  <a:pt x="0" y="0"/>
                </a:moveTo>
                <a:lnTo>
                  <a:pt x="2224351" y="0"/>
                </a:lnTo>
                <a:lnTo>
                  <a:pt x="2224351" y="1569178"/>
                </a:lnTo>
                <a:lnTo>
                  <a:pt x="0" y="1569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5"/>
          <p:cNvSpPr/>
          <p:nvPr/>
        </p:nvSpPr>
        <p:spPr>
          <a:xfrm>
            <a:off x="11021722" y="6747800"/>
            <a:ext cx="2149533" cy="2028378"/>
          </a:xfrm>
          <a:custGeom>
            <a:rect b="b" l="l" r="r" t="t"/>
            <a:pathLst>
              <a:path extrusionOk="0" h="2028378" w="2149533">
                <a:moveTo>
                  <a:pt x="0" y="0"/>
                </a:moveTo>
                <a:lnTo>
                  <a:pt x="2149533" y="0"/>
                </a:lnTo>
                <a:lnTo>
                  <a:pt x="2149533" y="2028378"/>
                </a:lnTo>
                <a:lnTo>
                  <a:pt x="0" y="2028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5"/>
          <p:cNvSpPr/>
          <p:nvPr/>
        </p:nvSpPr>
        <p:spPr>
          <a:xfrm flipH="1">
            <a:off x="13448280" y="7168302"/>
            <a:ext cx="2243141" cy="1570198"/>
          </a:xfrm>
          <a:custGeom>
            <a:rect b="b" l="l" r="r" t="t"/>
            <a:pathLst>
              <a:path extrusionOk="0" h="1570198" w="2243141">
                <a:moveTo>
                  <a:pt x="2243141" y="0"/>
                </a:moveTo>
                <a:lnTo>
                  <a:pt x="0" y="0"/>
                </a:lnTo>
                <a:lnTo>
                  <a:pt x="0" y="1570199"/>
                </a:lnTo>
                <a:lnTo>
                  <a:pt x="2243141" y="1570199"/>
                </a:lnTo>
                <a:lnTo>
                  <a:pt x="2243141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25"/>
          <p:cNvSpPr/>
          <p:nvPr/>
        </p:nvSpPr>
        <p:spPr>
          <a:xfrm>
            <a:off x="8884647" y="5276360"/>
            <a:ext cx="1705756" cy="1615816"/>
          </a:xfrm>
          <a:custGeom>
            <a:rect b="b" l="l" r="r" t="t"/>
            <a:pathLst>
              <a:path extrusionOk="0" h="1615816" w="1705756">
                <a:moveTo>
                  <a:pt x="0" y="0"/>
                </a:moveTo>
                <a:lnTo>
                  <a:pt x="1705756" y="0"/>
                </a:lnTo>
                <a:lnTo>
                  <a:pt x="1705756" y="1615816"/>
                </a:lnTo>
                <a:lnTo>
                  <a:pt x="0" y="1615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5"/>
          <p:cNvSpPr/>
          <p:nvPr/>
        </p:nvSpPr>
        <p:spPr>
          <a:xfrm>
            <a:off x="13448280" y="5347573"/>
            <a:ext cx="1854382" cy="1473391"/>
          </a:xfrm>
          <a:custGeom>
            <a:rect b="b" l="l" r="r" t="t"/>
            <a:pathLst>
              <a:path extrusionOk="0" h="1473391" w="1854382">
                <a:moveTo>
                  <a:pt x="0" y="0"/>
                </a:moveTo>
                <a:lnTo>
                  <a:pt x="1854382" y="0"/>
                </a:lnTo>
                <a:lnTo>
                  <a:pt x="1854382" y="1473390"/>
                </a:lnTo>
                <a:lnTo>
                  <a:pt x="0" y="1473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25"/>
          <p:cNvSpPr/>
          <p:nvPr/>
        </p:nvSpPr>
        <p:spPr>
          <a:xfrm>
            <a:off x="15576983" y="5683858"/>
            <a:ext cx="1377965" cy="651402"/>
          </a:xfrm>
          <a:custGeom>
            <a:rect b="b" l="l" r="r" t="t"/>
            <a:pathLst>
              <a:path extrusionOk="0" h="651402" w="1377965">
                <a:moveTo>
                  <a:pt x="0" y="0"/>
                </a:moveTo>
                <a:lnTo>
                  <a:pt x="1377965" y="0"/>
                </a:lnTo>
                <a:lnTo>
                  <a:pt x="1377965" y="651402"/>
                </a:lnTo>
                <a:lnTo>
                  <a:pt x="0" y="651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25"/>
          <p:cNvSpPr/>
          <p:nvPr/>
        </p:nvSpPr>
        <p:spPr>
          <a:xfrm>
            <a:off x="15501666" y="6677576"/>
            <a:ext cx="1522970" cy="429201"/>
          </a:xfrm>
          <a:custGeom>
            <a:rect b="b" l="l" r="r" t="t"/>
            <a:pathLst>
              <a:path extrusionOk="0" h="429201" w="1522970">
                <a:moveTo>
                  <a:pt x="0" y="0"/>
                </a:moveTo>
                <a:lnTo>
                  <a:pt x="1522970" y="0"/>
                </a:lnTo>
                <a:lnTo>
                  <a:pt x="1522970" y="429201"/>
                </a:lnTo>
                <a:lnTo>
                  <a:pt x="0" y="429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25"/>
          <p:cNvSpPr/>
          <p:nvPr/>
        </p:nvSpPr>
        <p:spPr>
          <a:xfrm>
            <a:off x="15581080" y="7347143"/>
            <a:ext cx="1453282" cy="1041078"/>
          </a:xfrm>
          <a:custGeom>
            <a:rect b="b" l="l" r="r" t="t"/>
            <a:pathLst>
              <a:path extrusionOk="0" h="1041078" w="1453282">
                <a:moveTo>
                  <a:pt x="1453281" y="1041078"/>
                </a:moveTo>
                <a:lnTo>
                  <a:pt x="0" y="1041078"/>
                </a:lnTo>
                <a:lnTo>
                  <a:pt x="0" y="0"/>
                </a:lnTo>
                <a:lnTo>
                  <a:pt x="1453281" y="0"/>
                </a:lnTo>
                <a:lnTo>
                  <a:pt x="1453281" y="1041078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26"/>
          <p:cNvGrpSpPr/>
          <p:nvPr/>
        </p:nvGrpSpPr>
        <p:grpSpPr>
          <a:xfrm>
            <a:off x="1600481" y="3573626"/>
            <a:ext cx="7313278" cy="3925267"/>
            <a:chOff x="0" y="-38100"/>
            <a:chExt cx="1926131" cy="1033815"/>
          </a:xfrm>
        </p:grpSpPr>
        <p:sp>
          <p:nvSpPr>
            <p:cNvPr id="391" name="Google Shape;391;p26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6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6"/>
          <p:cNvGrpSpPr/>
          <p:nvPr/>
        </p:nvGrpSpPr>
        <p:grpSpPr>
          <a:xfrm>
            <a:off x="9374240" y="3573626"/>
            <a:ext cx="7313278" cy="3925267"/>
            <a:chOff x="0" y="-38100"/>
            <a:chExt cx="1926131" cy="1033815"/>
          </a:xfrm>
        </p:grpSpPr>
        <p:sp>
          <p:nvSpPr>
            <p:cNvPr id="394" name="Google Shape;394;p26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6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26"/>
          <p:cNvSpPr txBox="1"/>
          <p:nvPr/>
        </p:nvSpPr>
        <p:spPr>
          <a:xfrm>
            <a:off x="2373861" y="6325471"/>
            <a:ext cx="576652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A170B"/>
                </a:solidFill>
                <a:latin typeface="Public Sans"/>
                <a:ea typeface="Public Sans"/>
                <a:cs typeface="Public Sans"/>
                <a:sym typeface="Public Sans"/>
              </a:rPr>
              <a:t>for this presentation template</a:t>
            </a:r>
            <a:endParaRPr/>
          </a:p>
        </p:txBody>
      </p:sp>
      <p:sp>
        <p:nvSpPr>
          <p:cNvPr id="397" name="Google Shape;397;p26"/>
          <p:cNvSpPr txBox="1"/>
          <p:nvPr/>
        </p:nvSpPr>
        <p:spPr>
          <a:xfrm>
            <a:off x="9882077" y="6325471"/>
            <a:ext cx="6297604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A170B"/>
                </a:solidFill>
                <a:latin typeface="Public Sans"/>
                <a:ea typeface="Public Sans"/>
                <a:cs typeface="Public Sans"/>
                <a:sym typeface="Public Sans"/>
              </a:rPr>
              <a:t>for the photos, graphics, and elements</a:t>
            </a:r>
            <a:endParaRPr/>
          </a:p>
        </p:txBody>
      </p:sp>
      <p:sp>
        <p:nvSpPr>
          <p:cNvPr id="398" name="Google Shape;398;p26"/>
          <p:cNvSpPr txBox="1"/>
          <p:nvPr/>
        </p:nvSpPr>
        <p:spPr>
          <a:xfrm>
            <a:off x="10088745" y="4730080"/>
            <a:ext cx="588427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1A170B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/>
          </a:p>
        </p:txBody>
      </p:sp>
      <p:sp>
        <p:nvSpPr>
          <p:cNvPr id="399" name="Google Shape;399;p26"/>
          <p:cNvSpPr txBox="1"/>
          <p:nvPr/>
        </p:nvSpPr>
        <p:spPr>
          <a:xfrm>
            <a:off x="3377480" y="2942000"/>
            <a:ext cx="11533039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A170B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00" name="Google Shape;400;p26"/>
          <p:cNvSpPr txBox="1"/>
          <p:nvPr/>
        </p:nvSpPr>
        <p:spPr>
          <a:xfrm>
            <a:off x="5469973" y="1500762"/>
            <a:ext cx="7348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Credits</a:t>
            </a:r>
            <a:endParaRPr/>
          </a:p>
        </p:txBody>
      </p:sp>
      <p:pic>
        <p:nvPicPr>
          <p:cNvPr id="401" name="Google Shape;4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238" y="4791651"/>
            <a:ext cx="4231800" cy="10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4"/>
          <p:cNvGrpSpPr/>
          <p:nvPr/>
        </p:nvGrpSpPr>
        <p:grpSpPr>
          <a:xfrm rot="130616">
            <a:off x="-268832" y="-800256"/>
            <a:ext cx="7781720" cy="11430659"/>
            <a:chOff x="0" y="-38100"/>
            <a:chExt cx="2049507" cy="3010544"/>
          </a:xfrm>
        </p:grpSpPr>
        <p:sp>
          <p:nvSpPr>
            <p:cNvPr id="151" name="Google Shape;151;p14"/>
            <p:cNvSpPr/>
            <p:nvPr/>
          </p:nvSpPr>
          <p:spPr>
            <a:xfrm>
              <a:off x="0" y="0"/>
              <a:ext cx="2049506" cy="2972444"/>
            </a:xfrm>
            <a:custGeom>
              <a:rect b="b" l="l" r="r" t="t"/>
              <a:pathLst>
                <a:path extrusionOk="0" h="2972444" w="2049506">
                  <a:moveTo>
                    <a:pt x="0" y="0"/>
                  </a:moveTo>
                  <a:lnTo>
                    <a:pt x="2049506" y="0"/>
                  </a:lnTo>
                  <a:lnTo>
                    <a:pt x="2049506" y="2972444"/>
                  </a:lnTo>
                  <a:lnTo>
                    <a:pt x="0" y="2972444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</p:sp>
        <p:sp>
          <p:nvSpPr>
            <p:cNvPr id="152" name="Google Shape;152;p14"/>
            <p:cNvSpPr txBox="1"/>
            <p:nvPr/>
          </p:nvSpPr>
          <p:spPr>
            <a:xfrm>
              <a:off x="0" y="-38100"/>
              <a:ext cx="2049507" cy="3010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14"/>
          <p:cNvSpPr/>
          <p:nvPr/>
        </p:nvSpPr>
        <p:spPr>
          <a:xfrm>
            <a:off x="1028700" y="4554184"/>
            <a:ext cx="8593265" cy="6062158"/>
          </a:xfrm>
          <a:custGeom>
            <a:rect b="b" l="l" r="r" t="t"/>
            <a:pathLst>
              <a:path extrusionOk="0" h="6062158" w="8593265">
                <a:moveTo>
                  <a:pt x="0" y="0"/>
                </a:moveTo>
                <a:lnTo>
                  <a:pt x="8593265" y="0"/>
                </a:lnTo>
                <a:lnTo>
                  <a:pt x="8593265" y="6062157"/>
                </a:lnTo>
                <a:lnTo>
                  <a:pt x="0" y="6062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4"/>
          <p:cNvSpPr/>
          <p:nvPr/>
        </p:nvSpPr>
        <p:spPr>
          <a:xfrm>
            <a:off x="8350163" y="2553045"/>
            <a:ext cx="1377965" cy="651402"/>
          </a:xfrm>
          <a:custGeom>
            <a:rect b="b" l="l" r="r" t="t"/>
            <a:pathLst>
              <a:path extrusionOk="0" h="651402" w="1377965">
                <a:moveTo>
                  <a:pt x="0" y="0"/>
                </a:moveTo>
                <a:lnTo>
                  <a:pt x="1377964" y="0"/>
                </a:lnTo>
                <a:lnTo>
                  <a:pt x="1377964" y="651402"/>
                </a:lnTo>
                <a:lnTo>
                  <a:pt x="0" y="651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>
            <a:off x="8350163" y="4479869"/>
            <a:ext cx="1377965" cy="651402"/>
          </a:xfrm>
          <a:custGeom>
            <a:rect b="b" l="l" r="r" t="t"/>
            <a:pathLst>
              <a:path extrusionOk="0" h="651402" w="1377965">
                <a:moveTo>
                  <a:pt x="0" y="0"/>
                </a:moveTo>
                <a:lnTo>
                  <a:pt x="1377964" y="0"/>
                </a:lnTo>
                <a:lnTo>
                  <a:pt x="1377964" y="651402"/>
                </a:lnTo>
                <a:lnTo>
                  <a:pt x="0" y="651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4"/>
          <p:cNvSpPr/>
          <p:nvPr/>
        </p:nvSpPr>
        <p:spPr>
          <a:xfrm>
            <a:off x="8350163" y="6467282"/>
            <a:ext cx="1377965" cy="651402"/>
          </a:xfrm>
          <a:custGeom>
            <a:rect b="b" l="l" r="r" t="t"/>
            <a:pathLst>
              <a:path extrusionOk="0" h="651402" w="1377965">
                <a:moveTo>
                  <a:pt x="0" y="0"/>
                </a:moveTo>
                <a:lnTo>
                  <a:pt x="1377964" y="0"/>
                </a:lnTo>
                <a:lnTo>
                  <a:pt x="1377964" y="651401"/>
                </a:lnTo>
                <a:lnTo>
                  <a:pt x="0" y="651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4"/>
          <p:cNvSpPr txBox="1"/>
          <p:nvPr/>
        </p:nvSpPr>
        <p:spPr>
          <a:xfrm>
            <a:off x="1028700" y="789025"/>
            <a:ext cx="5954100" cy="25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TODAY’S AGENDA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1028700" y="3536949"/>
            <a:ext cx="57234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Outline the main sections of your talk</a:t>
            </a:r>
            <a:endParaRPr sz="1200"/>
          </a:p>
        </p:txBody>
      </p:sp>
      <p:sp>
        <p:nvSpPr>
          <p:cNvPr id="159" name="Google Shape;159;p14"/>
          <p:cNvSpPr txBox="1"/>
          <p:nvPr/>
        </p:nvSpPr>
        <p:spPr>
          <a:xfrm>
            <a:off x="10064377" y="2853325"/>
            <a:ext cx="4874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Add a brief description here</a:t>
            </a:r>
            <a:endParaRPr/>
          </a:p>
        </p:txBody>
      </p:sp>
      <p:sp>
        <p:nvSpPr>
          <p:cNvPr id="160" name="Google Shape;160;p14"/>
          <p:cNvSpPr txBox="1"/>
          <p:nvPr/>
        </p:nvSpPr>
        <p:spPr>
          <a:xfrm>
            <a:off x="10064381" y="4840750"/>
            <a:ext cx="6196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Add a brief description here</a:t>
            </a:r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10064378" y="2234975"/>
            <a:ext cx="8072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1A170B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Understanding leadership styles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10064378" y="4222387"/>
            <a:ext cx="7314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1A170B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Discovering the leader within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10064380" y="6828150"/>
            <a:ext cx="608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Add a brief description here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10064378" y="6209800"/>
            <a:ext cx="8287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1A170B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Navigating leadership challenges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5"/>
          <p:cNvGrpSpPr/>
          <p:nvPr/>
        </p:nvGrpSpPr>
        <p:grpSpPr>
          <a:xfrm>
            <a:off x="-300325" y="-494704"/>
            <a:ext cx="18888651" cy="5638204"/>
            <a:chOff x="0" y="-38100"/>
            <a:chExt cx="4974789" cy="1484959"/>
          </a:xfrm>
        </p:grpSpPr>
        <p:sp>
          <p:nvSpPr>
            <p:cNvPr id="170" name="Google Shape;170;p15"/>
            <p:cNvSpPr/>
            <p:nvPr/>
          </p:nvSpPr>
          <p:spPr>
            <a:xfrm>
              <a:off x="0" y="0"/>
              <a:ext cx="4974789" cy="1446859"/>
            </a:xfrm>
            <a:custGeom>
              <a:rect b="b" l="l" r="r" t="t"/>
              <a:pathLst>
                <a:path extrusionOk="0" h="1446859" w="4974789">
                  <a:moveTo>
                    <a:pt x="0" y="0"/>
                  </a:moveTo>
                  <a:lnTo>
                    <a:pt x="4974789" y="0"/>
                  </a:lnTo>
                  <a:lnTo>
                    <a:pt x="4974789" y="1446859"/>
                  </a:lnTo>
                  <a:lnTo>
                    <a:pt x="0" y="14468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1" name="Google Shape;171;p15"/>
            <p:cNvSpPr txBox="1"/>
            <p:nvPr/>
          </p:nvSpPr>
          <p:spPr>
            <a:xfrm>
              <a:off x="0" y="-38100"/>
              <a:ext cx="4974789" cy="1484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5"/>
          <p:cNvSpPr/>
          <p:nvPr/>
        </p:nvSpPr>
        <p:spPr>
          <a:xfrm>
            <a:off x="6170510" y="704341"/>
            <a:ext cx="7678980" cy="4439159"/>
          </a:xfrm>
          <a:custGeom>
            <a:rect b="b" l="l" r="r" t="t"/>
            <a:pathLst>
              <a:path extrusionOk="0" h="4439159" w="7678980">
                <a:moveTo>
                  <a:pt x="0" y="0"/>
                </a:moveTo>
                <a:lnTo>
                  <a:pt x="7678980" y="0"/>
                </a:lnTo>
                <a:lnTo>
                  <a:pt x="7678980" y="4439159"/>
                </a:lnTo>
                <a:lnTo>
                  <a:pt x="0" y="443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7738" l="0" r="-702" t="0"/>
            </a:stretch>
          </a:blipFill>
          <a:ln>
            <a:noFill/>
          </a:ln>
        </p:spPr>
      </p:sp>
      <p:grpSp>
        <p:nvGrpSpPr>
          <p:cNvPr id="173" name="Google Shape;173;p15"/>
          <p:cNvGrpSpPr/>
          <p:nvPr/>
        </p:nvGrpSpPr>
        <p:grpSpPr>
          <a:xfrm>
            <a:off x="8040999" y="4040499"/>
            <a:ext cx="2206003" cy="2206003"/>
            <a:chOff x="0" y="0"/>
            <a:chExt cx="812800" cy="812800"/>
          </a:xfrm>
        </p:grpSpPr>
        <p:sp>
          <p:nvSpPr>
            <p:cNvPr id="174" name="Google Shape;17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D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5"/>
          <p:cNvSpPr txBox="1"/>
          <p:nvPr/>
        </p:nvSpPr>
        <p:spPr>
          <a:xfrm>
            <a:off x="2669279" y="6373685"/>
            <a:ext cx="129495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UNDERSTANDING LEADERSHIP STYLES</a:t>
            </a:r>
            <a:endParaRPr/>
          </a:p>
        </p:txBody>
      </p:sp>
      <p:sp>
        <p:nvSpPr>
          <p:cNvPr id="177" name="Google Shape;177;p15"/>
          <p:cNvSpPr txBox="1"/>
          <p:nvPr/>
        </p:nvSpPr>
        <p:spPr>
          <a:xfrm>
            <a:off x="8856985" y="4592667"/>
            <a:ext cx="574030" cy="115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1</a:t>
            </a: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8158382" y="4202142"/>
            <a:ext cx="1971237" cy="1971237"/>
          </a:xfrm>
          <a:custGeom>
            <a:rect b="b" l="l" r="r" t="t"/>
            <a:pathLst>
              <a:path extrusionOk="0" h="1971237" w="1971237">
                <a:moveTo>
                  <a:pt x="0" y="0"/>
                </a:moveTo>
                <a:lnTo>
                  <a:pt x="1971236" y="0"/>
                </a:lnTo>
                <a:lnTo>
                  <a:pt x="1971236" y="1971237"/>
                </a:lnTo>
                <a:lnTo>
                  <a:pt x="0" y="1971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5"/>
          <p:cNvSpPr/>
          <p:nvPr/>
        </p:nvSpPr>
        <p:spPr>
          <a:xfrm rot="-912642">
            <a:off x="1610001" y="4977740"/>
            <a:ext cx="3186802" cy="1541253"/>
          </a:xfrm>
          <a:custGeom>
            <a:rect b="b" l="l" r="r" t="t"/>
            <a:pathLst>
              <a:path extrusionOk="0" h="1541253" w="3186802">
                <a:moveTo>
                  <a:pt x="0" y="0"/>
                </a:moveTo>
                <a:lnTo>
                  <a:pt x="3186802" y="0"/>
                </a:lnTo>
                <a:lnTo>
                  <a:pt x="3186802" y="1541253"/>
                </a:lnTo>
                <a:lnTo>
                  <a:pt x="0" y="1541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5"/>
          <p:cNvSpPr txBox="1"/>
          <p:nvPr/>
        </p:nvSpPr>
        <p:spPr>
          <a:xfrm>
            <a:off x="4216925" y="8809325"/>
            <a:ext cx="9854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Use this section to introduce different ways people lead.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6"/>
          <p:cNvGrpSpPr/>
          <p:nvPr/>
        </p:nvGrpSpPr>
        <p:grpSpPr>
          <a:xfrm>
            <a:off x="-280654" y="8185865"/>
            <a:ext cx="18849308" cy="2739310"/>
            <a:chOff x="0" y="-38100"/>
            <a:chExt cx="4964427" cy="721464"/>
          </a:xfrm>
        </p:grpSpPr>
        <p:sp>
          <p:nvSpPr>
            <p:cNvPr id="186" name="Google Shape;186;p16"/>
            <p:cNvSpPr/>
            <p:nvPr/>
          </p:nvSpPr>
          <p:spPr>
            <a:xfrm>
              <a:off x="0" y="0"/>
              <a:ext cx="4964427" cy="683364"/>
            </a:xfrm>
            <a:custGeom>
              <a:rect b="b" l="l" r="r" t="t"/>
              <a:pathLst>
                <a:path extrusionOk="0" h="683364" w="4964427">
                  <a:moveTo>
                    <a:pt x="0" y="0"/>
                  </a:moveTo>
                  <a:lnTo>
                    <a:pt x="4964427" y="0"/>
                  </a:lnTo>
                  <a:lnTo>
                    <a:pt x="4964427" y="683364"/>
                  </a:lnTo>
                  <a:lnTo>
                    <a:pt x="0" y="683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7" name="Google Shape;187;p16"/>
            <p:cNvSpPr txBox="1"/>
            <p:nvPr/>
          </p:nvSpPr>
          <p:spPr>
            <a:xfrm>
              <a:off x="0" y="-38100"/>
              <a:ext cx="4964427" cy="721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6"/>
          <p:cNvSpPr/>
          <p:nvPr/>
        </p:nvSpPr>
        <p:spPr>
          <a:xfrm>
            <a:off x="1245502" y="1178091"/>
            <a:ext cx="6621539" cy="8449759"/>
          </a:xfrm>
          <a:custGeom>
            <a:rect b="b" l="l" r="r" t="t"/>
            <a:pathLst>
              <a:path extrusionOk="0" h="8449759" w="6621539">
                <a:moveTo>
                  <a:pt x="0" y="0"/>
                </a:moveTo>
                <a:lnTo>
                  <a:pt x="6621539" y="0"/>
                </a:lnTo>
                <a:lnTo>
                  <a:pt x="6621539" y="8449760"/>
                </a:lnTo>
                <a:lnTo>
                  <a:pt x="0" y="8449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6"/>
          <p:cNvSpPr/>
          <p:nvPr/>
        </p:nvSpPr>
        <p:spPr>
          <a:xfrm rot="10158123">
            <a:off x="5117365" y="2691165"/>
            <a:ext cx="3009495" cy="2057400"/>
          </a:xfrm>
          <a:custGeom>
            <a:rect b="b" l="l" r="r" t="t"/>
            <a:pathLst>
              <a:path extrusionOk="0" h="2057400" w="3009495">
                <a:moveTo>
                  <a:pt x="0" y="0"/>
                </a:moveTo>
                <a:lnTo>
                  <a:pt x="3009495" y="0"/>
                </a:lnTo>
                <a:lnTo>
                  <a:pt x="300949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6"/>
          <p:cNvSpPr txBox="1"/>
          <p:nvPr/>
        </p:nvSpPr>
        <p:spPr>
          <a:xfrm>
            <a:off x="8069868" y="1758815"/>
            <a:ext cx="8652337" cy="3251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MEET THE DEMOCRATIC LEADER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8107968" y="5951739"/>
            <a:ext cx="67308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Explain the democratic leadership style, where collaboration and participation are key. List the main traits of this leader. 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FF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7"/>
          <p:cNvGrpSpPr/>
          <p:nvPr/>
        </p:nvGrpSpPr>
        <p:grpSpPr>
          <a:xfrm>
            <a:off x="0" y="8185875"/>
            <a:ext cx="18287956" cy="2739327"/>
            <a:chOff x="0" y="-38100"/>
            <a:chExt cx="4964427" cy="721464"/>
          </a:xfrm>
        </p:grpSpPr>
        <p:sp>
          <p:nvSpPr>
            <p:cNvPr id="197" name="Google Shape;197;p17"/>
            <p:cNvSpPr/>
            <p:nvPr/>
          </p:nvSpPr>
          <p:spPr>
            <a:xfrm>
              <a:off x="0" y="0"/>
              <a:ext cx="4964427" cy="683364"/>
            </a:xfrm>
            <a:custGeom>
              <a:rect b="b" l="l" r="r" t="t"/>
              <a:pathLst>
                <a:path extrusionOk="0" h="683364" w="4964427">
                  <a:moveTo>
                    <a:pt x="0" y="0"/>
                  </a:moveTo>
                  <a:lnTo>
                    <a:pt x="4964427" y="0"/>
                  </a:lnTo>
                  <a:lnTo>
                    <a:pt x="4964427" y="683364"/>
                  </a:lnTo>
                  <a:lnTo>
                    <a:pt x="0" y="683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8" name="Google Shape;198;p17"/>
            <p:cNvSpPr txBox="1"/>
            <p:nvPr/>
          </p:nvSpPr>
          <p:spPr>
            <a:xfrm>
              <a:off x="0" y="-38100"/>
              <a:ext cx="4964427" cy="721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7"/>
          <p:cNvSpPr/>
          <p:nvPr/>
        </p:nvSpPr>
        <p:spPr>
          <a:xfrm>
            <a:off x="9885803" y="3912854"/>
            <a:ext cx="7373497" cy="8835344"/>
          </a:xfrm>
          <a:custGeom>
            <a:rect b="b" l="l" r="r" t="t"/>
            <a:pathLst>
              <a:path extrusionOk="0" h="8835344" w="7373497">
                <a:moveTo>
                  <a:pt x="0" y="0"/>
                </a:moveTo>
                <a:lnTo>
                  <a:pt x="7373497" y="0"/>
                </a:lnTo>
                <a:lnTo>
                  <a:pt x="7373497" y="8835344"/>
                </a:lnTo>
                <a:lnTo>
                  <a:pt x="0" y="8835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7"/>
          <p:cNvSpPr/>
          <p:nvPr/>
        </p:nvSpPr>
        <p:spPr>
          <a:xfrm rot="2010299">
            <a:off x="9280893" y="4105456"/>
            <a:ext cx="2494866" cy="2659256"/>
          </a:xfrm>
          <a:custGeom>
            <a:rect b="b" l="l" r="r" t="t"/>
            <a:pathLst>
              <a:path extrusionOk="0" h="2659256" w="2494866">
                <a:moveTo>
                  <a:pt x="0" y="0"/>
                </a:moveTo>
                <a:lnTo>
                  <a:pt x="2494865" y="0"/>
                </a:lnTo>
                <a:lnTo>
                  <a:pt x="2494865" y="2659256"/>
                </a:lnTo>
                <a:lnTo>
                  <a:pt x="0" y="2659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7"/>
          <p:cNvSpPr txBox="1"/>
          <p:nvPr/>
        </p:nvSpPr>
        <p:spPr>
          <a:xfrm>
            <a:off x="2216203" y="1390650"/>
            <a:ext cx="13855595" cy="3251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MEET THE TRANSFORMATIONAL LEADER</a:t>
            </a:r>
            <a:endParaRPr/>
          </a:p>
        </p:txBody>
      </p:sp>
      <p:sp>
        <p:nvSpPr>
          <p:cNvPr id="202" name="Google Shape;202;p17"/>
          <p:cNvSpPr txBox="1"/>
          <p:nvPr/>
        </p:nvSpPr>
        <p:spPr>
          <a:xfrm>
            <a:off x="2216203" y="5364391"/>
            <a:ext cx="65379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Use this slide to describe transformational leaders, those who inspire and motivate others to grow and pursue big goals. Highlight 2-3 of their key traits.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-280654" y="8185865"/>
            <a:ext cx="18849308" cy="2739310"/>
            <a:chOff x="0" y="-38100"/>
            <a:chExt cx="4964427" cy="721464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964427" cy="683364"/>
            </a:xfrm>
            <a:custGeom>
              <a:rect b="b" l="l" r="r" t="t"/>
              <a:pathLst>
                <a:path extrusionOk="0" h="683364" w="4964427">
                  <a:moveTo>
                    <a:pt x="0" y="0"/>
                  </a:moveTo>
                  <a:lnTo>
                    <a:pt x="4964427" y="0"/>
                  </a:lnTo>
                  <a:lnTo>
                    <a:pt x="4964427" y="683364"/>
                  </a:lnTo>
                  <a:lnTo>
                    <a:pt x="0" y="683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38100"/>
              <a:ext cx="4964427" cy="721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8"/>
          <p:cNvSpPr/>
          <p:nvPr/>
        </p:nvSpPr>
        <p:spPr>
          <a:xfrm>
            <a:off x="799198" y="1642623"/>
            <a:ext cx="8083846" cy="9946567"/>
          </a:xfrm>
          <a:custGeom>
            <a:rect b="b" l="l" r="r" t="t"/>
            <a:pathLst>
              <a:path extrusionOk="0" h="9946567" w="8083846">
                <a:moveTo>
                  <a:pt x="0" y="0"/>
                </a:moveTo>
                <a:lnTo>
                  <a:pt x="8083846" y="0"/>
                </a:lnTo>
                <a:lnTo>
                  <a:pt x="8083846" y="9946567"/>
                </a:lnTo>
                <a:lnTo>
                  <a:pt x="0" y="9946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8"/>
          <p:cNvSpPr/>
          <p:nvPr/>
        </p:nvSpPr>
        <p:spPr>
          <a:xfrm rot="9309021">
            <a:off x="4860322" y="732261"/>
            <a:ext cx="2541619" cy="1820724"/>
          </a:xfrm>
          <a:custGeom>
            <a:rect b="b" l="l" r="r" t="t"/>
            <a:pathLst>
              <a:path extrusionOk="0" h="1820724" w="2541619">
                <a:moveTo>
                  <a:pt x="2541619" y="1820724"/>
                </a:moveTo>
                <a:lnTo>
                  <a:pt x="0" y="1820724"/>
                </a:lnTo>
                <a:lnTo>
                  <a:pt x="0" y="0"/>
                </a:lnTo>
                <a:lnTo>
                  <a:pt x="2541619" y="0"/>
                </a:lnTo>
                <a:lnTo>
                  <a:pt x="2541619" y="182072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8"/>
          <p:cNvSpPr txBox="1"/>
          <p:nvPr/>
        </p:nvSpPr>
        <p:spPr>
          <a:xfrm>
            <a:off x="9346594" y="1758815"/>
            <a:ext cx="6556580" cy="3251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MEET THE SERVANT LEADER</a:t>
            </a:r>
            <a:endParaRPr/>
          </a:p>
        </p:txBody>
      </p:sp>
      <p:sp>
        <p:nvSpPr>
          <p:cNvPr id="213" name="Google Shape;213;p18"/>
          <p:cNvSpPr txBox="1"/>
          <p:nvPr/>
        </p:nvSpPr>
        <p:spPr>
          <a:xfrm>
            <a:off x="9384701" y="5917425"/>
            <a:ext cx="74676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Explain the concept of servant leadership, and how these leaders focus on supporting and uplifting others. Create a list of common behaviors or servant leaders.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3ED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9"/>
          <p:cNvGrpSpPr/>
          <p:nvPr/>
        </p:nvGrpSpPr>
        <p:grpSpPr>
          <a:xfrm>
            <a:off x="-300325" y="-494705"/>
            <a:ext cx="18888776" cy="5638241"/>
            <a:chOff x="0" y="-38100"/>
            <a:chExt cx="4974789" cy="1484959"/>
          </a:xfrm>
        </p:grpSpPr>
        <p:sp>
          <p:nvSpPr>
            <p:cNvPr id="219" name="Google Shape;219;p19"/>
            <p:cNvSpPr/>
            <p:nvPr/>
          </p:nvSpPr>
          <p:spPr>
            <a:xfrm>
              <a:off x="0" y="0"/>
              <a:ext cx="4974789" cy="1446859"/>
            </a:xfrm>
            <a:custGeom>
              <a:rect b="b" l="l" r="r" t="t"/>
              <a:pathLst>
                <a:path extrusionOk="0" h="1446859" w="4974789">
                  <a:moveTo>
                    <a:pt x="0" y="0"/>
                  </a:moveTo>
                  <a:lnTo>
                    <a:pt x="4974789" y="0"/>
                  </a:lnTo>
                  <a:lnTo>
                    <a:pt x="4974789" y="1446859"/>
                  </a:lnTo>
                  <a:lnTo>
                    <a:pt x="0" y="14468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0" name="Google Shape;220;p19"/>
            <p:cNvSpPr txBox="1"/>
            <p:nvPr/>
          </p:nvSpPr>
          <p:spPr>
            <a:xfrm>
              <a:off x="0" y="-38100"/>
              <a:ext cx="4974789" cy="1484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19"/>
          <p:cNvSpPr/>
          <p:nvPr/>
        </p:nvSpPr>
        <p:spPr>
          <a:xfrm>
            <a:off x="5142283" y="474985"/>
            <a:ext cx="8003433" cy="4668515"/>
          </a:xfrm>
          <a:custGeom>
            <a:rect b="b" l="l" r="r" t="t"/>
            <a:pathLst>
              <a:path extrusionOk="0" h="4668515" w="8003433">
                <a:moveTo>
                  <a:pt x="0" y="0"/>
                </a:moveTo>
                <a:lnTo>
                  <a:pt x="8003434" y="0"/>
                </a:lnTo>
                <a:lnTo>
                  <a:pt x="8003434" y="4668515"/>
                </a:lnTo>
                <a:lnTo>
                  <a:pt x="0" y="4668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8444" l="0" r="0" t="0"/>
            </a:stretch>
          </a:blipFill>
          <a:ln>
            <a:noFill/>
          </a:ln>
        </p:spPr>
      </p:sp>
      <p:grpSp>
        <p:nvGrpSpPr>
          <p:cNvPr id="222" name="Google Shape;222;p19"/>
          <p:cNvGrpSpPr/>
          <p:nvPr/>
        </p:nvGrpSpPr>
        <p:grpSpPr>
          <a:xfrm>
            <a:off x="8040999" y="4040499"/>
            <a:ext cx="2206003" cy="2206003"/>
            <a:chOff x="0" y="0"/>
            <a:chExt cx="812800" cy="812800"/>
          </a:xfrm>
        </p:grpSpPr>
        <p:sp>
          <p:nvSpPr>
            <p:cNvPr id="223" name="Google Shape;223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19"/>
          <p:cNvSpPr/>
          <p:nvPr/>
        </p:nvSpPr>
        <p:spPr>
          <a:xfrm>
            <a:off x="8158382" y="4202142"/>
            <a:ext cx="1971237" cy="1971237"/>
          </a:xfrm>
          <a:custGeom>
            <a:rect b="b" l="l" r="r" t="t"/>
            <a:pathLst>
              <a:path extrusionOk="0" h="1971237" w="1971237">
                <a:moveTo>
                  <a:pt x="0" y="0"/>
                </a:moveTo>
                <a:lnTo>
                  <a:pt x="1971236" y="0"/>
                </a:lnTo>
                <a:lnTo>
                  <a:pt x="1971236" y="1971237"/>
                </a:lnTo>
                <a:lnTo>
                  <a:pt x="0" y="1971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9"/>
          <p:cNvSpPr txBox="1"/>
          <p:nvPr/>
        </p:nvSpPr>
        <p:spPr>
          <a:xfrm>
            <a:off x="2669279" y="6373685"/>
            <a:ext cx="12949442" cy="2203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DISCOVERING THE LEADER WITHIN</a:t>
            </a: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3957407" y="7271814"/>
            <a:ext cx="5352526" cy="1508439"/>
          </a:xfrm>
          <a:custGeom>
            <a:rect b="b" l="l" r="r" t="t"/>
            <a:pathLst>
              <a:path extrusionOk="0" h="1508439" w="5352526">
                <a:moveTo>
                  <a:pt x="0" y="0"/>
                </a:moveTo>
                <a:lnTo>
                  <a:pt x="5352526" y="0"/>
                </a:lnTo>
                <a:lnTo>
                  <a:pt x="5352526" y="1508439"/>
                </a:lnTo>
                <a:lnTo>
                  <a:pt x="0" y="1508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9"/>
          <p:cNvSpPr txBox="1"/>
          <p:nvPr/>
        </p:nvSpPr>
        <p:spPr>
          <a:xfrm>
            <a:off x="8815053" y="4592667"/>
            <a:ext cx="657895" cy="115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/>
          </a:p>
        </p:txBody>
      </p:sp>
      <p:sp>
        <p:nvSpPr>
          <p:cNvPr id="229" name="Google Shape;229;p19"/>
          <p:cNvSpPr txBox="1"/>
          <p:nvPr/>
        </p:nvSpPr>
        <p:spPr>
          <a:xfrm>
            <a:off x="3526525" y="9097900"/>
            <a:ext cx="11235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Help students reflect on their strengths and leadership identity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0"/>
          <p:cNvGrpSpPr/>
          <p:nvPr/>
        </p:nvGrpSpPr>
        <p:grpSpPr>
          <a:xfrm>
            <a:off x="0" y="-111774"/>
            <a:ext cx="18287956" cy="3379559"/>
            <a:chOff x="0" y="-38100"/>
            <a:chExt cx="4964427" cy="939497"/>
          </a:xfrm>
        </p:grpSpPr>
        <p:sp>
          <p:nvSpPr>
            <p:cNvPr id="235" name="Google Shape;235;p20"/>
            <p:cNvSpPr/>
            <p:nvPr/>
          </p:nvSpPr>
          <p:spPr>
            <a:xfrm>
              <a:off x="0" y="0"/>
              <a:ext cx="4964427" cy="901397"/>
            </a:xfrm>
            <a:custGeom>
              <a:rect b="b" l="l" r="r" t="t"/>
              <a:pathLst>
                <a:path extrusionOk="0" h="901397" w="4964427">
                  <a:moveTo>
                    <a:pt x="0" y="0"/>
                  </a:moveTo>
                  <a:lnTo>
                    <a:pt x="4964427" y="0"/>
                  </a:lnTo>
                  <a:lnTo>
                    <a:pt x="4964427" y="901397"/>
                  </a:lnTo>
                  <a:lnTo>
                    <a:pt x="0" y="901397"/>
                  </a:ln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</p:sp>
        <p:sp>
          <p:nvSpPr>
            <p:cNvPr id="236" name="Google Shape;236;p20"/>
            <p:cNvSpPr txBox="1"/>
            <p:nvPr/>
          </p:nvSpPr>
          <p:spPr>
            <a:xfrm>
              <a:off x="0" y="-38100"/>
              <a:ext cx="4964427" cy="939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20"/>
          <p:cNvGrpSpPr/>
          <p:nvPr/>
        </p:nvGrpSpPr>
        <p:grpSpPr>
          <a:xfrm>
            <a:off x="1361397" y="5086636"/>
            <a:ext cx="4804606" cy="2862049"/>
            <a:chOff x="0" y="-38100"/>
            <a:chExt cx="1265411" cy="753791"/>
          </a:xfrm>
        </p:grpSpPr>
        <p:sp>
          <p:nvSpPr>
            <p:cNvPr id="238" name="Google Shape;238;p20"/>
            <p:cNvSpPr/>
            <p:nvPr/>
          </p:nvSpPr>
          <p:spPr>
            <a:xfrm>
              <a:off x="0" y="0"/>
              <a:ext cx="1265411" cy="715691"/>
            </a:xfrm>
            <a:custGeom>
              <a:rect b="b" l="l" r="r" t="t"/>
              <a:pathLst>
                <a:path extrusionOk="0" h="715691" w="1265411">
                  <a:moveTo>
                    <a:pt x="0" y="0"/>
                  </a:moveTo>
                  <a:lnTo>
                    <a:pt x="1265411" y="0"/>
                  </a:lnTo>
                  <a:lnTo>
                    <a:pt x="1265411" y="715691"/>
                  </a:lnTo>
                  <a:lnTo>
                    <a:pt x="0" y="715691"/>
                  </a:ln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</p:sp>
        <p:sp>
          <p:nvSpPr>
            <p:cNvPr id="239" name="Google Shape;239;p20"/>
            <p:cNvSpPr txBox="1"/>
            <p:nvPr/>
          </p:nvSpPr>
          <p:spPr>
            <a:xfrm>
              <a:off x="0" y="-38100"/>
              <a:ext cx="1265411" cy="75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20"/>
          <p:cNvGrpSpPr/>
          <p:nvPr/>
        </p:nvGrpSpPr>
        <p:grpSpPr>
          <a:xfrm>
            <a:off x="2948271" y="4415868"/>
            <a:ext cx="1630857" cy="1630857"/>
            <a:chOff x="0" y="0"/>
            <a:chExt cx="812800" cy="812800"/>
          </a:xfrm>
        </p:grpSpPr>
        <p:sp>
          <p:nvSpPr>
            <p:cNvPr id="241" name="Google Shape;241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20"/>
          <p:cNvSpPr/>
          <p:nvPr/>
        </p:nvSpPr>
        <p:spPr>
          <a:xfrm>
            <a:off x="3035051" y="4535369"/>
            <a:ext cx="1457298" cy="1457298"/>
          </a:xfrm>
          <a:custGeom>
            <a:rect b="b" l="l" r="r" t="t"/>
            <a:pathLst>
              <a:path extrusionOk="0" h="1457298" w="1457298">
                <a:moveTo>
                  <a:pt x="0" y="0"/>
                </a:moveTo>
                <a:lnTo>
                  <a:pt x="1457298" y="0"/>
                </a:lnTo>
                <a:lnTo>
                  <a:pt x="1457298" y="1457298"/>
                </a:lnTo>
                <a:lnTo>
                  <a:pt x="0" y="1457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4" name="Google Shape;244;p20"/>
          <p:cNvGrpSpPr/>
          <p:nvPr/>
        </p:nvGrpSpPr>
        <p:grpSpPr>
          <a:xfrm>
            <a:off x="6741697" y="5086636"/>
            <a:ext cx="4804606" cy="2862049"/>
            <a:chOff x="0" y="-38100"/>
            <a:chExt cx="1265411" cy="753791"/>
          </a:xfrm>
        </p:grpSpPr>
        <p:sp>
          <p:nvSpPr>
            <p:cNvPr id="245" name="Google Shape;245;p20"/>
            <p:cNvSpPr/>
            <p:nvPr/>
          </p:nvSpPr>
          <p:spPr>
            <a:xfrm>
              <a:off x="0" y="0"/>
              <a:ext cx="1265411" cy="715691"/>
            </a:xfrm>
            <a:custGeom>
              <a:rect b="b" l="l" r="r" t="t"/>
              <a:pathLst>
                <a:path extrusionOk="0" h="715691" w="1265411">
                  <a:moveTo>
                    <a:pt x="0" y="0"/>
                  </a:moveTo>
                  <a:lnTo>
                    <a:pt x="1265411" y="0"/>
                  </a:lnTo>
                  <a:lnTo>
                    <a:pt x="1265411" y="715691"/>
                  </a:lnTo>
                  <a:lnTo>
                    <a:pt x="0" y="715691"/>
                  </a:ln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</p:sp>
        <p:sp>
          <p:nvSpPr>
            <p:cNvPr id="246" name="Google Shape;246;p20"/>
            <p:cNvSpPr txBox="1"/>
            <p:nvPr/>
          </p:nvSpPr>
          <p:spPr>
            <a:xfrm>
              <a:off x="0" y="-38100"/>
              <a:ext cx="1265411" cy="75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0"/>
          <p:cNvGrpSpPr/>
          <p:nvPr/>
        </p:nvGrpSpPr>
        <p:grpSpPr>
          <a:xfrm>
            <a:off x="8328572" y="4415868"/>
            <a:ext cx="1630857" cy="1630857"/>
            <a:chOff x="0" y="0"/>
            <a:chExt cx="812800" cy="812800"/>
          </a:xfrm>
        </p:grpSpPr>
        <p:sp>
          <p:nvSpPr>
            <p:cNvPr id="248" name="Google Shape;248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20"/>
          <p:cNvSpPr/>
          <p:nvPr/>
        </p:nvSpPr>
        <p:spPr>
          <a:xfrm>
            <a:off x="8415351" y="4535369"/>
            <a:ext cx="1457298" cy="1457298"/>
          </a:xfrm>
          <a:custGeom>
            <a:rect b="b" l="l" r="r" t="t"/>
            <a:pathLst>
              <a:path extrusionOk="0" h="1457298" w="1457298">
                <a:moveTo>
                  <a:pt x="0" y="0"/>
                </a:moveTo>
                <a:lnTo>
                  <a:pt x="1457298" y="0"/>
                </a:lnTo>
                <a:lnTo>
                  <a:pt x="1457298" y="1457298"/>
                </a:lnTo>
                <a:lnTo>
                  <a:pt x="0" y="1457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1" name="Google Shape;251;p20"/>
          <p:cNvGrpSpPr/>
          <p:nvPr/>
        </p:nvGrpSpPr>
        <p:grpSpPr>
          <a:xfrm>
            <a:off x="12117803" y="5086636"/>
            <a:ext cx="4804606" cy="2862049"/>
            <a:chOff x="0" y="-38100"/>
            <a:chExt cx="1265411" cy="753791"/>
          </a:xfrm>
        </p:grpSpPr>
        <p:sp>
          <p:nvSpPr>
            <p:cNvPr id="252" name="Google Shape;252;p20"/>
            <p:cNvSpPr/>
            <p:nvPr/>
          </p:nvSpPr>
          <p:spPr>
            <a:xfrm>
              <a:off x="0" y="0"/>
              <a:ext cx="1265411" cy="715691"/>
            </a:xfrm>
            <a:custGeom>
              <a:rect b="b" l="l" r="r" t="t"/>
              <a:pathLst>
                <a:path extrusionOk="0" h="715691" w="1265411">
                  <a:moveTo>
                    <a:pt x="0" y="0"/>
                  </a:moveTo>
                  <a:lnTo>
                    <a:pt x="1265411" y="0"/>
                  </a:lnTo>
                  <a:lnTo>
                    <a:pt x="1265411" y="715691"/>
                  </a:lnTo>
                  <a:lnTo>
                    <a:pt x="0" y="715691"/>
                  </a:ln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</p:sp>
        <p:sp>
          <p:nvSpPr>
            <p:cNvPr id="253" name="Google Shape;253;p20"/>
            <p:cNvSpPr txBox="1"/>
            <p:nvPr/>
          </p:nvSpPr>
          <p:spPr>
            <a:xfrm>
              <a:off x="0" y="-38100"/>
              <a:ext cx="1265411" cy="75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20"/>
          <p:cNvSpPr/>
          <p:nvPr/>
        </p:nvSpPr>
        <p:spPr>
          <a:xfrm>
            <a:off x="14765629" y="6971985"/>
            <a:ext cx="4112049" cy="3812991"/>
          </a:xfrm>
          <a:custGeom>
            <a:rect b="b" l="l" r="r" t="t"/>
            <a:pathLst>
              <a:path extrusionOk="0" h="3812991" w="4112049">
                <a:moveTo>
                  <a:pt x="0" y="0"/>
                </a:moveTo>
                <a:lnTo>
                  <a:pt x="4112048" y="0"/>
                </a:lnTo>
                <a:lnTo>
                  <a:pt x="4112048" y="3812991"/>
                </a:lnTo>
                <a:lnTo>
                  <a:pt x="0" y="3812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5" name="Google Shape;255;p20"/>
          <p:cNvGrpSpPr/>
          <p:nvPr/>
        </p:nvGrpSpPr>
        <p:grpSpPr>
          <a:xfrm>
            <a:off x="13704678" y="4415868"/>
            <a:ext cx="1630857" cy="1630857"/>
            <a:chOff x="0" y="0"/>
            <a:chExt cx="812800" cy="812800"/>
          </a:xfrm>
        </p:grpSpPr>
        <p:sp>
          <p:nvSpPr>
            <p:cNvPr id="256" name="Google Shape;256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E3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20"/>
          <p:cNvSpPr/>
          <p:nvPr/>
        </p:nvSpPr>
        <p:spPr>
          <a:xfrm>
            <a:off x="13791457" y="4535369"/>
            <a:ext cx="1457298" cy="1457298"/>
          </a:xfrm>
          <a:custGeom>
            <a:rect b="b" l="l" r="r" t="t"/>
            <a:pathLst>
              <a:path extrusionOk="0" h="1457298" w="1457298">
                <a:moveTo>
                  <a:pt x="0" y="0"/>
                </a:moveTo>
                <a:lnTo>
                  <a:pt x="1457298" y="0"/>
                </a:lnTo>
                <a:lnTo>
                  <a:pt x="1457298" y="1457298"/>
                </a:lnTo>
                <a:lnTo>
                  <a:pt x="0" y="1457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20"/>
          <p:cNvSpPr/>
          <p:nvPr/>
        </p:nvSpPr>
        <p:spPr>
          <a:xfrm rot="3615773">
            <a:off x="-1079210" y="3171713"/>
            <a:ext cx="3159304" cy="4501598"/>
          </a:xfrm>
          <a:custGeom>
            <a:rect b="b" l="l" r="r" t="t"/>
            <a:pathLst>
              <a:path extrusionOk="0" h="4501598" w="3159304">
                <a:moveTo>
                  <a:pt x="0" y="0"/>
                </a:moveTo>
                <a:lnTo>
                  <a:pt x="3159304" y="0"/>
                </a:lnTo>
                <a:lnTo>
                  <a:pt x="3159304" y="4501598"/>
                </a:lnTo>
                <a:lnTo>
                  <a:pt x="0" y="4501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20"/>
          <p:cNvSpPr txBox="1"/>
          <p:nvPr/>
        </p:nvSpPr>
        <p:spPr>
          <a:xfrm>
            <a:off x="1361397" y="2491994"/>
            <a:ext cx="1556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Use this slide to help students reflect on their personal leadership using the following open-ended prompts</a:t>
            </a:r>
            <a:endParaRPr sz="1100"/>
          </a:p>
        </p:txBody>
      </p:sp>
      <p:sp>
        <p:nvSpPr>
          <p:cNvPr id="261" name="Google Shape;261;p20"/>
          <p:cNvSpPr txBox="1"/>
          <p:nvPr/>
        </p:nvSpPr>
        <p:spPr>
          <a:xfrm>
            <a:off x="2343981" y="6474780"/>
            <a:ext cx="2839437" cy="659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A quality I bring to any team is...</a:t>
            </a:r>
            <a:endParaRPr/>
          </a:p>
        </p:txBody>
      </p:sp>
      <p:sp>
        <p:nvSpPr>
          <p:cNvPr id="262" name="Google Shape;262;p20"/>
          <p:cNvSpPr txBox="1"/>
          <p:nvPr/>
        </p:nvSpPr>
        <p:spPr>
          <a:xfrm>
            <a:off x="3551515" y="4813669"/>
            <a:ext cx="424370" cy="8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392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1</a:t>
            </a:r>
            <a:endParaRPr/>
          </a:p>
        </p:txBody>
      </p:sp>
      <p:sp>
        <p:nvSpPr>
          <p:cNvPr id="263" name="Google Shape;263;p20"/>
          <p:cNvSpPr txBox="1"/>
          <p:nvPr/>
        </p:nvSpPr>
        <p:spPr>
          <a:xfrm>
            <a:off x="7724282" y="6474780"/>
            <a:ext cx="2839437" cy="659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A leader I admire and why...</a:t>
            </a:r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8900815" y="4813669"/>
            <a:ext cx="486369" cy="8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392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13100388" y="6474780"/>
            <a:ext cx="2839437" cy="659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I feel most confident when I...</a:t>
            </a: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14274583" y="4813669"/>
            <a:ext cx="491045" cy="8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392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  <a:endParaRPr/>
          </a:p>
        </p:txBody>
      </p:sp>
      <p:sp>
        <p:nvSpPr>
          <p:cNvPr id="267" name="Google Shape;267;p20"/>
          <p:cNvSpPr/>
          <p:nvPr/>
        </p:nvSpPr>
        <p:spPr>
          <a:xfrm>
            <a:off x="1361397" y="592549"/>
            <a:ext cx="8807488" cy="1841566"/>
          </a:xfrm>
          <a:custGeom>
            <a:rect b="b" l="l" r="r" t="t"/>
            <a:pathLst>
              <a:path extrusionOk="0" h="1841566" w="8807488">
                <a:moveTo>
                  <a:pt x="0" y="0"/>
                </a:moveTo>
                <a:lnTo>
                  <a:pt x="8807487" y="0"/>
                </a:lnTo>
                <a:lnTo>
                  <a:pt x="8807487" y="1841565"/>
                </a:lnTo>
                <a:lnTo>
                  <a:pt x="0" y="1841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20"/>
          <p:cNvSpPr txBox="1"/>
          <p:nvPr/>
        </p:nvSpPr>
        <p:spPr>
          <a:xfrm>
            <a:off x="1739392" y="954499"/>
            <a:ext cx="14809217" cy="115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REFLECTION   STATIONS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6F6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1"/>
          <p:cNvGrpSpPr/>
          <p:nvPr/>
        </p:nvGrpSpPr>
        <p:grpSpPr>
          <a:xfrm>
            <a:off x="-300325" y="-494704"/>
            <a:ext cx="18888651" cy="5638204"/>
            <a:chOff x="0" y="-38100"/>
            <a:chExt cx="4974789" cy="1484959"/>
          </a:xfrm>
        </p:grpSpPr>
        <p:sp>
          <p:nvSpPr>
            <p:cNvPr id="274" name="Google Shape;274;p21"/>
            <p:cNvSpPr/>
            <p:nvPr/>
          </p:nvSpPr>
          <p:spPr>
            <a:xfrm>
              <a:off x="0" y="0"/>
              <a:ext cx="4974789" cy="1446859"/>
            </a:xfrm>
            <a:custGeom>
              <a:rect b="b" l="l" r="r" t="t"/>
              <a:pathLst>
                <a:path extrusionOk="0" h="1446859" w="4974789">
                  <a:moveTo>
                    <a:pt x="0" y="0"/>
                  </a:moveTo>
                  <a:lnTo>
                    <a:pt x="4974789" y="0"/>
                  </a:lnTo>
                  <a:lnTo>
                    <a:pt x="4974789" y="1446859"/>
                  </a:lnTo>
                  <a:lnTo>
                    <a:pt x="0" y="14468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75" name="Google Shape;275;p21"/>
            <p:cNvSpPr txBox="1"/>
            <p:nvPr/>
          </p:nvSpPr>
          <p:spPr>
            <a:xfrm>
              <a:off x="0" y="-38100"/>
              <a:ext cx="4974789" cy="1484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1"/>
          <p:cNvSpPr/>
          <p:nvPr/>
        </p:nvSpPr>
        <p:spPr>
          <a:xfrm>
            <a:off x="6327232" y="346811"/>
            <a:ext cx="5633535" cy="4784928"/>
          </a:xfrm>
          <a:custGeom>
            <a:rect b="b" l="l" r="r" t="t"/>
            <a:pathLst>
              <a:path extrusionOk="0" h="4784928" w="5633535">
                <a:moveTo>
                  <a:pt x="0" y="0"/>
                </a:moveTo>
                <a:lnTo>
                  <a:pt x="5633536" y="0"/>
                </a:lnTo>
                <a:lnTo>
                  <a:pt x="5633536" y="4784928"/>
                </a:lnTo>
                <a:lnTo>
                  <a:pt x="0" y="4784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990" l="0" r="0" t="0"/>
            </a:stretch>
          </a:blipFill>
          <a:ln>
            <a:noFill/>
          </a:ln>
        </p:spPr>
      </p:sp>
      <p:grpSp>
        <p:nvGrpSpPr>
          <p:cNvPr id="277" name="Google Shape;277;p21"/>
          <p:cNvGrpSpPr/>
          <p:nvPr/>
        </p:nvGrpSpPr>
        <p:grpSpPr>
          <a:xfrm>
            <a:off x="8040999" y="4040499"/>
            <a:ext cx="2206003" cy="2206003"/>
            <a:chOff x="0" y="0"/>
            <a:chExt cx="812800" cy="812800"/>
          </a:xfrm>
        </p:grpSpPr>
        <p:sp>
          <p:nvSpPr>
            <p:cNvPr id="278" name="Google Shape;278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1"/>
          <p:cNvSpPr/>
          <p:nvPr/>
        </p:nvSpPr>
        <p:spPr>
          <a:xfrm>
            <a:off x="8158382" y="4202142"/>
            <a:ext cx="1971237" cy="1971237"/>
          </a:xfrm>
          <a:custGeom>
            <a:rect b="b" l="l" r="r" t="t"/>
            <a:pathLst>
              <a:path extrusionOk="0" h="1971237" w="1971237">
                <a:moveTo>
                  <a:pt x="0" y="0"/>
                </a:moveTo>
                <a:lnTo>
                  <a:pt x="1971236" y="0"/>
                </a:lnTo>
                <a:lnTo>
                  <a:pt x="1971236" y="1971237"/>
                </a:lnTo>
                <a:lnTo>
                  <a:pt x="0" y="1971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21"/>
          <p:cNvSpPr txBox="1"/>
          <p:nvPr/>
        </p:nvSpPr>
        <p:spPr>
          <a:xfrm>
            <a:off x="614812" y="6389404"/>
            <a:ext cx="170583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NAVIGATING </a:t>
            </a:r>
            <a:endParaRPr/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LEADERSHIP CHALLENGES</a:t>
            </a:r>
            <a:endParaRPr/>
          </a:p>
        </p:txBody>
      </p:sp>
      <p:sp>
        <p:nvSpPr>
          <p:cNvPr id="282" name="Google Shape;282;p21"/>
          <p:cNvSpPr/>
          <p:nvPr/>
        </p:nvSpPr>
        <p:spPr>
          <a:xfrm>
            <a:off x="9476099" y="8535773"/>
            <a:ext cx="7315200" cy="332509"/>
          </a:xfrm>
          <a:custGeom>
            <a:rect b="b" l="l" r="r" t="t"/>
            <a:pathLst>
              <a:path extrusionOk="0" h="332509" w="7315200">
                <a:moveTo>
                  <a:pt x="0" y="0"/>
                </a:moveTo>
                <a:lnTo>
                  <a:pt x="7315200" y="0"/>
                </a:lnTo>
                <a:lnTo>
                  <a:pt x="7315200" y="332509"/>
                </a:lnTo>
                <a:lnTo>
                  <a:pt x="0" y="3325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21"/>
          <p:cNvSpPr txBox="1"/>
          <p:nvPr/>
        </p:nvSpPr>
        <p:spPr>
          <a:xfrm>
            <a:off x="8811890" y="4592667"/>
            <a:ext cx="664220" cy="115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A170B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  <a:endParaRPr/>
          </a:p>
        </p:txBody>
      </p:sp>
      <p:sp>
        <p:nvSpPr>
          <p:cNvPr id="284" name="Google Shape;284;p21"/>
          <p:cNvSpPr txBox="1"/>
          <p:nvPr/>
        </p:nvSpPr>
        <p:spPr>
          <a:xfrm>
            <a:off x="2468724" y="9173685"/>
            <a:ext cx="13350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A170B"/>
                </a:solidFill>
                <a:latin typeface="Nunito Sans"/>
                <a:ea typeface="Nunito Sans"/>
                <a:cs typeface="Nunito Sans"/>
                <a:sym typeface="Nunito Sans"/>
              </a:rPr>
              <a:t>Use this section to explore real-world leadership challenges face and how to respond to them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