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10287000" cx="18288000"/>
  <p:notesSz cx="6858000" cy="9144000"/>
  <p:embeddedFontLst>
    <p:embeddedFont>
      <p:font typeface="Nunito SemiBold"/>
      <p:regular r:id="rId21"/>
      <p:bold r:id="rId22"/>
      <p:italic r:id="rId23"/>
      <p:boldItalic r:id="rId24"/>
    </p:embeddedFont>
    <p:embeddedFont>
      <p:font typeface="Caveat"/>
      <p:regular r:id="rId25"/>
      <p:bold r:id="rId26"/>
    </p:embeddedFont>
    <p:embeddedFont>
      <p:font typeface="Nunito"/>
      <p:regular r:id="rId27"/>
      <p:bold r:id="rId28"/>
      <p:italic r:id="rId29"/>
      <p:boldItalic r:id="rId30"/>
    </p:embeddedFont>
    <p:embeddedFont>
      <p:font typeface="Kalam"/>
      <p:regular r:id="rId31"/>
      <p:bold r:id="rId32"/>
    </p:embeddedFont>
    <p:embeddedFont>
      <p:font typeface="Nunito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NunitoSemiBold-bold.fntdata"/><Relationship Id="rId21" Type="http://schemas.openxmlformats.org/officeDocument/2006/relationships/font" Target="fonts/NunitoSemiBold-regular.fntdata"/><Relationship Id="rId24" Type="http://schemas.openxmlformats.org/officeDocument/2006/relationships/font" Target="fonts/NunitoSemiBold-boldItalic.fntdata"/><Relationship Id="rId23" Type="http://schemas.openxmlformats.org/officeDocument/2006/relationships/font" Target="fonts/NunitoSemiBold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aveat-bold.fntdata"/><Relationship Id="rId25" Type="http://schemas.openxmlformats.org/officeDocument/2006/relationships/font" Target="fonts/Caveat-regular.fntdata"/><Relationship Id="rId28" Type="http://schemas.openxmlformats.org/officeDocument/2006/relationships/font" Target="fonts/Nunito-bold.fntdata"/><Relationship Id="rId27" Type="http://schemas.openxmlformats.org/officeDocument/2006/relationships/font" Target="fonts/Nuni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Kalam-regular.fntdata"/><Relationship Id="rId30" Type="http://schemas.openxmlformats.org/officeDocument/2006/relationships/font" Target="fonts/Nunito-boldItalic.fntdata"/><Relationship Id="rId11" Type="http://schemas.openxmlformats.org/officeDocument/2006/relationships/slide" Target="slides/slide6.xml"/><Relationship Id="rId33" Type="http://schemas.openxmlformats.org/officeDocument/2006/relationships/font" Target="fonts/NunitoSans-regular.fntdata"/><Relationship Id="rId10" Type="http://schemas.openxmlformats.org/officeDocument/2006/relationships/slide" Target="slides/slide5.xml"/><Relationship Id="rId32" Type="http://schemas.openxmlformats.org/officeDocument/2006/relationships/font" Target="fonts/Kalam-bold.fntdata"/><Relationship Id="rId13" Type="http://schemas.openxmlformats.org/officeDocument/2006/relationships/slide" Target="slides/slide8.xml"/><Relationship Id="rId35" Type="http://schemas.openxmlformats.org/officeDocument/2006/relationships/font" Target="fonts/NunitoSans-italic.fntdata"/><Relationship Id="rId12" Type="http://schemas.openxmlformats.org/officeDocument/2006/relationships/slide" Target="slides/slide7.xml"/><Relationship Id="rId34" Type="http://schemas.openxmlformats.org/officeDocument/2006/relationships/font" Target="fonts/NunitoSans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NunitoSans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bg>
      <p:bgPr>
        <a:solidFill>
          <a:srgbClr val="EF9A73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/>
          <p:nvPr/>
        </p:nvSpPr>
        <p:spPr>
          <a:xfrm rot="-2310192">
            <a:off x="-643174" y="-614832"/>
            <a:ext cx="11460187" cy="11475845"/>
          </a:xfrm>
          <a:custGeom>
            <a:rect b="b" l="l" r="r" t="t"/>
            <a:pathLst>
              <a:path extrusionOk="0" h="11476921" w="11461262">
                <a:moveTo>
                  <a:pt x="5103242" y="0"/>
                </a:moveTo>
                <a:lnTo>
                  <a:pt x="11461262" y="5043181"/>
                </a:lnTo>
                <a:lnTo>
                  <a:pt x="6358020" y="11476921"/>
                </a:lnTo>
                <a:lnTo>
                  <a:pt x="0" y="6433740"/>
                </a:lnTo>
                <a:lnTo>
                  <a:pt x="510324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319" l="-16719" r="-12938" t="-1779"/>
            </a:stretch>
          </a:blipFill>
          <a:ln>
            <a:noFill/>
          </a:ln>
        </p:spPr>
      </p:sp>
      <p:sp>
        <p:nvSpPr>
          <p:cNvPr id="84" name="Google Shape;84;p11"/>
          <p:cNvSpPr txBox="1"/>
          <p:nvPr>
            <p:ph type="title"/>
          </p:nvPr>
        </p:nvSpPr>
        <p:spPr>
          <a:xfrm>
            <a:off x="9612875" y="1304125"/>
            <a:ext cx="7952700" cy="3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Caveat"/>
              <a:buNone/>
              <a:defRPr i="0" sz="12000" u="none" cap="none" strike="noStrike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5" name="Google Shape;85;p11"/>
          <p:cNvSpPr txBox="1"/>
          <p:nvPr>
            <p:ph idx="1" type="body"/>
          </p:nvPr>
        </p:nvSpPr>
        <p:spPr>
          <a:xfrm>
            <a:off x="9612875" y="5879925"/>
            <a:ext cx="8121900" cy="3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6" name="Google Shape;86;p11"/>
          <p:cNvSpPr/>
          <p:nvPr>
            <p:ph idx="2" type="pic"/>
          </p:nvPr>
        </p:nvSpPr>
        <p:spPr>
          <a:xfrm>
            <a:off x="1432650" y="1364875"/>
            <a:ext cx="7346100" cy="7446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E4F8ED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9144000" y="1931089"/>
            <a:ext cx="10687493" cy="8683316"/>
          </a:xfrm>
          <a:custGeom>
            <a:rect b="b" l="l" r="r" t="t"/>
            <a:pathLst>
              <a:path extrusionOk="0" h="8683316" w="10687493">
                <a:moveTo>
                  <a:pt x="0" y="0"/>
                </a:moveTo>
                <a:lnTo>
                  <a:pt x="10687493" y="0"/>
                </a:lnTo>
                <a:lnTo>
                  <a:pt x="10687493" y="8683315"/>
                </a:lnTo>
                <a:lnTo>
                  <a:pt x="0" y="8683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69000"/>
            </a:blip>
            <a:stretch>
              <a:fillRect b="0" l="0" r="-2039" t="0"/>
            </a:stretch>
          </a:blipFill>
          <a:ln>
            <a:noFill/>
          </a:ln>
        </p:spPr>
      </p:sp>
      <p:sp>
        <p:nvSpPr>
          <p:cNvPr id="14" name="Google Shape;14;p3"/>
          <p:cNvSpPr/>
          <p:nvPr/>
        </p:nvSpPr>
        <p:spPr>
          <a:xfrm>
            <a:off x="9803670" y="1552156"/>
            <a:ext cx="9452175" cy="8873229"/>
          </a:xfrm>
          <a:custGeom>
            <a:rect b="b" l="l" r="r" t="t"/>
            <a:pathLst>
              <a:path extrusionOk="0" h="8873229" w="9452175">
                <a:moveTo>
                  <a:pt x="0" y="0"/>
                </a:moveTo>
                <a:lnTo>
                  <a:pt x="9452174" y="0"/>
                </a:lnTo>
                <a:lnTo>
                  <a:pt x="9452174" y="8873229"/>
                </a:lnTo>
                <a:lnTo>
                  <a:pt x="0" y="88732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3"/>
          <p:cNvSpPr/>
          <p:nvPr/>
        </p:nvSpPr>
        <p:spPr>
          <a:xfrm>
            <a:off x="1028700" y="1028700"/>
            <a:ext cx="3755738" cy="1046912"/>
          </a:xfrm>
          <a:custGeom>
            <a:rect b="b" l="l" r="r" t="t"/>
            <a:pathLst>
              <a:path extrusionOk="0" h="1046912" w="3755738">
                <a:moveTo>
                  <a:pt x="0" y="0"/>
                </a:moveTo>
                <a:lnTo>
                  <a:pt x="3755738" y="0"/>
                </a:lnTo>
                <a:lnTo>
                  <a:pt x="3755738" y="1046912"/>
                </a:lnTo>
                <a:lnTo>
                  <a:pt x="0" y="1046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" name="Google Shape;16;p3"/>
          <p:cNvSpPr txBox="1"/>
          <p:nvPr/>
        </p:nvSpPr>
        <p:spPr>
          <a:xfrm>
            <a:off x="1581477" y="1084253"/>
            <a:ext cx="2650200" cy="6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13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Grade 10 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1028700" y="8382837"/>
            <a:ext cx="4249300" cy="858953"/>
          </a:xfrm>
          <a:custGeom>
            <a:rect b="b" l="l" r="r" t="t"/>
            <a:pathLst>
              <a:path extrusionOk="0" h="858953" w="4249300">
                <a:moveTo>
                  <a:pt x="0" y="0"/>
                </a:moveTo>
                <a:lnTo>
                  <a:pt x="4249300" y="0"/>
                </a:lnTo>
                <a:lnTo>
                  <a:pt x="4249300" y="858953"/>
                </a:lnTo>
                <a:lnTo>
                  <a:pt x="0" y="8589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55469" l="-88047" r="-39447" t="-440507"/>
            </a:stretch>
          </a:blipFill>
          <a:ln>
            <a:noFill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987100" y="3667326"/>
            <a:ext cx="8229600" cy="42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rgbClr val="0F1A38"/>
              </a:buClr>
              <a:buSzPts val="12000"/>
              <a:buFont typeface="Caveat"/>
              <a:buNone/>
              <a:defRPr i="0" sz="12000" u="none" cap="none" strike="noStrike">
                <a:solidFill>
                  <a:srgbClr val="0F1A38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3"/>
          <p:cNvSpPr txBox="1"/>
          <p:nvPr>
            <p:ph idx="2" type="title"/>
          </p:nvPr>
        </p:nvSpPr>
        <p:spPr>
          <a:xfrm>
            <a:off x="914400" y="2899940"/>
            <a:ext cx="822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 Sans"/>
              <a:buNone/>
              <a:defRPr i="0" sz="3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Font typeface="Nunito Sans"/>
              <a:buNone/>
              <a:defRPr sz="34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Font typeface="Nunito Sans"/>
              <a:buNone/>
              <a:defRPr sz="34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Font typeface="Nunito Sans"/>
              <a:buNone/>
              <a:defRPr sz="34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Font typeface="Nunito Sans"/>
              <a:buNone/>
              <a:defRPr sz="34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Font typeface="Nunito Sans"/>
              <a:buNone/>
              <a:defRPr sz="34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Font typeface="Nunito Sans"/>
              <a:buNone/>
              <a:defRPr sz="34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Font typeface="Nunito Sans"/>
              <a:buNone/>
              <a:defRPr sz="34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Font typeface="Nunito Sans"/>
              <a:buNone/>
              <a:defRPr sz="3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3" type="title"/>
          </p:nvPr>
        </p:nvSpPr>
        <p:spPr>
          <a:xfrm>
            <a:off x="1299100" y="8566025"/>
            <a:ext cx="366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unito Sans"/>
              <a:buNone/>
              <a:defRPr i="0" sz="25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Font typeface="Nunito Sans"/>
              <a:buNone/>
              <a:defRPr sz="3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Font typeface="Nunito Sans"/>
              <a:buNone/>
              <a:defRPr sz="3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Font typeface="Nunito Sans"/>
              <a:buNone/>
              <a:defRPr sz="3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Font typeface="Nunito Sans"/>
              <a:buNone/>
              <a:defRPr sz="3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Font typeface="Nunito Sans"/>
              <a:buNone/>
              <a:defRPr sz="3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Font typeface="Nunito Sans"/>
              <a:buNone/>
              <a:defRPr sz="3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Font typeface="Nunito Sans"/>
              <a:buNone/>
              <a:defRPr sz="3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Font typeface="Nunito Sans"/>
              <a:buNone/>
              <a:defRPr sz="3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rgbClr val="D7C9E8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1533340" y="2942785"/>
            <a:ext cx="4554413" cy="3025572"/>
          </a:xfrm>
          <a:custGeom>
            <a:rect b="b" l="l" r="r" t="t"/>
            <a:pathLst>
              <a:path extrusionOk="0" h="3025572" w="4554413">
                <a:moveTo>
                  <a:pt x="0" y="0"/>
                </a:moveTo>
                <a:lnTo>
                  <a:pt x="4554413" y="0"/>
                </a:lnTo>
                <a:lnTo>
                  <a:pt x="4554413" y="3025573"/>
                </a:lnTo>
                <a:lnTo>
                  <a:pt x="0" y="3025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240121" l="-242673" r="-284325" t="-411362"/>
            </a:stretch>
          </a:blipFill>
          <a:ln>
            <a:noFill/>
          </a:ln>
        </p:spPr>
      </p:sp>
      <p:sp>
        <p:nvSpPr>
          <p:cNvPr id="23" name="Google Shape;23;p4"/>
          <p:cNvSpPr/>
          <p:nvPr/>
        </p:nvSpPr>
        <p:spPr>
          <a:xfrm>
            <a:off x="4194590" y="6232728"/>
            <a:ext cx="4554413" cy="3025572"/>
          </a:xfrm>
          <a:custGeom>
            <a:rect b="b" l="l" r="r" t="t"/>
            <a:pathLst>
              <a:path extrusionOk="0" h="3025572" w="4554413">
                <a:moveTo>
                  <a:pt x="0" y="0"/>
                </a:moveTo>
                <a:lnTo>
                  <a:pt x="4554413" y="0"/>
                </a:lnTo>
                <a:lnTo>
                  <a:pt x="4554413" y="3025572"/>
                </a:lnTo>
                <a:lnTo>
                  <a:pt x="0" y="3025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40121" l="-242673" r="-284325" t="-411362"/>
            </a:stretch>
          </a:blip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6866793" y="2942785"/>
            <a:ext cx="4554413" cy="3025572"/>
          </a:xfrm>
          <a:custGeom>
            <a:rect b="b" l="l" r="r" t="t"/>
            <a:pathLst>
              <a:path extrusionOk="0" h="3025572" w="4554413">
                <a:moveTo>
                  <a:pt x="0" y="0"/>
                </a:moveTo>
                <a:lnTo>
                  <a:pt x="4554414" y="0"/>
                </a:lnTo>
                <a:lnTo>
                  <a:pt x="4554414" y="3025573"/>
                </a:lnTo>
                <a:lnTo>
                  <a:pt x="0" y="3025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0121" l="-242673" r="-284325" t="-411362"/>
            </a:stretch>
          </a:blipFill>
          <a:ln>
            <a:noFill/>
          </a:ln>
        </p:spPr>
      </p:sp>
      <p:sp>
        <p:nvSpPr>
          <p:cNvPr id="25" name="Google Shape;25;p4"/>
          <p:cNvSpPr/>
          <p:nvPr/>
        </p:nvSpPr>
        <p:spPr>
          <a:xfrm>
            <a:off x="12200247" y="2942785"/>
            <a:ext cx="4554413" cy="3025572"/>
          </a:xfrm>
          <a:custGeom>
            <a:rect b="b" l="l" r="r" t="t"/>
            <a:pathLst>
              <a:path extrusionOk="0" h="3025572" w="4554413">
                <a:moveTo>
                  <a:pt x="0" y="0"/>
                </a:moveTo>
                <a:lnTo>
                  <a:pt x="4554413" y="0"/>
                </a:lnTo>
                <a:lnTo>
                  <a:pt x="4554413" y="3025573"/>
                </a:lnTo>
                <a:lnTo>
                  <a:pt x="0" y="3025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40121" l="-242673" r="-284325" t="-411362"/>
            </a:stretch>
          </a:blipFill>
          <a:ln>
            <a:noFill/>
          </a:ln>
        </p:spPr>
      </p:sp>
      <p:sp>
        <p:nvSpPr>
          <p:cNvPr id="26" name="Google Shape;26;p4"/>
          <p:cNvSpPr/>
          <p:nvPr/>
        </p:nvSpPr>
        <p:spPr>
          <a:xfrm>
            <a:off x="9538997" y="6232728"/>
            <a:ext cx="4554413" cy="3025572"/>
          </a:xfrm>
          <a:custGeom>
            <a:rect b="b" l="l" r="r" t="t"/>
            <a:pathLst>
              <a:path extrusionOk="0" h="3025572" w="4554413">
                <a:moveTo>
                  <a:pt x="0" y="0"/>
                </a:moveTo>
                <a:lnTo>
                  <a:pt x="4554413" y="0"/>
                </a:lnTo>
                <a:lnTo>
                  <a:pt x="4554413" y="3025572"/>
                </a:lnTo>
                <a:lnTo>
                  <a:pt x="0" y="3025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40121" l="-242673" r="-284325" t="-411362"/>
            </a:stretch>
          </a:blipFill>
          <a:ln>
            <a:noFill/>
          </a:ln>
        </p:spPr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1201300" y="871175"/>
            <a:ext cx="158853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rgbClr val="0F1A38"/>
              </a:buClr>
              <a:buSzPts val="12000"/>
              <a:buFont typeface="Caveat"/>
              <a:buNone/>
              <a:defRPr i="0" sz="12000" u="none" cap="none" strike="noStrike">
                <a:solidFill>
                  <a:srgbClr val="0F1A38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1815975" y="3202000"/>
            <a:ext cx="3992400" cy="25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2" type="body"/>
          </p:nvPr>
        </p:nvSpPr>
        <p:spPr>
          <a:xfrm>
            <a:off x="7147800" y="3202000"/>
            <a:ext cx="3992400" cy="25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3" type="body"/>
          </p:nvPr>
        </p:nvSpPr>
        <p:spPr>
          <a:xfrm>
            <a:off x="12479625" y="3202000"/>
            <a:ext cx="3992400" cy="25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4" type="body"/>
          </p:nvPr>
        </p:nvSpPr>
        <p:spPr>
          <a:xfrm>
            <a:off x="4475600" y="6480413"/>
            <a:ext cx="3992400" cy="25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5" type="body"/>
          </p:nvPr>
        </p:nvSpPr>
        <p:spPr>
          <a:xfrm>
            <a:off x="9820000" y="6480413"/>
            <a:ext cx="3992400" cy="25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F8D4BA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5315201" y="2773380"/>
            <a:ext cx="7657598" cy="6097362"/>
          </a:xfrm>
          <a:custGeom>
            <a:rect b="b" l="l" r="r" t="t"/>
            <a:pathLst>
              <a:path extrusionOk="0" h="6097362" w="7657598">
                <a:moveTo>
                  <a:pt x="0" y="0"/>
                </a:moveTo>
                <a:lnTo>
                  <a:pt x="7657598" y="0"/>
                </a:lnTo>
                <a:lnTo>
                  <a:pt x="7657598" y="6097362"/>
                </a:lnTo>
                <a:lnTo>
                  <a:pt x="0" y="6097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69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" name="Google Shape;35;p5"/>
          <p:cNvSpPr/>
          <p:nvPr/>
        </p:nvSpPr>
        <p:spPr>
          <a:xfrm>
            <a:off x="6142347" y="2268357"/>
            <a:ext cx="6003307" cy="5845720"/>
          </a:xfrm>
          <a:custGeom>
            <a:rect b="b" l="l" r="r" t="t"/>
            <a:pathLst>
              <a:path extrusionOk="0" h="5845720" w="6003307">
                <a:moveTo>
                  <a:pt x="0" y="0"/>
                </a:moveTo>
                <a:lnTo>
                  <a:pt x="6003306" y="0"/>
                </a:lnTo>
                <a:lnTo>
                  <a:pt x="6003306" y="5845719"/>
                </a:lnTo>
                <a:lnTo>
                  <a:pt x="0" y="5845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" name="Google Shape;36;p5"/>
          <p:cNvSpPr/>
          <p:nvPr/>
        </p:nvSpPr>
        <p:spPr>
          <a:xfrm rot="10089340">
            <a:off x="1078291" y="8534193"/>
            <a:ext cx="4519661" cy="4557592"/>
          </a:xfrm>
          <a:custGeom>
            <a:rect b="b" l="l" r="r" t="t"/>
            <a:pathLst>
              <a:path extrusionOk="0" h="4563228" w="4525250">
                <a:moveTo>
                  <a:pt x="0" y="0"/>
                </a:moveTo>
                <a:lnTo>
                  <a:pt x="4525250" y="0"/>
                </a:lnTo>
                <a:lnTo>
                  <a:pt x="4525250" y="4563227"/>
                </a:lnTo>
                <a:lnTo>
                  <a:pt x="0" y="4563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0000"/>
            </a:blip>
            <a:stretch>
              <a:fillRect b="0" l="0" r="-117037" t="-124487"/>
            </a:stretch>
          </a:blipFill>
          <a:ln>
            <a:noFill/>
          </a:ln>
        </p:spPr>
      </p:sp>
      <p:sp>
        <p:nvSpPr>
          <p:cNvPr id="37" name="Google Shape;37;p5"/>
          <p:cNvSpPr/>
          <p:nvPr/>
        </p:nvSpPr>
        <p:spPr>
          <a:xfrm>
            <a:off x="3333452" y="7787896"/>
            <a:ext cx="11621095" cy="1642961"/>
          </a:xfrm>
          <a:custGeom>
            <a:rect b="b" l="l" r="r" t="t"/>
            <a:pathLst>
              <a:path extrusionOk="0" h="1642961" w="11621095">
                <a:moveTo>
                  <a:pt x="0" y="0"/>
                </a:moveTo>
                <a:lnTo>
                  <a:pt x="11621096" y="0"/>
                </a:lnTo>
                <a:lnTo>
                  <a:pt x="11621096" y="1642961"/>
                </a:lnTo>
                <a:lnTo>
                  <a:pt x="0" y="1642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42119" l="-107156" r="-38586" t="-841579"/>
            </a:stretch>
          </a:blipFill>
          <a:ln>
            <a:noFill/>
          </a:ln>
        </p:spPr>
      </p:sp>
      <p:sp>
        <p:nvSpPr>
          <p:cNvPr id="38" name="Google Shape;38;p5"/>
          <p:cNvSpPr/>
          <p:nvPr/>
        </p:nvSpPr>
        <p:spPr>
          <a:xfrm>
            <a:off x="-631178" y="-1882264"/>
            <a:ext cx="4616897" cy="4655644"/>
          </a:xfrm>
          <a:custGeom>
            <a:rect b="b" l="l" r="r" t="t"/>
            <a:pathLst>
              <a:path extrusionOk="0" h="4655644" w="4616897">
                <a:moveTo>
                  <a:pt x="0" y="0"/>
                </a:moveTo>
                <a:lnTo>
                  <a:pt x="4616897" y="0"/>
                </a:lnTo>
                <a:lnTo>
                  <a:pt x="4616897" y="4655644"/>
                </a:lnTo>
                <a:lnTo>
                  <a:pt x="0" y="4655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0000"/>
            </a:blip>
            <a:stretch>
              <a:fillRect b="0" l="0" r="-117037" t="-124487"/>
            </a:stretch>
          </a:blipFill>
          <a:ln>
            <a:noFill/>
          </a:ln>
        </p:spPr>
      </p:sp>
      <p:sp>
        <p:nvSpPr>
          <p:cNvPr id="39" name="Google Shape;39;p5"/>
          <p:cNvSpPr/>
          <p:nvPr/>
        </p:nvSpPr>
        <p:spPr>
          <a:xfrm rot="10089340">
            <a:off x="15004139" y="2302911"/>
            <a:ext cx="4519661" cy="4557592"/>
          </a:xfrm>
          <a:custGeom>
            <a:rect b="b" l="l" r="r" t="t"/>
            <a:pathLst>
              <a:path extrusionOk="0" h="4563228" w="4525250">
                <a:moveTo>
                  <a:pt x="0" y="0"/>
                </a:moveTo>
                <a:lnTo>
                  <a:pt x="4525250" y="0"/>
                </a:lnTo>
                <a:lnTo>
                  <a:pt x="4525250" y="4563228"/>
                </a:lnTo>
                <a:lnTo>
                  <a:pt x="0" y="4563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0000"/>
            </a:blip>
            <a:stretch>
              <a:fillRect b="0" l="0" r="-117037" t="-124487"/>
            </a:stretch>
          </a:blipFill>
          <a:ln>
            <a:noFill/>
          </a:ln>
        </p:spPr>
      </p:sp>
      <p:sp>
        <p:nvSpPr>
          <p:cNvPr id="40" name="Google Shape;40;p5"/>
          <p:cNvSpPr txBox="1"/>
          <p:nvPr>
            <p:ph type="title"/>
          </p:nvPr>
        </p:nvSpPr>
        <p:spPr>
          <a:xfrm>
            <a:off x="1201300" y="871175"/>
            <a:ext cx="158853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SzPts val="9000"/>
              <a:buFont typeface="Caveat"/>
              <a:buNone/>
              <a:defRPr i="0" sz="9000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41" name="Google Shape;41;p5"/>
          <p:cNvSpPr txBox="1"/>
          <p:nvPr>
            <p:ph idx="1" type="body"/>
          </p:nvPr>
        </p:nvSpPr>
        <p:spPr>
          <a:xfrm>
            <a:off x="3646750" y="7969325"/>
            <a:ext cx="10937700" cy="12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423657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423657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solidFill>
          <a:srgbClr val="64B88B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0"/>
            <a:ext cx="7372953" cy="10290349"/>
          </a:xfrm>
          <a:custGeom>
            <a:rect b="b" l="l" r="r" t="t"/>
            <a:pathLst>
              <a:path extrusionOk="0" h="2756959" w="1941528">
                <a:moveTo>
                  <a:pt x="0" y="0"/>
                </a:moveTo>
                <a:lnTo>
                  <a:pt x="1941528" y="0"/>
                </a:lnTo>
                <a:lnTo>
                  <a:pt x="1941528" y="2756959"/>
                </a:lnTo>
                <a:lnTo>
                  <a:pt x="0" y="2756959"/>
                </a:lnTo>
                <a:close/>
              </a:path>
            </a:pathLst>
          </a:custGeom>
          <a:solidFill>
            <a:srgbClr val="CCE4D7"/>
          </a:solidFill>
          <a:ln>
            <a:noFill/>
          </a:ln>
        </p:spPr>
      </p:sp>
      <p:sp>
        <p:nvSpPr>
          <p:cNvPr id="44" name="Google Shape;44;p6"/>
          <p:cNvSpPr/>
          <p:nvPr/>
        </p:nvSpPr>
        <p:spPr>
          <a:xfrm rot="-10430020">
            <a:off x="1065756" y="5439586"/>
            <a:ext cx="5308240" cy="3522599"/>
          </a:xfrm>
          <a:custGeom>
            <a:rect b="b" l="l" r="r" t="t"/>
            <a:pathLst>
              <a:path extrusionOk="0" h="3519817" w="5304048">
                <a:moveTo>
                  <a:pt x="0" y="0"/>
                </a:moveTo>
                <a:lnTo>
                  <a:pt x="5304048" y="0"/>
                </a:lnTo>
                <a:lnTo>
                  <a:pt x="5304048" y="3519818"/>
                </a:lnTo>
                <a:lnTo>
                  <a:pt x="0" y="35198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69000"/>
            </a:blip>
            <a:stretch>
              <a:fillRect b="0" l="0" r="0" t="-19988"/>
            </a:stretch>
          </a:blipFill>
          <a:ln>
            <a:noFill/>
          </a:ln>
        </p:spPr>
      </p:sp>
      <p:sp>
        <p:nvSpPr>
          <p:cNvPr id="45" name="Google Shape;45;p6"/>
          <p:cNvSpPr/>
          <p:nvPr/>
        </p:nvSpPr>
        <p:spPr>
          <a:xfrm>
            <a:off x="1192936" y="4200303"/>
            <a:ext cx="4985867" cy="5200383"/>
          </a:xfrm>
          <a:custGeom>
            <a:rect b="b" l="l" r="r" t="t"/>
            <a:pathLst>
              <a:path extrusionOk="0" h="5200383" w="4985867">
                <a:moveTo>
                  <a:pt x="0" y="0"/>
                </a:moveTo>
                <a:lnTo>
                  <a:pt x="4985867" y="0"/>
                </a:lnTo>
                <a:lnTo>
                  <a:pt x="4985867" y="5200383"/>
                </a:lnTo>
                <a:lnTo>
                  <a:pt x="0" y="5200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" name="Google Shape;46;p6"/>
          <p:cNvSpPr txBox="1"/>
          <p:nvPr/>
        </p:nvSpPr>
        <p:spPr>
          <a:xfrm>
            <a:off x="10318224" y="3089531"/>
            <a:ext cx="25032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6"/>
          <p:cNvSpPr txBox="1"/>
          <p:nvPr>
            <p:ph type="title"/>
          </p:nvPr>
        </p:nvSpPr>
        <p:spPr>
          <a:xfrm>
            <a:off x="891925" y="982500"/>
            <a:ext cx="56559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SzPts val="12000"/>
              <a:buFont typeface="Caveat"/>
              <a:buNone/>
              <a:defRPr i="0" sz="12000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" name="Google Shape;48;p6"/>
          <p:cNvSpPr txBox="1"/>
          <p:nvPr>
            <p:ph idx="1" type="body"/>
          </p:nvPr>
        </p:nvSpPr>
        <p:spPr>
          <a:xfrm>
            <a:off x="8335025" y="1236650"/>
            <a:ext cx="9090300" cy="80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bg>
      <p:bgPr>
        <a:solidFill>
          <a:srgbClr val="9C99D0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/>
          <p:nvPr/>
        </p:nvSpPr>
        <p:spPr>
          <a:xfrm rot="10800000">
            <a:off x="-103626" y="1240947"/>
            <a:ext cx="8354924" cy="8229600"/>
          </a:xfrm>
          <a:custGeom>
            <a:rect b="b" l="l" r="r" t="t"/>
            <a:pathLst>
              <a:path extrusionOk="0" h="8229600" w="8354924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8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" name="Google Shape;51;p7"/>
          <p:cNvSpPr/>
          <p:nvPr/>
        </p:nvSpPr>
        <p:spPr>
          <a:xfrm flipH="1">
            <a:off x="1028700" y="912818"/>
            <a:ext cx="6809994" cy="8229600"/>
          </a:xfrm>
          <a:custGeom>
            <a:rect b="b" l="l" r="r" t="t"/>
            <a:pathLst>
              <a:path extrusionOk="0" h="8229600" w="6809994">
                <a:moveTo>
                  <a:pt x="6809994" y="0"/>
                </a:moveTo>
                <a:lnTo>
                  <a:pt x="0" y="0"/>
                </a:lnTo>
                <a:lnTo>
                  <a:pt x="0" y="8229600"/>
                </a:lnTo>
                <a:lnTo>
                  <a:pt x="6809994" y="8229600"/>
                </a:lnTo>
                <a:lnTo>
                  <a:pt x="6809994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" name="Google Shape;52;p7"/>
          <p:cNvSpPr txBox="1"/>
          <p:nvPr>
            <p:ph type="title"/>
          </p:nvPr>
        </p:nvSpPr>
        <p:spPr>
          <a:xfrm>
            <a:off x="9303625" y="1304125"/>
            <a:ext cx="7952700" cy="3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Caveat"/>
              <a:buNone/>
              <a:defRPr i="0" sz="12000" u="none" cap="none" strike="noStrike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9303625" y="5879925"/>
            <a:ext cx="8121900" cy="3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rgbClr val="F8D4BA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/>
          <p:nvPr/>
        </p:nvSpPr>
        <p:spPr>
          <a:xfrm>
            <a:off x="1028700" y="3914984"/>
            <a:ext cx="7837314" cy="5330246"/>
          </a:xfrm>
          <a:custGeom>
            <a:rect b="b" l="l" r="r" t="t"/>
            <a:pathLst>
              <a:path extrusionOk="0" h="5330246" w="7837314">
                <a:moveTo>
                  <a:pt x="0" y="0"/>
                </a:moveTo>
                <a:lnTo>
                  <a:pt x="7837314" y="0"/>
                </a:lnTo>
                <a:lnTo>
                  <a:pt x="7837314" y="5330247"/>
                </a:lnTo>
                <a:lnTo>
                  <a:pt x="0" y="53302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36312" l="-99143" r="-165234" t="-190290"/>
            </a:stretch>
          </a:blipFill>
          <a:ln>
            <a:noFill/>
          </a:ln>
        </p:spPr>
      </p:sp>
      <p:grpSp>
        <p:nvGrpSpPr>
          <p:cNvPr id="56" name="Google Shape;56;p8"/>
          <p:cNvGrpSpPr/>
          <p:nvPr/>
        </p:nvGrpSpPr>
        <p:grpSpPr>
          <a:xfrm>
            <a:off x="125" y="-144650"/>
            <a:ext cx="18287861" cy="2880708"/>
            <a:chOff x="0" y="-38097"/>
            <a:chExt cx="4842927" cy="758700"/>
          </a:xfrm>
        </p:grpSpPr>
        <p:sp>
          <p:nvSpPr>
            <p:cNvPr id="57" name="Google Shape;57;p8"/>
            <p:cNvSpPr/>
            <p:nvPr/>
          </p:nvSpPr>
          <p:spPr>
            <a:xfrm>
              <a:off x="0" y="0"/>
              <a:ext cx="4842927" cy="720463"/>
            </a:xfrm>
            <a:custGeom>
              <a:rect b="b" l="l" r="r" t="t"/>
              <a:pathLst>
                <a:path extrusionOk="0" h="720463" w="4842927">
                  <a:moveTo>
                    <a:pt x="0" y="0"/>
                  </a:moveTo>
                  <a:lnTo>
                    <a:pt x="4842927" y="0"/>
                  </a:lnTo>
                  <a:lnTo>
                    <a:pt x="4842927" y="720463"/>
                  </a:lnTo>
                  <a:lnTo>
                    <a:pt x="0" y="720463"/>
                  </a:lnTo>
                  <a:close/>
                </a:path>
              </a:pathLst>
            </a:custGeom>
            <a:solidFill>
              <a:srgbClr val="64B88B"/>
            </a:solidFill>
            <a:ln>
              <a:noFill/>
            </a:ln>
          </p:spPr>
        </p:sp>
        <p:sp>
          <p:nvSpPr>
            <p:cNvPr id="58" name="Google Shape;58;p8"/>
            <p:cNvSpPr txBox="1"/>
            <p:nvPr/>
          </p:nvSpPr>
          <p:spPr>
            <a:xfrm>
              <a:off x="26341" y="-38097"/>
              <a:ext cx="48165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Google Shape;59;p8"/>
          <p:cNvSpPr/>
          <p:nvPr/>
        </p:nvSpPr>
        <p:spPr>
          <a:xfrm>
            <a:off x="9421986" y="3928054"/>
            <a:ext cx="7837314" cy="5330246"/>
          </a:xfrm>
          <a:custGeom>
            <a:rect b="b" l="l" r="r" t="t"/>
            <a:pathLst>
              <a:path extrusionOk="0" h="5330246" w="7837314">
                <a:moveTo>
                  <a:pt x="0" y="0"/>
                </a:moveTo>
                <a:lnTo>
                  <a:pt x="7837314" y="0"/>
                </a:lnTo>
                <a:lnTo>
                  <a:pt x="7837314" y="5330246"/>
                </a:lnTo>
                <a:lnTo>
                  <a:pt x="0" y="5330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36312" l="-99143" r="-165234" t="-190290"/>
            </a:stretch>
          </a:blipFill>
          <a:ln>
            <a:noFill/>
          </a:ln>
        </p:spPr>
      </p:sp>
      <p:sp>
        <p:nvSpPr>
          <p:cNvPr id="60" name="Google Shape;60;p8"/>
          <p:cNvSpPr txBox="1"/>
          <p:nvPr>
            <p:ph type="title"/>
          </p:nvPr>
        </p:nvSpPr>
        <p:spPr>
          <a:xfrm>
            <a:off x="1201300" y="871175"/>
            <a:ext cx="158853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Caveat"/>
              <a:buNone/>
              <a:defRPr i="0" sz="9000" u="none" cap="none" strike="noStrike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" name="Google Shape;61;p8"/>
          <p:cNvSpPr txBox="1"/>
          <p:nvPr>
            <p:ph idx="1" type="body"/>
          </p:nvPr>
        </p:nvSpPr>
        <p:spPr>
          <a:xfrm>
            <a:off x="1383025" y="4217850"/>
            <a:ext cx="7074000" cy="46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2" name="Google Shape;62;p8"/>
          <p:cNvSpPr txBox="1"/>
          <p:nvPr>
            <p:ph idx="2" type="body"/>
          </p:nvPr>
        </p:nvSpPr>
        <p:spPr>
          <a:xfrm>
            <a:off x="9803638" y="4217850"/>
            <a:ext cx="7074000" cy="46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bg>
      <p:bgPr>
        <a:solidFill>
          <a:srgbClr val="D7C9E8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/>
          <p:nvPr/>
        </p:nvSpPr>
        <p:spPr>
          <a:xfrm>
            <a:off x="1028700" y="2799970"/>
            <a:ext cx="4848346" cy="6458330"/>
          </a:xfrm>
          <a:custGeom>
            <a:rect b="b" l="l" r="r" t="t"/>
            <a:pathLst>
              <a:path extrusionOk="0" h="6458330" w="4848346">
                <a:moveTo>
                  <a:pt x="0" y="0"/>
                </a:moveTo>
                <a:lnTo>
                  <a:pt x="4848346" y="0"/>
                </a:lnTo>
                <a:lnTo>
                  <a:pt x="4848346" y="6458330"/>
                </a:lnTo>
                <a:lnTo>
                  <a:pt x="0" y="6458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59345" l="-227965" r="-261031" t="-192729"/>
            </a:stretch>
          </a:blipFill>
          <a:ln>
            <a:noFill/>
          </a:ln>
        </p:spPr>
      </p:sp>
      <p:sp>
        <p:nvSpPr>
          <p:cNvPr id="65" name="Google Shape;65;p9"/>
          <p:cNvSpPr/>
          <p:nvPr/>
        </p:nvSpPr>
        <p:spPr>
          <a:xfrm>
            <a:off x="6659311" y="2799970"/>
            <a:ext cx="4908862" cy="6458330"/>
          </a:xfrm>
          <a:custGeom>
            <a:rect b="b" l="l" r="r" t="t"/>
            <a:pathLst>
              <a:path extrusionOk="0" h="6458330" w="4908862">
                <a:moveTo>
                  <a:pt x="0" y="0"/>
                </a:moveTo>
                <a:lnTo>
                  <a:pt x="4908862" y="0"/>
                </a:lnTo>
                <a:lnTo>
                  <a:pt x="4908862" y="6458330"/>
                </a:lnTo>
                <a:lnTo>
                  <a:pt x="0" y="6458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2498" l="-225154" r="-256579" t="-139576"/>
            </a:stretch>
          </a:blipFill>
          <a:ln>
            <a:noFill/>
          </a:ln>
        </p:spPr>
      </p:sp>
      <p:sp>
        <p:nvSpPr>
          <p:cNvPr id="66" name="Google Shape;66;p9"/>
          <p:cNvSpPr/>
          <p:nvPr/>
        </p:nvSpPr>
        <p:spPr>
          <a:xfrm>
            <a:off x="12406373" y="2799970"/>
            <a:ext cx="4852927" cy="6458330"/>
          </a:xfrm>
          <a:custGeom>
            <a:rect b="b" l="l" r="r" t="t"/>
            <a:pathLst>
              <a:path extrusionOk="0" h="6458330" w="4852927">
                <a:moveTo>
                  <a:pt x="0" y="0"/>
                </a:moveTo>
                <a:lnTo>
                  <a:pt x="4852927" y="0"/>
                </a:lnTo>
                <a:lnTo>
                  <a:pt x="4852927" y="6458330"/>
                </a:lnTo>
                <a:lnTo>
                  <a:pt x="0" y="6458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2498" l="-221608" r="-266868" t="-139576"/>
            </a:stretch>
          </a:blipFill>
          <a:ln>
            <a:noFill/>
          </a:ln>
        </p:spPr>
      </p:sp>
      <p:sp>
        <p:nvSpPr>
          <p:cNvPr id="67" name="Google Shape;67;p9"/>
          <p:cNvSpPr txBox="1"/>
          <p:nvPr>
            <p:ph type="title"/>
          </p:nvPr>
        </p:nvSpPr>
        <p:spPr>
          <a:xfrm>
            <a:off x="1201300" y="871175"/>
            <a:ext cx="158853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SzPts val="9000"/>
              <a:buFont typeface="Caveat"/>
              <a:buNone/>
              <a:defRPr i="0" sz="9000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68" name="Google Shape;68;p9"/>
          <p:cNvSpPr/>
          <p:nvPr>
            <p:ph idx="2" type="pic"/>
          </p:nvPr>
        </p:nvSpPr>
        <p:spPr>
          <a:xfrm>
            <a:off x="1383175" y="3133775"/>
            <a:ext cx="4139400" cy="28833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9"/>
          <p:cNvSpPr txBox="1"/>
          <p:nvPr>
            <p:ph idx="1" type="body"/>
          </p:nvPr>
        </p:nvSpPr>
        <p:spPr>
          <a:xfrm>
            <a:off x="1383175" y="6152075"/>
            <a:ext cx="4139400" cy="27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0" name="Google Shape;70;p9"/>
          <p:cNvSpPr/>
          <p:nvPr>
            <p:ph idx="3" type="pic"/>
          </p:nvPr>
        </p:nvSpPr>
        <p:spPr>
          <a:xfrm>
            <a:off x="7044038" y="3133775"/>
            <a:ext cx="4139400" cy="28833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9"/>
          <p:cNvSpPr txBox="1"/>
          <p:nvPr>
            <p:ph idx="4" type="body"/>
          </p:nvPr>
        </p:nvSpPr>
        <p:spPr>
          <a:xfrm>
            <a:off x="7044038" y="6152075"/>
            <a:ext cx="4139400" cy="27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2" name="Google Shape;72;p9"/>
          <p:cNvSpPr/>
          <p:nvPr>
            <p:ph idx="5" type="pic"/>
          </p:nvPr>
        </p:nvSpPr>
        <p:spPr>
          <a:xfrm>
            <a:off x="12763125" y="3133775"/>
            <a:ext cx="4139400" cy="28833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9"/>
          <p:cNvSpPr txBox="1"/>
          <p:nvPr>
            <p:ph idx="6" type="body"/>
          </p:nvPr>
        </p:nvSpPr>
        <p:spPr>
          <a:xfrm>
            <a:off x="12763125" y="6152075"/>
            <a:ext cx="4139400" cy="27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bg>
      <p:bgPr>
        <a:solidFill>
          <a:srgbClr val="F8D4BA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/>
          <p:nvPr/>
        </p:nvSpPr>
        <p:spPr>
          <a:xfrm>
            <a:off x="6591617" y="1028700"/>
            <a:ext cx="5104765" cy="8229600"/>
          </a:xfrm>
          <a:custGeom>
            <a:rect b="b" l="l" r="r" t="t"/>
            <a:pathLst>
              <a:path extrusionOk="0" h="8229600" w="5104765">
                <a:moveTo>
                  <a:pt x="0" y="0"/>
                </a:moveTo>
                <a:lnTo>
                  <a:pt x="5104766" y="0"/>
                </a:lnTo>
                <a:lnTo>
                  <a:pt x="51047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88287" l="-205733" r="-253675" t="-88024"/>
            </a:stretch>
          </a:blipFill>
          <a:ln>
            <a:noFill/>
          </a:ln>
        </p:spPr>
      </p:sp>
      <p:sp>
        <p:nvSpPr>
          <p:cNvPr id="76" name="Google Shape;76;p10"/>
          <p:cNvSpPr/>
          <p:nvPr/>
        </p:nvSpPr>
        <p:spPr>
          <a:xfrm>
            <a:off x="12154535" y="1028700"/>
            <a:ext cx="5104765" cy="8229600"/>
          </a:xfrm>
          <a:custGeom>
            <a:rect b="b" l="l" r="r" t="t"/>
            <a:pathLst>
              <a:path extrusionOk="0" h="8229600" w="5104765">
                <a:moveTo>
                  <a:pt x="0" y="0"/>
                </a:moveTo>
                <a:lnTo>
                  <a:pt x="5104765" y="0"/>
                </a:lnTo>
                <a:lnTo>
                  <a:pt x="5104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88287" l="-205733" r="-253675" t="-88024"/>
            </a:stretch>
          </a:blipFill>
          <a:ln>
            <a:noFill/>
          </a:ln>
        </p:spPr>
      </p:sp>
      <p:sp>
        <p:nvSpPr>
          <p:cNvPr id="77" name="Google Shape;77;p10"/>
          <p:cNvSpPr txBox="1"/>
          <p:nvPr>
            <p:ph type="title"/>
          </p:nvPr>
        </p:nvSpPr>
        <p:spPr>
          <a:xfrm>
            <a:off x="1201300" y="1028700"/>
            <a:ext cx="4237500" cy="31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rgbClr val="423657"/>
              </a:buClr>
              <a:buSzPts val="9000"/>
              <a:buFont typeface="Caveat"/>
              <a:buNone/>
              <a:defRPr i="0" sz="9000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78" name="Google Shape;78;p10"/>
          <p:cNvSpPr/>
          <p:nvPr>
            <p:ph idx="2" type="pic"/>
          </p:nvPr>
        </p:nvSpPr>
        <p:spPr>
          <a:xfrm>
            <a:off x="6962100" y="1389600"/>
            <a:ext cx="4364700" cy="44160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0"/>
          <p:cNvSpPr txBox="1"/>
          <p:nvPr>
            <p:ph idx="1" type="body"/>
          </p:nvPr>
        </p:nvSpPr>
        <p:spPr>
          <a:xfrm>
            <a:off x="6962100" y="6028400"/>
            <a:ext cx="4364700" cy="27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0" name="Google Shape;80;p10"/>
          <p:cNvSpPr/>
          <p:nvPr>
            <p:ph idx="3" type="pic"/>
          </p:nvPr>
        </p:nvSpPr>
        <p:spPr>
          <a:xfrm>
            <a:off x="12524563" y="1389600"/>
            <a:ext cx="4364700" cy="44160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0"/>
          <p:cNvSpPr txBox="1"/>
          <p:nvPr>
            <p:ph idx="4" type="body"/>
          </p:nvPr>
        </p:nvSpPr>
        <p:spPr>
          <a:xfrm>
            <a:off x="12524563" y="6028400"/>
            <a:ext cx="4364700" cy="27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0F1A38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rgbClr val="0F1A38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56850" y="7119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"/>
              <a:buNone/>
              <a:defRPr i="0" sz="60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56850" y="20375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–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»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•"/>
              <a:defRPr i="0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9.png"/><Relationship Id="rId7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3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12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47.png"/><Relationship Id="rId8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1" Type="http://schemas.openxmlformats.org/officeDocument/2006/relationships/image" Target="../media/image9.png"/><Relationship Id="rId10" Type="http://schemas.openxmlformats.org/officeDocument/2006/relationships/image" Target="../media/image12.png"/><Relationship Id="rId9" Type="http://schemas.openxmlformats.org/officeDocument/2006/relationships/image" Target="../media/image8.png"/><Relationship Id="rId5" Type="http://schemas.openxmlformats.org/officeDocument/2006/relationships/image" Target="../media/image49.png"/><Relationship Id="rId6" Type="http://schemas.openxmlformats.org/officeDocument/2006/relationships/image" Target="../media/image44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9.png"/><Relationship Id="rId7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48.png"/><Relationship Id="rId5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8.png"/><Relationship Id="rId4" Type="http://schemas.openxmlformats.org/officeDocument/2006/relationships/image" Target="../media/image30.png"/><Relationship Id="rId9" Type="http://schemas.openxmlformats.org/officeDocument/2006/relationships/image" Target="../media/image28.png"/><Relationship Id="rId5" Type="http://schemas.openxmlformats.org/officeDocument/2006/relationships/image" Target="../media/image24.png"/><Relationship Id="rId6" Type="http://schemas.openxmlformats.org/officeDocument/2006/relationships/image" Target="../media/image31.png"/><Relationship Id="rId7" Type="http://schemas.openxmlformats.org/officeDocument/2006/relationships/image" Target="../media/image37.png"/><Relationship Id="rId8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34.jpg"/><Relationship Id="rId5" Type="http://schemas.openxmlformats.org/officeDocument/2006/relationships/image" Target="../media/image5.png"/><Relationship Id="rId6" Type="http://schemas.openxmlformats.org/officeDocument/2006/relationships/image" Target="../media/image25.jpg"/><Relationship Id="rId7" Type="http://schemas.openxmlformats.org/officeDocument/2006/relationships/image" Target="../media/image7.png"/><Relationship Id="rId8" Type="http://schemas.openxmlformats.org/officeDocument/2006/relationships/image" Target="../media/image4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2.jpg"/><Relationship Id="rId5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E4D7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/>
          <p:nvPr/>
        </p:nvSpPr>
        <p:spPr>
          <a:xfrm>
            <a:off x="9144000" y="1931089"/>
            <a:ext cx="10687493" cy="8683316"/>
          </a:xfrm>
          <a:custGeom>
            <a:rect b="b" l="l" r="r" t="t"/>
            <a:pathLst>
              <a:path extrusionOk="0" h="8683316" w="10687493">
                <a:moveTo>
                  <a:pt x="0" y="0"/>
                </a:moveTo>
                <a:lnTo>
                  <a:pt x="10687493" y="0"/>
                </a:lnTo>
                <a:lnTo>
                  <a:pt x="10687493" y="8683315"/>
                </a:lnTo>
                <a:lnTo>
                  <a:pt x="0" y="8683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9000"/>
            </a:blip>
            <a:stretch>
              <a:fillRect b="0" l="0" r="-2036" t="0"/>
            </a:stretch>
          </a:blipFill>
          <a:ln>
            <a:noFill/>
          </a:ln>
        </p:spPr>
      </p:sp>
      <p:sp>
        <p:nvSpPr>
          <p:cNvPr id="92" name="Google Shape;92;p12"/>
          <p:cNvSpPr/>
          <p:nvPr/>
        </p:nvSpPr>
        <p:spPr>
          <a:xfrm>
            <a:off x="9803670" y="1552156"/>
            <a:ext cx="9452175" cy="8873229"/>
          </a:xfrm>
          <a:custGeom>
            <a:rect b="b" l="l" r="r" t="t"/>
            <a:pathLst>
              <a:path extrusionOk="0" h="8873229" w="9452175">
                <a:moveTo>
                  <a:pt x="0" y="0"/>
                </a:moveTo>
                <a:lnTo>
                  <a:pt x="9452174" y="0"/>
                </a:lnTo>
                <a:lnTo>
                  <a:pt x="9452174" y="8873229"/>
                </a:lnTo>
                <a:lnTo>
                  <a:pt x="0" y="88732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12"/>
          <p:cNvSpPr/>
          <p:nvPr/>
        </p:nvSpPr>
        <p:spPr>
          <a:xfrm>
            <a:off x="1028700" y="1028700"/>
            <a:ext cx="3755738" cy="1046912"/>
          </a:xfrm>
          <a:custGeom>
            <a:rect b="b" l="l" r="r" t="t"/>
            <a:pathLst>
              <a:path extrusionOk="0" h="1046912" w="3755738">
                <a:moveTo>
                  <a:pt x="0" y="0"/>
                </a:moveTo>
                <a:lnTo>
                  <a:pt x="3755738" y="0"/>
                </a:lnTo>
                <a:lnTo>
                  <a:pt x="3755738" y="1046912"/>
                </a:lnTo>
                <a:lnTo>
                  <a:pt x="0" y="1046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" name="Google Shape;94;p12"/>
          <p:cNvSpPr txBox="1"/>
          <p:nvPr/>
        </p:nvSpPr>
        <p:spPr>
          <a:xfrm>
            <a:off x="1028700" y="3736033"/>
            <a:ext cx="9108900" cy="41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81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Mental Health and Academic</a:t>
            </a:r>
            <a:endParaRPr/>
          </a:p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81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Success</a:t>
            </a:r>
            <a:endParaRPr/>
          </a:p>
        </p:txBody>
      </p:sp>
      <p:sp>
        <p:nvSpPr>
          <p:cNvPr id="95" name="Google Shape;95;p12"/>
          <p:cNvSpPr txBox="1"/>
          <p:nvPr/>
        </p:nvSpPr>
        <p:spPr>
          <a:xfrm>
            <a:off x="1581477" y="1021853"/>
            <a:ext cx="2650185" cy="7451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13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Grade 10 </a:t>
            </a:r>
            <a:endParaRPr/>
          </a:p>
        </p:txBody>
      </p:sp>
      <p:sp>
        <p:nvSpPr>
          <p:cNvPr id="96" name="Google Shape;96;p12"/>
          <p:cNvSpPr txBox="1"/>
          <p:nvPr/>
        </p:nvSpPr>
        <p:spPr>
          <a:xfrm>
            <a:off x="1028700" y="2696541"/>
            <a:ext cx="5773570" cy="570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A seminar on</a:t>
            </a:r>
            <a:endParaRPr/>
          </a:p>
        </p:txBody>
      </p:sp>
      <p:sp>
        <p:nvSpPr>
          <p:cNvPr id="97" name="Google Shape;97;p12"/>
          <p:cNvSpPr/>
          <p:nvPr/>
        </p:nvSpPr>
        <p:spPr>
          <a:xfrm>
            <a:off x="1028700" y="8382837"/>
            <a:ext cx="4249300" cy="858953"/>
          </a:xfrm>
          <a:custGeom>
            <a:rect b="b" l="l" r="r" t="t"/>
            <a:pathLst>
              <a:path extrusionOk="0" h="858953" w="4249300">
                <a:moveTo>
                  <a:pt x="0" y="0"/>
                </a:moveTo>
                <a:lnTo>
                  <a:pt x="4249300" y="0"/>
                </a:lnTo>
                <a:lnTo>
                  <a:pt x="4249300" y="858953"/>
                </a:lnTo>
                <a:lnTo>
                  <a:pt x="0" y="8589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55469" l="-88045" r="-39444" t="-440507"/>
            </a:stretch>
          </a:blipFill>
          <a:ln>
            <a:noFill/>
          </a:ln>
        </p:spPr>
      </p:sp>
      <p:sp>
        <p:nvSpPr>
          <p:cNvPr id="98" name="Google Shape;98;p12"/>
          <p:cNvSpPr txBox="1"/>
          <p:nvPr/>
        </p:nvSpPr>
        <p:spPr>
          <a:xfrm>
            <a:off x="1155166" y="8514816"/>
            <a:ext cx="3996367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Miss Margot Sleet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4B88B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1"/>
          <p:cNvSpPr/>
          <p:nvPr/>
        </p:nvSpPr>
        <p:spPr>
          <a:xfrm>
            <a:off x="1028700" y="2661512"/>
            <a:ext cx="6037993" cy="1466850"/>
          </a:xfrm>
          <a:custGeom>
            <a:rect b="b" l="l" r="r" t="t"/>
            <a:pathLst>
              <a:path extrusionOk="0" h="1466850" w="6037993">
                <a:moveTo>
                  <a:pt x="0" y="0"/>
                </a:moveTo>
                <a:lnTo>
                  <a:pt x="6037993" y="0"/>
                </a:lnTo>
                <a:lnTo>
                  <a:pt x="6037993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70525" l="-6688" r="-53410" t="-254216"/>
            </a:stretch>
          </a:blipFill>
          <a:ln>
            <a:noFill/>
          </a:ln>
        </p:spPr>
      </p:sp>
      <p:sp>
        <p:nvSpPr>
          <p:cNvPr id="214" name="Google Shape;214;p21"/>
          <p:cNvSpPr/>
          <p:nvPr/>
        </p:nvSpPr>
        <p:spPr>
          <a:xfrm rot="5400000">
            <a:off x="10424668" y="1713249"/>
            <a:ext cx="7453244" cy="7341445"/>
          </a:xfrm>
          <a:custGeom>
            <a:rect b="b" l="l" r="r" t="t"/>
            <a:pathLst>
              <a:path extrusionOk="0" h="7341445" w="7453244">
                <a:moveTo>
                  <a:pt x="0" y="0"/>
                </a:moveTo>
                <a:lnTo>
                  <a:pt x="7453244" y="0"/>
                </a:lnTo>
                <a:lnTo>
                  <a:pt x="7453244" y="7341446"/>
                </a:lnTo>
                <a:lnTo>
                  <a:pt x="0" y="73414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8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21"/>
          <p:cNvSpPr/>
          <p:nvPr/>
        </p:nvSpPr>
        <p:spPr>
          <a:xfrm flipH="1">
            <a:off x="11281217" y="1028700"/>
            <a:ext cx="5740146" cy="8229600"/>
          </a:xfrm>
          <a:custGeom>
            <a:rect b="b" l="l" r="r" t="t"/>
            <a:pathLst>
              <a:path extrusionOk="0" h="8229600" w="5740146">
                <a:moveTo>
                  <a:pt x="5740146" y="0"/>
                </a:moveTo>
                <a:lnTo>
                  <a:pt x="0" y="0"/>
                </a:lnTo>
                <a:lnTo>
                  <a:pt x="0" y="8229600"/>
                </a:lnTo>
                <a:lnTo>
                  <a:pt x="5740146" y="8229600"/>
                </a:lnTo>
                <a:lnTo>
                  <a:pt x="574014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21"/>
          <p:cNvSpPr txBox="1"/>
          <p:nvPr/>
        </p:nvSpPr>
        <p:spPr>
          <a:xfrm>
            <a:off x="1028700" y="1123950"/>
            <a:ext cx="8951471" cy="13716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FDF3E9"/>
                </a:solidFill>
                <a:latin typeface="Caveat"/>
                <a:ea typeface="Caveat"/>
                <a:cs typeface="Caveat"/>
                <a:sym typeface="Caveat"/>
              </a:rPr>
              <a:t>Grounding activity: </a:t>
            </a:r>
            <a:endParaRPr/>
          </a:p>
        </p:txBody>
      </p:sp>
      <p:sp>
        <p:nvSpPr>
          <p:cNvPr id="217" name="Google Shape;217;p21"/>
          <p:cNvSpPr txBox="1"/>
          <p:nvPr/>
        </p:nvSpPr>
        <p:spPr>
          <a:xfrm>
            <a:off x="1028700" y="6076950"/>
            <a:ext cx="65499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DF3E9"/>
                </a:solidFill>
                <a:latin typeface="Nunito"/>
                <a:ea typeface="Nunito"/>
                <a:cs typeface="Nunito"/>
                <a:sym typeface="Nunito"/>
              </a:rPr>
              <a:t>Another healthy habit you can start practicing whenever you’re anxious is the 5-4-3-2-1 grounding technique.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FDF3E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DF3E9"/>
                </a:solidFill>
                <a:latin typeface="Nunito"/>
                <a:ea typeface="Nunito"/>
                <a:cs typeface="Nunito"/>
                <a:sym typeface="Nunito"/>
              </a:rPr>
              <a:t>Before you begin, take a few slow, deep breaths.</a:t>
            </a:r>
            <a:endParaRPr/>
          </a:p>
        </p:txBody>
      </p:sp>
      <p:sp>
        <p:nvSpPr>
          <p:cNvPr id="218" name="Google Shape;218;p21"/>
          <p:cNvSpPr txBox="1"/>
          <p:nvPr/>
        </p:nvSpPr>
        <p:spPr>
          <a:xfrm>
            <a:off x="1442275" y="2709125"/>
            <a:ext cx="52107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5-4-3-2-1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7C9E8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 txBox="1"/>
          <p:nvPr/>
        </p:nvSpPr>
        <p:spPr>
          <a:xfrm>
            <a:off x="1028700" y="1167298"/>
            <a:ext cx="16230600" cy="24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Grounding activity: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5-4-3-2-1</a:t>
            </a:r>
            <a:endParaRPr/>
          </a:p>
        </p:txBody>
      </p:sp>
      <p:sp>
        <p:nvSpPr>
          <p:cNvPr id="224" name="Google Shape;224;p22"/>
          <p:cNvSpPr txBox="1"/>
          <p:nvPr/>
        </p:nvSpPr>
        <p:spPr>
          <a:xfrm>
            <a:off x="3019957" y="3697932"/>
            <a:ext cx="12248086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Once you find your breath, acknowledge:</a:t>
            </a:r>
            <a:endParaRPr/>
          </a:p>
        </p:txBody>
      </p:sp>
      <p:sp>
        <p:nvSpPr>
          <p:cNvPr id="225" name="Google Shape;225;p22"/>
          <p:cNvSpPr/>
          <p:nvPr/>
        </p:nvSpPr>
        <p:spPr>
          <a:xfrm>
            <a:off x="1028700" y="5310982"/>
            <a:ext cx="3018211" cy="3970900"/>
          </a:xfrm>
          <a:custGeom>
            <a:rect b="b" l="l" r="r" t="t"/>
            <a:pathLst>
              <a:path extrusionOk="0" h="3970900" w="3018211">
                <a:moveTo>
                  <a:pt x="0" y="0"/>
                </a:moveTo>
                <a:lnTo>
                  <a:pt x="3018211" y="0"/>
                </a:lnTo>
                <a:lnTo>
                  <a:pt x="3018211" y="3970901"/>
                </a:lnTo>
                <a:lnTo>
                  <a:pt x="0" y="3970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2506" l="-225154" r="-256579" t="-139593"/>
            </a:stretch>
          </a:blipFill>
          <a:ln>
            <a:noFill/>
          </a:ln>
        </p:spPr>
      </p:sp>
      <p:sp>
        <p:nvSpPr>
          <p:cNvPr id="226" name="Google Shape;226;p22"/>
          <p:cNvSpPr/>
          <p:nvPr/>
        </p:nvSpPr>
        <p:spPr>
          <a:xfrm rot="-5400000">
            <a:off x="3860374" y="5789054"/>
            <a:ext cx="3959331" cy="3014756"/>
          </a:xfrm>
          <a:custGeom>
            <a:rect b="b" l="l" r="r" t="t"/>
            <a:pathLst>
              <a:path extrusionOk="0" h="3014756" w="3959331">
                <a:moveTo>
                  <a:pt x="0" y="0"/>
                </a:moveTo>
                <a:lnTo>
                  <a:pt x="3959330" y="0"/>
                </a:lnTo>
                <a:lnTo>
                  <a:pt x="3959330" y="3014757"/>
                </a:lnTo>
                <a:lnTo>
                  <a:pt x="0" y="3014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02227" l="-241606" r="-283119" t="-351110"/>
            </a:stretch>
          </a:blipFill>
          <a:ln>
            <a:noFill/>
          </a:ln>
        </p:spPr>
      </p:sp>
      <p:sp>
        <p:nvSpPr>
          <p:cNvPr id="227" name="Google Shape;227;p22"/>
          <p:cNvSpPr/>
          <p:nvPr/>
        </p:nvSpPr>
        <p:spPr>
          <a:xfrm rot="-5400000">
            <a:off x="7164335" y="5789054"/>
            <a:ext cx="3959331" cy="3014756"/>
          </a:xfrm>
          <a:custGeom>
            <a:rect b="b" l="l" r="r" t="t"/>
            <a:pathLst>
              <a:path extrusionOk="0" h="3014756" w="3959331">
                <a:moveTo>
                  <a:pt x="0" y="0"/>
                </a:moveTo>
                <a:lnTo>
                  <a:pt x="3959330" y="0"/>
                </a:lnTo>
                <a:lnTo>
                  <a:pt x="3959330" y="3014757"/>
                </a:lnTo>
                <a:lnTo>
                  <a:pt x="0" y="3014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2227" l="-241606" r="-283119" t="-351110"/>
            </a:stretch>
          </a:blipFill>
          <a:ln>
            <a:noFill/>
          </a:ln>
        </p:spPr>
      </p:sp>
      <p:sp>
        <p:nvSpPr>
          <p:cNvPr id="228" name="Google Shape;228;p22"/>
          <p:cNvSpPr/>
          <p:nvPr/>
        </p:nvSpPr>
        <p:spPr>
          <a:xfrm rot="-5400000">
            <a:off x="10468296" y="5789054"/>
            <a:ext cx="3959331" cy="3014756"/>
          </a:xfrm>
          <a:custGeom>
            <a:rect b="b" l="l" r="r" t="t"/>
            <a:pathLst>
              <a:path extrusionOk="0" h="3014756" w="3959331">
                <a:moveTo>
                  <a:pt x="0" y="0"/>
                </a:moveTo>
                <a:lnTo>
                  <a:pt x="3959330" y="0"/>
                </a:lnTo>
                <a:lnTo>
                  <a:pt x="3959330" y="3014757"/>
                </a:lnTo>
                <a:lnTo>
                  <a:pt x="0" y="3014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02227" l="-241606" r="-283119" t="-351110"/>
            </a:stretch>
          </a:blipFill>
          <a:ln>
            <a:noFill/>
          </a:ln>
        </p:spPr>
      </p:sp>
      <p:sp>
        <p:nvSpPr>
          <p:cNvPr id="229" name="Google Shape;229;p22"/>
          <p:cNvSpPr/>
          <p:nvPr/>
        </p:nvSpPr>
        <p:spPr>
          <a:xfrm rot="-5400000">
            <a:off x="13772256" y="5789054"/>
            <a:ext cx="3959331" cy="3014756"/>
          </a:xfrm>
          <a:custGeom>
            <a:rect b="b" l="l" r="r" t="t"/>
            <a:pathLst>
              <a:path extrusionOk="0" h="3014756" w="3959331">
                <a:moveTo>
                  <a:pt x="0" y="0"/>
                </a:moveTo>
                <a:lnTo>
                  <a:pt x="3959331" y="0"/>
                </a:lnTo>
                <a:lnTo>
                  <a:pt x="3959331" y="3014757"/>
                </a:lnTo>
                <a:lnTo>
                  <a:pt x="0" y="3014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202227" l="-241606" r="-283119" t="-351110"/>
            </a:stretch>
          </a:blipFill>
          <a:ln>
            <a:noFill/>
          </a:ln>
        </p:spPr>
      </p:sp>
      <p:sp>
        <p:nvSpPr>
          <p:cNvPr id="230" name="Google Shape;230;p22"/>
          <p:cNvSpPr txBox="1"/>
          <p:nvPr/>
        </p:nvSpPr>
        <p:spPr>
          <a:xfrm>
            <a:off x="1692624" y="7645750"/>
            <a:ext cx="1687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things you see</a:t>
            </a:r>
            <a:endParaRPr/>
          </a:p>
        </p:txBody>
      </p:sp>
      <p:sp>
        <p:nvSpPr>
          <p:cNvPr id="231" name="Google Shape;231;p22"/>
          <p:cNvSpPr txBox="1"/>
          <p:nvPr/>
        </p:nvSpPr>
        <p:spPr>
          <a:xfrm>
            <a:off x="4513621" y="7645745"/>
            <a:ext cx="2652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things you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can touch</a:t>
            </a:r>
            <a:endParaRPr/>
          </a:p>
        </p:txBody>
      </p:sp>
      <p:sp>
        <p:nvSpPr>
          <p:cNvPr id="232" name="Google Shape;232;p22"/>
          <p:cNvSpPr txBox="1"/>
          <p:nvPr/>
        </p:nvSpPr>
        <p:spPr>
          <a:xfrm>
            <a:off x="8300375" y="7645750"/>
            <a:ext cx="1687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things you hear</a:t>
            </a:r>
            <a:endParaRPr/>
          </a:p>
        </p:txBody>
      </p:sp>
      <p:sp>
        <p:nvSpPr>
          <p:cNvPr id="233" name="Google Shape;233;p22"/>
          <p:cNvSpPr txBox="1"/>
          <p:nvPr/>
        </p:nvSpPr>
        <p:spPr>
          <a:xfrm>
            <a:off x="11121543" y="7645745"/>
            <a:ext cx="2652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things you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can smell</a:t>
            </a:r>
            <a:endParaRPr/>
          </a:p>
        </p:txBody>
      </p:sp>
      <p:sp>
        <p:nvSpPr>
          <p:cNvPr id="234" name="Google Shape;234;p22"/>
          <p:cNvSpPr txBox="1"/>
          <p:nvPr/>
        </p:nvSpPr>
        <p:spPr>
          <a:xfrm>
            <a:off x="14425504" y="7645745"/>
            <a:ext cx="2652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thing you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can taste</a:t>
            </a:r>
            <a:endParaRPr/>
          </a:p>
        </p:txBody>
      </p:sp>
      <p:sp>
        <p:nvSpPr>
          <p:cNvPr id="235" name="Google Shape;235;p22"/>
          <p:cNvSpPr txBox="1"/>
          <p:nvPr/>
        </p:nvSpPr>
        <p:spPr>
          <a:xfrm>
            <a:off x="1991663" y="5696802"/>
            <a:ext cx="1088700" cy="1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189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5</a:t>
            </a:r>
            <a:endParaRPr/>
          </a:p>
        </p:txBody>
      </p:sp>
      <p:sp>
        <p:nvSpPr>
          <p:cNvPr id="236" name="Google Shape;236;p22"/>
          <p:cNvSpPr txBox="1"/>
          <p:nvPr/>
        </p:nvSpPr>
        <p:spPr>
          <a:xfrm>
            <a:off x="5295624" y="5696802"/>
            <a:ext cx="856200" cy="1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189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4</a:t>
            </a:r>
            <a:endParaRPr/>
          </a:p>
        </p:txBody>
      </p:sp>
      <p:sp>
        <p:nvSpPr>
          <p:cNvPr id="237" name="Google Shape;237;p22"/>
          <p:cNvSpPr txBox="1"/>
          <p:nvPr/>
        </p:nvSpPr>
        <p:spPr>
          <a:xfrm>
            <a:off x="8595192" y="5696802"/>
            <a:ext cx="1088700" cy="1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189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3</a:t>
            </a:r>
            <a:endParaRPr/>
          </a:p>
        </p:txBody>
      </p:sp>
      <p:sp>
        <p:nvSpPr>
          <p:cNvPr id="238" name="Google Shape;238;p22"/>
          <p:cNvSpPr txBox="1"/>
          <p:nvPr/>
        </p:nvSpPr>
        <p:spPr>
          <a:xfrm>
            <a:off x="11903546" y="5696802"/>
            <a:ext cx="1088700" cy="1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189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2</a:t>
            </a:r>
            <a:endParaRPr/>
          </a:p>
        </p:txBody>
      </p:sp>
      <p:sp>
        <p:nvSpPr>
          <p:cNvPr id="239" name="Google Shape;239;p22"/>
          <p:cNvSpPr txBox="1"/>
          <p:nvPr/>
        </p:nvSpPr>
        <p:spPr>
          <a:xfrm>
            <a:off x="15212639" y="5696802"/>
            <a:ext cx="1088700" cy="1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189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D4BA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3"/>
          <p:cNvSpPr txBox="1"/>
          <p:nvPr/>
        </p:nvSpPr>
        <p:spPr>
          <a:xfrm>
            <a:off x="10292975" y="5498699"/>
            <a:ext cx="6966325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What’s one thing you’re taking with you today?</a:t>
            </a:r>
            <a:endParaRPr/>
          </a:p>
        </p:txBody>
      </p:sp>
      <p:sp>
        <p:nvSpPr>
          <p:cNvPr id="245" name="Google Shape;245;p23"/>
          <p:cNvSpPr txBox="1"/>
          <p:nvPr/>
        </p:nvSpPr>
        <p:spPr>
          <a:xfrm>
            <a:off x="10292975" y="3567384"/>
            <a:ext cx="6966325" cy="13716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Let’s reflect</a:t>
            </a:r>
            <a:endParaRPr/>
          </a:p>
        </p:txBody>
      </p:sp>
      <p:sp>
        <p:nvSpPr>
          <p:cNvPr id="246" name="Google Shape;246;p23"/>
          <p:cNvSpPr/>
          <p:nvPr/>
        </p:nvSpPr>
        <p:spPr>
          <a:xfrm rot="-2305286">
            <a:off x="-644281" y="-603786"/>
            <a:ext cx="11461262" cy="11476921"/>
          </a:xfrm>
          <a:custGeom>
            <a:rect b="b" l="l" r="r" t="t"/>
            <a:pathLst>
              <a:path extrusionOk="0" h="11476921" w="11461262">
                <a:moveTo>
                  <a:pt x="5103242" y="0"/>
                </a:moveTo>
                <a:lnTo>
                  <a:pt x="11461262" y="5043181"/>
                </a:lnTo>
                <a:lnTo>
                  <a:pt x="6358020" y="11476921"/>
                </a:lnTo>
                <a:lnTo>
                  <a:pt x="0" y="6433740"/>
                </a:lnTo>
                <a:lnTo>
                  <a:pt x="510324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24" l="-16721" r="-12941" t="-1777"/>
            </a:stretch>
          </a:blipFill>
          <a:ln>
            <a:noFill/>
          </a:ln>
        </p:spPr>
      </p:sp>
      <p:pic>
        <p:nvPicPr>
          <p:cNvPr id="247" name="Google Shape;247;p23"/>
          <p:cNvPicPr preferRelativeResize="0"/>
          <p:nvPr/>
        </p:nvPicPr>
        <p:blipFill rotWithShape="1">
          <a:blip r:embed="rId4">
            <a:alphaModFix/>
          </a:blip>
          <a:srcRect b="16228" l="0" r="0" t="16229"/>
          <a:stretch/>
        </p:blipFill>
        <p:spPr>
          <a:xfrm>
            <a:off x="1577966" y="1578009"/>
            <a:ext cx="7016768" cy="7113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F8ED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 txBox="1"/>
          <p:nvPr/>
        </p:nvSpPr>
        <p:spPr>
          <a:xfrm>
            <a:off x="1028700" y="1019175"/>
            <a:ext cx="7171598" cy="1685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Key takeaways</a:t>
            </a:r>
            <a:endParaRPr/>
          </a:p>
        </p:txBody>
      </p:sp>
      <p:sp>
        <p:nvSpPr>
          <p:cNvPr id="253" name="Google Shape;253;p24"/>
          <p:cNvSpPr/>
          <p:nvPr/>
        </p:nvSpPr>
        <p:spPr>
          <a:xfrm>
            <a:off x="9421986" y="1021931"/>
            <a:ext cx="7837314" cy="1660388"/>
          </a:xfrm>
          <a:custGeom>
            <a:rect b="b" l="l" r="r" t="t"/>
            <a:pathLst>
              <a:path extrusionOk="0" h="1660388" w="7837314">
                <a:moveTo>
                  <a:pt x="0" y="0"/>
                </a:moveTo>
                <a:lnTo>
                  <a:pt x="7837314" y="0"/>
                </a:lnTo>
                <a:lnTo>
                  <a:pt x="7837314" y="1660388"/>
                </a:lnTo>
                <a:lnTo>
                  <a:pt x="0" y="1660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19646" l="-141029" r="-123349" t="-749466"/>
            </a:stretch>
          </a:blipFill>
          <a:ln>
            <a:noFill/>
          </a:ln>
        </p:spPr>
      </p:sp>
      <p:sp>
        <p:nvSpPr>
          <p:cNvPr id="254" name="Google Shape;254;p24"/>
          <p:cNvSpPr/>
          <p:nvPr/>
        </p:nvSpPr>
        <p:spPr>
          <a:xfrm>
            <a:off x="9421986" y="3207155"/>
            <a:ext cx="7837314" cy="1667157"/>
          </a:xfrm>
          <a:custGeom>
            <a:rect b="b" l="l" r="r" t="t"/>
            <a:pathLst>
              <a:path extrusionOk="0" h="1667157" w="7837314">
                <a:moveTo>
                  <a:pt x="0" y="0"/>
                </a:moveTo>
                <a:lnTo>
                  <a:pt x="7837314" y="0"/>
                </a:lnTo>
                <a:lnTo>
                  <a:pt x="7837314" y="1667157"/>
                </a:lnTo>
                <a:lnTo>
                  <a:pt x="0" y="16671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17112" l="-141029" r="-123349" t="-746400"/>
            </a:stretch>
          </a:blipFill>
          <a:ln>
            <a:noFill/>
          </a:ln>
        </p:spPr>
      </p:sp>
      <p:sp>
        <p:nvSpPr>
          <p:cNvPr id="255" name="Google Shape;255;p24"/>
          <p:cNvSpPr/>
          <p:nvPr/>
        </p:nvSpPr>
        <p:spPr>
          <a:xfrm>
            <a:off x="9421986" y="5412688"/>
            <a:ext cx="7837314" cy="1653619"/>
          </a:xfrm>
          <a:custGeom>
            <a:rect b="b" l="l" r="r" t="t"/>
            <a:pathLst>
              <a:path extrusionOk="0" h="1653619" w="7837314">
                <a:moveTo>
                  <a:pt x="0" y="0"/>
                </a:moveTo>
                <a:lnTo>
                  <a:pt x="7837314" y="0"/>
                </a:lnTo>
                <a:lnTo>
                  <a:pt x="7837314" y="1653618"/>
                </a:lnTo>
                <a:lnTo>
                  <a:pt x="0" y="16536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663925" l="-99147" r="-165244" t="-610832"/>
            </a:stretch>
          </a:blipFill>
          <a:ln>
            <a:noFill/>
          </a:ln>
        </p:spPr>
      </p:sp>
      <p:sp>
        <p:nvSpPr>
          <p:cNvPr id="256" name="Google Shape;256;p24"/>
          <p:cNvSpPr/>
          <p:nvPr/>
        </p:nvSpPr>
        <p:spPr>
          <a:xfrm>
            <a:off x="9421986" y="7609231"/>
            <a:ext cx="7837314" cy="1649069"/>
          </a:xfrm>
          <a:custGeom>
            <a:rect b="b" l="l" r="r" t="t"/>
            <a:pathLst>
              <a:path extrusionOk="0" h="1649069" w="7837314">
                <a:moveTo>
                  <a:pt x="0" y="0"/>
                </a:moveTo>
                <a:lnTo>
                  <a:pt x="7837314" y="0"/>
                </a:lnTo>
                <a:lnTo>
                  <a:pt x="7837314" y="1649069"/>
                </a:lnTo>
                <a:lnTo>
                  <a:pt x="0" y="1649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40487" l="-141029" r="-123349" t="-838061"/>
            </a:stretch>
          </a:blipFill>
          <a:ln>
            <a:noFill/>
          </a:ln>
        </p:spPr>
      </p:sp>
      <p:sp>
        <p:nvSpPr>
          <p:cNvPr id="257" name="Google Shape;257;p24"/>
          <p:cNvSpPr txBox="1"/>
          <p:nvPr/>
        </p:nvSpPr>
        <p:spPr>
          <a:xfrm>
            <a:off x="9741738" y="1464984"/>
            <a:ext cx="7197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Mental health affects how you feel, think, and act everyday.</a:t>
            </a:r>
            <a:endParaRPr/>
          </a:p>
        </p:txBody>
      </p:sp>
      <p:sp>
        <p:nvSpPr>
          <p:cNvPr id="258" name="Google Shape;258;p24"/>
          <p:cNvSpPr txBox="1"/>
          <p:nvPr/>
        </p:nvSpPr>
        <p:spPr>
          <a:xfrm>
            <a:off x="9741738" y="8040966"/>
            <a:ext cx="7197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Small daily habits, like taking breaks or engaging in hobbies, can boost your well-being. </a:t>
            </a:r>
            <a:endParaRPr/>
          </a:p>
        </p:txBody>
      </p:sp>
      <p:sp>
        <p:nvSpPr>
          <p:cNvPr id="259" name="Google Shape;259;p24"/>
          <p:cNvSpPr txBox="1"/>
          <p:nvPr/>
        </p:nvSpPr>
        <p:spPr>
          <a:xfrm>
            <a:off x="9741738" y="5848972"/>
            <a:ext cx="7197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When your mental health isn’t okay, it’s also challenging to do your best in school.</a:t>
            </a:r>
            <a:endParaRPr/>
          </a:p>
        </p:txBody>
      </p:sp>
      <p:sp>
        <p:nvSpPr>
          <p:cNvPr id="260" name="Google Shape;260;p24"/>
          <p:cNvSpPr txBox="1"/>
          <p:nvPr/>
        </p:nvSpPr>
        <p:spPr>
          <a:xfrm>
            <a:off x="9741738" y="3656978"/>
            <a:ext cx="7197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Too much stress makes it hard to focus, stay calm, or think clearly.</a:t>
            </a:r>
            <a:endParaRPr/>
          </a:p>
        </p:txBody>
      </p:sp>
      <p:sp>
        <p:nvSpPr>
          <p:cNvPr id="261" name="Google Shape;261;p24"/>
          <p:cNvSpPr/>
          <p:nvPr/>
        </p:nvSpPr>
        <p:spPr>
          <a:xfrm>
            <a:off x="439407" y="4057650"/>
            <a:ext cx="7309962" cy="5820557"/>
          </a:xfrm>
          <a:custGeom>
            <a:rect b="b" l="l" r="r" t="t"/>
            <a:pathLst>
              <a:path extrusionOk="0" h="5820557" w="7309962">
                <a:moveTo>
                  <a:pt x="0" y="0"/>
                </a:moveTo>
                <a:lnTo>
                  <a:pt x="7309961" y="0"/>
                </a:lnTo>
                <a:lnTo>
                  <a:pt x="7309961" y="5820557"/>
                </a:lnTo>
                <a:lnTo>
                  <a:pt x="0" y="58205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69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24"/>
          <p:cNvSpPr/>
          <p:nvPr/>
        </p:nvSpPr>
        <p:spPr>
          <a:xfrm>
            <a:off x="439407" y="4057650"/>
            <a:ext cx="6716394" cy="5339533"/>
          </a:xfrm>
          <a:custGeom>
            <a:rect b="b" l="l" r="r" t="t"/>
            <a:pathLst>
              <a:path extrusionOk="0" h="5339533" w="6716394">
                <a:moveTo>
                  <a:pt x="0" y="0"/>
                </a:moveTo>
                <a:lnTo>
                  <a:pt x="6716394" y="0"/>
                </a:lnTo>
                <a:lnTo>
                  <a:pt x="6716394" y="5339533"/>
                </a:lnTo>
                <a:lnTo>
                  <a:pt x="0" y="53395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7C9E8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25"/>
          <p:cNvGrpSpPr/>
          <p:nvPr/>
        </p:nvGrpSpPr>
        <p:grpSpPr>
          <a:xfrm>
            <a:off x="714865" y="2228207"/>
            <a:ext cx="5097641" cy="7472652"/>
            <a:chOff x="0" y="-19050"/>
            <a:chExt cx="1342589" cy="1968106"/>
          </a:xfrm>
        </p:grpSpPr>
        <p:sp>
          <p:nvSpPr>
            <p:cNvPr id="268" name="Google Shape;268;p25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F8D4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5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0" name="Google Shape;270;p25"/>
          <p:cNvGrpSpPr/>
          <p:nvPr/>
        </p:nvGrpSpPr>
        <p:grpSpPr>
          <a:xfrm>
            <a:off x="1104558" y="2626423"/>
            <a:ext cx="4318255" cy="647237"/>
            <a:chOff x="0" y="0"/>
            <a:chExt cx="1137318" cy="170466"/>
          </a:xfrm>
        </p:grpSpPr>
        <p:sp>
          <p:nvSpPr>
            <p:cNvPr id="271" name="Google Shape;271;p25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EF9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5"/>
            <p:cNvSpPr txBox="1"/>
            <p:nvPr/>
          </p:nvSpPr>
          <p:spPr>
            <a:xfrm>
              <a:off x="0" y="0"/>
              <a:ext cx="1137318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99" u="none" cap="none" strike="noStrike">
                  <a:solidFill>
                    <a:srgbClr val="423657"/>
                  </a:solidFill>
                  <a:latin typeface="Caveat"/>
                  <a:ea typeface="Caveat"/>
                  <a:cs typeface="Caveat"/>
                  <a:sym typeface="Caveat"/>
                </a:rPr>
                <a:t>Fonts</a:t>
              </a:r>
              <a:endParaRPr/>
            </a:p>
          </p:txBody>
        </p:sp>
      </p:grpSp>
      <p:grpSp>
        <p:nvGrpSpPr>
          <p:cNvPr id="273" name="Google Shape;273;p25"/>
          <p:cNvGrpSpPr/>
          <p:nvPr/>
        </p:nvGrpSpPr>
        <p:grpSpPr>
          <a:xfrm>
            <a:off x="6298281" y="2228207"/>
            <a:ext cx="11246193" cy="7472652"/>
            <a:chOff x="0" y="-19050"/>
            <a:chExt cx="2961960" cy="1968106"/>
          </a:xfrm>
        </p:grpSpPr>
        <p:sp>
          <p:nvSpPr>
            <p:cNvPr id="274" name="Google Shape;274;p25"/>
            <p:cNvSpPr/>
            <p:nvPr/>
          </p:nvSpPr>
          <p:spPr>
            <a:xfrm>
              <a:off x="0" y="0"/>
              <a:ext cx="2961960" cy="1949056"/>
            </a:xfrm>
            <a:custGeom>
              <a:rect b="b" l="l" r="r" t="t"/>
              <a:pathLst>
                <a:path extrusionOk="0" h="1949056" w="2961960">
                  <a:moveTo>
                    <a:pt x="13768" y="0"/>
                  </a:moveTo>
                  <a:lnTo>
                    <a:pt x="2948192" y="0"/>
                  </a:lnTo>
                  <a:cubicBezTo>
                    <a:pt x="2951844" y="0"/>
                    <a:pt x="2955346" y="1451"/>
                    <a:pt x="2957928" y="4033"/>
                  </a:cubicBezTo>
                  <a:cubicBezTo>
                    <a:pt x="2960510" y="6615"/>
                    <a:pt x="2961960" y="10117"/>
                    <a:pt x="2961960" y="13768"/>
                  </a:cubicBezTo>
                  <a:lnTo>
                    <a:pt x="2961960" y="1935288"/>
                  </a:lnTo>
                  <a:cubicBezTo>
                    <a:pt x="2961960" y="1942892"/>
                    <a:pt x="2955796" y="1949056"/>
                    <a:pt x="2948192" y="1949056"/>
                  </a:cubicBezTo>
                  <a:lnTo>
                    <a:pt x="13768" y="1949056"/>
                  </a:lnTo>
                  <a:cubicBezTo>
                    <a:pt x="10117" y="1949056"/>
                    <a:pt x="6615" y="1947606"/>
                    <a:pt x="4033" y="1945024"/>
                  </a:cubicBezTo>
                  <a:cubicBezTo>
                    <a:pt x="1451" y="1942442"/>
                    <a:pt x="0" y="1938939"/>
                    <a:pt x="0" y="1935288"/>
                  </a:cubicBezTo>
                  <a:lnTo>
                    <a:pt x="0" y="13768"/>
                  </a:lnTo>
                  <a:cubicBezTo>
                    <a:pt x="0" y="6164"/>
                    <a:pt x="6164" y="0"/>
                    <a:pt x="13768" y="0"/>
                  </a:cubicBezTo>
                  <a:close/>
                </a:path>
              </a:pathLst>
            </a:custGeom>
            <a:solidFill>
              <a:srgbClr val="F8D4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5"/>
            <p:cNvSpPr txBox="1"/>
            <p:nvPr/>
          </p:nvSpPr>
          <p:spPr>
            <a:xfrm>
              <a:off x="0" y="-19050"/>
              <a:ext cx="2961960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" name="Google Shape;276;p25"/>
          <p:cNvGrpSpPr/>
          <p:nvPr/>
        </p:nvGrpSpPr>
        <p:grpSpPr>
          <a:xfrm>
            <a:off x="9632612" y="2626423"/>
            <a:ext cx="4368067" cy="647237"/>
            <a:chOff x="0" y="0"/>
            <a:chExt cx="1150437" cy="170466"/>
          </a:xfrm>
        </p:grpSpPr>
        <p:sp>
          <p:nvSpPr>
            <p:cNvPr id="277" name="Google Shape;277;p2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35018"/>
                  </a:lnTo>
                  <a:cubicBezTo>
                    <a:pt x="1150437" y="144419"/>
                    <a:pt x="1146703" y="153436"/>
                    <a:pt x="1140055" y="160083"/>
                  </a:cubicBezTo>
                  <a:cubicBezTo>
                    <a:pt x="1133407" y="166731"/>
                    <a:pt x="1124391" y="170466"/>
                    <a:pt x="1114989" y="170466"/>
                  </a:cubicBezTo>
                  <a:lnTo>
                    <a:pt x="35448" y="170466"/>
                  </a:lnTo>
                  <a:cubicBezTo>
                    <a:pt x="26046" y="170466"/>
                    <a:pt x="17030" y="166731"/>
                    <a:pt x="10382" y="160083"/>
                  </a:cubicBezTo>
                  <a:cubicBezTo>
                    <a:pt x="3735" y="153436"/>
                    <a:pt x="0" y="144419"/>
                    <a:pt x="0" y="135018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EF9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5"/>
            <p:cNvSpPr txBox="1"/>
            <p:nvPr/>
          </p:nvSpPr>
          <p:spPr>
            <a:xfrm>
              <a:off x="0" y="0"/>
              <a:ext cx="1150437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99" u="none" cap="none" strike="noStrike">
                  <a:solidFill>
                    <a:srgbClr val="423657"/>
                  </a:solidFill>
                  <a:latin typeface="Caveat"/>
                  <a:ea typeface="Caveat"/>
                  <a:cs typeface="Caveat"/>
                  <a:sym typeface="Caveat"/>
                </a:rPr>
                <a:t>Design Elements / Icons</a:t>
              </a:r>
              <a:endParaRPr/>
            </a:p>
          </p:txBody>
        </p:sp>
      </p:grpSp>
      <p:grpSp>
        <p:nvGrpSpPr>
          <p:cNvPr id="279" name="Google Shape;279;p25"/>
          <p:cNvGrpSpPr/>
          <p:nvPr/>
        </p:nvGrpSpPr>
        <p:grpSpPr>
          <a:xfrm>
            <a:off x="1104558" y="7347143"/>
            <a:ext cx="4318255" cy="647237"/>
            <a:chOff x="0" y="0"/>
            <a:chExt cx="1137318" cy="170466"/>
          </a:xfrm>
        </p:grpSpPr>
        <p:sp>
          <p:nvSpPr>
            <p:cNvPr id="280" name="Google Shape;280;p25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EF9A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5"/>
            <p:cNvSpPr txBox="1"/>
            <p:nvPr/>
          </p:nvSpPr>
          <p:spPr>
            <a:xfrm>
              <a:off x="0" y="0"/>
              <a:ext cx="1137318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99" u="none" cap="none" strike="noStrike">
                  <a:solidFill>
                    <a:srgbClr val="423657"/>
                  </a:solidFill>
                  <a:latin typeface="Caveat"/>
                  <a:ea typeface="Caveat"/>
                  <a:cs typeface="Caveat"/>
                  <a:sym typeface="Caveat"/>
                </a:rPr>
                <a:t>Colors</a:t>
              </a:r>
              <a:endParaRPr/>
            </a:p>
          </p:txBody>
        </p:sp>
      </p:grpSp>
      <p:grpSp>
        <p:nvGrpSpPr>
          <p:cNvPr id="282" name="Google Shape;282;p25"/>
          <p:cNvGrpSpPr/>
          <p:nvPr/>
        </p:nvGrpSpPr>
        <p:grpSpPr>
          <a:xfrm>
            <a:off x="1249355" y="8261080"/>
            <a:ext cx="725897" cy="725897"/>
            <a:chOff x="0" y="0"/>
            <a:chExt cx="812800" cy="812800"/>
          </a:xfrm>
        </p:grpSpPr>
        <p:sp>
          <p:nvSpPr>
            <p:cNvPr id="283" name="Google Shape;283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9A73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" name="Google Shape;285;p25"/>
          <p:cNvGrpSpPr/>
          <p:nvPr/>
        </p:nvGrpSpPr>
        <p:grpSpPr>
          <a:xfrm>
            <a:off x="2111246" y="8267509"/>
            <a:ext cx="725897" cy="725897"/>
            <a:chOff x="0" y="0"/>
            <a:chExt cx="812800" cy="812800"/>
          </a:xfrm>
        </p:grpSpPr>
        <p:sp>
          <p:nvSpPr>
            <p:cNvPr id="286" name="Google Shape;28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4BA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25"/>
          <p:cNvGrpSpPr/>
          <p:nvPr/>
        </p:nvGrpSpPr>
        <p:grpSpPr>
          <a:xfrm>
            <a:off x="2973136" y="8261080"/>
            <a:ext cx="725897" cy="725897"/>
            <a:chOff x="0" y="0"/>
            <a:chExt cx="812800" cy="812800"/>
          </a:xfrm>
        </p:grpSpPr>
        <p:sp>
          <p:nvSpPr>
            <p:cNvPr id="289" name="Google Shape;28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F8ED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1" name="Google Shape;291;p25"/>
          <p:cNvGrpSpPr/>
          <p:nvPr/>
        </p:nvGrpSpPr>
        <p:grpSpPr>
          <a:xfrm>
            <a:off x="3835026" y="8261080"/>
            <a:ext cx="725897" cy="725897"/>
            <a:chOff x="0" y="0"/>
            <a:chExt cx="812800" cy="812800"/>
          </a:xfrm>
        </p:grpSpPr>
        <p:sp>
          <p:nvSpPr>
            <p:cNvPr id="292" name="Google Shape;292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9D7BE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" name="Google Shape;294;p25"/>
          <p:cNvGrpSpPr/>
          <p:nvPr/>
        </p:nvGrpSpPr>
        <p:grpSpPr>
          <a:xfrm>
            <a:off x="4696916" y="8261080"/>
            <a:ext cx="725897" cy="725897"/>
            <a:chOff x="0" y="0"/>
            <a:chExt cx="812800" cy="812800"/>
          </a:xfrm>
        </p:grpSpPr>
        <p:sp>
          <p:nvSpPr>
            <p:cNvPr id="295" name="Google Shape;295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C99D0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7" name="Google Shape;297;p25"/>
          <p:cNvSpPr/>
          <p:nvPr/>
        </p:nvSpPr>
        <p:spPr>
          <a:xfrm>
            <a:off x="6680133" y="3195014"/>
            <a:ext cx="2270451" cy="2484761"/>
          </a:xfrm>
          <a:custGeom>
            <a:rect b="b" l="l" r="r" t="t"/>
            <a:pathLst>
              <a:path extrusionOk="0" h="2484761" w="2270451">
                <a:moveTo>
                  <a:pt x="0" y="0"/>
                </a:moveTo>
                <a:lnTo>
                  <a:pt x="2270450" y="0"/>
                </a:lnTo>
                <a:lnTo>
                  <a:pt x="2270450" y="2484761"/>
                </a:lnTo>
                <a:lnTo>
                  <a:pt x="0" y="24847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8" name="Google Shape;298;p25"/>
          <p:cNvSpPr/>
          <p:nvPr/>
        </p:nvSpPr>
        <p:spPr>
          <a:xfrm>
            <a:off x="13084568" y="3418053"/>
            <a:ext cx="1758780" cy="2265739"/>
          </a:xfrm>
          <a:custGeom>
            <a:rect b="b" l="l" r="r" t="t"/>
            <a:pathLst>
              <a:path extrusionOk="0" h="2265739" w="1758780">
                <a:moveTo>
                  <a:pt x="0" y="0"/>
                </a:moveTo>
                <a:lnTo>
                  <a:pt x="1758780" y="0"/>
                </a:lnTo>
                <a:lnTo>
                  <a:pt x="1758780" y="2265739"/>
                </a:lnTo>
                <a:lnTo>
                  <a:pt x="0" y="22657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9" name="Google Shape;299;p25"/>
          <p:cNvSpPr/>
          <p:nvPr/>
        </p:nvSpPr>
        <p:spPr>
          <a:xfrm>
            <a:off x="9513605" y="3632792"/>
            <a:ext cx="3007941" cy="2011561"/>
          </a:xfrm>
          <a:custGeom>
            <a:rect b="b" l="l" r="r" t="t"/>
            <a:pathLst>
              <a:path extrusionOk="0" h="2011561" w="3007941">
                <a:moveTo>
                  <a:pt x="0" y="0"/>
                </a:moveTo>
                <a:lnTo>
                  <a:pt x="3007941" y="0"/>
                </a:lnTo>
                <a:lnTo>
                  <a:pt x="3007941" y="2011561"/>
                </a:lnTo>
                <a:lnTo>
                  <a:pt x="0" y="20115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0" name="Google Shape;300;p25"/>
          <p:cNvSpPr/>
          <p:nvPr/>
        </p:nvSpPr>
        <p:spPr>
          <a:xfrm>
            <a:off x="15353842" y="3273660"/>
            <a:ext cx="1659978" cy="2410132"/>
          </a:xfrm>
          <a:custGeom>
            <a:rect b="b" l="l" r="r" t="t"/>
            <a:pathLst>
              <a:path extrusionOk="0" h="2410132" w="1659978">
                <a:moveTo>
                  <a:pt x="0" y="0"/>
                </a:moveTo>
                <a:lnTo>
                  <a:pt x="1659978" y="0"/>
                </a:lnTo>
                <a:lnTo>
                  <a:pt x="1659978" y="2410132"/>
                </a:lnTo>
                <a:lnTo>
                  <a:pt x="0" y="24101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1" name="Google Shape;301;p25"/>
          <p:cNvSpPr txBox="1"/>
          <p:nvPr/>
        </p:nvSpPr>
        <p:spPr>
          <a:xfrm>
            <a:off x="1173043" y="3687078"/>
            <a:ext cx="4181285" cy="5005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uses the following free fonts:</a:t>
            </a:r>
            <a:endParaRPr/>
          </a:p>
        </p:txBody>
      </p:sp>
      <p:sp>
        <p:nvSpPr>
          <p:cNvPr id="302" name="Google Shape;302;p25"/>
          <p:cNvSpPr txBox="1"/>
          <p:nvPr/>
        </p:nvSpPr>
        <p:spPr>
          <a:xfrm>
            <a:off x="1116102" y="6779889"/>
            <a:ext cx="4368067" cy="243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You can find these fonts online too.</a:t>
            </a:r>
            <a:endParaRPr/>
          </a:p>
        </p:txBody>
      </p:sp>
      <p:sp>
        <p:nvSpPr>
          <p:cNvPr id="303" name="Google Shape;303;p25"/>
          <p:cNvSpPr txBox="1"/>
          <p:nvPr/>
        </p:nvSpPr>
        <p:spPr>
          <a:xfrm>
            <a:off x="1688417" y="4944898"/>
            <a:ext cx="3150536" cy="454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7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Caveat</a:t>
            </a:r>
            <a:endParaRPr/>
          </a:p>
        </p:txBody>
      </p:sp>
      <p:sp>
        <p:nvSpPr>
          <p:cNvPr id="304" name="Google Shape;304;p25"/>
          <p:cNvSpPr txBox="1"/>
          <p:nvPr/>
        </p:nvSpPr>
        <p:spPr>
          <a:xfrm>
            <a:off x="1523971" y="6004102"/>
            <a:ext cx="3479429" cy="273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7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Nunito</a:t>
            </a:r>
            <a:endParaRPr/>
          </a:p>
        </p:txBody>
      </p:sp>
      <p:sp>
        <p:nvSpPr>
          <p:cNvPr id="305" name="Google Shape;305;p25"/>
          <p:cNvSpPr txBox="1"/>
          <p:nvPr/>
        </p:nvSpPr>
        <p:spPr>
          <a:xfrm>
            <a:off x="2319155" y="4711741"/>
            <a:ext cx="1889061" cy="205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TITLES:</a:t>
            </a:r>
            <a:endParaRPr/>
          </a:p>
        </p:txBody>
      </p:sp>
      <p:sp>
        <p:nvSpPr>
          <p:cNvPr id="306" name="Google Shape;306;p25"/>
          <p:cNvSpPr txBox="1"/>
          <p:nvPr/>
        </p:nvSpPr>
        <p:spPr>
          <a:xfrm>
            <a:off x="2319155" y="5712433"/>
            <a:ext cx="1889061" cy="205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BODY TEXT:</a:t>
            </a:r>
            <a:endParaRPr/>
          </a:p>
        </p:txBody>
      </p:sp>
      <p:sp>
        <p:nvSpPr>
          <p:cNvPr id="307" name="Google Shape;307;p25"/>
          <p:cNvSpPr txBox="1"/>
          <p:nvPr/>
        </p:nvSpPr>
        <p:spPr>
          <a:xfrm>
            <a:off x="1249355" y="9111676"/>
            <a:ext cx="725897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#EF9A73</a:t>
            </a:r>
            <a:endParaRPr/>
          </a:p>
        </p:txBody>
      </p:sp>
      <p:sp>
        <p:nvSpPr>
          <p:cNvPr id="308" name="Google Shape;308;p25"/>
          <p:cNvSpPr txBox="1"/>
          <p:nvPr/>
        </p:nvSpPr>
        <p:spPr>
          <a:xfrm>
            <a:off x="2064714" y="9111676"/>
            <a:ext cx="725897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#F8D4BA</a:t>
            </a:r>
            <a:endParaRPr/>
          </a:p>
        </p:txBody>
      </p:sp>
      <p:sp>
        <p:nvSpPr>
          <p:cNvPr id="309" name="Google Shape;309;p25"/>
          <p:cNvSpPr txBox="1"/>
          <p:nvPr/>
        </p:nvSpPr>
        <p:spPr>
          <a:xfrm>
            <a:off x="2943011" y="9111676"/>
            <a:ext cx="725897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#E4F8ED</a:t>
            </a:r>
            <a:endParaRPr/>
          </a:p>
        </p:txBody>
      </p:sp>
      <p:sp>
        <p:nvSpPr>
          <p:cNvPr id="310" name="Google Shape;310;p25"/>
          <p:cNvSpPr txBox="1"/>
          <p:nvPr/>
        </p:nvSpPr>
        <p:spPr>
          <a:xfrm>
            <a:off x="3819515" y="9111676"/>
            <a:ext cx="725897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#A9D7BE</a:t>
            </a:r>
            <a:endParaRPr/>
          </a:p>
        </p:txBody>
      </p:sp>
      <p:sp>
        <p:nvSpPr>
          <p:cNvPr id="311" name="Google Shape;311;p25"/>
          <p:cNvSpPr txBox="1"/>
          <p:nvPr/>
        </p:nvSpPr>
        <p:spPr>
          <a:xfrm>
            <a:off x="4696916" y="9111676"/>
            <a:ext cx="725897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#9C99D0</a:t>
            </a:r>
            <a:endParaRPr/>
          </a:p>
        </p:txBody>
      </p:sp>
      <p:sp>
        <p:nvSpPr>
          <p:cNvPr id="312" name="Google Shape;312;p25"/>
          <p:cNvSpPr txBox="1"/>
          <p:nvPr/>
        </p:nvSpPr>
        <p:spPr>
          <a:xfrm>
            <a:off x="3800933" y="1595654"/>
            <a:ext cx="10686133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313" name="Google Shape;313;p25"/>
          <p:cNvSpPr txBox="1"/>
          <p:nvPr/>
        </p:nvSpPr>
        <p:spPr>
          <a:xfrm>
            <a:off x="5469973" y="719491"/>
            <a:ext cx="7348055" cy="838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Resource Page</a:t>
            </a:r>
            <a:endParaRPr/>
          </a:p>
        </p:txBody>
      </p:sp>
      <p:sp>
        <p:nvSpPr>
          <p:cNvPr id="314" name="Google Shape;314;p25"/>
          <p:cNvSpPr/>
          <p:nvPr/>
        </p:nvSpPr>
        <p:spPr>
          <a:xfrm rot="1196227">
            <a:off x="11669652" y="7212205"/>
            <a:ext cx="2563450" cy="2041147"/>
          </a:xfrm>
          <a:custGeom>
            <a:rect b="b" l="l" r="r" t="t"/>
            <a:pathLst>
              <a:path extrusionOk="0" h="2041147" w="2563450">
                <a:moveTo>
                  <a:pt x="0" y="0"/>
                </a:moveTo>
                <a:lnTo>
                  <a:pt x="2563450" y="0"/>
                </a:lnTo>
                <a:lnTo>
                  <a:pt x="2563450" y="2041148"/>
                </a:lnTo>
                <a:lnTo>
                  <a:pt x="0" y="2041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5" name="Google Shape;315;p25"/>
          <p:cNvSpPr/>
          <p:nvPr/>
        </p:nvSpPr>
        <p:spPr>
          <a:xfrm rot="1196227">
            <a:off x="14628510" y="7272317"/>
            <a:ext cx="2499697" cy="1990384"/>
          </a:xfrm>
          <a:custGeom>
            <a:rect b="b" l="l" r="r" t="t"/>
            <a:pathLst>
              <a:path extrusionOk="0" h="1990384" w="2499697">
                <a:moveTo>
                  <a:pt x="0" y="0"/>
                </a:moveTo>
                <a:lnTo>
                  <a:pt x="2499697" y="0"/>
                </a:lnTo>
                <a:lnTo>
                  <a:pt x="2499697" y="1990384"/>
                </a:lnTo>
                <a:lnTo>
                  <a:pt x="0" y="1990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6" name="Google Shape;316;p25"/>
          <p:cNvSpPr/>
          <p:nvPr/>
        </p:nvSpPr>
        <p:spPr>
          <a:xfrm rot="-5400000">
            <a:off x="6668935" y="7124673"/>
            <a:ext cx="2144825" cy="2122429"/>
          </a:xfrm>
          <a:custGeom>
            <a:rect b="b" l="l" r="r" t="t"/>
            <a:pathLst>
              <a:path extrusionOk="0" h="2122429" w="2144825">
                <a:moveTo>
                  <a:pt x="0" y="0"/>
                </a:moveTo>
                <a:lnTo>
                  <a:pt x="2144825" y="0"/>
                </a:lnTo>
                <a:lnTo>
                  <a:pt x="2144825" y="2122429"/>
                </a:lnTo>
                <a:lnTo>
                  <a:pt x="0" y="2122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27486" l="-204154" r="-256446" t="-223634"/>
            </a:stretch>
          </a:blipFill>
          <a:ln>
            <a:noFill/>
          </a:ln>
        </p:spPr>
      </p:sp>
      <p:sp>
        <p:nvSpPr>
          <p:cNvPr id="317" name="Google Shape;317;p25"/>
          <p:cNvSpPr/>
          <p:nvPr/>
        </p:nvSpPr>
        <p:spPr>
          <a:xfrm rot="-5400000">
            <a:off x="9081949" y="7124073"/>
            <a:ext cx="2146026" cy="2122429"/>
          </a:xfrm>
          <a:custGeom>
            <a:rect b="b" l="l" r="r" t="t"/>
            <a:pathLst>
              <a:path extrusionOk="0" h="2122429" w="2146026">
                <a:moveTo>
                  <a:pt x="0" y="0"/>
                </a:moveTo>
                <a:lnTo>
                  <a:pt x="2146025" y="0"/>
                </a:lnTo>
                <a:lnTo>
                  <a:pt x="2146025" y="2122429"/>
                </a:lnTo>
                <a:lnTo>
                  <a:pt x="0" y="2122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235830" l="-317025" r="-443708" t="-357218"/>
            </a:stretch>
          </a:blipFill>
          <a:ln>
            <a:noFill/>
          </a:ln>
        </p:spPr>
      </p:sp>
      <p:sp>
        <p:nvSpPr>
          <p:cNvPr id="318" name="Google Shape;318;p25"/>
          <p:cNvSpPr/>
          <p:nvPr/>
        </p:nvSpPr>
        <p:spPr>
          <a:xfrm rot="-5400000">
            <a:off x="7906460" y="4883239"/>
            <a:ext cx="722294" cy="3025572"/>
          </a:xfrm>
          <a:custGeom>
            <a:rect b="b" l="l" r="r" t="t"/>
            <a:pathLst>
              <a:path extrusionOk="0" h="3025572" w="722294">
                <a:moveTo>
                  <a:pt x="0" y="0"/>
                </a:moveTo>
                <a:lnTo>
                  <a:pt x="722294" y="0"/>
                </a:lnTo>
                <a:lnTo>
                  <a:pt x="722294" y="3025572"/>
                </a:lnTo>
                <a:lnTo>
                  <a:pt x="0" y="3025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240139" l="-1529804" r="-2322770" t="-411400"/>
            </a:stretch>
          </a:blipFill>
          <a:ln>
            <a:noFill/>
          </a:ln>
        </p:spPr>
      </p:sp>
      <p:sp>
        <p:nvSpPr>
          <p:cNvPr id="319" name="Google Shape;319;p25"/>
          <p:cNvSpPr/>
          <p:nvPr/>
        </p:nvSpPr>
        <p:spPr>
          <a:xfrm>
            <a:off x="10296846" y="6034878"/>
            <a:ext cx="3100261" cy="682506"/>
          </a:xfrm>
          <a:custGeom>
            <a:rect b="b" l="l" r="r" t="t"/>
            <a:pathLst>
              <a:path extrusionOk="0" h="682506" w="3100261">
                <a:moveTo>
                  <a:pt x="0" y="0"/>
                </a:moveTo>
                <a:lnTo>
                  <a:pt x="3100261" y="0"/>
                </a:lnTo>
                <a:lnTo>
                  <a:pt x="3100261" y="682506"/>
                </a:lnTo>
                <a:lnTo>
                  <a:pt x="0" y="6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325448" l="-41798" r="-31035" t="-199668"/>
            </a:stretch>
          </a:blipFill>
          <a:ln>
            <a:noFill/>
          </a:ln>
        </p:spPr>
      </p:sp>
      <p:sp>
        <p:nvSpPr>
          <p:cNvPr id="320" name="Google Shape;320;p25"/>
          <p:cNvSpPr/>
          <p:nvPr/>
        </p:nvSpPr>
        <p:spPr>
          <a:xfrm rot="-5400000">
            <a:off x="15122437" y="4826000"/>
            <a:ext cx="682506" cy="3100261"/>
          </a:xfrm>
          <a:custGeom>
            <a:rect b="b" l="l" r="r" t="t"/>
            <a:pathLst>
              <a:path extrusionOk="0" h="3100261" w="682506">
                <a:moveTo>
                  <a:pt x="0" y="0"/>
                </a:moveTo>
                <a:lnTo>
                  <a:pt x="682505" y="0"/>
                </a:lnTo>
                <a:lnTo>
                  <a:pt x="682505" y="3100261"/>
                </a:lnTo>
                <a:lnTo>
                  <a:pt x="0" y="3100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67307" l="-863297" r="-797886" t="-141515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D4BA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26"/>
          <p:cNvGrpSpPr/>
          <p:nvPr/>
        </p:nvGrpSpPr>
        <p:grpSpPr>
          <a:xfrm>
            <a:off x="-99988" y="-144661"/>
            <a:ext cx="18593406" cy="3515095"/>
            <a:chOff x="0" y="-38100"/>
            <a:chExt cx="4897029" cy="925786"/>
          </a:xfrm>
        </p:grpSpPr>
        <p:sp>
          <p:nvSpPr>
            <p:cNvPr id="326" name="Google Shape;326;p26"/>
            <p:cNvSpPr/>
            <p:nvPr/>
          </p:nvSpPr>
          <p:spPr>
            <a:xfrm>
              <a:off x="0" y="0"/>
              <a:ext cx="4897029" cy="887686"/>
            </a:xfrm>
            <a:custGeom>
              <a:rect b="b" l="l" r="r" t="t"/>
              <a:pathLst>
                <a:path extrusionOk="0" h="887686" w="4897029">
                  <a:moveTo>
                    <a:pt x="0" y="0"/>
                  </a:moveTo>
                  <a:lnTo>
                    <a:pt x="4897029" y="0"/>
                  </a:lnTo>
                  <a:lnTo>
                    <a:pt x="4897029" y="887686"/>
                  </a:lnTo>
                  <a:lnTo>
                    <a:pt x="0" y="887686"/>
                  </a:lnTo>
                  <a:close/>
                </a:path>
              </a:pathLst>
            </a:custGeom>
            <a:solidFill>
              <a:srgbClr val="64B88B"/>
            </a:solidFill>
            <a:ln>
              <a:noFill/>
            </a:ln>
          </p:spPr>
        </p:sp>
        <p:sp>
          <p:nvSpPr>
            <p:cNvPr id="327" name="Google Shape;327;p26"/>
            <p:cNvSpPr txBox="1"/>
            <p:nvPr/>
          </p:nvSpPr>
          <p:spPr>
            <a:xfrm>
              <a:off x="0" y="-38100"/>
              <a:ext cx="4897029" cy="9257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8" name="Google Shape;328;p26"/>
          <p:cNvSpPr txBox="1"/>
          <p:nvPr/>
        </p:nvSpPr>
        <p:spPr>
          <a:xfrm>
            <a:off x="3377480" y="2389089"/>
            <a:ext cx="11533039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DF3E9"/>
                </a:solidFill>
                <a:latin typeface="Nunito"/>
                <a:ea typeface="Nunito"/>
                <a:cs typeface="Nunito"/>
                <a:sym typeface="Nunito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329" name="Google Shape;329;p26"/>
          <p:cNvSpPr txBox="1"/>
          <p:nvPr/>
        </p:nvSpPr>
        <p:spPr>
          <a:xfrm>
            <a:off x="6532432" y="8480425"/>
            <a:ext cx="5223135" cy="7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Happy designing!</a:t>
            </a:r>
            <a:endParaRPr/>
          </a:p>
        </p:txBody>
      </p:sp>
      <p:sp>
        <p:nvSpPr>
          <p:cNvPr id="330" name="Google Shape;330;p26"/>
          <p:cNvSpPr txBox="1"/>
          <p:nvPr/>
        </p:nvSpPr>
        <p:spPr>
          <a:xfrm>
            <a:off x="5469973" y="855849"/>
            <a:ext cx="7348055" cy="1470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FDF3E9"/>
                </a:solidFill>
                <a:latin typeface="Caveat"/>
                <a:ea typeface="Caveat"/>
                <a:cs typeface="Caveat"/>
                <a:sym typeface="Caveat"/>
              </a:rPr>
              <a:t>Credits</a:t>
            </a:r>
            <a:endParaRPr/>
          </a:p>
        </p:txBody>
      </p:sp>
      <p:sp>
        <p:nvSpPr>
          <p:cNvPr id="331" name="Google Shape;331;p26"/>
          <p:cNvSpPr/>
          <p:nvPr/>
        </p:nvSpPr>
        <p:spPr>
          <a:xfrm rot="-5400000">
            <a:off x="3132474" y="2161740"/>
            <a:ext cx="3518356" cy="7725905"/>
          </a:xfrm>
          <a:custGeom>
            <a:rect b="b" l="l" r="r" t="t"/>
            <a:pathLst>
              <a:path extrusionOk="0" h="7725905" w="3518356">
                <a:moveTo>
                  <a:pt x="0" y="0"/>
                </a:moveTo>
                <a:lnTo>
                  <a:pt x="3518356" y="0"/>
                </a:lnTo>
                <a:lnTo>
                  <a:pt x="3518356" y="7725904"/>
                </a:lnTo>
                <a:lnTo>
                  <a:pt x="0" y="7725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777" l="-241606" r="-283119" t="-113779"/>
            </a:stretch>
          </a:blipFill>
          <a:ln>
            <a:noFill/>
          </a:ln>
        </p:spPr>
      </p:sp>
      <p:sp>
        <p:nvSpPr>
          <p:cNvPr id="332" name="Google Shape;332;p26"/>
          <p:cNvSpPr/>
          <p:nvPr/>
        </p:nvSpPr>
        <p:spPr>
          <a:xfrm rot="-5400000">
            <a:off x="11637170" y="2161740"/>
            <a:ext cx="3518356" cy="7725905"/>
          </a:xfrm>
          <a:custGeom>
            <a:rect b="b" l="l" r="r" t="t"/>
            <a:pathLst>
              <a:path extrusionOk="0" h="7725905" w="3518356">
                <a:moveTo>
                  <a:pt x="0" y="0"/>
                </a:moveTo>
                <a:lnTo>
                  <a:pt x="3518356" y="0"/>
                </a:lnTo>
                <a:lnTo>
                  <a:pt x="3518356" y="7725904"/>
                </a:lnTo>
                <a:lnTo>
                  <a:pt x="0" y="7725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777" l="-241606" r="-283119" t="-113779"/>
            </a:stretch>
          </a:blipFill>
          <a:ln>
            <a:noFill/>
          </a:ln>
        </p:spPr>
      </p:sp>
      <p:sp>
        <p:nvSpPr>
          <p:cNvPr id="333" name="Google Shape;333;p26"/>
          <p:cNvSpPr txBox="1"/>
          <p:nvPr/>
        </p:nvSpPr>
        <p:spPr>
          <a:xfrm>
            <a:off x="10860548" y="5215084"/>
            <a:ext cx="5071600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0F1A38"/>
                </a:solidFill>
                <a:latin typeface="Nunito"/>
                <a:ea typeface="Nunito"/>
                <a:cs typeface="Nunito"/>
                <a:sym typeface="Nunito"/>
              </a:rPr>
              <a:t>Pexels, Pixabay, Sketchify</a:t>
            </a:r>
            <a:endParaRPr/>
          </a:p>
        </p:txBody>
      </p:sp>
      <p:sp>
        <p:nvSpPr>
          <p:cNvPr id="334" name="Google Shape;334;p26"/>
          <p:cNvSpPr txBox="1"/>
          <p:nvPr/>
        </p:nvSpPr>
        <p:spPr>
          <a:xfrm>
            <a:off x="2257198" y="6660974"/>
            <a:ext cx="5268908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for this presentation template</a:t>
            </a:r>
            <a:endParaRPr/>
          </a:p>
        </p:txBody>
      </p:sp>
      <p:sp>
        <p:nvSpPr>
          <p:cNvPr id="335" name="Google Shape;335;p26"/>
          <p:cNvSpPr txBox="1"/>
          <p:nvPr/>
        </p:nvSpPr>
        <p:spPr>
          <a:xfrm>
            <a:off x="10369341" y="6660974"/>
            <a:ext cx="6054013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for the photos, graphics, and elements</a:t>
            </a:r>
            <a:endParaRPr/>
          </a:p>
        </p:txBody>
      </p:sp>
      <p:pic>
        <p:nvPicPr>
          <p:cNvPr id="336" name="Google Shape;33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6850" y="5256925"/>
            <a:ext cx="4389599" cy="109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7C9E8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/>
          <p:nvPr/>
        </p:nvSpPr>
        <p:spPr>
          <a:xfrm>
            <a:off x="1533340" y="2942785"/>
            <a:ext cx="4554413" cy="3025572"/>
          </a:xfrm>
          <a:custGeom>
            <a:rect b="b" l="l" r="r" t="t"/>
            <a:pathLst>
              <a:path extrusionOk="0" h="3025572" w="4554413">
                <a:moveTo>
                  <a:pt x="0" y="0"/>
                </a:moveTo>
                <a:lnTo>
                  <a:pt x="4554413" y="0"/>
                </a:lnTo>
                <a:lnTo>
                  <a:pt x="4554413" y="3025573"/>
                </a:lnTo>
                <a:lnTo>
                  <a:pt x="0" y="3025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40139" l="-242688" r="-284349" t="-411400"/>
            </a:stretch>
          </a:blipFill>
          <a:ln>
            <a:noFill/>
          </a:ln>
        </p:spPr>
      </p:sp>
      <p:sp>
        <p:nvSpPr>
          <p:cNvPr id="104" name="Google Shape;104;p13"/>
          <p:cNvSpPr/>
          <p:nvPr/>
        </p:nvSpPr>
        <p:spPr>
          <a:xfrm>
            <a:off x="4194590" y="6232728"/>
            <a:ext cx="4554413" cy="3025572"/>
          </a:xfrm>
          <a:custGeom>
            <a:rect b="b" l="l" r="r" t="t"/>
            <a:pathLst>
              <a:path extrusionOk="0" h="3025572" w="4554413">
                <a:moveTo>
                  <a:pt x="0" y="0"/>
                </a:moveTo>
                <a:lnTo>
                  <a:pt x="4554413" y="0"/>
                </a:lnTo>
                <a:lnTo>
                  <a:pt x="4554413" y="3025572"/>
                </a:lnTo>
                <a:lnTo>
                  <a:pt x="0" y="3025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0139" l="-242688" r="-284349" t="-411400"/>
            </a:stretch>
          </a:blipFill>
          <a:ln>
            <a:noFill/>
          </a:ln>
        </p:spPr>
      </p:sp>
      <p:sp>
        <p:nvSpPr>
          <p:cNvPr id="105" name="Google Shape;105;p13"/>
          <p:cNvSpPr/>
          <p:nvPr/>
        </p:nvSpPr>
        <p:spPr>
          <a:xfrm>
            <a:off x="6866793" y="2942785"/>
            <a:ext cx="4554413" cy="3025572"/>
          </a:xfrm>
          <a:custGeom>
            <a:rect b="b" l="l" r="r" t="t"/>
            <a:pathLst>
              <a:path extrusionOk="0" h="3025572" w="4554413">
                <a:moveTo>
                  <a:pt x="0" y="0"/>
                </a:moveTo>
                <a:lnTo>
                  <a:pt x="4554414" y="0"/>
                </a:lnTo>
                <a:lnTo>
                  <a:pt x="4554414" y="3025573"/>
                </a:lnTo>
                <a:lnTo>
                  <a:pt x="0" y="3025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40139" l="-242688" r="-284349" t="-411400"/>
            </a:stretch>
          </a:blipFill>
          <a:ln>
            <a:noFill/>
          </a:ln>
        </p:spPr>
      </p:sp>
      <p:sp>
        <p:nvSpPr>
          <p:cNvPr id="106" name="Google Shape;106;p13"/>
          <p:cNvSpPr/>
          <p:nvPr/>
        </p:nvSpPr>
        <p:spPr>
          <a:xfrm>
            <a:off x="12200247" y="2942785"/>
            <a:ext cx="4554413" cy="3025572"/>
          </a:xfrm>
          <a:custGeom>
            <a:rect b="b" l="l" r="r" t="t"/>
            <a:pathLst>
              <a:path extrusionOk="0" h="3025572" w="4554413">
                <a:moveTo>
                  <a:pt x="0" y="0"/>
                </a:moveTo>
                <a:lnTo>
                  <a:pt x="4554413" y="0"/>
                </a:lnTo>
                <a:lnTo>
                  <a:pt x="4554413" y="3025573"/>
                </a:lnTo>
                <a:lnTo>
                  <a:pt x="0" y="3025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40139" l="-242688" r="-284349" t="-411400"/>
            </a:stretch>
          </a:blipFill>
          <a:ln>
            <a:noFill/>
          </a:ln>
        </p:spPr>
      </p:sp>
      <p:sp>
        <p:nvSpPr>
          <p:cNvPr id="107" name="Google Shape;107;p13"/>
          <p:cNvSpPr/>
          <p:nvPr/>
        </p:nvSpPr>
        <p:spPr>
          <a:xfrm>
            <a:off x="9538997" y="6232728"/>
            <a:ext cx="4554413" cy="3025572"/>
          </a:xfrm>
          <a:custGeom>
            <a:rect b="b" l="l" r="r" t="t"/>
            <a:pathLst>
              <a:path extrusionOk="0" h="3025572" w="4554413">
                <a:moveTo>
                  <a:pt x="0" y="0"/>
                </a:moveTo>
                <a:lnTo>
                  <a:pt x="4554413" y="0"/>
                </a:lnTo>
                <a:lnTo>
                  <a:pt x="4554413" y="3025572"/>
                </a:lnTo>
                <a:lnTo>
                  <a:pt x="0" y="3025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240139" l="-242688" r="-284349" t="-411400"/>
            </a:stretch>
          </a:blipFill>
          <a:ln>
            <a:noFill/>
          </a:ln>
        </p:spPr>
      </p:sp>
      <p:sp>
        <p:nvSpPr>
          <p:cNvPr id="108" name="Google Shape;108;p13"/>
          <p:cNvSpPr txBox="1"/>
          <p:nvPr/>
        </p:nvSpPr>
        <p:spPr>
          <a:xfrm>
            <a:off x="2340212" y="3998372"/>
            <a:ext cx="2940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423657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What is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423657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mental health?</a:t>
            </a:r>
            <a:endParaRPr/>
          </a:p>
        </p:txBody>
      </p:sp>
      <p:sp>
        <p:nvSpPr>
          <p:cNvPr id="109" name="Google Shape;109;p13"/>
          <p:cNvSpPr txBox="1"/>
          <p:nvPr/>
        </p:nvSpPr>
        <p:spPr>
          <a:xfrm>
            <a:off x="3000527" y="1132839"/>
            <a:ext cx="12286947" cy="11449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00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What we’ll cover</a:t>
            </a:r>
            <a:endParaRPr/>
          </a:p>
        </p:txBody>
      </p:sp>
      <p:sp>
        <p:nvSpPr>
          <p:cNvPr id="110" name="Google Shape;110;p13"/>
          <p:cNvSpPr txBox="1"/>
          <p:nvPr/>
        </p:nvSpPr>
        <p:spPr>
          <a:xfrm>
            <a:off x="4994240" y="7259739"/>
            <a:ext cx="2955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423657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Building healthy habits</a:t>
            </a:r>
            <a:endParaRPr/>
          </a:p>
        </p:txBody>
      </p:sp>
      <p:sp>
        <p:nvSpPr>
          <p:cNvPr id="111" name="Google Shape;111;p13"/>
          <p:cNvSpPr txBox="1"/>
          <p:nvPr/>
        </p:nvSpPr>
        <p:spPr>
          <a:xfrm>
            <a:off x="7612156" y="3998372"/>
            <a:ext cx="3063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423657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The brain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423657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under stress</a:t>
            </a:r>
            <a:endParaRPr/>
          </a:p>
        </p:txBody>
      </p:sp>
      <p:sp>
        <p:nvSpPr>
          <p:cNvPr id="112" name="Google Shape;112;p13"/>
          <p:cNvSpPr txBox="1"/>
          <p:nvPr/>
        </p:nvSpPr>
        <p:spPr>
          <a:xfrm>
            <a:off x="12486792" y="3769772"/>
            <a:ext cx="3981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423657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How mental health affects academic performance</a:t>
            </a:r>
            <a:endParaRPr/>
          </a:p>
        </p:txBody>
      </p:sp>
      <p:sp>
        <p:nvSpPr>
          <p:cNvPr id="113" name="Google Shape;113;p13"/>
          <p:cNvSpPr txBox="1"/>
          <p:nvPr/>
        </p:nvSpPr>
        <p:spPr>
          <a:xfrm>
            <a:off x="10256589" y="7259739"/>
            <a:ext cx="3119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423657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Grounding activity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D4BA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/>
          <p:nvPr/>
        </p:nvSpPr>
        <p:spPr>
          <a:xfrm>
            <a:off x="5315201" y="2773380"/>
            <a:ext cx="7657598" cy="6097362"/>
          </a:xfrm>
          <a:custGeom>
            <a:rect b="b" l="l" r="r" t="t"/>
            <a:pathLst>
              <a:path extrusionOk="0" h="6097362" w="7657598">
                <a:moveTo>
                  <a:pt x="0" y="0"/>
                </a:moveTo>
                <a:lnTo>
                  <a:pt x="7657598" y="0"/>
                </a:lnTo>
                <a:lnTo>
                  <a:pt x="7657598" y="6097362"/>
                </a:lnTo>
                <a:lnTo>
                  <a:pt x="0" y="6097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9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p14"/>
          <p:cNvSpPr/>
          <p:nvPr/>
        </p:nvSpPr>
        <p:spPr>
          <a:xfrm>
            <a:off x="6142347" y="2268357"/>
            <a:ext cx="6003307" cy="5845720"/>
          </a:xfrm>
          <a:custGeom>
            <a:rect b="b" l="l" r="r" t="t"/>
            <a:pathLst>
              <a:path extrusionOk="0" h="5845720" w="6003307">
                <a:moveTo>
                  <a:pt x="0" y="0"/>
                </a:moveTo>
                <a:lnTo>
                  <a:pt x="6003306" y="0"/>
                </a:lnTo>
                <a:lnTo>
                  <a:pt x="6003306" y="5845719"/>
                </a:lnTo>
                <a:lnTo>
                  <a:pt x="0" y="5845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14"/>
          <p:cNvSpPr txBox="1"/>
          <p:nvPr/>
        </p:nvSpPr>
        <p:spPr>
          <a:xfrm>
            <a:off x="2569825" y="604025"/>
            <a:ext cx="131484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What is mental health?</a:t>
            </a:r>
            <a:endParaRPr/>
          </a:p>
        </p:txBody>
      </p:sp>
      <p:sp>
        <p:nvSpPr>
          <p:cNvPr id="121" name="Google Shape;121;p14"/>
          <p:cNvSpPr/>
          <p:nvPr/>
        </p:nvSpPr>
        <p:spPr>
          <a:xfrm rot="10086702">
            <a:off x="1070827" y="8531249"/>
            <a:ext cx="4525250" cy="4563228"/>
          </a:xfrm>
          <a:custGeom>
            <a:rect b="b" l="l" r="r" t="t"/>
            <a:pathLst>
              <a:path extrusionOk="0" h="4563228" w="4525250">
                <a:moveTo>
                  <a:pt x="0" y="0"/>
                </a:moveTo>
                <a:lnTo>
                  <a:pt x="4525250" y="0"/>
                </a:lnTo>
                <a:lnTo>
                  <a:pt x="4525250" y="4563227"/>
                </a:lnTo>
                <a:lnTo>
                  <a:pt x="0" y="4563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90000"/>
            </a:blip>
            <a:stretch>
              <a:fillRect b="0" l="0" r="-117042" t="-124492"/>
            </a:stretch>
          </a:blipFill>
          <a:ln>
            <a:noFill/>
          </a:ln>
        </p:spPr>
      </p:sp>
      <p:sp>
        <p:nvSpPr>
          <p:cNvPr id="122" name="Google Shape;122;p14"/>
          <p:cNvSpPr/>
          <p:nvPr/>
        </p:nvSpPr>
        <p:spPr>
          <a:xfrm>
            <a:off x="3333452" y="7787896"/>
            <a:ext cx="11621095" cy="1642961"/>
          </a:xfrm>
          <a:custGeom>
            <a:rect b="b" l="l" r="r" t="t"/>
            <a:pathLst>
              <a:path extrusionOk="0" h="1642961" w="11621095">
                <a:moveTo>
                  <a:pt x="0" y="0"/>
                </a:moveTo>
                <a:lnTo>
                  <a:pt x="11621096" y="0"/>
                </a:lnTo>
                <a:lnTo>
                  <a:pt x="11621096" y="1642961"/>
                </a:lnTo>
                <a:lnTo>
                  <a:pt x="0" y="1642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42133" l="-107158" r="-38589" t="-841566"/>
            </a:stretch>
          </a:blipFill>
          <a:ln>
            <a:noFill/>
          </a:ln>
        </p:spPr>
      </p:sp>
      <p:sp>
        <p:nvSpPr>
          <p:cNvPr id="123" name="Google Shape;123;p14"/>
          <p:cNvSpPr txBox="1"/>
          <p:nvPr/>
        </p:nvSpPr>
        <p:spPr>
          <a:xfrm>
            <a:off x="3745313" y="8056926"/>
            <a:ext cx="107973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It includes emotional, psychological, and social well-being. Your mental health affects how you feel, think, and act.</a:t>
            </a:r>
            <a:endParaRPr/>
          </a:p>
        </p:txBody>
      </p:sp>
      <p:sp>
        <p:nvSpPr>
          <p:cNvPr id="124" name="Google Shape;124;p14"/>
          <p:cNvSpPr/>
          <p:nvPr/>
        </p:nvSpPr>
        <p:spPr>
          <a:xfrm>
            <a:off x="-631178" y="-1882264"/>
            <a:ext cx="4616897" cy="4655644"/>
          </a:xfrm>
          <a:custGeom>
            <a:rect b="b" l="l" r="r" t="t"/>
            <a:pathLst>
              <a:path extrusionOk="0" h="4655644" w="4616897">
                <a:moveTo>
                  <a:pt x="0" y="0"/>
                </a:moveTo>
                <a:lnTo>
                  <a:pt x="4616897" y="0"/>
                </a:lnTo>
                <a:lnTo>
                  <a:pt x="4616897" y="4655644"/>
                </a:lnTo>
                <a:lnTo>
                  <a:pt x="0" y="4655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90000"/>
            </a:blip>
            <a:stretch>
              <a:fillRect b="0" l="0" r="-117042" t="-124492"/>
            </a:stretch>
          </a:blipFill>
          <a:ln>
            <a:noFill/>
          </a:ln>
        </p:spPr>
      </p:sp>
      <p:sp>
        <p:nvSpPr>
          <p:cNvPr id="125" name="Google Shape;125;p14"/>
          <p:cNvSpPr/>
          <p:nvPr/>
        </p:nvSpPr>
        <p:spPr>
          <a:xfrm rot="10086702">
            <a:off x="14996675" y="2299967"/>
            <a:ext cx="4525250" cy="4563228"/>
          </a:xfrm>
          <a:custGeom>
            <a:rect b="b" l="l" r="r" t="t"/>
            <a:pathLst>
              <a:path extrusionOk="0" h="4563228" w="4525250">
                <a:moveTo>
                  <a:pt x="0" y="0"/>
                </a:moveTo>
                <a:lnTo>
                  <a:pt x="4525250" y="0"/>
                </a:lnTo>
                <a:lnTo>
                  <a:pt x="4525250" y="4563228"/>
                </a:lnTo>
                <a:lnTo>
                  <a:pt x="0" y="4563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90000"/>
            </a:blip>
            <a:stretch>
              <a:fillRect b="0" l="0" r="-117042" t="-124492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7C9E8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/>
          <p:nvPr/>
        </p:nvSpPr>
        <p:spPr>
          <a:xfrm rot="10800000">
            <a:off x="-103626" y="1240947"/>
            <a:ext cx="8354924" cy="8229600"/>
          </a:xfrm>
          <a:custGeom>
            <a:rect b="b" l="l" r="r" t="t"/>
            <a:pathLst>
              <a:path extrusionOk="0" h="8229600" w="8354924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" name="Google Shape;131;p15"/>
          <p:cNvSpPr/>
          <p:nvPr/>
        </p:nvSpPr>
        <p:spPr>
          <a:xfrm flipH="1">
            <a:off x="1028700" y="912818"/>
            <a:ext cx="6809994" cy="8229600"/>
          </a:xfrm>
          <a:custGeom>
            <a:rect b="b" l="l" r="r" t="t"/>
            <a:pathLst>
              <a:path extrusionOk="0" h="8229600" w="6809994">
                <a:moveTo>
                  <a:pt x="6809994" y="0"/>
                </a:moveTo>
                <a:lnTo>
                  <a:pt x="0" y="0"/>
                </a:lnTo>
                <a:lnTo>
                  <a:pt x="0" y="8229600"/>
                </a:lnTo>
                <a:lnTo>
                  <a:pt x="6809994" y="8229600"/>
                </a:lnTo>
                <a:lnTo>
                  <a:pt x="680999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15"/>
          <p:cNvSpPr txBox="1"/>
          <p:nvPr/>
        </p:nvSpPr>
        <p:spPr>
          <a:xfrm>
            <a:off x="9909060" y="1839451"/>
            <a:ext cx="73503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The brain</a:t>
            </a:r>
            <a:endParaRPr/>
          </a:p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under stress</a:t>
            </a:r>
            <a:endParaRPr/>
          </a:p>
        </p:txBody>
      </p:sp>
      <p:sp>
        <p:nvSpPr>
          <p:cNvPr id="133" name="Google Shape;133;p15"/>
          <p:cNvSpPr txBox="1"/>
          <p:nvPr/>
        </p:nvSpPr>
        <p:spPr>
          <a:xfrm>
            <a:off x="9899535" y="5298597"/>
            <a:ext cx="73503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Over the long term, stress can affect how the brain functions.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423657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Studies show that stress can interfere with cognition, attention, and memory. It also promotes inflammation, which affects heart health.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4B88B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"/>
          <p:cNvSpPr/>
          <p:nvPr/>
        </p:nvSpPr>
        <p:spPr>
          <a:xfrm>
            <a:off x="0" y="0"/>
            <a:ext cx="7372953" cy="10290349"/>
          </a:xfrm>
          <a:custGeom>
            <a:rect b="b" l="l" r="r" t="t"/>
            <a:pathLst>
              <a:path extrusionOk="0" h="2756959" w="1941528">
                <a:moveTo>
                  <a:pt x="0" y="0"/>
                </a:moveTo>
                <a:lnTo>
                  <a:pt x="1941528" y="0"/>
                </a:lnTo>
                <a:lnTo>
                  <a:pt x="1941528" y="2756959"/>
                </a:lnTo>
                <a:lnTo>
                  <a:pt x="0" y="2756959"/>
                </a:lnTo>
                <a:close/>
              </a:path>
            </a:pathLst>
          </a:custGeom>
          <a:solidFill>
            <a:srgbClr val="CCE4D7"/>
          </a:solidFill>
          <a:ln>
            <a:noFill/>
          </a:ln>
        </p:spPr>
      </p:sp>
      <p:sp>
        <p:nvSpPr>
          <p:cNvPr id="139" name="Google Shape;139;p16"/>
          <p:cNvSpPr/>
          <p:nvPr/>
        </p:nvSpPr>
        <p:spPr>
          <a:xfrm rot="-10426261">
            <a:off x="1072013" y="5439910"/>
            <a:ext cx="5304048" cy="3519817"/>
          </a:xfrm>
          <a:custGeom>
            <a:rect b="b" l="l" r="r" t="t"/>
            <a:pathLst>
              <a:path extrusionOk="0" h="3519817" w="5304048">
                <a:moveTo>
                  <a:pt x="0" y="0"/>
                </a:moveTo>
                <a:lnTo>
                  <a:pt x="5304048" y="0"/>
                </a:lnTo>
                <a:lnTo>
                  <a:pt x="5304048" y="3519818"/>
                </a:lnTo>
                <a:lnTo>
                  <a:pt x="0" y="35198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9000"/>
            </a:blip>
            <a:stretch>
              <a:fillRect b="0" l="0" r="0" t="-19986"/>
            </a:stretch>
          </a:blipFill>
          <a:ln>
            <a:noFill/>
          </a:ln>
        </p:spPr>
      </p:sp>
      <p:sp>
        <p:nvSpPr>
          <p:cNvPr id="140" name="Google Shape;140;p16"/>
          <p:cNvSpPr/>
          <p:nvPr/>
        </p:nvSpPr>
        <p:spPr>
          <a:xfrm rot="763021">
            <a:off x="9625763" y="1532390"/>
            <a:ext cx="6391445" cy="5089188"/>
          </a:xfrm>
          <a:custGeom>
            <a:rect b="b" l="l" r="r" t="t"/>
            <a:pathLst>
              <a:path extrusionOk="0" h="5089188" w="6391445">
                <a:moveTo>
                  <a:pt x="0" y="0"/>
                </a:moveTo>
                <a:lnTo>
                  <a:pt x="6391446" y="0"/>
                </a:lnTo>
                <a:lnTo>
                  <a:pt x="6391446" y="5089188"/>
                </a:lnTo>
                <a:lnTo>
                  <a:pt x="0" y="5089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" name="Google Shape;141;p16"/>
          <p:cNvSpPr/>
          <p:nvPr/>
        </p:nvSpPr>
        <p:spPr>
          <a:xfrm>
            <a:off x="1192936" y="4200303"/>
            <a:ext cx="4985867" cy="5200383"/>
          </a:xfrm>
          <a:custGeom>
            <a:rect b="b" l="l" r="r" t="t"/>
            <a:pathLst>
              <a:path extrusionOk="0" h="5200383" w="4985867">
                <a:moveTo>
                  <a:pt x="0" y="0"/>
                </a:moveTo>
                <a:lnTo>
                  <a:pt x="4985867" y="0"/>
                </a:lnTo>
                <a:lnTo>
                  <a:pt x="4985867" y="5200383"/>
                </a:lnTo>
                <a:lnTo>
                  <a:pt x="0" y="5200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16"/>
          <p:cNvSpPr txBox="1"/>
          <p:nvPr/>
        </p:nvSpPr>
        <p:spPr>
          <a:xfrm>
            <a:off x="8899204" y="6733820"/>
            <a:ext cx="7844700" cy="17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E4F8ED"/>
                </a:solidFill>
                <a:latin typeface="Nunito"/>
                <a:ea typeface="Nunito"/>
                <a:cs typeface="Nunito"/>
                <a:sym typeface="Nunito"/>
              </a:rPr>
              <a:t>10-19-year-olds experience a mental disorder globally, yet these remain largely unrecognized and untreated.</a:t>
            </a:r>
            <a:endParaRPr/>
          </a:p>
        </p:txBody>
      </p:sp>
      <p:sp>
        <p:nvSpPr>
          <p:cNvPr id="143" name="Google Shape;143;p16"/>
          <p:cNvSpPr txBox="1"/>
          <p:nvPr/>
        </p:nvSpPr>
        <p:spPr>
          <a:xfrm>
            <a:off x="1028700" y="1155318"/>
            <a:ext cx="5070000" cy="29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56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Did you</a:t>
            </a:r>
            <a:endParaRPr/>
          </a:p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56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know?</a:t>
            </a:r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10318224" y="3089531"/>
            <a:ext cx="2503262" cy="2967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71" u="none" cap="none" strike="noStrike">
                <a:solidFill>
                  <a:srgbClr val="423657"/>
                </a:solidFill>
                <a:latin typeface="Kalam"/>
                <a:ea typeface="Kalam"/>
                <a:cs typeface="Kalam"/>
                <a:sym typeface="Kalam"/>
              </a:rPr>
              <a:t>1</a:t>
            </a:r>
            <a:endParaRPr/>
          </a:p>
        </p:txBody>
      </p:sp>
      <p:sp>
        <p:nvSpPr>
          <p:cNvPr id="145" name="Google Shape;145;p16"/>
          <p:cNvSpPr txBox="1"/>
          <p:nvPr/>
        </p:nvSpPr>
        <p:spPr>
          <a:xfrm>
            <a:off x="12821486" y="3089531"/>
            <a:ext cx="2503262" cy="2967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71" u="none" cap="none" strike="noStrike">
                <a:solidFill>
                  <a:srgbClr val="423657"/>
                </a:solidFill>
                <a:latin typeface="Kalam"/>
                <a:ea typeface="Kalam"/>
                <a:cs typeface="Kalam"/>
                <a:sym typeface="Kalam"/>
              </a:rPr>
              <a:t>7</a:t>
            </a:r>
            <a:endParaRPr/>
          </a:p>
        </p:txBody>
      </p:sp>
      <p:sp>
        <p:nvSpPr>
          <p:cNvPr id="146" name="Google Shape;146;p16"/>
          <p:cNvSpPr txBox="1"/>
          <p:nvPr/>
        </p:nvSpPr>
        <p:spPr>
          <a:xfrm>
            <a:off x="11900165" y="3902011"/>
            <a:ext cx="1842642" cy="8659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66" u="none" cap="none" strike="noStrike">
                <a:solidFill>
                  <a:srgbClr val="423657"/>
                </a:solidFill>
                <a:latin typeface="Kalam"/>
                <a:ea typeface="Kalam"/>
                <a:cs typeface="Kalam"/>
                <a:sym typeface="Kalam"/>
              </a:rPr>
              <a:t>in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D4BA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/>
          <p:nvPr/>
        </p:nvSpPr>
        <p:spPr>
          <a:xfrm>
            <a:off x="1028700" y="3914984"/>
            <a:ext cx="7837314" cy="5330246"/>
          </a:xfrm>
          <a:custGeom>
            <a:rect b="b" l="l" r="r" t="t"/>
            <a:pathLst>
              <a:path extrusionOk="0" h="5330246" w="7837314">
                <a:moveTo>
                  <a:pt x="0" y="0"/>
                </a:moveTo>
                <a:lnTo>
                  <a:pt x="7837314" y="0"/>
                </a:lnTo>
                <a:lnTo>
                  <a:pt x="7837314" y="5330247"/>
                </a:lnTo>
                <a:lnTo>
                  <a:pt x="0" y="53302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6318" l="-99147" r="-165244" t="-190302"/>
            </a:stretch>
          </a:blipFill>
          <a:ln>
            <a:noFill/>
          </a:ln>
        </p:spPr>
      </p:sp>
      <p:sp>
        <p:nvSpPr>
          <p:cNvPr id="152" name="Google Shape;152;p17"/>
          <p:cNvSpPr txBox="1"/>
          <p:nvPr/>
        </p:nvSpPr>
        <p:spPr>
          <a:xfrm>
            <a:off x="1655518" y="5548189"/>
            <a:ext cx="6046864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2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Which emoji best represents how you feel about school right now?</a:t>
            </a:r>
            <a:endParaRPr/>
          </a:p>
        </p:txBody>
      </p:sp>
      <p:grpSp>
        <p:nvGrpSpPr>
          <p:cNvPr id="153" name="Google Shape;153;p17"/>
          <p:cNvGrpSpPr/>
          <p:nvPr/>
        </p:nvGrpSpPr>
        <p:grpSpPr>
          <a:xfrm>
            <a:off x="-99988" y="-144661"/>
            <a:ext cx="18387988" cy="2880168"/>
            <a:chOff x="0" y="-38100"/>
            <a:chExt cx="4842927" cy="758563"/>
          </a:xfrm>
        </p:grpSpPr>
        <p:sp>
          <p:nvSpPr>
            <p:cNvPr id="154" name="Google Shape;154;p17"/>
            <p:cNvSpPr/>
            <p:nvPr/>
          </p:nvSpPr>
          <p:spPr>
            <a:xfrm>
              <a:off x="0" y="0"/>
              <a:ext cx="4842927" cy="720463"/>
            </a:xfrm>
            <a:custGeom>
              <a:rect b="b" l="l" r="r" t="t"/>
              <a:pathLst>
                <a:path extrusionOk="0" h="720463" w="4842927">
                  <a:moveTo>
                    <a:pt x="0" y="0"/>
                  </a:moveTo>
                  <a:lnTo>
                    <a:pt x="4842927" y="0"/>
                  </a:lnTo>
                  <a:lnTo>
                    <a:pt x="4842927" y="720463"/>
                  </a:lnTo>
                  <a:lnTo>
                    <a:pt x="0" y="720463"/>
                  </a:lnTo>
                  <a:close/>
                </a:path>
              </a:pathLst>
            </a:custGeom>
            <a:solidFill>
              <a:srgbClr val="64B88B"/>
            </a:solidFill>
            <a:ln>
              <a:noFill/>
            </a:ln>
          </p:spPr>
        </p:sp>
        <p:sp>
          <p:nvSpPr>
            <p:cNvPr id="155" name="Google Shape;155;p17"/>
            <p:cNvSpPr txBox="1"/>
            <p:nvPr/>
          </p:nvSpPr>
          <p:spPr>
            <a:xfrm>
              <a:off x="0" y="-38100"/>
              <a:ext cx="4842927" cy="7585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17"/>
          <p:cNvSpPr txBox="1"/>
          <p:nvPr/>
        </p:nvSpPr>
        <p:spPr>
          <a:xfrm>
            <a:off x="2358127" y="834353"/>
            <a:ext cx="13571745" cy="13716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FDF3E9"/>
                </a:solidFill>
                <a:latin typeface="Caveat"/>
                <a:ea typeface="Caveat"/>
                <a:cs typeface="Caveat"/>
                <a:sym typeface="Caveat"/>
              </a:rPr>
              <a:t>Let’s talk about it</a:t>
            </a:r>
            <a:endParaRPr/>
          </a:p>
        </p:txBody>
      </p:sp>
      <p:sp>
        <p:nvSpPr>
          <p:cNvPr id="157" name="Google Shape;157;p17"/>
          <p:cNvSpPr/>
          <p:nvPr/>
        </p:nvSpPr>
        <p:spPr>
          <a:xfrm>
            <a:off x="9421986" y="3928054"/>
            <a:ext cx="7837314" cy="5330246"/>
          </a:xfrm>
          <a:custGeom>
            <a:rect b="b" l="l" r="r" t="t"/>
            <a:pathLst>
              <a:path extrusionOk="0" h="5330246" w="7837314">
                <a:moveTo>
                  <a:pt x="0" y="0"/>
                </a:moveTo>
                <a:lnTo>
                  <a:pt x="7837314" y="0"/>
                </a:lnTo>
                <a:lnTo>
                  <a:pt x="7837314" y="5330246"/>
                </a:lnTo>
                <a:lnTo>
                  <a:pt x="0" y="5330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6318" l="-99147" r="-165244" t="-190302"/>
            </a:stretch>
          </a:blipFill>
          <a:ln>
            <a:noFill/>
          </a:ln>
        </p:spPr>
      </p:sp>
      <p:sp>
        <p:nvSpPr>
          <p:cNvPr id="158" name="Google Shape;158;p17"/>
          <p:cNvSpPr txBox="1"/>
          <p:nvPr/>
        </p:nvSpPr>
        <p:spPr>
          <a:xfrm>
            <a:off x="10289650" y="5439223"/>
            <a:ext cx="5555245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2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What’s the biggest pressure you feel around school? </a:t>
            </a:r>
            <a:endParaRPr/>
          </a:p>
        </p:txBody>
      </p:sp>
      <p:sp>
        <p:nvSpPr>
          <p:cNvPr id="159" name="Google Shape;159;p17"/>
          <p:cNvSpPr txBox="1"/>
          <p:nvPr/>
        </p:nvSpPr>
        <p:spPr>
          <a:xfrm>
            <a:off x="1645677" y="7275244"/>
            <a:ext cx="5626074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😊 😬 😢 😎 😴 🧠</a:t>
            </a:r>
            <a:endParaRPr/>
          </a:p>
        </p:txBody>
      </p:sp>
      <p:sp>
        <p:nvSpPr>
          <p:cNvPr id="160" name="Google Shape;160;p17"/>
          <p:cNvSpPr txBox="1"/>
          <p:nvPr/>
        </p:nvSpPr>
        <p:spPr>
          <a:xfrm>
            <a:off x="1655518" y="4535608"/>
            <a:ext cx="5730823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Question 1</a:t>
            </a:r>
            <a:endParaRPr/>
          </a:p>
        </p:txBody>
      </p:sp>
      <p:sp>
        <p:nvSpPr>
          <p:cNvPr id="161" name="Google Shape;161;p17"/>
          <p:cNvSpPr txBox="1"/>
          <p:nvPr/>
        </p:nvSpPr>
        <p:spPr>
          <a:xfrm>
            <a:off x="10289650" y="4535608"/>
            <a:ext cx="5730823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Question 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E4D7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/>
          <p:nvPr/>
        </p:nvSpPr>
        <p:spPr>
          <a:xfrm rot="1196227">
            <a:off x="1040632" y="4853547"/>
            <a:ext cx="3731916" cy="2971538"/>
          </a:xfrm>
          <a:custGeom>
            <a:rect b="b" l="l" r="r" t="t"/>
            <a:pathLst>
              <a:path extrusionOk="0" h="2971538" w="3731916">
                <a:moveTo>
                  <a:pt x="0" y="0"/>
                </a:moveTo>
                <a:lnTo>
                  <a:pt x="3731916" y="0"/>
                </a:lnTo>
                <a:lnTo>
                  <a:pt x="3731916" y="2971538"/>
                </a:lnTo>
                <a:lnTo>
                  <a:pt x="0" y="2971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" name="Google Shape;167;p18"/>
          <p:cNvSpPr/>
          <p:nvPr/>
        </p:nvSpPr>
        <p:spPr>
          <a:xfrm rot="1196227">
            <a:off x="5153302" y="6840335"/>
            <a:ext cx="3847975" cy="3063950"/>
          </a:xfrm>
          <a:custGeom>
            <a:rect b="b" l="l" r="r" t="t"/>
            <a:pathLst>
              <a:path extrusionOk="0" h="3063950" w="3847975">
                <a:moveTo>
                  <a:pt x="0" y="0"/>
                </a:moveTo>
                <a:lnTo>
                  <a:pt x="3847975" y="0"/>
                </a:lnTo>
                <a:lnTo>
                  <a:pt x="3847975" y="3063950"/>
                </a:lnTo>
                <a:lnTo>
                  <a:pt x="0" y="3063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18"/>
          <p:cNvSpPr/>
          <p:nvPr/>
        </p:nvSpPr>
        <p:spPr>
          <a:xfrm rot="1196227">
            <a:off x="9426223" y="4853547"/>
            <a:ext cx="3731916" cy="2971538"/>
          </a:xfrm>
          <a:custGeom>
            <a:rect b="b" l="l" r="r" t="t"/>
            <a:pathLst>
              <a:path extrusionOk="0" h="2971538" w="3731916">
                <a:moveTo>
                  <a:pt x="0" y="0"/>
                </a:moveTo>
                <a:lnTo>
                  <a:pt x="3731916" y="0"/>
                </a:lnTo>
                <a:lnTo>
                  <a:pt x="3731916" y="2971538"/>
                </a:lnTo>
                <a:lnTo>
                  <a:pt x="0" y="2971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18"/>
          <p:cNvSpPr/>
          <p:nvPr/>
        </p:nvSpPr>
        <p:spPr>
          <a:xfrm rot="1196227">
            <a:off x="13500453" y="6671536"/>
            <a:ext cx="3731916" cy="2971538"/>
          </a:xfrm>
          <a:custGeom>
            <a:rect b="b" l="l" r="r" t="t"/>
            <a:pathLst>
              <a:path extrusionOk="0" h="2971538" w="3731916">
                <a:moveTo>
                  <a:pt x="0" y="0"/>
                </a:moveTo>
                <a:lnTo>
                  <a:pt x="3731916" y="0"/>
                </a:lnTo>
                <a:lnTo>
                  <a:pt x="3731916" y="2971538"/>
                </a:lnTo>
                <a:lnTo>
                  <a:pt x="0" y="2971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18"/>
          <p:cNvSpPr/>
          <p:nvPr/>
        </p:nvSpPr>
        <p:spPr>
          <a:xfrm>
            <a:off x="-754454" y="-477071"/>
            <a:ext cx="21284506" cy="4783393"/>
          </a:xfrm>
          <a:custGeom>
            <a:rect b="b" l="l" r="r" t="t"/>
            <a:pathLst>
              <a:path extrusionOk="0" h="4783393" w="21284506">
                <a:moveTo>
                  <a:pt x="0" y="0"/>
                </a:moveTo>
                <a:lnTo>
                  <a:pt x="21284506" y="0"/>
                </a:lnTo>
                <a:lnTo>
                  <a:pt x="21284506" y="4783394"/>
                </a:lnTo>
                <a:lnTo>
                  <a:pt x="0" y="47833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72723" l="-3675" r="-23331" t="-277240"/>
            </a:stretch>
          </a:blipFill>
          <a:ln>
            <a:noFill/>
          </a:ln>
        </p:spPr>
      </p:sp>
      <p:sp>
        <p:nvSpPr>
          <p:cNvPr id="171" name="Google Shape;171;p18"/>
          <p:cNvSpPr/>
          <p:nvPr/>
        </p:nvSpPr>
        <p:spPr>
          <a:xfrm rot="10800000">
            <a:off x="12875569" y="647794"/>
            <a:ext cx="5513075" cy="3658529"/>
          </a:xfrm>
          <a:custGeom>
            <a:rect b="b" l="l" r="r" t="t"/>
            <a:pathLst>
              <a:path extrusionOk="0" h="3658529" w="5513075">
                <a:moveTo>
                  <a:pt x="0" y="0"/>
                </a:moveTo>
                <a:lnTo>
                  <a:pt x="5513075" y="0"/>
                </a:lnTo>
                <a:lnTo>
                  <a:pt x="5513075" y="3658529"/>
                </a:lnTo>
                <a:lnTo>
                  <a:pt x="0" y="3658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 amt="69000"/>
            </a:blip>
            <a:stretch>
              <a:fillRect b="0" l="0" r="0" t="-19986"/>
            </a:stretch>
          </a:blipFill>
          <a:ln>
            <a:noFill/>
          </a:ln>
        </p:spPr>
      </p:sp>
      <p:sp>
        <p:nvSpPr>
          <p:cNvPr id="172" name="Google Shape;172;p18"/>
          <p:cNvSpPr/>
          <p:nvPr/>
        </p:nvSpPr>
        <p:spPr>
          <a:xfrm>
            <a:off x="13205233" y="233460"/>
            <a:ext cx="4836911" cy="4072863"/>
          </a:xfrm>
          <a:custGeom>
            <a:rect b="b" l="l" r="r" t="t"/>
            <a:pathLst>
              <a:path extrusionOk="0" h="4072863" w="4836911">
                <a:moveTo>
                  <a:pt x="0" y="0"/>
                </a:moveTo>
                <a:lnTo>
                  <a:pt x="4836911" y="0"/>
                </a:lnTo>
                <a:lnTo>
                  <a:pt x="4836911" y="4072863"/>
                </a:lnTo>
                <a:lnTo>
                  <a:pt x="0" y="407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388" l="0" r="0" t="0"/>
            </a:stretch>
          </a:blipFill>
          <a:ln>
            <a:noFill/>
          </a:ln>
        </p:spPr>
      </p:sp>
      <p:sp>
        <p:nvSpPr>
          <p:cNvPr id="173" name="Google Shape;173;p18"/>
          <p:cNvSpPr txBox="1"/>
          <p:nvPr/>
        </p:nvSpPr>
        <p:spPr>
          <a:xfrm>
            <a:off x="1028700" y="924019"/>
            <a:ext cx="11135100" cy="21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0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How mental health affects</a:t>
            </a:r>
            <a:endParaRPr/>
          </a:p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0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academic performance</a:t>
            </a:r>
            <a:endParaRPr/>
          </a:p>
        </p:txBody>
      </p:sp>
      <p:sp>
        <p:nvSpPr>
          <p:cNvPr id="174" name="Google Shape;174;p18"/>
          <p:cNvSpPr txBox="1"/>
          <p:nvPr/>
        </p:nvSpPr>
        <p:spPr>
          <a:xfrm>
            <a:off x="1621859" y="5882116"/>
            <a:ext cx="2569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Pay attention in class</a:t>
            </a:r>
            <a:endParaRPr/>
          </a:p>
        </p:txBody>
      </p:sp>
      <p:sp>
        <p:nvSpPr>
          <p:cNvPr id="175" name="Google Shape;175;p18"/>
          <p:cNvSpPr txBox="1"/>
          <p:nvPr/>
        </p:nvSpPr>
        <p:spPr>
          <a:xfrm>
            <a:off x="1028700" y="3257889"/>
            <a:ext cx="11135128" cy="438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When you’re overwhelmed, anxious, or down, it becomes harder to:</a:t>
            </a:r>
            <a:endParaRPr/>
          </a:p>
        </p:txBody>
      </p:sp>
      <p:sp>
        <p:nvSpPr>
          <p:cNvPr id="176" name="Google Shape;176;p18"/>
          <p:cNvSpPr txBox="1"/>
          <p:nvPr/>
        </p:nvSpPr>
        <p:spPr>
          <a:xfrm>
            <a:off x="5791927" y="7796725"/>
            <a:ext cx="2570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Complete assignments on time</a:t>
            </a:r>
            <a:endParaRPr/>
          </a:p>
        </p:txBody>
      </p:sp>
      <p:sp>
        <p:nvSpPr>
          <p:cNvPr id="177" name="Google Shape;177;p18"/>
          <p:cNvSpPr txBox="1"/>
          <p:nvPr/>
        </p:nvSpPr>
        <p:spPr>
          <a:xfrm>
            <a:off x="9898289" y="5882116"/>
            <a:ext cx="2710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Retain information</a:t>
            </a:r>
            <a:endParaRPr/>
          </a:p>
        </p:txBody>
      </p:sp>
      <p:sp>
        <p:nvSpPr>
          <p:cNvPr id="178" name="Google Shape;178;p18"/>
          <p:cNvSpPr txBox="1"/>
          <p:nvPr/>
        </p:nvSpPr>
        <p:spPr>
          <a:xfrm>
            <a:off x="14049781" y="7700105"/>
            <a:ext cx="2633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Stay motivated and engaged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7C9E8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/>
          <p:nvPr/>
        </p:nvSpPr>
        <p:spPr>
          <a:xfrm>
            <a:off x="1028700" y="2799970"/>
            <a:ext cx="4848346" cy="6458330"/>
          </a:xfrm>
          <a:custGeom>
            <a:rect b="b" l="l" r="r" t="t"/>
            <a:pathLst>
              <a:path extrusionOk="0" h="6458330" w="4848346">
                <a:moveTo>
                  <a:pt x="0" y="0"/>
                </a:moveTo>
                <a:lnTo>
                  <a:pt x="4848346" y="0"/>
                </a:lnTo>
                <a:lnTo>
                  <a:pt x="4848346" y="6458330"/>
                </a:lnTo>
                <a:lnTo>
                  <a:pt x="0" y="6458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9351" l="-227965" r="-261031" t="-192736"/>
            </a:stretch>
          </a:blipFill>
          <a:ln>
            <a:noFill/>
          </a:ln>
        </p:spPr>
      </p:sp>
      <p:pic>
        <p:nvPicPr>
          <p:cNvPr id="184" name="Google Shape;184;p19"/>
          <p:cNvPicPr preferRelativeResize="0"/>
          <p:nvPr/>
        </p:nvPicPr>
        <p:blipFill rotWithShape="1">
          <a:blip r:embed="rId4">
            <a:alphaModFix/>
          </a:blip>
          <a:srcRect b="26795" l="0" r="0" t="26795"/>
          <a:stretch/>
        </p:blipFill>
        <p:spPr>
          <a:xfrm>
            <a:off x="1383148" y="3145774"/>
            <a:ext cx="4139449" cy="2883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9"/>
          <p:cNvSpPr/>
          <p:nvPr/>
        </p:nvSpPr>
        <p:spPr>
          <a:xfrm>
            <a:off x="6659311" y="2799970"/>
            <a:ext cx="4908862" cy="6458330"/>
          </a:xfrm>
          <a:custGeom>
            <a:rect b="b" l="l" r="r" t="t"/>
            <a:pathLst>
              <a:path extrusionOk="0" h="6458330" w="4908862">
                <a:moveTo>
                  <a:pt x="0" y="0"/>
                </a:moveTo>
                <a:lnTo>
                  <a:pt x="4908862" y="0"/>
                </a:lnTo>
                <a:lnTo>
                  <a:pt x="4908862" y="6458330"/>
                </a:lnTo>
                <a:lnTo>
                  <a:pt x="0" y="6458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12506" l="-225154" r="-256579" t="-139593"/>
            </a:stretch>
          </a:blipFill>
          <a:ln>
            <a:noFill/>
          </a:ln>
        </p:spPr>
      </p:sp>
      <p:pic>
        <p:nvPicPr>
          <p:cNvPr id="186" name="Google Shape;186;p19"/>
          <p:cNvPicPr preferRelativeResize="0"/>
          <p:nvPr/>
        </p:nvPicPr>
        <p:blipFill rotWithShape="1">
          <a:blip r:embed="rId6">
            <a:alphaModFix/>
          </a:blip>
          <a:srcRect b="0" l="2175" r="2174" t="0"/>
          <a:stretch/>
        </p:blipFill>
        <p:spPr>
          <a:xfrm>
            <a:off x="7074275" y="3145774"/>
            <a:ext cx="4139449" cy="2883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9"/>
          <p:cNvSpPr/>
          <p:nvPr/>
        </p:nvSpPr>
        <p:spPr>
          <a:xfrm>
            <a:off x="12406373" y="2799970"/>
            <a:ext cx="4852927" cy="6458330"/>
          </a:xfrm>
          <a:custGeom>
            <a:rect b="b" l="l" r="r" t="t"/>
            <a:pathLst>
              <a:path extrusionOk="0" h="6458330" w="4852927">
                <a:moveTo>
                  <a:pt x="0" y="0"/>
                </a:moveTo>
                <a:lnTo>
                  <a:pt x="4852927" y="0"/>
                </a:lnTo>
                <a:lnTo>
                  <a:pt x="4852927" y="6458330"/>
                </a:lnTo>
                <a:lnTo>
                  <a:pt x="0" y="6458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12506" l="-221614" r="-266862" t="-139593"/>
            </a:stretch>
          </a:blipFill>
          <a:ln>
            <a:noFill/>
          </a:ln>
        </p:spPr>
      </p:sp>
      <p:pic>
        <p:nvPicPr>
          <p:cNvPr id="188" name="Google Shape;188;p19"/>
          <p:cNvPicPr preferRelativeResize="0"/>
          <p:nvPr/>
        </p:nvPicPr>
        <p:blipFill rotWithShape="1">
          <a:blip r:embed="rId8">
            <a:alphaModFix/>
          </a:blip>
          <a:srcRect b="0" l="2175" r="2174" t="0"/>
          <a:stretch/>
        </p:blipFill>
        <p:spPr>
          <a:xfrm>
            <a:off x="12760822" y="3145774"/>
            <a:ext cx="4139449" cy="2883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/>
          <p:nvPr/>
        </p:nvSpPr>
        <p:spPr>
          <a:xfrm>
            <a:off x="1028700" y="986780"/>
            <a:ext cx="16230600" cy="1123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Building healthy habits</a:t>
            </a:r>
            <a:endParaRPr/>
          </a:p>
        </p:txBody>
      </p:sp>
      <p:sp>
        <p:nvSpPr>
          <p:cNvPr id="190" name="Google Shape;190;p19"/>
          <p:cNvSpPr txBox="1"/>
          <p:nvPr/>
        </p:nvSpPr>
        <p:spPr>
          <a:xfrm>
            <a:off x="1383148" y="6372638"/>
            <a:ext cx="413944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Set realistic goals</a:t>
            </a:r>
            <a:endParaRPr/>
          </a:p>
        </p:txBody>
      </p:sp>
      <p:sp>
        <p:nvSpPr>
          <p:cNvPr id="191" name="Google Shape;191;p19"/>
          <p:cNvSpPr txBox="1"/>
          <p:nvPr/>
        </p:nvSpPr>
        <p:spPr>
          <a:xfrm>
            <a:off x="1523850" y="7135250"/>
            <a:ext cx="38580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Breaking down large tasks into smaller ones and setting achievable goals keeps you motivated.</a:t>
            </a:r>
            <a:endParaRPr/>
          </a:p>
        </p:txBody>
      </p:sp>
      <p:sp>
        <p:nvSpPr>
          <p:cNvPr id="192" name="Google Shape;192;p19"/>
          <p:cNvSpPr txBox="1"/>
          <p:nvPr/>
        </p:nvSpPr>
        <p:spPr>
          <a:xfrm>
            <a:off x="7074275" y="6372638"/>
            <a:ext cx="413944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Take breaks</a:t>
            </a:r>
            <a:endParaRPr/>
          </a:p>
        </p:txBody>
      </p:sp>
      <p:sp>
        <p:nvSpPr>
          <p:cNvPr id="193" name="Google Shape;193;p19"/>
          <p:cNvSpPr txBox="1"/>
          <p:nvPr/>
        </p:nvSpPr>
        <p:spPr>
          <a:xfrm>
            <a:off x="7074275" y="7135241"/>
            <a:ext cx="4139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Taking regular breaks while studying helps prevent burnout.</a:t>
            </a:r>
            <a:endParaRPr/>
          </a:p>
        </p:txBody>
      </p:sp>
      <p:sp>
        <p:nvSpPr>
          <p:cNvPr id="194" name="Google Shape;194;p19"/>
          <p:cNvSpPr txBox="1"/>
          <p:nvPr/>
        </p:nvSpPr>
        <p:spPr>
          <a:xfrm>
            <a:off x="12760822" y="6372638"/>
            <a:ext cx="413944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Engage in hobbies</a:t>
            </a:r>
            <a:endParaRPr/>
          </a:p>
        </p:txBody>
      </p:sp>
      <p:sp>
        <p:nvSpPr>
          <p:cNvPr id="195" name="Google Shape;195;p19"/>
          <p:cNvSpPr txBox="1"/>
          <p:nvPr/>
        </p:nvSpPr>
        <p:spPr>
          <a:xfrm>
            <a:off x="12760822" y="7135241"/>
            <a:ext cx="41394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Doing things you enjoy outside of school can boost your mood and give your brain a rest.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D4BA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"/>
          <p:cNvSpPr/>
          <p:nvPr/>
        </p:nvSpPr>
        <p:spPr>
          <a:xfrm>
            <a:off x="6591617" y="1028700"/>
            <a:ext cx="5104765" cy="8229600"/>
          </a:xfrm>
          <a:custGeom>
            <a:rect b="b" l="l" r="r" t="t"/>
            <a:pathLst>
              <a:path extrusionOk="0" h="8229600" w="5104765">
                <a:moveTo>
                  <a:pt x="0" y="0"/>
                </a:moveTo>
                <a:lnTo>
                  <a:pt x="5104766" y="0"/>
                </a:lnTo>
                <a:lnTo>
                  <a:pt x="51047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8289" l="-205745" r="-253695" t="-88021"/>
            </a:stretch>
          </a:blipFill>
          <a:ln>
            <a:noFill/>
          </a:ln>
        </p:spPr>
      </p:sp>
      <p:sp>
        <p:nvSpPr>
          <p:cNvPr id="201" name="Google Shape;201;p20"/>
          <p:cNvSpPr/>
          <p:nvPr/>
        </p:nvSpPr>
        <p:spPr>
          <a:xfrm>
            <a:off x="12154535" y="1028700"/>
            <a:ext cx="5104765" cy="8229600"/>
          </a:xfrm>
          <a:custGeom>
            <a:rect b="b" l="l" r="r" t="t"/>
            <a:pathLst>
              <a:path extrusionOk="0" h="8229600" w="5104765">
                <a:moveTo>
                  <a:pt x="0" y="0"/>
                </a:moveTo>
                <a:lnTo>
                  <a:pt x="5104765" y="0"/>
                </a:lnTo>
                <a:lnTo>
                  <a:pt x="5104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8289" l="-205745" r="-253695" t="-88021"/>
            </a:stretch>
          </a:blipFill>
          <a:ln>
            <a:noFill/>
          </a:ln>
        </p:spPr>
      </p:sp>
      <p:sp>
        <p:nvSpPr>
          <p:cNvPr id="202" name="Google Shape;202;p20"/>
          <p:cNvSpPr txBox="1"/>
          <p:nvPr/>
        </p:nvSpPr>
        <p:spPr>
          <a:xfrm>
            <a:off x="7074275" y="6349058"/>
            <a:ext cx="4139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Build 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support network</a:t>
            </a:r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12637193" y="6349058"/>
            <a:ext cx="4139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Open up to someone you trust</a:t>
            </a:r>
            <a:endParaRPr/>
          </a:p>
        </p:txBody>
      </p:sp>
      <p:sp>
        <p:nvSpPr>
          <p:cNvPr id="204" name="Google Shape;204;p20"/>
          <p:cNvSpPr txBox="1"/>
          <p:nvPr/>
        </p:nvSpPr>
        <p:spPr>
          <a:xfrm>
            <a:off x="7074275" y="7585706"/>
            <a:ext cx="41394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Surround yourself with supportive friends and family.</a:t>
            </a:r>
            <a:endParaRPr/>
          </a:p>
        </p:txBody>
      </p:sp>
      <p:sp>
        <p:nvSpPr>
          <p:cNvPr id="205" name="Google Shape;205;p20"/>
          <p:cNvSpPr txBox="1"/>
          <p:nvPr/>
        </p:nvSpPr>
        <p:spPr>
          <a:xfrm>
            <a:off x="12637193" y="7585706"/>
            <a:ext cx="4139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23657"/>
                </a:solidFill>
                <a:latin typeface="Nunito"/>
                <a:ea typeface="Nunito"/>
                <a:cs typeface="Nunito"/>
                <a:sym typeface="Nunito"/>
              </a:rPr>
              <a:t>Reach out to a trusted adult if you’re struggling with your mental health.</a:t>
            </a:r>
            <a:endParaRPr/>
          </a:p>
        </p:txBody>
      </p:sp>
      <p:sp>
        <p:nvSpPr>
          <p:cNvPr id="206" name="Google Shape;206;p20"/>
          <p:cNvSpPr txBox="1"/>
          <p:nvPr/>
        </p:nvSpPr>
        <p:spPr>
          <a:xfrm>
            <a:off x="1028700" y="1333500"/>
            <a:ext cx="5346129" cy="3886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423657"/>
                </a:solidFill>
                <a:latin typeface="Caveat"/>
                <a:ea typeface="Caveat"/>
                <a:cs typeface="Caveat"/>
                <a:sym typeface="Caveat"/>
              </a:rPr>
              <a:t>Building healthy habits</a:t>
            </a:r>
            <a:endParaRPr/>
          </a:p>
        </p:txBody>
      </p:sp>
      <p:pic>
        <p:nvPicPr>
          <p:cNvPr id="207" name="Google Shape;207;p20"/>
          <p:cNvPicPr preferRelativeResize="0"/>
          <p:nvPr/>
        </p:nvPicPr>
        <p:blipFill rotWithShape="1">
          <a:blip r:embed="rId4">
            <a:alphaModFix/>
          </a:blip>
          <a:srcRect b="0" l="29402" r="9425" t="0"/>
          <a:stretch/>
        </p:blipFill>
        <p:spPr>
          <a:xfrm>
            <a:off x="7074275" y="1468384"/>
            <a:ext cx="4139449" cy="4508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0"/>
          <p:cNvPicPr preferRelativeResize="0"/>
          <p:nvPr/>
        </p:nvPicPr>
        <p:blipFill rotWithShape="1">
          <a:blip r:embed="rId5">
            <a:alphaModFix/>
          </a:blip>
          <a:srcRect b="0" l="8518" r="30309" t="0"/>
          <a:stretch/>
        </p:blipFill>
        <p:spPr>
          <a:xfrm>
            <a:off x="12637193" y="1468384"/>
            <a:ext cx="4139449" cy="4508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