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Inter Light"/>
      <p:regular r:id="rId27"/>
      <p:bold r:id="rId28"/>
      <p:italic r:id="rId29"/>
      <p:boldItalic r:id="rId30"/>
    </p:embeddedFont>
    <p:embeddedFont>
      <p:font typeface="Inter"/>
      <p:regular r:id="rId31"/>
      <p:bold r:id="rId32"/>
      <p:italic r:id="rId33"/>
      <p:boldItalic r:id="rId34"/>
    </p:embeddedFont>
    <p:embeddedFont>
      <p:font typeface="Inter Medium"/>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InterLight-bold.fntdata"/><Relationship Id="rId27" Type="http://schemas.openxmlformats.org/officeDocument/2006/relationships/font" Target="fonts/InterLigh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Light-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regular.fntdata"/><Relationship Id="rId30" Type="http://schemas.openxmlformats.org/officeDocument/2006/relationships/font" Target="fonts/InterLight-boldItalic.fntdata"/><Relationship Id="rId11" Type="http://schemas.openxmlformats.org/officeDocument/2006/relationships/slide" Target="slides/slide6.xml"/><Relationship Id="rId33" Type="http://schemas.openxmlformats.org/officeDocument/2006/relationships/font" Target="fonts/Inter-italic.fntdata"/><Relationship Id="rId10" Type="http://schemas.openxmlformats.org/officeDocument/2006/relationships/slide" Target="slides/slide5.xml"/><Relationship Id="rId32" Type="http://schemas.openxmlformats.org/officeDocument/2006/relationships/font" Target="fonts/Inter-bold.fntdata"/><Relationship Id="rId13" Type="http://schemas.openxmlformats.org/officeDocument/2006/relationships/slide" Target="slides/slide8.xml"/><Relationship Id="rId35" Type="http://schemas.openxmlformats.org/officeDocument/2006/relationships/font" Target="fonts/InterMedium-regular.fntdata"/><Relationship Id="rId12" Type="http://schemas.openxmlformats.org/officeDocument/2006/relationships/slide" Target="slides/slide7.xml"/><Relationship Id="rId34" Type="http://schemas.openxmlformats.org/officeDocument/2006/relationships/font" Target="fonts/Inter-boldItalic.fntdata"/><Relationship Id="rId15" Type="http://schemas.openxmlformats.org/officeDocument/2006/relationships/slide" Target="slides/slide10.xml"/><Relationship Id="rId37" Type="http://schemas.openxmlformats.org/officeDocument/2006/relationships/font" Target="fonts/InterMedium-italic.fntdata"/><Relationship Id="rId14" Type="http://schemas.openxmlformats.org/officeDocument/2006/relationships/slide" Target="slides/slide9.xml"/><Relationship Id="rId36" Type="http://schemas.openxmlformats.org/officeDocument/2006/relationships/font" Target="fonts/InterMedium-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InterMedium-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 name="Shape 21"/>
        <p:cNvGrpSpPr/>
        <p:nvPr/>
      </p:nvGrpSpPr>
      <p:grpSpPr>
        <a:xfrm>
          <a:off x="0" y="0"/>
          <a:ext cx="0" cy="0"/>
          <a:chOff x="0" y="0"/>
          <a:chExt cx="0" cy="0"/>
        </a:xfrm>
      </p:grpSpPr>
      <p:sp>
        <p:nvSpPr>
          <p:cNvPr id="22" name="Google Shape;2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title">
  <p:cSld name="TITLE">
    <p:spTree>
      <p:nvGrpSpPr>
        <p:cNvPr id="15" name="Shape 15"/>
        <p:cNvGrpSpPr/>
        <p:nvPr/>
      </p:nvGrpSpPr>
      <p:grpSpPr>
        <a:xfrm>
          <a:off x="0" y="0"/>
          <a:ext cx="0" cy="0"/>
          <a:chOff x="0" y="0"/>
          <a:chExt cx="0" cy="0"/>
        </a:xfrm>
      </p:grpSpPr>
      <p:sp>
        <p:nvSpPr>
          <p:cNvPr id="16" name="Google Shape;16;p3"/>
          <p:cNvSpPr/>
          <p:nvPr>
            <p:ph idx="2" type="pic"/>
          </p:nvPr>
        </p:nvSpPr>
        <p:spPr>
          <a:xfrm>
            <a:off x="9136050" y="1007975"/>
            <a:ext cx="8131200" cy="8270400"/>
          </a:xfrm>
          <a:prstGeom prst="rect">
            <a:avLst/>
          </a:prstGeom>
          <a:noFill/>
          <a:ln cap="flat" cmpd="sng" w="19050">
            <a:solidFill>
              <a:srgbClr val="C2D076"/>
            </a:solidFill>
            <a:prstDash val="solid"/>
            <a:round/>
            <a:headEnd len="sm" w="sm" type="none"/>
            <a:tailEnd len="sm" w="sm" type="none"/>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obj">
  <p:cSld name="OBJECT">
    <p:spTree>
      <p:nvGrpSpPr>
        <p:cNvPr id="17" name="Shape 17"/>
        <p:cNvGrpSpPr/>
        <p:nvPr/>
      </p:nvGrpSpPr>
      <p:grpSpPr>
        <a:xfrm>
          <a:off x="0" y="0"/>
          <a:ext cx="0" cy="0"/>
          <a:chOff x="0" y="0"/>
          <a:chExt cx="0" cy="0"/>
        </a:xfrm>
      </p:grpSpPr>
      <p:sp>
        <p:nvSpPr>
          <p:cNvPr id="18" name="Google Shape;18;p4"/>
          <p:cNvSpPr/>
          <p:nvPr>
            <p:ph idx="2" type="pic"/>
          </p:nvPr>
        </p:nvSpPr>
        <p:spPr>
          <a:xfrm>
            <a:off x="1009200" y="1006800"/>
            <a:ext cx="8154300" cy="4158600"/>
          </a:xfrm>
          <a:prstGeom prst="rect">
            <a:avLst/>
          </a:prstGeom>
          <a:noFill/>
          <a:ln cap="flat" cmpd="sng" w="19050">
            <a:solidFill>
              <a:srgbClr val="C2D076"/>
            </a:solidFill>
            <a:prstDash val="solid"/>
            <a:round/>
            <a:headEnd len="sm" w="sm" type="none"/>
            <a:tailEnd len="sm" w="sm" type="none"/>
          </a:ln>
        </p:spPr>
      </p:sp>
      <p:sp>
        <p:nvSpPr>
          <p:cNvPr id="19" name="Google Shape;19;p4"/>
          <p:cNvSpPr/>
          <p:nvPr>
            <p:ph idx="3" type="pic"/>
          </p:nvPr>
        </p:nvSpPr>
        <p:spPr>
          <a:xfrm>
            <a:off x="1009200" y="5165400"/>
            <a:ext cx="8154300" cy="4158600"/>
          </a:xfrm>
          <a:prstGeom prst="rect">
            <a:avLst/>
          </a:prstGeom>
          <a:noFill/>
          <a:ln cap="flat" cmpd="sng" w="19050">
            <a:solidFill>
              <a:srgbClr val="C2D076"/>
            </a:solidFill>
            <a:prstDash val="solid"/>
            <a:round/>
            <a:headEnd len="sm" w="sm" type="none"/>
            <a:tailEnd len="sm" w="sm" type="none"/>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C2D076"/>
        </a:solidFill>
      </p:bgPr>
    </p:bg>
    <p:spTree>
      <p:nvGrpSpPr>
        <p:cNvPr id="20" name="Shape 2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C2D076"/>
              </a:buClr>
              <a:buSzPts val="4400"/>
              <a:buFont typeface="Inter"/>
              <a:buNone/>
              <a:defRPr i="0" sz="4400" u="none" cap="none" strike="noStrike">
                <a:solidFill>
                  <a:srgbClr val="C2D076"/>
                </a:solidFill>
                <a:latin typeface="Inter"/>
                <a:ea typeface="Inter"/>
                <a:cs typeface="Inter"/>
                <a:sym typeface="Inter"/>
              </a:defRPr>
            </a:lvl1pPr>
            <a:lvl2pPr lvl="1">
              <a:spcBef>
                <a:spcPts val="0"/>
              </a:spcBef>
              <a:spcAft>
                <a:spcPts val="0"/>
              </a:spcAft>
              <a:buSzPts val="1400"/>
              <a:buFont typeface="Inter"/>
              <a:buNone/>
              <a:defRPr sz="1800">
                <a:latin typeface="Inter"/>
                <a:ea typeface="Inter"/>
                <a:cs typeface="Inter"/>
                <a:sym typeface="Inter"/>
              </a:defRPr>
            </a:lvl2pPr>
            <a:lvl3pPr lvl="2">
              <a:spcBef>
                <a:spcPts val="0"/>
              </a:spcBef>
              <a:spcAft>
                <a:spcPts val="0"/>
              </a:spcAft>
              <a:buSzPts val="1400"/>
              <a:buFont typeface="Inter"/>
              <a:buNone/>
              <a:defRPr sz="1800">
                <a:latin typeface="Inter"/>
                <a:ea typeface="Inter"/>
                <a:cs typeface="Inter"/>
                <a:sym typeface="Inter"/>
              </a:defRPr>
            </a:lvl3pPr>
            <a:lvl4pPr lvl="3">
              <a:spcBef>
                <a:spcPts val="0"/>
              </a:spcBef>
              <a:spcAft>
                <a:spcPts val="0"/>
              </a:spcAft>
              <a:buSzPts val="1400"/>
              <a:buFont typeface="Inter"/>
              <a:buNone/>
              <a:defRPr sz="1800">
                <a:latin typeface="Inter"/>
                <a:ea typeface="Inter"/>
                <a:cs typeface="Inter"/>
                <a:sym typeface="Inter"/>
              </a:defRPr>
            </a:lvl4pPr>
            <a:lvl5pPr lvl="4">
              <a:spcBef>
                <a:spcPts val="0"/>
              </a:spcBef>
              <a:spcAft>
                <a:spcPts val="0"/>
              </a:spcAft>
              <a:buSzPts val="1400"/>
              <a:buFont typeface="Inter"/>
              <a:buNone/>
              <a:defRPr sz="1800">
                <a:latin typeface="Inter"/>
                <a:ea typeface="Inter"/>
                <a:cs typeface="Inter"/>
                <a:sym typeface="Inter"/>
              </a:defRPr>
            </a:lvl5pPr>
            <a:lvl6pPr lvl="5">
              <a:spcBef>
                <a:spcPts val="0"/>
              </a:spcBef>
              <a:spcAft>
                <a:spcPts val="0"/>
              </a:spcAft>
              <a:buSzPts val="1400"/>
              <a:buFont typeface="Inter"/>
              <a:buNone/>
              <a:defRPr sz="1800">
                <a:latin typeface="Inter"/>
                <a:ea typeface="Inter"/>
                <a:cs typeface="Inter"/>
                <a:sym typeface="Inter"/>
              </a:defRPr>
            </a:lvl6pPr>
            <a:lvl7pPr lvl="6">
              <a:spcBef>
                <a:spcPts val="0"/>
              </a:spcBef>
              <a:spcAft>
                <a:spcPts val="0"/>
              </a:spcAft>
              <a:buSzPts val="1400"/>
              <a:buFont typeface="Inter"/>
              <a:buNone/>
              <a:defRPr sz="1800">
                <a:latin typeface="Inter"/>
                <a:ea typeface="Inter"/>
                <a:cs typeface="Inter"/>
                <a:sym typeface="Inter"/>
              </a:defRPr>
            </a:lvl7pPr>
            <a:lvl8pPr lvl="7">
              <a:spcBef>
                <a:spcPts val="0"/>
              </a:spcBef>
              <a:spcAft>
                <a:spcPts val="0"/>
              </a:spcAft>
              <a:buSzPts val="1400"/>
              <a:buFont typeface="Inter"/>
              <a:buNone/>
              <a:defRPr sz="1800">
                <a:latin typeface="Inter"/>
                <a:ea typeface="Inter"/>
                <a:cs typeface="Inter"/>
                <a:sym typeface="Inter"/>
              </a:defRPr>
            </a:lvl8pPr>
            <a:lvl9pPr lvl="8">
              <a:spcBef>
                <a:spcPts val="0"/>
              </a:spcBef>
              <a:spcAft>
                <a:spcPts val="0"/>
              </a:spcAft>
              <a:buSzPts val="1400"/>
              <a:buFont typeface="Inter"/>
              <a:buNone/>
              <a:defRPr sz="1800">
                <a:latin typeface="Inter"/>
                <a:ea typeface="Inter"/>
                <a:cs typeface="Inter"/>
                <a:sym typeface="Inter"/>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Inter"/>
              <a:buChar char="•"/>
              <a:defRPr i="0" sz="3200" u="none" cap="none" strike="noStrike">
                <a:solidFill>
                  <a:schemeClr val="lt1"/>
                </a:solidFill>
                <a:latin typeface="Inter"/>
                <a:ea typeface="Inter"/>
                <a:cs typeface="Inter"/>
                <a:sym typeface="Inter"/>
              </a:defRPr>
            </a:lvl1pPr>
            <a:lvl2pPr indent="-406400" lvl="1" marL="914400" marR="0" rtl="0" algn="l">
              <a:spcBef>
                <a:spcPts val="560"/>
              </a:spcBef>
              <a:spcAft>
                <a:spcPts val="0"/>
              </a:spcAft>
              <a:buClr>
                <a:schemeClr val="lt1"/>
              </a:buClr>
              <a:buSzPts val="2800"/>
              <a:buFont typeface="Inter"/>
              <a:buChar char="–"/>
              <a:defRPr i="0" sz="2800" u="none" cap="none" strike="noStrike">
                <a:solidFill>
                  <a:schemeClr val="lt1"/>
                </a:solidFill>
                <a:latin typeface="Inter"/>
                <a:ea typeface="Inter"/>
                <a:cs typeface="Inter"/>
                <a:sym typeface="Inter"/>
              </a:defRPr>
            </a:lvl2pPr>
            <a:lvl3pPr indent="-381000" lvl="2" marL="1371600" marR="0" rtl="0" algn="l">
              <a:spcBef>
                <a:spcPts val="480"/>
              </a:spcBef>
              <a:spcAft>
                <a:spcPts val="0"/>
              </a:spcAft>
              <a:buClr>
                <a:schemeClr val="lt1"/>
              </a:buClr>
              <a:buSzPts val="2400"/>
              <a:buFont typeface="Inter"/>
              <a:buChar char="•"/>
              <a:defRPr i="0" sz="2400" u="none" cap="none" strike="noStrike">
                <a:solidFill>
                  <a:schemeClr val="lt1"/>
                </a:solidFill>
                <a:latin typeface="Inter"/>
                <a:ea typeface="Inter"/>
                <a:cs typeface="Inter"/>
                <a:sym typeface="Inter"/>
              </a:defRPr>
            </a:lvl3pPr>
            <a:lvl4pPr indent="-355600" lvl="3" marL="18288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4pPr>
            <a:lvl5pPr indent="-355600" lvl="4" marL="22860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5pPr>
            <a:lvl6pPr indent="-355600" lvl="5" marL="27432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6pPr>
            <a:lvl7pPr indent="-355600" lvl="6" marL="32004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7pPr>
            <a:lvl8pPr indent="-355600" lvl="7" marL="36576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8pPr>
            <a:lvl9pPr indent="-355600" lvl="8" marL="41148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13.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40" Type="http://schemas.openxmlformats.org/officeDocument/2006/relationships/image" Target="../media/image55.png"/><Relationship Id="rId20" Type="http://schemas.openxmlformats.org/officeDocument/2006/relationships/image" Target="../media/image39.png"/><Relationship Id="rId41" Type="http://schemas.openxmlformats.org/officeDocument/2006/relationships/image" Target="../media/image56.png"/><Relationship Id="rId22" Type="http://schemas.openxmlformats.org/officeDocument/2006/relationships/image" Target="../media/image47.png"/><Relationship Id="rId21" Type="http://schemas.openxmlformats.org/officeDocument/2006/relationships/image" Target="../media/image34.png"/><Relationship Id="rId24" Type="http://schemas.openxmlformats.org/officeDocument/2006/relationships/image" Target="../media/image36.png"/><Relationship Id="rId23"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25.png"/><Relationship Id="rId26" Type="http://schemas.openxmlformats.org/officeDocument/2006/relationships/image" Target="../media/image44.png"/><Relationship Id="rId25" Type="http://schemas.openxmlformats.org/officeDocument/2006/relationships/image" Target="../media/image26.png"/><Relationship Id="rId28" Type="http://schemas.openxmlformats.org/officeDocument/2006/relationships/image" Target="../media/image30.png"/><Relationship Id="rId27" Type="http://schemas.openxmlformats.org/officeDocument/2006/relationships/image" Target="../media/image40.png"/><Relationship Id="rId5" Type="http://schemas.openxmlformats.org/officeDocument/2006/relationships/image" Target="../media/image23.png"/><Relationship Id="rId6" Type="http://schemas.openxmlformats.org/officeDocument/2006/relationships/image" Target="../media/image14.png"/><Relationship Id="rId29" Type="http://schemas.openxmlformats.org/officeDocument/2006/relationships/image" Target="../media/image42.png"/><Relationship Id="rId7" Type="http://schemas.openxmlformats.org/officeDocument/2006/relationships/image" Target="../media/image8.png"/><Relationship Id="rId8" Type="http://schemas.openxmlformats.org/officeDocument/2006/relationships/image" Target="../media/image15.png"/><Relationship Id="rId31" Type="http://schemas.openxmlformats.org/officeDocument/2006/relationships/image" Target="../media/image46.png"/><Relationship Id="rId30" Type="http://schemas.openxmlformats.org/officeDocument/2006/relationships/image" Target="../media/image41.png"/><Relationship Id="rId11" Type="http://schemas.openxmlformats.org/officeDocument/2006/relationships/image" Target="../media/image21.png"/><Relationship Id="rId33" Type="http://schemas.openxmlformats.org/officeDocument/2006/relationships/image" Target="../media/image49.png"/><Relationship Id="rId10" Type="http://schemas.openxmlformats.org/officeDocument/2006/relationships/image" Target="../media/image52.png"/><Relationship Id="rId32" Type="http://schemas.openxmlformats.org/officeDocument/2006/relationships/image" Target="../media/image45.png"/><Relationship Id="rId13" Type="http://schemas.openxmlformats.org/officeDocument/2006/relationships/image" Target="../media/image24.png"/><Relationship Id="rId35" Type="http://schemas.openxmlformats.org/officeDocument/2006/relationships/image" Target="../media/image51.png"/><Relationship Id="rId12" Type="http://schemas.openxmlformats.org/officeDocument/2006/relationships/image" Target="../media/image32.png"/><Relationship Id="rId34" Type="http://schemas.openxmlformats.org/officeDocument/2006/relationships/image" Target="../media/image54.png"/><Relationship Id="rId15" Type="http://schemas.openxmlformats.org/officeDocument/2006/relationships/image" Target="../media/image31.png"/><Relationship Id="rId37" Type="http://schemas.openxmlformats.org/officeDocument/2006/relationships/image" Target="../media/image53.png"/><Relationship Id="rId14" Type="http://schemas.openxmlformats.org/officeDocument/2006/relationships/image" Target="../media/image22.png"/><Relationship Id="rId36" Type="http://schemas.openxmlformats.org/officeDocument/2006/relationships/image" Target="../media/image50.png"/><Relationship Id="rId17" Type="http://schemas.openxmlformats.org/officeDocument/2006/relationships/image" Target="../media/image29.png"/><Relationship Id="rId39" Type="http://schemas.openxmlformats.org/officeDocument/2006/relationships/image" Target="../media/image57.png"/><Relationship Id="rId16" Type="http://schemas.openxmlformats.org/officeDocument/2006/relationships/image" Target="../media/image37.png"/><Relationship Id="rId38" Type="http://schemas.openxmlformats.org/officeDocument/2006/relationships/image" Target="../media/image48.png"/><Relationship Id="rId19" Type="http://schemas.openxmlformats.org/officeDocument/2006/relationships/image" Target="../media/image33.png"/><Relationship Id="rId18"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24" name="Shape 24"/>
        <p:cNvGrpSpPr/>
        <p:nvPr/>
      </p:nvGrpSpPr>
      <p:grpSpPr>
        <a:xfrm>
          <a:off x="0" y="0"/>
          <a:ext cx="0" cy="0"/>
          <a:chOff x="0" y="0"/>
          <a:chExt cx="0" cy="0"/>
        </a:xfrm>
      </p:grpSpPr>
      <p:cxnSp>
        <p:nvCxnSpPr>
          <p:cNvPr id="25" name="Google Shape;25;p6"/>
          <p:cNvCxnSpPr/>
          <p:nvPr/>
        </p:nvCxnSpPr>
        <p:spPr>
          <a:xfrm>
            <a:off x="1028700" y="9258300"/>
            <a:ext cx="16230600" cy="0"/>
          </a:xfrm>
          <a:prstGeom prst="straightConnector1">
            <a:avLst/>
          </a:prstGeom>
          <a:noFill/>
          <a:ln cap="flat" cmpd="sng" w="38100">
            <a:solidFill>
              <a:srgbClr val="C2D076"/>
            </a:solidFill>
            <a:prstDash val="solid"/>
            <a:round/>
            <a:headEnd len="sm" w="sm" type="none"/>
            <a:tailEnd len="sm" w="sm" type="none"/>
          </a:ln>
        </p:spPr>
      </p:cxnSp>
      <p:sp>
        <p:nvSpPr>
          <p:cNvPr id="26" name="Google Shape;26;p6"/>
          <p:cNvSpPr txBox="1"/>
          <p:nvPr/>
        </p:nvSpPr>
        <p:spPr>
          <a:xfrm>
            <a:off x="1028700" y="4079250"/>
            <a:ext cx="107403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i="0" lang="en-US" sz="8799" u="none" cap="none" strike="noStrike">
                <a:solidFill>
                  <a:srgbClr val="C2D076"/>
                </a:solidFill>
                <a:latin typeface="Inter Medium"/>
                <a:ea typeface="Inter Medium"/>
                <a:cs typeface="Inter Medium"/>
                <a:sym typeface="Inter Medium"/>
              </a:rPr>
              <a:t>Dark Minimalist</a:t>
            </a:r>
            <a:endParaRPr>
              <a:latin typeface="Inter Medium"/>
              <a:ea typeface="Inter Medium"/>
              <a:cs typeface="Inter Medium"/>
              <a:sym typeface="Inter Medium"/>
            </a:endParaRPr>
          </a:p>
          <a:p>
            <a:pPr indent="0" lvl="0" marL="0" marR="0" rtl="0" algn="l">
              <a:lnSpc>
                <a:spcPct val="80000"/>
              </a:lnSpc>
              <a:spcBef>
                <a:spcPts val="0"/>
              </a:spcBef>
              <a:spcAft>
                <a:spcPts val="0"/>
              </a:spcAft>
              <a:buNone/>
            </a:pPr>
            <a:r>
              <a:rPr i="0" lang="en-US" sz="8799" u="none" cap="none" strike="noStrike">
                <a:solidFill>
                  <a:srgbClr val="C2D076"/>
                </a:solidFill>
                <a:latin typeface="Inter Medium"/>
                <a:ea typeface="Inter Medium"/>
                <a:cs typeface="Inter Medium"/>
                <a:sym typeface="Inter Medium"/>
              </a:rPr>
              <a:t>Presentation.</a:t>
            </a:r>
            <a:endParaRPr>
              <a:latin typeface="Inter Medium"/>
              <a:ea typeface="Inter Medium"/>
              <a:cs typeface="Inter Medium"/>
              <a:sym typeface="Inter Medium"/>
            </a:endParaRPr>
          </a:p>
        </p:txBody>
      </p:sp>
      <p:sp>
        <p:nvSpPr>
          <p:cNvPr id="27" name="Google Shape;27;p6"/>
          <p:cNvSpPr txBox="1"/>
          <p:nvPr/>
        </p:nvSpPr>
        <p:spPr>
          <a:xfrm>
            <a:off x="1028700" y="424225"/>
            <a:ext cx="17391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SlidesCarnival</a:t>
            </a:r>
            <a:endParaRPr/>
          </a:p>
        </p:txBody>
      </p:sp>
      <p:sp>
        <p:nvSpPr>
          <p:cNvPr id="28" name="Google Shape;28;p6"/>
          <p:cNvSpPr txBox="1"/>
          <p:nvPr/>
        </p:nvSpPr>
        <p:spPr>
          <a:xfrm>
            <a:off x="8044600" y="424225"/>
            <a:ext cx="21987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Dark Minimalist</a:t>
            </a:r>
            <a:endParaRPr/>
          </a:p>
        </p:txBody>
      </p:sp>
      <p:sp>
        <p:nvSpPr>
          <p:cNvPr id="29" name="Google Shape;29;p6"/>
          <p:cNvSpPr txBox="1"/>
          <p:nvPr/>
        </p:nvSpPr>
        <p:spPr>
          <a:xfrm>
            <a:off x="15888175" y="424225"/>
            <a:ext cx="13710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08/12/2024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115" name="Shape 115"/>
        <p:cNvGrpSpPr/>
        <p:nvPr/>
      </p:nvGrpSpPr>
      <p:grpSpPr>
        <a:xfrm>
          <a:off x="0" y="0"/>
          <a:ext cx="0" cy="0"/>
          <a:chOff x="0" y="0"/>
          <a:chExt cx="0" cy="0"/>
        </a:xfrm>
      </p:grpSpPr>
      <p:pic>
        <p:nvPicPr>
          <p:cNvPr id="116" name="Google Shape;116;p15"/>
          <p:cNvPicPr preferRelativeResize="0"/>
          <p:nvPr/>
        </p:nvPicPr>
        <p:blipFill>
          <a:blip r:embed="rId3">
            <a:alphaModFix/>
          </a:blip>
          <a:stretch>
            <a:fillRect/>
          </a:stretch>
        </p:blipFill>
        <p:spPr>
          <a:xfrm>
            <a:off x="10872825" y="1310302"/>
            <a:ext cx="2099100" cy="2099100"/>
          </a:xfrm>
          <a:prstGeom prst="rect">
            <a:avLst/>
          </a:prstGeom>
          <a:noFill/>
          <a:ln cap="flat" cmpd="sng" w="9525">
            <a:solidFill>
              <a:srgbClr val="C2D076"/>
            </a:solidFill>
            <a:prstDash val="solid"/>
            <a:round/>
            <a:headEnd len="sm" w="sm" type="none"/>
            <a:tailEnd len="sm" w="sm" type="none"/>
          </a:ln>
        </p:spPr>
      </p:pic>
      <p:pic>
        <p:nvPicPr>
          <p:cNvPr id="117" name="Google Shape;117;p15"/>
          <p:cNvPicPr preferRelativeResize="0"/>
          <p:nvPr/>
        </p:nvPicPr>
        <p:blipFill>
          <a:blip r:embed="rId4">
            <a:alphaModFix/>
          </a:blip>
          <a:stretch>
            <a:fillRect/>
          </a:stretch>
        </p:blipFill>
        <p:spPr>
          <a:xfrm>
            <a:off x="10872825" y="4100177"/>
            <a:ext cx="2099100" cy="2086679"/>
          </a:xfrm>
          <a:prstGeom prst="rect">
            <a:avLst/>
          </a:prstGeom>
          <a:noFill/>
          <a:ln cap="flat" cmpd="sng" w="9525">
            <a:solidFill>
              <a:srgbClr val="C2D076"/>
            </a:solidFill>
            <a:prstDash val="solid"/>
            <a:round/>
            <a:headEnd len="sm" w="sm" type="none"/>
            <a:tailEnd len="sm" w="sm" type="none"/>
          </a:ln>
        </p:spPr>
      </p:pic>
      <p:pic>
        <p:nvPicPr>
          <p:cNvPr id="118" name="Google Shape;118;p15"/>
          <p:cNvPicPr preferRelativeResize="0"/>
          <p:nvPr/>
        </p:nvPicPr>
        <p:blipFill>
          <a:blip r:embed="rId5">
            <a:alphaModFix/>
          </a:blip>
          <a:stretch>
            <a:fillRect/>
          </a:stretch>
        </p:blipFill>
        <p:spPr>
          <a:xfrm>
            <a:off x="10872825" y="6877602"/>
            <a:ext cx="2099100" cy="2099100"/>
          </a:xfrm>
          <a:prstGeom prst="rect">
            <a:avLst/>
          </a:prstGeom>
          <a:noFill/>
          <a:ln cap="flat" cmpd="sng" w="9525">
            <a:solidFill>
              <a:srgbClr val="C2D076"/>
            </a:solidFill>
            <a:prstDash val="solid"/>
            <a:round/>
            <a:headEnd len="sm" w="sm" type="none"/>
            <a:tailEnd len="sm" w="sm" type="none"/>
          </a:ln>
        </p:spPr>
      </p:pic>
      <p:sp>
        <p:nvSpPr>
          <p:cNvPr id="119" name="Google Shape;119;p15"/>
          <p:cNvSpPr txBox="1"/>
          <p:nvPr/>
        </p:nvSpPr>
        <p:spPr>
          <a:xfrm>
            <a:off x="1028700" y="4815205"/>
            <a:ext cx="7067700" cy="6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C2D076"/>
                </a:solidFill>
                <a:latin typeface="Inter"/>
                <a:ea typeface="Inter"/>
                <a:cs typeface="Inter"/>
                <a:sym typeface="Inter"/>
              </a:rPr>
              <a:t>Meet the Team</a:t>
            </a:r>
            <a:endParaRPr/>
          </a:p>
        </p:txBody>
      </p:sp>
      <p:sp>
        <p:nvSpPr>
          <p:cNvPr id="120" name="Google Shape;120;p15"/>
          <p:cNvSpPr txBox="1"/>
          <p:nvPr/>
        </p:nvSpPr>
        <p:spPr>
          <a:xfrm>
            <a:off x="13288814" y="2027416"/>
            <a:ext cx="3970500" cy="43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C2D076"/>
                </a:solidFill>
                <a:latin typeface="Inter"/>
                <a:ea typeface="Inter"/>
                <a:cs typeface="Inter"/>
                <a:sym typeface="Inter"/>
              </a:rPr>
              <a:t>John Doe</a:t>
            </a:r>
            <a:endParaRPr/>
          </a:p>
        </p:txBody>
      </p:sp>
      <p:sp>
        <p:nvSpPr>
          <p:cNvPr id="121" name="Google Shape;121;p15"/>
          <p:cNvSpPr txBox="1"/>
          <p:nvPr/>
        </p:nvSpPr>
        <p:spPr>
          <a:xfrm>
            <a:off x="13288814" y="2444611"/>
            <a:ext cx="39705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position</a:t>
            </a:r>
            <a:endParaRPr/>
          </a:p>
        </p:txBody>
      </p:sp>
      <p:sp>
        <p:nvSpPr>
          <p:cNvPr id="122" name="Google Shape;122;p15"/>
          <p:cNvSpPr txBox="1"/>
          <p:nvPr/>
        </p:nvSpPr>
        <p:spPr>
          <a:xfrm>
            <a:off x="1028700" y="424225"/>
            <a:ext cx="13470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SlidesCarnival</a:t>
            </a:r>
            <a:endParaRPr/>
          </a:p>
        </p:txBody>
      </p:sp>
      <p:sp>
        <p:nvSpPr>
          <p:cNvPr id="123" name="Google Shape;123;p15"/>
          <p:cNvSpPr txBox="1"/>
          <p:nvPr/>
        </p:nvSpPr>
        <p:spPr>
          <a:xfrm>
            <a:off x="8022799" y="424225"/>
            <a:ext cx="22425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Dark Minimalist</a:t>
            </a:r>
            <a:endParaRPr/>
          </a:p>
        </p:txBody>
      </p:sp>
      <p:sp>
        <p:nvSpPr>
          <p:cNvPr id="124" name="Google Shape;124;p15"/>
          <p:cNvSpPr txBox="1"/>
          <p:nvPr/>
        </p:nvSpPr>
        <p:spPr>
          <a:xfrm>
            <a:off x="16062550" y="424225"/>
            <a:ext cx="11967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08/12/2024</a:t>
            </a:r>
            <a:endParaRPr/>
          </a:p>
        </p:txBody>
      </p:sp>
      <p:sp>
        <p:nvSpPr>
          <p:cNvPr id="125" name="Google Shape;125;p15"/>
          <p:cNvSpPr txBox="1"/>
          <p:nvPr/>
        </p:nvSpPr>
        <p:spPr>
          <a:xfrm>
            <a:off x="13288814" y="4809841"/>
            <a:ext cx="3970500" cy="43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C2D076"/>
                </a:solidFill>
                <a:latin typeface="Inter"/>
                <a:ea typeface="Inter"/>
                <a:cs typeface="Inter"/>
                <a:sym typeface="Inter"/>
              </a:rPr>
              <a:t>Jane Doe</a:t>
            </a:r>
            <a:endParaRPr/>
          </a:p>
        </p:txBody>
      </p:sp>
      <p:sp>
        <p:nvSpPr>
          <p:cNvPr id="126" name="Google Shape;126;p15"/>
          <p:cNvSpPr txBox="1"/>
          <p:nvPr/>
        </p:nvSpPr>
        <p:spPr>
          <a:xfrm>
            <a:off x="13288814" y="5227036"/>
            <a:ext cx="39705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position</a:t>
            </a:r>
            <a:endParaRPr/>
          </a:p>
        </p:txBody>
      </p:sp>
      <p:sp>
        <p:nvSpPr>
          <p:cNvPr id="127" name="Google Shape;127;p15"/>
          <p:cNvSpPr txBox="1"/>
          <p:nvPr/>
        </p:nvSpPr>
        <p:spPr>
          <a:xfrm>
            <a:off x="13288814" y="7594739"/>
            <a:ext cx="3970500" cy="43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C2D076"/>
                </a:solidFill>
                <a:latin typeface="Inter"/>
                <a:ea typeface="Inter"/>
                <a:cs typeface="Inter"/>
                <a:sym typeface="Inter"/>
              </a:rPr>
              <a:t>John Doe</a:t>
            </a:r>
            <a:endParaRPr/>
          </a:p>
        </p:txBody>
      </p:sp>
      <p:sp>
        <p:nvSpPr>
          <p:cNvPr id="128" name="Google Shape;128;p15"/>
          <p:cNvSpPr txBox="1"/>
          <p:nvPr/>
        </p:nvSpPr>
        <p:spPr>
          <a:xfrm>
            <a:off x="13288814" y="8011934"/>
            <a:ext cx="39705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position</a:t>
            </a:r>
            <a:endParaRPr/>
          </a:p>
        </p:txBody>
      </p:sp>
      <p:cxnSp>
        <p:nvCxnSpPr>
          <p:cNvPr id="129" name="Google Shape;129;p15"/>
          <p:cNvCxnSpPr/>
          <p:nvPr/>
        </p:nvCxnSpPr>
        <p:spPr>
          <a:xfrm rot="10800000">
            <a:off x="9144000" y="1028700"/>
            <a:ext cx="0" cy="8229600"/>
          </a:xfrm>
          <a:prstGeom prst="straightConnector1">
            <a:avLst/>
          </a:prstGeom>
          <a:noFill/>
          <a:ln cap="flat" cmpd="sng" w="9525">
            <a:solidFill>
              <a:srgbClr val="C2D076"/>
            </a:solidFill>
            <a:prstDash val="solid"/>
            <a:round/>
            <a:headEnd len="sm" w="sm" type="none"/>
            <a:tailEnd len="sm" w="sm" type="none"/>
          </a:ln>
        </p:spPr>
      </p:cxn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D076"/>
        </a:solidFill>
      </p:bgPr>
    </p:bg>
    <p:spTree>
      <p:nvGrpSpPr>
        <p:cNvPr id="133" name="Shape 133"/>
        <p:cNvGrpSpPr/>
        <p:nvPr/>
      </p:nvGrpSpPr>
      <p:grpSpPr>
        <a:xfrm>
          <a:off x="0" y="0"/>
          <a:ext cx="0" cy="0"/>
          <a:chOff x="0" y="0"/>
          <a:chExt cx="0" cy="0"/>
        </a:xfrm>
      </p:grpSpPr>
      <p:sp>
        <p:nvSpPr>
          <p:cNvPr id="134" name="Google Shape;134;p16"/>
          <p:cNvSpPr txBox="1"/>
          <p:nvPr/>
        </p:nvSpPr>
        <p:spPr>
          <a:xfrm>
            <a:off x="1028700" y="424225"/>
            <a:ext cx="16521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001514"/>
                </a:solidFill>
                <a:latin typeface="Inter Medium"/>
                <a:ea typeface="Inter Medium"/>
                <a:cs typeface="Inter Medium"/>
                <a:sym typeface="Inter Medium"/>
              </a:rPr>
              <a:t>SlidesCarnival</a:t>
            </a:r>
            <a:endParaRPr/>
          </a:p>
        </p:txBody>
      </p:sp>
      <p:sp>
        <p:nvSpPr>
          <p:cNvPr id="135" name="Google Shape;135;p16"/>
          <p:cNvSpPr txBox="1"/>
          <p:nvPr/>
        </p:nvSpPr>
        <p:spPr>
          <a:xfrm>
            <a:off x="7521524" y="424225"/>
            <a:ext cx="32451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001514"/>
                </a:solidFill>
                <a:latin typeface="Inter Medium"/>
                <a:ea typeface="Inter Medium"/>
                <a:cs typeface="Inter Medium"/>
                <a:sym typeface="Inter Medium"/>
              </a:rPr>
              <a:t>Dark Minimalist</a:t>
            </a:r>
            <a:endParaRPr/>
          </a:p>
        </p:txBody>
      </p:sp>
      <p:sp>
        <p:nvSpPr>
          <p:cNvPr id="136" name="Google Shape;136;p16"/>
          <p:cNvSpPr txBox="1"/>
          <p:nvPr/>
        </p:nvSpPr>
        <p:spPr>
          <a:xfrm>
            <a:off x="16018950" y="424225"/>
            <a:ext cx="12402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001514"/>
                </a:solidFill>
                <a:latin typeface="Inter Medium"/>
                <a:ea typeface="Inter Medium"/>
                <a:cs typeface="Inter Medium"/>
                <a:sym typeface="Inter Medium"/>
              </a:rPr>
              <a:t>08/12/2024</a:t>
            </a:r>
            <a:endParaRPr/>
          </a:p>
        </p:txBody>
      </p:sp>
      <p:sp>
        <p:nvSpPr>
          <p:cNvPr id="137" name="Google Shape;137;p16"/>
          <p:cNvSpPr txBox="1"/>
          <p:nvPr/>
        </p:nvSpPr>
        <p:spPr>
          <a:xfrm>
            <a:off x="1028700" y="4636453"/>
            <a:ext cx="6886426" cy="117601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001514"/>
                </a:solidFill>
                <a:latin typeface="Inter"/>
                <a:ea typeface="Inter"/>
                <a:cs typeface="Inter"/>
                <a:sym typeface="Inter"/>
              </a:rPr>
              <a:t>Our Projects.</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141" name="Shape 141"/>
        <p:cNvGrpSpPr/>
        <p:nvPr/>
      </p:nvGrpSpPr>
      <p:grpSpPr>
        <a:xfrm>
          <a:off x="0" y="0"/>
          <a:ext cx="0" cy="0"/>
          <a:chOff x="0" y="0"/>
          <a:chExt cx="0" cy="0"/>
        </a:xfrm>
      </p:grpSpPr>
      <p:sp>
        <p:nvSpPr>
          <p:cNvPr id="142" name="Google Shape;142;p17"/>
          <p:cNvSpPr txBox="1"/>
          <p:nvPr/>
        </p:nvSpPr>
        <p:spPr>
          <a:xfrm>
            <a:off x="1028700" y="4815205"/>
            <a:ext cx="7555500" cy="6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C2D076"/>
                </a:solidFill>
                <a:latin typeface="Inter"/>
                <a:ea typeface="Inter"/>
                <a:cs typeface="Inter"/>
                <a:sym typeface="Inter"/>
              </a:rPr>
              <a:t>Our Products</a:t>
            </a:r>
            <a:endParaRPr/>
          </a:p>
        </p:txBody>
      </p:sp>
      <p:grpSp>
        <p:nvGrpSpPr>
          <p:cNvPr id="143" name="Google Shape;143;p17"/>
          <p:cNvGrpSpPr/>
          <p:nvPr/>
        </p:nvGrpSpPr>
        <p:grpSpPr>
          <a:xfrm>
            <a:off x="10280214" y="2360105"/>
            <a:ext cx="6979050" cy="710204"/>
            <a:chOff x="0" y="66675"/>
            <a:chExt cx="9305400" cy="946938"/>
          </a:xfrm>
        </p:grpSpPr>
        <p:sp>
          <p:nvSpPr>
            <p:cNvPr id="144" name="Google Shape;144;p17"/>
            <p:cNvSpPr txBox="1"/>
            <p:nvPr/>
          </p:nvSpPr>
          <p:spPr>
            <a:xfrm>
              <a:off x="0" y="66675"/>
              <a:ext cx="5599200" cy="57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C2D076"/>
                  </a:solidFill>
                  <a:latin typeface="Inter"/>
                  <a:ea typeface="Inter"/>
                  <a:cs typeface="Inter"/>
                  <a:sym typeface="Inter"/>
                </a:rPr>
                <a:t>Project One</a:t>
              </a:r>
              <a:endParaRPr/>
            </a:p>
          </p:txBody>
        </p:sp>
        <p:sp>
          <p:nvSpPr>
            <p:cNvPr id="145" name="Google Shape;145;p17"/>
            <p:cNvSpPr txBox="1"/>
            <p:nvPr/>
          </p:nvSpPr>
          <p:spPr>
            <a:xfrm>
              <a:off x="0" y="644313"/>
              <a:ext cx="9305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Elaborate on what you want to discuss. </a:t>
              </a:r>
              <a:endParaRPr/>
            </a:p>
          </p:txBody>
        </p:sp>
      </p:grpSp>
      <p:grpSp>
        <p:nvGrpSpPr>
          <p:cNvPr id="146" name="Google Shape;146;p17"/>
          <p:cNvGrpSpPr/>
          <p:nvPr/>
        </p:nvGrpSpPr>
        <p:grpSpPr>
          <a:xfrm>
            <a:off x="10280214" y="3999061"/>
            <a:ext cx="6979050" cy="710204"/>
            <a:chOff x="0" y="66675"/>
            <a:chExt cx="9305400" cy="946938"/>
          </a:xfrm>
        </p:grpSpPr>
        <p:sp>
          <p:nvSpPr>
            <p:cNvPr id="147" name="Google Shape;147;p17"/>
            <p:cNvSpPr txBox="1"/>
            <p:nvPr/>
          </p:nvSpPr>
          <p:spPr>
            <a:xfrm>
              <a:off x="0" y="66675"/>
              <a:ext cx="5599200" cy="57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C2D076"/>
                  </a:solidFill>
                  <a:latin typeface="Inter"/>
                  <a:ea typeface="Inter"/>
                  <a:cs typeface="Inter"/>
                  <a:sym typeface="Inter"/>
                </a:rPr>
                <a:t>Project Two</a:t>
              </a:r>
              <a:endParaRPr/>
            </a:p>
          </p:txBody>
        </p:sp>
        <p:sp>
          <p:nvSpPr>
            <p:cNvPr id="148" name="Google Shape;148;p17"/>
            <p:cNvSpPr txBox="1"/>
            <p:nvPr/>
          </p:nvSpPr>
          <p:spPr>
            <a:xfrm>
              <a:off x="0" y="644313"/>
              <a:ext cx="9305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Elaborate on what you want to discuss. </a:t>
              </a:r>
              <a:endParaRPr/>
            </a:p>
          </p:txBody>
        </p:sp>
      </p:grpSp>
      <p:grpSp>
        <p:nvGrpSpPr>
          <p:cNvPr id="149" name="Google Shape;149;p17"/>
          <p:cNvGrpSpPr/>
          <p:nvPr/>
        </p:nvGrpSpPr>
        <p:grpSpPr>
          <a:xfrm>
            <a:off x="10280214" y="5638017"/>
            <a:ext cx="6979050" cy="710204"/>
            <a:chOff x="0" y="66675"/>
            <a:chExt cx="9305400" cy="946938"/>
          </a:xfrm>
        </p:grpSpPr>
        <p:sp>
          <p:nvSpPr>
            <p:cNvPr id="150" name="Google Shape;150;p17"/>
            <p:cNvSpPr txBox="1"/>
            <p:nvPr/>
          </p:nvSpPr>
          <p:spPr>
            <a:xfrm>
              <a:off x="0" y="66675"/>
              <a:ext cx="5599200" cy="57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C2D076"/>
                  </a:solidFill>
                  <a:latin typeface="Inter"/>
                  <a:ea typeface="Inter"/>
                  <a:cs typeface="Inter"/>
                  <a:sym typeface="Inter"/>
                </a:rPr>
                <a:t>Project Three</a:t>
              </a:r>
              <a:endParaRPr/>
            </a:p>
          </p:txBody>
        </p:sp>
        <p:sp>
          <p:nvSpPr>
            <p:cNvPr id="151" name="Google Shape;151;p17"/>
            <p:cNvSpPr txBox="1"/>
            <p:nvPr/>
          </p:nvSpPr>
          <p:spPr>
            <a:xfrm>
              <a:off x="0" y="644313"/>
              <a:ext cx="9305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Elaborate on what you want to discuss. </a:t>
              </a:r>
              <a:endParaRPr/>
            </a:p>
          </p:txBody>
        </p:sp>
      </p:grpSp>
      <p:grpSp>
        <p:nvGrpSpPr>
          <p:cNvPr id="152" name="Google Shape;152;p17"/>
          <p:cNvGrpSpPr/>
          <p:nvPr/>
        </p:nvGrpSpPr>
        <p:grpSpPr>
          <a:xfrm>
            <a:off x="10280214" y="7276972"/>
            <a:ext cx="6979050" cy="710204"/>
            <a:chOff x="0" y="66675"/>
            <a:chExt cx="9305400" cy="946938"/>
          </a:xfrm>
        </p:grpSpPr>
        <p:sp>
          <p:nvSpPr>
            <p:cNvPr id="153" name="Google Shape;153;p17"/>
            <p:cNvSpPr txBox="1"/>
            <p:nvPr/>
          </p:nvSpPr>
          <p:spPr>
            <a:xfrm>
              <a:off x="0" y="66675"/>
              <a:ext cx="5599200" cy="57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C2D076"/>
                  </a:solidFill>
                  <a:latin typeface="Inter"/>
                  <a:ea typeface="Inter"/>
                  <a:cs typeface="Inter"/>
                  <a:sym typeface="Inter"/>
                </a:rPr>
                <a:t>Project Four</a:t>
              </a:r>
              <a:endParaRPr/>
            </a:p>
          </p:txBody>
        </p:sp>
        <p:sp>
          <p:nvSpPr>
            <p:cNvPr id="154" name="Google Shape;154;p17"/>
            <p:cNvSpPr txBox="1"/>
            <p:nvPr/>
          </p:nvSpPr>
          <p:spPr>
            <a:xfrm>
              <a:off x="0" y="644313"/>
              <a:ext cx="9305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Elaborate on what you want to discuss. </a:t>
              </a:r>
              <a:endParaRPr/>
            </a:p>
          </p:txBody>
        </p:sp>
      </p:grpSp>
      <p:sp>
        <p:nvSpPr>
          <p:cNvPr id="155" name="Google Shape;155;p17"/>
          <p:cNvSpPr txBox="1"/>
          <p:nvPr/>
        </p:nvSpPr>
        <p:spPr>
          <a:xfrm>
            <a:off x="1028700" y="424225"/>
            <a:ext cx="14559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SlidesCarnival</a:t>
            </a:r>
            <a:endParaRPr/>
          </a:p>
        </p:txBody>
      </p:sp>
      <p:sp>
        <p:nvSpPr>
          <p:cNvPr id="156" name="Google Shape;156;p17"/>
          <p:cNvSpPr txBox="1"/>
          <p:nvPr/>
        </p:nvSpPr>
        <p:spPr>
          <a:xfrm>
            <a:off x="8218950" y="424225"/>
            <a:ext cx="18501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Dark Minimalist</a:t>
            </a:r>
            <a:endParaRPr/>
          </a:p>
        </p:txBody>
      </p:sp>
      <p:sp>
        <p:nvSpPr>
          <p:cNvPr id="157" name="Google Shape;157;p17"/>
          <p:cNvSpPr txBox="1"/>
          <p:nvPr/>
        </p:nvSpPr>
        <p:spPr>
          <a:xfrm>
            <a:off x="16062550" y="424225"/>
            <a:ext cx="11967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08/12/2024</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161" name="Shape 161"/>
        <p:cNvGrpSpPr/>
        <p:nvPr/>
      </p:nvGrpSpPr>
      <p:grpSpPr>
        <a:xfrm>
          <a:off x="0" y="0"/>
          <a:ext cx="0" cy="0"/>
          <a:chOff x="0" y="0"/>
          <a:chExt cx="0" cy="0"/>
        </a:xfrm>
      </p:grpSpPr>
      <p:pic>
        <p:nvPicPr>
          <p:cNvPr id="162" name="Google Shape;162;p18"/>
          <p:cNvPicPr preferRelativeResize="0"/>
          <p:nvPr/>
        </p:nvPicPr>
        <p:blipFill>
          <a:blip r:embed="rId3">
            <a:alphaModFix/>
          </a:blip>
          <a:stretch>
            <a:fillRect/>
          </a:stretch>
        </p:blipFill>
        <p:spPr>
          <a:xfrm>
            <a:off x="9144000" y="1028694"/>
            <a:ext cx="8115300" cy="5490163"/>
          </a:xfrm>
          <a:prstGeom prst="rect">
            <a:avLst/>
          </a:prstGeom>
          <a:noFill/>
          <a:ln cap="flat" cmpd="sng" w="9525">
            <a:solidFill>
              <a:srgbClr val="C2D076"/>
            </a:solidFill>
            <a:prstDash val="solid"/>
            <a:round/>
            <a:headEnd len="sm" w="sm" type="none"/>
            <a:tailEnd len="sm" w="sm" type="none"/>
          </a:ln>
        </p:spPr>
      </p:pic>
      <p:pic>
        <p:nvPicPr>
          <p:cNvPr id="163" name="Google Shape;163;p18"/>
          <p:cNvPicPr preferRelativeResize="0"/>
          <p:nvPr/>
        </p:nvPicPr>
        <p:blipFill>
          <a:blip r:embed="rId4">
            <a:alphaModFix/>
          </a:blip>
          <a:stretch>
            <a:fillRect/>
          </a:stretch>
        </p:blipFill>
        <p:spPr>
          <a:xfrm>
            <a:off x="9144000" y="6480349"/>
            <a:ext cx="2728200" cy="2765578"/>
          </a:xfrm>
          <a:prstGeom prst="rect">
            <a:avLst/>
          </a:prstGeom>
          <a:noFill/>
          <a:ln cap="flat" cmpd="sng" w="9525">
            <a:solidFill>
              <a:srgbClr val="C2D076"/>
            </a:solidFill>
            <a:prstDash val="solid"/>
            <a:round/>
            <a:headEnd len="sm" w="sm" type="none"/>
            <a:tailEnd len="sm" w="sm" type="none"/>
          </a:ln>
        </p:spPr>
      </p:pic>
      <p:pic>
        <p:nvPicPr>
          <p:cNvPr id="164" name="Google Shape;164;p18"/>
          <p:cNvPicPr preferRelativeResize="0"/>
          <p:nvPr/>
        </p:nvPicPr>
        <p:blipFill>
          <a:blip r:embed="rId5">
            <a:alphaModFix/>
          </a:blip>
          <a:stretch>
            <a:fillRect/>
          </a:stretch>
        </p:blipFill>
        <p:spPr>
          <a:xfrm>
            <a:off x="11837550" y="6480350"/>
            <a:ext cx="2728200" cy="2765575"/>
          </a:xfrm>
          <a:prstGeom prst="rect">
            <a:avLst/>
          </a:prstGeom>
          <a:noFill/>
          <a:ln cap="flat" cmpd="sng" w="9525">
            <a:solidFill>
              <a:srgbClr val="C2D076"/>
            </a:solidFill>
            <a:prstDash val="solid"/>
            <a:round/>
            <a:headEnd len="sm" w="sm" type="none"/>
            <a:tailEnd len="sm" w="sm" type="none"/>
          </a:ln>
        </p:spPr>
      </p:pic>
      <p:pic>
        <p:nvPicPr>
          <p:cNvPr id="165" name="Google Shape;165;p18"/>
          <p:cNvPicPr preferRelativeResize="0"/>
          <p:nvPr/>
        </p:nvPicPr>
        <p:blipFill>
          <a:blip r:embed="rId6">
            <a:alphaModFix/>
          </a:blip>
          <a:stretch>
            <a:fillRect/>
          </a:stretch>
        </p:blipFill>
        <p:spPr>
          <a:xfrm>
            <a:off x="14531100" y="6480349"/>
            <a:ext cx="2728200" cy="2765578"/>
          </a:xfrm>
          <a:prstGeom prst="rect">
            <a:avLst/>
          </a:prstGeom>
          <a:noFill/>
          <a:ln cap="flat" cmpd="sng" w="9525">
            <a:solidFill>
              <a:srgbClr val="C2D076"/>
            </a:solidFill>
            <a:prstDash val="solid"/>
            <a:round/>
            <a:headEnd len="sm" w="sm" type="none"/>
            <a:tailEnd len="sm" w="sm" type="none"/>
          </a:ln>
        </p:spPr>
      </p:pic>
      <p:sp>
        <p:nvSpPr>
          <p:cNvPr id="166" name="Google Shape;166;p18"/>
          <p:cNvSpPr txBox="1"/>
          <p:nvPr/>
        </p:nvSpPr>
        <p:spPr>
          <a:xfrm>
            <a:off x="1028700" y="2700655"/>
            <a:ext cx="6451500" cy="4827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i="0" lang="en-US" sz="5600" u="none" cap="none" strike="noStrike">
                <a:solidFill>
                  <a:srgbClr val="C2D076"/>
                </a:solidFill>
                <a:latin typeface="Inter"/>
                <a:ea typeface="Inter"/>
                <a:cs typeface="Inter"/>
                <a:sym typeface="Inter"/>
              </a:rPr>
              <a:t>Project One is lorem ipsum dolor sit amet, consectetur adipiscing elit, sed do eiusmod tempor incididunt.</a:t>
            </a:r>
            <a:endParaRPr>
              <a:latin typeface="Inter"/>
              <a:ea typeface="Inter"/>
              <a:cs typeface="Inter"/>
              <a:sym typeface="Inter"/>
            </a:endParaRPr>
          </a:p>
        </p:txBody>
      </p:sp>
      <p:sp>
        <p:nvSpPr>
          <p:cNvPr id="167" name="Google Shape;167;p18"/>
          <p:cNvSpPr txBox="1"/>
          <p:nvPr/>
        </p:nvSpPr>
        <p:spPr>
          <a:xfrm>
            <a:off x="1028700" y="424225"/>
            <a:ext cx="14124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SlidesCarnival</a:t>
            </a:r>
            <a:endParaRPr/>
          </a:p>
        </p:txBody>
      </p:sp>
      <p:sp>
        <p:nvSpPr>
          <p:cNvPr id="168" name="Google Shape;168;p18"/>
          <p:cNvSpPr txBox="1"/>
          <p:nvPr/>
        </p:nvSpPr>
        <p:spPr>
          <a:xfrm>
            <a:off x="8240750" y="424225"/>
            <a:ext cx="18066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Dark Minimalist</a:t>
            </a:r>
            <a:endParaRPr/>
          </a:p>
        </p:txBody>
      </p:sp>
      <p:sp>
        <p:nvSpPr>
          <p:cNvPr id="169" name="Google Shape;169;p18"/>
          <p:cNvSpPr txBox="1"/>
          <p:nvPr/>
        </p:nvSpPr>
        <p:spPr>
          <a:xfrm>
            <a:off x="15846900" y="424225"/>
            <a:ext cx="14124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08/12/2024</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173" name="Shape 173"/>
        <p:cNvGrpSpPr/>
        <p:nvPr/>
      </p:nvGrpSpPr>
      <p:grpSpPr>
        <a:xfrm>
          <a:off x="0" y="0"/>
          <a:ext cx="0" cy="0"/>
          <a:chOff x="0" y="0"/>
          <a:chExt cx="0" cy="0"/>
        </a:xfrm>
      </p:grpSpPr>
      <p:pic>
        <p:nvPicPr>
          <p:cNvPr id="174" name="Google Shape;174;p19"/>
          <p:cNvPicPr preferRelativeResize="0"/>
          <p:nvPr/>
        </p:nvPicPr>
        <p:blipFill>
          <a:blip r:embed="rId3">
            <a:alphaModFix/>
          </a:blip>
          <a:stretch>
            <a:fillRect/>
          </a:stretch>
        </p:blipFill>
        <p:spPr>
          <a:xfrm>
            <a:off x="1028701" y="1028700"/>
            <a:ext cx="8115300" cy="8228918"/>
          </a:xfrm>
          <a:prstGeom prst="rect">
            <a:avLst/>
          </a:prstGeom>
          <a:noFill/>
          <a:ln cap="flat" cmpd="sng" w="9525">
            <a:solidFill>
              <a:srgbClr val="C2D076"/>
            </a:solidFill>
            <a:prstDash val="solid"/>
            <a:round/>
            <a:headEnd len="sm" w="sm" type="none"/>
            <a:tailEnd len="sm" w="sm" type="none"/>
          </a:ln>
        </p:spPr>
      </p:pic>
      <p:sp>
        <p:nvSpPr>
          <p:cNvPr id="175" name="Google Shape;175;p19"/>
          <p:cNvSpPr txBox="1"/>
          <p:nvPr/>
        </p:nvSpPr>
        <p:spPr>
          <a:xfrm>
            <a:off x="9703891" y="3348492"/>
            <a:ext cx="7555500" cy="689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5600" u="none" cap="none" strike="noStrike">
                <a:solidFill>
                  <a:srgbClr val="C2D076"/>
                </a:solidFill>
                <a:latin typeface="Inter"/>
                <a:ea typeface="Inter"/>
                <a:cs typeface="Inter"/>
                <a:sym typeface="Inter"/>
              </a:rPr>
              <a:t>Project Two</a:t>
            </a:r>
            <a:endParaRPr/>
          </a:p>
        </p:txBody>
      </p:sp>
      <p:sp>
        <p:nvSpPr>
          <p:cNvPr id="176" name="Google Shape;176;p19"/>
          <p:cNvSpPr txBox="1"/>
          <p:nvPr/>
        </p:nvSpPr>
        <p:spPr>
          <a:xfrm>
            <a:off x="1028700" y="424225"/>
            <a:ext cx="14850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SlidesCarnival</a:t>
            </a:r>
            <a:endParaRPr/>
          </a:p>
        </p:txBody>
      </p:sp>
      <p:sp>
        <p:nvSpPr>
          <p:cNvPr id="177" name="Google Shape;177;p19"/>
          <p:cNvSpPr txBox="1"/>
          <p:nvPr/>
        </p:nvSpPr>
        <p:spPr>
          <a:xfrm>
            <a:off x="8101550" y="424225"/>
            <a:ext cx="20850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Dark Minimalist</a:t>
            </a:r>
            <a:endParaRPr/>
          </a:p>
        </p:txBody>
      </p:sp>
      <p:sp>
        <p:nvSpPr>
          <p:cNvPr id="178" name="Google Shape;178;p19"/>
          <p:cNvSpPr txBox="1"/>
          <p:nvPr/>
        </p:nvSpPr>
        <p:spPr>
          <a:xfrm>
            <a:off x="16007300" y="424225"/>
            <a:ext cx="12519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08/12/2024</a:t>
            </a:r>
            <a:endParaRPr/>
          </a:p>
        </p:txBody>
      </p:sp>
      <p:sp>
        <p:nvSpPr>
          <p:cNvPr id="179" name="Google Shape;179;p19"/>
          <p:cNvSpPr txBox="1"/>
          <p:nvPr/>
        </p:nvSpPr>
        <p:spPr>
          <a:xfrm>
            <a:off x="9703891" y="4366758"/>
            <a:ext cx="7555500" cy="2770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183" name="Shape 183"/>
        <p:cNvGrpSpPr/>
        <p:nvPr/>
      </p:nvGrpSpPr>
      <p:grpSpPr>
        <a:xfrm>
          <a:off x="0" y="0"/>
          <a:ext cx="0" cy="0"/>
          <a:chOff x="0" y="0"/>
          <a:chExt cx="0" cy="0"/>
        </a:xfrm>
      </p:grpSpPr>
      <p:pic>
        <p:nvPicPr>
          <p:cNvPr id="184" name="Google Shape;184;p20"/>
          <p:cNvPicPr preferRelativeResize="0"/>
          <p:nvPr/>
        </p:nvPicPr>
        <p:blipFill>
          <a:blip r:embed="rId3">
            <a:alphaModFix/>
          </a:blip>
          <a:stretch>
            <a:fillRect/>
          </a:stretch>
        </p:blipFill>
        <p:spPr>
          <a:xfrm>
            <a:off x="12199975" y="5113350"/>
            <a:ext cx="5059400" cy="4144951"/>
          </a:xfrm>
          <a:prstGeom prst="rect">
            <a:avLst/>
          </a:prstGeom>
          <a:noFill/>
          <a:ln cap="flat" cmpd="sng" w="9525">
            <a:solidFill>
              <a:srgbClr val="C2D076"/>
            </a:solidFill>
            <a:prstDash val="solid"/>
            <a:round/>
            <a:headEnd len="sm" w="sm" type="none"/>
            <a:tailEnd len="sm" w="sm" type="none"/>
          </a:ln>
        </p:spPr>
      </p:pic>
      <p:pic>
        <p:nvPicPr>
          <p:cNvPr id="185" name="Google Shape;185;p20"/>
          <p:cNvPicPr preferRelativeResize="0"/>
          <p:nvPr/>
        </p:nvPicPr>
        <p:blipFill>
          <a:blip r:embed="rId4">
            <a:alphaModFix/>
          </a:blip>
          <a:stretch>
            <a:fillRect/>
          </a:stretch>
        </p:blipFill>
        <p:spPr>
          <a:xfrm>
            <a:off x="1028700" y="1028700"/>
            <a:ext cx="5726000" cy="4127754"/>
          </a:xfrm>
          <a:prstGeom prst="rect">
            <a:avLst/>
          </a:prstGeom>
          <a:noFill/>
          <a:ln cap="flat" cmpd="sng" w="9525">
            <a:solidFill>
              <a:srgbClr val="C2D076"/>
            </a:solidFill>
            <a:prstDash val="solid"/>
            <a:round/>
            <a:headEnd len="sm" w="sm" type="none"/>
            <a:tailEnd len="sm" w="sm" type="none"/>
          </a:ln>
        </p:spPr>
      </p:pic>
      <p:pic>
        <p:nvPicPr>
          <p:cNvPr id="186" name="Google Shape;186;p20"/>
          <p:cNvPicPr preferRelativeResize="0"/>
          <p:nvPr/>
        </p:nvPicPr>
        <p:blipFill>
          <a:blip r:embed="rId5">
            <a:alphaModFix/>
          </a:blip>
          <a:stretch>
            <a:fillRect/>
          </a:stretch>
        </p:blipFill>
        <p:spPr>
          <a:xfrm>
            <a:off x="1028700" y="5113352"/>
            <a:ext cx="3506300" cy="4144948"/>
          </a:xfrm>
          <a:prstGeom prst="rect">
            <a:avLst/>
          </a:prstGeom>
          <a:noFill/>
          <a:ln cap="flat" cmpd="sng" w="9525">
            <a:solidFill>
              <a:srgbClr val="C2D076"/>
            </a:solidFill>
            <a:prstDash val="solid"/>
            <a:round/>
            <a:headEnd len="sm" w="sm" type="none"/>
            <a:tailEnd len="sm" w="sm" type="none"/>
          </a:ln>
        </p:spPr>
      </p:pic>
      <p:pic>
        <p:nvPicPr>
          <p:cNvPr id="187" name="Google Shape;187;p20"/>
          <p:cNvPicPr preferRelativeResize="0"/>
          <p:nvPr/>
        </p:nvPicPr>
        <p:blipFill>
          <a:blip r:embed="rId6">
            <a:alphaModFix/>
          </a:blip>
          <a:stretch>
            <a:fillRect/>
          </a:stretch>
        </p:blipFill>
        <p:spPr>
          <a:xfrm>
            <a:off x="4498625" y="5113350"/>
            <a:ext cx="7701338" cy="4144951"/>
          </a:xfrm>
          <a:prstGeom prst="rect">
            <a:avLst/>
          </a:prstGeom>
          <a:noFill/>
          <a:ln cap="flat" cmpd="sng" w="9525">
            <a:solidFill>
              <a:srgbClr val="C2D076"/>
            </a:solidFill>
            <a:prstDash val="solid"/>
            <a:round/>
            <a:headEnd len="sm" w="sm" type="none"/>
            <a:tailEnd len="sm" w="sm" type="none"/>
          </a:ln>
        </p:spPr>
      </p:pic>
      <p:pic>
        <p:nvPicPr>
          <p:cNvPr id="188" name="Google Shape;188;p20"/>
          <p:cNvPicPr preferRelativeResize="0"/>
          <p:nvPr/>
        </p:nvPicPr>
        <p:blipFill>
          <a:blip r:embed="rId7">
            <a:alphaModFix/>
          </a:blip>
          <a:stretch>
            <a:fillRect/>
          </a:stretch>
        </p:blipFill>
        <p:spPr>
          <a:xfrm>
            <a:off x="6714100" y="1028700"/>
            <a:ext cx="7762376" cy="4127750"/>
          </a:xfrm>
          <a:prstGeom prst="rect">
            <a:avLst/>
          </a:prstGeom>
          <a:noFill/>
          <a:ln cap="flat" cmpd="sng" w="9525">
            <a:solidFill>
              <a:srgbClr val="C2D076"/>
            </a:solidFill>
            <a:prstDash val="solid"/>
            <a:round/>
            <a:headEnd len="sm" w="sm" type="none"/>
            <a:tailEnd len="sm" w="sm" type="none"/>
          </a:ln>
        </p:spPr>
      </p:pic>
      <p:pic>
        <p:nvPicPr>
          <p:cNvPr id="189" name="Google Shape;189;p20"/>
          <p:cNvPicPr preferRelativeResize="0"/>
          <p:nvPr/>
        </p:nvPicPr>
        <p:blipFill>
          <a:blip r:embed="rId8">
            <a:alphaModFix/>
          </a:blip>
          <a:stretch>
            <a:fillRect/>
          </a:stretch>
        </p:blipFill>
        <p:spPr>
          <a:xfrm>
            <a:off x="14403325" y="1028700"/>
            <a:ext cx="2855976" cy="4127750"/>
          </a:xfrm>
          <a:prstGeom prst="rect">
            <a:avLst/>
          </a:prstGeom>
          <a:noFill/>
          <a:ln cap="flat" cmpd="sng" w="9525">
            <a:solidFill>
              <a:srgbClr val="C2D076"/>
            </a:solidFill>
            <a:prstDash val="solid"/>
            <a:round/>
            <a:headEnd len="sm" w="sm" type="none"/>
            <a:tailEnd len="sm" w="sm" type="none"/>
          </a:ln>
        </p:spPr>
      </p:pic>
      <p:sp>
        <p:nvSpPr>
          <p:cNvPr id="190" name="Google Shape;190;p20"/>
          <p:cNvSpPr txBox="1"/>
          <p:nvPr/>
        </p:nvSpPr>
        <p:spPr>
          <a:xfrm>
            <a:off x="1028700" y="424225"/>
            <a:ext cx="16965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SlidesCarnival</a:t>
            </a:r>
            <a:endParaRPr/>
          </a:p>
        </p:txBody>
      </p:sp>
      <p:sp>
        <p:nvSpPr>
          <p:cNvPr id="191" name="Google Shape;191;p20"/>
          <p:cNvSpPr txBox="1"/>
          <p:nvPr/>
        </p:nvSpPr>
        <p:spPr>
          <a:xfrm>
            <a:off x="8295750" y="424225"/>
            <a:ext cx="16965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Dark Minimalist</a:t>
            </a:r>
            <a:endParaRPr/>
          </a:p>
        </p:txBody>
      </p:sp>
      <p:sp>
        <p:nvSpPr>
          <p:cNvPr id="192" name="Google Shape;192;p20"/>
          <p:cNvSpPr txBox="1"/>
          <p:nvPr/>
        </p:nvSpPr>
        <p:spPr>
          <a:xfrm>
            <a:off x="16086675" y="424225"/>
            <a:ext cx="11727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08/12/2024</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196" name="Shape 196"/>
        <p:cNvGrpSpPr/>
        <p:nvPr/>
      </p:nvGrpSpPr>
      <p:grpSpPr>
        <a:xfrm>
          <a:off x="0" y="0"/>
          <a:ext cx="0" cy="0"/>
          <a:chOff x="0" y="0"/>
          <a:chExt cx="0" cy="0"/>
        </a:xfrm>
      </p:grpSpPr>
      <p:sp>
        <p:nvSpPr>
          <p:cNvPr id="197" name="Google Shape;197;p21"/>
          <p:cNvSpPr txBox="1"/>
          <p:nvPr/>
        </p:nvSpPr>
        <p:spPr>
          <a:xfrm>
            <a:off x="1028700" y="3367405"/>
            <a:ext cx="6955800" cy="6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C2D076"/>
                </a:solidFill>
                <a:latin typeface="Inter"/>
                <a:ea typeface="Inter"/>
                <a:cs typeface="Inter"/>
                <a:sym typeface="Inter"/>
              </a:rPr>
              <a:t>Market Research</a:t>
            </a:r>
            <a:endParaRPr/>
          </a:p>
        </p:txBody>
      </p:sp>
      <p:sp>
        <p:nvSpPr>
          <p:cNvPr id="198" name="Google Shape;198;p21"/>
          <p:cNvSpPr txBox="1"/>
          <p:nvPr/>
        </p:nvSpPr>
        <p:spPr>
          <a:xfrm>
            <a:off x="1028700" y="4347845"/>
            <a:ext cx="6955800" cy="304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199" name="Google Shape;199;p21"/>
          <p:cNvSpPr txBox="1"/>
          <p:nvPr/>
        </p:nvSpPr>
        <p:spPr>
          <a:xfrm>
            <a:off x="1028700" y="424225"/>
            <a:ext cx="14802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SlidesCarnival</a:t>
            </a:r>
            <a:endParaRPr/>
          </a:p>
        </p:txBody>
      </p:sp>
      <p:sp>
        <p:nvSpPr>
          <p:cNvPr id="200" name="Google Shape;200;p21"/>
          <p:cNvSpPr txBox="1"/>
          <p:nvPr/>
        </p:nvSpPr>
        <p:spPr>
          <a:xfrm>
            <a:off x="8089275" y="424225"/>
            <a:ext cx="21093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Dark Minimalist</a:t>
            </a:r>
            <a:endParaRPr/>
          </a:p>
        </p:txBody>
      </p:sp>
      <p:sp>
        <p:nvSpPr>
          <p:cNvPr id="201" name="Google Shape;201;p21"/>
          <p:cNvSpPr txBox="1"/>
          <p:nvPr/>
        </p:nvSpPr>
        <p:spPr>
          <a:xfrm>
            <a:off x="15890500" y="424225"/>
            <a:ext cx="13689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08/12/2024</a:t>
            </a:r>
            <a:endParaRPr/>
          </a:p>
        </p:txBody>
      </p:sp>
      <p:sp>
        <p:nvSpPr>
          <p:cNvPr id="202" name="Google Shape;202;p21"/>
          <p:cNvSpPr txBox="1"/>
          <p:nvPr/>
        </p:nvSpPr>
        <p:spPr>
          <a:xfrm>
            <a:off x="10301288" y="2520315"/>
            <a:ext cx="6957900" cy="6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5600" u="none" cap="none" strike="noStrike">
                <a:solidFill>
                  <a:srgbClr val="C2D076"/>
                </a:solidFill>
                <a:latin typeface="Inter"/>
                <a:ea typeface="Inter"/>
                <a:cs typeface="Inter"/>
                <a:sym typeface="Inter"/>
              </a:rPr>
              <a:t>+88%</a:t>
            </a:r>
            <a:endParaRPr/>
          </a:p>
        </p:txBody>
      </p:sp>
      <p:sp>
        <p:nvSpPr>
          <p:cNvPr id="203" name="Google Shape;203;p21"/>
          <p:cNvSpPr txBox="1"/>
          <p:nvPr/>
        </p:nvSpPr>
        <p:spPr>
          <a:xfrm>
            <a:off x="10301288" y="3272155"/>
            <a:ext cx="69579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Elaborate on the statistic here.</a:t>
            </a:r>
            <a:endParaRPr/>
          </a:p>
        </p:txBody>
      </p:sp>
      <p:sp>
        <p:nvSpPr>
          <p:cNvPr id="204" name="Google Shape;204;p21"/>
          <p:cNvSpPr txBox="1"/>
          <p:nvPr/>
        </p:nvSpPr>
        <p:spPr>
          <a:xfrm>
            <a:off x="10301288" y="4681855"/>
            <a:ext cx="6957900" cy="6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5600" u="none" cap="none" strike="noStrike">
                <a:solidFill>
                  <a:srgbClr val="C2D076"/>
                </a:solidFill>
                <a:latin typeface="Inter"/>
                <a:ea typeface="Inter"/>
                <a:cs typeface="Inter"/>
                <a:sym typeface="Inter"/>
              </a:rPr>
              <a:t>+400k</a:t>
            </a:r>
            <a:endParaRPr/>
          </a:p>
        </p:txBody>
      </p:sp>
      <p:sp>
        <p:nvSpPr>
          <p:cNvPr id="205" name="Google Shape;205;p21"/>
          <p:cNvSpPr txBox="1"/>
          <p:nvPr/>
        </p:nvSpPr>
        <p:spPr>
          <a:xfrm>
            <a:off x="10301288" y="5433695"/>
            <a:ext cx="69579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Elaborate on the statistic here.</a:t>
            </a:r>
            <a:endParaRPr/>
          </a:p>
        </p:txBody>
      </p:sp>
      <p:sp>
        <p:nvSpPr>
          <p:cNvPr id="206" name="Google Shape;206;p21"/>
          <p:cNvSpPr txBox="1"/>
          <p:nvPr/>
        </p:nvSpPr>
        <p:spPr>
          <a:xfrm>
            <a:off x="10301288" y="6843395"/>
            <a:ext cx="6957900" cy="6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5600" u="none" cap="none" strike="noStrike">
                <a:solidFill>
                  <a:srgbClr val="C2D076"/>
                </a:solidFill>
                <a:latin typeface="Inter"/>
                <a:ea typeface="Inter"/>
                <a:cs typeface="Inter"/>
                <a:sym typeface="Inter"/>
              </a:rPr>
              <a:t>-12%</a:t>
            </a:r>
            <a:endParaRPr/>
          </a:p>
        </p:txBody>
      </p:sp>
      <p:sp>
        <p:nvSpPr>
          <p:cNvPr id="207" name="Google Shape;207;p21"/>
          <p:cNvSpPr txBox="1"/>
          <p:nvPr/>
        </p:nvSpPr>
        <p:spPr>
          <a:xfrm>
            <a:off x="10301288" y="7595235"/>
            <a:ext cx="69579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Elaborate on the statistic here.</a:t>
            </a:r>
            <a:endParaRPr/>
          </a:p>
        </p:txBody>
      </p:sp>
      <p:cxnSp>
        <p:nvCxnSpPr>
          <p:cNvPr id="208" name="Google Shape;208;p21"/>
          <p:cNvCxnSpPr/>
          <p:nvPr/>
        </p:nvCxnSpPr>
        <p:spPr>
          <a:xfrm rot="10800000">
            <a:off x="9144000" y="1028700"/>
            <a:ext cx="0" cy="8229600"/>
          </a:xfrm>
          <a:prstGeom prst="straightConnector1">
            <a:avLst/>
          </a:prstGeom>
          <a:noFill/>
          <a:ln cap="flat" cmpd="sng" w="9525">
            <a:solidFill>
              <a:srgbClr val="C2D076"/>
            </a:solidFill>
            <a:prstDash val="solid"/>
            <a:round/>
            <a:headEnd len="sm" w="sm" type="none"/>
            <a:tailEnd len="sm" w="sm" type="none"/>
          </a:ln>
        </p:spPr>
      </p:cxn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212" name="Shape 212"/>
        <p:cNvGrpSpPr/>
        <p:nvPr/>
      </p:nvGrpSpPr>
      <p:grpSpPr>
        <a:xfrm>
          <a:off x="0" y="0"/>
          <a:ext cx="0" cy="0"/>
          <a:chOff x="0" y="0"/>
          <a:chExt cx="0" cy="0"/>
        </a:xfrm>
      </p:grpSpPr>
      <p:sp>
        <p:nvSpPr>
          <p:cNvPr id="213" name="Google Shape;213;p22"/>
          <p:cNvSpPr txBox="1"/>
          <p:nvPr/>
        </p:nvSpPr>
        <p:spPr>
          <a:xfrm>
            <a:off x="1028700" y="1123950"/>
            <a:ext cx="8898600" cy="6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C2D076"/>
                </a:solidFill>
                <a:latin typeface="Inter"/>
                <a:ea typeface="Inter"/>
                <a:cs typeface="Inter"/>
                <a:sym typeface="Inter"/>
              </a:rPr>
              <a:t>Market Research</a:t>
            </a:r>
            <a:endParaRPr/>
          </a:p>
        </p:txBody>
      </p:sp>
      <p:sp>
        <p:nvSpPr>
          <p:cNvPr id="214" name="Google Shape;214;p22"/>
          <p:cNvSpPr txBox="1"/>
          <p:nvPr/>
        </p:nvSpPr>
        <p:spPr>
          <a:xfrm>
            <a:off x="1028700" y="1875790"/>
            <a:ext cx="162306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pic>
        <p:nvPicPr>
          <p:cNvPr id="215" name="Google Shape;215;p22"/>
          <p:cNvPicPr preferRelativeResize="0"/>
          <p:nvPr/>
        </p:nvPicPr>
        <p:blipFill rotWithShape="1">
          <a:blip r:embed="rId3">
            <a:alphaModFix/>
          </a:blip>
          <a:srcRect b="0" l="0" r="0" t="0"/>
          <a:stretch/>
        </p:blipFill>
        <p:spPr>
          <a:xfrm>
            <a:off x="-594360" y="2204273"/>
            <a:ext cx="19476720" cy="8677087"/>
          </a:xfrm>
          <a:prstGeom prst="rect">
            <a:avLst/>
          </a:prstGeom>
          <a:noFill/>
          <a:ln>
            <a:noFill/>
          </a:ln>
        </p:spPr>
      </p:pic>
      <p:sp>
        <p:nvSpPr>
          <p:cNvPr id="216" name="Google Shape;216;p22"/>
          <p:cNvSpPr txBox="1"/>
          <p:nvPr/>
        </p:nvSpPr>
        <p:spPr>
          <a:xfrm>
            <a:off x="1028700" y="424225"/>
            <a:ext cx="15501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SlidesCarnival</a:t>
            </a:r>
            <a:endParaRPr/>
          </a:p>
        </p:txBody>
      </p:sp>
      <p:sp>
        <p:nvSpPr>
          <p:cNvPr id="217" name="Google Shape;217;p22"/>
          <p:cNvSpPr txBox="1"/>
          <p:nvPr/>
        </p:nvSpPr>
        <p:spPr>
          <a:xfrm>
            <a:off x="8182200" y="424225"/>
            <a:ext cx="19236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Dark Minimalist</a:t>
            </a:r>
            <a:endParaRPr/>
          </a:p>
        </p:txBody>
      </p:sp>
      <p:sp>
        <p:nvSpPr>
          <p:cNvPr id="218" name="Google Shape;218;p22"/>
          <p:cNvSpPr txBox="1"/>
          <p:nvPr/>
        </p:nvSpPr>
        <p:spPr>
          <a:xfrm>
            <a:off x="16006650" y="424225"/>
            <a:ext cx="12528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08/12/2024</a:t>
            </a:r>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222" name="Shape 222"/>
        <p:cNvGrpSpPr/>
        <p:nvPr/>
      </p:nvGrpSpPr>
      <p:grpSpPr>
        <a:xfrm>
          <a:off x="0" y="0"/>
          <a:ext cx="0" cy="0"/>
          <a:chOff x="0" y="0"/>
          <a:chExt cx="0" cy="0"/>
        </a:xfrm>
      </p:grpSpPr>
      <p:sp>
        <p:nvSpPr>
          <p:cNvPr id="223" name="Google Shape;223;p23"/>
          <p:cNvSpPr txBox="1"/>
          <p:nvPr/>
        </p:nvSpPr>
        <p:spPr>
          <a:xfrm>
            <a:off x="4346521" y="4409916"/>
            <a:ext cx="9594900" cy="1379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5600" u="none" cap="none" strike="noStrike">
                <a:solidFill>
                  <a:srgbClr val="C2D076"/>
                </a:solidFill>
                <a:latin typeface="Inter"/>
                <a:ea typeface="Inter"/>
                <a:cs typeface="Inter"/>
                <a:sym typeface="Inter"/>
              </a:rPr>
              <a:t>Write an original statement or inspiring quote.</a:t>
            </a:r>
            <a:endParaRPr/>
          </a:p>
        </p:txBody>
      </p:sp>
      <p:sp>
        <p:nvSpPr>
          <p:cNvPr id="224" name="Google Shape;224;p23"/>
          <p:cNvSpPr txBox="1"/>
          <p:nvPr/>
        </p:nvSpPr>
        <p:spPr>
          <a:xfrm>
            <a:off x="2741618" y="6186985"/>
            <a:ext cx="12804764"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 Include a credit, citation, or supporting message</a:t>
            </a:r>
            <a:endParaRPr/>
          </a:p>
        </p:txBody>
      </p:sp>
      <p:sp>
        <p:nvSpPr>
          <p:cNvPr id="225" name="Google Shape;225;p23"/>
          <p:cNvSpPr txBox="1"/>
          <p:nvPr/>
        </p:nvSpPr>
        <p:spPr>
          <a:xfrm>
            <a:off x="6915280" y="3291964"/>
            <a:ext cx="4457400" cy="1604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3032" u="none" cap="none" strike="noStrike">
                <a:solidFill>
                  <a:srgbClr val="C2D076"/>
                </a:solidFill>
                <a:latin typeface="Inter"/>
                <a:ea typeface="Inter"/>
                <a:cs typeface="Inter"/>
                <a:sym typeface="Inter"/>
              </a:rPr>
              <a:t>“</a:t>
            </a:r>
            <a:endParaRPr/>
          </a:p>
        </p:txBody>
      </p:sp>
      <p:sp>
        <p:nvSpPr>
          <p:cNvPr id="226" name="Google Shape;226;p23"/>
          <p:cNvSpPr txBox="1"/>
          <p:nvPr/>
        </p:nvSpPr>
        <p:spPr>
          <a:xfrm>
            <a:off x="1028700" y="424225"/>
            <a:ext cx="14571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SlidesCarnival</a:t>
            </a:r>
            <a:endParaRPr/>
          </a:p>
        </p:txBody>
      </p:sp>
      <p:sp>
        <p:nvSpPr>
          <p:cNvPr id="227" name="Google Shape;227;p23"/>
          <p:cNvSpPr txBox="1"/>
          <p:nvPr/>
        </p:nvSpPr>
        <p:spPr>
          <a:xfrm>
            <a:off x="8228675" y="424225"/>
            <a:ext cx="18306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Dark Minimalist</a:t>
            </a:r>
            <a:endParaRPr/>
          </a:p>
        </p:txBody>
      </p:sp>
      <p:sp>
        <p:nvSpPr>
          <p:cNvPr id="228" name="Google Shape;228;p23"/>
          <p:cNvSpPr txBox="1"/>
          <p:nvPr/>
        </p:nvSpPr>
        <p:spPr>
          <a:xfrm>
            <a:off x="16053100" y="424225"/>
            <a:ext cx="12063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08/12/2024</a:t>
            </a:r>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232" name="Shape 232"/>
        <p:cNvGrpSpPr/>
        <p:nvPr/>
      </p:nvGrpSpPr>
      <p:grpSpPr>
        <a:xfrm>
          <a:off x="0" y="0"/>
          <a:ext cx="0" cy="0"/>
          <a:chOff x="0" y="0"/>
          <a:chExt cx="0" cy="0"/>
        </a:xfrm>
      </p:grpSpPr>
      <p:sp>
        <p:nvSpPr>
          <p:cNvPr id="233" name="Google Shape;233;p24"/>
          <p:cNvSpPr txBox="1"/>
          <p:nvPr/>
        </p:nvSpPr>
        <p:spPr>
          <a:xfrm>
            <a:off x="1028700" y="3581499"/>
            <a:ext cx="8115300" cy="75184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600" u="none" cap="none" strike="noStrike">
                <a:solidFill>
                  <a:srgbClr val="C2D076"/>
                </a:solidFill>
                <a:latin typeface="Inter"/>
                <a:ea typeface="Inter"/>
                <a:cs typeface="Inter"/>
                <a:sym typeface="Inter"/>
              </a:rPr>
              <a:t>Contact Us</a:t>
            </a:r>
            <a:endParaRPr/>
          </a:p>
        </p:txBody>
      </p:sp>
      <p:sp>
        <p:nvSpPr>
          <p:cNvPr id="234" name="Google Shape;234;p24"/>
          <p:cNvSpPr txBox="1"/>
          <p:nvPr/>
        </p:nvSpPr>
        <p:spPr>
          <a:xfrm>
            <a:off x="1028700" y="4677280"/>
            <a:ext cx="7765765"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123 Anywhere St., Any City,ST 12345</a:t>
            </a:r>
            <a:endParaRPr/>
          </a:p>
        </p:txBody>
      </p:sp>
      <p:sp>
        <p:nvSpPr>
          <p:cNvPr id="235" name="Google Shape;235;p24"/>
          <p:cNvSpPr txBox="1"/>
          <p:nvPr/>
        </p:nvSpPr>
        <p:spPr>
          <a:xfrm>
            <a:off x="1028700" y="5141473"/>
            <a:ext cx="4892954"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123-456-7890</a:t>
            </a:r>
            <a:endParaRPr/>
          </a:p>
        </p:txBody>
      </p:sp>
      <p:sp>
        <p:nvSpPr>
          <p:cNvPr id="236" name="Google Shape;236;p24"/>
          <p:cNvSpPr txBox="1"/>
          <p:nvPr/>
        </p:nvSpPr>
        <p:spPr>
          <a:xfrm>
            <a:off x="1028700" y="5605666"/>
            <a:ext cx="6606188"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hello@reallygreatsite.com</a:t>
            </a:r>
            <a:endParaRPr/>
          </a:p>
        </p:txBody>
      </p:sp>
      <p:sp>
        <p:nvSpPr>
          <p:cNvPr id="237" name="Google Shape;237;p24"/>
          <p:cNvSpPr txBox="1"/>
          <p:nvPr/>
        </p:nvSpPr>
        <p:spPr>
          <a:xfrm>
            <a:off x="1028700" y="6534051"/>
            <a:ext cx="4892954"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reallygreatsite.com</a:t>
            </a:r>
            <a:endParaRPr/>
          </a:p>
        </p:txBody>
      </p:sp>
      <p:sp>
        <p:nvSpPr>
          <p:cNvPr id="238" name="Google Shape;238;p24"/>
          <p:cNvSpPr txBox="1"/>
          <p:nvPr/>
        </p:nvSpPr>
        <p:spPr>
          <a:xfrm>
            <a:off x="1028700" y="6069858"/>
            <a:ext cx="4892954"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@reallygreatsite</a:t>
            </a:r>
            <a:endParaRPr/>
          </a:p>
        </p:txBody>
      </p:sp>
      <p:sp>
        <p:nvSpPr>
          <p:cNvPr id="239" name="Google Shape;239;p24"/>
          <p:cNvSpPr txBox="1"/>
          <p:nvPr/>
        </p:nvSpPr>
        <p:spPr>
          <a:xfrm>
            <a:off x="1028700" y="424224"/>
            <a:ext cx="17358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SlidesCarnival</a:t>
            </a:r>
            <a:endParaRPr/>
          </a:p>
        </p:txBody>
      </p:sp>
      <p:sp>
        <p:nvSpPr>
          <p:cNvPr id="240" name="Google Shape;240;p24"/>
          <p:cNvSpPr txBox="1"/>
          <p:nvPr/>
        </p:nvSpPr>
        <p:spPr>
          <a:xfrm>
            <a:off x="7671099" y="424225"/>
            <a:ext cx="29457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Dark Minimalist</a:t>
            </a:r>
            <a:endParaRPr/>
          </a:p>
        </p:txBody>
      </p:sp>
      <p:sp>
        <p:nvSpPr>
          <p:cNvPr id="241" name="Google Shape;241;p24"/>
          <p:cNvSpPr txBox="1"/>
          <p:nvPr/>
        </p:nvSpPr>
        <p:spPr>
          <a:xfrm>
            <a:off x="15844025" y="424225"/>
            <a:ext cx="14154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08/12/2024</a:t>
            </a:r>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33" name="Shape 33"/>
        <p:cNvGrpSpPr/>
        <p:nvPr/>
      </p:nvGrpSpPr>
      <p:grpSpPr>
        <a:xfrm>
          <a:off x="0" y="0"/>
          <a:ext cx="0" cy="0"/>
          <a:chOff x="0" y="0"/>
          <a:chExt cx="0" cy="0"/>
        </a:xfrm>
      </p:grpSpPr>
      <p:sp>
        <p:nvSpPr>
          <p:cNvPr id="34" name="Google Shape;34;p7"/>
          <p:cNvSpPr txBox="1"/>
          <p:nvPr/>
        </p:nvSpPr>
        <p:spPr>
          <a:xfrm>
            <a:off x="1028700" y="4815205"/>
            <a:ext cx="16230600" cy="689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5600" u="none" cap="none" strike="noStrike">
                <a:solidFill>
                  <a:srgbClr val="C2D076"/>
                </a:solidFill>
                <a:latin typeface="Inter"/>
                <a:ea typeface="Inter"/>
                <a:cs typeface="Inter"/>
                <a:sym typeface="Inter"/>
              </a:rPr>
              <a:t>Write a short introduction here.</a:t>
            </a:r>
            <a:endParaRPr/>
          </a:p>
        </p:txBody>
      </p:sp>
      <p:sp>
        <p:nvSpPr>
          <p:cNvPr id="35" name="Google Shape;35;p7"/>
          <p:cNvSpPr txBox="1"/>
          <p:nvPr/>
        </p:nvSpPr>
        <p:spPr>
          <a:xfrm>
            <a:off x="1028700" y="424225"/>
            <a:ext cx="14340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SlidesCarnival</a:t>
            </a:r>
            <a:endParaRPr/>
          </a:p>
        </p:txBody>
      </p:sp>
      <p:sp>
        <p:nvSpPr>
          <p:cNvPr id="36" name="Google Shape;36;p7"/>
          <p:cNvSpPr txBox="1"/>
          <p:nvPr/>
        </p:nvSpPr>
        <p:spPr>
          <a:xfrm>
            <a:off x="8306125" y="424225"/>
            <a:ext cx="16758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Dark Minimalist</a:t>
            </a:r>
            <a:endParaRPr/>
          </a:p>
        </p:txBody>
      </p:sp>
      <p:sp>
        <p:nvSpPr>
          <p:cNvPr id="37" name="Google Shape;37;p7"/>
          <p:cNvSpPr txBox="1"/>
          <p:nvPr/>
        </p:nvSpPr>
        <p:spPr>
          <a:xfrm>
            <a:off x="16127925" y="424225"/>
            <a:ext cx="11313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08/12/2024</a:t>
            </a:r>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245" name="Shape 245"/>
        <p:cNvGrpSpPr/>
        <p:nvPr/>
      </p:nvGrpSpPr>
      <p:grpSpPr>
        <a:xfrm>
          <a:off x="0" y="0"/>
          <a:ext cx="0" cy="0"/>
          <a:chOff x="0" y="0"/>
          <a:chExt cx="0" cy="0"/>
        </a:xfrm>
      </p:grpSpPr>
      <p:grpSp>
        <p:nvGrpSpPr>
          <p:cNvPr id="246" name="Google Shape;246;p25"/>
          <p:cNvGrpSpPr/>
          <p:nvPr/>
        </p:nvGrpSpPr>
        <p:grpSpPr>
          <a:xfrm>
            <a:off x="774218" y="2177400"/>
            <a:ext cx="5097641" cy="7508818"/>
            <a:chOff x="0" y="-28575"/>
            <a:chExt cx="1342589" cy="1977631"/>
          </a:xfrm>
        </p:grpSpPr>
        <p:sp>
          <p:nvSpPr>
            <p:cNvPr id="247" name="Google Shape;247;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C2D0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5"/>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25"/>
          <p:cNvGrpSpPr/>
          <p:nvPr/>
        </p:nvGrpSpPr>
        <p:grpSpPr>
          <a:xfrm>
            <a:off x="6109984" y="2177400"/>
            <a:ext cx="11512980" cy="7508818"/>
            <a:chOff x="0" y="-28575"/>
            <a:chExt cx="3032225" cy="1977631"/>
          </a:xfrm>
        </p:grpSpPr>
        <p:sp>
          <p:nvSpPr>
            <p:cNvPr id="250" name="Google Shape;250;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C2D0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5"/>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25"/>
          <p:cNvGrpSpPr/>
          <p:nvPr/>
        </p:nvGrpSpPr>
        <p:grpSpPr>
          <a:xfrm>
            <a:off x="1139005" y="2458118"/>
            <a:ext cx="4368067" cy="755733"/>
            <a:chOff x="0" y="-28575"/>
            <a:chExt cx="1150437" cy="199041"/>
          </a:xfrm>
        </p:grpSpPr>
        <p:sp>
          <p:nvSpPr>
            <p:cNvPr id="253" name="Google Shape;253;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C2D07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25"/>
          <p:cNvGrpSpPr/>
          <p:nvPr/>
        </p:nvGrpSpPr>
        <p:grpSpPr>
          <a:xfrm>
            <a:off x="9682440" y="2458118"/>
            <a:ext cx="4368067" cy="755733"/>
            <a:chOff x="0" y="-28575"/>
            <a:chExt cx="1150437" cy="199041"/>
          </a:xfrm>
        </p:grpSpPr>
        <p:sp>
          <p:nvSpPr>
            <p:cNvPr id="256" name="Google Shape;256;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C2D07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25"/>
          <p:cNvGrpSpPr/>
          <p:nvPr/>
        </p:nvGrpSpPr>
        <p:grpSpPr>
          <a:xfrm>
            <a:off x="1139005" y="7092517"/>
            <a:ext cx="4368067" cy="755733"/>
            <a:chOff x="0" y="-28575"/>
            <a:chExt cx="1150437" cy="199041"/>
          </a:xfrm>
        </p:grpSpPr>
        <p:sp>
          <p:nvSpPr>
            <p:cNvPr id="259" name="Google Shape;259;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C2D07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25"/>
          <p:cNvGrpSpPr/>
          <p:nvPr/>
        </p:nvGrpSpPr>
        <p:grpSpPr>
          <a:xfrm>
            <a:off x="2967416" y="8160366"/>
            <a:ext cx="754204" cy="780719"/>
            <a:chOff x="0" y="-28575"/>
            <a:chExt cx="812800" cy="841375"/>
          </a:xfrm>
        </p:grpSpPr>
        <p:sp>
          <p:nvSpPr>
            <p:cNvPr id="262" name="Google Shape;262;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25"/>
          <p:cNvGrpSpPr/>
          <p:nvPr/>
        </p:nvGrpSpPr>
        <p:grpSpPr>
          <a:xfrm>
            <a:off x="3955205" y="8173666"/>
            <a:ext cx="754204" cy="780719"/>
            <a:chOff x="0" y="-28575"/>
            <a:chExt cx="812800" cy="841375"/>
          </a:xfrm>
        </p:grpSpPr>
        <p:sp>
          <p:nvSpPr>
            <p:cNvPr id="265" name="Google Shape;265;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1514"/>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7" name="Google Shape;267;p25"/>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uses the following free fonts:</a:t>
            </a:r>
            <a:endParaRPr/>
          </a:p>
        </p:txBody>
      </p:sp>
      <p:sp>
        <p:nvSpPr>
          <p:cNvPr id="268" name="Google Shape;268;p25"/>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You can find these fonts online too.</a:t>
            </a:r>
            <a:endParaRPr/>
          </a:p>
        </p:txBody>
      </p:sp>
      <p:sp>
        <p:nvSpPr>
          <p:cNvPr id="269" name="Google Shape;269;p25"/>
          <p:cNvSpPr txBox="1"/>
          <p:nvPr/>
        </p:nvSpPr>
        <p:spPr>
          <a:xfrm>
            <a:off x="1747770" y="4343299"/>
            <a:ext cx="3150600" cy="2083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97" u="none" cap="none" strike="noStrike">
                <a:solidFill>
                  <a:srgbClr val="FFFFFF"/>
                </a:solidFill>
                <a:latin typeface="Inter"/>
                <a:ea typeface="Inter"/>
                <a:cs typeface="Inter"/>
                <a:sym typeface="Inter"/>
              </a:rPr>
              <a:t>TITLES:</a:t>
            </a:r>
            <a:endParaRPr/>
          </a:p>
          <a:p>
            <a:pPr indent="0" lvl="0" marL="0" marR="0" rtl="0" algn="ctr">
              <a:lnSpc>
                <a:spcPct val="90000"/>
              </a:lnSpc>
              <a:spcBef>
                <a:spcPts val="0"/>
              </a:spcBef>
              <a:spcAft>
                <a:spcPts val="0"/>
              </a:spcAft>
              <a:buNone/>
            </a:pPr>
            <a:r>
              <a:rPr b="1" i="0" lang="en-US" sz="2110" u="none" cap="none" strike="noStrike">
                <a:solidFill>
                  <a:srgbClr val="FFFFFF"/>
                </a:solidFill>
                <a:latin typeface="Inter"/>
                <a:ea typeface="Inter"/>
                <a:cs typeface="Inter"/>
                <a:sym typeface="Inter"/>
              </a:rPr>
              <a:t>INTER</a:t>
            </a:r>
            <a:endParaRPr/>
          </a:p>
          <a:p>
            <a:pPr indent="0" lvl="0" marL="0" marR="0" rtl="0" algn="ctr">
              <a:lnSpc>
                <a:spcPct val="90000"/>
              </a:lnSpc>
              <a:spcBef>
                <a:spcPts val="0"/>
              </a:spcBef>
              <a:spcAft>
                <a:spcPts val="0"/>
              </a:spcAft>
              <a:buNone/>
            </a:pPr>
            <a:r>
              <a:t/>
            </a:r>
            <a:endParaRPr b="1" i="0" sz="211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1" i="0" lang="en-US" sz="1497" u="none" cap="none" strike="noStrike">
                <a:solidFill>
                  <a:srgbClr val="FFFFFF"/>
                </a:solidFill>
                <a:latin typeface="Inter"/>
                <a:ea typeface="Inter"/>
                <a:cs typeface="Inter"/>
                <a:sym typeface="Inter"/>
              </a:rPr>
              <a:t>HEADERS:</a:t>
            </a:r>
            <a:endParaRPr/>
          </a:p>
          <a:p>
            <a:pPr indent="0" lvl="0" marL="0" marR="0" rtl="0" algn="ctr">
              <a:lnSpc>
                <a:spcPct val="90000"/>
              </a:lnSpc>
              <a:spcBef>
                <a:spcPts val="0"/>
              </a:spcBef>
              <a:spcAft>
                <a:spcPts val="0"/>
              </a:spcAft>
              <a:buNone/>
            </a:pPr>
            <a:r>
              <a:rPr b="1" i="0" lang="en-US" sz="2110" u="none" cap="none" strike="noStrike">
                <a:solidFill>
                  <a:srgbClr val="FFFFFF"/>
                </a:solidFill>
                <a:latin typeface="Inter"/>
                <a:ea typeface="Inter"/>
                <a:cs typeface="Inter"/>
                <a:sym typeface="Inter"/>
              </a:rPr>
              <a:t>INTER</a:t>
            </a:r>
            <a:endParaRPr/>
          </a:p>
          <a:p>
            <a:pPr indent="0" lvl="0" marL="0" marR="0" rtl="0" algn="ctr">
              <a:lnSpc>
                <a:spcPct val="90000"/>
              </a:lnSpc>
              <a:spcBef>
                <a:spcPts val="0"/>
              </a:spcBef>
              <a:spcAft>
                <a:spcPts val="0"/>
              </a:spcAft>
              <a:buNone/>
            </a:pPr>
            <a:r>
              <a:t/>
            </a:r>
            <a:endParaRPr b="1" i="0" sz="211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1" i="0" lang="en-US" sz="1497" u="none" cap="none" strike="noStrike">
                <a:solidFill>
                  <a:srgbClr val="FFFFFF"/>
                </a:solidFill>
                <a:latin typeface="Inter"/>
                <a:ea typeface="Inter"/>
                <a:cs typeface="Inter"/>
                <a:sym typeface="Inter"/>
              </a:rPr>
              <a:t>BODY COPY:</a:t>
            </a:r>
            <a:endParaRPr/>
          </a:p>
          <a:p>
            <a:pPr indent="0" lvl="0" marL="0" marR="0" rtl="0" algn="ctr">
              <a:lnSpc>
                <a:spcPct val="90000"/>
              </a:lnSpc>
              <a:spcBef>
                <a:spcPts val="0"/>
              </a:spcBef>
              <a:spcAft>
                <a:spcPts val="0"/>
              </a:spcAft>
              <a:buNone/>
            </a:pPr>
            <a:r>
              <a:rPr b="1" i="0" lang="en-US" sz="2110" u="none" cap="none" strike="noStrike">
                <a:solidFill>
                  <a:srgbClr val="FFFFFF"/>
                </a:solidFill>
                <a:latin typeface="Inter"/>
                <a:ea typeface="Inter"/>
                <a:cs typeface="Inter"/>
                <a:sym typeface="Inter"/>
              </a:rPr>
              <a:t>INTER</a:t>
            </a:r>
            <a:endParaRPr/>
          </a:p>
        </p:txBody>
      </p:sp>
      <p:sp>
        <p:nvSpPr>
          <p:cNvPr id="270" name="Google Shape;270;p25"/>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Use these design resources in your Canva Presentation.</a:t>
            </a:r>
            <a:endParaRPr/>
          </a:p>
        </p:txBody>
      </p:sp>
      <p:sp>
        <p:nvSpPr>
          <p:cNvPr id="271" name="Google Shape;271;p25"/>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Inter"/>
                <a:ea typeface="Inter"/>
                <a:cs typeface="Inter"/>
                <a:sym typeface="Inter"/>
              </a:rPr>
              <a:t>DON'T FORGET TO DELETE THIS PAGE BEFORE PRESENTING. </a:t>
            </a:r>
            <a:endParaRPr/>
          </a:p>
        </p:txBody>
      </p:sp>
      <p:sp>
        <p:nvSpPr>
          <p:cNvPr id="272" name="Google Shape;272;p25"/>
          <p:cNvSpPr txBox="1"/>
          <p:nvPr/>
        </p:nvSpPr>
        <p:spPr>
          <a:xfrm>
            <a:off x="5469973" y="5629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C2D076"/>
                </a:solidFill>
                <a:latin typeface="Inter"/>
                <a:ea typeface="Inter"/>
                <a:cs typeface="Inter"/>
                <a:sym typeface="Inter"/>
              </a:rPr>
              <a:t>Resource Page</a:t>
            </a:r>
            <a:endParaRPr/>
          </a:p>
        </p:txBody>
      </p:sp>
      <p:sp>
        <p:nvSpPr>
          <p:cNvPr id="273" name="Google Shape;273;p25"/>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FONTS</a:t>
            </a:r>
            <a:endParaRPr/>
          </a:p>
        </p:txBody>
      </p:sp>
      <p:sp>
        <p:nvSpPr>
          <p:cNvPr id="274" name="Google Shape;274;p25"/>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DESIGN ELEMENTS</a:t>
            </a:r>
            <a:endParaRPr/>
          </a:p>
        </p:txBody>
      </p:sp>
      <p:sp>
        <p:nvSpPr>
          <p:cNvPr id="275" name="Google Shape;275;p25"/>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COLORS</a:t>
            </a:r>
            <a:endParaRPr/>
          </a:p>
        </p:txBody>
      </p:sp>
      <p:sp>
        <p:nvSpPr>
          <p:cNvPr id="276" name="Google Shape;276;p25"/>
          <p:cNvSpPr txBox="1"/>
          <p:nvPr/>
        </p:nvSpPr>
        <p:spPr>
          <a:xfrm>
            <a:off x="2733832" y="90740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#FFFFEE</a:t>
            </a:r>
            <a:endParaRPr/>
          </a:p>
        </p:txBody>
      </p:sp>
      <p:sp>
        <p:nvSpPr>
          <p:cNvPr id="277" name="Google Shape;277;p25"/>
          <p:cNvSpPr txBox="1"/>
          <p:nvPr/>
        </p:nvSpPr>
        <p:spPr>
          <a:xfrm>
            <a:off x="3721621"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#001514</a:t>
            </a:r>
            <a:endParaRPr/>
          </a:p>
        </p:txBody>
      </p:sp>
      <p:grpSp>
        <p:nvGrpSpPr>
          <p:cNvPr id="278" name="Google Shape;278;p25"/>
          <p:cNvGrpSpPr/>
          <p:nvPr/>
        </p:nvGrpSpPr>
        <p:grpSpPr>
          <a:xfrm>
            <a:off x="1981355" y="8173666"/>
            <a:ext cx="754204" cy="780719"/>
            <a:chOff x="0" y="-28575"/>
            <a:chExt cx="812800" cy="841375"/>
          </a:xfrm>
        </p:grpSpPr>
        <p:sp>
          <p:nvSpPr>
            <p:cNvPr id="279" name="Google Shape;279;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2D0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1" name="Google Shape;281;p25"/>
          <p:cNvSpPr txBox="1"/>
          <p:nvPr/>
        </p:nvSpPr>
        <p:spPr>
          <a:xfrm>
            <a:off x="1747770"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#C2D076</a:t>
            </a:r>
            <a:endParaRPr/>
          </a:p>
        </p:txBody>
      </p:sp>
      <p:grpSp>
        <p:nvGrpSpPr>
          <p:cNvPr id="282" name="Google Shape;282;p25"/>
          <p:cNvGrpSpPr/>
          <p:nvPr/>
        </p:nvGrpSpPr>
        <p:grpSpPr>
          <a:xfrm>
            <a:off x="6712288" y="3926882"/>
            <a:ext cx="10308370" cy="4720903"/>
            <a:chOff x="0" y="0"/>
            <a:chExt cx="13744493" cy="6294537"/>
          </a:xfrm>
        </p:grpSpPr>
        <p:sp>
          <p:nvSpPr>
            <p:cNvPr id="283" name="Google Shape;283;p25"/>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284" name="Google Shape;284;p25"/>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285" name="Google Shape;285;p25"/>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286" name="Google Shape;286;p25"/>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287" name="Google Shape;287;p25"/>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288" name="Google Shape;288;p25"/>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289" name="Google Shape;289;p25"/>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290" name="Google Shape;290;p25"/>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291" name="Google Shape;291;p25"/>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292" name="Google Shape;292;p25"/>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293" name="Google Shape;293;p25"/>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294" name="Google Shape;294;p25"/>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295" name="Google Shape;295;p25"/>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296" name="Google Shape;296;p25"/>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297" name="Google Shape;297;p25"/>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298" name="Google Shape;298;p25"/>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299" name="Google Shape;299;p25"/>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300" name="Google Shape;300;p25"/>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301" name="Google Shape;301;p25"/>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302" name="Google Shape;302;p25"/>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303" name="Google Shape;303;p25"/>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304" name="Google Shape;304;p25"/>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305" name="Google Shape;305;p25"/>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306" name="Google Shape;306;p25"/>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307" name="Google Shape;307;p25"/>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308" name="Google Shape;308;p25"/>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309" name="Google Shape;309;p25"/>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310" name="Google Shape;310;p25"/>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311" name="Google Shape;311;p25"/>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312" name="Google Shape;312;p25"/>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313" name="Google Shape;313;p25"/>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314" name="Google Shape;314;p25"/>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315" name="Google Shape;315;p25"/>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316" name="Google Shape;316;p25"/>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317" name="Google Shape;317;p25"/>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318" name="Google Shape;318;p25"/>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319" name="Google Shape;319;p25"/>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320" name="Google Shape;320;p25"/>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321" name="Google Shape;321;p25"/>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325" name="Shape 325"/>
        <p:cNvGrpSpPr/>
        <p:nvPr/>
      </p:nvGrpSpPr>
      <p:grpSpPr>
        <a:xfrm>
          <a:off x="0" y="0"/>
          <a:ext cx="0" cy="0"/>
          <a:chOff x="0" y="0"/>
          <a:chExt cx="0" cy="0"/>
        </a:xfrm>
      </p:grpSpPr>
      <p:grpSp>
        <p:nvGrpSpPr>
          <p:cNvPr id="326" name="Google Shape;326;p26"/>
          <p:cNvGrpSpPr/>
          <p:nvPr/>
        </p:nvGrpSpPr>
        <p:grpSpPr>
          <a:xfrm>
            <a:off x="5995272" y="2401409"/>
            <a:ext cx="6297456" cy="2611613"/>
            <a:chOff x="0" y="-28575"/>
            <a:chExt cx="1658589" cy="687832"/>
          </a:xfrm>
        </p:grpSpPr>
        <p:sp>
          <p:nvSpPr>
            <p:cNvPr id="327" name="Google Shape;327;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C2D0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6"/>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26"/>
          <p:cNvGrpSpPr/>
          <p:nvPr/>
        </p:nvGrpSpPr>
        <p:grpSpPr>
          <a:xfrm>
            <a:off x="5995272" y="5476026"/>
            <a:ext cx="6297456" cy="2611613"/>
            <a:chOff x="0" y="-28575"/>
            <a:chExt cx="1658589" cy="687832"/>
          </a:xfrm>
        </p:grpSpPr>
        <p:sp>
          <p:nvSpPr>
            <p:cNvPr id="330" name="Google Shape;330;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C2D0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6"/>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2" name="Google Shape;332;p26"/>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This presentation template is free for everyone to use thanks to the following:</a:t>
            </a:r>
            <a:endParaRPr/>
          </a:p>
        </p:txBody>
      </p:sp>
      <p:sp>
        <p:nvSpPr>
          <p:cNvPr id="333" name="Google Shape;333;p26"/>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FFFF"/>
                </a:solidFill>
                <a:latin typeface="Inter"/>
                <a:ea typeface="Inter"/>
                <a:cs typeface="Inter"/>
                <a:sym typeface="Inter"/>
              </a:rPr>
              <a:t>Happy designing!</a:t>
            </a:r>
            <a:endParaRPr/>
          </a:p>
        </p:txBody>
      </p:sp>
      <p:sp>
        <p:nvSpPr>
          <p:cNvPr id="334" name="Google Shape;334;p26"/>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presentation template</a:t>
            </a:r>
            <a:endParaRPr/>
          </a:p>
        </p:txBody>
      </p:sp>
      <p:sp>
        <p:nvSpPr>
          <p:cNvPr id="335" name="Google Shape;335;p26"/>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photos</a:t>
            </a:r>
            <a:endParaRPr/>
          </a:p>
        </p:txBody>
      </p:sp>
      <p:sp>
        <p:nvSpPr>
          <p:cNvPr id="336" name="Google Shape;336;p26"/>
          <p:cNvSpPr txBox="1"/>
          <p:nvPr/>
        </p:nvSpPr>
        <p:spPr>
          <a:xfrm>
            <a:off x="5469973" y="7598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C2D076"/>
                </a:solidFill>
                <a:latin typeface="Inter"/>
                <a:ea typeface="Inter"/>
                <a:cs typeface="Inter"/>
                <a:sym typeface="Inter"/>
              </a:rPr>
              <a:t>Credits</a:t>
            </a:r>
            <a:endParaRPr/>
          </a:p>
        </p:txBody>
      </p:sp>
      <p:sp>
        <p:nvSpPr>
          <p:cNvPr id="337" name="Google Shape;337;p26"/>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FFFFFF"/>
                </a:solidFill>
                <a:latin typeface="Inter"/>
                <a:ea typeface="Inter"/>
                <a:cs typeface="Inter"/>
                <a:sym typeface="Inter"/>
              </a:rPr>
              <a:t>Pexels, Pixabay</a:t>
            </a:r>
            <a:endParaRPr/>
          </a:p>
        </p:txBody>
      </p:sp>
      <p:pic>
        <p:nvPicPr>
          <p:cNvPr id="338" name="Google Shape;338;p26"/>
          <p:cNvPicPr preferRelativeResize="0"/>
          <p:nvPr/>
        </p:nvPicPr>
        <p:blipFill>
          <a:blip r:embed="rId3">
            <a:alphaModFix/>
          </a:blip>
          <a:stretch>
            <a:fillRect/>
          </a:stretch>
        </p:blipFill>
        <p:spPr>
          <a:xfrm>
            <a:off x="6731775" y="2907625"/>
            <a:ext cx="4824450" cy="1218808"/>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41" name="Shape 41"/>
        <p:cNvGrpSpPr/>
        <p:nvPr/>
      </p:nvGrpSpPr>
      <p:grpSpPr>
        <a:xfrm>
          <a:off x="0" y="0"/>
          <a:ext cx="0" cy="0"/>
          <a:chOff x="0" y="0"/>
          <a:chExt cx="0" cy="0"/>
        </a:xfrm>
      </p:grpSpPr>
      <p:sp>
        <p:nvSpPr>
          <p:cNvPr id="42" name="Google Shape;42;p8"/>
          <p:cNvSpPr txBox="1"/>
          <p:nvPr/>
        </p:nvSpPr>
        <p:spPr>
          <a:xfrm>
            <a:off x="619057" y="2623820"/>
            <a:ext cx="12632400" cy="4999500"/>
          </a:xfrm>
          <a:prstGeom prst="rect">
            <a:avLst/>
          </a:prstGeom>
          <a:noFill/>
          <a:ln>
            <a:noFill/>
          </a:ln>
        </p:spPr>
        <p:txBody>
          <a:bodyPr anchorCtr="0" anchor="t" bIns="0" lIns="0" spcFirstLastPara="1" rIns="0" wrap="square" tIns="0">
            <a:spAutoFit/>
          </a:bodyPr>
          <a:lstStyle/>
          <a:p>
            <a:pPr indent="-604520" lvl="1" marL="1209041" marR="0" rtl="0" algn="l">
              <a:lnSpc>
                <a:spcPct val="120000"/>
              </a:lnSpc>
              <a:spcBef>
                <a:spcPts val="0"/>
              </a:spcBef>
              <a:spcAft>
                <a:spcPts val="0"/>
              </a:spcAft>
              <a:buClr>
                <a:srgbClr val="C2D076"/>
              </a:buClr>
              <a:buSzPts val="5600"/>
              <a:buFont typeface="Inter Medium"/>
              <a:buAutoNum type="arabicPeriod"/>
            </a:pPr>
            <a:r>
              <a:rPr i="0" lang="en-US" sz="5600" u="none" cap="none" strike="noStrike">
                <a:solidFill>
                  <a:srgbClr val="C2D076"/>
                </a:solidFill>
                <a:latin typeface="Inter Medium"/>
                <a:ea typeface="Inter Medium"/>
                <a:cs typeface="Inter Medium"/>
                <a:sym typeface="Inter Medium"/>
              </a:rPr>
              <a:t>Introduction</a:t>
            </a:r>
            <a:endParaRPr>
              <a:latin typeface="Inter Medium"/>
              <a:ea typeface="Inter Medium"/>
              <a:cs typeface="Inter Medium"/>
              <a:sym typeface="Inter Medium"/>
            </a:endParaRPr>
          </a:p>
          <a:p>
            <a:pPr indent="-604520" lvl="1" marL="1209041" marR="0" rtl="0" algn="l">
              <a:lnSpc>
                <a:spcPct val="120000"/>
              </a:lnSpc>
              <a:spcBef>
                <a:spcPts val="0"/>
              </a:spcBef>
              <a:spcAft>
                <a:spcPts val="0"/>
              </a:spcAft>
              <a:buClr>
                <a:srgbClr val="C2D076"/>
              </a:buClr>
              <a:buSzPts val="5600"/>
              <a:buFont typeface="Inter Medium"/>
              <a:buAutoNum type="arabicPeriod"/>
            </a:pPr>
            <a:r>
              <a:rPr i="0" lang="en-US" sz="5600" u="none" cap="none" strike="noStrike">
                <a:solidFill>
                  <a:srgbClr val="C2D076"/>
                </a:solidFill>
                <a:latin typeface="Inter Medium"/>
                <a:ea typeface="Inter Medium"/>
                <a:cs typeface="Inter Medium"/>
                <a:sym typeface="Inter Medium"/>
              </a:rPr>
              <a:t>About Us</a:t>
            </a:r>
            <a:endParaRPr>
              <a:latin typeface="Inter Medium"/>
              <a:ea typeface="Inter Medium"/>
              <a:cs typeface="Inter Medium"/>
              <a:sym typeface="Inter Medium"/>
            </a:endParaRPr>
          </a:p>
          <a:p>
            <a:pPr indent="-604520" lvl="1" marL="1209041" marR="0" rtl="0" algn="l">
              <a:lnSpc>
                <a:spcPct val="120000"/>
              </a:lnSpc>
              <a:spcBef>
                <a:spcPts val="0"/>
              </a:spcBef>
              <a:spcAft>
                <a:spcPts val="0"/>
              </a:spcAft>
              <a:buClr>
                <a:srgbClr val="C2D076"/>
              </a:buClr>
              <a:buSzPts val="5600"/>
              <a:buFont typeface="Inter Medium"/>
              <a:buAutoNum type="arabicPeriod"/>
            </a:pPr>
            <a:r>
              <a:rPr i="0" lang="en-US" sz="5600" u="none" cap="none" strike="noStrike">
                <a:solidFill>
                  <a:srgbClr val="C2D076"/>
                </a:solidFill>
                <a:latin typeface="Inter Medium"/>
                <a:ea typeface="Inter Medium"/>
                <a:cs typeface="Inter Medium"/>
                <a:sym typeface="Inter Medium"/>
              </a:rPr>
              <a:t>Our Projects</a:t>
            </a:r>
            <a:endParaRPr>
              <a:latin typeface="Inter Medium"/>
              <a:ea typeface="Inter Medium"/>
              <a:cs typeface="Inter Medium"/>
              <a:sym typeface="Inter Medium"/>
            </a:endParaRPr>
          </a:p>
          <a:p>
            <a:pPr indent="-604520" lvl="1" marL="1209041" marR="0" rtl="0" algn="l">
              <a:lnSpc>
                <a:spcPct val="120000"/>
              </a:lnSpc>
              <a:spcBef>
                <a:spcPts val="0"/>
              </a:spcBef>
              <a:spcAft>
                <a:spcPts val="0"/>
              </a:spcAft>
              <a:buClr>
                <a:srgbClr val="C2D076"/>
              </a:buClr>
              <a:buSzPts val="5600"/>
              <a:buFont typeface="Inter Medium"/>
              <a:buAutoNum type="arabicPeriod"/>
            </a:pPr>
            <a:r>
              <a:rPr i="0" lang="en-US" sz="5600" u="none" cap="none" strike="noStrike">
                <a:solidFill>
                  <a:srgbClr val="C2D076"/>
                </a:solidFill>
                <a:latin typeface="Inter Medium"/>
                <a:ea typeface="Inter Medium"/>
                <a:cs typeface="Inter Medium"/>
                <a:sym typeface="Inter Medium"/>
              </a:rPr>
              <a:t>Chapter Title</a:t>
            </a:r>
            <a:endParaRPr>
              <a:latin typeface="Inter Medium"/>
              <a:ea typeface="Inter Medium"/>
              <a:cs typeface="Inter Medium"/>
              <a:sym typeface="Inter Medium"/>
            </a:endParaRPr>
          </a:p>
          <a:p>
            <a:pPr indent="-604520" lvl="1" marL="1209041" marR="0" rtl="0" algn="l">
              <a:lnSpc>
                <a:spcPct val="120000"/>
              </a:lnSpc>
              <a:spcBef>
                <a:spcPts val="0"/>
              </a:spcBef>
              <a:spcAft>
                <a:spcPts val="0"/>
              </a:spcAft>
              <a:buClr>
                <a:srgbClr val="C2D076"/>
              </a:buClr>
              <a:buSzPts val="5600"/>
              <a:buFont typeface="Inter Medium"/>
              <a:buAutoNum type="arabicPeriod"/>
            </a:pPr>
            <a:r>
              <a:rPr i="0" lang="en-US" sz="5600" u="none" cap="none" strike="noStrike">
                <a:solidFill>
                  <a:srgbClr val="C2D076"/>
                </a:solidFill>
                <a:latin typeface="Inter Medium"/>
                <a:ea typeface="Inter Medium"/>
                <a:cs typeface="Inter Medium"/>
                <a:sym typeface="Inter Medium"/>
              </a:rPr>
              <a:t>Chapter Title</a:t>
            </a:r>
            <a:endParaRPr>
              <a:latin typeface="Inter Medium"/>
              <a:ea typeface="Inter Medium"/>
              <a:cs typeface="Inter Medium"/>
              <a:sym typeface="Inter Medium"/>
            </a:endParaRPr>
          </a:p>
        </p:txBody>
      </p:sp>
      <p:sp>
        <p:nvSpPr>
          <p:cNvPr id="43" name="Google Shape;43;p8"/>
          <p:cNvSpPr txBox="1"/>
          <p:nvPr/>
        </p:nvSpPr>
        <p:spPr>
          <a:xfrm>
            <a:off x="1028700" y="424225"/>
            <a:ext cx="13905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SlidesCarnival</a:t>
            </a:r>
            <a:endParaRPr/>
          </a:p>
        </p:txBody>
      </p:sp>
      <p:sp>
        <p:nvSpPr>
          <p:cNvPr id="44" name="Google Shape;44;p8"/>
          <p:cNvSpPr txBox="1"/>
          <p:nvPr/>
        </p:nvSpPr>
        <p:spPr>
          <a:xfrm>
            <a:off x="8197150" y="424225"/>
            <a:ext cx="18936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Dark Minimalist</a:t>
            </a:r>
            <a:endParaRPr/>
          </a:p>
        </p:txBody>
      </p:sp>
      <p:sp>
        <p:nvSpPr>
          <p:cNvPr id="45" name="Google Shape;45;p8"/>
          <p:cNvSpPr txBox="1"/>
          <p:nvPr/>
        </p:nvSpPr>
        <p:spPr>
          <a:xfrm>
            <a:off x="16084325" y="424225"/>
            <a:ext cx="11751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08/12/2024</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D076"/>
        </a:solidFill>
      </p:bgPr>
    </p:bg>
    <p:spTree>
      <p:nvGrpSpPr>
        <p:cNvPr id="49" name="Shape 49"/>
        <p:cNvGrpSpPr/>
        <p:nvPr/>
      </p:nvGrpSpPr>
      <p:grpSpPr>
        <a:xfrm>
          <a:off x="0" y="0"/>
          <a:ext cx="0" cy="0"/>
          <a:chOff x="0" y="0"/>
          <a:chExt cx="0" cy="0"/>
        </a:xfrm>
      </p:grpSpPr>
      <p:sp>
        <p:nvSpPr>
          <p:cNvPr id="50" name="Google Shape;50;p9"/>
          <p:cNvSpPr txBox="1"/>
          <p:nvPr/>
        </p:nvSpPr>
        <p:spPr>
          <a:xfrm>
            <a:off x="1028700" y="4636453"/>
            <a:ext cx="6718200" cy="13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8799" u="none" cap="none" strike="noStrike">
                <a:solidFill>
                  <a:srgbClr val="001514"/>
                </a:solidFill>
                <a:latin typeface="Inter"/>
                <a:ea typeface="Inter"/>
                <a:cs typeface="Inter"/>
                <a:sym typeface="Inter"/>
              </a:rPr>
              <a:t>Introduction.</a:t>
            </a:r>
            <a:endParaRPr>
              <a:latin typeface="Inter"/>
              <a:ea typeface="Inter"/>
              <a:cs typeface="Inter"/>
              <a:sym typeface="Inter"/>
            </a:endParaRPr>
          </a:p>
        </p:txBody>
      </p:sp>
      <p:sp>
        <p:nvSpPr>
          <p:cNvPr id="51" name="Google Shape;51;p9"/>
          <p:cNvSpPr txBox="1"/>
          <p:nvPr/>
        </p:nvSpPr>
        <p:spPr>
          <a:xfrm>
            <a:off x="1028700" y="424225"/>
            <a:ext cx="17391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001514"/>
                </a:solidFill>
                <a:latin typeface="Inter Medium"/>
                <a:ea typeface="Inter Medium"/>
                <a:cs typeface="Inter Medium"/>
                <a:sym typeface="Inter Medium"/>
              </a:rPr>
              <a:t>SlidesCarnival</a:t>
            </a:r>
            <a:endParaRPr/>
          </a:p>
        </p:txBody>
      </p:sp>
      <p:sp>
        <p:nvSpPr>
          <p:cNvPr id="52" name="Google Shape;52;p9"/>
          <p:cNvSpPr txBox="1"/>
          <p:nvPr/>
        </p:nvSpPr>
        <p:spPr>
          <a:xfrm>
            <a:off x="8131775" y="424225"/>
            <a:ext cx="20244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001514"/>
                </a:solidFill>
                <a:latin typeface="Inter Medium"/>
                <a:ea typeface="Inter Medium"/>
                <a:cs typeface="Inter Medium"/>
                <a:sym typeface="Inter Medium"/>
              </a:rPr>
              <a:t>Dark Minimalist</a:t>
            </a:r>
            <a:endParaRPr/>
          </a:p>
        </p:txBody>
      </p:sp>
      <p:sp>
        <p:nvSpPr>
          <p:cNvPr id="53" name="Google Shape;53;p9"/>
          <p:cNvSpPr txBox="1"/>
          <p:nvPr/>
        </p:nvSpPr>
        <p:spPr>
          <a:xfrm>
            <a:off x="15953575" y="424225"/>
            <a:ext cx="13056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001514"/>
                </a:solidFill>
                <a:latin typeface="Inter Medium"/>
                <a:ea typeface="Inter Medium"/>
                <a:cs typeface="Inter Medium"/>
                <a:sym typeface="Inter Medium"/>
              </a:rPr>
              <a:t>08/12/2024</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57" name="Shape 57"/>
        <p:cNvGrpSpPr/>
        <p:nvPr/>
      </p:nvGrpSpPr>
      <p:grpSpPr>
        <a:xfrm>
          <a:off x="0" y="0"/>
          <a:ext cx="0" cy="0"/>
          <a:chOff x="0" y="0"/>
          <a:chExt cx="0" cy="0"/>
        </a:xfrm>
      </p:grpSpPr>
      <p:pic>
        <p:nvPicPr>
          <p:cNvPr id="58" name="Google Shape;58;p10"/>
          <p:cNvPicPr preferRelativeResize="0"/>
          <p:nvPr/>
        </p:nvPicPr>
        <p:blipFill>
          <a:blip r:embed="rId3">
            <a:alphaModFix/>
          </a:blip>
          <a:stretch>
            <a:fillRect/>
          </a:stretch>
        </p:blipFill>
        <p:spPr>
          <a:xfrm>
            <a:off x="9144000" y="1028700"/>
            <a:ext cx="8115300" cy="8228944"/>
          </a:xfrm>
          <a:prstGeom prst="rect">
            <a:avLst/>
          </a:prstGeom>
          <a:noFill/>
          <a:ln cap="flat" cmpd="sng" w="9525">
            <a:solidFill>
              <a:srgbClr val="C2D076"/>
            </a:solidFill>
            <a:prstDash val="solid"/>
            <a:round/>
            <a:headEnd len="sm" w="sm" type="none"/>
            <a:tailEnd len="sm" w="sm" type="none"/>
          </a:ln>
        </p:spPr>
      </p:pic>
      <p:sp>
        <p:nvSpPr>
          <p:cNvPr id="59" name="Google Shape;59;p10"/>
          <p:cNvSpPr txBox="1"/>
          <p:nvPr/>
        </p:nvSpPr>
        <p:spPr>
          <a:xfrm>
            <a:off x="1028700" y="3262767"/>
            <a:ext cx="7462200" cy="1379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C2D076"/>
                </a:solidFill>
                <a:latin typeface="Inter"/>
                <a:ea typeface="Inter"/>
                <a:cs typeface="Inter"/>
                <a:sym typeface="Inter"/>
              </a:rPr>
              <a:t>Welcome to Presentation</a:t>
            </a:r>
            <a:endParaRPr/>
          </a:p>
        </p:txBody>
      </p:sp>
      <p:sp>
        <p:nvSpPr>
          <p:cNvPr id="60" name="Google Shape;60;p10"/>
          <p:cNvSpPr txBox="1"/>
          <p:nvPr/>
        </p:nvSpPr>
        <p:spPr>
          <a:xfrm>
            <a:off x="1028700" y="4985883"/>
            <a:ext cx="74622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
        <p:nvSpPr>
          <p:cNvPr id="61" name="Google Shape;61;p10"/>
          <p:cNvSpPr txBox="1"/>
          <p:nvPr/>
        </p:nvSpPr>
        <p:spPr>
          <a:xfrm>
            <a:off x="1028700" y="424225"/>
            <a:ext cx="14340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SlidesCarnival</a:t>
            </a:r>
            <a:endParaRPr/>
          </a:p>
        </p:txBody>
      </p:sp>
      <p:sp>
        <p:nvSpPr>
          <p:cNvPr id="62" name="Google Shape;62;p10"/>
          <p:cNvSpPr txBox="1"/>
          <p:nvPr/>
        </p:nvSpPr>
        <p:spPr>
          <a:xfrm>
            <a:off x="8131775" y="424225"/>
            <a:ext cx="20244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Dark Minimalist</a:t>
            </a:r>
            <a:endParaRPr/>
          </a:p>
        </p:txBody>
      </p:sp>
      <p:sp>
        <p:nvSpPr>
          <p:cNvPr id="63" name="Google Shape;63;p10"/>
          <p:cNvSpPr txBox="1"/>
          <p:nvPr/>
        </p:nvSpPr>
        <p:spPr>
          <a:xfrm>
            <a:off x="15825300" y="424225"/>
            <a:ext cx="14340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08/12/2024</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67" name="Shape 67"/>
        <p:cNvGrpSpPr/>
        <p:nvPr/>
      </p:nvGrpSpPr>
      <p:grpSpPr>
        <a:xfrm>
          <a:off x="0" y="0"/>
          <a:ext cx="0" cy="0"/>
          <a:chOff x="0" y="0"/>
          <a:chExt cx="0" cy="0"/>
        </a:xfrm>
      </p:grpSpPr>
      <p:sp>
        <p:nvSpPr>
          <p:cNvPr id="68" name="Google Shape;68;p11"/>
          <p:cNvSpPr txBox="1"/>
          <p:nvPr/>
        </p:nvSpPr>
        <p:spPr>
          <a:xfrm>
            <a:off x="1028700" y="3419555"/>
            <a:ext cx="6804000" cy="344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5600" u="none" cap="none" strike="noStrike">
                <a:solidFill>
                  <a:srgbClr val="C2D076"/>
                </a:solidFill>
                <a:latin typeface="Inter"/>
                <a:ea typeface="Inter"/>
                <a:cs typeface="Inter"/>
                <a:sym typeface="Inter"/>
              </a:rPr>
              <a:t>Our company was created with the vision to be the best in the industry.</a:t>
            </a:r>
            <a:endParaRPr>
              <a:latin typeface="Inter"/>
              <a:ea typeface="Inter"/>
              <a:cs typeface="Inter"/>
              <a:sym typeface="Inter"/>
            </a:endParaRPr>
          </a:p>
        </p:txBody>
      </p:sp>
      <p:sp>
        <p:nvSpPr>
          <p:cNvPr id="69" name="Google Shape;69;p11"/>
          <p:cNvSpPr txBox="1"/>
          <p:nvPr/>
        </p:nvSpPr>
        <p:spPr>
          <a:xfrm>
            <a:off x="10393456" y="1753351"/>
            <a:ext cx="6865800" cy="43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FFFFFF"/>
                </a:solidFill>
                <a:latin typeface="Inter"/>
                <a:ea typeface="Inter"/>
                <a:cs typeface="Inter"/>
                <a:sym typeface="Inter"/>
              </a:rPr>
              <a:t>Who we are?</a:t>
            </a:r>
            <a:endParaRPr/>
          </a:p>
        </p:txBody>
      </p:sp>
      <p:sp>
        <p:nvSpPr>
          <p:cNvPr id="70" name="Google Shape;70;p11"/>
          <p:cNvSpPr txBox="1"/>
          <p:nvPr/>
        </p:nvSpPr>
        <p:spPr>
          <a:xfrm>
            <a:off x="10393456" y="2107681"/>
            <a:ext cx="68658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Elaborate on your topic here. Lorem ipsum dolor sit amet, consectetur adipiscing elit, sed do eiusmod tempor incididunt ut labore et dolore magna aliqua. A diam maecenas sed enim ut sem viverra aliquet eget.</a:t>
            </a:r>
            <a:endParaRPr/>
          </a:p>
        </p:txBody>
      </p:sp>
      <p:sp>
        <p:nvSpPr>
          <p:cNvPr id="71" name="Google Shape;71;p11"/>
          <p:cNvSpPr txBox="1"/>
          <p:nvPr/>
        </p:nvSpPr>
        <p:spPr>
          <a:xfrm>
            <a:off x="10393456" y="4466474"/>
            <a:ext cx="6865800" cy="43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FFFFFF"/>
                </a:solidFill>
                <a:latin typeface="Inter"/>
                <a:ea typeface="Inter"/>
                <a:cs typeface="Inter"/>
                <a:sym typeface="Inter"/>
              </a:rPr>
              <a:t>What we do?</a:t>
            </a:r>
            <a:endParaRPr/>
          </a:p>
        </p:txBody>
      </p:sp>
      <p:sp>
        <p:nvSpPr>
          <p:cNvPr id="72" name="Google Shape;72;p11"/>
          <p:cNvSpPr txBox="1"/>
          <p:nvPr/>
        </p:nvSpPr>
        <p:spPr>
          <a:xfrm>
            <a:off x="10393456" y="4820804"/>
            <a:ext cx="68658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Elaborate on your topic here. Lorem ipsum dolor sit amet, consectetur adipiscing elit, sed do eiusmod tempor incididunt ut labore et dolore magna aliqua. A diam maecenas sed enim ut sem viverra aliquet eget.</a:t>
            </a:r>
            <a:endParaRPr/>
          </a:p>
        </p:txBody>
      </p:sp>
      <p:sp>
        <p:nvSpPr>
          <p:cNvPr id="73" name="Google Shape;73;p11"/>
          <p:cNvSpPr txBox="1"/>
          <p:nvPr/>
        </p:nvSpPr>
        <p:spPr>
          <a:xfrm>
            <a:off x="10393456" y="7179194"/>
            <a:ext cx="6865800" cy="43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FFFFFF"/>
                </a:solidFill>
                <a:latin typeface="Inter"/>
                <a:ea typeface="Inter"/>
                <a:cs typeface="Inter"/>
                <a:sym typeface="Inter"/>
              </a:rPr>
              <a:t>Why we do?</a:t>
            </a:r>
            <a:endParaRPr/>
          </a:p>
        </p:txBody>
      </p:sp>
      <p:sp>
        <p:nvSpPr>
          <p:cNvPr id="74" name="Google Shape;74;p11"/>
          <p:cNvSpPr txBox="1"/>
          <p:nvPr/>
        </p:nvSpPr>
        <p:spPr>
          <a:xfrm>
            <a:off x="10393456" y="7533524"/>
            <a:ext cx="68658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Elaborate on your topic here. Lorem ipsum dolor sit amet, consectetur adipiscing elit, sed do eiusmod tempor incididunt ut labore et dolore magna aliqua. A diam maecenas sed enim ut sem viverra aliquet eget.</a:t>
            </a:r>
            <a:endParaRPr/>
          </a:p>
        </p:txBody>
      </p:sp>
      <p:sp>
        <p:nvSpPr>
          <p:cNvPr id="75" name="Google Shape;75;p11"/>
          <p:cNvSpPr txBox="1"/>
          <p:nvPr/>
        </p:nvSpPr>
        <p:spPr>
          <a:xfrm>
            <a:off x="1028700" y="424225"/>
            <a:ext cx="13032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SlidesCarnival</a:t>
            </a:r>
            <a:endParaRPr/>
          </a:p>
        </p:txBody>
      </p:sp>
      <p:sp>
        <p:nvSpPr>
          <p:cNvPr id="76" name="Google Shape;76;p11"/>
          <p:cNvSpPr txBox="1"/>
          <p:nvPr/>
        </p:nvSpPr>
        <p:spPr>
          <a:xfrm>
            <a:off x="8109975" y="424225"/>
            <a:ext cx="20682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Dark Minimalist</a:t>
            </a:r>
            <a:endParaRPr/>
          </a:p>
        </p:txBody>
      </p:sp>
      <p:sp>
        <p:nvSpPr>
          <p:cNvPr id="77" name="Google Shape;77;p11"/>
          <p:cNvSpPr txBox="1"/>
          <p:nvPr/>
        </p:nvSpPr>
        <p:spPr>
          <a:xfrm>
            <a:off x="15956100" y="424225"/>
            <a:ext cx="13032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08/12/2024</a:t>
            </a:r>
            <a:endParaRPr/>
          </a:p>
        </p:txBody>
      </p:sp>
      <p:cxnSp>
        <p:nvCxnSpPr>
          <p:cNvPr id="78" name="Google Shape;78;p11"/>
          <p:cNvCxnSpPr/>
          <p:nvPr/>
        </p:nvCxnSpPr>
        <p:spPr>
          <a:xfrm rot="10800000">
            <a:off x="9144000" y="1028700"/>
            <a:ext cx="0" cy="8229600"/>
          </a:xfrm>
          <a:prstGeom prst="straightConnector1">
            <a:avLst/>
          </a:prstGeom>
          <a:noFill/>
          <a:ln cap="flat" cmpd="sng" w="9525">
            <a:solidFill>
              <a:srgbClr val="C2D076"/>
            </a:solidFill>
            <a:prstDash val="solid"/>
            <a:round/>
            <a:headEnd len="sm" w="sm" type="none"/>
            <a:tailEnd len="sm" w="sm" type="none"/>
          </a:ln>
        </p:spPr>
      </p:cxn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D076"/>
        </a:solidFill>
      </p:bgPr>
    </p:bg>
    <p:spTree>
      <p:nvGrpSpPr>
        <p:cNvPr id="82" name="Shape 82"/>
        <p:cNvGrpSpPr/>
        <p:nvPr/>
      </p:nvGrpSpPr>
      <p:grpSpPr>
        <a:xfrm>
          <a:off x="0" y="0"/>
          <a:ext cx="0" cy="0"/>
          <a:chOff x="0" y="0"/>
          <a:chExt cx="0" cy="0"/>
        </a:xfrm>
      </p:grpSpPr>
      <p:sp>
        <p:nvSpPr>
          <p:cNvPr id="83" name="Google Shape;83;p12"/>
          <p:cNvSpPr txBox="1"/>
          <p:nvPr/>
        </p:nvSpPr>
        <p:spPr>
          <a:xfrm>
            <a:off x="1028700" y="424225"/>
            <a:ext cx="14559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001514"/>
                </a:solidFill>
                <a:latin typeface="Inter Medium"/>
                <a:ea typeface="Inter Medium"/>
                <a:cs typeface="Inter Medium"/>
                <a:sym typeface="Inter Medium"/>
              </a:rPr>
              <a:t>SlidesCarnival</a:t>
            </a:r>
            <a:endParaRPr/>
          </a:p>
        </p:txBody>
      </p:sp>
      <p:sp>
        <p:nvSpPr>
          <p:cNvPr id="84" name="Google Shape;84;p12"/>
          <p:cNvSpPr txBox="1"/>
          <p:nvPr/>
        </p:nvSpPr>
        <p:spPr>
          <a:xfrm>
            <a:off x="8197150" y="424225"/>
            <a:ext cx="18936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001514"/>
                </a:solidFill>
                <a:latin typeface="Inter Medium"/>
                <a:ea typeface="Inter Medium"/>
                <a:cs typeface="Inter Medium"/>
                <a:sym typeface="Inter Medium"/>
              </a:rPr>
              <a:t>Dark Minimalist</a:t>
            </a:r>
            <a:endParaRPr/>
          </a:p>
        </p:txBody>
      </p:sp>
      <p:sp>
        <p:nvSpPr>
          <p:cNvPr id="85" name="Google Shape;85;p12"/>
          <p:cNvSpPr txBox="1"/>
          <p:nvPr/>
        </p:nvSpPr>
        <p:spPr>
          <a:xfrm>
            <a:off x="16106125" y="424225"/>
            <a:ext cx="11532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001514"/>
                </a:solidFill>
                <a:latin typeface="Inter Medium"/>
                <a:ea typeface="Inter Medium"/>
                <a:cs typeface="Inter Medium"/>
                <a:sym typeface="Inter Medium"/>
              </a:rPr>
              <a:t>08/12/2024</a:t>
            </a:r>
            <a:endParaRPr/>
          </a:p>
        </p:txBody>
      </p:sp>
      <p:sp>
        <p:nvSpPr>
          <p:cNvPr id="86" name="Google Shape;86;p12"/>
          <p:cNvSpPr txBox="1"/>
          <p:nvPr/>
        </p:nvSpPr>
        <p:spPr>
          <a:xfrm>
            <a:off x="1028700" y="4636453"/>
            <a:ext cx="5206800" cy="13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8799" u="none" cap="none" strike="noStrike">
                <a:solidFill>
                  <a:srgbClr val="001514"/>
                </a:solidFill>
                <a:latin typeface="Inter"/>
                <a:ea typeface="Inter"/>
                <a:cs typeface="Inter"/>
                <a:sym typeface="Inter"/>
              </a:rPr>
              <a:t>About Us.</a:t>
            </a:r>
            <a:endParaRPr>
              <a:latin typeface="Inter"/>
              <a:ea typeface="Inter"/>
              <a:cs typeface="Inter"/>
              <a:sym typeface="Inte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90" name="Shape 90"/>
        <p:cNvGrpSpPr/>
        <p:nvPr/>
      </p:nvGrpSpPr>
      <p:grpSpPr>
        <a:xfrm>
          <a:off x="0" y="0"/>
          <a:ext cx="0" cy="0"/>
          <a:chOff x="0" y="0"/>
          <a:chExt cx="0" cy="0"/>
        </a:xfrm>
      </p:grpSpPr>
      <p:sp>
        <p:nvSpPr>
          <p:cNvPr id="91" name="Google Shape;91;p13"/>
          <p:cNvSpPr txBox="1"/>
          <p:nvPr/>
        </p:nvSpPr>
        <p:spPr>
          <a:xfrm>
            <a:off x="9703891" y="3481842"/>
            <a:ext cx="7555500" cy="689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5600" u="none" cap="none" strike="noStrike">
                <a:solidFill>
                  <a:srgbClr val="C2D076"/>
                </a:solidFill>
                <a:latin typeface="Inter"/>
                <a:ea typeface="Inter"/>
                <a:cs typeface="Inter"/>
                <a:sym typeface="Inter"/>
              </a:rPr>
              <a:t>Our History</a:t>
            </a:r>
            <a:endParaRPr/>
          </a:p>
        </p:txBody>
      </p:sp>
      <p:pic>
        <p:nvPicPr>
          <p:cNvPr id="92" name="Google Shape;92;p13"/>
          <p:cNvPicPr preferRelativeResize="0"/>
          <p:nvPr/>
        </p:nvPicPr>
        <p:blipFill>
          <a:blip r:embed="rId3">
            <a:alphaModFix/>
          </a:blip>
          <a:stretch>
            <a:fillRect/>
          </a:stretch>
        </p:blipFill>
        <p:spPr>
          <a:xfrm>
            <a:off x="1028700" y="1016250"/>
            <a:ext cx="8115300" cy="4139693"/>
          </a:xfrm>
          <a:prstGeom prst="rect">
            <a:avLst/>
          </a:prstGeom>
          <a:noFill/>
          <a:ln cap="flat" cmpd="sng" w="9525">
            <a:solidFill>
              <a:srgbClr val="C2D076"/>
            </a:solidFill>
            <a:prstDash val="solid"/>
            <a:round/>
            <a:headEnd len="sm" w="sm" type="none"/>
            <a:tailEnd len="sm" w="sm" type="none"/>
          </a:ln>
        </p:spPr>
      </p:pic>
      <p:pic>
        <p:nvPicPr>
          <p:cNvPr id="93" name="Google Shape;93;p13"/>
          <p:cNvPicPr preferRelativeResize="0"/>
          <p:nvPr/>
        </p:nvPicPr>
        <p:blipFill>
          <a:blip r:embed="rId4">
            <a:alphaModFix/>
          </a:blip>
          <a:stretch>
            <a:fillRect/>
          </a:stretch>
        </p:blipFill>
        <p:spPr>
          <a:xfrm>
            <a:off x="1028700" y="5107296"/>
            <a:ext cx="8115300" cy="4177569"/>
          </a:xfrm>
          <a:prstGeom prst="rect">
            <a:avLst/>
          </a:prstGeom>
          <a:noFill/>
          <a:ln cap="flat" cmpd="sng" w="9525">
            <a:solidFill>
              <a:srgbClr val="C2D076"/>
            </a:solidFill>
            <a:prstDash val="solid"/>
            <a:round/>
            <a:headEnd len="sm" w="sm" type="none"/>
            <a:tailEnd len="sm" w="sm" type="none"/>
          </a:ln>
        </p:spPr>
      </p:pic>
      <p:sp>
        <p:nvSpPr>
          <p:cNvPr id="94" name="Google Shape;94;p13"/>
          <p:cNvSpPr txBox="1"/>
          <p:nvPr/>
        </p:nvSpPr>
        <p:spPr>
          <a:xfrm>
            <a:off x="9703891" y="4500108"/>
            <a:ext cx="7555500" cy="2770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95" name="Google Shape;95;p13"/>
          <p:cNvSpPr txBox="1"/>
          <p:nvPr/>
        </p:nvSpPr>
        <p:spPr>
          <a:xfrm>
            <a:off x="1028700" y="424225"/>
            <a:ext cx="11199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SlidesCarnival</a:t>
            </a:r>
            <a:endParaRPr/>
          </a:p>
        </p:txBody>
      </p:sp>
      <p:sp>
        <p:nvSpPr>
          <p:cNvPr id="96" name="Google Shape;96;p13"/>
          <p:cNvSpPr txBox="1"/>
          <p:nvPr/>
        </p:nvSpPr>
        <p:spPr>
          <a:xfrm>
            <a:off x="8262525" y="424225"/>
            <a:ext cx="17631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Dark Minimalist</a:t>
            </a:r>
            <a:endParaRPr/>
          </a:p>
        </p:txBody>
      </p:sp>
      <p:sp>
        <p:nvSpPr>
          <p:cNvPr id="97" name="Google Shape;97;p13"/>
          <p:cNvSpPr txBox="1"/>
          <p:nvPr/>
        </p:nvSpPr>
        <p:spPr>
          <a:xfrm>
            <a:off x="15648450" y="424225"/>
            <a:ext cx="16110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08/12/2024</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514"/>
        </a:solidFill>
      </p:bgPr>
    </p:bg>
    <p:spTree>
      <p:nvGrpSpPr>
        <p:cNvPr id="101" name="Shape 101"/>
        <p:cNvGrpSpPr/>
        <p:nvPr/>
      </p:nvGrpSpPr>
      <p:grpSpPr>
        <a:xfrm>
          <a:off x="0" y="0"/>
          <a:ext cx="0" cy="0"/>
          <a:chOff x="0" y="0"/>
          <a:chExt cx="0" cy="0"/>
        </a:xfrm>
      </p:grpSpPr>
      <p:grpSp>
        <p:nvGrpSpPr>
          <p:cNvPr id="102" name="Google Shape;102;p14"/>
          <p:cNvGrpSpPr/>
          <p:nvPr/>
        </p:nvGrpSpPr>
        <p:grpSpPr>
          <a:xfrm>
            <a:off x="9144000" y="-108496"/>
            <a:ext cx="9144000" cy="10395496"/>
            <a:chOff x="0" y="-28575"/>
            <a:chExt cx="2408296" cy="2737908"/>
          </a:xfrm>
        </p:grpSpPr>
        <p:sp>
          <p:nvSpPr>
            <p:cNvPr id="103" name="Google Shape;103;p14"/>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C2D076"/>
            </a:solidFill>
            <a:ln>
              <a:noFill/>
            </a:ln>
          </p:spPr>
        </p:sp>
        <p:sp>
          <p:nvSpPr>
            <p:cNvPr id="104" name="Google Shape;104;p14"/>
            <p:cNvSpPr txBox="1"/>
            <p:nvPr/>
          </p:nvSpPr>
          <p:spPr>
            <a:xfrm>
              <a:off x="0" y="-28575"/>
              <a:ext cx="2408296"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 name="Google Shape;105;p14"/>
          <p:cNvSpPr txBox="1"/>
          <p:nvPr/>
        </p:nvSpPr>
        <p:spPr>
          <a:xfrm>
            <a:off x="1028700" y="424225"/>
            <a:ext cx="1390500" cy="1848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SlidesCarnival</a:t>
            </a:r>
            <a:endParaRPr/>
          </a:p>
        </p:txBody>
      </p:sp>
      <p:sp>
        <p:nvSpPr>
          <p:cNvPr id="106" name="Google Shape;106;p14"/>
          <p:cNvSpPr txBox="1"/>
          <p:nvPr/>
        </p:nvSpPr>
        <p:spPr>
          <a:xfrm>
            <a:off x="8115300" y="424225"/>
            <a:ext cx="20574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Dark Minimalist</a:t>
            </a:r>
            <a:endParaRPr/>
          </a:p>
        </p:txBody>
      </p:sp>
      <p:sp>
        <p:nvSpPr>
          <p:cNvPr id="107" name="Google Shape;107;p14"/>
          <p:cNvSpPr txBox="1"/>
          <p:nvPr/>
        </p:nvSpPr>
        <p:spPr>
          <a:xfrm>
            <a:off x="15868800" y="424225"/>
            <a:ext cx="1390500" cy="18480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1" i="0" lang="en-US" sz="1200" u="none" cap="none" strike="noStrike">
                <a:solidFill>
                  <a:srgbClr val="FFFFFF"/>
                </a:solidFill>
                <a:latin typeface="Inter Medium"/>
                <a:ea typeface="Inter Medium"/>
                <a:cs typeface="Inter Medium"/>
                <a:sym typeface="Inter Medium"/>
              </a:rPr>
              <a:t>08/12/2024</a:t>
            </a:r>
            <a:endParaRPr/>
          </a:p>
        </p:txBody>
      </p:sp>
      <p:sp>
        <p:nvSpPr>
          <p:cNvPr id="108" name="Google Shape;108;p14"/>
          <p:cNvSpPr txBox="1"/>
          <p:nvPr/>
        </p:nvSpPr>
        <p:spPr>
          <a:xfrm>
            <a:off x="1028700" y="3348492"/>
            <a:ext cx="7086600" cy="689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5600" u="none" cap="none" strike="noStrike">
                <a:solidFill>
                  <a:srgbClr val="C2D076"/>
                </a:solidFill>
                <a:latin typeface="Inter"/>
                <a:ea typeface="Inter"/>
                <a:cs typeface="Inter"/>
                <a:sym typeface="Inter"/>
              </a:rPr>
              <a:t>Mission</a:t>
            </a:r>
            <a:endParaRPr/>
          </a:p>
        </p:txBody>
      </p:sp>
      <p:sp>
        <p:nvSpPr>
          <p:cNvPr id="109" name="Google Shape;109;p14"/>
          <p:cNvSpPr txBox="1"/>
          <p:nvPr/>
        </p:nvSpPr>
        <p:spPr>
          <a:xfrm>
            <a:off x="1028700" y="4366758"/>
            <a:ext cx="7086600" cy="3047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110" name="Google Shape;110;p14"/>
          <p:cNvSpPr txBox="1"/>
          <p:nvPr/>
        </p:nvSpPr>
        <p:spPr>
          <a:xfrm>
            <a:off x="10172700" y="3348492"/>
            <a:ext cx="7086600" cy="689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5600" u="none" cap="none" strike="noStrike">
                <a:solidFill>
                  <a:srgbClr val="001514"/>
                </a:solidFill>
                <a:latin typeface="Inter"/>
                <a:ea typeface="Inter"/>
                <a:cs typeface="Inter"/>
                <a:sym typeface="Inter"/>
              </a:rPr>
              <a:t>Vision</a:t>
            </a:r>
            <a:endParaRPr/>
          </a:p>
        </p:txBody>
      </p:sp>
      <p:sp>
        <p:nvSpPr>
          <p:cNvPr id="111" name="Google Shape;111;p14"/>
          <p:cNvSpPr txBox="1"/>
          <p:nvPr/>
        </p:nvSpPr>
        <p:spPr>
          <a:xfrm>
            <a:off x="10172700" y="4366758"/>
            <a:ext cx="7086600" cy="3047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001514"/>
                </a:solidFill>
                <a:latin typeface="Inter Light"/>
                <a:ea typeface="Inter Light"/>
                <a:cs typeface="Inter Light"/>
                <a:sym typeface="Inter Light"/>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Dark Minimalis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