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Courier Prime"/>
      <p:regular r:id="rId24"/>
      <p:bold r:id="rId25"/>
      <p:italic r:id="rId26"/>
      <p:boldItalic r:id="rId27"/>
    </p:embeddedFont>
    <p:embeddedFont>
      <p:font typeface="Alatsi"/>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urierPrime-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urierPrime-italic.fntdata"/><Relationship Id="rId25" Type="http://schemas.openxmlformats.org/officeDocument/2006/relationships/font" Target="fonts/CourierPrime-bold.fntdata"/><Relationship Id="rId28" Type="http://schemas.openxmlformats.org/officeDocument/2006/relationships/font" Target="fonts/Alatsi-regular.fntdata"/><Relationship Id="rId27" Type="http://schemas.openxmlformats.org/officeDocument/2006/relationships/font" Target="fonts/CourierPrim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4662" y="0"/>
            <a:ext cx="7442200" cy="10287000"/>
          </a:xfrm>
          <a:prstGeom prst="rect">
            <a:avLst/>
          </a:prstGeom>
          <a:noFill/>
          <a:ln>
            <a:noFill/>
          </a:ln>
        </p:spPr>
      </p:pic>
      <p:pic>
        <p:nvPicPr>
          <p:cNvPr id="17" name="Google Shape;17;p3"/>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0" y="0"/>
            <a:ext cx="18288000" cy="10412027"/>
          </a:xfrm>
          <a:prstGeom prst="rect">
            <a:avLst/>
          </a:prstGeom>
          <a:noFill/>
          <a:ln>
            <a:noFill/>
          </a:ln>
        </p:spPr>
      </p:pic>
      <p:grpSp>
        <p:nvGrpSpPr>
          <p:cNvPr id="20" name="Google Shape;20;p4"/>
          <p:cNvGrpSpPr/>
          <p:nvPr/>
        </p:nvGrpSpPr>
        <p:grpSpPr>
          <a:xfrm>
            <a:off x="2277056" y="3600450"/>
            <a:ext cx="13733980" cy="3086595"/>
            <a:chOff x="0" y="0"/>
            <a:chExt cx="3617156" cy="812925"/>
          </a:xfrm>
        </p:grpSpPr>
        <p:sp>
          <p:nvSpPr>
            <p:cNvPr id="21" name="Google Shape;21;p4"/>
            <p:cNvSpPr/>
            <p:nvPr/>
          </p:nvSpPr>
          <p:spPr>
            <a:xfrm>
              <a:off x="0" y="0"/>
              <a:ext cx="3617156" cy="812800"/>
            </a:xfrm>
            <a:custGeom>
              <a:rect b="b" l="l" r="r" t="t"/>
              <a:pathLst>
                <a:path extrusionOk="0" h="812800" w="3617156">
                  <a:moveTo>
                    <a:pt x="0" y="0"/>
                  </a:moveTo>
                  <a:lnTo>
                    <a:pt x="3617156" y="0"/>
                  </a:lnTo>
                  <a:lnTo>
                    <a:pt x="3617156" y="812800"/>
                  </a:lnTo>
                  <a:lnTo>
                    <a:pt x="0" y="812800"/>
                  </a:lnTo>
                  <a:close/>
                </a:path>
              </a:pathLst>
            </a:custGeom>
            <a:solidFill>
              <a:srgbClr val="FFFFFF"/>
            </a:solidFill>
            <a:ln>
              <a:noFill/>
            </a:ln>
          </p:spPr>
        </p:sp>
        <p:sp>
          <p:nvSpPr>
            <p:cNvPr id="22" name="Google Shape;22;p4"/>
            <p:cNvSpPr txBox="1"/>
            <p:nvPr/>
          </p:nvSpPr>
          <p:spPr>
            <a:xfrm>
              <a:off x="0" y="9525"/>
              <a:ext cx="3617100" cy="803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 name="Google Shape;23;p4"/>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24" name="Google Shape;24;p4"/>
          <p:cNvCxnSpPr/>
          <p:nvPr/>
        </p:nvCxnSpPr>
        <p:spPr>
          <a:xfrm>
            <a:off x="11838353" y="5162550"/>
            <a:ext cx="2890200" cy="0"/>
          </a:xfrm>
          <a:prstGeom prst="straightConnector1">
            <a:avLst/>
          </a:prstGeom>
          <a:noFill/>
          <a:ln cap="flat" cmpd="sng" w="38100">
            <a:solidFill>
              <a:srgbClr val="29231E"/>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9680375" y="0"/>
            <a:ext cx="10287000" cy="10287000"/>
          </a:xfrm>
          <a:prstGeom prst="rect">
            <a:avLst/>
          </a:prstGeom>
          <a:noFill/>
          <a:ln>
            <a:noFill/>
          </a:ln>
        </p:spPr>
      </p:pic>
      <p:pic>
        <p:nvPicPr>
          <p:cNvPr id="27" name="Google Shape;27;p5"/>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28" name="Google Shape;28;p5"/>
          <p:cNvCxnSpPr/>
          <p:nvPr/>
        </p:nvCxnSpPr>
        <p:spPr>
          <a:xfrm>
            <a:off x="5649592" y="3907400"/>
            <a:ext cx="2841300" cy="0"/>
          </a:xfrm>
          <a:prstGeom prst="straightConnector1">
            <a:avLst/>
          </a:prstGeom>
          <a:noFill/>
          <a:ln cap="flat" cmpd="sng" w="38100">
            <a:solidFill>
              <a:srgbClr val="29231E"/>
            </a:solidFill>
            <a:prstDash val="solid"/>
            <a:round/>
            <a:headEnd len="sm" w="sm" type="none"/>
            <a:tailEnd len="sm" w="sm" type="none"/>
          </a:ln>
        </p:spPr>
      </p:cxnSp>
      <p:sp>
        <p:nvSpPr>
          <p:cNvPr id="29" name="Google Shape;29;p5"/>
          <p:cNvSpPr/>
          <p:nvPr>
            <p:ph idx="2" type="pic"/>
          </p:nvPr>
        </p:nvSpPr>
        <p:spPr>
          <a:xfrm>
            <a:off x="9695756" y="35275"/>
            <a:ext cx="8586600" cy="1028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30" name="Shape 30"/>
        <p:cNvGrpSpPr/>
        <p:nvPr/>
      </p:nvGrpSpPr>
      <p:grpSpPr>
        <a:xfrm>
          <a:off x="0" y="0"/>
          <a:ext cx="0" cy="0"/>
          <a:chOff x="0" y="0"/>
          <a:chExt cx="0" cy="0"/>
        </a:xfrm>
      </p:grpSpPr>
      <p:pic>
        <p:nvPicPr>
          <p:cNvPr id="31" name="Google Shape;31;p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2" name="Google Shape;32;p6"/>
          <p:cNvSpPr/>
          <p:nvPr>
            <p:ph idx="2" type="pic"/>
          </p:nvPr>
        </p:nvSpPr>
        <p:spPr>
          <a:xfrm>
            <a:off x="1028550" y="2469450"/>
            <a:ext cx="4818600" cy="3208200"/>
          </a:xfrm>
          <a:prstGeom prst="rect">
            <a:avLst/>
          </a:prstGeom>
          <a:noFill/>
          <a:ln>
            <a:noFill/>
          </a:ln>
        </p:spPr>
      </p:sp>
      <p:sp>
        <p:nvSpPr>
          <p:cNvPr id="33" name="Google Shape;33;p6"/>
          <p:cNvSpPr/>
          <p:nvPr>
            <p:ph idx="3" type="pic"/>
          </p:nvPr>
        </p:nvSpPr>
        <p:spPr>
          <a:xfrm>
            <a:off x="6734700" y="2512050"/>
            <a:ext cx="4818600" cy="3208200"/>
          </a:xfrm>
          <a:prstGeom prst="rect">
            <a:avLst/>
          </a:prstGeom>
          <a:noFill/>
          <a:ln>
            <a:noFill/>
          </a:ln>
        </p:spPr>
      </p:sp>
      <p:sp>
        <p:nvSpPr>
          <p:cNvPr id="34" name="Google Shape;34;p6"/>
          <p:cNvSpPr/>
          <p:nvPr>
            <p:ph idx="4" type="pic"/>
          </p:nvPr>
        </p:nvSpPr>
        <p:spPr>
          <a:xfrm>
            <a:off x="12440850" y="2512050"/>
            <a:ext cx="4818600" cy="3208200"/>
          </a:xfrm>
          <a:prstGeom prst="rect">
            <a:avLst/>
          </a:prstGeom>
          <a:noFill/>
          <a:ln>
            <a:noFill/>
          </a:ln>
        </p:spPr>
      </p:sp>
      <p:sp>
        <p:nvSpPr>
          <p:cNvPr id="35" name="Google Shape;35;p6"/>
          <p:cNvSpPr/>
          <p:nvPr>
            <p:ph idx="5" type="pic"/>
          </p:nvPr>
        </p:nvSpPr>
        <p:spPr>
          <a:xfrm>
            <a:off x="1028550" y="6050225"/>
            <a:ext cx="4818600" cy="3208200"/>
          </a:xfrm>
          <a:prstGeom prst="rect">
            <a:avLst/>
          </a:prstGeom>
          <a:noFill/>
          <a:ln>
            <a:noFill/>
          </a:ln>
        </p:spPr>
      </p:sp>
      <p:sp>
        <p:nvSpPr>
          <p:cNvPr id="36" name="Google Shape;36;p6"/>
          <p:cNvSpPr/>
          <p:nvPr>
            <p:ph idx="6" type="pic"/>
          </p:nvPr>
        </p:nvSpPr>
        <p:spPr>
          <a:xfrm>
            <a:off x="6734700" y="6092825"/>
            <a:ext cx="4818600" cy="3208200"/>
          </a:xfrm>
          <a:prstGeom prst="rect">
            <a:avLst/>
          </a:prstGeom>
          <a:noFill/>
          <a:ln>
            <a:noFill/>
          </a:ln>
        </p:spPr>
      </p:sp>
      <p:sp>
        <p:nvSpPr>
          <p:cNvPr id="37" name="Google Shape;37;p6"/>
          <p:cNvSpPr/>
          <p:nvPr>
            <p:ph idx="7" type="pic"/>
          </p:nvPr>
        </p:nvSpPr>
        <p:spPr>
          <a:xfrm>
            <a:off x="12440850" y="6092825"/>
            <a:ext cx="4818600" cy="3208200"/>
          </a:xfrm>
          <a:prstGeom prst="rect">
            <a:avLst/>
          </a:prstGeom>
          <a:noFill/>
          <a:ln>
            <a:noFill/>
          </a:ln>
        </p:spPr>
      </p:sp>
      <p:cxnSp>
        <p:nvCxnSpPr>
          <p:cNvPr id="38" name="Google Shape;38;p6"/>
          <p:cNvCxnSpPr/>
          <p:nvPr/>
        </p:nvCxnSpPr>
        <p:spPr>
          <a:xfrm>
            <a:off x="1028700" y="2182071"/>
            <a:ext cx="16230600" cy="0"/>
          </a:xfrm>
          <a:prstGeom prst="straightConnector1">
            <a:avLst/>
          </a:prstGeom>
          <a:noFill/>
          <a:ln cap="flat" cmpd="sng" w="38100">
            <a:solidFill>
              <a:srgbClr val="29231E"/>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29231E"/>
              </a:buClr>
              <a:buSzPts val="4400"/>
              <a:buFont typeface="Alatsi"/>
              <a:buNone/>
              <a:defRPr i="0" sz="4400" u="none" cap="none" strike="noStrike">
                <a:solidFill>
                  <a:srgbClr val="29231E"/>
                </a:solidFill>
                <a:latin typeface="Alatsi"/>
                <a:ea typeface="Alatsi"/>
                <a:cs typeface="Alatsi"/>
                <a:sym typeface="Alats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29231E"/>
              </a:buClr>
              <a:buSzPts val="3200"/>
              <a:buFont typeface="Courier Prime"/>
              <a:buChar char="•"/>
              <a:defRPr i="0" sz="3200" u="none" cap="none" strike="noStrike">
                <a:solidFill>
                  <a:srgbClr val="29231E"/>
                </a:solidFill>
                <a:latin typeface="Courier Prime"/>
                <a:ea typeface="Courier Prime"/>
                <a:cs typeface="Courier Prime"/>
                <a:sym typeface="Courier Prime"/>
              </a:defRPr>
            </a:lvl1pPr>
            <a:lvl2pPr indent="-406400" lvl="1" marL="914400" marR="0" rtl="0" algn="l">
              <a:spcBef>
                <a:spcPts val="560"/>
              </a:spcBef>
              <a:spcAft>
                <a:spcPts val="0"/>
              </a:spcAft>
              <a:buClr>
                <a:srgbClr val="29231E"/>
              </a:buClr>
              <a:buSzPts val="2800"/>
              <a:buFont typeface="Courier Prime"/>
              <a:buChar char="–"/>
              <a:defRPr i="0" sz="2800" u="none" cap="none" strike="noStrike">
                <a:solidFill>
                  <a:srgbClr val="29231E"/>
                </a:solidFill>
                <a:latin typeface="Courier Prime"/>
                <a:ea typeface="Courier Prime"/>
                <a:cs typeface="Courier Prime"/>
                <a:sym typeface="Courier Prime"/>
              </a:defRPr>
            </a:lvl2pPr>
            <a:lvl3pPr indent="-381000" lvl="2" marL="1371600" marR="0" rtl="0" algn="l">
              <a:spcBef>
                <a:spcPts val="480"/>
              </a:spcBef>
              <a:spcAft>
                <a:spcPts val="0"/>
              </a:spcAft>
              <a:buClr>
                <a:srgbClr val="29231E"/>
              </a:buClr>
              <a:buSzPts val="2400"/>
              <a:buFont typeface="Courier Prime"/>
              <a:buChar char="•"/>
              <a:defRPr i="0" sz="2400" u="none" cap="none" strike="noStrike">
                <a:solidFill>
                  <a:srgbClr val="29231E"/>
                </a:solidFill>
                <a:latin typeface="Courier Prime"/>
                <a:ea typeface="Courier Prime"/>
                <a:cs typeface="Courier Prime"/>
                <a:sym typeface="Courier Prime"/>
              </a:defRPr>
            </a:lvl3pPr>
            <a:lvl4pPr indent="-355600" lvl="3" marL="1828800" marR="0" rtl="0" algn="l">
              <a:spcBef>
                <a:spcPts val="400"/>
              </a:spcBef>
              <a:spcAft>
                <a:spcPts val="0"/>
              </a:spcAft>
              <a:buClr>
                <a:srgbClr val="29231E"/>
              </a:buClr>
              <a:buSzPts val="2000"/>
              <a:buFont typeface="Courier Prime"/>
              <a:buChar char="–"/>
              <a:defRPr i="0" sz="2000" u="none" cap="none" strike="noStrike">
                <a:solidFill>
                  <a:srgbClr val="29231E"/>
                </a:solidFill>
                <a:latin typeface="Courier Prime"/>
                <a:ea typeface="Courier Prime"/>
                <a:cs typeface="Courier Prime"/>
                <a:sym typeface="Courier Prime"/>
              </a:defRPr>
            </a:lvl4pPr>
            <a:lvl5pPr indent="-355600" lvl="4" marL="2286000" marR="0" rtl="0" algn="l">
              <a:spcBef>
                <a:spcPts val="400"/>
              </a:spcBef>
              <a:spcAft>
                <a:spcPts val="0"/>
              </a:spcAft>
              <a:buClr>
                <a:srgbClr val="29231E"/>
              </a:buClr>
              <a:buSzPts val="2000"/>
              <a:buFont typeface="Courier Prime"/>
              <a:buChar char="»"/>
              <a:defRPr i="0" sz="2000" u="none" cap="none" strike="noStrike">
                <a:solidFill>
                  <a:srgbClr val="29231E"/>
                </a:solidFill>
                <a:latin typeface="Courier Prime"/>
                <a:ea typeface="Courier Prime"/>
                <a:cs typeface="Courier Prime"/>
                <a:sym typeface="Courier Prime"/>
              </a:defRPr>
            </a:lvl5pPr>
            <a:lvl6pPr indent="-355600" lvl="5" marL="2743200" marR="0" rtl="0" algn="l">
              <a:spcBef>
                <a:spcPts val="400"/>
              </a:spcBef>
              <a:spcAft>
                <a:spcPts val="0"/>
              </a:spcAft>
              <a:buClr>
                <a:srgbClr val="29231E"/>
              </a:buClr>
              <a:buSzPts val="2000"/>
              <a:buFont typeface="Courier Prime"/>
              <a:buChar char="•"/>
              <a:defRPr i="0" sz="2000" u="none" cap="none" strike="noStrike">
                <a:solidFill>
                  <a:srgbClr val="29231E"/>
                </a:solidFill>
                <a:latin typeface="Courier Prime"/>
                <a:ea typeface="Courier Prime"/>
                <a:cs typeface="Courier Prime"/>
                <a:sym typeface="Courier Prime"/>
              </a:defRPr>
            </a:lvl6pPr>
            <a:lvl7pPr indent="-355600" lvl="6" marL="3200400" marR="0" rtl="0" algn="l">
              <a:spcBef>
                <a:spcPts val="400"/>
              </a:spcBef>
              <a:spcAft>
                <a:spcPts val="0"/>
              </a:spcAft>
              <a:buClr>
                <a:srgbClr val="29231E"/>
              </a:buClr>
              <a:buSzPts val="2000"/>
              <a:buFont typeface="Courier Prime"/>
              <a:buChar char="•"/>
              <a:defRPr i="0" sz="2000" u="none" cap="none" strike="noStrike">
                <a:solidFill>
                  <a:srgbClr val="29231E"/>
                </a:solidFill>
                <a:latin typeface="Courier Prime"/>
                <a:ea typeface="Courier Prime"/>
                <a:cs typeface="Courier Prime"/>
                <a:sym typeface="Courier Prime"/>
              </a:defRPr>
            </a:lvl7pPr>
            <a:lvl8pPr indent="-355600" lvl="7" marL="3657600" marR="0" rtl="0" algn="l">
              <a:spcBef>
                <a:spcPts val="400"/>
              </a:spcBef>
              <a:spcAft>
                <a:spcPts val="0"/>
              </a:spcAft>
              <a:buClr>
                <a:srgbClr val="29231E"/>
              </a:buClr>
              <a:buSzPts val="2000"/>
              <a:buFont typeface="Courier Prime"/>
              <a:buChar char="•"/>
              <a:defRPr i="0" sz="2000" u="none" cap="none" strike="noStrike">
                <a:solidFill>
                  <a:srgbClr val="29231E"/>
                </a:solidFill>
                <a:latin typeface="Courier Prime"/>
                <a:ea typeface="Courier Prime"/>
                <a:cs typeface="Courier Prime"/>
                <a:sym typeface="Courier Prime"/>
              </a:defRPr>
            </a:lvl8pPr>
            <a:lvl9pPr indent="-355600" lvl="8" marL="4114800" marR="0" rtl="0" algn="l">
              <a:spcBef>
                <a:spcPts val="400"/>
              </a:spcBef>
              <a:spcAft>
                <a:spcPts val="0"/>
              </a:spcAft>
              <a:buClr>
                <a:srgbClr val="29231E"/>
              </a:buClr>
              <a:buSzPts val="2000"/>
              <a:buFont typeface="Courier Prime"/>
              <a:buChar char="•"/>
              <a:defRPr i="0" sz="2000" u="none" cap="none" strike="noStrike">
                <a:solidFill>
                  <a:srgbClr val="29231E"/>
                </a:solidFill>
                <a:latin typeface="Courier Prime"/>
                <a:ea typeface="Courier Prime"/>
                <a:cs typeface="Courier Prime"/>
                <a:sym typeface="Courier Prime"/>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40" Type="http://schemas.openxmlformats.org/officeDocument/2006/relationships/image" Target="../media/image55.png"/><Relationship Id="rId20" Type="http://schemas.openxmlformats.org/officeDocument/2006/relationships/image" Target="../media/image45.png"/><Relationship Id="rId42" Type="http://schemas.openxmlformats.org/officeDocument/2006/relationships/image" Target="../media/image64.png"/><Relationship Id="rId41" Type="http://schemas.openxmlformats.org/officeDocument/2006/relationships/image" Target="../media/image66.png"/><Relationship Id="rId22" Type="http://schemas.openxmlformats.org/officeDocument/2006/relationships/image" Target="../media/image44.png"/><Relationship Id="rId21" Type="http://schemas.openxmlformats.org/officeDocument/2006/relationships/image" Target="../media/image42.png"/><Relationship Id="rId24" Type="http://schemas.openxmlformats.org/officeDocument/2006/relationships/image" Target="../media/image68.png"/><Relationship Id="rId23"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3.png"/><Relationship Id="rId9" Type="http://schemas.openxmlformats.org/officeDocument/2006/relationships/image" Target="../media/image35.png"/><Relationship Id="rId26" Type="http://schemas.openxmlformats.org/officeDocument/2006/relationships/image" Target="../media/image46.png"/><Relationship Id="rId25" Type="http://schemas.openxmlformats.org/officeDocument/2006/relationships/image" Target="../media/image49.png"/><Relationship Id="rId28" Type="http://schemas.openxmlformats.org/officeDocument/2006/relationships/image" Target="../media/image47.png"/><Relationship Id="rId27" Type="http://schemas.openxmlformats.org/officeDocument/2006/relationships/image" Target="../media/image53.png"/><Relationship Id="rId5" Type="http://schemas.openxmlformats.org/officeDocument/2006/relationships/image" Target="../media/image48.png"/><Relationship Id="rId6" Type="http://schemas.openxmlformats.org/officeDocument/2006/relationships/image" Target="../media/image27.png"/><Relationship Id="rId29" Type="http://schemas.openxmlformats.org/officeDocument/2006/relationships/image" Target="../media/image62.png"/><Relationship Id="rId7" Type="http://schemas.openxmlformats.org/officeDocument/2006/relationships/image" Target="../media/image30.png"/><Relationship Id="rId8" Type="http://schemas.openxmlformats.org/officeDocument/2006/relationships/image" Target="../media/image26.png"/><Relationship Id="rId31" Type="http://schemas.openxmlformats.org/officeDocument/2006/relationships/image" Target="../media/image57.png"/><Relationship Id="rId30" Type="http://schemas.openxmlformats.org/officeDocument/2006/relationships/image" Target="../media/image54.png"/><Relationship Id="rId11" Type="http://schemas.openxmlformats.org/officeDocument/2006/relationships/image" Target="../media/image37.png"/><Relationship Id="rId33" Type="http://schemas.openxmlformats.org/officeDocument/2006/relationships/image" Target="../media/image50.png"/><Relationship Id="rId10" Type="http://schemas.openxmlformats.org/officeDocument/2006/relationships/image" Target="../media/image59.png"/><Relationship Id="rId32" Type="http://schemas.openxmlformats.org/officeDocument/2006/relationships/image" Target="../media/image52.png"/><Relationship Id="rId13" Type="http://schemas.openxmlformats.org/officeDocument/2006/relationships/image" Target="../media/image38.png"/><Relationship Id="rId35" Type="http://schemas.openxmlformats.org/officeDocument/2006/relationships/image" Target="../media/image61.png"/><Relationship Id="rId12" Type="http://schemas.openxmlformats.org/officeDocument/2006/relationships/image" Target="../media/image33.png"/><Relationship Id="rId34" Type="http://schemas.openxmlformats.org/officeDocument/2006/relationships/image" Target="../media/image65.png"/><Relationship Id="rId15" Type="http://schemas.openxmlformats.org/officeDocument/2006/relationships/image" Target="../media/image41.png"/><Relationship Id="rId37" Type="http://schemas.openxmlformats.org/officeDocument/2006/relationships/image" Target="../media/image63.png"/><Relationship Id="rId14" Type="http://schemas.openxmlformats.org/officeDocument/2006/relationships/image" Target="../media/image31.png"/><Relationship Id="rId36" Type="http://schemas.openxmlformats.org/officeDocument/2006/relationships/image" Target="../media/image58.png"/><Relationship Id="rId17" Type="http://schemas.openxmlformats.org/officeDocument/2006/relationships/image" Target="../media/image43.png"/><Relationship Id="rId39" Type="http://schemas.openxmlformats.org/officeDocument/2006/relationships/image" Target="../media/image67.png"/><Relationship Id="rId16" Type="http://schemas.openxmlformats.org/officeDocument/2006/relationships/image" Target="../media/image39.png"/><Relationship Id="rId38" Type="http://schemas.openxmlformats.org/officeDocument/2006/relationships/image" Target="../media/image56.png"/><Relationship Id="rId19" Type="http://schemas.openxmlformats.org/officeDocument/2006/relationships/image" Target="../media/image34.png"/><Relationship Id="rId18"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14.png"/><Relationship Id="rId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pic>
        <p:nvPicPr>
          <p:cNvPr id="43" name="Google Shape;43;p7"/>
          <p:cNvPicPr preferRelativeResize="0"/>
          <p:nvPr/>
        </p:nvPicPr>
        <p:blipFill>
          <a:blip r:embed="rId3">
            <a:alphaModFix/>
          </a:blip>
          <a:stretch>
            <a:fillRect/>
          </a:stretch>
        </p:blipFill>
        <p:spPr>
          <a:xfrm>
            <a:off x="0" y="-2893"/>
            <a:ext cx="18288000" cy="7974211"/>
          </a:xfrm>
          <a:prstGeom prst="rect">
            <a:avLst/>
          </a:prstGeom>
          <a:noFill/>
          <a:ln>
            <a:noFill/>
          </a:ln>
        </p:spPr>
      </p:pic>
      <p:pic>
        <p:nvPicPr>
          <p:cNvPr id="44" name="Google Shape;44;p7"/>
          <p:cNvPicPr preferRelativeResize="0"/>
          <p:nvPr/>
        </p:nvPicPr>
        <p:blipFill>
          <a:blip r:embed="rId4">
            <a:alphaModFix/>
          </a:blip>
          <a:stretch>
            <a:fillRect/>
          </a:stretch>
        </p:blipFill>
        <p:spPr>
          <a:xfrm>
            <a:off x="0" y="0"/>
            <a:ext cx="18288000" cy="10287000"/>
          </a:xfrm>
          <a:prstGeom prst="rect">
            <a:avLst/>
          </a:prstGeom>
          <a:noFill/>
          <a:ln>
            <a:noFill/>
          </a:ln>
        </p:spPr>
      </p:pic>
      <p:cxnSp>
        <p:nvCxnSpPr>
          <p:cNvPr id="45" name="Google Shape;45;p7"/>
          <p:cNvCxnSpPr/>
          <p:nvPr/>
        </p:nvCxnSpPr>
        <p:spPr>
          <a:xfrm>
            <a:off x="8470835" y="9127709"/>
            <a:ext cx="6138466" cy="0"/>
          </a:xfrm>
          <a:prstGeom prst="straightConnector1">
            <a:avLst/>
          </a:prstGeom>
          <a:noFill/>
          <a:ln cap="flat" cmpd="sng" w="38100">
            <a:solidFill>
              <a:srgbClr val="29231E"/>
            </a:solidFill>
            <a:prstDash val="solid"/>
            <a:round/>
            <a:headEnd len="sm" w="sm" type="none"/>
            <a:tailEnd len="sm" w="sm" type="none"/>
          </a:ln>
        </p:spPr>
      </p:cxnSp>
      <p:sp>
        <p:nvSpPr>
          <p:cNvPr id="46" name="Google Shape;46;p7"/>
          <p:cNvSpPr txBox="1"/>
          <p:nvPr/>
        </p:nvSpPr>
        <p:spPr>
          <a:xfrm>
            <a:off x="335202" y="8299034"/>
            <a:ext cx="6139532" cy="15621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307" u="none" cap="none" strike="noStrike">
                <a:solidFill>
                  <a:srgbClr val="29231E"/>
                </a:solidFill>
                <a:latin typeface="Alatsi"/>
                <a:ea typeface="Alatsi"/>
                <a:cs typeface="Alatsi"/>
                <a:sym typeface="Alatsi"/>
              </a:rPr>
              <a:t>minimalist</a:t>
            </a:r>
            <a:endParaRPr/>
          </a:p>
        </p:txBody>
      </p:sp>
      <p:sp>
        <p:nvSpPr>
          <p:cNvPr id="47" name="Google Shape;47;p7"/>
          <p:cNvSpPr txBox="1"/>
          <p:nvPr/>
        </p:nvSpPr>
        <p:spPr>
          <a:xfrm>
            <a:off x="6834928" y="8756225"/>
            <a:ext cx="1285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pitch</a:t>
            </a:r>
            <a:endParaRPr/>
          </a:p>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deck</a:t>
            </a:r>
            <a:endParaRPr/>
          </a:p>
        </p:txBody>
      </p:sp>
      <p:sp>
        <p:nvSpPr>
          <p:cNvPr id="48" name="Google Shape;48;p7"/>
          <p:cNvSpPr txBox="1"/>
          <p:nvPr/>
        </p:nvSpPr>
        <p:spPr>
          <a:xfrm>
            <a:off x="15038200" y="8575250"/>
            <a:ext cx="2914500" cy="1108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slidescarnival</a:t>
            </a:r>
            <a:endParaRPr/>
          </a:p>
          <a:p>
            <a:pPr indent="0" lvl="0" marL="0" marR="0" rtl="0" algn="r">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08.19.2024</a:t>
            </a:r>
            <a:endParaRPr/>
          </a:p>
          <a:p>
            <a:pPr indent="0" lvl="0" marL="0" marR="0" rtl="0" algn="r">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by jane doe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6"/>
          <p:cNvPicPr preferRelativeResize="0"/>
          <p:nvPr/>
        </p:nvPicPr>
        <p:blipFill>
          <a:blip r:embed="rId3">
            <a:alphaModFix/>
          </a:blip>
          <a:stretch>
            <a:fillRect/>
          </a:stretch>
        </p:blipFill>
        <p:spPr>
          <a:xfrm>
            <a:off x="-9" y="-5403825"/>
            <a:ext cx="18288000" cy="18296893"/>
          </a:xfrm>
          <a:prstGeom prst="rect">
            <a:avLst/>
          </a:prstGeom>
          <a:noFill/>
          <a:ln>
            <a:noFill/>
          </a:ln>
        </p:spPr>
      </p:pic>
      <p:grpSp>
        <p:nvGrpSpPr>
          <p:cNvPr id="164" name="Google Shape;164;p16"/>
          <p:cNvGrpSpPr/>
          <p:nvPr/>
        </p:nvGrpSpPr>
        <p:grpSpPr>
          <a:xfrm>
            <a:off x="2277056" y="3600450"/>
            <a:ext cx="13733888" cy="3086100"/>
            <a:chOff x="0" y="0"/>
            <a:chExt cx="3617156" cy="812800"/>
          </a:xfrm>
        </p:grpSpPr>
        <p:sp>
          <p:nvSpPr>
            <p:cNvPr id="165" name="Google Shape;165;p16"/>
            <p:cNvSpPr/>
            <p:nvPr/>
          </p:nvSpPr>
          <p:spPr>
            <a:xfrm>
              <a:off x="0" y="0"/>
              <a:ext cx="3617156" cy="812800"/>
            </a:xfrm>
            <a:custGeom>
              <a:rect b="b" l="l" r="r" t="t"/>
              <a:pathLst>
                <a:path extrusionOk="0" h="812800" w="3617156">
                  <a:moveTo>
                    <a:pt x="0" y="0"/>
                  </a:moveTo>
                  <a:lnTo>
                    <a:pt x="3617156" y="0"/>
                  </a:lnTo>
                  <a:lnTo>
                    <a:pt x="3617156" y="812800"/>
                  </a:lnTo>
                  <a:lnTo>
                    <a:pt x="0" y="812800"/>
                  </a:lnTo>
                  <a:close/>
                </a:path>
              </a:pathLst>
            </a:custGeom>
            <a:solidFill>
              <a:srgbClr val="FFFFFF"/>
            </a:solidFill>
            <a:ln>
              <a:noFill/>
            </a:ln>
          </p:spPr>
        </p:sp>
        <p:sp>
          <p:nvSpPr>
            <p:cNvPr id="166" name="Google Shape;166;p16"/>
            <p:cNvSpPr txBox="1"/>
            <p:nvPr/>
          </p:nvSpPr>
          <p:spPr>
            <a:xfrm>
              <a:off x="0" y="9525"/>
              <a:ext cx="3617156" cy="8032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7" name="Google Shape;167;p16"/>
          <p:cNvPicPr preferRelativeResize="0"/>
          <p:nvPr/>
        </p:nvPicPr>
        <p:blipFill>
          <a:blip r:embed="rId4">
            <a:alphaModFix/>
          </a:blip>
          <a:stretch>
            <a:fillRect/>
          </a:stretch>
        </p:blipFill>
        <p:spPr>
          <a:xfrm>
            <a:off x="0" y="0"/>
            <a:ext cx="18288000" cy="10287000"/>
          </a:xfrm>
          <a:prstGeom prst="rect">
            <a:avLst/>
          </a:prstGeom>
          <a:noFill/>
          <a:ln>
            <a:noFill/>
          </a:ln>
        </p:spPr>
      </p:pic>
      <p:cxnSp>
        <p:nvCxnSpPr>
          <p:cNvPr id="168" name="Google Shape;168;p16"/>
          <p:cNvCxnSpPr/>
          <p:nvPr/>
        </p:nvCxnSpPr>
        <p:spPr>
          <a:xfrm>
            <a:off x="12072261" y="5162550"/>
            <a:ext cx="2656377" cy="0"/>
          </a:xfrm>
          <a:prstGeom prst="straightConnector1">
            <a:avLst/>
          </a:prstGeom>
          <a:noFill/>
          <a:ln cap="flat" cmpd="sng" w="38100">
            <a:solidFill>
              <a:srgbClr val="29231E"/>
            </a:solidFill>
            <a:prstDash val="solid"/>
            <a:round/>
            <a:headEnd len="sm" w="sm" type="none"/>
            <a:tailEnd len="sm" w="sm" type="none"/>
          </a:ln>
        </p:spPr>
      </p:cxnSp>
      <p:sp>
        <p:nvSpPr>
          <p:cNvPr id="169" name="Google Shape;169;p16"/>
          <p:cNvSpPr txBox="1"/>
          <p:nvPr/>
        </p:nvSpPr>
        <p:spPr>
          <a:xfrm>
            <a:off x="2707926" y="4362450"/>
            <a:ext cx="7237884" cy="15621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307" u="none" cap="none" strike="noStrike">
                <a:solidFill>
                  <a:srgbClr val="29231E"/>
                </a:solidFill>
                <a:latin typeface="Alatsi"/>
                <a:ea typeface="Alatsi"/>
                <a:cs typeface="Alatsi"/>
                <a:sym typeface="Alatsi"/>
              </a:rPr>
              <a:t>our products</a:t>
            </a:r>
            <a:endParaRPr/>
          </a:p>
        </p:txBody>
      </p:sp>
      <p:sp>
        <p:nvSpPr>
          <p:cNvPr id="170" name="Google Shape;170;p16"/>
          <p:cNvSpPr txBox="1"/>
          <p:nvPr/>
        </p:nvSpPr>
        <p:spPr>
          <a:xfrm>
            <a:off x="10407326" y="4833175"/>
            <a:ext cx="1665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chapter</a:t>
            </a:r>
            <a:endParaRPr/>
          </a:p>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three</a:t>
            </a:r>
            <a:endParaRPr/>
          </a:p>
        </p:txBody>
      </p:sp>
      <p:sp>
        <p:nvSpPr>
          <p:cNvPr id="171" name="Google Shape;171;p16"/>
          <p:cNvSpPr txBox="1"/>
          <p:nvPr/>
        </p:nvSpPr>
        <p:spPr>
          <a:xfrm>
            <a:off x="15113013" y="4972050"/>
            <a:ext cx="5484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003</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1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77" name="Google Shape;177;p17"/>
          <p:cNvPicPr preferRelativeResize="0"/>
          <p:nvPr/>
        </p:nvPicPr>
        <p:blipFill>
          <a:blip r:embed="rId4">
            <a:alphaModFix/>
          </a:blip>
          <a:stretch>
            <a:fillRect/>
          </a:stretch>
        </p:blipFill>
        <p:spPr>
          <a:xfrm>
            <a:off x="12340000" y="1046605"/>
            <a:ext cx="4919301" cy="6554841"/>
          </a:xfrm>
          <a:prstGeom prst="rect">
            <a:avLst/>
          </a:prstGeom>
          <a:noFill/>
          <a:ln>
            <a:noFill/>
          </a:ln>
        </p:spPr>
      </p:pic>
      <p:pic>
        <p:nvPicPr>
          <p:cNvPr id="178" name="Google Shape;178;p17"/>
          <p:cNvPicPr preferRelativeResize="0"/>
          <p:nvPr/>
        </p:nvPicPr>
        <p:blipFill>
          <a:blip r:embed="rId5">
            <a:alphaModFix/>
          </a:blip>
          <a:stretch>
            <a:fillRect/>
          </a:stretch>
        </p:blipFill>
        <p:spPr>
          <a:xfrm>
            <a:off x="6684350" y="1052944"/>
            <a:ext cx="4919301" cy="6542163"/>
          </a:xfrm>
          <a:prstGeom prst="rect">
            <a:avLst/>
          </a:prstGeom>
          <a:noFill/>
          <a:ln>
            <a:noFill/>
          </a:ln>
        </p:spPr>
      </p:pic>
      <p:cxnSp>
        <p:nvCxnSpPr>
          <p:cNvPr id="179" name="Google Shape;179;p17"/>
          <p:cNvCxnSpPr/>
          <p:nvPr/>
        </p:nvCxnSpPr>
        <p:spPr>
          <a:xfrm>
            <a:off x="1028700" y="7995951"/>
            <a:ext cx="16230600" cy="0"/>
          </a:xfrm>
          <a:prstGeom prst="straightConnector1">
            <a:avLst/>
          </a:prstGeom>
          <a:noFill/>
          <a:ln cap="flat" cmpd="sng" w="38100">
            <a:solidFill>
              <a:srgbClr val="29231E"/>
            </a:solidFill>
            <a:prstDash val="solid"/>
            <a:round/>
            <a:headEnd len="sm" w="sm" type="none"/>
            <a:tailEnd len="sm" w="sm" type="none"/>
          </a:ln>
        </p:spPr>
      </p:cxnSp>
      <p:sp>
        <p:nvSpPr>
          <p:cNvPr id="180" name="Google Shape;180;p17"/>
          <p:cNvSpPr txBox="1"/>
          <p:nvPr/>
        </p:nvSpPr>
        <p:spPr>
          <a:xfrm>
            <a:off x="1028700" y="8515985"/>
            <a:ext cx="7555409" cy="742315"/>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5600" u="none" cap="none" strike="noStrike">
                <a:solidFill>
                  <a:srgbClr val="29231E"/>
                </a:solidFill>
                <a:latin typeface="Alatsi"/>
                <a:ea typeface="Alatsi"/>
                <a:cs typeface="Alatsi"/>
                <a:sym typeface="Alatsi"/>
              </a:rPr>
              <a:t>our products</a:t>
            </a:r>
            <a:endParaRPr/>
          </a:p>
        </p:txBody>
      </p:sp>
      <p:pic>
        <p:nvPicPr>
          <p:cNvPr id="181" name="Google Shape;181;p17"/>
          <p:cNvPicPr preferRelativeResize="0"/>
          <p:nvPr/>
        </p:nvPicPr>
        <p:blipFill>
          <a:blip r:embed="rId6">
            <a:alphaModFix/>
          </a:blip>
          <a:stretch>
            <a:fillRect/>
          </a:stretch>
        </p:blipFill>
        <p:spPr>
          <a:xfrm>
            <a:off x="1028700" y="1052938"/>
            <a:ext cx="4919301" cy="6542163"/>
          </a:xfrm>
          <a:prstGeom prst="rect">
            <a:avLst/>
          </a:prstGeom>
          <a:noFill/>
          <a:ln>
            <a:noFill/>
          </a:ln>
        </p:spPr>
      </p:pic>
      <p:grpSp>
        <p:nvGrpSpPr>
          <p:cNvPr id="182" name="Google Shape;182;p17"/>
          <p:cNvGrpSpPr/>
          <p:nvPr/>
        </p:nvGrpSpPr>
        <p:grpSpPr>
          <a:xfrm>
            <a:off x="1237790" y="6634936"/>
            <a:ext cx="4501119" cy="797084"/>
            <a:chOff x="0" y="104775"/>
            <a:chExt cx="6001493" cy="1062778"/>
          </a:xfrm>
        </p:grpSpPr>
        <p:sp>
          <p:nvSpPr>
            <p:cNvPr id="183" name="Google Shape;183;p17"/>
            <p:cNvSpPr txBox="1"/>
            <p:nvPr/>
          </p:nvSpPr>
          <p:spPr>
            <a:xfrm>
              <a:off x="0" y="104775"/>
              <a:ext cx="3611169" cy="62420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Alatsi"/>
                  <a:ea typeface="Alatsi"/>
                  <a:cs typeface="Alatsi"/>
                  <a:sym typeface="Alatsi"/>
                </a:rPr>
                <a:t>product one</a:t>
              </a:r>
              <a:endParaRPr/>
            </a:p>
          </p:txBody>
        </p:sp>
        <p:sp>
          <p:nvSpPr>
            <p:cNvPr id="184" name="Google Shape;184;p17"/>
            <p:cNvSpPr txBox="1"/>
            <p:nvPr/>
          </p:nvSpPr>
          <p:spPr>
            <a:xfrm>
              <a:off x="0" y="821478"/>
              <a:ext cx="6001493" cy="3460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Alatsi"/>
                  <a:ea typeface="Alatsi"/>
                  <a:cs typeface="Alatsi"/>
                  <a:sym typeface="Alatsi"/>
                </a:rPr>
                <a:t>Elaborate on what you want to discuss. </a:t>
              </a:r>
              <a:endParaRPr/>
            </a:p>
          </p:txBody>
        </p:sp>
      </p:grpSp>
      <p:grpSp>
        <p:nvGrpSpPr>
          <p:cNvPr id="185" name="Google Shape;185;p17"/>
          <p:cNvGrpSpPr/>
          <p:nvPr/>
        </p:nvGrpSpPr>
        <p:grpSpPr>
          <a:xfrm>
            <a:off x="6893440" y="6634936"/>
            <a:ext cx="4501119" cy="797084"/>
            <a:chOff x="0" y="104775"/>
            <a:chExt cx="6001493" cy="1062778"/>
          </a:xfrm>
        </p:grpSpPr>
        <p:sp>
          <p:nvSpPr>
            <p:cNvPr id="186" name="Google Shape;186;p17"/>
            <p:cNvSpPr txBox="1"/>
            <p:nvPr/>
          </p:nvSpPr>
          <p:spPr>
            <a:xfrm>
              <a:off x="0" y="104775"/>
              <a:ext cx="3611169" cy="62420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Alatsi"/>
                  <a:ea typeface="Alatsi"/>
                  <a:cs typeface="Alatsi"/>
                  <a:sym typeface="Alatsi"/>
                </a:rPr>
                <a:t>product two</a:t>
              </a:r>
              <a:endParaRPr/>
            </a:p>
          </p:txBody>
        </p:sp>
        <p:sp>
          <p:nvSpPr>
            <p:cNvPr id="187" name="Google Shape;187;p17"/>
            <p:cNvSpPr txBox="1"/>
            <p:nvPr/>
          </p:nvSpPr>
          <p:spPr>
            <a:xfrm>
              <a:off x="0" y="821478"/>
              <a:ext cx="6001493" cy="3460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Alatsi"/>
                  <a:ea typeface="Alatsi"/>
                  <a:cs typeface="Alatsi"/>
                  <a:sym typeface="Alatsi"/>
                </a:rPr>
                <a:t>Elaborate on what you want to discuss. </a:t>
              </a:r>
              <a:endParaRPr/>
            </a:p>
          </p:txBody>
        </p:sp>
      </p:grpSp>
      <p:grpSp>
        <p:nvGrpSpPr>
          <p:cNvPr id="188" name="Google Shape;188;p17"/>
          <p:cNvGrpSpPr/>
          <p:nvPr/>
        </p:nvGrpSpPr>
        <p:grpSpPr>
          <a:xfrm>
            <a:off x="12549091" y="6634936"/>
            <a:ext cx="4501119" cy="797084"/>
            <a:chOff x="0" y="104775"/>
            <a:chExt cx="6001493" cy="1062778"/>
          </a:xfrm>
        </p:grpSpPr>
        <p:sp>
          <p:nvSpPr>
            <p:cNvPr id="189" name="Google Shape;189;p17"/>
            <p:cNvSpPr txBox="1"/>
            <p:nvPr/>
          </p:nvSpPr>
          <p:spPr>
            <a:xfrm>
              <a:off x="0" y="104775"/>
              <a:ext cx="6001493" cy="62420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Alatsi"/>
                  <a:ea typeface="Alatsi"/>
                  <a:cs typeface="Alatsi"/>
                  <a:sym typeface="Alatsi"/>
                </a:rPr>
                <a:t>product three</a:t>
              </a:r>
              <a:endParaRPr/>
            </a:p>
          </p:txBody>
        </p:sp>
        <p:sp>
          <p:nvSpPr>
            <p:cNvPr id="190" name="Google Shape;190;p17"/>
            <p:cNvSpPr txBox="1"/>
            <p:nvPr/>
          </p:nvSpPr>
          <p:spPr>
            <a:xfrm>
              <a:off x="0" y="821478"/>
              <a:ext cx="6001493" cy="3460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Alatsi"/>
                  <a:ea typeface="Alatsi"/>
                  <a:cs typeface="Alatsi"/>
                  <a:sym typeface="Alatsi"/>
                </a:rPr>
                <a:t>Elaborate on what you want to discuss. </a:t>
              </a:r>
              <a:endParaRPr/>
            </a:p>
          </p:txBody>
        </p:sp>
      </p:gr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96" name="Google Shape;196;p18"/>
          <p:cNvSpPr txBox="1"/>
          <p:nvPr/>
        </p:nvSpPr>
        <p:spPr>
          <a:xfrm>
            <a:off x="1028700" y="1684578"/>
            <a:ext cx="6451500" cy="6897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5600" u="none" cap="none" strike="noStrike">
                <a:solidFill>
                  <a:srgbClr val="29231E"/>
                </a:solidFill>
                <a:latin typeface="Alatsi"/>
                <a:ea typeface="Alatsi"/>
                <a:cs typeface="Alatsi"/>
                <a:sym typeface="Alatsi"/>
              </a:rPr>
              <a:t>product one</a:t>
            </a:r>
            <a:endParaRPr/>
          </a:p>
        </p:txBody>
      </p:sp>
      <p:sp>
        <p:nvSpPr>
          <p:cNvPr id="197" name="Google Shape;197;p18"/>
          <p:cNvSpPr/>
          <p:nvPr/>
        </p:nvSpPr>
        <p:spPr>
          <a:xfrm>
            <a:off x="9144000" y="1028700"/>
            <a:ext cx="8115300" cy="8229600"/>
          </a:xfrm>
          <a:custGeom>
            <a:rect b="b" l="l" r="r" t="t"/>
            <a:pathLst>
              <a:path extrusionOk="0" h="8229600" w="8115300">
                <a:moveTo>
                  <a:pt x="0" y="0"/>
                </a:moveTo>
                <a:lnTo>
                  <a:pt x="8115300" y="0"/>
                </a:lnTo>
                <a:lnTo>
                  <a:pt x="8115300" y="8229600"/>
                </a:lnTo>
                <a:lnTo>
                  <a:pt x="0" y="8229600"/>
                </a:lnTo>
                <a:lnTo>
                  <a:pt x="0" y="0"/>
                </a:lnTo>
                <a:close/>
              </a:path>
            </a:pathLst>
          </a:custGeom>
          <a:blipFill rotWithShape="1">
            <a:blip r:embed="rId4">
              <a:alphaModFix/>
            </a:blip>
            <a:stretch>
              <a:fillRect b="-15630" l="0" r="0" t="-15630"/>
            </a:stretch>
          </a:blipFill>
          <a:ln>
            <a:noFill/>
          </a:ln>
        </p:spPr>
      </p:sp>
      <p:cxnSp>
        <p:nvCxnSpPr>
          <p:cNvPr id="198" name="Google Shape;198;p18"/>
          <p:cNvCxnSpPr/>
          <p:nvPr/>
        </p:nvCxnSpPr>
        <p:spPr>
          <a:xfrm>
            <a:off x="1028700" y="1047750"/>
            <a:ext cx="6451529" cy="0"/>
          </a:xfrm>
          <a:prstGeom prst="straightConnector1">
            <a:avLst/>
          </a:prstGeom>
          <a:noFill/>
          <a:ln cap="flat" cmpd="sng" w="38100">
            <a:solidFill>
              <a:srgbClr val="29231E"/>
            </a:solidFill>
            <a:prstDash val="solid"/>
            <a:round/>
            <a:headEnd len="sm" w="sm" type="none"/>
            <a:tailEnd len="sm" w="sm" type="none"/>
          </a:ln>
        </p:spPr>
      </p:cxnSp>
      <p:sp>
        <p:nvSpPr>
          <p:cNvPr id="199" name="Google Shape;199;p18"/>
          <p:cNvSpPr txBox="1"/>
          <p:nvPr/>
        </p:nvSpPr>
        <p:spPr>
          <a:xfrm>
            <a:off x="1028700" y="2950768"/>
            <a:ext cx="6451500" cy="6372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29231E"/>
                </a:solidFill>
                <a:latin typeface="Alatsi"/>
                <a:ea typeface="Alatsi"/>
                <a:cs typeface="Alatsi"/>
                <a:sym typeface="Alatsi"/>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a:t>
            </a:r>
            <a:endParaRPr/>
          </a:p>
          <a:p>
            <a:pPr indent="0" lvl="0" marL="0" marR="0" rtl="0" algn="just">
              <a:lnSpc>
                <a:spcPct val="100000"/>
              </a:lnSpc>
              <a:spcBef>
                <a:spcPts val="0"/>
              </a:spcBef>
              <a:spcAft>
                <a:spcPts val="0"/>
              </a:spcAft>
              <a:buNone/>
            </a:pPr>
            <a:r>
              <a:t/>
            </a:r>
            <a:endParaRPr b="0" i="0" sz="1800" u="none" cap="none" strike="noStrike">
              <a:solidFill>
                <a:srgbClr val="29231E"/>
              </a:solidFill>
              <a:latin typeface="Alatsi"/>
              <a:ea typeface="Alatsi"/>
              <a:cs typeface="Alatsi"/>
              <a:sym typeface="Alatsi"/>
            </a:endParaRPr>
          </a:p>
          <a:p>
            <a:pPr indent="0" lvl="0" marL="0" marR="0" rtl="0" algn="just">
              <a:lnSpc>
                <a:spcPct val="100000"/>
              </a:lnSpc>
              <a:spcBef>
                <a:spcPts val="0"/>
              </a:spcBef>
              <a:spcAft>
                <a:spcPts val="0"/>
              </a:spcAft>
              <a:buNone/>
            </a:pPr>
            <a:r>
              <a:rPr b="0" i="0" lang="en-US" sz="1800" u="none" cap="none" strike="noStrike">
                <a:solidFill>
                  <a:srgbClr val="29231E"/>
                </a:solidFill>
                <a:latin typeface="Alatsi"/>
                <a:ea typeface="Alatsi"/>
                <a:cs typeface="Alatsi"/>
                <a:sym typeface="Alatsi"/>
              </a:rPr>
              <a:t>Ahabitasse torquent quam porta curabitur ante ligula justo finibus. Rhoncus sed feugiat nascetur imperdiet feugiat varius ornare. Gravida curabitur volutpat sagittis; eu sem etiam? Posuere semper interdum ridiculus vivamus purus curabitur leo litora massa. Facilisis erat rhoncus placerat bibendum libero habitant. Malesuada congue cubilia rutrum adipiscing convallis cursus finibus. Taciti ornare faucibus volutpat senectus duis cras ornare conubia? Parturient tempus dis gravida lacus erat est adipiscing et. Lacinia senectus inceptos conubia et diam sollicitudin lobortis ut? Velit feugiat tempor rhoncus diam blandit. Mollis interdum neque volutpat; aliquet litora rutrum a</a:t>
            </a:r>
            <a:r>
              <a:rPr lang="en-US" sz="1800">
                <a:solidFill>
                  <a:srgbClr val="29231E"/>
                </a:solidFill>
                <a:latin typeface="Alatsi"/>
                <a:ea typeface="Alatsi"/>
                <a:cs typeface="Alatsi"/>
                <a:sym typeface="Alatsi"/>
              </a:rPr>
              <a:t>.</a:t>
            </a:r>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05" name="Google Shape;205;p19"/>
          <p:cNvPicPr preferRelativeResize="0"/>
          <p:nvPr/>
        </p:nvPicPr>
        <p:blipFill>
          <a:blip r:embed="rId4">
            <a:alphaModFix/>
          </a:blip>
          <a:stretch>
            <a:fillRect/>
          </a:stretch>
        </p:blipFill>
        <p:spPr>
          <a:xfrm>
            <a:off x="1028700" y="2488350"/>
            <a:ext cx="4818449" cy="3208073"/>
          </a:xfrm>
          <a:prstGeom prst="rect">
            <a:avLst/>
          </a:prstGeom>
          <a:noFill/>
          <a:ln>
            <a:noFill/>
          </a:ln>
        </p:spPr>
      </p:pic>
      <p:pic>
        <p:nvPicPr>
          <p:cNvPr id="206" name="Google Shape;206;p19"/>
          <p:cNvPicPr preferRelativeResize="0"/>
          <p:nvPr/>
        </p:nvPicPr>
        <p:blipFill>
          <a:blip r:embed="rId5">
            <a:alphaModFix/>
          </a:blip>
          <a:stretch>
            <a:fillRect/>
          </a:stretch>
        </p:blipFill>
        <p:spPr>
          <a:xfrm>
            <a:off x="6734775" y="2488350"/>
            <a:ext cx="4818449" cy="3208073"/>
          </a:xfrm>
          <a:prstGeom prst="rect">
            <a:avLst/>
          </a:prstGeom>
          <a:noFill/>
          <a:ln>
            <a:noFill/>
          </a:ln>
        </p:spPr>
      </p:pic>
      <p:pic>
        <p:nvPicPr>
          <p:cNvPr id="207" name="Google Shape;207;p19"/>
          <p:cNvPicPr preferRelativeResize="0"/>
          <p:nvPr/>
        </p:nvPicPr>
        <p:blipFill>
          <a:blip r:embed="rId6">
            <a:alphaModFix/>
          </a:blip>
          <a:stretch>
            <a:fillRect/>
          </a:stretch>
        </p:blipFill>
        <p:spPr>
          <a:xfrm>
            <a:off x="12440850" y="2488350"/>
            <a:ext cx="4818449" cy="3208073"/>
          </a:xfrm>
          <a:prstGeom prst="rect">
            <a:avLst/>
          </a:prstGeom>
          <a:noFill/>
          <a:ln>
            <a:noFill/>
          </a:ln>
        </p:spPr>
      </p:pic>
      <p:pic>
        <p:nvPicPr>
          <p:cNvPr id="208" name="Google Shape;208;p19"/>
          <p:cNvPicPr preferRelativeResize="0"/>
          <p:nvPr/>
        </p:nvPicPr>
        <p:blipFill>
          <a:blip r:embed="rId7">
            <a:alphaModFix/>
          </a:blip>
          <a:stretch>
            <a:fillRect/>
          </a:stretch>
        </p:blipFill>
        <p:spPr>
          <a:xfrm>
            <a:off x="1028700" y="6050227"/>
            <a:ext cx="4818449" cy="3208073"/>
          </a:xfrm>
          <a:prstGeom prst="rect">
            <a:avLst/>
          </a:prstGeom>
          <a:noFill/>
          <a:ln>
            <a:noFill/>
          </a:ln>
        </p:spPr>
      </p:pic>
      <p:pic>
        <p:nvPicPr>
          <p:cNvPr id="209" name="Google Shape;209;p19"/>
          <p:cNvPicPr preferRelativeResize="0"/>
          <p:nvPr/>
        </p:nvPicPr>
        <p:blipFill>
          <a:blip r:embed="rId8">
            <a:alphaModFix/>
          </a:blip>
          <a:stretch>
            <a:fillRect/>
          </a:stretch>
        </p:blipFill>
        <p:spPr>
          <a:xfrm>
            <a:off x="6734775" y="6050227"/>
            <a:ext cx="4818449" cy="3208073"/>
          </a:xfrm>
          <a:prstGeom prst="rect">
            <a:avLst/>
          </a:prstGeom>
          <a:noFill/>
          <a:ln>
            <a:noFill/>
          </a:ln>
        </p:spPr>
      </p:pic>
      <p:pic>
        <p:nvPicPr>
          <p:cNvPr id="210" name="Google Shape;210;p19"/>
          <p:cNvPicPr preferRelativeResize="0"/>
          <p:nvPr/>
        </p:nvPicPr>
        <p:blipFill>
          <a:blip r:embed="rId9">
            <a:alphaModFix/>
          </a:blip>
          <a:stretch>
            <a:fillRect/>
          </a:stretch>
        </p:blipFill>
        <p:spPr>
          <a:xfrm>
            <a:off x="12440850" y="6050227"/>
            <a:ext cx="4818449" cy="3208073"/>
          </a:xfrm>
          <a:prstGeom prst="rect">
            <a:avLst/>
          </a:prstGeom>
          <a:noFill/>
          <a:ln>
            <a:noFill/>
          </a:ln>
        </p:spPr>
      </p:pic>
      <p:cxnSp>
        <p:nvCxnSpPr>
          <p:cNvPr id="211" name="Google Shape;211;p19"/>
          <p:cNvCxnSpPr/>
          <p:nvPr/>
        </p:nvCxnSpPr>
        <p:spPr>
          <a:xfrm>
            <a:off x="1028700" y="2182071"/>
            <a:ext cx="16230600" cy="0"/>
          </a:xfrm>
          <a:prstGeom prst="straightConnector1">
            <a:avLst/>
          </a:prstGeom>
          <a:noFill/>
          <a:ln cap="flat" cmpd="sng" w="38100">
            <a:solidFill>
              <a:srgbClr val="29231E"/>
            </a:solidFill>
            <a:prstDash val="solid"/>
            <a:round/>
            <a:headEnd len="sm" w="sm" type="none"/>
            <a:tailEnd len="sm" w="sm" type="none"/>
          </a:ln>
        </p:spPr>
      </p:cxnSp>
      <p:sp>
        <p:nvSpPr>
          <p:cNvPr id="212" name="Google Shape;212;p19"/>
          <p:cNvSpPr txBox="1"/>
          <p:nvPr/>
        </p:nvSpPr>
        <p:spPr>
          <a:xfrm>
            <a:off x="1028700" y="1133475"/>
            <a:ext cx="7067594" cy="742315"/>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5600" u="none" cap="none" strike="noStrike">
                <a:solidFill>
                  <a:srgbClr val="29231E"/>
                </a:solidFill>
                <a:latin typeface="Alatsi"/>
                <a:ea typeface="Alatsi"/>
                <a:cs typeface="Alatsi"/>
                <a:sym typeface="Alatsi"/>
              </a:rPr>
              <a:t>gallery</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grpSp>
        <p:nvGrpSpPr>
          <p:cNvPr id="217" name="Google Shape;217;p20"/>
          <p:cNvGrpSpPr/>
          <p:nvPr/>
        </p:nvGrpSpPr>
        <p:grpSpPr>
          <a:xfrm>
            <a:off x="9144000" y="1028700"/>
            <a:ext cx="8115300" cy="2243455"/>
            <a:chOff x="0" y="0"/>
            <a:chExt cx="2137363" cy="590869"/>
          </a:xfrm>
        </p:grpSpPr>
        <p:sp>
          <p:nvSpPr>
            <p:cNvPr id="218" name="Google Shape;218;p20"/>
            <p:cNvSpPr/>
            <p:nvPr/>
          </p:nvSpPr>
          <p:spPr>
            <a:xfrm>
              <a:off x="0" y="0"/>
              <a:ext cx="2137363" cy="590869"/>
            </a:xfrm>
            <a:custGeom>
              <a:rect b="b" l="l" r="r" t="t"/>
              <a:pathLst>
                <a:path extrusionOk="0" h="590869" w="2137363">
                  <a:moveTo>
                    <a:pt x="0" y="0"/>
                  </a:moveTo>
                  <a:lnTo>
                    <a:pt x="2137363" y="0"/>
                  </a:lnTo>
                  <a:lnTo>
                    <a:pt x="2137363" y="590869"/>
                  </a:lnTo>
                  <a:lnTo>
                    <a:pt x="0" y="590869"/>
                  </a:lnTo>
                  <a:close/>
                </a:path>
              </a:pathLst>
            </a:custGeom>
            <a:solidFill>
              <a:srgbClr val="000000"/>
            </a:solidFill>
            <a:ln>
              <a:noFill/>
            </a:ln>
          </p:spPr>
        </p:sp>
        <p:sp>
          <p:nvSpPr>
            <p:cNvPr id="219" name="Google Shape;219;p20"/>
            <p:cNvSpPr txBox="1"/>
            <p:nvPr/>
          </p:nvSpPr>
          <p:spPr>
            <a:xfrm>
              <a:off x="0" y="9525"/>
              <a:ext cx="2137363" cy="5813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20"/>
          <p:cNvGrpSpPr/>
          <p:nvPr/>
        </p:nvGrpSpPr>
        <p:grpSpPr>
          <a:xfrm>
            <a:off x="9144000" y="4021772"/>
            <a:ext cx="8115300" cy="2243455"/>
            <a:chOff x="0" y="0"/>
            <a:chExt cx="2137363" cy="590869"/>
          </a:xfrm>
        </p:grpSpPr>
        <p:sp>
          <p:nvSpPr>
            <p:cNvPr id="221" name="Google Shape;221;p20"/>
            <p:cNvSpPr/>
            <p:nvPr/>
          </p:nvSpPr>
          <p:spPr>
            <a:xfrm>
              <a:off x="0" y="0"/>
              <a:ext cx="2137363" cy="590869"/>
            </a:xfrm>
            <a:custGeom>
              <a:rect b="b" l="l" r="r" t="t"/>
              <a:pathLst>
                <a:path extrusionOk="0" h="590869" w="2137363">
                  <a:moveTo>
                    <a:pt x="0" y="0"/>
                  </a:moveTo>
                  <a:lnTo>
                    <a:pt x="2137363" y="0"/>
                  </a:lnTo>
                  <a:lnTo>
                    <a:pt x="2137363" y="590869"/>
                  </a:lnTo>
                  <a:lnTo>
                    <a:pt x="0" y="590869"/>
                  </a:lnTo>
                  <a:close/>
                </a:path>
              </a:pathLst>
            </a:custGeom>
            <a:solidFill>
              <a:srgbClr val="000000"/>
            </a:solidFill>
            <a:ln>
              <a:noFill/>
            </a:ln>
          </p:spPr>
        </p:sp>
        <p:sp>
          <p:nvSpPr>
            <p:cNvPr id="222" name="Google Shape;222;p20"/>
            <p:cNvSpPr txBox="1"/>
            <p:nvPr/>
          </p:nvSpPr>
          <p:spPr>
            <a:xfrm>
              <a:off x="0" y="9525"/>
              <a:ext cx="2137363" cy="5813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0"/>
          <p:cNvGrpSpPr/>
          <p:nvPr/>
        </p:nvGrpSpPr>
        <p:grpSpPr>
          <a:xfrm>
            <a:off x="9144000" y="7017703"/>
            <a:ext cx="8115300" cy="2243455"/>
            <a:chOff x="0" y="0"/>
            <a:chExt cx="2137363" cy="590869"/>
          </a:xfrm>
        </p:grpSpPr>
        <p:sp>
          <p:nvSpPr>
            <p:cNvPr id="224" name="Google Shape;224;p20"/>
            <p:cNvSpPr/>
            <p:nvPr/>
          </p:nvSpPr>
          <p:spPr>
            <a:xfrm>
              <a:off x="0" y="0"/>
              <a:ext cx="2137363" cy="590869"/>
            </a:xfrm>
            <a:custGeom>
              <a:rect b="b" l="l" r="r" t="t"/>
              <a:pathLst>
                <a:path extrusionOk="0" h="590869" w="2137363">
                  <a:moveTo>
                    <a:pt x="0" y="0"/>
                  </a:moveTo>
                  <a:lnTo>
                    <a:pt x="2137363" y="0"/>
                  </a:lnTo>
                  <a:lnTo>
                    <a:pt x="2137363" y="590869"/>
                  </a:lnTo>
                  <a:lnTo>
                    <a:pt x="0" y="590869"/>
                  </a:lnTo>
                  <a:close/>
                </a:path>
              </a:pathLst>
            </a:custGeom>
            <a:solidFill>
              <a:srgbClr val="000000"/>
            </a:solidFill>
            <a:ln>
              <a:noFill/>
            </a:ln>
          </p:spPr>
        </p:sp>
        <p:sp>
          <p:nvSpPr>
            <p:cNvPr id="225" name="Google Shape;225;p20"/>
            <p:cNvSpPr txBox="1"/>
            <p:nvPr/>
          </p:nvSpPr>
          <p:spPr>
            <a:xfrm>
              <a:off x="0" y="9525"/>
              <a:ext cx="2137363" cy="5813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6" name="Google Shape;226;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27" name="Google Shape;227;p20"/>
          <p:cNvSpPr txBox="1"/>
          <p:nvPr/>
        </p:nvSpPr>
        <p:spPr>
          <a:xfrm>
            <a:off x="1028700" y="3376930"/>
            <a:ext cx="6955800" cy="6897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5600" u="none" cap="none" strike="noStrike">
                <a:solidFill>
                  <a:srgbClr val="29231E"/>
                </a:solidFill>
                <a:latin typeface="Alatsi"/>
                <a:ea typeface="Alatsi"/>
                <a:cs typeface="Alatsi"/>
                <a:sym typeface="Alatsi"/>
              </a:rPr>
              <a:t>market research</a:t>
            </a:r>
            <a:endParaRPr/>
          </a:p>
        </p:txBody>
      </p:sp>
      <p:cxnSp>
        <p:nvCxnSpPr>
          <p:cNvPr id="228" name="Google Shape;228;p20"/>
          <p:cNvCxnSpPr/>
          <p:nvPr/>
        </p:nvCxnSpPr>
        <p:spPr>
          <a:xfrm>
            <a:off x="6922621" y="3714750"/>
            <a:ext cx="1061743" cy="0"/>
          </a:xfrm>
          <a:prstGeom prst="straightConnector1">
            <a:avLst/>
          </a:prstGeom>
          <a:noFill/>
          <a:ln cap="flat" cmpd="sng" w="38100">
            <a:solidFill>
              <a:srgbClr val="29231E"/>
            </a:solidFill>
            <a:prstDash val="solid"/>
            <a:round/>
            <a:headEnd len="sm" w="sm" type="none"/>
            <a:tailEnd len="sm" w="sm" type="none"/>
          </a:ln>
        </p:spPr>
      </p:cxnSp>
      <p:sp>
        <p:nvSpPr>
          <p:cNvPr id="229" name="Google Shape;229;p20"/>
          <p:cNvSpPr txBox="1"/>
          <p:nvPr/>
        </p:nvSpPr>
        <p:spPr>
          <a:xfrm>
            <a:off x="1028700" y="4357370"/>
            <a:ext cx="6955800" cy="2770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29231E"/>
                </a:solidFill>
                <a:latin typeface="Alatsi"/>
                <a:ea typeface="Alatsi"/>
                <a:cs typeface="Alatsi"/>
                <a:sym typeface="Alatsi"/>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a:t>
            </a:r>
            <a:endParaRPr/>
          </a:p>
        </p:txBody>
      </p:sp>
      <p:sp>
        <p:nvSpPr>
          <p:cNvPr id="230" name="Google Shape;230;p20"/>
          <p:cNvSpPr txBox="1"/>
          <p:nvPr/>
        </p:nvSpPr>
        <p:spPr>
          <a:xfrm>
            <a:off x="9722644" y="1698308"/>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F5EFEB"/>
                </a:solidFill>
                <a:latin typeface="Alatsi"/>
                <a:ea typeface="Alatsi"/>
                <a:cs typeface="Alatsi"/>
                <a:sym typeface="Alatsi"/>
              </a:rPr>
              <a:t>+88%</a:t>
            </a:r>
            <a:endParaRPr/>
          </a:p>
        </p:txBody>
      </p:sp>
      <p:sp>
        <p:nvSpPr>
          <p:cNvPr id="231" name="Google Shape;231;p20"/>
          <p:cNvSpPr txBox="1"/>
          <p:nvPr/>
        </p:nvSpPr>
        <p:spPr>
          <a:xfrm>
            <a:off x="9722644" y="2450148"/>
            <a:ext cx="6958012" cy="257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5EFEB"/>
                </a:solidFill>
                <a:latin typeface="Alatsi"/>
                <a:ea typeface="Alatsi"/>
                <a:cs typeface="Alatsi"/>
                <a:sym typeface="Alatsi"/>
              </a:rPr>
              <a:t>Elaborate on the statistic here.</a:t>
            </a:r>
            <a:endParaRPr/>
          </a:p>
        </p:txBody>
      </p:sp>
      <p:sp>
        <p:nvSpPr>
          <p:cNvPr id="232" name="Google Shape;232;p20"/>
          <p:cNvSpPr txBox="1"/>
          <p:nvPr/>
        </p:nvSpPr>
        <p:spPr>
          <a:xfrm>
            <a:off x="9722644" y="4691380"/>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F5EFEB"/>
                </a:solidFill>
                <a:latin typeface="Alatsi"/>
                <a:ea typeface="Alatsi"/>
                <a:cs typeface="Alatsi"/>
                <a:sym typeface="Alatsi"/>
              </a:rPr>
              <a:t>+400k</a:t>
            </a:r>
            <a:endParaRPr/>
          </a:p>
        </p:txBody>
      </p:sp>
      <p:sp>
        <p:nvSpPr>
          <p:cNvPr id="233" name="Google Shape;233;p20"/>
          <p:cNvSpPr txBox="1"/>
          <p:nvPr/>
        </p:nvSpPr>
        <p:spPr>
          <a:xfrm>
            <a:off x="9722644" y="5443220"/>
            <a:ext cx="6958012" cy="257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5EFEB"/>
                </a:solidFill>
                <a:latin typeface="Alatsi"/>
                <a:ea typeface="Alatsi"/>
                <a:cs typeface="Alatsi"/>
                <a:sym typeface="Alatsi"/>
              </a:rPr>
              <a:t>Elaborate on the statistic here.</a:t>
            </a:r>
            <a:endParaRPr/>
          </a:p>
        </p:txBody>
      </p:sp>
      <p:sp>
        <p:nvSpPr>
          <p:cNvPr id="234" name="Google Shape;234;p20"/>
          <p:cNvSpPr txBox="1"/>
          <p:nvPr/>
        </p:nvSpPr>
        <p:spPr>
          <a:xfrm>
            <a:off x="9722644" y="7684453"/>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F5EFEB"/>
                </a:solidFill>
                <a:latin typeface="Alatsi"/>
                <a:ea typeface="Alatsi"/>
                <a:cs typeface="Alatsi"/>
                <a:sym typeface="Alatsi"/>
              </a:rPr>
              <a:t>-12%</a:t>
            </a:r>
            <a:endParaRPr/>
          </a:p>
        </p:txBody>
      </p:sp>
      <p:sp>
        <p:nvSpPr>
          <p:cNvPr id="235" name="Google Shape;235;p20"/>
          <p:cNvSpPr txBox="1"/>
          <p:nvPr/>
        </p:nvSpPr>
        <p:spPr>
          <a:xfrm>
            <a:off x="9722644" y="8436293"/>
            <a:ext cx="6958012" cy="257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5EFEB"/>
                </a:solidFill>
                <a:latin typeface="Alatsi"/>
                <a:ea typeface="Alatsi"/>
                <a:cs typeface="Alatsi"/>
                <a:sym typeface="Alatsi"/>
              </a:rPr>
              <a:t>Elaborate on the statistic here.</a:t>
            </a:r>
            <a:endParaRPr/>
          </a:p>
        </p:txBody>
      </p:sp>
      <p:cxnSp>
        <p:nvCxnSpPr>
          <p:cNvPr id="236" name="Google Shape;236;p20"/>
          <p:cNvCxnSpPr/>
          <p:nvPr/>
        </p:nvCxnSpPr>
        <p:spPr>
          <a:xfrm>
            <a:off x="13201650" y="1998028"/>
            <a:ext cx="3479006" cy="0"/>
          </a:xfrm>
          <a:prstGeom prst="straightConnector1">
            <a:avLst/>
          </a:prstGeom>
          <a:noFill/>
          <a:ln cap="flat" cmpd="sng" w="38100">
            <a:solidFill>
              <a:srgbClr val="F5EFEB"/>
            </a:solidFill>
            <a:prstDash val="solid"/>
            <a:round/>
            <a:headEnd len="sm" w="sm" type="none"/>
            <a:tailEnd len="sm" w="sm" type="none"/>
          </a:ln>
        </p:spPr>
      </p:cxnSp>
      <p:cxnSp>
        <p:nvCxnSpPr>
          <p:cNvPr id="237" name="Google Shape;237;p20"/>
          <p:cNvCxnSpPr/>
          <p:nvPr/>
        </p:nvCxnSpPr>
        <p:spPr>
          <a:xfrm>
            <a:off x="13201650" y="5029200"/>
            <a:ext cx="3479006" cy="0"/>
          </a:xfrm>
          <a:prstGeom prst="straightConnector1">
            <a:avLst/>
          </a:prstGeom>
          <a:noFill/>
          <a:ln cap="flat" cmpd="sng" w="38100">
            <a:solidFill>
              <a:srgbClr val="F5EFEB"/>
            </a:solidFill>
            <a:prstDash val="solid"/>
            <a:round/>
            <a:headEnd len="sm" w="sm" type="none"/>
            <a:tailEnd len="sm" w="sm" type="none"/>
          </a:ln>
        </p:spPr>
      </p:cxnSp>
      <p:cxnSp>
        <p:nvCxnSpPr>
          <p:cNvPr id="238" name="Google Shape;238;p20"/>
          <p:cNvCxnSpPr/>
          <p:nvPr/>
        </p:nvCxnSpPr>
        <p:spPr>
          <a:xfrm>
            <a:off x="13201650" y="8022273"/>
            <a:ext cx="3479006" cy="0"/>
          </a:xfrm>
          <a:prstGeom prst="straightConnector1">
            <a:avLst/>
          </a:prstGeom>
          <a:noFill/>
          <a:ln cap="flat" cmpd="sng" w="38100">
            <a:solidFill>
              <a:srgbClr val="F5EFEB"/>
            </a:solidFill>
            <a:prstDash val="solid"/>
            <a:round/>
            <a:headEnd len="sm" w="sm" type="none"/>
            <a:tailEnd len="sm" w="sm" type="none"/>
          </a:ln>
        </p:spPr>
      </p:cxn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2" name="Shape 242"/>
        <p:cNvGrpSpPr/>
        <p:nvPr/>
      </p:nvGrpSpPr>
      <p:grpSpPr>
        <a:xfrm>
          <a:off x="0" y="0"/>
          <a:ext cx="0" cy="0"/>
          <a:chOff x="0" y="0"/>
          <a:chExt cx="0" cy="0"/>
        </a:xfrm>
      </p:grpSpPr>
      <p:pic>
        <p:nvPicPr>
          <p:cNvPr id="243" name="Google Shape;243;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4" name="Google Shape;244;p21"/>
          <p:cNvSpPr txBox="1"/>
          <p:nvPr/>
        </p:nvSpPr>
        <p:spPr>
          <a:xfrm>
            <a:off x="4346521" y="4419441"/>
            <a:ext cx="95949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F5EFEB"/>
                </a:solidFill>
                <a:latin typeface="Alatsi"/>
                <a:ea typeface="Alatsi"/>
                <a:cs typeface="Alatsi"/>
                <a:sym typeface="Alatsi"/>
              </a:rPr>
              <a:t>write an original statement or inspiring quote.</a:t>
            </a:r>
            <a:endParaRPr/>
          </a:p>
        </p:txBody>
      </p:sp>
      <p:sp>
        <p:nvSpPr>
          <p:cNvPr id="245" name="Google Shape;245;p21"/>
          <p:cNvSpPr txBox="1"/>
          <p:nvPr/>
        </p:nvSpPr>
        <p:spPr>
          <a:xfrm>
            <a:off x="2741618" y="6196510"/>
            <a:ext cx="12804764" cy="257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F5EFEB"/>
                </a:solidFill>
                <a:latin typeface="Alatsi"/>
                <a:ea typeface="Alatsi"/>
                <a:cs typeface="Alatsi"/>
                <a:sym typeface="Alatsi"/>
              </a:rPr>
              <a:t>— Include a credit, citation, or supporting message</a:t>
            </a:r>
            <a:endParaRPr/>
          </a:p>
        </p:txBody>
      </p:sp>
      <p:sp>
        <p:nvSpPr>
          <p:cNvPr id="246" name="Google Shape;246;p21"/>
          <p:cNvSpPr txBox="1"/>
          <p:nvPr/>
        </p:nvSpPr>
        <p:spPr>
          <a:xfrm>
            <a:off x="6915280" y="3301489"/>
            <a:ext cx="4457400" cy="1604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3032" u="none" cap="none" strike="noStrike">
                <a:solidFill>
                  <a:srgbClr val="F5EFEB"/>
                </a:solidFill>
                <a:latin typeface="Alatsi"/>
                <a:ea typeface="Alatsi"/>
                <a:cs typeface="Alatsi"/>
                <a:sym typeface="Alatsi"/>
              </a:rPr>
              <a:t>“</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2"/>
          <p:cNvPicPr preferRelativeResize="0"/>
          <p:nvPr/>
        </p:nvPicPr>
        <p:blipFill>
          <a:blip r:embed="rId3">
            <a:alphaModFix/>
          </a:blip>
          <a:stretch>
            <a:fillRect/>
          </a:stretch>
        </p:blipFill>
        <p:spPr>
          <a:xfrm>
            <a:off x="0" y="-686550"/>
            <a:ext cx="18288000" cy="18288000"/>
          </a:xfrm>
          <a:prstGeom prst="rect">
            <a:avLst/>
          </a:prstGeom>
          <a:noFill/>
          <a:ln>
            <a:noFill/>
          </a:ln>
        </p:spPr>
      </p:pic>
      <p:grpSp>
        <p:nvGrpSpPr>
          <p:cNvPr id="252" name="Google Shape;252;p22"/>
          <p:cNvGrpSpPr/>
          <p:nvPr/>
        </p:nvGrpSpPr>
        <p:grpSpPr>
          <a:xfrm>
            <a:off x="2277056" y="3600450"/>
            <a:ext cx="13733888" cy="3086100"/>
            <a:chOff x="0" y="0"/>
            <a:chExt cx="3617156" cy="812800"/>
          </a:xfrm>
        </p:grpSpPr>
        <p:sp>
          <p:nvSpPr>
            <p:cNvPr id="253" name="Google Shape;253;p22"/>
            <p:cNvSpPr/>
            <p:nvPr/>
          </p:nvSpPr>
          <p:spPr>
            <a:xfrm>
              <a:off x="0" y="0"/>
              <a:ext cx="3617156" cy="812800"/>
            </a:xfrm>
            <a:custGeom>
              <a:rect b="b" l="l" r="r" t="t"/>
              <a:pathLst>
                <a:path extrusionOk="0" h="812800" w="3617156">
                  <a:moveTo>
                    <a:pt x="0" y="0"/>
                  </a:moveTo>
                  <a:lnTo>
                    <a:pt x="3617156" y="0"/>
                  </a:lnTo>
                  <a:lnTo>
                    <a:pt x="3617156" y="812800"/>
                  </a:lnTo>
                  <a:lnTo>
                    <a:pt x="0" y="812800"/>
                  </a:lnTo>
                  <a:close/>
                </a:path>
              </a:pathLst>
            </a:custGeom>
            <a:solidFill>
              <a:srgbClr val="FFFFFF"/>
            </a:solidFill>
            <a:ln>
              <a:noFill/>
            </a:ln>
          </p:spPr>
        </p:sp>
        <p:sp>
          <p:nvSpPr>
            <p:cNvPr id="254" name="Google Shape;254;p22"/>
            <p:cNvSpPr txBox="1"/>
            <p:nvPr/>
          </p:nvSpPr>
          <p:spPr>
            <a:xfrm>
              <a:off x="0" y="9525"/>
              <a:ext cx="3617156" cy="8032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5" name="Google Shape;255;p22"/>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256" name="Google Shape;256;p22"/>
          <p:cNvSpPr txBox="1"/>
          <p:nvPr/>
        </p:nvSpPr>
        <p:spPr>
          <a:xfrm>
            <a:off x="1028700" y="4824730"/>
            <a:ext cx="7683045" cy="742315"/>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US" sz="5600" u="none" cap="none" strike="noStrike">
                <a:solidFill>
                  <a:srgbClr val="29231E"/>
                </a:solidFill>
                <a:latin typeface="Alatsi"/>
                <a:ea typeface="Alatsi"/>
                <a:cs typeface="Alatsi"/>
                <a:sym typeface="Alatsi"/>
              </a:rPr>
              <a:t>Contact Us</a:t>
            </a:r>
            <a:endParaRPr/>
          </a:p>
        </p:txBody>
      </p:sp>
      <p:sp>
        <p:nvSpPr>
          <p:cNvPr id="257" name="Google Shape;257;p22"/>
          <p:cNvSpPr txBox="1"/>
          <p:nvPr/>
        </p:nvSpPr>
        <p:spPr>
          <a:xfrm>
            <a:off x="9493535" y="4422132"/>
            <a:ext cx="7765765"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123 Anywhere St., Any City,ST 12345</a:t>
            </a:r>
            <a:endParaRPr/>
          </a:p>
        </p:txBody>
      </p:sp>
      <p:sp>
        <p:nvSpPr>
          <p:cNvPr id="258" name="Google Shape;258;p22"/>
          <p:cNvSpPr txBox="1"/>
          <p:nvPr/>
        </p:nvSpPr>
        <p:spPr>
          <a:xfrm>
            <a:off x="9493535" y="4720904"/>
            <a:ext cx="4892954"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123-456-7890</a:t>
            </a:r>
            <a:endParaRPr/>
          </a:p>
        </p:txBody>
      </p:sp>
      <p:sp>
        <p:nvSpPr>
          <p:cNvPr id="259" name="Google Shape;259;p22"/>
          <p:cNvSpPr txBox="1"/>
          <p:nvPr/>
        </p:nvSpPr>
        <p:spPr>
          <a:xfrm>
            <a:off x="9493535" y="5019675"/>
            <a:ext cx="6606188"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hello@reallygreatsite.com</a:t>
            </a:r>
            <a:endParaRPr/>
          </a:p>
        </p:txBody>
      </p:sp>
      <p:sp>
        <p:nvSpPr>
          <p:cNvPr id="260" name="Google Shape;260;p22"/>
          <p:cNvSpPr txBox="1"/>
          <p:nvPr/>
        </p:nvSpPr>
        <p:spPr>
          <a:xfrm>
            <a:off x="9493535" y="5617218"/>
            <a:ext cx="4892954"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reallygreatsite.com</a:t>
            </a:r>
            <a:endParaRPr/>
          </a:p>
        </p:txBody>
      </p:sp>
      <p:sp>
        <p:nvSpPr>
          <p:cNvPr id="261" name="Google Shape;261;p22"/>
          <p:cNvSpPr txBox="1"/>
          <p:nvPr/>
        </p:nvSpPr>
        <p:spPr>
          <a:xfrm>
            <a:off x="9493535" y="5318446"/>
            <a:ext cx="4892954"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@reallygreatsite</a:t>
            </a:r>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67" name="Google Shape;267;p23"/>
          <p:cNvGrpSpPr/>
          <p:nvPr/>
        </p:nvGrpSpPr>
        <p:grpSpPr>
          <a:xfrm>
            <a:off x="774218" y="2177400"/>
            <a:ext cx="5097641" cy="7508818"/>
            <a:chOff x="0" y="-28575"/>
            <a:chExt cx="1342589" cy="1977631"/>
          </a:xfrm>
        </p:grpSpPr>
        <p:sp>
          <p:nvSpPr>
            <p:cNvPr id="268" name="Google Shape;268;p2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92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3"/>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3"/>
          <p:cNvGrpSpPr/>
          <p:nvPr/>
        </p:nvGrpSpPr>
        <p:grpSpPr>
          <a:xfrm>
            <a:off x="6109984" y="2177400"/>
            <a:ext cx="11512980" cy="7508818"/>
            <a:chOff x="0" y="-28575"/>
            <a:chExt cx="3032225" cy="1977631"/>
          </a:xfrm>
        </p:grpSpPr>
        <p:sp>
          <p:nvSpPr>
            <p:cNvPr id="271" name="Google Shape;271;p2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92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3"/>
          <p:cNvGrpSpPr/>
          <p:nvPr/>
        </p:nvGrpSpPr>
        <p:grpSpPr>
          <a:xfrm>
            <a:off x="1139005" y="2458118"/>
            <a:ext cx="4368067" cy="755733"/>
            <a:chOff x="0" y="-28575"/>
            <a:chExt cx="1150437" cy="199041"/>
          </a:xfrm>
        </p:grpSpPr>
        <p:sp>
          <p:nvSpPr>
            <p:cNvPr id="274" name="Google Shape;274;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923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3"/>
          <p:cNvGrpSpPr/>
          <p:nvPr/>
        </p:nvGrpSpPr>
        <p:grpSpPr>
          <a:xfrm>
            <a:off x="9682440" y="2458118"/>
            <a:ext cx="4368067" cy="755733"/>
            <a:chOff x="0" y="-28575"/>
            <a:chExt cx="1150437" cy="199041"/>
          </a:xfrm>
        </p:grpSpPr>
        <p:sp>
          <p:nvSpPr>
            <p:cNvPr id="277" name="Google Shape;277;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923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3"/>
          <p:cNvGrpSpPr/>
          <p:nvPr/>
        </p:nvGrpSpPr>
        <p:grpSpPr>
          <a:xfrm>
            <a:off x="1139005" y="7092517"/>
            <a:ext cx="4368067" cy="755733"/>
            <a:chOff x="0" y="-28575"/>
            <a:chExt cx="1150437" cy="199041"/>
          </a:xfrm>
        </p:grpSpPr>
        <p:sp>
          <p:nvSpPr>
            <p:cNvPr id="280" name="Google Shape;280;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923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3"/>
          <p:cNvGrpSpPr/>
          <p:nvPr/>
        </p:nvGrpSpPr>
        <p:grpSpPr>
          <a:xfrm>
            <a:off x="3446451" y="8173666"/>
            <a:ext cx="754204" cy="780719"/>
            <a:chOff x="0" y="-28575"/>
            <a:chExt cx="812800" cy="841375"/>
          </a:xfrm>
        </p:grpSpPr>
        <p:sp>
          <p:nvSpPr>
            <p:cNvPr id="283" name="Google Shape;283;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292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3"/>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3"/>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9231E"/>
                </a:solidFill>
                <a:latin typeface="Alatsi"/>
                <a:ea typeface="Alatsi"/>
                <a:cs typeface="Alatsi"/>
                <a:sym typeface="Alatsi"/>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9231E"/>
                </a:solidFill>
                <a:latin typeface="Alatsi"/>
                <a:ea typeface="Alatsi"/>
                <a:cs typeface="Alatsi"/>
                <a:sym typeface="Alatsi"/>
              </a:rPr>
              <a:t>uses the following free fonts:</a:t>
            </a:r>
            <a:endParaRPr/>
          </a:p>
        </p:txBody>
      </p:sp>
      <p:sp>
        <p:nvSpPr>
          <p:cNvPr id="286" name="Google Shape;286;p23"/>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9231E"/>
                </a:solidFill>
                <a:latin typeface="Alatsi"/>
                <a:ea typeface="Alatsi"/>
                <a:cs typeface="Alatsi"/>
                <a:sym typeface="Alatsi"/>
              </a:rPr>
              <a:t>You can find these fonts online too.</a:t>
            </a:r>
            <a:endParaRPr/>
          </a:p>
        </p:txBody>
      </p:sp>
      <p:sp>
        <p:nvSpPr>
          <p:cNvPr id="287" name="Google Shape;287;p23"/>
          <p:cNvSpPr txBox="1"/>
          <p:nvPr/>
        </p:nvSpPr>
        <p:spPr>
          <a:xfrm>
            <a:off x="1102555" y="4649802"/>
            <a:ext cx="4440966" cy="493698"/>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0" i="0" lang="en-US" sz="3749" u="none" cap="none" strike="noStrike">
                <a:solidFill>
                  <a:srgbClr val="29231E"/>
                </a:solidFill>
                <a:latin typeface="Alatsi"/>
                <a:ea typeface="Alatsi"/>
                <a:cs typeface="Alatsi"/>
                <a:sym typeface="Alatsi"/>
              </a:rPr>
              <a:t>ALATSI</a:t>
            </a:r>
            <a:endParaRPr/>
          </a:p>
        </p:txBody>
      </p:sp>
      <p:sp>
        <p:nvSpPr>
          <p:cNvPr id="288" name="Google Shape;288;p23"/>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9231E"/>
                </a:solidFill>
                <a:latin typeface="Alatsi"/>
                <a:ea typeface="Alatsi"/>
                <a:cs typeface="Alatsi"/>
                <a:sym typeface="Alatsi"/>
              </a:rPr>
              <a:t>Use these design resources in your Canva Presentation.</a:t>
            </a:r>
            <a:endParaRPr/>
          </a:p>
        </p:txBody>
      </p:sp>
      <p:sp>
        <p:nvSpPr>
          <p:cNvPr id="289" name="Google Shape;289;p23"/>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29231E"/>
                </a:solidFill>
                <a:latin typeface="Alatsi"/>
                <a:ea typeface="Alatsi"/>
                <a:cs typeface="Alatsi"/>
                <a:sym typeface="Alatsi"/>
              </a:rPr>
              <a:t>DON'T FORGET TO DELETE THIS PAGE BEFORE PRESENTING. </a:t>
            </a:r>
            <a:endParaRPr/>
          </a:p>
        </p:txBody>
      </p:sp>
      <p:sp>
        <p:nvSpPr>
          <p:cNvPr id="290" name="Google Shape;290;p23"/>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9231E"/>
                </a:solidFill>
                <a:latin typeface="Alatsi"/>
                <a:ea typeface="Alatsi"/>
                <a:cs typeface="Alatsi"/>
                <a:sym typeface="Alatsi"/>
              </a:rPr>
              <a:t>Resource Page</a:t>
            </a:r>
            <a:endParaRPr/>
          </a:p>
        </p:txBody>
      </p:sp>
      <p:sp>
        <p:nvSpPr>
          <p:cNvPr id="291" name="Google Shape;291;p23"/>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9231E"/>
                </a:solidFill>
                <a:latin typeface="Alatsi"/>
                <a:ea typeface="Alatsi"/>
                <a:cs typeface="Alatsi"/>
                <a:sym typeface="Alatsi"/>
              </a:rPr>
              <a:t>FONTS</a:t>
            </a:r>
            <a:endParaRPr/>
          </a:p>
        </p:txBody>
      </p:sp>
      <p:sp>
        <p:nvSpPr>
          <p:cNvPr id="292" name="Google Shape;292;p23"/>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9231E"/>
                </a:solidFill>
                <a:latin typeface="Alatsi"/>
                <a:ea typeface="Alatsi"/>
                <a:cs typeface="Alatsi"/>
                <a:sym typeface="Alatsi"/>
              </a:rPr>
              <a:t>DESIGN ELEMENTS</a:t>
            </a:r>
            <a:endParaRPr/>
          </a:p>
        </p:txBody>
      </p:sp>
      <p:sp>
        <p:nvSpPr>
          <p:cNvPr id="293" name="Google Shape;293;p23"/>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9231E"/>
                </a:solidFill>
                <a:latin typeface="Alatsi"/>
                <a:ea typeface="Alatsi"/>
                <a:cs typeface="Alatsi"/>
                <a:sym typeface="Alatsi"/>
              </a:rPr>
              <a:t>COLORS</a:t>
            </a:r>
            <a:endParaRPr/>
          </a:p>
        </p:txBody>
      </p:sp>
      <p:sp>
        <p:nvSpPr>
          <p:cNvPr id="294" name="Google Shape;294;p23"/>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29231E"/>
                </a:solidFill>
                <a:latin typeface="Alatsi"/>
                <a:ea typeface="Alatsi"/>
                <a:cs typeface="Alatsi"/>
                <a:sym typeface="Alatsi"/>
              </a:rPr>
              <a:t>#FFFFFF</a:t>
            </a:r>
            <a:endParaRPr/>
          </a:p>
        </p:txBody>
      </p:sp>
      <p:grpSp>
        <p:nvGrpSpPr>
          <p:cNvPr id="295" name="Google Shape;295;p23"/>
          <p:cNvGrpSpPr/>
          <p:nvPr/>
        </p:nvGrpSpPr>
        <p:grpSpPr>
          <a:xfrm>
            <a:off x="2445421" y="8173666"/>
            <a:ext cx="754204" cy="780719"/>
            <a:chOff x="0" y="-28575"/>
            <a:chExt cx="812800" cy="841375"/>
          </a:xfrm>
        </p:grpSpPr>
        <p:sp>
          <p:nvSpPr>
            <p:cNvPr id="296" name="Google Shape;296;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92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23"/>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29231E"/>
                </a:solidFill>
                <a:latin typeface="Alatsi"/>
                <a:ea typeface="Alatsi"/>
                <a:cs typeface="Alatsi"/>
                <a:sym typeface="Alatsi"/>
              </a:rPr>
              <a:t>#29231E</a:t>
            </a:r>
            <a:endParaRPr/>
          </a:p>
        </p:txBody>
      </p:sp>
      <p:grpSp>
        <p:nvGrpSpPr>
          <p:cNvPr id="299" name="Google Shape;299;p23"/>
          <p:cNvGrpSpPr/>
          <p:nvPr/>
        </p:nvGrpSpPr>
        <p:grpSpPr>
          <a:xfrm>
            <a:off x="6712288" y="3926882"/>
            <a:ext cx="10308370" cy="4720903"/>
            <a:chOff x="0" y="0"/>
            <a:chExt cx="13744493" cy="6294537"/>
          </a:xfrm>
        </p:grpSpPr>
        <p:sp>
          <p:nvSpPr>
            <p:cNvPr id="300" name="Google Shape;300;p23"/>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4">
                <a:alphaModFix/>
              </a:blip>
              <a:stretch>
                <a:fillRect b="0" l="0" r="0" t="0"/>
              </a:stretch>
            </a:blipFill>
            <a:ln>
              <a:noFill/>
            </a:ln>
          </p:spPr>
        </p:sp>
        <p:sp>
          <p:nvSpPr>
            <p:cNvPr id="301" name="Google Shape;301;p23"/>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5">
                <a:alphaModFix/>
              </a:blip>
              <a:stretch>
                <a:fillRect b="0" l="0" r="0" t="0"/>
              </a:stretch>
            </a:blipFill>
            <a:ln>
              <a:noFill/>
            </a:ln>
          </p:spPr>
        </p:sp>
        <p:sp>
          <p:nvSpPr>
            <p:cNvPr id="302" name="Google Shape;302;p23"/>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6">
                <a:alphaModFix/>
              </a:blip>
              <a:stretch>
                <a:fillRect b="0" l="0" r="0" t="0"/>
              </a:stretch>
            </a:blipFill>
            <a:ln>
              <a:noFill/>
            </a:ln>
          </p:spPr>
        </p:sp>
        <p:sp>
          <p:nvSpPr>
            <p:cNvPr id="303" name="Google Shape;303;p23"/>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7">
                <a:alphaModFix/>
              </a:blip>
              <a:stretch>
                <a:fillRect b="0" l="0" r="0" t="0"/>
              </a:stretch>
            </a:blipFill>
            <a:ln>
              <a:noFill/>
            </a:ln>
          </p:spPr>
        </p:sp>
        <p:sp>
          <p:nvSpPr>
            <p:cNvPr id="304" name="Google Shape;304;p23"/>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8">
                <a:alphaModFix/>
              </a:blip>
              <a:stretch>
                <a:fillRect b="0" l="0" r="0" t="0"/>
              </a:stretch>
            </a:blipFill>
            <a:ln>
              <a:noFill/>
            </a:ln>
          </p:spPr>
        </p:sp>
        <p:sp>
          <p:nvSpPr>
            <p:cNvPr id="305" name="Google Shape;305;p23"/>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9">
                <a:alphaModFix/>
              </a:blip>
              <a:stretch>
                <a:fillRect b="0" l="0" r="0" t="0"/>
              </a:stretch>
            </a:blipFill>
            <a:ln>
              <a:noFill/>
            </a:ln>
          </p:spPr>
        </p:sp>
        <p:sp>
          <p:nvSpPr>
            <p:cNvPr id="306" name="Google Shape;306;p23"/>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10">
                <a:alphaModFix/>
              </a:blip>
              <a:stretch>
                <a:fillRect b="0" l="0" r="0" t="0"/>
              </a:stretch>
            </a:blipFill>
            <a:ln>
              <a:noFill/>
            </a:ln>
          </p:spPr>
        </p:sp>
        <p:sp>
          <p:nvSpPr>
            <p:cNvPr id="307" name="Google Shape;307;p23"/>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1">
                <a:alphaModFix/>
              </a:blip>
              <a:stretch>
                <a:fillRect b="0" l="0" r="0" t="0"/>
              </a:stretch>
            </a:blipFill>
            <a:ln>
              <a:noFill/>
            </a:ln>
          </p:spPr>
        </p:sp>
        <p:sp>
          <p:nvSpPr>
            <p:cNvPr id="308" name="Google Shape;308;p23"/>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2">
                <a:alphaModFix/>
              </a:blip>
              <a:stretch>
                <a:fillRect b="0" l="0" r="0" t="0"/>
              </a:stretch>
            </a:blipFill>
            <a:ln>
              <a:noFill/>
            </a:ln>
          </p:spPr>
        </p:sp>
        <p:sp>
          <p:nvSpPr>
            <p:cNvPr id="309" name="Google Shape;309;p23"/>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3">
                <a:alphaModFix/>
              </a:blip>
              <a:stretch>
                <a:fillRect b="0" l="0" r="0" t="0"/>
              </a:stretch>
            </a:blipFill>
            <a:ln>
              <a:noFill/>
            </a:ln>
          </p:spPr>
        </p:sp>
        <p:sp>
          <p:nvSpPr>
            <p:cNvPr id="310" name="Google Shape;310;p23"/>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4">
                <a:alphaModFix/>
              </a:blip>
              <a:stretch>
                <a:fillRect b="0" l="0" r="0" t="0"/>
              </a:stretch>
            </a:blipFill>
            <a:ln>
              <a:noFill/>
            </a:ln>
          </p:spPr>
        </p:sp>
        <p:sp>
          <p:nvSpPr>
            <p:cNvPr id="311" name="Google Shape;311;p23"/>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5">
                <a:alphaModFix/>
              </a:blip>
              <a:stretch>
                <a:fillRect b="0" l="0" r="0" t="0"/>
              </a:stretch>
            </a:blipFill>
            <a:ln>
              <a:noFill/>
            </a:ln>
          </p:spPr>
        </p:sp>
        <p:sp>
          <p:nvSpPr>
            <p:cNvPr id="312" name="Google Shape;312;p23"/>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6">
                <a:alphaModFix/>
              </a:blip>
              <a:stretch>
                <a:fillRect b="0" l="0" r="0" t="0"/>
              </a:stretch>
            </a:blipFill>
            <a:ln>
              <a:noFill/>
            </a:ln>
          </p:spPr>
        </p:sp>
        <p:sp>
          <p:nvSpPr>
            <p:cNvPr id="313" name="Google Shape;313;p23"/>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7">
                <a:alphaModFix/>
              </a:blip>
              <a:stretch>
                <a:fillRect b="0" l="0" r="0" t="0"/>
              </a:stretch>
            </a:blipFill>
            <a:ln>
              <a:noFill/>
            </a:ln>
          </p:spPr>
        </p:sp>
        <p:sp>
          <p:nvSpPr>
            <p:cNvPr id="314" name="Google Shape;314;p23"/>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8">
                <a:alphaModFix/>
              </a:blip>
              <a:stretch>
                <a:fillRect b="0" l="0" r="0" t="0"/>
              </a:stretch>
            </a:blipFill>
            <a:ln>
              <a:noFill/>
            </a:ln>
          </p:spPr>
        </p:sp>
        <p:sp>
          <p:nvSpPr>
            <p:cNvPr id="315" name="Google Shape;315;p23"/>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9">
                <a:alphaModFix/>
              </a:blip>
              <a:stretch>
                <a:fillRect b="0" l="0" r="0" t="0"/>
              </a:stretch>
            </a:blipFill>
            <a:ln>
              <a:noFill/>
            </a:ln>
          </p:spPr>
        </p:sp>
        <p:sp>
          <p:nvSpPr>
            <p:cNvPr id="316" name="Google Shape;316;p23"/>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20">
                <a:alphaModFix/>
              </a:blip>
              <a:stretch>
                <a:fillRect b="0" l="0" r="0" t="0"/>
              </a:stretch>
            </a:blipFill>
            <a:ln>
              <a:noFill/>
            </a:ln>
          </p:spPr>
        </p:sp>
        <p:sp>
          <p:nvSpPr>
            <p:cNvPr id="317" name="Google Shape;317;p23"/>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1">
                <a:alphaModFix/>
              </a:blip>
              <a:stretch>
                <a:fillRect b="0" l="0" r="0" t="0"/>
              </a:stretch>
            </a:blipFill>
            <a:ln>
              <a:noFill/>
            </a:ln>
          </p:spPr>
        </p:sp>
        <p:sp>
          <p:nvSpPr>
            <p:cNvPr id="318" name="Google Shape;318;p23"/>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2">
                <a:alphaModFix/>
              </a:blip>
              <a:stretch>
                <a:fillRect b="0" l="0" r="0" t="0"/>
              </a:stretch>
            </a:blipFill>
            <a:ln>
              <a:noFill/>
            </a:ln>
          </p:spPr>
        </p:sp>
        <p:sp>
          <p:nvSpPr>
            <p:cNvPr id="319" name="Google Shape;319;p23"/>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3">
                <a:alphaModFix/>
              </a:blip>
              <a:stretch>
                <a:fillRect b="0" l="0" r="0" t="0"/>
              </a:stretch>
            </a:blipFill>
            <a:ln>
              <a:noFill/>
            </a:ln>
          </p:spPr>
        </p:sp>
        <p:sp>
          <p:nvSpPr>
            <p:cNvPr id="320" name="Google Shape;320;p23"/>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4">
                <a:alphaModFix/>
              </a:blip>
              <a:stretch>
                <a:fillRect b="0" l="0" r="0" t="0"/>
              </a:stretch>
            </a:blipFill>
            <a:ln>
              <a:noFill/>
            </a:ln>
          </p:spPr>
        </p:sp>
        <p:sp>
          <p:nvSpPr>
            <p:cNvPr id="321" name="Google Shape;321;p23"/>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5">
                <a:alphaModFix/>
              </a:blip>
              <a:stretch>
                <a:fillRect b="0" l="0" r="0" t="0"/>
              </a:stretch>
            </a:blipFill>
            <a:ln>
              <a:noFill/>
            </a:ln>
          </p:spPr>
        </p:sp>
        <p:sp>
          <p:nvSpPr>
            <p:cNvPr id="322" name="Google Shape;322;p23"/>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6">
                <a:alphaModFix/>
              </a:blip>
              <a:stretch>
                <a:fillRect b="0" l="0" r="0" t="0"/>
              </a:stretch>
            </a:blipFill>
            <a:ln>
              <a:noFill/>
            </a:ln>
          </p:spPr>
        </p:sp>
        <p:sp>
          <p:nvSpPr>
            <p:cNvPr id="323" name="Google Shape;323;p23"/>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7">
                <a:alphaModFix/>
              </a:blip>
              <a:stretch>
                <a:fillRect b="0" l="0" r="0" t="0"/>
              </a:stretch>
            </a:blipFill>
            <a:ln>
              <a:noFill/>
            </a:ln>
          </p:spPr>
        </p:sp>
        <p:sp>
          <p:nvSpPr>
            <p:cNvPr id="324" name="Google Shape;324;p23"/>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8">
                <a:alphaModFix/>
              </a:blip>
              <a:stretch>
                <a:fillRect b="0" l="0" r="0" t="0"/>
              </a:stretch>
            </a:blipFill>
            <a:ln>
              <a:noFill/>
            </a:ln>
          </p:spPr>
        </p:sp>
        <p:sp>
          <p:nvSpPr>
            <p:cNvPr id="325" name="Google Shape;325;p23"/>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9">
                <a:alphaModFix/>
              </a:blip>
              <a:stretch>
                <a:fillRect b="0" l="0" r="0" t="0"/>
              </a:stretch>
            </a:blipFill>
            <a:ln>
              <a:noFill/>
            </a:ln>
          </p:spPr>
        </p:sp>
        <p:sp>
          <p:nvSpPr>
            <p:cNvPr id="326" name="Google Shape;326;p23"/>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30">
                <a:alphaModFix/>
              </a:blip>
              <a:stretch>
                <a:fillRect b="0" l="0" r="0" t="0"/>
              </a:stretch>
            </a:blipFill>
            <a:ln>
              <a:noFill/>
            </a:ln>
          </p:spPr>
        </p:sp>
        <p:sp>
          <p:nvSpPr>
            <p:cNvPr id="327" name="Google Shape;327;p23"/>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1">
                <a:alphaModFix/>
              </a:blip>
              <a:stretch>
                <a:fillRect b="0" l="0" r="0" t="0"/>
              </a:stretch>
            </a:blipFill>
            <a:ln>
              <a:noFill/>
            </a:ln>
          </p:spPr>
        </p:sp>
        <p:sp>
          <p:nvSpPr>
            <p:cNvPr id="328" name="Google Shape;328;p23"/>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29" name="Google Shape;329;p23"/>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3">
                <a:alphaModFix/>
              </a:blip>
              <a:stretch>
                <a:fillRect b="0" l="0" r="0" t="0"/>
              </a:stretch>
            </a:blipFill>
            <a:ln>
              <a:noFill/>
            </a:ln>
          </p:spPr>
        </p:sp>
        <p:sp>
          <p:nvSpPr>
            <p:cNvPr id="330" name="Google Shape;330;p23"/>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4">
                <a:alphaModFix/>
              </a:blip>
              <a:stretch>
                <a:fillRect b="0" l="0" r="0" t="0"/>
              </a:stretch>
            </a:blipFill>
            <a:ln>
              <a:noFill/>
            </a:ln>
          </p:spPr>
        </p:sp>
        <p:sp>
          <p:nvSpPr>
            <p:cNvPr id="331" name="Google Shape;331;p23"/>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5">
                <a:alphaModFix/>
              </a:blip>
              <a:stretch>
                <a:fillRect b="0" l="0" r="0" t="0"/>
              </a:stretch>
            </a:blipFill>
            <a:ln>
              <a:noFill/>
            </a:ln>
          </p:spPr>
        </p:sp>
        <p:sp>
          <p:nvSpPr>
            <p:cNvPr id="332" name="Google Shape;332;p23"/>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6">
                <a:alphaModFix/>
              </a:blip>
              <a:stretch>
                <a:fillRect b="0" l="0" r="0" t="0"/>
              </a:stretch>
            </a:blipFill>
            <a:ln>
              <a:noFill/>
            </a:ln>
          </p:spPr>
        </p:sp>
        <p:sp>
          <p:nvSpPr>
            <p:cNvPr id="333" name="Google Shape;333;p23"/>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7">
                <a:alphaModFix/>
              </a:blip>
              <a:stretch>
                <a:fillRect b="0" l="0" r="0" t="0"/>
              </a:stretch>
            </a:blipFill>
            <a:ln>
              <a:noFill/>
            </a:ln>
          </p:spPr>
        </p:sp>
        <p:sp>
          <p:nvSpPr>
            <p:cNvPr id="334" name="Google Shape;334;p23"/>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8">
                <a:alphaModFix/>
              </a:blip>
              <a:stretch>
                <a:fillRect b="0" l="0" r="0" t="0"/>
              </a:stretch>
            </a:blipFill>
            <a:ln>
              <a:noFill/>
            </a:ln>
          </p:spPr>
        </p:sp>
        <p:sp>
          <p:nvSpPr>
            <p:cNvPr id="335" name="Google Shape;335;p23"/>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9">
                <a:alphaModFix/>
              </a:blip>
              <a:stretch>
                <a:fillRect b="0" l="0" r="0" t="0"/>
              </a:stretch>
            </a:blipFill>
            <a:ln>
              <a:noFill/>
            </a:ln>
          </p:spPr>
        </p:sp>
        <p:sp>
          <p:nvSpPr>
            <p:cNvPr id="336" name="Google Shape;336;p23"/>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40">
                <a:alphaModFix/>
              </a:blip>
              <a:stretch>
                <a:fillRect b="0" l="0" r="0" t="0"/>
              </a:stretch>
            </a:blipFill>
            <a:ln>
              <a:noFill/>
            </a:ln>
          </p:spPr>
        </p:sp>
        <p:sp>
          <p:nvSpPr>
            <p:cNvPr id="337" name="Google Shape;337;p23"/>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1">
                <a:alphaModFix/>
              </a:blip>
              <a:stretch>
                <a:fillRect b="0" l="0" r="0" t="0"/>
              </a:stretch>
            </a:blipFill>
            <a:ln>
              <a:noFill/>
            </a:ln>
          </p:spPr>
        </p:sp>
        <p:sp>
          <p:nvSpPr>
            <p:cNvPr id="338" name="Google Shape;338;p23"/>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2">
                <a:alphaModFix/>
              </a:blip>
              <a:stretch>
                <a:fillRect b="0" l="0" r="0" t="0"/>
              </a:stretch>
            </a:blipFill>
            <a:ln>
              <a:noFill/>
            </a:ln>
          </p:spPr>
        </p:sp>
      </p:grpSp>
      <p:sp>
        <p:nvSpPr>
          <p:cNvPr id="339" name="Google Shape;339;p23"/>
          <p:cNvSpPr txBox="1"/>
          <p:nvPr/>
        </p:nvSpPr>
        <p:spPr>
          <a:xfrm>
            <a:off x="1175455" y="5505132"/>
            <a:ext cx="4440966" cy="519099"/>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0" i="0" lang="en-US" sz="3749" u="none" cap="none" strike="noStrike">
                <a:solidFill>
                  <a:srgbClr val="29231E"/>
                </a:solidFill>
                <a:latin typeface="Courier Prime"/>
                <a:ea typeface="Courier Prime"/>
                <a:cs typeface="Courier Prime"/>
                <a:sym typeface="Courier Prime"/>
              </a:rPr>
              <a:t>COURIER PRIME</a:t>
            </a:r>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45" name="Google Shape;345;p24"/>
          <p:cNvGrpSpPr/>
          <p:nvPr/>
        </p:nvGrpSpPr>
        <p:grpSpPr>
          <a:xfrm>
            <a:off x="5995272" y="2401409"/>
            <a:ext cx="6297456" cy="2611613"/>
            <a:chOff x="0" y="-28575"/>
            <a:chExt cx="1658589" cy="687832"/>
          </a:xfrm>
        </p:grpSpPr>
        <p:sp>
          <p:nvSpPr>
            <p:cNvPr id="346" name="Google Shape;346;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92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4"/>
          <p:cNvGrpSpPr/>
          <p:nvPr/>
        </p:nvGrpSpPr>
        <p:grpSpPr>
          <a:xfrm>
            <a:off x="5995272" y="5476026"/>
            <a:ext cx="6297456" cy="2611613"/>
            <a:chOff x="0" y="-28575"/>
            <a:chExt cx="1658589" cy="687832"/>
          </a:xfrm>
        </p:grpSpPr>
        <p:sp>
          <p:nvSpPr>
            <p:cNvPr id="349" name="Google Shape;349;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92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4"/>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9231E"/>
                </a:solidFill>
                <a:latin typeface="Alatsi"/>
                <a:ea typeface="Alatsi"/>
                <a:cs typeface="Alatsi"/>
                <a:sym typeface="Alatsi"/>
              </a:rPr>
              <a:t>This presentation template is free for everyone to use thanks to the following:</a:t>
            </a:r>
            <a:endParaRPr/>
          </a:p>
        </p:txBody>
      </p:sp>
      <p:sp>
        <p:nvSpPr>
          <p:cNvPr id="352" name="Google Shape;352;p24"/>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1" lang="en-US" sz="2799" u="none" cap="none" strike="noStrike">
                <a:solidFill>
                  <a:srgbClr val="29231E"/>
                </a:solidFill>
                <a:latin typeface="Alatsi"/>
                <a:ea typeface="Alatsi"/>
                <a:cs typeface="Alatsi"/>
                <a:sym typeface="Alatsi"/>
              </a:rPr>
              <a:t>Happy designing!</a:t>
            </a:r>
            <a:endParaRPr/>
          </a:p>
        </p:txBody>
      </p:sp>
      <p:sp>
        <p:nvSpPr>
          <p:cNvPr id="353" name="Google Shape;353;p24"/>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9231E"/>
                </a:solidFill>
                <a:latin typeface="Alatsi"/>
                <a:ea typeface="Alatsi"/>
                <a:cs typeface="Alatsi"/>
                <a:sym typeface="Alatsi"/>
              </a:rPr>
              <a:t>for the presentation template</a:t>
            </a:r>
            <a:endParaRPr/>
          </a:p>
        </p:txBody>
      </p:sp>
      <p:sp>
        <p:nvSpPr>
          <p:cNvPr id="354" name="Google Shape;354;p24"/>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9231E"/>
                </a:solidFill>
                <a:latin typeface="Alatsi"/>
                <a:ea typeface="Alatsi"/>
                <a:cs typeface="Alatsi"/>
                <a:sym typeface="Alatsi"/>
              </a:rPr>
              <a:t>for the photos</a:t>
            </a:r>
            <a:endParaRPr/>
          </a:p>
        </p:txBody>
      </p:sp>
      <p:sp>
        <p:nvSpPr>
          <p:cNvPr id="355" name="Google Shape;355;p24"/>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9231E"/>
                </a:solidFill>
                <a:latin typeface="Alatsi"/>
                <a:ea typeface="Alatsi"/>
                <a:cs typeface="Alatsi"/>
                <a:sym typeface="Alatsi"/>
              </a:rPr>
              <a:t>Credits</a:t>
            </a:r>
            <a:endParaRPr/>
          </a:p>
        </p:txBody>
      </p:sp>
      <p:sp>
        <p:nvSpPr>
          <p:cNvPr id="356" name="Google Shape;356;p24"/>
          <p:cNvSpPr txBox="1"/>
          <p:nvPr/>
        </p:nvSpPr>
        <p:spPr>
          <a:xfrm>
            <a:off x="6110027" y="6329831"/>
            <a:ext cx="6067945" cy="61499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29231E"/>
                </a:solidFill>
                <a:latin typeface="Alatsi"/>
                <a:ea typeface="Alatsi"/>
                <a:cs typeface="Alatsi"/>
                <a:sym typeface="Alatsi"/>
              </a:rPr>
              <a:t>Pexels, Pixabay</a:t>
            </a:r>
            <a:endParaRPr/>
          </a:p>
        </p:txBody>
      </p:sp>
      <p:pic>
        <p:nvPicPr>
          <p:cNvPr id="357" name="Google Shape;357;p24"/>
          <p:cNvPicPr preferRelativeResize="0"/>
          <p:nvPr/>
        </p:nvPicPr>
        <p:blipFill>
          <a:blip r:embed="rId4">
            <a:alphaModFix/>
          </a:blip>
          <a:stretch>
            <a:fillRect/>
          </a:stretch>
        </p:blipFill>
        <p:spPr>
          <a:xfrm>
            <a:off x="6731775" y="2914808"/>
            <a:ext cx="4774145" cy="1206100"/>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pic>
        <p:nvPicPr>
          <p:cNvPr id="53" name="Google Shape;53;p8"/>
          <p:cNvPicPr preferRelativeResize="0"/>
          <p:nvPr/>
        </p:nvPicPr>
        <p:blipFill>
          <a:blip r:embed="rId3">
            <a:alphaModFix/>
          </a:blip>
          <a:stretch>
            <a:fillRect/>
          </a:stretch>
        </p:blipFill>
        <p:spPr>
          <a:xfrm>
            <a:off x="-4662" y="0"/>
            <a:ext cx="7442200" cy="10287000"/>
          </a:xfrm>
          <a:prstGeom prst="rect">
            <a:avLst/>
          </a:prstGeom>
          <a:noFill/>
          <a:ln>
            <a:noFill/>
          </a:ln>
        </p:spPr>
      </p:pic>
      <p:pic>
        <p:nvPicPr>
          <p:cNvPr id="54" name="Google Shape;54;p8"/>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55" name="Google Shape;55;p8"/>
          <p:cNvSpPr txBox="1"/>
          <p:nvPr/>
        </p:nvSpPr>
        <p:spPr>
          <a:xfrm>
            <a:off x="8778654" y="2633345"/>
            <a:ext cx="8480700" cy="4999500"/>
          </a:xfrm>
          <a:prstGeom prst="rect">
            <a:avLst/>
          </a:prstGeom>
          <a:noFill/>
          <a:ln>
            <a:noFill/>
          </a:ln>
        </p:spPr>
        <p:txBody>
          <a:bodyPr anchorCtr="0" anchor="t" bIns="0" lIns="0" spcFirstLastPara="1" rIns="0" wrap="square" tIns="0">
            <a:spAutoFit/>
          </a:bodyPr>
          <a:lstStyle/>
          <a:p>
            <a:pPr indent="-604520" lvl="1" marL="1209041" marR="0" rtl="0" algn="l">
              <a:lnSpc>
                <a:spcPct val="120000"/>
              </a:lnSpc>
              <a:spcBef>
                <a:spcPts val="0"/>
              </a:spcBef>
              <a:spcAft>
                <a:spcPts val="0"/>
              </a:spcAft>
              <a:buClr>
                <a:srgbClr val="29231E"/>
              </a:buClr>
              <a:buSzPts val="5600"/>
              <a:buFont typeface="Alatsi"/>
              <a:buAutoNum type="arabicPeriod"/>
            </a:pPr>
            <a:r>
              <a:rPr b="0" i="0" lang="en-US" sz="5600" u="none" cap="none" strike="noStrike">
                <a:solidFill>
                  <a:srgbClr val="29231E"/>
                </a:solidFill>
                <a:latin typeface="Alatsi"/>
                <a:ea typeface="Alatsi"/>
                <a:cs typeface="Alatsi"/>
                <a:sym typeface="Alatsi"/>
              </a:rPr>
              <a:t>introduction</a:t>
            </a:r>
            <a:endParaRPr/>
          </a:p>
          <a:p>
            <a:pPr indent="-604520" lvl="1" marL="1209041" marR="0" rtl="0" algn="l">
              <a:lnSpc>
                <a:spcPct val="120000"/>
              </a:lnSpc>
              <a:spcBef>
                <a:spcPts val="0"/>
              </a:spcBef>
              <a:spcAft>
                <a:spcPts val="0"/>
              </a:spcAft>
              <a:buClr>
                <a:srgbClr val="29231E"/>
              </a:buClr>
              <a:buSzPts val="5600"/>
              <a:buFont typeface="Alatsi"/>
              <a:buAutoNum type="arabicPeriod"/>
            </a:pPr>
            <a:r>
              <a:rPr b="0" i="0" lang="en-US" sz="5600" u="none" cap="none" strike="noStrike">
                <a:solidFill>
                  <a:srgbClr val="29231E"/>
                </a:solidFill>
                <a:latin typeface="Alatsi"/>
                <a:ea typeface="Alatsi"/>
                <a:cs typeface="Alatsi"/>
                <a:sym typeface="Alatsi"/>
              </a:rPr>
              <a:t>about us</a:t>
            </a:r>
            <a:endParaRPr/>
          </a:p>
          <a:p>
            <a:pPr indent="-604520" lvl="1" marL="1209041" marR="0" rtl="0" algn="l">
              <a:lnSpc>
                <a:spcPct val="120000"/>
              </a:lnSpc>
              <a:spcBef>
                <a:spcPts val="0"/>
              </a:spcBef>
              <a:spcAft>
                <a:spcPts val="0"/>
              </a:spcAft>
              <a:buClr>
                <a:srgbClr val="29231E"/>
              </a:buClr>
              <a:buSzPts val="5600"/>
              <a:buFont typeface="Alatsi"/>
              <a:buAutoNum type="arabicPeriod"/>
            </a:pPr>
            <a:r>
              <a:rPr b="0" i="0" lang="en-US" sz="5600" u="none" cap="none" strike="noStrike">
                <a:solidFill>
                  <a:srgbClr val="29231E"/>
                </a:solidFill>
                <a:latin typeface="Alatsi"/>
                <a:ea typeface="Alatsi"/>
                <a:cs typeface="Alatsi"/>
                <a:sym typeface="Alatsi"/>
              </a:rPr>
              <a:t>our projects</a:t>
            </a:r>
            <a:endParaRPr/>
          </a:p>
          <a:p>
            <a:pPr indent="-604520" lvl="1" marL="1209041" marR="0" rtl="0" algn="l">
              <a:lnSpc>
                <a:spcPct val="120000"/>
              </a:lnSpc>
              <a:spcBef>
                <a:spcPts val="0"/>
              </a:spcBef>
              <a:spcAft>
                <a:spcPts val="0"/>
              </a:spcAft>
              <a:buClr>
                <a:srgbClr val="29231E"/>
              </a:buClr>
              <a:buSzPts val="5600"/>
              <a:buFont typeface="Alatsi"/>
              <a:buAutoNum type="arabicPeriod"/>
            </a:pPr>
            <a:r>
              <a:rPr b="0" i="0" lang="en-US" sz="5600" u="none" cap="none" strike="noStrike">
                <a:solidFill>
                  <a:srgbClr val="29231E"/>
                </a:solidFill>
                <a:latin typeface="Alatsi"/>
                <a:ea typeface="Alatsi"/>
                <a:cs typeface="Alatsi"/>
                <a:sym typeface="Alatsi"/>
              </a:rPr>
              <a:t>chapter title</a:t>
            </a:r>
            <a:endParaRPr/>
          </a:p>
          <a:p>
            <a:pPr indent="-604520" lvl="1" marL="1209041" marR="0" rtl="0" algn="l">
              <a:lnSpc>
                <a:spcPct val="120000"/>
              </a:lnSpc>
              <a:spcBef>
                <a:spcPts val="0"/>
              </a:spcBef>
              <a:spcAft>
                <a:spcPts val="0"/>
              </a:spcAft>
              <a:buClr>
                <a:srgbClr val="29231E"/>
              </a:buClr>
              <a:buSzPts val="5600"/>
              <a:buFont typeface="Alatsi"/>
              <a:buAutoNum type="arabicPeriod"/>
            </a:pPr>
            <a:r>
              <a:rPr b="0" i="0" lang="en-US" sz="5600" u="none" cap="none" strike="noStrike">
                <a:solidFill>
                  <a:srgbClr val="29231E"/>
                </a:solidFill>
                <a:latin typeface="Alatsi"/>
                <a:ea typeface="Alatsi"/>
                <a:cs typeface="Alatsi"/>
                <a:sym typeface="Alatsi"/>
              </a:rPr>
              <a:t>chapter title</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9"/>
          <p:cNvPicPr preferRelativeResize="0"/>
          <p:nvPr/>
        </p:nvPicPr>
        <p:blipFill>
          <a:blip r:embed="rId3">
            <a:alphaModFix/>
          </a:blip>
          <a:stretch>
            <a:fillRect/>
          </a:stretch>
        </p:blipFill>
        <p:spPr>
          <a:xfrm>
            <a:off x="0" y="0"/>
            <a:ext cx="18288000" cy="10412027"/>
          </a:xfrm>
          <a:prstGeom prst="rect">
            <a:avLst/>
          </a:prstGeom>
          <a:noFill/>
          <a:ln>
            <a:noFill/>
          </a:ln>
        </p:spPr>
      </p:pic>
      <p:grpSp>
        <p:nvGrpSpPr>
          <p:cNvPr id="61" name="Google Shape;61;p9"/>
          <p:cNvGrpSpPr/>
          <p:nvPr/>
        </p:nvGrpSpPr>
        <p:grpSpPr>
          <a:xfrm>
            <a:off x="2277056" y="3600450"/>
            <a:ext cx="13733888" cy="3086100"/>
            <a:chOff x="0" y="0"/>
            <a:chExt cx="3617156" cy="812800"/>
          </a:xfrm>
        </p:grpSpPr>
        <p:sp>
          <p:nvSpPr>
            <p:cNvPr id="62" name="Google Shape;62;p9"/>
            <p:cNvSpPr/>
            <p:nvPr/>
          </p:nvSpPr>
          <p:spPr>
            <a:xfrm>
              <a:off x="0" y="0"/>
              <a:ext cx="3617156" cy="812800"/>
            </a:xfrm>
            <a:custGeom>
              <a:rect b="b" l="l" r="r" t="t"/>
              <a:pathLst>
                <a:path extrusionOk="0" h="812800" w="3617156">
                  <a:moveTo>
                    <a:pt x="0" y="0"/>
                  </a:moveTo>
                  <a:lnTo>
                    <a:pt x="3617156" y="0"/>
                  </a:lnTo>
                  <a:lnTo>
                    <a:pt x="3617156" y="812800"/>
                  </a:lnTo>
                  <a:lnTo>
                    <a:pt x="0" y="812800"/>
                  </a:lnTo>
                  <a:close/>
                </a:path>
              </a:pathLst>
            </a:custGeom>
            <a:solidFill>
              <a:srgbClr val="FFFFFF"/>
            </a:solidFill>
            <a:ln>
              <a:noFill/>
            </a:ln>
          </p:spPr>
        </p:sp>
        <p:sp>
          <p:nvSpPr>
            <p:cNvPr id="63" name="Google Shape;63;p9"/>
            <p:cNvSpPr txBox="1"/>
            <p:nvPr/>
          </p:nvSpPr>
          <p:spPr>
            <a:xfrm>
              <a:off x="0" y="9525"/>
              <a:ext cx="3617156" cy="8032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 name="Google Shape;64;p9"/>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65" name="Google Shape;65;p9"/>
          <p:cNvSpPr txBox="1"/>
          <p:nvPr/>
        </p:nvSpPr>
        <p:spPr>
          <a:xfrm>
            <a:off x="2707926" y="4362450"/>
            <a:ext cx="7176343" cy="15621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307" u="none" cap="none" strike="noStrike">
                <a:solidFill>
                  <a:srgbClr val="29231E"/>
                </a:solidFill>
                <a:latin typeface="Alatsi"/>
                <a:ea typeface="Alatsi"/>
                <a:cs typeface="Alatsi"/>
                <a:sym typeface="Alatsi"/>
              </a:rPr>
              <a:t>introduction</a:t>
            </a:r>
            <a:endParaRPr/>
          </a:p>
        </p:txBody>
      </p:sp>
      <p:sp>
        <p:nvSpPr>
          <p:cNvPr id="66" name="Google Shape;66;p9"/>
          <p:cNvSpPr txBox="1"/>
          <p:nvPr/>
        </p:nvSpPr>
        <p:spPr>
          <a:xfrm>
            <a:off x="10101624" y="4833175"/>
            <a:ext cx="1484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chapter</a:t>
            </a:r>
            <a:endParaRPr/>
          </a:p>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one</a:t>
            </a:r>
            <a:endParaRPr/>
          </a:p>
        </p:txBody>
      </p:sp>
      <p:cxnSp>
        <p:nvCxnSpPr>
          <p:cNvPr id="67" name="Google Shape;67;p9"/>
          <p:cNvCxnSpPr/>
          <p:nvPr/>
        </p:nvCxnSpPr>
        <p:spPr>
          <a:xfrm>
            <a:off x="11838353" y="5162550"/>
            <a:ext cx="2890284" cy="0"/>
          </a:xfrm>
          <a:prstGeom prst="straightConnector1">
            <a:avLst/>
          </a:prstGeom>
          <a:noFill/>
          <a:ln cap="flat" cmpd="sng" w="38100">
            <a:solidFill>
              <a:srgbClr val="29231E"/>
            </a:solidFill>
            <a:prstDash val="solid"/>
            <a:round/>
            <a:headEnd len="sm" w="sm" type="none"/>
            <a:tailEnd len="sm" w="sm" type="none"/>
          </a:ln>
        </p:spPr>
      </p:cxnSp>
      <p:sp>
        <p:nvSpPr>
          <p:cNvPr id="68" name="Google Shape;68;p9"/>
          <p:cNvSpPr txBox="1"/>
          <p:nvPr/>
        </p:nvSpPr>
        <p:spPr>
          <a:xfrm>
            <a:off x="15113013" y="4972050"/>
            <a:ext cx="5484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001</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0"/>
          <p:cNvPicPr preferRelativeResize="0"/>
          <p:nvPr/>
        </p:nvPicPr>
        <p:blipFill>
          <a:blip r:embed="rId3">
            <a:alphaModFix/>
          </a:blip>
          <a:stretch>
            <a:fillRect/>
          </a:stretch>
        </p:blipFill>
        <p:spPr>
          <a:xfrm>
            <a:off x="9680375" y="0"/>
            <a:ext cx="10287000" cy="10287000"/>
          </a:xfrm>
          <a:prstGeom prst="rect">
            <a:avLst/>
          </a:prstGeom>
          <a:noFill/>
          <a:ln>
            <a:noFill/>
          </a:ln>
        </p:spPr>
      </p:pic>
      <p:pic>
        <p:nvPicPr>
          <p:cNvPr id="74" name="Google Shape;74;p10"/>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75" name="Google Shape;75;p10"/>
          <p:cNvPicPr preferRelativeResize="0"/>
          <p:nvPr/>
        </p:nvPicPr>
        <p:blipFill>
          <a:blip r:embed="rId5">
            <a:alphaModFix/>
          </a:blip>
          <a:stretch>
            <a:fillRect/>
          </a:stretch>
        </p:blipFill>
        <p:spPr>
          <a:xfrm>
            <a:off x="9680375" y="473291"/>
            <a:ext cx="8607624" cy="9813710"/>
          </a:xfrm>
          <a:prstGeom prst="rect">
            <a:avLst/>
          </a:prstGeom>
          <a:noFill/>
          <a:ln>
            <a:noFill/>
          </a:ln>
        </p:spPr>
      </p:pic>
      <p:sp>
        <p:nvSpPr>
          <p:cNvPr id="76" name="Google Shape;76;p10"/>
          <p:cNvSpPr txBox="1"/>
          <p:nvPr/>
        </p:nvSpPr>
        <p:spPr>
          <a:xfrm>
            <a:off x="1028700" y="3217155"/>
            <a:ext cx="7462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29231E"/>
                </a:solidFill>
                <a:latin typeface="Alatsi"/>
                <a:ea typeface="Alatsi"/>
                <a:cs typeface="Alatsi"/>
                <a:sym typeface="Alatsi"/>
              </a:rPr>
              <a:t>welcome to presentation</a:t>
            </a:r>
            <a:endParaRPr/>
          </a:p>
        </p:txBody>
      </p:sp>
      <p:cxnSp>
        <p:nvCxnSpPr>
          <p:cNvPr id="77" name="Google Shape;77;p10"/>
          <p:cNvCxnSpPr/>
          <p:nvPr/>
        </p:nvCxnSpPr>
        <p:spPr>
          <a:xfrm>
            <a:off x="5649592" y="3907400"/>
            <a:ext cx="2841238" cy="0"/>
          </a:xfrm>
          <a:prstGeom prst="straightConnector1">
            <a:avLst/>
          </a:prstGeom>
          <a:noFill/>
          <a:ln cap="flat" cmpd="sng" w="38100">
            <a:solidFill>
              <a:srgbClr val="29231E"/>
            </a:solidFill>
            <a:prstDash val="solid"/>
            <a:round/>
            <a:headEnd len="sm" w="sm" type="none"/>
            <a:tailEnd len="sm" w="sm" type="none"/>
          </a:ln>
        </p:spPr>
      </p:cxnSp>
      <p:sp>
        <p:nvSpPr>
          <p:cNvPr id="78" name="Google Shape;78;p10"/>
          <p:cNvSpPr txBox="1"/>
          <p:nvPr/>
        </p:nvSpPr>
        <p:spPr>
          <a:xfrm>
            <a:off x="1028700" y="4862195"/>
            <a:ext cx="7462200" cy="2216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29231E"/>
                </a:solidFill>
                <a:latin typeface="Alatsi"/>
                <a:ea typeface="Alatsi"/>
                <a:cs typeface="Alatsi"/>
                <a:sym typeface="Alatsi"/>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grpSp>
        <p:nvGrpSpPr>
          <p:cNvPr id="83" name="Google Shape;83;p11"/>
          <p:cNvGrpSpPr/>
          <p:nvPr/>
        </p:nvGrpSpPr>
        <p:grpSpPr>
          <a:xfrm>
            <a:off x="1028700" y="3984238"/>
            <a:ext cx="5274062" cy="5274062"/>
            <a:chOff x="0" y="0"/>
            <a:chExt cx="1389053" cy="1389053"/>
          </a:xfrm>
        </p:grpSpPr>
        <p:sp>
          <p:nvSpPr>
            <p:cNvPr id="84" name="Google Shape;84;p11"/>
            <p:cNvSpPr/>
            <p:nvPr/>
          </p:nvSpPr>
          <p:spPr>
            <a:xfrm>
              <a:off x="0" y="0"/>
              <a:ext cx="1389053" cy="1389053"/>
            </a:xfrm>
            <a:custGeom>
              <a:rect b="b" l="l" r="r" t="t"/>
              <a:pathLst>
                <a:path extrusionOk="0" h="1389053" w="1389053">
                  <a:moveTo>
                    <a:pt x="0" y="0"/>
                  </a:moveTo>
                  <a:lnTo>
                    <a:pt x="1389053" y="0"/>
                  </a:lnTo>
                  <a:lnTo>
                    <a:pt x="1389053" y="1389053"/>
                  </a:lnTo>
                  <a:lnTo>
                    <a:pt x="0" y="1389053"/>
                  </a:lnTo>
                  <a:close/>
                </a:path>
              </a:pathLst>
            </a:custGeom>
            <a:solidFill>
              <a:srgbClr val="000000"/>
            </a:solidFill>
            <a:ln>
              <a:noFill/>
            </a:ln>
          </p:spPr>
        </p:sp>
        <p:sp>
          <p:nvSpPr>
            <p:cNvPr id="85" name="Google Shape;85;p11"/>
            <p:cNvSpPr txBox="1"/>
            <p:nvPr/>
          </p:nvSpPr>
          <p:spPr>
            <a:xfrm>
              <a:off x="0" y="9525"/>
              <a:ext cx="1389053" cy="137952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11"/>
          <p:cNvGrpSpPr/>
          <p:nvPr/>
        </p:nvGrpSpPr>
        <p:grpSpPr>
          <a:xfrm>
            <a:off x="6506969" y="3984238"/>
            <a:ext cx="5274062" cy="5274062"/>
            <a:chOff x="0" y="0"/>
            <a:chExt cx="1389053" cy="1389053"/>
          </a:xfrm>
        </p:grpSpPr>
        <p:sp>
          <p:nvSpPr>
            <p:cNvPr id="87" name="Google Shape;87;p11"/>
            <p:cNvSpPr/>
            <p:nvPr/>
          </p:nvSpPr>
          <p:spPr>
            <a:xfrm>
              <a:off x="0" y="0"/>
              <a:ext cx="1389053" cy="1389053"/>
            </a:xfrm>
            <a:custGeom>
              <a:rect b="b" l="l" r="r" t="t"/>
              <a:pathLst>
                <a:path extrusionOk="0" h="1389053" w="1389053">
                  <a:moveTo>
                    <a:pt x="0" y="0"/>
                  </a:moveTo>
                  <a:lnTo>
                    <a:pt x="1389053" y="0"/>
                  </a:lnTo>
                  <a:lnTo>
                    <a:pt x="1389053" y="1389053"/>
                  </a:lnTo>
                  <a:lnTo>
                    <a:pt x="0" y="1389053"/>
                  </a:lnTo>
                  <a:close/>
                </a:path>
              </a:pathLst>
            </a:custGeom>
            <a:solidFill>
              <a:srgbClr val="000000"/>
            </a:solidFill>
            <a:ln>
              <a:noFill/>
            </a:ln>
          </p:spPr>
        </p:sp>
        <p:sp>
          <p:nvSpPr>
            <p:cNvPr id="88" name="Google Shape;88;p11"/>
            <p:cNvSpPr txBox="1"/>
            <p:nvPr/>
          </p:nvSpPr>
          <p:spPr>
            <a:xfrm>
              <a:off x="0" y="9525"/>
              <a:ext cx="1389053" cy="137952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1"/>
          <p:cNvGrpSpPr/>
          <p:nvPr/>
        </p:nvGrpSpPr>
        <p:grpSpPr>
          <a:xfrm>
            <a:off x="11985238" y="3984238"/>
            <a:ext cx="5274062" cy="5274062"/>
            <a:chOff x="0" y="0"/>
            <a:chExt cx="1389053" cy="1389053"/>
          </a:xfrm>
        </p:grpSpPr>
        <p:sp>
          <p:nvSpPr>
            <p:cNvPr id="90" name="Google Shape;90;p11"/>
            <p:cNvSpPr/>
            <p:nvPr/>
          </p:nvSpPr>
          <p:spPr>
            <a:xfrm>
              <a:off x="0" y="0"/>
              <a:ext cx="1389053" cy="1389053"/>
            </a:xfrm>
            <a:custGeom>
              <a:rect b="b" l="l" r="r" t="t"/>
              <a:pathLst>
                <a:path extrusionOk="0" h="1389053" w="1389053">
                  <a:moveTo>
                    <a:pt x="0" y="0"/>
                  </a:moveTo>
                  <a:lnTo>
                    <a:pt x="1389053" y="0"/>
                  </a:lnTo>
                  <a:lnTo>
                    <a:pt x="1389053" y="1389053"/>
                  </a:lnTo>
                  <a:lnTo>
                    <a:pt x="0" y="1389053"/>
                  </a:lnTo>
                  <a:close/>
                </a:path>
              </a:pathLst>
            </a:custGeom>
            <a:solidFill>
              <a:srgbClr val="000000"/>
            </a:solidFill>
            <a:ln>
              <a:noFill/>
            </a:ln>
          </p:spPr>
        </p:sp>
        <p:sp>
          <p:nvSpPr>
            <p:cNvPr id="91" name="Google Shape;91;p11"/>
            <p:cNvSpPr txBox="1"/>
            <p:nvPr/>
          </p:nvSpPr>
          <p:spPr>
            <a:xfrm>
              <a:off x="0" y="9525"/>
              <a:ext cx="1389053" cy="137952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2" name="Google Shape;92;p11"/>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93" name="Google Shape;93;p11"/>
          <p:cNvCxnSpPr/>
          <p:nvPr/>
        </p:nvCxnSpPr>
        <p:spPr>
          <a:xfrm>
            <a:off x="1028700" y="2909924"/>
            <a:ext cx="16230600" cy="0"/>
          </a:xfrm>
          <a:prstGeom prst="straightConnector1">
            <a:avLst/>
          </a:prstGeom>
          <a:noFill/>
          <a:ln cap="flat" cmpd="sng" w="38100">
            <a:solidFill>
              <a:srgbClr val="29231E"/>
            </a:solidFill>
            <a:prstDash val="solid"/>
            <a:round/>
            <a:headEnd len="sm" w="sm" type="none"/>
            <a:tailEnd len="sm" w="sm" type="none"/>
          </a:ln>
        </p:spPr>
      </p:cxnSp>
      <p:sp>
        <p:nvSpPr>
          <p:cNvPr id="94" name="Google Shape;94;p11"/>
          <p:cNvSpPr txBox="1"/>
          <p:nvPr/>
        </p:nvSpPr>
        <p:spPr>
          <a:xfrm>
            <a:off x="1087332" y="1133475"/>
            <a:ext cx="5215430" cy="742315"/>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5600" u="none" cap="none" strike="noStrike">
                <a:solidFill>
                  <a:srgbClr val="29231E"/>
                </a:solidFill>
                <a:latin typeface="Alatsi"/>
                <a:ea typeface="Alatsi"/>
                <a:cs typeface="Alatsi"/>
                <a:sym typeface="Alatsi"/>
              </a:rPr>
              <a:t>our company</a:t>
            </a:r>
            <a:endParaRPr/>
          </a:p>
        </p:txBody>
      </p:sp>
      <p:sp>
        <p:nvSpPr>
          <p:cNvPr id="95" name="Google Shape;95;p11"/>
          <p:cNvSpPr txBox="1"/>
          <p:nvPr/>
        </p:nvSpPr>
        <p:spPr>
          <a:xfrm>
            <a:off x="1824484" y="5491364"/>
            <a:ext cx="3682494"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CF9"/>
                </a:solidFill>
                <a:latin typeface="Alatsi"/>
                <a:ea typeface="Alatsi"/>
                <a:cs typeface="Alatsi"/>
                <a:sym typeface="Alatsi"/>
              </a:rPr>
              <a:t>who we are?</a:t>
            </a:r>
            <a:endParaRPr/>
          </a:p>
        </p:txBody>
      </p:sp>
      <p:sp>
        <p:nvSpPr>
          <p:cNvPr id="96" name="Google Shape;96;p11"/>
          <p:cNvSpPr txBox="1"/>
          <p:nvPr/>
        </p:nvSpPr>
        <p:spPr>
          <a:xfrm>
            <a:off x="1824484" y="5942849"/>
            <a:ext cx="3682500" cy="166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CF9"/>
                </a:solidFill>
                <a:latin typeface="Alatsi"/>
                <a:ea typeface="Alatsi"/>
                <a:cs typeface="Alatsi"/>
                <a:sym typeface="Alatsi"/>
              </a:rPr>
              <a:t>Elaborate on your topic here. Lorem ipsum dolor sit amet, consectetur adipiscing elit, sed do eiusmod tempor incididunt ut labore et dolore magna aliqua. A diam maecenas sed enim ut sem viverra aliquet eget.</a:t>
            </a:r>
            <a:endParaRPr/>
          </a:p>
        </p:txBody>
      </p:sp>
      <p:sp>
        <p:nvSpPr>
          <p:cNvPr id="97" name="Google Shape;97;p11"/>
          <p:cNvSpPr txBox="1"/>
          <p:nvPr/>
        </p:nvSpPr>
        <p:spPr>
          <a:xfrm>
            <a:off x="7302753" y="5491364"/>
            <a:ext cx="3682494"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CF9"/>
                </a:solidFill>
                <a:latin typeface="Alatsi"/>
                <a:ea typeface="Alatsi"/>
                <a:cs typeface="Alatsi"/>
                <a:sym typeface="Alatsi"/>
              </a:rPr>
              <a:t>what we do?</a:t>
            </a:r>
            <a:endParaRPr/>
          </a:p>
        </p:txBody>
      </p:sp>
      <p:sp>
        <p:nvSpPr>
          <p:cNvPr id="98" name="Google Shape;98;p11"/>
          <p:cNvSpPr txBox="1"/>
          <p:nvPr/>
        </p:nvSpPr>
        <p:spPr>
          <a:xfrm>
            <a:off x="7302753" y="5942849"/>
            <a:ext cx="3682500" cy="166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CF9"/>
                </a:solidFill>
                <a:latin typeface="Alatsi"/>
                <a:ea typeface="Alatsi"/>
                <a:cs typeface="Alatsi"/>
                <a:sym typeface="Alatsi"/>
              </a:rPr>
              <a:t>Elaborate on your topic here. Lorem ipsum dolor sit amet, consectetur adipiscing elit, sed do eiusmod tempor incididunt ut labore et dolore magna aliqua. A diam maecenas sed enim ut sem viverra aliquet eget.</a:t>
            </a:r>
            <a:endParaRPr/>
          </a:p>
        </p:txBody>
      </p:sp>
      <p:sp>
        <p:nvSpPr>
          <p:cNvPr id="99" name="Google Shape;99;p11"/>
          <p:cNvSpPr txBox="1"/>
          <p:nvPr/>
        </p:nvSpPr>
        <p:spPr>
          <a:xfrm>
            <a:off x="12781022" y="5491364"/>
            <a:ext cx="3682494"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CF9"/>
                </a:solidFill>
                <a:latin typeface="Alatsi"/>
                <a:ea typeface="Alatsi"/>
                <a:cs typeface="Alatsi"/>
                <a:sym typeface="Alatsi"/>
              </a:rPr>
              <a:t>why we do?</a:t>
            </a:r>
            <a:endParaRPr/>
          </a:p>
        </p:txBody>
      </p:sp>
      <p:sp>
        <p:nvSpPr>
          <p:cNvPr id="100" name="Google Shape;100;p11"/>
          <p:cNvSpPr txBox="1"/>
          <p:nvPr/>
        </p:nvSpPr>
        <p:spPr>
          <a:xfrm>
            <a:off x="12781022" y="5942849"/>
            <a:ext cx="3682500" cy="166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CF9"/>
                </a:solidFill>
                <a:latin typeface="Alatsi"/>
                <a:ea typeface="Alatsi"/>
                <a:cs typeface="Alatsi"/>
                <a:sym typeface="Alatsi"/>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2"/>
          <p:cNvPicPr preferRelativeResize="0"/>
          <p:nvPr/>
        </p:nvPicPr>
        <p:blipFill>
          <a:blip r:embed="rId3">
            <a:alphaModFix/>
          </a:blip>
          <a:stretch>
            <a:fillRect/>
          </a:stretch>
        </p:blipFill>
        <p:spPr>
          <a:xfrm>
            <a:off x="5870" y="-4017150"/>
            <a:ext cx="18267645" cy="18321300"/>
          </a:xfrm>
          <a:prstGeom prst="rect">
            <a:avLst/>
          </a:prstGeom>
          <a:noFill/>
          <a:ln>
            <a:noFill/>
          </a:ln>
        </p:spPr>
      </p:pic>
      <p:grpSp>
        <p:nvGrpSpPr>
          <p:cNvPr id="106" name="Google Shape;106;p12"/>
          <p:cNvGrpSpPr/>
          <p:nvPr/>
        </p:nvGrpSpPr>
        <p:grpSpPr>
          <a:xfrm>
            <a:off x="2277056" y="3600450"/>
            <a:ext cx="13733888" cy="3086100"/>
            <a:chOff x="0" y="0"/>
            <a:chExt cx="3617156" cy="812800"/>
          </a:xfrm>
        </p:grpSpPr>
        <p:sp>
          <p:nvSpPr>
            <p:cNvPr id="107" name="Google Shape;107;p12"/>
            <p:cNvSpPr/>
            <p:nvPr/>
          </p:nvSpPr>
          <p:spPr>
            <a:xfrm>
              <a:off x="0" y="0"/>
              <a:ext cx="3617156" cy="812800"/>
            </a:xfrm>
            <a:custGeom>
              <a:rect b="b" l="l" r="r" t="t"/>
              <a:pathLst>
                <a:path extrusionOk="0" h="812800" w="3617156">
                  <a:moveTo>
                    <a:pt x="0" y="0"/>
                  </a:moveTo>
                  <a:lnTo>
                    <a:pt x="3617156" y="0"/>
                  </a:lnTo>
                  <a:lnTo>
                    <a:pt x="3617156" y="812800"/>
                  </a:lnTo>
                  <a:lnTo>
                    <a:pt x="0" y="812800"/>
                  </a:lnTo>
                  <a:close/>
                </a:path>
              </a:pathLst>
            </a:custGeom>
            <a:solidFill>
              <a:srgbClr val="FFFFFF"/>
            </a:solidFill>
            <a:ln>
              <a:noFill/>
            </a:ln>
          </p:spPr>
        </p:sp>
        <p:sp>
          <p:nvSpPr>
            <p:cNvPr id="108" name="Google Shape;108;p12"/>
            <p:cNvSpPr txBox="1"/>
            <p:nvPr/>
          </p:nvSpPr>
          <p:spPr>
            <a:xfrm>
              <a:off x="0" y="9525"/>
              <a:ext cx="3617156" cy="8032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9" name="Google Shape;109;p12"/>
          <p:cNvPicPr preferRelativeResize="0"/>
          <p:nvPr/>
        </p:nvPicPr>
        <p:blipFill>
          <a:blip r:embed="rId4">
            <a:alphaModFix/>
          </a:blip>
          <a:stretch>
            <a:fillRect/>
          </a:stretch>
        </p:blipFill>
        <p:spPr>
          <a:xfrm>
            <a:off x="0" y="0"/>
            <a:ext cx="18288000" cy="10287000"/>
          </a:xfrm>
          <a:prstGeom prst="rect">
            <a:avLst/>
          </a:prstGeom>
          <a:noFill/>
          <a:ln>
            <a:noFill/>
          </a:ln>
        </p:spPr>
      </p:pic>
      <p:cxnSp>
        <p:nvCxnSpPr>
          <p:cNvPr id="110" name="Google Shape;110;p12"/>
          <p:cNvCxnSpPr/>
          <p:nvPr/>
        </p:nvCxnSpPr>
        <p:spPr>
          <a:xfrm>
            <a:off x="9879369" y="5162550"/>
            <a:ext cx="4849269" cy="0"/>
          </a:xfrm>
          <a:prstGeom prst="straightConnector1">
            <a:avLst/>
          </a:prstGeom>
          <a:noFill/>
          <a:ln cap="flat" cmpd="sng" w="38100">
            <a:solidFill>
              <a:srgbClr val="29231E"/>
            </a:solidFill>
            <a:prstDash val="solid"/>
            <a:round/>
            <a:headEnd len="sm" w="sm" type="none"/>
            <a:tailEnd len="sm" w="sm" type="none"/>
          </a:ln>
        </p:spPr>
      </p:cxnSp>
      <p:sp>
        <p:nvSpPr>
          <p:cNvPr id="111" name="Google Shape;111;p12"/>
          <p:cNvSpPr txBox="1"/>
          <p:nvPr/>
        </p:nvSpPr>
        <p:spPr>
          <a:xfrm>
            <a:off x="2707926" y="4362450"/>
            <a:ext cx="4852764" cy="15621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307" u="none" cap="none" strike="noStrike">
                <a:solidFill>
                  <a:srgbClr val="29231E"/>
                </a:solidFill>
                <a:latin typeface="Alatsi"/>
                <a:ea typeface="Alatsi"/>
                <a:cs typeface="Alatsi"/>
                <a:sym typeface="Alatsi"/>
              </a:rPr>
              <a:t>about us</a:t>
            </a:r>
            <a:endParaRPr/>
          </a:p>
        </p:txBody>
      </p:sp>
      <p:sp>
        <p:nvSpPr>
          <p:cNvPr id="112" name="Google Shape;112;p12"/>
          <p:cNvSpPr txBox="1"/>
          <p:nvPr/>
        </p:nvSpPr>
        <p:spPr>
          <a:xfrm>
            <a:off x="8142651" y="4833175"/>
            <a:ext cx="1448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chapter</a:t>
            </a:r>
            <a:endParaRPr/>
          </a:p>
          <a:p>
            <a:pPr indent="0" lvl="0" marL="0" marR="0" rtl="0" algn="l">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two</a:t>
            </a:r>
            <a:endParaRPr/>
          </a:p>
        </p:txBody>
      </p:sp>
      <p:sp>
        <p:nvSpPr>
          <p:cNvPr id="113" name="Google Shape;113;p12"/>
          <p:cNvSpPr txBox="1"/>
          <p:nvPr/>
        </p:nvSpPr>
        <p:spPr>
          <a:xfrm>
            <a:off x="15113013" y="4972050"/>
            <a:ext cx="5484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29231E"/>
                </a:solidFill>
                <a:latin typeface="Courier Prime"/>
                <a:ea typeface="Courier Prime"/>
                <a:cs typeface="Courier Prime"/>
                <a:sym typeface="Courier Prime"/>
              </a:rPr>
              <a:t>002</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3"/>
          <p:cNvPicPr preferRelativeResize="0"/>
          <p:nvPr/>
        </p:nvPicPr>
        <p:blipFill>
          <a:blip r:embed="rId3">
            <a:alphaModFix/>
          </a:blip>
          <a:stretch>
            <a:fillRect/>
          </a:stretch>
        </p:blipFill>
        <p:spPr>
          <a:xfrm>
            <a:off x="9703900" y="-1887075"/>
            <a:ext cx="7555399" cy="7555399"/>
          </a:xfrm>
          <a:prstGeom prst="rect">
            <a:avLst/>
          </a:prstGeom>
          <a:noFill/>
          <a:ln>
            <a:noFill/>
          </a:ln>
        </p:spPr>
      </p:pic>
      <p:pic>
        <p:nvPicPr>
          <p:cNvPr id="119" name="Google Shape;119;p13"/>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120" name="Google Shape;120;p13"/>
          <p:cNvPicPr preferRelativeResize="0"/>
          <p:nvPr/>
        </p:nvPicPr>
        <p:blipFill>
          <a:blip r:embed="rId5">
            <a:alphaModFix/>
          </a:blip>
          <a:stretch>
            <a:fillRect/>
          </a:stretch>
        </p:blipFill>
        <p:spPr>
          <a:xfrm>
            <a:off x="1028700" y="1028700"/>
            <a:ext cx="3466250" cy="4786726"/>
          </a:xfrm>
          <a:prstGeom prst="rect">
            <a:avLst/>
          </a:prstGeom>
          <a:noFill/>
          <a:ln>
            <a:noFill/>
          </a:ln>
        </p:spPr>
      </p:pic>
      <p:pic>
        <p:nvPicPr>
          <p:cNvPr id="121" name="Google Shape;121;p13"/>
          <p:cNvPicPr preferRelativeResize="0"/>
          <p:nvPr/>
        </p:nvPicPr>
        <p:blipFill>
          <a:blip r:embed="rId6">
            <a:alphaModFix/>
          </a:blip>
          <a:stretch>
            <a:fillRect/>
          </a:stretch>
        </p:blipFill>
        <p:spPr>
          <a:xfrm>
            <a:off x="4825025" y="1028700"/>
            <a:ext cx="3466250" cy="4786726"/>
          </a:xfrm>
          <a:prstGeom prst="rect">
            <a:avLst/>
          </a:prstGeom>
          <a:noFill/>
          <a:ln>
            <a:noFill/>
          </a:ln>
        </p:spPr>
      </p:pic>
      <p:pic>
        <p:nvPicPr>
          <p:cNvPr id="122" name="Google Shape;122;p13"/>
          <p:cNvPicPr preferRelativeResize="0"/>
          <p:nvPr/>
        </p:nvPicPr>
        <p:blipFill>
          <a:blip r:embed="rId7">
            <a:alphaModFix/>
          </a:blip>
          <a:stretch>
            <a:fillRect/>
          </a:stretch>
        </p:blipFill>
        <p:spPr>
          <a:xfrm>
            <a:off x="1028700" y="6117250"/>
            <a:ext cx="7244680" cy="3141050"/>
          </a:xfrm>
          <a:prstGeom prst="rect">
            <a:avLst/>
          </a:prstGeom>
          <a:noFill/>
          <a:ln>
            <a:noFill/>
          </a:ln>
        </p:spPr>
      </p:pic>
      <p:sp>
        <p:nvSpPr>
          <p:cNvPr id="123" name="Google Shape;123;p13"/>
          <p:cNvSpPr txBox="1"/>
          <p:nvPr/>
        </p:nvSpPr>
        <p:spPr>
          <a:xfrm>
            <a:off x="9703891" y="5923065"/>
            <a:ext cx="7555500" cy="689700"/>
          </a:xfrm>
          <a:prstGeom prst="rect">
            <a:avLst/>
          </a:prstGeom>
          <a:noFill/>
          <a:ln>
            <a:noFill/>
          </a:ln>
        </p:spPr>
        <p:txBody>
          <a:bodyPr anchorCtr="0" anchor="t" bIns="0" lIns="0" spcFirstLastPara="1" rIns="0" wrap="square" tIns="0">
            <a:spAutoFit/>
          </a:bodyPr>
          <a:lstStyle/>
          <a:p>
            <a:pPr indent="0" lvl="1" marL="0" marR="0" rtl="0" algn="l">
              <a:lnSpc>
                <a:spcPct val="80000"/>
              </a:lnSpc>
              <a:spcBef>
                <a:spcPts val="0"/>
              </a:spcBef>
              <a:spcAft>
                <a:spcPts val="0"/>
              </a:spcAft>
              <a:buNone/>
            </a:pPr>
            <a:r>
              <a:rPr b="0" i="0" lang="en-US" sz="5600" u="none" cap="none" strike="noStrike">
                <a:solidFill>
                  <a:srgbClr val="29231E"/>
                </a:solidFill>
                <a:latin typeface="Alatsi"/>
                <a:ea typeface="Alatsi"/>
                <a:cs typeface="Alatsi"/>
                <a:sym typeface="Alatsi"/>
              </a:rPr>
              <a:t>our history</a:t>
            </a:r>
            <a:endParaRPr/>
          </a:p>
        </p:txBody>
      </p:sp>
      <p:cxnSp>
        <p:nvCxnSpPr>
          <p:cNvPr id="124" name="Google Shape;124;p13"/>
          <p:cNvCxnSpPr/>
          <p:nvPr/>
        </p:nvCxnSpPr>
        <p:spPr>
          <a:xfrm>
            <a:off x="13878809" y="6260885"/>
            <a:ext cx="3380491" cy="0"/>
          </a:xfrm>
          <a:prstGeom prst="straightConnector1">
            <a:avLst/>
          </a:prstGeom>
          <a:noFill/>
          <a:ln cap="flat" cmpd="sng" w="38100">
            <a:solidFill>
              <a:srgbClr val="29231E"/>
            </a:solidFill>
            <a:prstDash val="solid"/>
            <a:round/>
            <a:headEnd len="sm" w="sm" type="none"/>
            <a:tailEnd len="sm" w="sm" type="none"/>
          </a:ln>
        </p:spPr>
      </p:cxnSp>
      <p:sp>
        <p:nvSpPr>
          <p:cNvPr id="125" name="Google Shape;125;p13"/>
          <p:cNvSpPr txBox="1"/>
          <p:nvPr/>
        </p:nvSpPr>
        <p:spPr>
          <a:xfrm>
            <a:off x="9703891" y="6867525"/>
            <a:ext cx="7555500" cy="2493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29231E"/>
                </a:solidFill>
                <a:latin typeface="Alatsi"/>
                <a:ea typeface="Alatsi"/>
                <a:cs typeface="Alatsi"/>
                <a:sym typeface="Alatsi"/>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4"/>
          <p:cNvPicPr preferRelativeResize="0"/>
          <p:nvPr/>
        </p:nvPicPr>
        <p:blipFill>
          <a:blip r:embed="rId3">
            <a:alphaModFix/>
          </a:blip>
          <a:stretch>
            <a:fillRect/>
          </a:stretch>
        </p:blipFill>
        <p:spPr>
          <a:xfrm>
            <a:off x="0" y="-2110250"/>
            <a:ext cx="18288000" cy="18288000"/>
          </a:xfrm>
          <a:prstGeom prst="rect">
            <a:avLst/>
          </a:prstGeom>
          <a:noFill/>
          <a:ln>
            <a:noFill/>
          </a:ln>
        </p:spPr>
      </p:pic>
      <p:grpSp>
        <p:nvGrpSpPr>
          <p:cNvPr id="131" name="Google Shape;131;p14"/>
          <p:cNvGrpSpPr/>
          <p:nvPr/>
        </p:nvGrpSpPr>
        <p:grpSpPr>
          <a:xfrm>
            <a:off x="674892" y="2450065"/>
            <a:ext cx="7794215" cy="5386869"/>
            <a:chOff x="0" y="0"/>
            <a:chExt cx="2052797" cy="1418764"/>
          </a:xfrm>
        </p:grpSpPr>
        <p:sp>
          <p:nvSpPr>
            <p:cNvPr id="132" name="Google Shape;132;p14"/>
            <p:cNvSpPr/>
            <p:nvPr/>
          </p:nvSpPr>
          <p:spPr>
            <a:xfrm>
              <a:off x="0" y="0"/>
              <a:ext cx="2052797" cy="1418764"/>
            </a:xfrm>
            <a:custGeom>
              <a:rect b="b" l="l" r="r" t="t"/>
              <a:pathLst>
                <a:path extrusionOk="0" h="1418764" w="2052797">
                  <a:moveTo>
                    <a:pt x="0" y="0"/>
                  </a:moveTo>
                  <a:lnTo>
                    <a:pt x="2052797" y="0"/>
                  </a:lnTo>
                  <a:lnTo>
                    <a:pt x="2052797" y="1418764"/>
                  </a:lnTo>
                  <a:lnTo>
                    <a:pt x="0" y="1418764"/>
                  </a:lnTo>
                  <a:close/>
                </a:path>
              </a:pathLst>
            </a:custGeom>
            <a:solidFill>
              <a:srgbClr val="FFFFFF"/>
            </a:solidFill>
            <a:ln>
              <a:noFill/>
            </a:ln>
          </p:spPr>
        </p:sp>
        <p:sp>
          <p:nvSpPr>
            <p:cNvPr id="133" name="Google Shape;133;p14"/>
            <p:cNvSpPr txBox="1"/>
            <p:nvPr/>
          </p:nvSpPr>
          <p:spPr>
            <a:xfrm>
              <a:off x="0" y="9525"/>
              <a:ext cx="2052797" cy="140923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4"/>
          <p:cNvGrpSpPr/>
          <p:nvPr/>
        </p:nvGrpSpPr>
        <p:grpSpPr>
          <a:xfrm>
            <a:off x="9818892" y="2442831"/>
            <a:ext cx="7794215" cy="5386869"/>
            <a:chOff x="0" y="0"/>
            <a:chExt cx="2052797" cy="1418764"/>
          </a:xfrm>
        </p:grpSpPr>
        <p:sp>
          <p:nvSpPr>
            <p:cNvPr id="135" name="Google Shape;135;p14"/>
            <p:cNvSpPr/>
            <p:nvPr/>
          </p:nvSpPr>
          <p:spPr>
            <a:xfrm>
              <a:off x="0" y="0"/>
              <a:ext cx="2052797" cy="1418764"/>
            </a:xfrm>
            <a:custGeom>
              <a:rect b="b" l="l" r="r" t="t"/>
              <a:pathLst>
                <a:path extrusionOk="0" h="1418764" w="2052797">
                  <a:moveTo>
                    <a:pt x="0" y="0"/>
                  </a:moveTo>
                  <a:lnTo>
                    <a:pt x="2052797" y="0"/>
                  </a:lnTo>
                  <a:lnTo>
                    <a:pt x="2052797" y="1418764"/>
                  </a:lnTo>
                  <a:lnTo>
                    <a:pt x="0" y="1418764"/>
                  </a:lnTo>
                  <a:close/>
                </a:path>
              </a:pathLst>
            </a:custGeom>
            <a:solidFill>
              <a:srgbClr val="FFFFFF"/>
            </a:solidFill>
            <a:ln>
              <a:noFill/>
            </a:ln>
          </p:spPr>
        </p:sp>
        <p:sp>
          <p:nvSpPr>
            <p:cNvPr id="136" name="Google Shape;136;p14"/>
            <p:cNvSpPr txBox="1"/>
            <p:nvPr/>
          </p:nvSpPr>
          <p:spPr>
            <a:xfrm>
              <a:off x="0" y="9525"/>
              <a:ext cx="2052797" cy="140923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7" name="Google Shape;137;p14"/>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138" name="Google Shape;138;p14"/>
          <p:cNvSpPr txBox="1"/>
          <p:nvPr/>
        </p:nvSpPr>
        <p:spPr>
          <a:xfrm>
            <a:off x="1028700" y="4376283"/>
            <a:ext cx="7086600" cy="2770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29231E"/>
                </a:solidFill>
                <a:latin typeface="Alatsi"/>
                <a:ea typeface="Alatsi"/>
                <a:cs typeface="Alatsi"/>
                <a:sym typeface="Alatsi"/>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39" name="Google Shape;139;p14"/>
          <p:cNvSpPr txBox="1"/>
          <p:nvPr/>
        </p:nvSpPr>
        <p:spPr>
          <a:xfrm>
            <a:off x="1028700" y="3358017"/>
            <a:ext cx="7086600" cy="74231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US" sz="5600" u="none" cap="none" strike="noStrike">
                <a:solidFill>
                  <a:srgbClr val="29231E"/>
                </a:solidFill>
                <a:latin typeface="Alatsi"/>
                <a:ea typeface="Alatsi"/>
                <a:cs typeface="Alatsi"/>
                <a:sym typeface="Alatsi"/>
              </a:rPr>
              <a:t>mission</a:t>
            </a:r>
            <a:endParaRPr/>
          </a:p>
        </p:txBody>
      </p:sp>
      <p:sp>
        <p:nvSpPr>
          <p:cNvPr id="140" name="Google Shape;140;p14"/>
          <p:cNvSpPr txBox="1"/>
          <p:nvPr/>
        </p:nvSpPr>
        <p:spPr>
          <a:xfrm>
            <a:off x="10172700" y="3358017"/>
            <a:ext cx="7086600" cy="74231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US" sz="5600" u="none" cap="none" strike="noStrike">
                <a:solidFill>
                  <a:srgbClr val="29231E"/>
                </a:solidFill>
                <a:latin typeface="Alatsi"/>
                <a:ea typeface="Alatsi"/>
                <a:cs typeface="Alatsi"/>
                <a:sym typeface="Alatsi"/>
              </a:rPr>
              <a:t>vision</a:t>
            </a:r>
            <a:endParaRPr/>
          </a:p>
        </p:txBody>
      </p:sp>
      <p:sp>
        <p:nvSpPr>
          <p:cNvPr id="141" name="Google Shape;141;p14"/>
          <p:cNvSpPr txBox="1"/>
          <p:nvPr/>
        </p:nvSpPr>
        <p:spPr>
          <a:xfrm>
            <a:off x="10172700" y="4376283"/>
            <a:ext cx="7086600" cy="2770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29231E"/>
                </a:solidFill>
                <a:latin typeface="Alatsi"/>
                <a:ea typeface="Alatsi"/>
                <a:cs typeface="Alatsi"/>
                <a:sym typeface="Alatsi"/>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5"/>
          <p:cNvPicPr preferRelativeResize="0"/>
          <p:nvPr/>
        </p:nvPicPr>
        <p:blipFill>
          <a:blip r:embed="rId3">
            <a:alphaModFix/>
          </a:blip>
          <a:stretch>
            <a:fillRect/>
          </a:stretch>
        </p:blipFill>
        <p:spPr>
          <a:xfrm>
            <a:off x="1028700" y="2664525"/>
            <a:ext cx="9258300" cy="9258300"/>
          </a:xfrm>
          <a:prstGeom prst="rect">
            <a:avLst/>
          </a:prstGeom>
          <a:noFill/>
          <a:ln>
            <a:noFill/>
          </a:ln>
        </p:spPr>
      </p:pic>
      <p:pic>
        <p:nvPicPr>
          <p:cNvPr id="147" name="Google Shape;147;p15"/>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148" name="Google Shape;148;p15"/>
          <p:cNvPicPr preferRelativeResize="0"/>
          <p:nvPr/>
        </p:nvPicPr>
        <p:blipFill>
          <a:blip r:embed="rId5">
            <a:alphaModFix/>
          </a:blip>
          <a:stretch>
            <a:fillRect/>
          </a:stretch>
        </p:blipFill>
        <p:spPr>
          <a:xfrm>
            <a:off x="10872825" y="3150750"/>
            <a:ext cx="2099100" cy="2099100"/>
          </a:xfrm>
          <a:prstGeom prst="rect">
            <a:avLst/>
          </a:prstGeom>
          <a:noFill/>
          <a:ln>
            <a:noFill/>
          </a:ln>
        </p:spPr>
      </p:pic>
      <p:pic>
        <p:nvPicPr>
          <p:cNvPr id="149" name="Google Shape;149;p15"/>
          <p:cNvPicPr preferRelativeResize="0"/>
          <p:nvPr/>
        </p:nvPicPr>
        <p:blipFill>
          <a:blip r:embed="rId6">
            <a:alphaModFix/>
          </a:blip>
          <a:stretch>
            <a:fillRect/>
          </a:stretch>
        </p:blipFill>
        <p:spPr>
          <a:xfrm>
            <a:off x="10872825" y="5401720"/>
            <a:ext cx="2099100" cy="2086455"/>
          </a:xfrm>
          <a:prstGeom prst="rect">
            <a:avLst/>
          </a:prstGeom>
          <a:noFill/>
          <a:ln>
            <a:noFill/>
          </a:ln>
        </p:spPr>
      </p:pic>
      <p:pic>
        <p:nvPicPr>
          <p:cNvPr id="150" name="Google Shape;150;p15"/>
          <p:cNvPicPr preferRelativeResize="0"/>
          <p:nvPr/>
        </p:nvPicPr>
        <p:blipFill>
          <a:blip r:embed="rId7">
            <a:alphaModFix/>
          </a:blip>
          <a:stretch>
            <a:fillRect/>
          </a:stretch>
        </p:blipFill>
        <p:spPr>
          <a:xfrm>
            <a:off x="10872825" y="7640050"/>
            <a:ext cx="2099100" cy="2099100"/>
          </a:xfrm>
          <a:prstGeom prst="rect">
            <a:avLst/>
          </a:prstGeom>
          <a:noFill/>
          <a:ln>
            <a:noFill/>
          </a:ln>
        </p:spPr>
      </p:pic>
      <p:cxnSp>
        <p:nvCxnSpPr>
          <p:cNvPr id="151" name="Google Shape;151;p15"/>
          <p:cNvCxnSpPr/>
          <p:nvPr/>
        </p:nvCxnSpPr>
        <p:spPr>
          <a:xfrm>
            <a:off x="1028700" y="2182071"/>
            <a:ext cx="16230600" cy="0"/>
          </a:xfrm>
          <a:prstGeom prst="straightConnector1">
            <a:avLst/>
          </a:prstGeom>
          <a:noFill/>
          <a:ln cap="flat" cmpd="sng" w="38100">
            <a:solidFill>
              <a:srgbClr val="29231E"/>
            </a:solidFill>
            <a:prstDash val="solid"/>
            <a:round/>
            <a:headEnd len="sm" w="sm" type="none"/>
            <a:tailEnd len="sm" w="sm" type="none"/>
          </a:ln>
        </p:spPr>
      </p:cxnSp>
      <p:sp>
        <p:nvSpPr>
          <p:cNvPr id="152" name="Google Shape;152;p15"/>
          <p:cNvSpPr txBox="1"/>
          <p:nvPr/>
        </p:nvSpPr>
        <p:spPr>
          <a:xfrm>
            <a:off x="1028700" y="1133475"/>
            <a:ext cx="7067594" cy="742315"/>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5600" u="none" cap="none" strike="noStrike">
                <a:solidFill>
                  <a:srgbClr val="29231E"/>
                </a:solidFill>
                <a:latin typeface="Alatsi"/>
                <a:ea typeface="Alatsi"/>
                <a:cs typeface="Alatsi"/>
                <a:sym typeface="Alatsi"/>
              </a:rPr>
              <a:t>meet the team</a:t>
            </a:r>
            <a:endParaRPr/>
          </a:p>
        </p:txBody>
      </p:sp>
      <p:sp>
        <p:nvSpPr>
          <p:cNvPr id="153" name="Google Shape;153;p15"/>
          <p:cNvSpPr txBox="1"/>
          <p:nvPr/>
        </p:nvSpPr>
        <p:spPr>
          <a:xfrm>
            <a:off x="13288814" y="3758330"/>
            <a:ext cx="3970486"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9231E"/>
                </a:solidFill>
                <a:latin typeface="Alatsi"/>
                <a:ea typeface="Alatsi"/>
                <a:cs typeface="Alatsi"/>
                <a:sym typeface="Alatsi"/>
              </a:rPr>
              <a:t>John Doe</a:t>
            </a:r>
            <a:endParaRPr/>
          </a:p>
        </p:txBody>
      </p:sp>
      <p:sp>
        <p:nvSpPr>
          <p:cNvPr id="154" name="Google Shape;154;p15"/>
          <p:cNvSpPr txBox="1"/>
          <p:nvPr/>
        </p:nvSpPr>
        <p:spPr>
          <a:xfrm>
            <a:off x="13288814" y="4294588"/>
            <a:ext cx="3970486"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position</a:t>
            </a:r>
            <a:endParaRPr/>
          </a:p>
        </p:txBody>
      </p:sp>
      <p:sp>
        <p:nvSpPr>
          <p:cNvPr id="155" name="Google Shape;155;p15"/>
          <p:cNvSpPr txBox="1"/>
          <p:nvPr/>
        </p:nvSpPr>
        <p:spPr>
          <a:xfrm>
            <a:off x="13288814" y="6002984"/>
            <a:ext cx="3970486"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9231E"/>
                </a:solidFill>
                <a:latin typeface="Alatsi"/>
                <a:ea typeface="Alatsi"/>
                <a:cs typeface="Alatsi"/>
                <a:sym typeface="Alatsi"/>
              </a:rPr>
              <a:t>Jane Doe</a:t>
            </a:r>
            <a:endParaRPr/>
          </a:p>
        </p:txBody>
      </p:sp>
      <p:sp>
        <p:nvSpPr>
          <p:cNvPr id="156" name="Google Shape;156;p15"/>
          <p:cNvSpPr txBox="1"/>
          <p:nvPr/>
        </p:nvSpPr>
        <p:spPr>
          <a:xfrm>
            <a:off x="13288814" y="6539242"/>
            <a:ext cx="3970486"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position</a:t>
            </a:r>
            <a:endParaRPr/>
          </a:p>
        </p:txBody>
      </p:sp>
      <p:sp>
        <p:nvSpPr>
          <p:cNvPr id="157" name="Google Shape;157;p15"/>
          <p:cNvSpPr txBox="1"/>
          <p:nvPr/>
        </p:nvSpPr>
        <p:spPr>
          <a:xfrm>
            <a:off x="13288814" y="8244217"/>
            <a:ext cx="3970486"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9231E"/>
                </a:solidFill>
                <a:latin typeface="Alatsi"/>
                <a:ea typeface="Alatsi"/>
                <a:cs typeface="Alatsi"/>
                <a:sym typeface="Alatsi"/>
              </a:rPr>
              <a:t>John Doe</a:t>
            </a:r>
            <a:endParaRPr/>
          </a:p>
        </p:txBody>
      </p:sp>
      <p:sp>
        <p:nvSpPr>
          <p:cNvPr id="158" name="Google Shape;158;p15"/>
          <p:cNvSpPr txBox="1"/>
          <p:nvPr/>
        </p:nvSpPr>
        <p:spPr>
          <a:xfrm>
            <a:off x="13288814" y="8783896"/>
            <a:ext cx="3970486" cy="2571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29231E"/>
                </a:solidFill>
                <a:latin typeface="Alatsi"/>
                <a:ea typeface="Alatsi"/>
                <a:cs typeface="Alatsi"/>
                <a:sym typeface="Alatsi"/>
              </a:rPr>
              <a:t>position</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