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2.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vnd.openxmlformats-officedocument.presentationml.slide+xml" PartName="/ppt/slides/slide12.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2"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Lst>
  <p:sldSz cy="10287000" cx="18288000"/>
  <p:notesSz cx="6858000" cy="9144000"/>
  <p:embeddedFontLst>
    <p:embeddedFont>
      <p:font typeface="DM Sans"/>
      <p:regular r:id="rId18"/>
      <p:bold r:id="rId19"/>
      <p:italic r:id="rId20"/>
      <p:boldItalic r:id="rId21"/>
    </p:embeddedFont>
    <p:embeddedFont>
      <p:font typeface="DM Serif Display"/>
      <p:regular r:id="rId22"/>
      <p:italic r:id="rId2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DMSans-italic.fntdata"/><Relationship Id="rId22" Type="http://schemas.openxmlformats.org/officeDocument/2006/relationships/font" Target="fonts/DMSerifDisplay-regular.fntdata"/><Relationship Id="rId21" Type="http://schemas.openxmlformats.org/officeDocument/2006/relationships/font" Target="fonts/DMSans-boldItalic.fntdata"/><Relationship Id="rId23" Type="http://schemas.openxmlformats.org/officeDocument/2006/relationships/font" Target="fonts/DMSerifDisplay-italic.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font" Target="fonts/DMSans-bold.fntdata"/><Relationship Id="rId18" Type="http://schemas.openxmlformats.org/officeDocument/2006/relationships/font" Target="fonts/DMSans-regular.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 name="Shape 33"/>
        <p:cNvGrpSpPr/>
        <p:nvPr/>
      </p:nvGrpSpPr>
      <p:grpSpPr>
        <a:xfrm>
          <a:off x="0" y="0"/>
          <a:ext cx="0" cy="0"/>
          <a:chOff x="0" y="0"/>
          <a:chExt cx="0" cy="0"/>
        </a:xfrm>
      </p:grpSpPr>
      <p:sp>
        <p:nvSpPr>
          <p:cNvPr id="34" name="Google Shape;34;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 name="Google Shape;35;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5" name="Google Shape;215;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 name="Shape 42"/>
        <p:cNvGrpSpPr/>
        <p:nvPr/>
      </p:nvGrpSpPr>
      <p:grpSpPr>
        <a:xfrm>
          <a:off x="0" y="0"/>
          <a:ext cx="0" cy="0"/>
          <a:chOff x="0" y="0"/>
          <a:chExt cx="0" cy="0"/>
        </a:xfrm>
      </p:grpSpPr>
      <p:sp>
        <p:nvSpPr>
          <p:cNvPr id="43" name="Google Shape;43;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4" name="Google Shape;44;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 name="Shape 51"/>
        <p:cNvGrpSpPr/>
        <p:nvPr/>
      </p:nvGrpSpPr>
      <p:grpSpPr>
        <a:xfrm>
          <a:off x="0" y="0"/>
          <a:ext cx="0" cy="0"/>
          <a:chOff x="0" y="0"/>
          <a:chExt cx="0" cy="0"/>
        </a:xfrm>
      </p:grpSpPr>
      <p:sp>
        <p:nvSpPr>
          <p:cNvPr id="52" name="Google Shape;52;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3" name="Google Shape;53;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 name="Shape 66"/>
        <p:cNvGrpSpPr/>
        <p:nvPr/>
      </p:nvGrpSpPr>
      <p:grpSpPr>
        <a:xfrm>
          <a:off x="0" y="0"/>
          <a:ext cx="0" cy="0"/>
          <a:chOff x="0" y="0"/>
          <a:chExt cx="0" cy="0"/>
        </a:xfrm>
      </p:grpSpPr>
      <p:sp>
        <p:nvSpPr>
          <p:cNvPr id="67" name="Google Shape;67;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 name="Shape 76"/>
        <p:cNvGrpSpPr/>
        <p:nvPr/>
      </p:nvGrpSpPr>
      <p:grpSpPr>
        <a:xfrm>
          <a:off x="0" y="0"/>
          <a:ext cx="0" cy="0"/>
          <a:chOff x="0" y="0"/>
          <a:chExt cx="0" cy="0"/>
        </a:xfrm>
      </p:grpSpPr>
      <p:sp>
        <p:nvSpPr>
          <p:cNvPr id="77" name="Google Shape;77;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 name="Shape 92"/>
        <p:cNvGrpSpPr/>
        <p:nvPr/>
      </p:nvGrpSpPr>
      <p:grpSpPr>
        <a:xfrm>
          <a:off x="0" y="0"/>
          <a:ext cx="0" cy="0"/>
          <a:chOff x="0" y="0"/>
          <a:chExt cx="0" cy="0"/>
        </a:xfrm>
      </p:grpSpPr>
      <p:sp>
        <p:nvSpPr>
          <p:cNvPr id="93" name="Google Shape;93;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4" name="Google Shape;94;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 name="Shape 100"/>
        <p:cNvGrpSpPr/>
        <p:nvPr/>
      </p:nvGrpSpPr>
      <p:grpSpPr>
        <a:xfrm>
          <a:off x="0" y="0"/>
          <a:ext cx="0" cy="0"/>
          <a:chOff x="0" y="0"/>
          <a:chExt cx="0" cy="0"/>
        </a:xfrm>
      </p:grpSpPr>
      <p:sp>
        <p:nvSpPr>
          <p:cNvPr id="101" name="Google Shape;101;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2" name="Google Shape;102;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 name="Google Shape;13;p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type="title">
  <p:cSld name="TITLE">
    <p:spTree>
      <p:nvGrpSpPr>
        <p:cNvPr id="15" name="Shape 15"/>
        <p:cNvGrpSpPr/>
        <p:nvPr/>
      </p:nvGrpSpPr>
      <p:grpSpPr>
        <a:xfrm>
          <a:off x="0" y="0"/>
          <a:ext cx="0" cy="0"/>
          <a:chOff x="0" y="0"/>
          <a:chExt cx="0" cy="0"/>
        </a:xfrm>
      </p:grpSpPr>
      <p:sp>
        <p:nvSpPr>
          <p:cNvPr id="16" name="Google Shape;16;p3"/>
          <p:cNvSpPr txBox="1"/>
          <p:nvPr>
            <p:ph idx="1" type="body"/>
          </p:nvPr>
        </p:nvSpPr>
        <p:spPr>
          <a:xfrm>
            <a:off x="10647600" y="4850700"/>
            <a:ext cx="6075300" cy="1411200"/>
          </a:xfrm>
          <a:prstGeom prst="rect">
            <a:avLst/>
          </a:prstGeom>
        </p:spPr>
        <p:txBody>
          <a:bodyPr anchorCtr="0" anchor="t" bIns="45700" lIns="91425" spcFirstLastPara="1" rIns="91425" wrap="square" tIns="45700">
            <a:normAutofit/>
          </a:bodyPr>
          <a:lstStyle>
            <a:lvl1pPr indent="-381000" lvl="0" marL="457200">
              <a:lnSpc>
                <a:spcPct val="115000"/>
              </a:lnSpc>
              <a:spcBef>
                <a:spcPts val="640"/>
              </a:spcBef>
              <a:spcAft>
                <a:spcPts val="0"/>
              </a:spcAft>
              <a:buSzPts val="2400"/>
              <a:buFont typeface="DM Sans"/>
              <a:buChar char="•"/>
              <a:defRPr sz="2400">
                <a:latin typeface="DM Sans"/>
                <a:ea typeface="DM Sans"/>
                <a:cs typeface="DM Sans"/>
                <a:sym typeface="DM Sans"/>
              </a:defRPr>
            </a:lvl1pPr>
            <a:lvl2pPr indent="-381000" lvl="1" marL="914400">
              <a:lnSpc>
                <a:spcPct val="115000"/>
              </a:lnSpc>
              <a:spcBef>
                <a:spcPts val="560"/>
              </a:spcBef>
              <a:spcAft>
                <a:spcPts val="0"/>
              </a:spcAft>
              <a:buSzPts val="2400"/>
              <a:buChar char="–"/>
              <a:defRPr sz="2400"/>
            </a:lvl2pPr>
            <a:lvl3pPr indent="-381000" lvl="2" marL="1371600">
              <a:lnSpc>
                <a:spcPct val="115000"/>
              </a:lnSpc>
              <a:spcBef>
                <a:spcPts val="480"/>
              </a:spcBef>
              <a:spcAft>
                <a:spcPts val="0"/>
              </a:spcAft>
              <a:buSzPts val="2400"/>
              <a:buChar char="•"/>
              <a:defRPr/>
            </a:lvl3pPr>
            <a:lvl4pPr indent="-381000" lvl="3" marL="1828800">
              <a:lnSpc>
                <a:spcPct val="115000"/>
              </a:lnSpc>
              <a:spcBef>
                <a:spcPts val="400"/>
              </a:spcBef>
              <a:spcAft>
                <a:spcPts val="0"/>
              </a:spcAft>
              <a:buSzPts val="2400"/>
              <a:buChar char="–"/>
              <a:defRPr sz="2400"/>
            </a:lvl4pPr>
            <a:lvl5pPr indent="-381000" lvl="4" marL="2286000">
              <a:lnSpc>
                <a:spcPct val="115000"/>
              </a:lnSpc>
              <a:spcBef>
                <a:spcPts val="400"/>
              </a:spcBef>
              <a:spcAft>
                <a:spcPts val="0"/>
              </a:spcAft>
              <a:buSzPts val="2400"/>
              <a:buChar char="»"/>
              <a:defRPr sz="2400"/>
            </a:lvl5pPr>
            <a:lvl6pPr indent="-381000" lvl="5" marL="2743200">
              <a:lnSpc>
                <a:spcPct val="115000"/>
              </a:lnSpc>
              <a:spcBef>
                <a:spcPts val="400"/>
              </a:spcBef>
              <a:spcAft>
                <a:spcPts val="0"/>
              </a:spcAft>
              <a:buSzPts val="2400"/>
              <a:buChar char="•"/>
              <a:defRPr sz="2400"/>
            </a:lvl6pPr>
            <a:lvl7pPr indent="-381000" lvl="6" marL="3200400">
              <a:lnSpc>
                <a:spcPct val="115000"/>
              </a:lnSpc>
              <a:spcBef>
                <a:spcPts val="400"/>
              </a:spcBef>
              <a:spcAft>
                <a:spcPts val="0"/>
              </a:spcAft>
              <a:buSzPts val="2400"/>
              <a:buChar char="•"/>
              <a:defRPr sz="2400"/>
            </a:lvl7pPr>
            <a:lvl8pPr indent="-381000" lvl="7" marL="3657600">
              <a:lnSpc>
                <a:spcPct val="115000"/>
              </a:lnSpc>
              <a:spcBef>
                <a:spcPts val="400"/>
              </a:spcBef>
              <a:spcAft>
                <a:spcPts val="0"/>
              </a:spcAft>
              <a:buSzPts val="2400"/>
              <a:buChar char="•"/>
              <a:defRPr sz="2400"/>
            </a:lvl8pPr>
            <a:lvl9pPr indent="-381000" lvl="8" marL="4114800">
              <a:lnSpc>
                <a:spcPct val="115000"/>
              </a:lnSpc>
              <a:spcBef>
                <a:spcPts val="400"/>
              </a:spcBef>
              <a:spcAft>
                <a:spcPts val="0"/>
              </a:spcAft>
              <a:buSzPts val="2400"/>
              <a:buChar char="•"/>
              <a:defRPr sz="2400"/>
            </a:lvl9pPr>
          </a:lstStyle>
          <a:p/>
        </p:txBody>
      </p:sp>
      <p:sp>
        <p:nvSpPr>
          <p:cNvPr id="17" name="Google Shape;17;p3"/>
          <p:cNvSpPr txBox="1"/>
          <p:nvPr>
            <p:ph idx="2" type="subTitle"/>
          </p:nvPr>
        </p:nvSpPr>
        <p:spPr>
          <a:xfrm>
            <a:off x="10647600" y="4057589"/>
            <a:ext cx="6104400" cy="544200"/>
          </a:xfrm>
          <a:prstGeom prst="rect">
            <a:avLst/>
          </a:prstGeom>
        </p:spPr>
        <p:txBody>
          <a:bodyPr anchorCtr="0" anchor="t" bIns="45700" lIns="91425" spcFirstLastPara="1" rIns="91425" wrap="square" tIns="45700">
            <a:normAutofit/>
          </a:bodyPr>
          <a:lstStyle>
            <a:lvl1pPr lvl="0">
              <a:spcBef>
                <a:spcPts val="640"/>
              </a:spcBef>
              <a:spcAft>
                <a:spcPts val="0"/>
              </a:spcAft>
              <a:buSzPts val="3200"/>
              <a:buNone/>
              <a:defRPr/>
            </a:lvl1pPr>
            <a:lvl2pPr lvl="1">
              <a:spcBef>
                <a:spcPts val="560"/>
              </a:spcBef>
              <a:spcAft>
                <a:spcPts val="0"/>
              </a:spcAft>
              <a:buSzPts val="2800"/>
              <a:buNone/>
              <a:defRPr/>
            </a:lvl2pPr>
            <a:lvl3pPr lvl="2">
              <a:spcBef>
                <a:spcPts val="480"/>
              </a:spcBef>
              <a:spcAft>
                <a:spcPts val="0"/>
              </a:spcAft>
              <a:buSzPts val="2400"/>
              <a:buNone/>
              <a:defRPr/>
            </a:lvl3pPr>
            <a:lvl4pPr lvl="3">
              <a:spcBef>
                <a:spcPts val="400"/>
              </a:spcBef>
              <a:spcAft>
                <a:spcPts val="0"/>
              </a:spcAft>
              <a:buSzPts val="2000"/>
              <a:buNone/>
              <a:defRPr/>
            </a:lvl4pPr>
            <a:lvl5pPr lvl="4">
              <a:spcBef>
                <a:spcPts val="400"/>
              </a:spcBef>
              <a:spcAft>
                <a:spcPts val="0"/>
              </a:spcAft>
              <a:buSzPts val="2000"/>
              <a:buNone/>
              <a:defRPr/>
            </a:lvl5pPr>
            <a:lvl6pPr lvl="5">
              <a:spcBef>
                <a:spcPts val="400"/>
              </a:spcBef>
              <a:spcAft>
                <a:spcPts val="0"/>
              </a:spcAft>
              <a:buSzPts val="2000"/>
              <a:buNone/>
              <a:defRPr/>
            </a:lvl6pPr>
            <a:lvl7pPr lvl="6">
              <a:spcBef>
                <a:spcPts val="400"/>
              </a:spcBef>
              <a:spcAft>
                <a:spcPts val="0"/>
              </a:spcAft>
              <a:buSzPts val="2000"/>
              <a:buNone/>
              <a:defRPr/>
            </a:lvl7pPr>
            <a:lvl8pPr lvl="7">
              <a:spcBef>
                <a:spcPts val="400"/>
              </a:spcBef>
              <a:spcAft>
                <a:spcPts val="0"/>
              </a:spcAft>
              <a:buSzPts val="2000"/>
              <a:buNone/>
              <a:defRPr/>
            </a:lvl8pPr>
            <a:lvl9pPr lvl="8">
              <a:spcBef>
                <a:spcPts val="400"/>
              </a:spcBef>
              <a:spcAft>
                <a:spcPts val="0"/>
              </a:spcAft>
              <a:buSzPts val="2000"/>
              <a:buNone/>
              <a:defRPr/>
            </a:lvl9pPr>
          </a:lstStyle>
          <a:p/>
        </p:txBody>
      </p:sp>
      <p:pic>
        <p:nvPicPr>
          <p:cNvPr id="18" name="Google Shape;18;p3"/>
          <p:cNvPicPr preferRelativeResize="0"/>
          <p:nvPr/>
        </p:nvPicPr>
        <p:blipFill>
          <a:blip r:embed="rId2">
            <a:alphaModFix/>
          </a:blip>
          <a:stretch>
            <a:fillRect/>
          </a:stretch>
        </p:blipFill>
        <p:spPr>
          <a:xfrm>
            <a:off x="-6645564" y="-1371862"/>
            <a:ext cx="13291150" cy="13291150"/>
          </a:xfrm>
          <a:prstGeom prst="rect">
            <a:avLst/>
          </a:prstGeom>
          <a:noFill/>
          <a:ln>
            <a:noFill/>
          </a:ln>
        </p:spPr>
      </p:pic>
      <p:sp>
        <p:nvSpPr>
          <p:cNvPr id="19" name="Google Shape;19;p3"/>
          <p:cNvSpPr txBox="1"/>
          <p:nvPr>
            <p:ph type="title"/>
          </p:nvPr>
        </p:nvSpPr>
        <p:spPr>
          <a:xfrm>
            <a:off x="2109100" y="3810000"/>
            <a:ext cx="7075800" cy="2653500"/>
          </a:xfrm>
          <a:prstGeom prst="rect">
            <a:avLst/>
          </a:prstGeom>
        </p:spPr>
        <p:txBody>
          <a:bodyPr anchorCtr="0" anchor="t" bIns="45700" lIns="91425" spcFirstLastPara="1" rIns="91425" wrap="square" tIns="45700">
            <a:normAutofit/>
          </a:bodyPr>
          <a:lstStyle>
            <a:lvl1pPr lvl="0" algn="l">
              <a:lnSpc>
                <a:spcPct val="80000"/>
              </a:lnSpc>
              <a:spcBef>
                <a:spcPts val="0"/>
              </a:spcBef>
              <a:spcAft>
                <a:spcPts val="0"/>
              </a:spcAft>
              <a:buSzPts val="10400"/>
              <a:buNone/>
              <a:defRPr sz="10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One" type="obj">
  <p:cSld name="OBJECT">
    <p:spTree>
      <p:nvGrpSpPr>
        <p:cNvPr id="20" name="Shape 20"/>
        <p:cNvGrpSpPr/>
        <p:nvPr/>
      </p:nvGrpSpPr>
      <p:grpSpPr>
        <a:xfrm>
          <a:off x="0" y="0"/>
          <a:ext cx="0" cy="0"/>
          <a:chOff x="0" y="0"/>
          <a:chExt cx="0" cy="0"/>
        </a:xfrm>
      </p:grpSpPr>
      <p:sp>
        <p:nvSpPr>
          <p:cNvPr id="21" name="Google Shape;21;p4"/>
          <p:cNvSpPr/>
          <p:nvPr>
            <p:ph idx="2" type="pic"/>
          </p:nvPr>
        </p:nvSpPr>
        <p:spPr>
          <a:xfrm>
            <a:off x="9683750" y="2875"/>
            <a:ext cx="8613000" cy="10287000"/>
          </a:xfrm>
          <a:prstGeom prst="rect">
            <a:avLst/>
          </a:prstGeom>
          <a:noFill/>
          <a:ln>
            <a:noFill/>
          </a:ln>
        </p:spPr>
      </p:sp>
      <p:sp>
        <p:nvSpPr>
          <p:cNvPr id="22" name="Google Shape;22;p4"/>
          <p:cNvSpPr txBox="1"/>
          <p:nvPr>
            <p:ph idx="1" type="body"/>
          </p:nvPr>
        </p:nvSpPr>
        <p:spPr>
          <a:xfrm>
            <a:off x="1028700" y="2595375"/>
            <a:ext cx="7420500" cy="5467500"/>
          </a:xfrm>
          <a:prstGeom prst="rect">
            <a:avLst/>
          </a:prstGeom>
        </p:spPr>
        <p:txBody>
          <a:bodyPr anchorCtr="0" anchor="t" bIns="45700" lIns="91425" spcFirstLastPara="1" rIns="91425" wrap="square" tIns="45700">
            <a:normAutofit/>
          </a:bodyPr>
          <a:lstStyle>
            <a:lvl1pPr indent="-381000" lvl="0" marL="457200">
              <a:lnSpc>
                <a:spcPct val="115000"/>
              </a:lnSpc>
              <a:spcBef>
                <a:spcPts val="640"/>
              </a:spcBef>
              <a:spcAft>
                <a:spcPts val="0"/>
              </a:spcAft>
              <a:buSzPts val="2400"/>
              <a:buFont typeface="DM Sans"/>
              <a:buChar char="•"/>
              <a:defRPr sz="2400">
                <a:latin typeface="DM Sans"/>
                <a:ea typeface="DM Sans"/>
                <a:cs typeface="DM Sans"/>
                <a:sym typeface="DM Sans"/>
              </a:defRPr>
            </a:lvl1pPr>
            <a:lvl2pPr indent="-381000" lvl="1" marL="914400">
              <a:lnSpc>
                <a:spcPct val="115000"/>
              </a:lnSpc>
              <a:spcBef>
                <a:spcPts val="560"/>
              </a:spcBef>
              <a:spcAft>
                <a:spcPts val="0"/>
              </a:spcAft>
              <a:buSzPts val="2400"/>
              <a:buChar char="–"/>
              <a:defRPr sz="2400"/>
            </a:lvl2pPr>
            <a:lvl3pPr indent="-381000" lvl="2" marL="1371600">
              <a:lnSpc>
                <a:spcPct val="115000"/>
              </a:lnSpc>
              <a:spcBef>
                <a:spcPts val="480"/>
              </a:spcBef>
              <a:spcAft>
                <a:spcPts val="0"/>
              </a:spcAft>
              <a:buSzPts val="2400"/>
              <a:buChar char="•"/>
              <a:defRPr/>
            </a:lvl3pPr>
            <a:lvl4pPr indent="-381000" lvl="3" marL="1828800">
              <a:lnSpc>
                <a:spcPct val="115000"/>
              </a:lnSpc>
              <a:spcBef>
                <a:spcPts val="400"/>
              </a:spcBef>
              <a:spcAft>
                <a:spcPts val="0"/>
              </a:spcAft>
              <a:buSzPts val="2400"/>
              <a:buChar char="–"/>
              <a:defRPr sz="2400"/>
            </a:lvl4pPr>
            <a:lvl5pPr indent="-381000" lvl="4" marL="2286000">
              <a:lnSpc>
                <a:spcPct val="115000"/>
              </a:lnSpc>
              <a:spcBef>
                <a:spcPts val="400"/>
              </a:spcBef>
              <a:spcAft>
                <a:spcPts val="0"/>
              </a:spcAft>
              <a:buSzPts val="2400"/>
              <a:buChar char="»"/>
              <a:defRPr sz="2400"/>
            </a:lvl5pPr>
            <a:lvl6pPr indent="-381000" lvl="5" marL="2743200">
              <a:lnSpc>
                <a:spcPct val="115000"/>
              </a:lnSpc>
              <a:spcBef>
                <a:spcPts val="400"/>
              </a:spcBef>
              <a:spcAft>
                <a:spcPts val="0"/>
              </a:spcAft>
              <a:buSzPts val="2400"/>
              <a:buChar char="•"/>
              <a:defRPr sz="2400"/>
            </a:lvl6pPr>
            <a:lvl7pPr indent="-381000" lvl="6" marL="3200400">
              <a:lnSpc>
                <a:spcPct val="115000"/>
              </a:lnSpc>
              <a:spcBef>
                <a:spcPts val="400"/>
              </a:spcBef>
              <a:spcAft>
                <a:spcPts val="0"/>
              </a:spcAft>
              <a:buSzPts val="2400"/>
              <a:buChar char="•"/>
              <a:defRPr sz="2400"/>
            </a:lvl7pPr>
            <a:lvl8pPr indent="-381000" lvl="7" marL="3657600">
              <a:lnSpc>
                <a:spcPct val="115000"/>
              </a:lnSpc>
              <a:spcBef>
                <a:spcPts val="400"/>
              </a:spcBef>
              <a:spcAft>
                <a:spcPts val="0"/>
              </a:spcAft>
              <a:buSzPts val="2400"/>
              <a:buChar char="•"/>
              <a:defRPr sz="2400"/>
            </a:lvl8pPr>
            <a:lvl9pPr indent="-381000" lvl="8" marL="4114800">
              <a:lnSpc>
                <a:spcPct val="115000"/>
              </a:lnSpc>
              <a:spcBef>
                <a:spcPts val="400"/>
              </a:spcBef>
              <a:spcAft>
                <a:spcPts val="0"/>
              </a:spcAft>
              <a:buSzPts val="2400"/>
              <a:buChar char="•"/>
              <a:defRPr sz="2400"/>
            </a:lvl9pPr>
          </a:lstStyle>
          <a:p/>
        </p:txBody>
      </p:sp>
      <p:sp>
        <p:nvSpPr>
          <p:cNvPr id="23" name="Google Shape;23;p4"/>
          <p:cNvSpPr txBox="1"/>
          <p:nvPr>
            <p:ph type="title"/>
          </p:nvPr>
        </p:nvSpPr>
        <p:spPr>
          <a:xfrm>
            <a:off x="1005425" y="1164175"/>
            <a:ext cx="7420500" cy="1137600"/>
          </a:xfrm>
          <a:prstGeom prst="rect">
            <a:avLst/>
          </a:prstGeom>
        </p:spPr>
        <p:txBody>
          <a:bodyPr anchorCtr="0" anchor="t" bIns="45700" lIns="91425" spcFirstLastPara="1" rIns="91425" wrap="square" tIns="45700">
            <a:normAutofit/>
          </a:bodyPr>
          <a:lstStyle>
            <a:lvl1pPr lvl="0" algn="l">
              <a:lnSpc>
                <a:spcPct val="80000"/>
              </a:lnSpc>
              <a:spcBef>
                <a:spcPts val="0"/>
              </a:spcBef>
              <a:spcAft>
                <a:spcPts val="0"/>
              </a:spcAft>
              <a:buSzPts val="8800"/>
              <a:buNone/>
              <a:defRPr sz="8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pic>
        <p:nvPicPr>
          <p:cNvPr id="24" name="Google Shape;24;p4"/>
          <p:cNvPicPr preferRelativeResize="0"/>
          <p:nvPr/>
        </p:nvPicPr>
        <p:blipFill>
          <a:blip r:embed="rId2">
            <a:alphaModFix/>
          </a:blip>
          <a:stretch>
            <a:fillRect/>
          </a:stretch>
        </p:blipFill>
        <p:spPr>
          <a:xfrm>
            <a:off x="-3750187" y="-3750187"/>
            <a:ext cx="6706225" cy="6706225"/>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Two" type="secHead">
  <p:cSld name="SECTION_HEADER">
    <p:spTree>
      <p:nvGrpSpPr>
        <p:cNvPr id="25" name="Shape 25"/>
        <p:cNvGrpSpPr/>
        <p:nvPr/>
      </p:nvGrpSpPr>
      <p:grpSpPr>
        <a:xfrm>
          <a:off x="0" y="0"/>
          <a:ext cx="0" cy="0"/>
          <a:chOff x="0" y="0"/>
          <a:chExt cx="0" cy="0"/>
        </a:xfrm>
      </p:grpSpPr>
      <p:pic>
        <p:nvPicPr>
          <p:cNvPr id="26" name="Google Shape;26;p5"/>
          <p:cNvPicPr preferRelativeResize="0"/>
          <p:nvPr/>
        </p:nvPicPr>
        <p:blipFill>
          <a:blip r:embed="rId2">
            <a:alphaModFix/>
          </a:blip>
          <a:stretch>
            <a:fillRect/>
          </a:stretch>
        </p:blipFill>
        <p:spPr>
          <a:xfrm>
            <a:off x="14934875" y="7500613"/>
            <a:ext cx="6706225" cy="6706225"/>
          </a:xfrm>
          <a:prstGeom prst="rect">
            <a:avLst/>
          </a:prstGeom>
          <a:noFill/>
          <a:ln>
            <a:noFill/>
          </a:ln>
        </p:spPr>
      </p:pic>
      <p:sp>
        <p:nvSpPr>
          <p:cNvPr id="27" name="Google Shape;27;p5"/>
          <p:cNvSpPr/>
          <p:nvPr>
            <p:ph idx="2" type="pic"/>
          </p:nvPr>
        </p:nvSpPr>
        <p:spPr>
          <a:xfrm>
            <a:off x="0" y="1137700"/>
            <a:ext cx="9125100" cy="3630600"/>
          </a:xfrm>
          <a:prstGeom prst="rect">
            <a:avLst/>
          </a:prstGeom>
          <a:noFill/>
          <a:ln>
            <a:noFill/>
          </a:ln>
        </p:spPr>
      </p:sp>
      <p:sp>
        <p:nvSpPr>
          <p:cNvPr id="28" name="Google Shape;28;p5"/>
          <p:cNvSpPr/>
          <p:nvPr>
            <p:ph idx="3" type="pic"/>
          </p:nvPr>
        </p:nvSpPr>
        <p:spPr>
          <a:xfrm>
            <a:off x="0" y="5636300"/>
            <a:ext cx="9125100" cy="3630600"/>
          </a:xfrm>
          <a:prstGeom prst="rect">
            <a:avLst/>
          </a:prstGeom>
          <a:noFill/>
          <a:ln>
            <a:noFill/>
          </a:ln>
        </p:spPr>
      </p:sp>
      <p:sp>
        <p:nvSpPr>
          <p:cNvPr id="29" name="Google Shape;29;p5"/>
          <p:cNvSpPr txBox="1"/>
          <p:nvPr>
            <p:ph idx="1" type="body"/>
          </p:nvPr>
        </p:nvSpPr>
        <p:spPr>
          <a:xfrm>
            <a:off x="9683725" y="2631350"/>
            <a:ext cx="8089800" cy="2068800"/>
          </a:xfrm>
          <a:prstGeom prst="rect">
            <a:avLst/>
          </a:prstGeom>
        </p:spPr>
        <p:txBody>
          <a:bodyPr anchorCtr="0" anchor="t" bIns="45700" lIns="91425" spcFirstLastPara="1" rIns="91425" wrap="square" tIns="45700">
            <a:normAutofit/>
          </a:bodyPr>
          <a:lstStyle>
            <a:lvl1pPr indent="-381000" lvl="0" marL="457200">
              <a:lnSpc>
                <a:spcPct val="115000"/>
              </a:lnSpc>
              <a:spcBef>
                <a:spcPts val="640"/>
              </a:spcBef>
              <a:spcAft>
                <a:spcPts val="0"/>
              </a:spcAft>
              <a:buSzPts val="2400"/>
              <a:buFont typeface="DM Sans"/>
              <a:buChar char="•"/>
              <a:defRPr sz="2400">
                <a:latin typeface="DM Sans"/>
                <a:ea typeface="DM Sans"/>
                <a:cs typeface="DM Sans"/>
                <a:sym typeface="DM Sans"/>
              </a:defRPr>
            </a:lvl1pPr>
            <a:lvl2pPr indent="-381000" lvl="1" marL="914400">
              <a:lnSpc>
                <a:spcPct val="115000"/>
              </a:lnSpc>
              <a:spcBef>
                <a:spcPts val="560"/>
              </a:spcBef>
              <a:spcAft>
                <a:spcPts val="0"/>
              </a:spcAft>
              <a:buSzPts val="2400"/>
              <a:buChar char="–"/>
              <a:defRPr sz="2400"/>
            </a:lvl2pPr>
            <a:lvl3pPr indent="-381000" lvl="2" marL="1371600">
              <a:lnSpc>
                <a:spcPct val="115000"/>
              </a:lnSpc>
              <a:spcBef>
                <a:spcPts val="480"/>
              </a:spcBef>
              <a:spcAft>
                <a:spcPts val="0"/>
              </a:spcAft>
              <a:buSzPts val="2400"/>
              <a:buChar char="•"/>
              <a:defRPr/>
            </a:lvl3pPr>
            <a:lvl4pPr indent="-381000" lvl="3" marL="1828800">
              <a:lnSpc>
                <a:spcPct val="115000"/>
              </a:lnSpc>
              <a:spcBef>
                <a:spcPts val="400"/>
              </a:spcBef>
              <a:spcAft>
                <a:spcPts val="0"/>
              </a:spcAft>
              <a:buSzPts val="2400"/>
              <a:buChar char="–"/>
              <a:defRPr sz="2400"/>
            </a:lvl4pPr>
            <a:lvl5pPr indent="-381000" lvl="4" marL="2286000">
              <a:lnSpc>
                <a:spcPct val="115000"/>
              </a:lnSpc>
              <a:spcBef>
                <a:spcPts val="400"/>
              </a:spcBef>
              <a:spcAft>
                <a:spcPts val="0"/>
              </a:spcAft>
              <a:buSzPts val="2400"/>
              <a:buChar char="»"/>
              <a:defRPr sz="2400"/>
            </a:lvl5pPr>
            <a:lvl6pPr indent="-381000" lvl="5" marL="2743200">
              <a:lnSpc>
                <a:spcPct val="115000"/>
              </a:lnSpc>
              <a:spcBef>
                <a:spcPts val="400"/>
              </a:spcBef>
              <a:spcAft>
                <a:spcPts val="0"/>
              </a:spcAft>
              <a:buSzPts val="2400"/>
              <a:buChar char="•"/>
              <a:defRPr sz="2400"/>
            </a:lvl6pPr>
            <a:lvl7pPr indent="-381000" lvl="6" marL="3200400">
              <a:lnSpc>
                <a:spcPct val="115000"/>
              </a:lnSpc>
              <a:spcBef>
                <a:spcPts val="400"/>
              </a:spcBef>
              <a:spcAft>
                <a:spcPts val="0"/>
              </a:spcAft>
              <a:buSzPts val="2400"/>
              <a:buChar char="•"/>
              <a:defRPr sz="2400"/>
            </a:lvl7pPr>
            <a:lvl8pPr indent="-381000" lvl="7" marL="3657600">
              <a:lnSpc>
                <a:spcPct val="115000"/>
              </a:lnSpc>
              <a:spcBef>
                <a:spcPts val="400"/>
              </a:spcBef>
              <a:spcAft>
                <a:spcPts val="0"/>
              </a:spcAft>
              <a:buSzPts val="2400"/>
              <a:buChar char="•"/>
              <a:defRPr sz="2400"/>
            </a:lvl8pPr>
            <a:lvl9pPr indent="-381000" lvl="8" marL="4114800">
              <a:lnSpc>
                <a:spcPct val="115000"/>
              </a:lnSpc>
              <a:spcBef>
                <a:spcPts val="400"/>
              </a:spcBef>
              <a:spcAft>
                <a:spcPts val="0"/>
              </a:spcAft>
              <a:buSzPts val="2400"/>
              <a:buChar char="•"/>
              <a:defRPr sz="2400"/>
            </a:lvl9pPr>
          </a:lstStyle>
          <a:p/>
        </p:txBody>
      </p:sp>
      <p:sp>
        <p:nvSpPr>
          <p:cNvPr id="30" name="Google Shape;30;p5"/>
          <p:cNvSpPr txBox="1"/>
          <p:nvPr>
            <p:ph type="title"/>
          </p:nvPr>
        </p:nvSpPr>
        <p:spPr>
          <a:xfrm>
            <a:off x="9658350" y="1200150"/>
            <a:ext cx="8089800" cy="1137600"/>
          </a:xfrm>
          <a:prstGeom prst="rect">
            <a:avLst/>
          </a:prstGeom>
        </p:spPr>
        <p:txBody>
          <a:bodyPr anchorCtr="0" anchor="t" bIns="45700" lIns="91425" spcFirstLastPara="1" rIns="91425" wrap="square" tIns="45700">
            <a:normAutofit/>
          </a:bodyPr>
          <a:lstStyle>
            <a:lvl1pPr lvl="0" algn="l">
              <a:lnSpc>
                <a:spcPct val="80000"/>
              </a:lnSpc>
              <a:spcBef>
                <a:spcPts val="0"/>
              </a:spcBef>
              <a:spcAft>
                <a:spcPts val="0"/>
              </a:spcAft>
              <a:buSzPts val="8800"/>
              <a:buNone/>
              <a:defRPr sz="8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1" name="Google Shape;31;p5"/>
          <p:cNvSpPr txBox="1"/>
          <p:nvPr>
            <p:ph idx="4" type="body"/>
          </p:nvPr>
        </p:nvSpPr>
        <p:spPr>
          <a:xfrm>
            <a:off x="9671038" y="7132800"/>
            <a:ext cx="8089800" cy="2068800"/>
          </a:xfrm>
          <a:prstGeom prst="rect">
            <a:avLst/>
          </a:prstGeom>
        </p:spPr>
        <p:txBody>
          <a:bodyPr anchorCtr="0" anchor="t" bIns="45700" lIns="91425" spcFirstLastPara="1" rIns="91425" wrap="square" tIns="45700">
            <a:normAutofit/>
          </a:bodyPr>
          <a:lstStyle>
            <a:lvl1pPr indent="-381000" lvl="0" marL="457200">
              <a:lnSpc>
                <a:spcPct val="115000"/>
              </a:lnSpc>
              <a:spcBef>
                <a:spcPts val="640"/>
              </a:spcBef>
              <a:spcAft>
                <a:spcPts val="0"/>
              </a:spcAft>
              <a:buSzPts val="2400"/>
              <a:buFont typeface="DM Sans"/>
              <a:buChar char="•"/>
              <a:defRPr sz="2400">
                <a:latin typeface="DM Sans"/>
                <a:ea typeface="DM Sans"/>
                <a:cs typeface="DM Sans"/>
                <a:sym typeface="DM Sans"/>
              </a:defRPr>
            </a:lvl1pPr>
            <a:lvl2pPr indent="-381000" lvl="1" marL="914400">
              <a:lnSpc>
                <a:spcPct val="115000"/>
              </a:lnSpc>
              <a:spcBef>
                <a:spcPts val="560"/>
              </a:spcBef>
              <a:spcAft>
                <a:spcPts val="0"/>
              </a:spcAft>
              <a:buSzPts val="2400"/>
              <a:buChar char="–"/>
              <a:defRPr sz="2400"/>
            </a:lvl2pPr>
            <a:lvl3pPr indent="-381000" lvl="2" marL="1371600">
              <a:lnSpc>
                <a:spcPct val="115000"/>
              </a:lnSpc>
              <a:spcBef>
                <a:spcPts val="480"/>
              </a:spcBef>
              <a:spcAft>
                <a:spcPts val="0"/>
              </a:spcAft>
              <a:buSzPts val="2400"/>
              <a:buChar char="•"/>
              <a:defRPr/>
            </a:lvl3pPr>
            <a:lvl4pPr indent="-381000" lvl="3" marL="1828800">
              <a:lnSpc>
                <a:spcPct val="115000"/>
              </a:lnSpc>
              <a:spcBef>
                <a:spcPts val="400"/>
              </a:spcBef>
              <a:spcAft>
                <a:spcPts val="0"/>
              </a:spcAft>
              <a:buSzPts val="2400"/>
              <a:buChar char="–"/>
              <a:defRPr sz="2400"/>
            </a:lvl4pPr>
            <a:lvl5pPr indent="-381000" lvl="4" marL="2286000">
              <a:lnSpc>
                <a:spcPct val="115000"/>
              </a:lnSpc>
              <a:spcBef>
                <a:spcPts val="400"/>
              </a:spcBef>
              <a:spcAft>
                <a:spcPts val="0"/>
              </a:spcAft>
              <a:buSzPts val="2400"/>
              <a:buChar char="»"/>
              <a:defRPr sz="2400"/>
            </a:lvl5pPr>
            <a:lvl6pPr indent="-381000" lvl="5" marL="2743200">
              <a:lnSpc>
                <a:spcPct val="115000"/>
              </a:lnSpc>
              <a:spcBef>
                <a:spcPts val="400"/>
              </a:spcBef>
              <a:spcAft>
                <a:spcPts val="0"/>
              </a:spcAft>
              <a:buSzPts val="2400"/>
              <a:buChar char="•"/>
              <a:defRPr sz="2400"/>
            </a:lvl6pPr>
            <a:lvl7pPr indent="-381000" lvl="6" marL="3200400">
              <a:lnSpc>
                <a:spcPct val="115000"/>
              </a:lnSpc>
              <a:spcBef>
                <a:spcPts val="400"/>
              </a:spcBef>
              <a:spcAft>
                <a:spcPts val="0"/>
              </a:spcAft>
              <a:buSzPts val="2400"/>
              <a:buChar char="•"/>
              <a:defRPr sz="2400"/>
            </a:lvl7pPr>
            <a:lvl8pPr indent="-381000" lvl="7" marL="3657600">
              <a:lnSpc>
                <a:spcPct val="115000"/>
              </a:lnSpc>
              <a:spcBef>
                <a:spcPts val="400"/>
              </a:spcBef>
              <a:spcAft>
                <a:spcPts val="0"/>
              </a:spcAft>
              <a:buSzPts val="2400"/>
              <a:buChar char="•"/>
              <a:defRPr sz="2400"/>
            </a:lvl8pPr>
            <a:lvl9pPr indent="-381000" lvl="8" marL="4114800">
              <a:lnSpc>
                <a:spcPct val="115000"/>
              </a:lnSpc>
              <a:spcBef>
                <a:spcPts val="400"/>
              </a:spcBef>
              <a:spcAft>
                <a:spcPts val="0"/>
              </a:spcAft>
              <a:buSzPts val="2400"/>
              <a:buChar char="•"/>
              <a:defRPr sz="2400"/>
            </a:lvl9pPr>
          </a:lstStyle>
          <a:p/>
        </p:txBody>
      </p:sp>
      <p:sp>
        <p:nvSpPr>
          <p:cNvPr id="32" name="Google Shape;32;p5"/>
          <p:cNvSpPr txBox="1"/>
          <p:nvPr>
            <p:ph idx="5" type="title"/>
          </p:nvPr>
        </p:nvSpPr>
        <p:spPr>
          <a:xfrm>
            <a:off x="9645663" y="5701600"/>
            <a:ext cx="8089800" cy="1137600"/>
          </a:xfrm>
          <a:prstGeom prst="rect">
            <a:avLst/>
          </a:prstGeom>
        </p:spPr>
        <p:txBody>
          <a:bodyPr anchorCtr="0" anchor="t" bIns="45700" lIns="91425" spcFirstLastPara="1" rIns="91425" wrap="square" tIns="45700">
            <a:normAutofit/>
          </a:bodyPr>
          <a:lstStyle>
            <a:lvl1pPr lvl="0" algn="l">
              <a:lnSpc>
                <a:spcPct val="80000"/>
              </a:lnSpc>
              <a:spcBef>
                <a:spcPts val="0"/>
              </a:spcBef>
              <a:spcAft>
                <a:spcPts val="0"/>
              </a:spcAft>
              <a:buSzPts val="8800"/>
              <a:buNone/>
              <a:defRPr sz="8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CECEC"/>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rgbClr val="1F1F1F"/>
              </a:buClr>
              <a:buSzPts val="4400"/>
              <a:buFont typeface="DM Serif Display"/>
              <a:buNone/>
              <a:defRPr i="0" sz="4400" u="none" cap="none" strike="noStrike">
                <a:solidFill>
                  <a:srgbClr val="1F1F1F"/>
                </a:solidFill>
                <a:latin typeface="DM Serif Display"/>
                <a:ea typeface="DM Serif Display"/>
                <a:cs typeface="DM Serif Display"/>
                <a:sym typeface="DM Serif Display"/>
              </a:defRPr>
            </a:lvl1pPr>
            <a:lvl2pPr lvl="1">
              <a:spcBef>
                <a:spcPts val="0"/>
              </a:spcBef>
              <a:spcAft>
                <a:spcPts val="0"/>
              </a:spcAft>
              <a:buClr>
                <a:srgbClr val="1F1F1F"/>
              </a:buClr>
              <a:buSzPts val="1400"/>
              <a:buNone/>
              <a:defRPr sz="1800">
                <a:solidFill>
                  <a:srgbClr val="1F1F1F"/>
                </a:solidFill>
              </a:defRPr>
            </a:lvl2pPr>
            <a:lvl3pPr lvl="2">
              <a:spcBef>
                <a:spcPts val="0"/>
              </a:spcBef>
              <a:spcAft>
                <a:spcPts val="0"/>
              </a:spcAft>
              <a:buClr>
                <a:srgbClr val="1F1F1F"/>
              </a:buClr>
              <a:buSzPts val="1400"/>
              <a:buNone/>
              <a:defRPr sz="1800">
                <a:solidFill>
                  <a:srgbClr val="1F1F1F"/>
                </a:solidFill>
              </a:defRPr>
            </a:lvl3pPr>
            <a:lvl4pPr lvl="3">
              <a:spcBef>
                <a:spcPts val="0"/>
              </a:spcBef>
              <a:spcAft>
                <a:spcPts val="0"/>
              </a:spcAft>
              <a:buClr>
                <a:srgbClr val="1F1F1F"/>
              </a:buClr>
              <a:buSzPts val="1400"/>
              <a:buNone/>
              <a:defRPr sz="1800">
                <a:solidFill>
                  <a:srgbClr val="1F1F1F"/>
                </a:solidFill>
              </a:defRPr>
            </a:lvl4pPr>
            <a:lvl5pPr lvl="4">
              <a:spcBef>
                <a:spcPts val="0"/>
              </a:spcBef>
              <a:spcAft>
                <a:spcPts val="0"/>
              </a:spcAft>
              <a:buClr>
                <a:srgbClr val="1F1F1F"/>
              </a:buClr>
              <a:buSzPts val="1400"/>
              <a:buNone/>
              <a:defRPr sz="1800">
                <a:solidFill>
                  <a:srgbClr val="1F1F1F"/>
                </a:solidFill>
              </a:defRPr>
            </a:lvl5pPr>
            <a:lvl6pPr lvl="5">
              <a:spcBef>
                <a:spcPts val="0"/>
              </a:spcBef>
              <a:spcAft>
                <a:spcPts val="0"/>
              </a:spcAft>
              <a:buClr>
                <a:srgbClr val="1F1F1F"/>
              </a:buClr>
              <a:buSzPts val="1400"/>
              <a:buNone/>
              <a:defRPr sz="1800">
                <a:solidFill>
                  <a:srgbClr val="1F1F1F"/>
                </a:solidFill>
              </a:defRPr>
            </a:lvl6pPr>
            <a:lvl7pPr lvl="6">
              <a:spcBef>
                <a:spcPts val="0"/>
              </a:spcBef>
              <a:spcAft>
                <a:spcPts val="0"/>
              </a:spcAft>
              <a:buClr>
                <a:srgbClr val="1F1F1F"/>
              </a:buClr>
              <a:buSzPts val="1400"/>
              <a:buNone/>
              <a:defRPr sz="1800">
                <a:solidFill>
                  <a:srgbClr val="1F1F1F"/>
                </a:solidFill>
              </a:defRPr>
            </a:lvl7pPr>
            <a:lvl8pPr lvl="7">
              <a:spcBef>
                <a:spcPts val="0"/>
              </a:spcBef>
              <a:spcAft>
                <a:spcPts val="0"/>
              </a:spcAft>
              <a:buClr>
                <a:srgbClr val="1F1F1F"/>
              </a:buClr>
              <a:buSzPts val="1400"/>
              <a:buNone/>
              <a:defRPr sz="1800">
                <a:solidFill>
                  <a:srgbClr val="1F1F1F"/>
                </a:solidFill>
              </a:defRPr>
            </a:lvl8pPr>
            <a:lvl9pPr lvl="8">
              <a:spcBef>
                <a:spcPts val="0"/>
              </a:spcBef>
              <a:spcAft>
                <a:spcPts val="0"/>
              </a:spcAft>
              <a:buClr>
                <a:srgbClr val="1F1F1F"/>
              </a:buClr>
              <a:buSzPts val="1400"/>
              <a:buNone/>
              <a:defRPr sz="1800">
                <a:solidFill>
                  <a:srgbClr val="1F1F1F"/>
                </a:solidFill>
              </a:defRPr>
            </a:lvl9pPr>
          </a:lstStyle>
          <a:p/>
        </p:txBody>
      </p:sp>
      <p:sp>
        <p:nvSpPr>
          <p:cNvPr id="7" name="Google Shape;7;p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rgbClr val="1F1F1F"/>
              </a:buClr>
              <a:buSzPts val="3200"/>
              <a:buFont typeface="DM Serif Display"/>
              <a:buChar char="•"/>
              <a:defRPr i="0" sz="3200" u="none" cap="none" strike="noStrike">
                <a:solidFill>
                  <a:srgbClr val="1F1F1F"/>
                </a:solidFill>
                <a:latin typeface="DM Serif Display"/>
                <a:ea typeface="DM Serif Display"/>
                <a:cs typeface="DM Serif Display"/>
                <a:sym typeface="DM Serif Display"/>
              </a:defRPr>
            </a:lvl1pPr>
            <a:lvl2pPr indent="-406400" lvl="1" marL="914400" marR="0" rtl="0" algn="l">
              <a:spcBef>
                <a:spcPts val="560"/>
              </a:spcBef>
              <a:spcAft>
                <a:spcPts val="0"/>
              </a:spcAft>
              <a:buClr>
                <a:srgbClr val="1F1F1F"/>
              </a:buClr>
              <a:buSzPts val="2800"/>
              <a:buFont typeface="DM Sans"/>
              <a:buChar char="–"/>
              <a:defRPr i="0" sz="2800" u="none" cap="none" strike="noStrike">
                <a:solidFill>
                  <a:srgbClr val="1F1F1F"/>
                </a:solidFill>
                <a:latin typeface="DM Sans"/>
                <a:ea typeface="DM Sans"/>
                <a:cs typeface="DM Sans"/>
                <a:sym typeface="DM Sans"/>
              </a:defRPr>
            </a:lvl2pPr>
            <a:lvl3pPr indent="-381000" lvl="2" marL="1371600" marR="0" rtl="0" algn="l">
              <a:spcBef>
                <a:spcPts val="480"/>
              </a:spcBef>
              <a:spcAft>
                <a:spcPts val="0"/>
              </a:spcAft>
              <a:buClr>
                <a:srgbClr val="1F1F1F"/>
              </a:buClr>
              <a:buSzPts val="2400"/>
              <a:buFont typeface="DM Sans"/>
              <a:buChar char="•"/>
              <a:defRPr i="0" sz="2400" u="none" cap="none" strike="noStrike">
                <a:solidFill>
                  <a:srgbClr val="1F1F1F"/>
                </a:solidFill>
                <a:latin typeface="DM Sans"/>
                <a:ea typeface="DM Sans"/>
                <a:cs typeface="DM Sans"/>
                <a:sym typeface="DM Sans"/>
              </a:defRPr>
            </a:lvl3pPr>
            <a:lvl4pPr indent="-355600" lvl="3" marL="1828800" marR="0" rtl="0" algn="l">
              <a:spcBef>
                <a:spcPts val="400"/>
              </a:spcBef>
              <a:spcAft>
                <a:spcPts val="0"/>
              </a:spcAft>
              <a:buClr>
                <a:srgbClr val="1F1F1F"/>
              </a:buClr>
              <a:buSzPts val="2000"/>
              <a:buFont typeface="DM Sans"/>
              <a:buChar char="–"/>
              <a:defRPr i="0" sz="2000" u="none" cap="none" strike="noStrike">
                <a:solidFill>
                  <a:srgbClr val="1F1F1F"/>
                </a:solidFill>
                <a:latin typeface="DM Sans"/>
                <a:ea typeface="DM Sans"/>
                <a:cs typeface="DM Sans"/>
                <a:sym typeface="DM Sans"/>
              </a:defRPr>
            </a:lvl4pPr>
            <a:lvl5pPr indent="-355600" lvl="4" marL="2286000" marR="0" rtl="0" algn="l">
              <a:spcBef>
                <a:spcPts val="400"/>
              </a:spcBef>
              <a:spcAft>
                <a:spcPts val="0"/>
              </a:spcAft>
              <a:buClr>
                <a:srgbClr val="1F1F1F"/>
              </a:buClr>
              <a:buSzPts val="2000"/>
              <a:buFont typeface="DM Sans"/>
              <a:buChar char="»"/>
              <a:defRPr i="0" sz="2000" u="none" cap="none" strike="noStrike">
                <a:solidFill>
                  <a:srgbClr val="1F1F1F"/>
                </a:solidFill>
                <a:latin typeface="DM Sans"/>
                <a:ea typeface="DM Sans"/>
                <a:cs typeface="DM Sans"/>
                <a:sym typeface="DM Sans"/>
              </a:defRPr>
            </a:lvl5pPr>
            <a:lvl6pPr indent="-355600" lvl="5" marL="2743200" marR="0" rtl="0" algn="l">
              <a:spcBef>
                <a:spcPts val="400"/>
              </a:spcBef>
              <a:spcAft>
                <a:spcPts val="0"/>
              </a:spcAft>
              <a:buClr>
                <a:srgbClr val="1F1F1F"/>
              </a:buClr>
              <a:buSzPts val="2000"/>
              <a:buFont typeface="DM Sans"/>
              <a:buChar char="•"/>
              <a:defRPr i="0" sz="2000" u="none" cap="none" strike="noStrike">
                <a:solidFill>
                  <a:srgbClr val="1F1F1F"/>
                </a:solidFill>
                <a:latin typeface="DM Sans"/>
                <a:ea typeface="DM Sans"/>
                <a:cs typeface="DM Sans"/>
                <a:sym typeface="DM Sans"/>
              </a:defRPr>
            </a:lvl6pPr>
            <a:lvl7pPr indent="-355600" lvl="6" marL="3200400" marR="0" rtl="0" algn="l">
              <a:spcBef>
                <a:spcPts val="400"/>
              </a:spcBef>
              <a:spcAft>
                <a:spcPts val="0"/>
              </a:spcAft>
              <a:buClr>
                <a:srgbClr val="1F1F1F"/>
              </a:buClr>
              <a:buSzPts val="2000"/>
              <a:buFont typeface="DM Sans"/>
              <a:buChar char="•"/>
              <a:defRPr i="0" sz="2000" u="none" cap="none" strike="noStrike">
                <a:solidFill>
                  <a:srgbClr val="1F1F1F"/>
                </a:solidFill>
                <a:latin typeface="DM Sans"/>
                <a:ea typeface="DM Sans"/>
                <a:cs typeface="DM Sans"/>
                <a:sym typeface="DM Sans"/>
              </a:defRPr>
            </a:lvl7pPr>
            <a:lvl8pPr indent="-355600" lvl="7" marL="3657600" marR="0" rtl="0" algn="l">
              <a:spcBef>
                <a:spcPts val="400"/>
              </a:spcBef>
              <a:spcAft>
                <a:spcPts val="0"/>
              </a:spcAft>
              <a:buClr>
                <a:srgbClr val="1F1F1F"/>
              </a:buClr>
              <a:buSzPts val="2000"/>
              <a:buFont typeface="DM Sans"/>
              <a:buChar char="•"/>
              <a:defRPr i="0" sz="2000" u="none" cap="none" strike="noStrike">
                <a:solidFill>
                  <a:srgbClr val="1F1F1F"/>
                </a:solidFill>
                <a:latin typeface="DM Sans"/>
                <a:ea typeface="DM Sans"/>
                <a:cs typeface="DM Sans"/>
                <a:sym typeface="DM Sans"/>
              </a:defRPr>
            </a:lvl8pPr>
            <a:lvl9pPr indent="-355600" lvl="8" marL="4114800" marR="0" rtl="0" algn="l">
              <a:spcBef>
                <a:spcPts val="400"/>
              </a:spcBef>
              <a:spcAft>
                <a:spcPts val="0"/>
              </a:spcAft>
              <a:buClr>
                <a:srgbClr val="1F1F1F"/>
              </a:buClr>
              <a:buSzPts val="2000"/>
              <a:buFont typeface="DM Sans"/>
              <a:buChar char="•"/>
              <a:defRPr i="0" sz="2000" u="none" cap="none" strike="noStrike">
                <a:solidFill>
                  <a:srgbClr val="1F1F1F"/>
                </a:solidFill>
                <a:latin typeface="DM Sans"/>
                <a:ea typeface="DM Sans"/>
                <a:cs typeface="DM Sans"/>
                <a:sym typeface="DM Sans"/>
              </a:defRPr>
            </a:lvl9pPr>
          </a:lstStyle>
          <a:p/>
        </p:txBody>
      </p:sp>
      <p:sp>
        <p:nvSpPr>
          <p:cNvPr id="8" name="Google Shape;8;p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49.pn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40" Type="http://schemas.openxmlformats.org/officeDocument/2006/relationships/image" Target="../media/image47.png"/><Relationship Id="rId20" Type="http://schemas.openxmlformats.org/officeDocument/2006/relationships/image" Target="../media/image35.png"/><Relationship Id="rId41" Type="http://schemas.openxmlformats.org/officeDocument/2006/relationships/image" Target="../media/image44.png"/><Relationship Id="rId22" Type="http://schemas.openxmlformats.org/officeDocument/2006/relationships/image" Target="../media/image27.png"/><Relationship Id="rId21" Type="http://schemas.openxmlformats.org/officeDocument/2006/relationships/image" Target="../media/image39.png"/><Relationship Id="rId24" Type="http://schemas.openxmlformats.org/officeDocument/2006/relationships/image" Target="../media/image32.png"/><Relationship Id="rId23" Type="http://schemas.openxmlformats.org/officeDocument/2006/relationships/image" Target="../media/image36.png"/><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9.png"/><Relationship Id="rId26" Type="http://schemas.openxmlformats.org/officeDocument/2006/relationships/image" Target="../media/image25.png"/><Relationship Id="rId25" Type="http://schemas.openxmlformats.org/officeDocument/2006/relationships/image" Target="../media/image28.png"/><Relationship Id="rId28" Type="http://schemas.openxmlformats.org/officeDocument/2006/relationships/image" Target="../media/image30.png"/><Relationship Id="rId27" Type="http://schemas.openxmlformats.org/officeDocument/2006/relationships/image" Target="../media/image29.png"/><Relationship Id="rId5" Type="http://schemas.openxmlformats.org/officeDocument/2006/relationships/image" Target="../media/image10.png"/><Relationship Id="rId6" Type="http://schemas.openxmlformats.org/officeDocument/2006/relationships/image" Target="../media/image20.png"/><Relationship Id="rId29" Type="http://schemas.openxmlformats.org/officeDocument/2006/relationships/image" Target="../media/image37.png"/><Relationship Id="rId7" Type="http://schemas.openxmlformats.org/officeDocument/2006/relationships/image" Target="../media/image18.png"/><Relationship Id="rId8" Type="http://schemas.openxmlformats.org/officeDocument/2006/relationships/image" Target="../media/image21.png"/><Relationship Id="rId31" Type="http://schemas.openxmlformats.org/officeDocument/2006/relationships/image" Target="../media/image31.png"/><Relationship Id="rId30" Type="http://schemas.openxmlformats.org/officeDocument/2006/relationships/image" Target="../media/image33.png"/><Relationship Id="rId11" Type="http://schemas.openxmlformats.org/officeDocument/2006/relationships/image" Target="../media/image16.png"/><Relationship Id="rId33" Type="http://schemas.openxmlformats.org/officeDocument/2006/relationships/image" Target="../media/image48.png"/><Relationship Id="rId10" Type="http://schemas.openxmlformats.org/officeDocument/2006/relationships/image" Target="../media/image23.png"/><Relationship Id="rId32" Type="http://schemas.openxmlformats.org/officeDocument/2006/relationships/image" Target="../media/image34.png"/><Relationship Id="rId13" Type="http://schemas.openxmlformats.org/officeDocument/2006/relationships/image" Target="../media/image13.png"/><Relationship Id="rId35" Type="http://schemas.openxmlformats.org/officeDocument/2006/relationships/image" Target="../media/image43.png"/><Relationship Id="rId12" Type="http://schemas.openxmlformats.org/officeDocument/2006/relationships/image" Target="../media/image22.png"/><Relationship Id="rId34" Type="http://schemas.openxmlformats.org/officeDocument/2006/relationships/image" Target="../media/image40.png"/><Relationship Id="rId15" Type="http://schemas.openxmlformats.org/officeDocument/2006/relationships/image" Target="../media/image14.png"/><Relationship Id="rId37" Type="http://schemas.openxmlformats.org/officeDocument/2006/relationships/image" Target="../media/image46.png"/><Relationship Id="rId14" Type="http://schemas.openxmlformats.org/officeDocument/2006/relationships/image" Target="../media/image12.png"/><Relationship Id="rId36" Type="http://schemas.openxmlformats.org/officeDocument/2006/relationships/image" Target="../media/image45.png"/><Relationship Id="rId17" Type="http://schemas.openxmlformats.org/officeDocument/2006/relationships/image" Target="../media/image15.png"/><Relationship Id="rId39" Type="http://schemas.openxmlformats.org/officeDocument/2006/relationships/image" Target="../media/image42.png"/><Relationship Id="rId16" Type="http://schemas.openxmlformats.org/officeDocument/2006/relationships/image" Target="../media/image9.png"/><Relationship Id="rId38" Type="http://schemas.openxmlformats.org/officeDocument/2006/relationships/image" Target="../media/image41.png"/><Relationship Id="rId19" Type="http://schemas.openxmlformats.org/officeDocument/2006/relationships/image" Target="../media/image24.png"/><Relationship Id="rId18" Type="http://schemas.openxmlformats.org/officeDocument/2006/relationships/image" Target="../media/image1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5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5.png"/><Relationship Id="rId4" Type="http://schemas.openxmlformats.org/officeDocument/2006/relationships/image" Target="../media/image1.png"/><Relationship Id="rId5" Type="http://schemas.openxmlformats.org/officeDocument/2006/relationships/image" Target="../media/image4.png"/><Relationship Id="rId6" Type="http://schemas.openxmlformats.org/officeDocument/2006/relationships/image" Target="../media/image6.png"/><Relationship Id="rId7" Type="http://schemas.openxmlformats.org/officeDocument/2006/relationships/image" Target="../media/image3.png"/><Relationship Id="rId8" Type="http://schemas.openxmlformats.org/officeDocument/2006/relationships/image" Target="../media/image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26.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38.png"/><Relationship Id="rId4" Type="http://schemas.openxmlformats.org/officeDocument/2006/relationships/image" Target="../media/image17.png"/><Relationship Id="rId5" Type="http://schemas.openxmlformats.org/officeDocument/2006/relationships/image" Target="../media/image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CECEC"/>
        </a:solidFill>
      </p:bgPr>
    </p:bg>
    <p:spTree>
      <p:nvGrpSpPr>
        <p:cNvPr id="36" name="Shape 36"/>
        <p:cNvGrpSpPr/>
        <p:nvPr/>
      </p:nvGrpSpPr>
      <p:grpSpPr>
        <a:xfrm>
          <a:off x="0" y="0"/>
          <a:ext cx="0" cy="0"/>
          <a:chOff x="0" y="0"/>
          <a:chExt cx="0" cy="0"/>
        </a:xfrm>
      </p:grpSpPr>
      <p:pic>
        <p:nvPicPr>
          <p:cNvPr id="37" name="Google Shape;37;p6"/>
          <p:cNvPicPr preferRelativeResize="0"/>
          <p:nvPr/>
        </p:nvPicPr>
        <p:blipFill>
          <a:blip r:embed="rId3">
            <a:alphaModFix/>
          </a:blip>
          <a:stretch>
            <a:fillRect/>
          </a:stretch>
        </p:blipFill>
        <p:spPr>
          <a:xfrm>
            <a:off x="9582425" y="1844725"/>
            <a:ext cx="6857976" cy="6857976"/>
          </a:xfrm>
          <a:prstGeom prst="rect">
            <a:avLst/>
          </a:prstGeom>
          <a:noFill/>
          <a:ln>
            <a:noFill/>
          </a:ln>
        </p:spPr>
      </p:pic>
      <p:sp>
        <p:nvSpPr>
          <p:cNvPr id="38" name="Google Shape;38;p6"/>
          <p:cNvSpPr txBox="1"/>
          <p:nvPr/>
        </p:nvSpPr>
        <p:spPr>
          <a:xfrm>
            <a:off x="3392163" y="3969074"/>
            <a:ext cx="11503800" cy="24627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0" i="0" lang="en-US" sz="20000" u="none" cap="none" strike="noStrike">
                <a:solidFill>
                  <a:srgbClr val="1F1F1F"/>
                </a:solidFill>
                <a:latin typeface="DM Serif Display"/>
                <a:ea typeface="DM Serif Display"/>
                <a:cs typeface="DM Serif Display"/>
                <a:sym typeface="DM Serif Display"/>
              </a:rPr>
              <a:t>Resumé</a:t>
            </a:r>
            <a:endParaRPr/>
          </a:p>
        </p:txBody>
      </p:sp>
      <p:sp>
        <p:nvSpPr>
          <p:cNvPr id="39" name="Google Shape;39;p6"/>
          <p:cNvSpPr txBox="1"/>
          <p:nvPr/>
        </p:nvSpPr>
        <p:spPr>
          <a:xfrm>
            <a:off x="4795562" y="3569024"/>
            <a:ext cx="5011800" cy="3939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3200" u="none" cap="none" strike="noStrike">
                <a:solidFill>
                  <a:srgbClr val="1F1F1F"/>
                </a:solidFill>
                <a:latin typeface="DM Serif Display"/>
                <a:ea typeface="DM Serif Display"/>
                <a:cs typeface="DM Serif Display"/>
                <a:sym typeface="DM Serif Display"/>
              </a:rPr>
              <a:t>Jane Doe</a:t>
            </a:r>
            <a:endParaRPr/>
          </a:p>
        </p:txBody>
      </p:sp>
      <p:sp>
        <p:nvSpPr>
          <p:cNvPr id="40" name="Google Shape;40;p6"/>
          <p:cNvSpPr txBox="1"/>
          <p:nvPr/>
        </p:nvSpPr>
        <p:spPr>
          <a:xfrm>
            <a:off x="4795562" y="6350959"/>
            <a:ext cx="5011800" cy="2955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2400" u="none" cap="none" strike="noStrike">
                <a:solidFill>
                  <a:srgbClr val="1F1F1F"/>
                </a:solidFill>
                <a:latin typeface="DM Serif Display"/>
                <a:ea typeface="DM Serif Display"/>
                <a:cs typeface="DM Serif Display"/>
                <a:sym typeface="DM Serif Display"/>
              </a:rPr>
              <a:t>SlidesCarnival</a:t>
            </a:r>
            <a:endParaRPr/>
          </a:p>
        </p:txBody>
      </p:sp>
      <p:sp>
        <p:nvSpPr>
          <p:cNvPr id="41" name="Google Shape;41;p6"/>
          <p:cNvSpPr txBox="1"/>
          <p:nvPr/>
        </p:nvSpPr>
        <p:spPr>
          <a:xfrm>
            <a:off x="8510472" y="6350959"/>
            <a:ext cx="5011800" cy="295500"/>
          </a:xfrm>
          <a:prstGeom prst="rect">
            <a:avLst/>
          </a:prstGeom>
          <a:noFill/>
          <a:ln>
            <a:noFill/>
          </a:ln>
        </p:spPr>
        <p:txBody>
          <a:bodyPr anchorCtr="0" anchor="t" bIns="0" lIns="0" spcFirstLastPara="1" rIns="0" wrap="square" tIns="0">
            <a:spAutoFit/>
          </a:bodyPr>
          <a:lstStyle/>
          <a:p>
            <a:pPr indent="0" lvl="0" marL="0" marR="0" rtl="0" algn="r">
              <a:lnSpc>
                <a:spcPct val="80000"/>
              </a:lnSpc>
              <a:spcBef>
                <a:spcPts val="0"/>
              </a:spcBef>
              <a:spcAft>
                <a:spcPts val="0"/>
              </a:spcAft>
              <a:buNone/>
            </a:pPr>
            <a:r>
              <a:rPr b="0" i="0" lang="en-US" sz="2400" u="none" cap="none" strike="noStrike">
                <a:solidFill>
                  <a:srgbClr val="1F1F1F"/>
                </a:solidFill>
                <a:latin typeface="DM Serif Display"/>
                <a:ea typeface="DM Serif Display"/>
                <a:cs typeface="DM Serif Display"/>
                <a:sym typeface="DM Serif Display"/>
              </a:rPr>
              <a:t>2024</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CECEC"/>
        </a:solidFill>
      </p:bgPr>
    </p:bg>
    <p:spTree>
      <p:nvGrpSpPr>
        <p:cNvPr id="128" name="Shape 128"/>
        <p:cNvGrpSpPr/>
        <p:nvPr/>
      </p:nvGrpSpPr>
      <p:grpSpPr>
        <a:xfrm>
          <a:off x="0" y="0"/>
          <a:ext cx="0" cy="0"/>
          <a:chOff x="0" y="0"/>
          <a:chExt cx="0" cy="0"/>
        </a:xfrm>
      </p:grpSpPr>
      <p:pic>
        <p:nvPicPr>
          <p:cNvPr id="129" name="Google Shape;129;p15"/>
          <p:cNvPicPr preferRelativeResize="0"/>
          <p:nvPr/>
        </p:nvPicPr>
        <p:blipFill>
          <a:blip r:embed="rId3">
            <a:alphaModFix/>
          </a:blip>
          <a:stretch>
            <a:fillRect/>
          </a:stretch>
        </p:blipFill>
        <p:spPr>
          <a:xfrm>
            <a:off x="25" y="0"/>
            <a:ext cx="6853726" cy="10280629"/>
          </a:xfrm>
          <a:prstGeom prst="rect">
            <a:avLst/>
          </a:prstGeom>
          <a:noFill/>
          <a:ln>
            <a:noFill/>
          </a:ln>
        </p:spPr>
      </p:pic>
      <p:pic>
        <p:nvPicPr>
          <p:cNvPr id="130" name="Google Shape;130;p15"/>
          <p:cNvPicPr preferRelativeResize="0"/>
          <p:nvPr/>
        </p:nvPicPr>
        <p:blipFill>
          <a:blip r:embed="rId4">
            <a:alphaModFix/>
          </a:blip>
          <a:stretch>
            <a:fillRect/>
          </a:stretch>
        </p:blipFill>
        <p:spPr>
          <a:xfrm>
            <a:off x="14328475" y="-399342"/>
            <a:ext cx="11085701" cy="11085701"/>
          </a:xfrm>
          <a:prstGeom prst="rect">
            <a:avLst/>
          </a:prstGeom>
          <a:noFill/>
          <a:ln>
            <a:noFill/>
          </a:ln>
        </p:spPr>
      </p:pic>
      <p:sp>
        <p:nvSpPr>
          <p:cNvPr id="131" name="Google Shape;131;p15"/>
          <p:cNvSpPr txBox="1"/>
          <p:nvPr/>
        </p:nvSpPr>
        <p:spPr>
          <a:xfrm>
            <a:off x="7796211" y="3487087"/>
            <a:ext cx="9463200" cy="10836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8799" u="none" cap="none" strike="noStrike">
                <a:solidFill>
                  <a:srgbClr val="1F1F1F"/>
                </a:solidFill>
                <a:latin typeface="DM Serif Display"/>
                <a:ea typeface="DM Serif Display"/>
                <a:cs typeface="DM Serif Display"/>
                <a:sym typeface="DM Serif Display"/>
              </a:rPr>
              <a:t>Get in touch</a:t>
            </a:r>
            <a:endParaRPr/>
          </a:p>
        </p:txBody>
      </p:sp>
      <p:sp>
        <p:nvSpPr>
          <p:cNvPr id="132" name="Google Shape;132;p15"/>
          <p:cNvSpPr txBox="1"/>
          <p:nvPr/>
        </p:nvSpPr>
        <p:spPr>
          <a:xfrm>
            <a:off x="7796211" y="4672632"/>
            <a:ext cx="9055500" cy="3693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400" u="none" cap="none" strike="noStrike">
                <a:solidFill>
                  <a:srgbClr val="1F1F1F"/>
                </a:solidFill>
                <a:latin typeface="DM Sans"/>
                <a:ea typeface="DM Sans"/>
                <a:cs typeface="DM Sans"/>
                <a:sym typeface="DM Sans"/>
              </a:rPr>
              <a:t>123 Anywhere St., Any City,ST 12345</a:t>
            </a:r>
            <a:endParaRPr/>
          </a:p>
        </p:txBody>
      </p:sp>
      <p:sp>
        <p:nvSpPr>
          <p:cNvPr id="133" name="Google Shape;133;p15"/>
          <p:cNvSpPr txBox="1"/>
          <p:nvPr/>
        </p:nvSpPr>
        <p:spPr>
          <a:xfrm>
            <a:off x="7796211" y="5136824"/>
            <a:ext cx="5705700" cy="3693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400" u="none" cap="none" strike="noStrike">
                <a:solidFill>
                  <a:srgbClr val="1F1F1F"/>
                </a:solidFill>
                <a:latin typeface="DM Sans"/>
                <a:ea typeface="DM Sans"/>
                <a:cs typeface="DM Sans"/>
                <a:sym typeface="DM Sans"/>
              </a:rPr>
              <a:t>123-456-7890</a:t>
            </a:r>
            <a:endParaRPr/>
          </a:p>
        </p:txBody>
      </p:sp>
      <p:sp>
        <p:nvSpPr>
          <p:cNvPr id="134" name="Google Shape;134;p15"/>
          <p:cNvSpPr txBox="1"/>
          <p:nvPr/>
        </p:nvSpPr>
        <p:spPr>
          <a:xfrm>
            <a:off x="7796211" y="5601017"/>
            <a:ext cx="7703400" cy="3693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400" u="none" cap="none" strike="noStrike">
                <a:solidFill>
                  <a:srgbClr val="1F1F1F"/>
                </a:solidFill>
                <a:latin typeface="DM Sans"/>
                <a:ea typeface="DM Sans"/>
                <a:cs typeface="DM Sans"/>
                <a:sym typeface="DM Sans"/>
              </a:rPr>
              <a:t>hello@reallygreatsite.com</a:t>
            </a:r>
            <a:endParaRPr/>
          </a:p>
        </p:txBody>
      </p:sp>
      <p:sp>
        <p:nvSpPr>
          <p:cNvPr id="135" name="Google Shape;135;p15"/>
          <p:cNvSpPr txBox="1"/>
          <p:nvPr/>
        </p:nvSpPr>
        <p:spPr>
          <a:xfrm>
            <a:off x="7796211" y="6529403"/>
            <a:ext cx="5705700" cy="3693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400" u="none" cap="none" strike="noStrike">
                <a:solidFill>
                  <a:srgbClr val="1F1F1F"/>
                </a:solidFill>
                <a:latin typeface="DM Sans"/>
                <a:ea typeface="DM Sans"/>
                <a:cs typeface="DM Sans"/>
                <a:sym typeface="DM Sans"/>
              </a:rPr>
              <a:t>reallygreatsite.com</a:t>
            </a:r>
            <a:endParaRPr/>
          </a:p>
        </p:txBody>
      </p:sp>
      <p:sp>
        <p:nvSpPr>
          <p:cNvPr id="136" name="Google Shape;136;p15"/>
          <p:cNvSpPr txBox="1"/>
          <p:nvPr/>
        </p:nvSpPr>
        <p:spPr>
          <a:xfrm>
            <a:off x="7796211" y="6065210"/>
            <a:ext cx="5705700" cy="3693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400" u="none" cap="none" strike="noStrike">
                <a:solidFill>
                  <a:srgbClr val="1F1F1F"/>
                </a:solidFill>
                <a:latin typeface="DM Sans"/>
                <a:ea typeface="DM Sans"/>
                <a:cs typeface="DM Sans"/>
                <a:sym typeface="DM Sans"/>
              </a:rPr>
              <a:t>@reallygreatsite</a:t>
            </a:r>
            <a:endParaRPr/>
          </a:p>
        </p:txBody>
      </p:sp>
    </p:spTree>
  </p:cSld>
  <p:clrMapOvr>
    <a:masterClrMapping/>
  </p:clrMapOvr>
  <p:transition>
    <p:fade/>
  </p:transition>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CECEC"/>
        </a:solidFill>
      </p:bgPr>
    </p:bg>
    <p:spTree>
      <p:nvGrpSpPr>
        <p:cNvPr id="140" name="Shape 140"/>
        <p:cNvGrpSpPr/>
        <p:nvPr/>
      </p:nvGrpSpPr>
      <p:grpSpPr>
        <a:xfrm>
          <a:off x="0" y="0"/>
          <a:ext cx="0" cy="0"/>
          <a:chOff x="0" y="0"/>
          <a:chExt cx="0" cy="0"/>
        </a:xfrm>
      </p:grpSpPr>
      <p:grpSp>
        <p:nvGrpSpPr>
          <p:cNvPr id="141" name="Google Shape;141;p16"/>
          <p:cNvGrpSpPr/>
          <p:nvPr/>
        </p:nvGrpSpPr>
        <p:grpSpPr>
          <a:xfrm>
            <a:off x="774218" y="2177400"/>
            <a:ext cx="5097641" cy="7508818"/>
            <a:chOff x="0" y="-28575"/>
            <a:chExt cx="1342589" cy="1977631"/>
          </a:xfrm>
        </p:grpSpPr>
        <p:sp>
          <p:nvSpPr>
            <p:cNvPr id="142" name="Google Shape;142;p16"/>
            <p:cNvSpPr/>
            <p:nvPr/>
          </p:nvSpPr>
          <p:spPr>
            <a:xfrm>
              <a:off x="0" y="0"/>
              <a:ext cx="1342589" cy="1949056"/>
            </a:xfrm>
            <a:custGeom>
              <a:rect b="b" l="l" r="r" t="t"/>
              <a:pathLst>
                <a:path extrusionOk="0" h="1949056" w="1342589">
                  <a:moveTo>
                    <a:pt x="36449" y="0"/>
                  </a:moveTo>
                  <a:lnTo>
                    <a:pt x="1306139" y="0"/>
                  </a:lnTo>
                  <a:cubicBezTo>
                    <a:pt x="1315806" y="0"/>
                    <a:pt x="1325077" y="3840"/>
                    <a:pt x="1331913" y="10676"/>
                  </a:cubicBezTo>
                  <a:cubicBezTo>
                    <a:pt x="1338748" y="17511"/>
                    <a:pt x="1342589" y="26782"/>
                    <a:pt x="1342589" y="36449"/>
                  </a:cubicBezTo>
                  <a:lnTo>
                    <a:pt x="1342589" y="1912607"/>
                  </a:lnTo>
                  <a:cubicBezTo>
                    <a:pt x="1342589" y="1932737"/>
                    <a:pt x="1326270" y="1949056"/>
                    <a:pt x="1306139" y="1949056"/>
                  </a:cubicBezTo>
                  <a:lnTo>
                    <a:pt x="36449" y="1949056"/>
                  </a:lnTo>
                  <a:cubicBezTo>
                    <a:pt x="16319" y="1949056"/>
                    <a:pt x="0" y="1932737"/>
                    <a:pt x="0" y="1912607"/>
                  </a:cubicBezTo>
                  <a:lnTo>
                    <a:pt x="0" y="36449"/>
                  </a:lnTo>
                  <a:cubicBezTo>
                    <a:pt x="0" y="16319"/>
                    <a:pt x="16319" y="0"/>
                    <a:pt x="36449" y="0"/>
                  </a:cubicBezTo>
                  <a:close/>
                </a:path>
              </a:pathLst>
            </a:custGeom>
            <a:solidFill>
              <a:srgbClr val="000000">
                <a:alpha val="0"/>
              </a:srgbClr>
            </a:solidFill>
            <a:ln cap="rnd" cmpd="sng" w="19050">
              <a:solidFill>
                <a:srgbClr val="1F1F1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p16"/>
            <p:cNvSpPr txBox="1"/>
            <p:nvPr/>
          </p:nvSpPr>
          <p:spPr>
            <a:xfrm>
              <a:off x="0" y="-28575"/>
              <a:ext cx="1342589" cy="1977631"/>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4" name="Google Shape;144;p16"/>
          <p:cNvGrpSpPr/>
          <p:nvPr/>
        </p:nvGrpSpPr>
        <p:grpSpPr>
          <a:xfrm>
            <a:off x="6109984" y="2177400"/>
            <a:ext cx="11512980" cy="7508818"/>
            <a:chOff x="0" y="-28575"/>
            <a:chExt cx="3032225" cy="1977631"/>
          </a:xfrm>
        </p:grpSpPr>
        <p:sp>
          <p:nvSpPr>
            <p:cNvPr id="145" name="Google Shape;145;p16"/>
            <p:cNvSpPr/>
            <p:nvPr/>
          </p:nvSpPr>
          <p:spPr>
            <a:xfrm>
              <a:off x="0" y="0"/>
              <a:ext cx="3032225" cy="1949056"/>
            </a:xfrm>
            <a:custGeom>
              <a:rect b="b" l="l" r="r" t="t"/>
              <a:pathLst>
                <a:path extrusionOk="0" h="1949056" w="3032225">
                  <a:moveTo>
                    <a:pt x="16139" y="0"/>
                  </a:moveTo>
                  <a:lnTo>
                    <a:pt x="3016086" y="0"/>
                  </a:lnTo>
                  <a:cubicBezTo>
                    <a:pt x="3020366" y="0"/>
                    <a:pt x="3024471" y="1700"/>
                    <a:pt x="3027498" y="4727"/>
                  </a:cubicBezTo>
                  <a:cubicBezTo>
                    <a:pt x="3030525" y="7754"/>
                    <a:pt x="3032225" y="11859"/>
                    <a:pt x="3032225" y="16139"/>
                  </a:cubicBezTo>
                  <a:lnTo>
                    <a:pt x="3032225" y="1932917"/>
                  </a:lnTo>
                  <a:cubicBezTo>
                    <a:pt x="3032225" y="1937197"/>
                    <a:pt x="3030525" y="1941302"/>
                    <a:pt x="3027498" y="1944329"/>
                  </a:cubicBezTo>
                  <a:cubicBezTo>
                    <a:pt x="3024471" y="1947356"/>
                    <a:pt x="3020366" y="1949056"/>
                    <a:pt x="3016086" y="1949056"/>
                  </a:cubicBezTo>
                  <a:lnTo>
                    <a:pt x="16139" y="1949056"/>
                  </a:lnTo>
                  <a:cubicBezTo>
                    <a:pt x="11859" y="1949056"/>
                    <a:pt x="7754" y="1947356"/>
                    <a:pt x="4727" y="1944329"/>
                  </a:cubicBezTo>
                  <a:cubicBezTo>
                    <a:pt x="1700" y="1941302"/>
                    <a:pt x="0" y="1937197"/>
                    <a:pt x="0" y="1932917"/>
                  </a:cubicBezTo>
                  <a:lnTo>
                    <a:pt x="0" y="16139"/>
                  </a:lnTo>
                  <a:cubicBezTo>
                    <a:pt x="0" y="11859"/>
                    <a:pt x="1700" y="7754"/>
                    <a:pt x="4727" y="4727"/>
                  </a:cubicBezTo>
                  <a:cubicBezTo>
                    <a:pt x="7754" y="1700"/>
                    <a:pt x="11859" y="0"/>
                    <a:pt x="16139" y="0"/>
                  </a:cubicBezTo>
                  <a:close/>
                </a:path>
              </a:pathLst>
            </a:custGeom>
            <a:solidFill>
              <a:srgbClr val="000000">
                <a:alpha val="0"/>
              </a:srgbClr>
            </a:solidFill>
            <a:ln cap="rnd" cmpd="sng" w="19050">
              <a:solidFill>
                <a:srgbClr val="1F1F1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p16"/>
            <p:cNvSpPr txBox="1"/>
            <p:nvPr/>
          </p:nvSpPr>
          <p:spPr>
            <a:xfrm>
              <a:off x="0" y="-28575"/>
              <a:ext cx="3032225" cy="1977631"/>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7" name="Google Shape;147;p16"/>
          <p:cNvGrpSpPr/>
          <p:nvPr/>
        </p:nvGrpSpPr>
        <p:grpSpPr>
          <a:xfrm>
            <a:off x="1139005" y="2458118"/>
            <a:ext cx="4368067" cy="755733"/>
            <a:chOff x="0" y="-28575"/>
            <a:chExt cx="1150437" cy="199041"/>
          </a:xfrm>
        </p:grpSpPr>
        <p:sp>
          <p:nvSpPr>
            <p:cNvPr id="148" name="Google Shape;148;p16"/>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1F1F1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p16"/>
            <p:cNvSpPr txBox="1"/>
            <p:nvPr/>
          </p:nvSpPr>
          <p:spPr>
            <a:xfrm>
              <a:off x="0" y="-28575"/>
              <a:ext cx="1150437" cy="199041"/>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0" name="Google Shape;150;p16"/>
          <p:cNvGrpSpPr/>
          <p:nvPr/>
        </p:nvGrpSpPr>
        <p:grpSpPr>
          <a:xfrm>
            <a:off x="9682440" y="2458118"/>
            <a:ext cx="4368067" cy="755733"/>
            <a:chOff x="0" y="-28575"/>
            <a:chExt cx="1150437" cy="199041"/>
          </a:xfrm>
        </p:grpSpPr>
        <p:sp>
          <p:nvSpPr>
            <p:cNvPr id="151" name="Google Shape;151;p16"/>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1F1F1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p16"/>
            <p:cNvSpPr txBox="1"/>
            <p:nvPr/>
          </p:nvSpPr>
          <p:spPr>
            <a:xfrm>
              <a:off x="0" y="-28575"/>
              <a:ext cx="1150437" cy="199041"/>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3" name="Google Shape;153;p16"/>
          <p:cNvGrpSpPr/>
          <p:nvPr/>
        </p:nvGrpSpPr>
        <p:grpSpPr>
          <a:xfrm>
            <a:off x="1139005" y="7092517"/>
            <a:ext cx="4368067" cy="755733"/>
            <a:chOff x="0" y="-28575"/>
            <a:chExt cx="1150437" cy="199041"/>
          </a:xfrm>
        </p:grpSpPr>
        <p:sp>
          <p:nvSpPr>
            <p:cNvPr id="154" name="Google Shape;154;p16"/>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1F1F1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p16"/>
            <p:cNvSpPr txBox="1"/>
            <p:nvPr/>
          </p:nvSpPr>
          <p:spPr>
            <a:xfrm>
              <a:off x="0" y="-28575"/>
              <a:ext cx="1150437" cy="199041"/>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6" name="Google Shape;156;p16"/>
          <p:cNvGrpSpPr/>
          <p:nvPr/>
        </p:nvGrpSpPr>
        <p:grpSpPr>
          <a:xfrm>
            <a:off x="2488491" y="8160366"/>
            <a:ext cx="754204" cy="780719"/>
            <a:chOff x="0" y="-28575"/>
            <a:chExt cx="812800" cy="841375"/>
          </a:xfrm>
        </p:grpSpPr>
        <p:sp>
          <p:nvSpPr>
            <p:cNvPr id="157" name="Google Shape;157;p16"/>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1F1F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p16"/>
            <p:cNvSpPr txBox="1"/>
            <p:nvPr/>
          </p:nvSpPr>
          <p:spPr>
            <a:xfrm>
              <a:off x="0" y="-28575"/>
              <a:ext cx="812800" cy="841375"/>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9" name="Google Shape;159;p16"/>
          <p:cNvGrpSpPr/>
          <p:nvPr/>
        </p:nvGrpSpPr>
        <p:grpSpPr>
          <a:xfrm>
            <a:off x="3476280" y="8173666"/>
            <a:ext cx="754204" cy="780719"/>
            <a:chOff x="0" y="-28575"/>
            <a:chExt cx="812800" cy="841375"/>
          </a:xfrm>
        </p:grpSpPr>
        <p:sp>
          <p:nvSpPr>
            <p:cNvPr id="160" name="Google Shape;160;p16"/>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ECECEC"/>
            </a:solidFill>
            <a:ln cap="rnd" cmpd="sng" w="38100">
              <a:solidFill>
                <a:srgbClr val="1F1F1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p16"/>
            <p:cNvSpPr txBox="1"/>
            <p:nvPr/>
          </p:nvSpPr>
          <p:spPr>
            <a:xfrm>
              <a:off x="0" y="-28575"/>
              <a:ext cx="812800" cy="841375"/>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62" name="Google Shape;162;p16"/>
          <p:cNvSpPr txBox="1"/>
          <p:nvPr/>
        </p:nvSpPr>
        <p:spPr>
          <a:xfrm>
            <a:off x="1232396" y="3455296"/>
            <a:ext cx="4181285" cy="510032"/>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US" sz="1700" u="none" cap="none" strike="noStrike">
                <a:solidFill>
                  <a:srgbClr val="000000"/>
                </a:solidFill>
                <a:latin typeface="DM Sans"/>
                <a:ea typeface="DM Sans"/>
                <a:cs typeface="DM Sans"/>
                <a:sym typeface="DM Sans"/>
              </a:rPr>
              <a:t>This presentation template</a:t>
            </a:r>
            <a:endParaRPr/>
          </a:p>
          <a:p>
            <a:pPr indent="0" lvl="0" marL="0" marR="0" rtl="0" algn="ctr">
              <a:lnSpc>
                <a:spcPct val="122000"/>
              </a:lnSpc>
              <a:spcBef>
                <a:spcPts val="0"/>
              </a:spcBef>
              <a:spcAft>
                <a:spcPts val="0"/>
              </a:spcAft>
              <a:buNone/>
            </a:pPr>
            <a:r>
              <a:rPr b="0" i="0" lang="en-US" sz="1700" u="none" cap="none" strike="noStrike">
                <a:solidFill>
                  <a:srgbClr val="000000"/>
                </a:solidFill>
                <a:latin typeface="DM Sans"/>
                <a:ea typeface="DM Sans"/>
                <a:cs typeface="DM Sans"/>
                <a:sym typeface="DM Sans"/>
              </a:rPr>
              <a:t>uses the following free fonts:</a:t>
            </a:r>
            <a:endParaRPr/>
          </a:p>
        </p:txBody>
      </p:sp>
      <p:sp>
        <p:nvSpPr>
          <p:cNvPr id="163" name="Google Shape;163;p16"/>
          <p:cNvSpPr txBox="1"/>
          <p:nvPr/>
        </p:nvSpPr>
        <p:spPr>
          <a:xfrm>
            <a:off x="1175455" y="6548106"/>
            <a:ext cx="4368067" cy="252857"/>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US" sz="1700" u="none" cap="none" strike="noStrike">
                <a:solidFill>
                  <a:srgbClr val="000000"/>
                </a:solidFill>
                <a:latin typeface="DM Sans"/>
                <a:ea typeface="DM Sans"/>
                <a:cs typeface="DM Sans"/>
                <a:sym typeface="DM Sans"/>
              </a:rPr>
              <a:t>You can find these fonts online too.</a:t>
            </a:r>
            <a:endParaRPr/>
          </a:p>
        </p:txBody>
      </p:sp>
      <p:sp>
        <p:nvSpPr>
          <p:cNvPr id="164" name="Google Shape;164;p16"/>
          <p:cNvSpPr txBox="1"/>
          <p:nvPr/>
        </p:nvSpPr>
        <p:spPr>
          <a:xfrm>
            <a:off x="1747770" y="4282115"/>
            <a:ext cx="3150600" cy="2083800"/>
          </a:xfrm>
          <a:prstGeom prst="rect">
            <a:avLst/>
          </a:prstGeom>
          <a:noFill/>
          <a:ln>
            <a:noFill/>
          </a:ln>
        </p:spPr>
        <p:txBody>
          <a:bodyPr anchorCtr="0" anchor="t" bIns="0" lIns="0" spcFirstLastPara="1" rIns="0" wrap="square" tIns="0">
            <a:spAutoFit/>
          </a:bodyPr>
          <a:lstStyle/>
          <a:p>
            <a:pPr indent="0" lvl="0" marL="0" marR="0" rtl="0" algn="ctr">
              <a:lnSpc>
                <a:spcPct val="90000"/>
              </a:lnSpc>
              <a:spcBef>
                <a:spcPts val="0"/>
              </a:spcBef>
              <a:spcAft>
                <a:spcPts val="0"/>
              </a:spcAft>
              <a:buNone/>
            </a:pPr>
            <a:r>
              <a:rPr b="1" i="0" lang="en-US" sz="1497" u="none" cap="none" strike="noStrike">
                <a:solidFill>
                  <a:srgbClr val="000000"/>
                </a:solidFill>
                <a:latin typeface="DM Sans"/>
                <a:ea typeface="DM Sans"/>
                <a:cs typeface="DM Sans"/>
                <a:sym typeface="DM Sans"/>
              </a:rPr>
              <a:t>TITLES:</a:t>
            </a:r>
            <a:endParaRPr/>
          </a:p>
          <a:p>
            <a:pPr indent="0" lvl="0" marL="0" marR="0" rtl="0" algn="ctr">
              <a:lnSpc>
                <a:spcPct val="90000"/>
              </a:lnSpc>
              <a:spcBef>
                <a:spcPts val="0"/>
              </a:spcBef>
              <a:spcAft>
                <a:spcPts val="0"/>
              </a:spcAft>
              <a:buNone/>
            </a:pPr>
            <a:r>
              <a:rPr b="1" i="0" lang="en-US" sz="2110" u="none" cap="none" strike="noStrike">
                <a:solidFill>
                  <a:srgbClr val="000000"/>
                </a:solidFill>
                <a:latin typeface="DM Sans"/>
                <a:ea typeface="DM Sans"/>
                <a:cs typeface="DM Sans"/>
                <a:sym typeface="DM Sans"/>
              </a:rPr>
              <a:t>DM SERIF DISPLAY</a:t>
            </a:r>
            <a:endParaRPr/>
          </a:p>
          <a:p>
            <a:pPr indent="0" lvl="0" marL="0" marR="0" rtl="0" algn="ctr">
              <a:lnSpc>
                <a:spcPct val="90000"/>
              </a:lnSpc>
              <a:spcBef>
                <a:spcPts val="0"/>
              </a:spcBef>
              <a:spcAft>
                <a:spcPts val="0"/>
              </a:spcAft>
              <a:buNone/>
            </a:pPr>
            <a:r>
              <a:t/>
            </a:r>
            <a:endParaRPr b="1" i="0" sz="2110" u="none" cap="none" strike="noStrike">
              <a:solidFill>
                <a:srgbClr val="000000"/>
              </a:solidFill>
              <a:latin typeface="DM Sans"/>
              <a:ea typeface="DM Sans"/>
              <a:cs typeface="DM Sans"/>
              <a:sym typeface="DM Sans"/>
            </a:endParaRPr>
          </a:p>
          <a:p>
            <a:pPr indent="0" lvl="0" marL="0" marR="0" rtl="0" algn="ctr">
              <a:lnSpc>
                <a:spcPct val="90000"/>
              </a:lnSpc>
              <a:spcBef>
                <a:spcPts val="0"/>
              </a:spcBef>
              <a:spcAft>
                <a:spcPts val="0"/>
              </a:spcAft>
              <a:buNone/>
            </a:pPr>
            <a:r>
              <a:rPr b="1" i="0" lang="en-US" sz="1497" u="none" cap="none" strike="noStrike">
                <a:solidFill>
                  <a:srgbClr val="000000"/>
                </a:solidFill>
                <a:latin typeface="DM Sans"/>
                <a:ea typeface="DM Sans"/>
                <a:cs typeface="DM Sans"/>
                <a:sym typeface="DM Sans"/>
              </a:rPr>
              <a:t>HEADERS:</a:t>
            </a:r>
            <a:endParaRPr/>
          </a:p>
          <a:p>
            <a:pPr indent="0" lvl="0" marL="0" marR="0" rtl="0" algn="ctr">
              <a:lnSpc>
                <a:spcPct val="90000"/>
              </a:lnSpc>
              <a:spcBef>
                <a:spcPts val="0"/>
              </a:spcBef>
              <a:spcAft>
                <a:spcPts val="0"/>
              </a:spcAft>
              <a:buNone/>
            </a:pPr>
            <a:r>
              <a:rPr b="1" i="0" lang="en-US" sz="2110" u="none" cap="none" strike="noStrike">
                <a:solidFill>
                  <a:srgbClr val="000000"/>
                </a:solidFill>
                <a:latin typeface="DM Sans"/>
                <a:ea typeface="DM Sans"/>
                <a:cs typeface="DM Sans"/>
                <a:sym typeface="DM Sans"/>
              </a:rPr>
              <a:t>DM SERIF DISPLAY</a:t>
            </a:r>
            <a:endParaRPr/>
          </a:p>
          <a:p>
            <a:pPr indent="0" lvl="0" marL="0" marR="0" rtl="0" algn="ctr">
              <a:lnSpc>
                <a:spcPct val="90000"/>
              </a:lnSpc>
              <a:spcBef>
                <a:spcPts val="0"/>
              </a:spcBef>
              <a:spcAft>
                <a:spcPts val="0"/>
              </a:spcAft>
              <a:buNone/>
            </a:pPr>
            <a:r>
              <a:t/>
            </a:r>
            <a:endParaRPr b="1" i="0" sz="2110" u="none" cap="none" strike="noStrike">
              <a:solidFill>
                <a:srgbClr val="000000"/>
              </a:solidFill>
              <a:latin typeface="DM Sans"/>
              <a:ea typeface="DM Sans"/>
              <a:cs typeface="DM Sans"/>
              <a:sym typeface="DM Sans"/>
            </a:endParaRPr>
          </a:p>
          <a:p>
            <a:pPr indent="0" lvl="0" marL="0" marR="0" rtl="0" algn="ctr">
              <a:lnSpc>
                <a:spcPct val="90000"/>
              </a:lnSpc>
              <a:spcBef>
                <a:spcPts val="0"/>
              </a:spcBef>
              <a:spcAft>
                <a:spcPts val="0"/>
              </a:spcAft>
              <a:buNone/>
            </a:pPr>
            <a:r>
              <a:rPr b="1" i="0" lang="en-US" sz="1497" u="none" cap="none" strike="noStrike">
                <a:solidFill>
                  <a:srgbClr val="000000"/>
                </a:solidFill>
                <a:latin typeface="DM Sans"/>
                <a:ea typeface="DM Sans"/>
                <a:cs typeface="DM Sans"/>
                <a:sym typeface="DM Sans"/>
              </a:rPr>
              <a:t>BODY COPY:</a:t>
            </a:r>
            <a:endParaRPr/>
          </a:p>
          <a:p>
            <a:pPr indent="0" lvl="0" marL="0" marR="0" rtl="0" algn="ctr">
              <a:lnSpc>
                <a:spcPct val="90000"/>
              </a:lnSpc>
              <a:spcBef>
                <a:spcPts val="0"/>
              </a:spcBef>
              <a:spcAft>
                <a:spcPts val="0"/>
              </a:spcAft>
              <a:buNone/>
            </a:pPr>
            <a:r>
              <a:rPr b="1" i="0" lang="en-US" sz="2110" u="none" cap="none" strike="noStrike">
                <a:solidFill>
                  <a:srgbClr val="000000"/>
                </a:solidFill>
                <a:latin typeface="DM Sans"/>
                <a:ea typeface="DM Sans"/>
                <a:cs typeface="DM Sans"/>
                <a:sym typeface="DM Sans"/>
              </a:rPr>
              <a:t>DM SANS</a:t>
            </a:r>
            <a:endParaRPr/>
          </a:p>
        </p:txBody>
      </p:sp>
      <p:sp>
        <p:nvSpPr>
          <p:cNvPr id="165" name="Google Shape;165;p16"/>
          <p:cNvSpPr txBox="1"/>
          <p:nvPr/>
        </p:nvSpPr>
        <p:spPr>
          <a:xfrm>
            <a:off x="4210005" y="1436516"/>
            <a:ext cx="9867990" cy="337312"/>
          </a:xfrm>
          <a:prstGeom prst="rect">
            <a:avLst/>
          </a:prstGeom>
          <a:noFill/>
          <a:ln>
            <a:noFill/>
          </a:ln>
        </p:spPr>
        <p:txBody>
          <a:bodyPr anchorCtr="0" anchor="t" bIns="0" lIns="0" spcFirstLastPara="1" rIns="0" wrap="square" tIns="0">
            <a:spAutoFit/>
          </a:bodyPr>
          <a:lstStyle/>
          <a:p>
            <a:pPr indent="0" lvl="1" marL="0" marR="0" rtl="0" algn="ctr">
              <a:lnSpc>
                <a:spcPct val="122010"/>
              </a:lnSpc>
              <a:spcBef>
                <a:spcPts val="0"/>
              </a:spcBef>
              <a:spcAft>
                <a:spcPts val="0"/>
              </a:spcAft>
              <a:buNone/>
            </a:pPr>
            <a:r>
              <a:rPr b="0" i="0" lang="en-US" sz="2199" u="none" cap="none" strike="noStrike">
                <a:solidFill>
                  <a:srgbClr val="000000"/>
                </a:solidFill>
                <a:latin typeface="DM Sans"/>
                <a:ea typeface="DM Sans"/>
                <a:cs typeface="DM Sans"/>
                <a:sym typeface="DM Sans"/>
              </a:rPr>
              <a:t>Use these design resources in your Canva Presentation.</a:t>
            </a:r>
            <a:endParaRPr/>
          </a:p>
        </p:txBody>
      </p:sp>
      <p:sp>
        <p:nvSpPr>
          <p:cNvPr id="166" name="Google Shape;166;p16"/>
          <p:cNvSpPr txBox="1"/>
          <p:nvPr/>
        </p:nvSpPr>
        <p:spPr>
          <a:xfrm>
            <a:off x="11706206" y="9906311"/>
            <a:ext cx="5916757" cy="185049"/>
          </a:xfrm>
          <a:prstGeom prst="rect">
            <a:avLst/>
          </a:prstGeom>
          <a:noFill/>
          <a:ln>
            <a:noFill/>
          </a:ln>
        </p:spPr>
        <p:txBody>
          <a:bodyPr anchorCtr="0" anchor="t" bIns="0" lIns="0" spcFirstLastPara="1" rIns="0" wrap="square" tIns="0">
            <a:spAutoFit/>
          </a:bodyPr>
          <a:lstStyle/>
          <a:p>
            <a:pPr indent="0" lvl="1" marL="0" marR="0" rtl="0" algn="r">
              <a:lnSpc>
                <a:spcPct val="122018"/>
              </a:lnSpc>
              <a:spcBef>
                <a:spcPts val="0"/>
              </a:spcBef>
              <a:spcAft>
                <a:spcPts val="0"/>
              </a:spcAft>
              <a:buNone/>
            </a:pPr>
            <a:r>
              <a:rPr b="1" i="0" lang="en-US" sz="1199" u="none" cap="none" strike="noStrike">
                <a:solidFill>
                  <a:srgbClr val="000000"/>
                </a:solidFill>
                <a:latin typeface="DM Sans"/>
                <a:ea typeface="DM Sans"/>
                <a:cs typeface="DM Sans"/>
                <a:sym typeface="DM Sans"/>
              </a:rPr>
              <a:t>DON'T FORGET TO DELETE THIS PAGE BEFORE PRESENTING. </a:t>
            </a:r>
            <a:endParaRPr/>
          </a:p>
        </p:txBody>
      </p:sp>
      <p:sp>
        <p:nvSpPr>
          <p:cNvPr id="167" name="Google Shape;167;p16"/>
          <p:cNvSpPr txBox="1"/>
          <p:nvPr/>
        </p:nvSpPr>
        <p:spPr>
          <a:xfrm>
            <a:off x="5469973" y="581999"/>
            <a:ext cx="7348055" cy="83883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6399" u="none" cap="none" strike="noStrike">
                <a:solidFill>
                  <a:srgbClr val="000000"/>
                </a:solidFill>
                <a:latin typeface="DM Serif Display"/>
                <a:ea typeface="DM Serif Display"/>
                <a:cs typeface="DM Serif Display"/>
                <a:sym typeface="DM Serif Display"/>
              </a:rPr>
              <a:t>Resource Page</a:t>
            </a:r>
            <a:endParaRPr/>
          </a:p>
        </p:txBody>
      </p:sp>
      <p:sp>
        <p:nvSpPr>
          <p:cNvPr id="168" name="Google Shape;168;p16"/>
          <p:cNvSpPr txBox="1"/>
          <p:nvPr/>
        </p:nvSpPr>
        <p:spPr>
          <a:xfrm>
            <a:off x="1747770" y="2693383"/>
            <a:ext cx="3150536" cy="384175"/>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1" i="0" lang="en-US" sz="2499" u="none" cap="none" strike="noStrike">
                <a:solidFill>
                  <a:srgbClr val="000000"/>
                </a:solidFill>
                <a:latin typeface="DM Sans"/>
                <a:ea typeface="DM Sans"/>
                <a:cs typeface="DM Sans"/>
                <a:sym typeface="DM Sans"/>
              </a:rPr>
              <a:t>FONTS</a:t>
            </a:r>
            <a:endParaRPr/>
          </a:p>
        </p:txBody>
      </p:sp>
      <p:sp>
        <p:nvSpPr>
          <p:cNvPr id="169" name="Google Shape;169;p16"/>
          <p:cNvSpPr txBox="1"/>
          <p:nvPr/>
        </p:nvSpPr>
        <p:spPr>
          <a:xfrm>
            <a:off x="10291206" y="2693383"/>
            <a:ext cx="3150536" cy="384175"/>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1" i="0" lang="en-US" sz="2499" u="none" cap="none" strike="noStrike">
                <a:solidFill>
                  <a:srgbClr val="000000"/>
                </a:solidFill>
                <a:latin typeface="DM Sans"/>
                <a:ea typeface="DM Sans"/>
                <a:cs typeface="DM Sans"/>
                <a:sym typeface="DM Sans"/>
              </a:rPr>
              <a:t>DESIGN ELEMENTS</a:t>
            </a:r>
            <a:endParaRPr/>
          </a:p>
        </p:txBody>
      </p:sp>
      <p:sp>
        <p:nvSpPr>
          <p:cNvPr id="170" name="Google Shape;170;p16"/>
          <p:cNvSpPr txBox="1"/>
          <p:nvPr/>
        </p:nvSpPr>
        <p:spPr>
          <a:xfrm>
            <a:off x="1747770" y="7296522"/>
            <a:ext cx="3150536" cy="384175"/>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1" i="0" lang="en-US" sz="2499" u="none" cap="none" strike="noStrike">
                <a:solidFill>
                  <a:srgbClr val="000000"/>
                </a:solidFill>
                <a:latin typeface="DM Sans"/>
                <a:ea typeface="DM Sans"/>
                <a:cs typeface="DM Sans"/>
                <a:sym typeface="DM Sans"/>
              </a:rPr>
              <a:t>COLORS</a:t>
            </a:r>
            <a:endParaRPr/>
          </a:p>
        </p:txBody>
      </p:sp>
      <p:sp>
        <p:nvSpPr>
          <p:cNvPr id="171" name="Google Shape;171;p16"/>
          <p:cNvSpPr txBox="1"/>
          <p:nvPr/>
        </p:nvSpPr>
        <p:spPr>
          <a:xfrm>
            <a:off x="2254907" y="9074058"/>
            <a:ext cx="1221374" cy="170942"/>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1" i="0" lang="en-US" sz="1300" u="none" cap="none" strike="noStrike">
                <a:solidFill>
                  <a:srgbClr val="000000"/>
                </a:solidFill>
                <a:latin typeface="DM Sans"/>
                <a:ea typeface="DM Sans"/>
                <a:cs typeface="DM Sans"/>
                <a:sym typeface="DM Sans"/>
              </a:rPr>
              <a:t>#1F1F1F</a:t>
            </a:r>
            <a:endParaRPr/>
          </a:p>
        </p:txBody>
      </p:sp>
      <p:sp>
        <p:nvSpPr>
          <p:cNvPr id="172" name="Google Shape;172;p16"/>
          <p:cNvSpPr txBox="1"/>
          <p:nvPr/>
        </p:nvSpPr>
        <p:spPr>
          <a:xfrm>
            <a:off x="3242696" y="9087358"/>
            <a:ext cx="1221374" cy="170942"/>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1" i="0" lang="en-US" sz="1300" u="none" cap="none" strike="noStrike">
                <a:solidFill>
                  <a:srgbClr val="000000"/>
                </a:solidFill>
                <a:latin typeface="DM Sans"/>
                <a:ea typeface="DM Sans"/>
                <a:cs typeface="DM Sans"/>
                <a:sym typeface="DM Sans"/>
              </a:rPr>
              <a:t>#ECECEC</a:t>
            </a:r>
            <a:endParaRPr/>
          </a:p>
        </p:txBody>
      </p:sp>
      <p:grpSp>
        <p:nvGrpSpPr>
          <p:cNvPr id="173" name="Google Shape;173;p16"/>
          <p:cNvGrpSpPr/>
          <p:nvPr/>
        </p:nvGrpSpPr>
        <p:grpSpPr>
          <a:xfrm>
            <a:off x="6712288" y="3926882"/>
            <a:ext cx="10308370" cy="4720903"/>
            <a:chOff x="0" y="0"/>
            <a:chExt cx="13744493" cy="6294537"/>
          </a:xfrm>
        </p:grpSpPr>
        <p:sp>
          <p:nvSpPr>
            <p:cNvPr id="174" name="Google Shape;174;p16"/>
            <p:cNvSpPr/>
            <p:nvPr/>
          </p:nvSpPr>
          <p:spPr>
            <a:xfrm>
              <a:off x="11214879" y="1830530"/>
              <a:ext cx="966416" cy="831118"/>
            </a:xfrm>
            <a:custGeom>
              <a:rect b="b" l="l" r="r" t="t"/>
              <a:pathLst>
                <a:path extrusionOk="0" h="831118" w="966416">
                  <a:moveTo>
                    <a:pt x="0" y="0"/>
                  </a:moveTo>
                  <a:lnTo>
                    <a:pt x="966417" y="0"/>
                  </a:lnTo>
                  <a:lnTo>
                    <a:pt x="966417" y="831118"/>
                  </a:lnTo>
                  <a:lnTo>
                    <a:pt x="0" y="831118"/>
                  </a:lnTo>
                  <a:lnTo>
                    <a:pt x="0" y="0"/>
                  </a:lnTo>
                  <a:close/>
                </a:path>
              </a:pathLst>
            </a:custGeom>
            <a:blipFill rotWithShape="1">
              <a:blip r:embed="rId3">
                <a:alphaModFix/>
              </a:blip>
              <a:stretch>
                <a:fillRect b="0" l="0" r="0" t="0"/>
              </a:stretch>
            </a:blipFill>
            <a:ln>
              <a:noFill/>
            </a:ln>
          </p:spPr>
        </p:sp>
        <p:sp>
          <p:nvSpPr>
            <p:cNvPr id="175" name="Google Shape;175;p16"/>
            <p:cNvSpPr/>
            <p:nvPr/>
          </p:nvSpPr>
          <p:spPr>
            <a:xfrm>
              <a:off x="12981936" y="3436603"/>
              <a:ext cx="686872" cy="949194"/>
            </a:xfrm>
            <a:custGeom>
              <a:rect b="b" l="l" r="r" t="t"/>
              <a:pathLst>
                <a:path extrusionOk="0" h="949194" w="686872">
                  <a:moveTo>
                    <a:pt x="0" y="0"/>
                  </a:moveTo>
                  <a:lnTo>
                    <a:pt x="686872" y="0"/>
                  </a:lnTo>
                  <a:lnTo>
                    <a:pt x="686872" y="949194"/>
                  </a:lnTo>
                  <a:lnTo>
                    <a:pt x="0" y="949194"/>
                  </a:lnTo>
                  <a:lnTo>
                    <a:pt x="0" y="0"/>
                  </a:lnTo>
                  <a:close/>
                </a:path>
              </a:pathLst>
            </a:custGeom>
            <a:blipFill rotWithShape="1">
              <a:blip r:embed="rId4">
                <a:alphaModFix/>
              </a:blip>
              <a:stretch>
                <a:fillRect b="0" l="0" r="0" t="0"/>
              </a:stretch>
            </a:blipFill>
            <a:ln>
              <a:noFill/>
            </a:ln>
          </p:spPr>
        </p:sp>
        <p:sp>
          <p:nvSpPr>
            <p:cNvPr id="176" name="Google Shape;176;p16"/>
            <p:cNvSpPr/>
            <p:nvPr/>
          </p:nvSpPr>
          <p:spPr>
            <a:xfrm>
              <a:off x="11415585" y="3537730"/>
              <a:ext cx="565892" cy="848067"/>
            </a:xfrm>
            <a:custGeom>
              <a:rect b="b" l="l" r="r" t="t"/>
              <a:pathLst>
                <a:path extrusionOk="0" h="848067" w="565892">
                  <a:moveTo>
                    <a:pt x="0" y="0"/>
                  </a:moveTo>
                  <a:lnTo>
                    <a:pt x="565893" y="0"/>
                  </a:lnTo>
                  <a:lnTo>
                    <a:pt x="565893" y="848067"/>
                  </a:lnTo>
                  <a:lnTo>
                    <a:pt x="0" y="848067"/>
                  </a:lnTo>
                  <a:lnTo>
                    <a:pt x="0" y="0"/>
                  </a:lnTo>
                  <a:close/>
                </a:path>
              </a:pathLst>
            </a:custGeom>
            <a:blipFill rotWithShape="1">
              <a:blip r:embed="rId5">
                <a:alphaModFix/>
              </a:blip>
              <a:stretch>
                <a:fillRect b="0" l="0" r="0" t="0"/>
              </a:stretch>
            </a:blipFill>
            <a:ln>
              <a:noFill/>
            </a:ln>
          </p:spPr>
        </p:sp>
        <p:sp>
          <p:nvSpPr>
            <p:cNvPr id="177" name="Google Shape;177;p16"/>
            <p:cNvSpPr/>
            <p:nvPr/>
          </p:nvSpPr>
          <p:spPr>
            <a:xfrm>
              <a:off x="12805988" y="5240826"/>
              <a:ext cx="938505" cy="848067"/>
            </a:xfrm>
            <a:custGeom>
              <a:rect b="b" l="l" r="r" t="t"/>
              <a:pathLst>
                <a:path extrusionOk="0" h="848067" w="938505">
                  <a:moveTo>
                    <a:pt x="0" y="0"/>
                  </a:moveTo>
                  <a:lnTo>
                    <a:pt x="938505" y="0"/>
                  </a:lnTo>
                  <a:lnTo>
                    <a:pt x="938505" y="848068"/>
                  </a:lnTo>
                  <a:lnTo>
                    <a:pt x="0" y="848068"/>
                  </a:lnTo>
                  <a:lnTo>
                    <a:pt x="0" y="0"/>
                  </a:lnTo>
                  <a:close/>
                </a:path>
              </a:pathLst>
            </a:custGeom>
            <a:blipFill rotWithShape="1">
              <a:blip r:embed="rId6">
                <a:alphaModFix/>
              </a:blip>
              <a:stretch>
                <a:fillRect b="0" l="0" r="0" t="0"/>
              </a:stretch>
            </a:blipFill>
            <a:ln>
              <a:noFill/>
            </a:ln>
          </p:spPr>
        </p:sp>
        <p:sp>
          <p:nvSpPr>
            <p:cNvPr id="178" name="Google Shape;178;p16"/>
            <p:cNvSpPr/>
            <p:nvPr/>
          </p:nvSpPr>
          <p:spPr>
            <a:xfrm>
              <a:off x="12805988" y="50563"/>
              <a:ext cx="848067" cy="848067"/>
            </a:xfrm>
            <a:custGeom>
              <a:rect b="b" l="l" r="r" t="t"/>
              <a:pathLst>
                <a:path extrusionOk="0" h="848067" w="848067">
                  <a:moveTo>
                    <a:pt x="0" y="0"/>
                  </a:moveTo>
                  <a:lnTo>
                    <a:pt x="848068" y="0"/>
                  </a:lnTo>
                  <a:lnTo>
                    <a:pt x="848068" y="848068"/>
                  </a:lnTo>
                  <a:lnTo>
                    <a:pt x="0" y="848068"/>
                  </a:lnTo>
                  <a:lnTo>
                    <a:pt x="0" y="0"/>
                  </a:lnTo>
                  <a:close/>
                </a:path>
              </a:pathLst>
            </a:custGeom>
            <a:blipFill rotWithShape="1">
              <a:blip r:embed="rId7">
                <a:alphaModFix/>
              </a:blip>
              <a:stretch>
                <a:fillRect b="0" l="0" r="0" t="0"/>
              </a:stretch>
            </a:blipFill>
            <a:ln>
              <a:noFill/>
            </a:ln>
          </p:spPr>
        </p:sp>
        <p:sp>
          <p:nvSpPr>
            <p:cNvPr id="179" name="Google Shape;179;p16"/>
            <p:cNvSpPr/>
            <p:nvPr/>
          </p:nvSpPr>
          <p:spPr>
            <a:xfrm>
              <a:off x="11107396" y="59038"/>
              <a:ext cx="1160275" cy="713042"/>
            </a:xfrm>
            <a:custGeom>
              <a:rect b="b" l="l" r="r" t="t"/>
              <a:pathLst>
                <a:path extrusionOk="0" h="713042" w="1160275">
                  <a:moveTo>
                    <a:pt x="0" y="0"/>
                  </a:moveTo>
                  <a:lnTo>
                    <a:pt x="1160274" y="0"/>
                  </a:lnTo>
                  <a:lnTo>
                    <a:pt x="1160274" y="713042"/>
                  </a:lnTo>
                  <a:lnTo>
                    <a:pt x="0" y="713042"/>
                  </a:lnTo>
                  <a:lnTo>
                    <a:pt x="0" y="0"/>
                  </a:lnTo>
                  <a:close/>
                </a:path>
              </a:pathLst>
            </a:custGeom>
            <a:blipFill rotWithShape="1">
              <a:blip r:embed="rId8">
                <a:alphaModFix/>
              </a:blip>
              <a:stretch>
                <a:fillRect b="0" l="0" r="0" t="0"/>
              </a:stretch>
            </a:blipFill>
            <a:ln>
              <a:noFill/>
            </a:ln>
          </p:spPr>
        </p:sp>
        <p:sp>
          <p:nvSpPr>
            <p:cNvPr id="180" name="Google Shape;180;p16"/>
            <p:cNvSpPr/>
            <p:nvPr/>
          </p:nvSpPr>
          <p:spPr>
            <a:xfrm>
              <a:off x="12719613" y="1830530"/>
              <a:ext cx="949194" cy="949194"/>
            </a:xfrm>
            <a:custGeom>
              <a:rect b="b" l="l" r="r" t="t"/>
              <a:pathLst>
                <a:path extrusionOk="0" h="949194" w="949194">
                  <a:moveTo>
                    <a:pt x="0" y="0"/>
                  </a:moveTo>
                  <a:lnTo>
                    <a:pt x="949195" y="0"/>
                  </a:lnTo>
                  <a:lnTo>
                    <a:pt x="949195" y="949195"/>
                  </a:lnTo>
                  <a:lnTo>
                    <a:pt x="0" y="949195"/>
                  </a:lnTo>
                  <a:lnTo>
                    <a:pt x="0" y="0"/>
                  </a:lnTo>
                  <a:close/>
                </a:path>
              </a:pathLst>
            </a:custGeom>
            <a:blipFill rotWithShape="1">
              <a:blip r:embed="rId9">
                <a:alphaModFix/>
              </a:blip>
              <a:stretch>
                <a:fillRect b="0" l="0" r="0" t="0"/>
              </a:stretch>
            </a:blipFill>
            <a:ln>
              <a:noFill/>
            </a:ln>
          </p:spPr>
        </p:sp>
        <p:sp>
          <p:nvSpPr>
            <p:cNvPr id="181" name="Google Shape;181;p16"/>
            <p:cNvSpPr/>
            <p:nvPr/>
          </p:nvSpPr>
          <p:spPr>
            <a:xfrm>
              <a:off x="11320493" y="5261878"/>
              <a:ext cx="660984" cy="949194"/>
            </a:xfrm>
            <a:custGeom>
              <a:rect b="b" l="l" r="r" t="t"/>
              <a:pathLst>
                <a:path extrusionOk="0" h="949194" w="660984">
                  <a:moveTo>
                    <a:pt x="0" y="0"/>
                  </a:moveTo>
                  <a:lnTo>
                    <a:pt x="660985" y="0"/>
                  </a:lnTo>
                  <a:lnTo>
                    <a:pt x="660985" y="949195"/>
                  </a:lnTo>
                  <a:lnTo>
                    <a:pt x="0" y="949195"/>
                  </a:lnTo>
                  <a:lnTo>
                    <a:pt x="0" y="0"/>
                  </a:lnTo>
                  <a:close/>
                </a:path>
              </a:pathLst>
            </a:custGeom>
            <a:blipFill rotWithShape="1">
              <a:blip r:embed="rId10">
                <a:alphaModFix/>
              </a:blip>
              <a:stretch>
                <a:fillRect b="0" l="0" r="0" t="0"/>
              </a:stretch>
            </a:blipFill>
            <a:ln>
              <a:noFill/>
            </a:ln>
          </p:spPr>
        </p:sp>
        <p:sp>
          <p:nvSpPr>
            <p:cNvPr id="182" name="Google Shape;182;p16"/>
            <p:cNvSpPr/>
            <p:nvPr/>
          </p:nvSpPr>
          <p:spPr>
            <a:xfrm>
              <a:off x="6792616" y="9326"/>
              <a:ext cx="833565" cy="949194"/>
            </a:xfrm>
            <a:custGeom>
              <a:rect b="b" l="l" r="r" t="t"/>
              <a:pathLst>
                <a:path extrusionOk="0" h="949194" w="833565">
                  <a:moveTo>
                    <a:pt x="0" y="0"/>
                  </a:moveTo>
                  <a:lnTo>
                    <a:pt x="833565" y="0"/>
                  </a:lnTo>
                  <a:lnTo>
                    <a:pt x="833565" y="949194"/>
                  </a:lnTo>
                  <a:lnTo>
                    <a:pt x="0" y="949194"/>
                  </a:lnTo>
                  <a:lnTo>
                    <a:pt x="0" y="0"/>
                  </a:lnTo>
                  <a:close/>
                </a:path>
              </a:pathLst>
            </a:custGeom>
            <a:blipFill rotWithShape="1">
              <a:blip r:embed="rId11">
                <a:alphaModFix/>
              </a:blip>
              <a:stretch>
                <a:fillRect b="0" l="0" r="0" t="0"/>
              </a:stretch>
            </a:blipFill>
            <a:ln>
              <a:noFill/>
            </a:ln>
          </p:spPr>
        </p:sp>
        <p:sp>
          <p:nvSpPr>
            <p:cNvPr id="183" name="Google Shape;183;p16"/>
            <p:cNvSpPr/>
            <p:nvPr/>
          </p:nvSpPr>
          <p:spPr>
            <a:xfrm>
              <a:off x="9546278" y="181541"/>
              <a:ext cx="1100526" cy="654313"/>
            </a:xfrm>
            <a:custGeom>
              <a:rect b="b" l="l" r="r" t="t"/>
              <a:pathLst>
                <a:path extrusionOk="0" h="654313" w="1100526">
                  <a:moveTo>
                    <a:pt x="0" y="0"/>
                  </a:moveTo>
                  <a:lnTo>
                    <a:pt x="1100526" y="0"/>
                  </a:lnTo>
                  <a:lnTo>
                    <a:pt x="1100526" y="654313"/>
                  </a:lnTo>
                  <a:lnTo>
                    <a:pt x="0" y="654313"/>
                  </a:lnTo>
                  <a:lnTo>
                    <a:pt x="0" y="0"/>
                  </a:lnTo>
                  <a:close/>
                </a:path>
              </a:pathLst>
            </a:custGeom>
            <a:blipFill rotWithShape="1">
              <a:blip r:embed="rId12">
                <a:alphaModFix/>
              </a:blip>
              <a:stretch>
                <a:fillRect b="0" l="0" r="0" t="0"/>
              </a:stretch>
            </a:blipFill>
            <a:ln>
              <a:noFill/>
            </a:ln>
          </p:spPr>
        </p:sp>
        <p:sp>
          <p:nvSpPr>
            <p:cNvPr id="184" name="Google Shape;184;p16"/>
            <p:cNvSpPr/>
            <p:nvPr/>
          </p:nvSpPr>
          <p:spPr>
            <a:xfrm>
              <a:off x="1320280" y="59889"/>
              <a:ext cx="848067" cy="848067"/>
            </a:xfrm>
            <a:custGeom>
              <a:rect b="b" l="l" r="r" t="t"/>
              <a:pathLst>
                <a:path extrusionOk="0" h="848067" w="848067">
                  <a:moveTo>
                    <a:pt x="0" y="0"/>
                  </a:moveTo>
                  <a:lnTo>
                    <a:pt x="848067" y="0"/>
                  </a:lnTo>
                  <a:lnTo>
                    <a:pt x="848067" y="848068"/>
                  </a:lnTo>
                  <a:lnTo>
                    <a:pt x="0" y="848068"/>
                  </a:lnTo>
                  <a:lnTo>
                    <a:pt x="0" y="0"/>
                  </a:lnTo>
                  <a:close/>
                </a:path>
              </a:pathLst>
            </a:custGeom>
            <a:blipFill rotWithShape="1">
              <a:blip r:embed="rId13">
                <a:alphaModFix/>
              </a:blip>
              <a:stretch>
                <a:fillRect b="0" l="0" r="0" t="0"/>
              </a:stretch>
            </a:blipFill>
            <a:ln>
              <a:noFill/>
            </a:ln>
          </p:spPr>
        </p:sp>
        <p:sp>
          <p:nvSpPr>
            <p:cNvPr id="185" name="Google Shape;185;p16"/>
            <p:cNvSpPr/>
            <p:nvPr/>
          </p:nvSpPr>
          <p:spPr>
            <a:xfrm>
              <a:off x="6889" y="59889"/>
              <a:ext cx="848067" cy="848067"/>
            </a:xfrm>
            <a:custGeom>
              <a:rect b="b" l="l" r="r" t="t"/>
              <a:pathLst>
                <a:path extrusionOk="0" h="848067" w="848067">
                  <a:moveTo>
                    <a:pt x="0" y="0"/>
                  </a:moveTo>
                  <a:lnTo>
                    <a:pt x="848068" y="0"/>
                  </a:lnTo>
                  <a:lnTo>
                    <a:pt x="848068" y="848068"/>
                  </a:lnTo>
                  <a:lnTo>
                    <a:pt x="0" y="848068"/>
                  </a:lnTo>
                  <a:lnTo>
                    <a:pt x="0" y="0"/>
                  </a:lnTo>
                  <a:close/>
                </a:path>
              </a:pathLst>
            </a:custGeom>
            <a:blipFill rotWithShape="1">
              <a:blip r:embed="rId14">
                <a:alphaModFix/>
              </a:blip>
              <a:stretch>
                <a:fillRect b="0" l="0" r="0" t="0"/>
              </a:stretch>
            </a:blipFill>
            <a:ln>
              <a:noFill/>
            </a:ln>
          </p:spPr>
        </p:sp>
        <p:sp>
          <p:nvSpPr>
            <p:cNvPr id="186" name="Google Shape;186;p16"/>
            <p:cNvSpPr/>
            <p:nvPr/>
          </p:nvSpPr>
          <p:spPr>
            <a:xfrm>
              <a:off x="5345042" y="34740"/>
              <a:ext cx="941146" cy="898366"/>
            </a:xfrm>
            <a:custGeom>
              <a:rect b="b" l="l" r="r" t="t"/>
              <a:pathLst>
                <a:path extrusionOk="0" h="898366" w="941146">
                  <a:moveTo>
                    <a:pt x="0" y="0"/>
                  </a:moveTo>
                  <a:lnTo>
                    <a:pt x="941146" y="0"/>
                  </a:lnTo>
                  <a:lnTo>
                    <a:pt x="941146" y="898366"/>
                  </a:lnTo>
                  <a:lnTo>
                    <a:pt x="0" y="898366"/>
                  </a:lnTo>
                  <a:lnTo>
                    <a:pt x="0" y="0"/>
                  </a:lnTo>
                  <a:close/>
                </a:path>
              </a:pathLst>
            </a:custGeom>
            <a:blipFill rotWithShape="1">
              <a:blip r:embed="rId15">
                <a:alphaModFix/>
              </a:blip>
              <a:stretch>
                <a:fillRect b="0" l="0" r="0" t="0"/>
              </a:stretch>
            </a:blipFill>
            <a:ln>
              <a:noFill/>
            </a:ln>
          </p:spPr>
        </p:sp>
        <p:sp>
          <p:nvSpPr>
            <p:cNvPr id="187" name="Google Shape;187;p16"/>
            <p:cNvSpPr/>
            <p:nvPr/>
          </p:nvSpPr>
          <p:spPr>
            <a:xfrm>
              <a:off x="2652851" y="9326"/>
              <a:ext cx="942291" cy="949194"/>
            </a:xfrm>
            <a:custGeom>
              <a:rect b="b" l="l" r="r" t="t"/>
              <a:pathLst>
                <a:path extrusionOk="0" h="949194" w="942291">
                  <a:moveTo>
                    <a:pt x="0" y="0"/>
                  </a:moveTo>
                  <a:lnTo>
                    <a:pt x="942291" y="0"/>
                  </a:lnTo>
                  <a:lnTo>
                    <a:pt x="942291" y="949194"/>
                  </a:lnTo>
                  <a:lnTo>
                    <a:pt x="0" y="949194"/>
                  </a:lnTo>
                  <a:lnTo>
                    <a:pt x="0" y="0"/>
                  </a:lnTo>
                  <a:close/>
                </a:path>
              </a:pathLst>
            </a:custGeom>
            <a:blipFill rotWithShape="1">
              <a:blip r:embed="rId16">
                <a:alphaModFix/>
              </a:blip>
              <a:stretch>
                <a:fillRect b="0" l="0" r="0" t="0"/>
              </a:stretch>
            </a:blipFill>
            <a:ln>
              <a:noFill/>
            </a:ln>
          </p:spPr>
        </p:sp>
        <p:sp>
          <p:nvSpPr>
            <p:cNvPr id="188" name="Google Shape;188;p16"/>
            <p:cNvSpPr/>
            <p:nvPr/>
          </p:nvSpPr>
          <p:spPr>
            <a:xfrm>
              <a:off x="4070056" y="0"/>
              <a:ext cx="785987" cy="958520"/>
            </a:xfrm>
            <a:custGeom>
              <a:rect b="b" l="l" r="r" t="t"/>
              <a:pathLst>
                <a:path extrusionOk="0" h="958520" w="785987">
                  <a:moveTo>
                    <a:pt x="0" y="0"/>
                  </a:moveTo>
                  <a:lnTo>
                    <a:pt x="785986" y="0"/>
                  </a:lnTo>
                  <a:lnTo>
                    <a:pt x="785986" y="958520"/>
                  </a:lnTo>
                  <a:lnTo>
                    <a:pt x="0" y="958520"/>
                  </a:lnTo>
                  <a:lnTo>
                    <a:pt x="0" y="0"/>
                  </a:lnTo>
                  <a:close/>
                </a:path>
              </a:pathLst>
            </a:custGeom>
            <a:blipFill rotWithShape="1">
              <a:blip r:embed="rId17">
                <a:alphaModFix/>
              </a:blip>
              <a:stretch>
                <a:fillRect b="0" l="0" r="0" t="0"/>
              </a:stretch>
            </a:blipFill>
            <a:ln>
              <a:noFill/>
            </a:ln>
          </p:spPr>
        </p:sp>
        <p:sp>
          <p:nvSpPr>
            <p:cNvPr id="189" name="Google Shape;189;p16"/>
            <p:cNvSpPr/>
            <p:nvPr/>
          </p:nvSpPr>
          <p:spPr>
            <a:xfrm>
              <a:off x="8154932" y="59889"/>
              <a:ext cx="892720" cy="897616"/>
            </a:xfrm>
            <a:custGeom>
              <a:rect b="b" l="l" r="r" t="t"/>
              <a:pathLst>
                <a:path extrusionOk="0" h="897616" w="892720">
                  <a:moveTo>
                    <a:pt x="0" y="0"/>
                  </a:moveTo>
                  <a:lnTo>
                    <a:pt x="892720" y="0"/>
                  </a:lnTo>
                  <a:lnTo>
                    <a:pt x="892720" y="897616"/>
                  </a:lnTo>
                  <a:lnTo>
                    <a:pt x="0" y="897616"/>
                  </a:lnTo>
                  <a:lnTo>
                    <a:pt x="0" y="0"/>
                  </a:lnTo>
                  <a:close/>
                </a:path>
              </a:pathLst>
            </a:custGeom>
            <a:blipFill rotWithShape="1">
              <a:blip r:embed="rId18">
                <a:alphaModFix/>
              </a:blip>
              <a:stretch>
                <a:fillRect b="0" l="0" r="0" t="0"/>
              </a:stretch>
            </a:blipFill>
            <a:ln>
              <a:noFill/>
            </a:ln>
          </p:spPr>
        </p:sp>
        <p:sp>
          <p:nvSpPr>
            <p:cNvPr id="190" name="Google Shape;190;p16"/>
            <p:cNvSpPr/>
            <p:nvPr/>
          </p:nvSpPr>
          <p:spPr>
            <a:xfrm>
              <a:off x="8059512" y="1753734"/>
              <a:ext cx="766259" cy="949194"/>
            </a:xfrm>
            <a:custGeom>
              <a:rect b="b" l="l" r="r" t="t"/>
              <a:pathLst>
                <a:path extrusionOk="0" h="949194" w="766259">
                  <a:moveTo>
                    <a:pt x="0" y="0"/>
                  </a:moveTo>
                  <a:lnTo>
                    <a:pt x="766258" y="0"/>
                  </a:lnTo>
                  <a:lnTo>
                    <a:pt x="766258" y="949195"/>
                  </a:lnTo>
                  <a:lnTo>
                    <a:pt x="0" y="949195"/>
                  </a:lnTo>
                  <a:lnTo>
                    <a:pt x="0" y="0"/>
                  </a:lnTo>
                  <a:close/>
                </a:path>
              </a:pathLst>
            </a:custGeom>
            <a:blipFill rotWithShape="1">
              <a:blip r:embed="rId19">
                <a:alphaModFix/>
              </a:blip>
              <a:stretch>
                <a:fillRect b="0" l="0" r="0" t="0"/>
              </a:stretch>
            </a:blipFill>
            <a:ln>
              <a:noFill/>
            </a:ln>
          </p:spPr>
        </p:sp>
        <p:sp>
          <p:nvSpPr>
            <p:cNvPr id="191" name="Google Shape;191;p16"/>
            <p:cNvSpPr/>
            <p:nvPr/>
          </p:nvSpPr>
          <p:spPr>
            <a:xfrm>
              <a:off x="6408379" y="1753734"/>
              <a:ext cx="1031733" cy="949194"/>
            </a:xfrm>
            <a:custGeom>
              <a:rect b="b" l="l" r="r" t="t"/>
              <a:pathLst>
                <a:path extrusionOk="0" h="949194" w="1031733">
                  <a:moveTo>
                    <a:pt x="0" y="0"/>
                  </a:moveTo>
                  <a:lnTo>
                    <a:pt x="1031733" y="0"/>
                  </a:lnTo>
                  <a:lnTo>
                    <a:pt x="1031733" y="949195"/>
                  </a:lnTo>
                  <a:lnTo>
                    <a:pt x="0" y="949195"/>
                  </a:lnTo>
                  <a:lnTo>
                    <a:pt x="0" y="0"/>
                  </a:lnTo>
                  <a:close/>
                </a:path>
              </a:pathLst>
            </a:custGeom>
            <a:blipFill rotWithShape="1">
              <a:blip r:embed="rId20">
                <a:alphaModFix/>
              </a:blip>
              <a:stretch>
                <a:fillRect b="0" l="0" r="0" t="0"/>
              </a:stretch>
            </a:blipFill>
            <a:ln>
              <a:noFill/>
            </a:ln>
          </p:spPr>
        </p:sp>
        <p:sp>
          <p:nvSpPr>
            <p:cNvPr id="192" name="Google Shape;192;p16"/>
            <p:cNvSpPr/>
            <p:nvPr/>
          </p:nvSpPr>
          <p:spPr>
            <a:xfrm>
              <a:off x="9508894" y="1968989"/>
              <a:ext cx="1084722" cy="623222"/>
            </a:xfrm>
            <a:custGeom>
              <a:rect b="b" l="l" r="r" t="t"/>
              <a:pathLst>
                <a:path extrusionOk="0" h="623222" w="1084722">
                  <a:moveTo>
                    <a:pt x="0" y="0"/>
                  </a:moveTo>
                  <a:lnTo>
                    <a:pt x="1084722" y="0"/>
                  </a:lnTo>
                  <a:lnTo>
                    <a:pt x="1084722" y="623222"/>
                  </a:lnTo>
                  <a:lnTo>
                    <a:pt x="0" y="623222"/>
                  </a:lnTo>
                  <a:lnTo>
                    <a:pt x="0" y="0"/>
                  </a:lnTo>
                  <a:close/>
                </a:path>
              </a:pathLst>
            </a:custGeom>
            <a:blipFill rotWithShape="1">
              <a:blip r:embed="rId21">
                <a:alphaModFix/>
              </a:blip>
              <a:stretch>
                <a:fillRect b="0" l="0" r="0" t="0"/>
              </a:stretch>
            </a:blipFill>
            <a:ln>
              <a:noFill/>
            </a:ln>
          </p:spPr>
        </p:sp>
        <p:sp>
          <p:nvSpPr>
            <p:cNvPr id="193" name="Google Shape;193;p16"/>
            <p:cNvSpPr/>
            <p:nvPr/>
          </p:nvSpPr>
          <p:spPr>
            <a:xfrm>
              <a:off x="3292047" y="1753734"/>
              <a:ext cx="949194" cy="949194"/>
            </a:xfrm>
            <a:custGeom>
              <a:rect b="b" l="l" r="r" t="t"/>
              <a:pathLst>
                <a:path extrusionOk="0" h="949194" w="949194">
                  <a:moveTo>
                    <a:pt x="0" y="0"/>
                  </a:moveTo>
                  <a:lnTo>
                    <a:pt x="949194" y="0"/>
                  </a:lnTo>
                  <a:lnTo>
                    <a:pt x="949194" y="949195"/>
                  </a:lnTo>
                  <a:lnTo>
                    <a:pt x="0" y="949195"/>
                  </a:lnTo>
                  <a:lnTo>
                    <a:pt x="0" y="0"/>
                  </a:lnTo>
                  <a:close/>
                </a:path>
              </a:pathLst>
            </a:custGeom>
            <a:blipFill rotWithShape="1">
              <a:blip r:embed="rId22">
                <a:alphaModFix/>
              </a:blip>
              <a:stretch>
                <a:fillRect b="0" l="0" r="0" t="0"/>
              </a:stretch>
            </a:blipFill>
            <a:ln>
              <a:noFill/>
            </a:ln>
          </p:spPr>
        </p:sp>
        <p:sp>
          <p:nvSpPr>
            <p:cNvPr id="194" name="Google Shape;194;p16"/>
            <p:cNvSpPr/>
            <p:nvPr/>
          </p:nvSpPr>
          <p:spPr>
            <a:xfrm>
              <a:off x="6889" y="1753734"/>
              <a:ext cx="1103714" cy="949194"/>
            </a:xfrm>
            <a:custGeom>
              <a:rect b="b" l="l" r="r" t="t"/>
              <a:pathLst>
                <a:path extrusionOk="0" h="949194" w="1103714">
                  <a:moveTo>
                    <a:pt x="0" y="0"/>
                  </a:moveTo>
                  <a:lnTo>
                    <a:pt x="1103715" y="0"/>
                  </a:lnTo>
                  <a:lnTo>
                    <a:pt x="1103715" y="949195"/>
                  </a:lnTo>
                  <a:lnTo>
                    <a:pt x="0" y="949195"/>
                  </a:lnTo>
                  <a:lnTo>
                    <a:pt x="0" y="0"/>
                  </a:lnTo>
                  <a:close/>
                </a:path>
              </a:pathLst>
            </a:custGeom>
            <a:blipFill rotWithShape="1">
              <a:blip r:embed="rId23">
                <a:alphaModFix/>
              </a:blip>
              <a:stretch>
                <a:fillRect b="0" l="0" r="0" t="0"/>
              </a:stretch>
            </a:blipFill>
            <a:ln>
              <a:noFill/>
            </a:ln>
          </p:spPr>
        </p:sp>
        <p:sp>
          <p:nvSpPr>
            <p:cNvPr id="195" name="Google Shape;195;p16"/>
            <p:cNvSpPr/>
            <p:nvPr/>
          </p:nvSpPr>
          <p:spPr>
            <a:xfrm>
              <a:off x="4748432" y="1753734"/>
              <a:ext cx="947469" cy="949194"/>
            </a:xfrm>
            <a:custGeom>
              <a:rect b="b" l="l" r="r" t="t"/>
              <a:pathLst>
                <a:path extrusionOk="0" h="949194" w="947469">
                  <a:moveTo>
                    <a:pt x="0" y="0"/>
                  </a:moveTo>
                  <a:lnTo>
                    <a:pt x="947468" y="0"/>
                  </a:lnTo>
                  <a:lnTo>
                    <a:pt x="947468" y="949195"/>
                  </a:lnTo>
                  <a:lnTo>
                    <a:pt x="0" y="949195"/>
                  </a:lnTo>
                  <a:lnTo>
                    <a:pt x="0" y="0"/>
                  </a:lnTo>
                  <a:close/>
                </a:path>
              </a:pathLst>
            </a:custGeom>
            <a:blipFill rotWithShape="1">
              <a:blip r:embed="rId24">
                <a:alphaModFix/>
              </a:blip>
              <a:stretch>
                <a:fillRect b="0" l="0" r="0" t="0"/>
              </a:stretch>
            </a:blipFill>
            <a:ln>
              <a:noFill/>
            </a:ln>
          </p:spPr>
        </p:sp>
        <p:sp>
          <p:nvSpPr>
            <p:cNvPr id="196" name="Google Shape;196;p16"/>
            <p:cNvSpPr/>
            <p:nvPr/>
          </p:nvSpPr>
          <p:spPr>
            <a:xfrm>
              <a:off x="1726728" y="1753734"/>
              <a:ext cx="949194" cy="949194"/>
            </a:xfrm>
            <a:custGeom>
              <a:rect b="b" l="l" r="r" t="t"/>
              <a:pathLst>
                <a:path extrusionOk="0" h="949194" w="949194">
                  <a:moveTo>
                    <a:pt x="0" y="0"/>
                  </a:moveTo>
                  <a:lnTo>
                    <a:pt x="949195" y="0"/>
                  </a:lnTo>
                  <a:lnTo>
                    <a:pt x="949195" y="949195"/>
                  </a:lnTo>
                  <a:lnTo>
                    <a:pt x="0" y="949195"/>
                  </a:lnTo>
                  <a:lnTo>
                    <a:pt x="0" y="0"/>
                  </a:lnTo>
                  <a:close/>
                </a:path>
              </a:pathLst>
            </a:custGeom>
            <a:blipFill rotWithShape="1">
              <a:blip r:embed="rId25">
                <a:alphaModFix/>
              </a:blip>
              <a:stretch>
                <a:fillRect b="0" l="0" r="0" t="0"/>
              </a:stretch>
            </a:blipFill>
            <a:ln>
              <a:noFill/>
            </a:ln>
          </p:spPr>
        </p:sp>
        <p:sp>
          <p:nvSpPr>
            <p:cNvPr id="197" name="Google Shape;197;p16"/>
            <p:cNvSpPr/>
            <p:nvPr/>
          </p:nvSpPr>
          <p:spPr>
            <a:xfrm>
              <a:off x="6923841" y="3524236"/>
              <a:ext cx="1040268" cy="820866"/>
            </a:xfrm>
            <a:custGeom>
              <a:rect b="b" l="l" r="r" t="t"/>
              <a:pathLst>
                <a:path extrusionOk="0" h="820866" w="1040268">
                  <a:moveTo>
                    <a:pt x="0" y="0"/>
                  </a:moveTo>
                  <a:lnTo>
                    <a:pt x="1040268" y="0"/>
                  </a:lnTo>
                  <a:lnTo>
                    <a:pt x="1040268" y="820866"/>
                  </a:lnTo>
                  <a:lnTo>
                    <a:pt x="0" y="820866"/>
                  </a:lnTo>
                  <a:lnTo>
                    <a:pt x="0" y="0"/>
                  </a:lnTo>
                  <a:close/>
                </a:path>
              </a:pathLst>
            </a:custGeom>
            <a:blipFill rotWithShape="1">
              <a:blip r:embed="rId26">
                <a:alphaModFix/>
              </a:blip>
              <a:stretch>
                <a:fillRect b="0" l="0" r="0" t="0"/>
              </a:stretch>
            </a:blipFill>
            <a:ln>
              <a:noFill/>
            </a:ln>
          </p:spPr>
        </p:sp>
        <p:sp>
          <p:nvSpPr>
            <p:cNvPr id="198" name="Google Shape;198;p16"/>
            <p:cNvSpPr/>
            <p:nvPr/>
          </p:nvSpPr>
          <p:spPr>
            <a:xfrm>
              <a:off x="5329397" y="3562814"/>
              <a:ext cx="1072844" cy="645657"/>
            </a:xfrm>
            <a:custGeom>
              <a:rect b="b" l="l" r="r" t="t"/>
              <a:pathLst>
                <a:path extrusionOk="0" h="645657" w="1072844">
                  <a:moveTo>
                    <a:pt x="0" y="0"/>
                  </a:moveTo>
                  <a:lnTo>
                    <a:pt x="1072844" y="0"/>
                  </a:lnTo>
                  <a:lnTo>
                    <a:pt x="1072844" y="645657"/>
                  </a:lnTo>
                  <a:lnTo>
                    <a:pt x="0" y="645657"/>
                  </a:lnTo>
                  <a:lnTo>
                    <a:pt x="0" y="0"/>
                  </a:lnTo>
                  <a:close/>
                </a:path>
              </a:pathLst>
            </a:custGeom>
            <a:blipFill rotWithShape="1">
              <a:blip r:embed="rId27">
                <a:alphaModFix/>
              </a:blip>
              <a:stretch>
                <a:fillRect b="0" l="0" r="0" t="0"/>
              </a:stretch>
            </a:blipFill>
            <a:ln>
              <a:noFill/>
            </a:ln>
          </p:spPr>
        </p:sp>
        <p:sp>
          <p:nvSpPr>
            <p:cNvPr id="199" name="Google Shape;199;p16"/>
            <p:cNvSpPr/>
            <p:nvPr/>
          </p:nvSpPr>
          <p:spPr>
            <a:xfrm>
              <a:off x="2803422" y="3464186"/>
              <a:ext cx="882797" cy="940966"/>
            </a:xfrm>
            <a:custGeom>
              <a:rect b="b" l="l" r="r" t="t"/>
              <a:pathLst>
                <a:path extrusionOk="0" h="940966" w="882797">
                  <a:moveTo>
                    <a:pt x="0" y="0"/>
                  </a:moveTo>
                  <a:lnTo>
                    <a:pt x="882797" y="0"/>
                  </a:lnTo>
                  <a:lnTo>
                    <a:pt x="882797" y="940966"/>
                  </a:lnTo>
                  <a:lnTo>
                    <a:pt x="0" y="940966"/>
                  </a:lnTo>
                  <a:lnTo>
                    <a:pt x="0" y="0"/>
                  </a:lnTo>
                  <a:close/>
                </a:path>
              </a:pathLst>
            </a:custGeom>
            <a:blipFill rotWithShape="1">
              <a:blip r:embed="rId28">
                <a:alphaModFix/>
              </a:blip>
              <a:stretch>
                <a:fillRect b="0" l="0" r="0" t="0"/>
              </a:stretch>
            </a:blipFill>
            <a:ln>
              <a:noFill/>
            </a:ln>
          </p:spPr>
        </p:sp>
        <p:sp>
          <p:nvSpPr>
            <p:cNvPr id="200" name="Google Shape;200;p16"/>
            <p:cNvSpPr/>
            <p:nvPr/>
          </p:nvSpPr>
          <p:spPr>
            <a:xfrm>
              <a:off x="4207819" y="3475209"/>
              <a:ext cx="599979" cy="820866"/>
            </a:xfrm>
            <a:custGeom>
              <a:rect b="b" l="l" r="r" t="t"/>
              <a:pathLst>
                <a:path extrusionOk="0" h="820866" w="599979">
                  <a:moveTo>
                    <a:pt x="0" y="0"/>
                  </a:moveTo>
                  <a:lnTo>
                    <a:pt x="599978" y="0"/>
                  </a:lnTo>
                  <a:lnTo>
                    <a:pt x="599978" y="820866"/>
                  </a:lnTo>
                  <a:lnTo>
                    <a:pt x="0" y="820866"/>
                  </a:lnTo>
                  <a:lnTo>
                    <a:pt x="0" y="0"/>
                  </a:lnTo>
                  <a:close/>
                </a:path>
              </a:pathLst>
            </a:custGeom>
            <a:blipFill rotWithShape="1">
              <a:blip r:embed="rId29">
                <a:alphaModFix/>
              </a:blip>
              <a:stretch>
                <a:fillRect b="0" l="0" r="0" t="0"/>
              </a:stretch>
            </a:blipFill>
            <a:ln>
              <a:noFill/>
            </a:ln>
          </p:spPr>
        </p:sp>
        <p:sp>
          <p:nvSpPr>
            <p:cNvPr id="201" name="Google Shape;201;p16"/>
            <p:cNvSpPr/>
            <p:nvPr/>
          </p:nvSpPr>
          <p:spPr>
            <a:xfrm>
              <a:off x="1593085" y="3464186"/>
              <a:ext cx="686050" cy="940966"/>
            </a:xfrm>
            <a:custGeom>
              <a:rect b="b" l="l" r="r" t="t"/>
              <a:pathLst>
                <a:path extrusionOk="0" h="940966" w="686050">
                  <a:moveTo>
                    <a:pt x="0" y="0"/>
                  </a:moveTo>
                  <a:lnTo>
                    <a:pt x="686050" y="0"/>
                  </a:lnTo>
                  <a:lnTo>
                    <a:pt x="686050" y="940966"/>
                  </a:lnTo>
                  <a:lnTo>
                    <a:pt x="0" y="940966"/>
                  </a:lnTo>
                  <a:lnTo>
                    <a:pt x="0" y="0"/>
                  </a:lnTo>
                  <a:close/>
                </a:path>
              </a:pathLst>
            </a:custGeom>
            <a:blipFill rotWithShape="1">
              <a:blip r:embed="rId30">
                <a:alphaModFix/>
              </a:blip>
              <a:stretch>
                <a:fillRect b="0" l="0" r="0" t="0"/>
              </a:stretch>
            </a:blipFill>
            <a:ln>
              <a:noFill/>
            </a:ln>
          </p:spPr>
        </p:sp>
        <p:sp>
          <p:nvSpPr>
            <p:cNvPr id="202" name="Google Shape;202;p16"/>
            <p:cNvSpPr/>
            <p:nvPr/>
          </p:nvSpPr>
          <p:spPr>
            <a:xfrm>
              <a:off x="9833550" y="3524236"/>
              <a:ext cx="820866" cy="820866"/>
            </a:xfrm>
            <a:custGeom>
              <a:rect b="b" l="l" r="r" t="t"/>
              <a:pathLst>
                <a:path extrusionOk="0" h="820866" w="820866">
                  <a:moveTo>
                    <a:pt x="0" y="0"/>
                  </a:moveTo>
                  <a:lnTo>
                    <a:pt x="820866" y="0"/>
                  </a:lnTo>
                  <a:lnTo>
                    <a:pt x="820866" y="820866"/>
                  </a:lnTo>
                  <a:lnTo>
                    <a:pt x="0" y="820866"/>
                  </a:lnTo>
                  <a:lnTo>
                    <a:pt x="0" y="0"/>
                  </a:lnTo>
                  <a:close/>
                </a:path>
              </a:pathLst>
            </a:custGeom>
            <a:blipFill rotWithShape="1">
              <a:blip r:embed="rId31">
                <a:alphaModFix/>
              </a:blip>
              <a:stretch>
                <a:fillRect b="0" l="0" r="0" t="0"/>
              </a:stretch>
            </a:blipFill>
            <a:ln>
              <a:noFill/>
            </a:ln>
          </p:spPr>
        </p:sp>
        <p:sp>
          <p:nvSpPr>
            <p:cNvPr id="203" name="Google Shape;203;p16"/>
            <p:cNvSpPr/>
            <p:nvPr/>
          </p:nvSpPr>
          <p:spPr>
            <a:xfrm>
              <a:off x="8489740" y="3524236"/>
              <a:ext cx="820866" cy="820866"/>
            </a:xfrm>
            <a:custGeom>
              <a:rect b="b" l="l" r="r" t="t"/>
              <a:pathLst>
                <a:path extrusionOk="0" h="820866" w="820866">
                  <a:moveTo>
                    <a:pt x="0" y="0"/>
                  </a:moveTo>
                  <a:lnTo>
                    <a:pt x="820866" y="0"/>
                  </a:lnTo>
                  <a:lnTo>
                    <a:pt x="820866" y="820866"/>
                  </a:lnTo>
                  <a:lnTo>
                    <a:pt x="0" y="820866"/>
                  </a:lnTo>
                  <a:lnTo>
                    <a:pt x="0" y="0"/>
                  </a:lnTo>
                  <a:close/>
                </a:path>
              </a:pathLst>
            </a:custGeom>
            <a:blipFill rotWithShape="1">
              <a:blip r:embed="rId32">
                <a:alphaModFix/>
              </a:blip>
              <a:stretch>
                <a:fillRect b="0" l="0" r="0" t="0"/>
              </a:stretch>
            </a:blipFill>
            <a:ln>
              <a:noFill/>
            </a:ln>
          </p:spPr>
        </p:sp>
        <p:sp>
          <p:nvSpPr>
            <p:cNvPr id="204" name="Google Shape;204;p16"/>
            <p:cNvSpPr/>
            <p:nvPr/>
          </p:nvSpPr>
          <p:spPr>
            <a:xfrm>
              <a:off x="6889" y="3411045"/>
              <a:ext cx="1063252" cy="949194"/>
            </a:xfrm>
            <a:custGeom>
              <a:rect b="b" l="l" r="r" t="t"/>
              <a:pathLst>
                <a:path extrusionOk="0" h="949194" w="1063252">
                  <a:moveTo>
                    <a:pt x="0" y="0"/>
                  </a:moveTo>
                  <a:lnTo>
                    <a:pt x="1063253" y="0"/>
                  </a:lnTo>
                  <a:lnTo>
                    <a:pt x="1063253" y="949194"/>
                  </a:lnTo>
                  <a:lnTo>
                    <a:pt x="0" y="949194"/>
                  </a:lnTo>
                  <a:lnTo>
                    <a:pt x="0" y="0"/>
                  </a:lnTo>
                  <a:close/>
                </a:path>
              </a:pathLst>
            </a:custGeom>
            <a:blipFill rotWithShape="1">
              <a:blip r:embed="rId33">
                <a:alphaModFix/>
              </a:blip>
              <a:stretch>
                <a:fillRect b="0" l="0" r="0" t="0"/>
              </a:stretch>
            </a:blipFill>
            <a:ln>
              <a:noFill/>
            </a:ln>
          </p:spPr>
        </p:sp>
        <p:sp>
          <p:nvSpPr>
            <p:cNvPr id="205" name="Google Shape;205;p16"/>
            <p:cNvSpPr/>
            <p:nvPr/>
          </p:nvSpPr>
          <p:spPr>
            <a:xfrm>
              <a:off x="9631713" y="5281882"/>
              <a:ext cx="812619" cy="929190"/>
            </a:xfrm>
            <a:custGeom>
              <a:rect b="b" l="l" r="r" t="t"/>
              <a:pathLst>
                <a:path extrusionOk="0" h="929190" w="812619">
                  <a:moveTo>
                    <a:pt x="0" y="0"/>
                  </a:moveTo>
                  <a:lnTo>
                    <a:pt x="812619" y="0"/>
                  </a:lnTo>
                  <a:lnTo>
                    <a:pt x="812619" y="929191"/>
                  </a:lnTo>
                  <a:lnTo>
                    <a:pt x="0" y="929191"/>
                  </a:lnTo>
                  <a:lnTo>
                    <a:pt x="0" y="0"/>
                  </a:lnTo>
                  <a:close/>
                </a:path>
              </a:pathLst>
            </a:custGeom>
            <a:blipFill rotWithShape="1">
              <a:blip r:embed="rId34">
                <a:alphaModFix/>
              </a:blip>
              <a:stretch>
                <a:fillRect b="0" l="0" r="0" t="0"/>
              </a:stretch>
            </a:blipFill>
            <a:ln>
              <a:noFill/>
            </a:ln>
          </p:spPr>
        </p:sp>
        <p:sp>
          <p:nvSpPr>
            <p:cNvPr id="206" name="Google Shape;206;p16"/>
            <p:cNvSpPr/>
            <p:nvPr/>
          </p:nvSpPr>
          <p:spPr>
            <a:xfrm>
              <a:off x="8023115" y="5404062"/>
              <a:ext cx="978331" cy="684832"/>
            </a:xfrm>
            <a:custGeom>
              <a:rect b="b" l="l" r="r" t="t"/>
              <a:pathLst>
                <a:path extrusionOk="0" h="684832" w="978331">
                  <a:moveTo>
                    <a:pt x="0" y="0"/>
                  </a:moveTo>
                  <a:lnTo>
                    <a:pt x="978331" y="0"/>
                  </a:lnTo>
                  <a:lnTo>
                    <a:pt x="978331" y="684832"/>
                  </a:lnTo>
                  <a:lnTo>
                    <a:pt x="0" y="684832"/>
                  </a:lnTo>
                  <a:lnTo>
                    <a:pt x="0" y="0"/>
                  </a:lnTo>
                  <a:close/>
                </a:path>
              </a:pathLst>
            </a:custGeom>
            <a:blipFill rotWithShape="1">
              <a:blip r:embed="rId35">
                <a:alphaModFix/>
              </a:blip>
              <a:stretch>
                <a:fillRect b="0" l="0" r="0" t="0"/>
              </a:stretch>
            </a:blipFill>
            <a:ln>
              <a:noFill/>
            </a:ln>
          </p:spPr>
        </p:sp>
        <p:sp>
          <p:nvSpPr>
            <p:cNvPr id="207" name="Google Shape;207;p16"/>
            <p:cNvSpPr/>
            <p:nvPr/>
          </p:nvSpPr>
          <p:spPr>
            <a:xfrm>
              <a:off x="6547243" y="5404062"/>
              <a:ext cx="837017" cy="684832"/>
            </a:xfrm>
            <a:custGeom>
              <a:rect b="b" l="l" r="r" t="t"/>
              <a:pathLst>
                <a:path extrusionOk="0" h="684832" w="837017">
                  <a:moveTo>
                    <a:pt x="0" y="0"/>
                  </a:moveTo>
                  <a:lnTo>
                    <a:pt x="837016" y="0"/>
                  </a:lnTo>
                  <a:lnTo>
                    <a:pt x="837016" y="684832"/>
                  </a:lnTo>
                  <a:lnTo>
                    <a:pt x="0" y="684832"/>
                  </a:lnTo>
                  <a:lnTo>
                    <a:pt x="0" y="0"/>
                  </a:lnTo>
                  <a:close/>
                </a:path>
              </a:pathLst>
            </a:custGeom>
            <a:blipFill rotWithShape="1">
              <a:blip r:embed="rId36">
                <a:alphaModFix/>
              </a:blip>
              <a:stretch>
                <a:fillRect b="0" l="0" r="0" t="0"/>
              </a:stretch>
            </a:blipFill>
            <a:ln>
              <a:noFill/>
            </a:ln>
          </p:spPr>
        </p:sp>
        <p:sp>
          <p:nvSpPr>
            <p:cNvPr id="208" name="Google Shape;208;p16"/>
            <p:cNvSpPr/>
            <p:nvPr/>
          </p:nvSpPr>
          <p:spPr>
            <a:xfrm>
              <a:off x="4133904" y="5281882"/>
              <a:ext cx="467974" cy="929190"/>
            </a:xfrm>
            <a:custGeom>
              <a:rect b="b" l="l" r="r" t="t"/>
              <a:pathLst>
                <a:path extrusionOk="0" h="929190" w="467974">
                  <a:moveTo>
                    <a:pt x="0" y="0"/>
                  </a:moveTo>
                  <a:lnTo>
                    <a:pt x="467974" y="0"/>
                  </a:lnTo>
                  <a:lnTo>
                    <a:pt x="467974" y="929191"/>
                  </a:lnTo>
                  <a:lnTo>
                    <a:pt x="0" y="929191"/>
                  </a:lnTo>
                  <a:lnTo>
                    <a:pt x="0" y="0"/>
                  </a:lnTo>
                  <a:close/>
                </a:path>
              </a:pathLst>
            </a:custGeom>
            <a:blipFill rotWithShape="1">
              <a:blip r:embed="rId37">
                <a:alphaModFix/>
              </a:blip>
              <a:stretch>
                <a:fillRect b="0" l="0" r="0" t="0"/>
              </a:stretch>
            </a:blipFill>
            <a:ln>
              <a:noFill/>
            </a:ln>
          </p:spPr>
        </p:sp>
        <p:sp>
          <p:nvSpPr>
            <p:cNvPr id="209" name="Google Shape;209;p16"/>
            <p:cNvSpPr/>
            <p:nvPr/>
          </p:nvSpPr>
          <p:spPr>
            <a:xfrm>
              <a:off x="5232144" y="5404062"/>
              <a:ext cx="684832" cy="684832"/>
            </a:xfrm>
            <a:custGeom>
              <a:rect b="b" l="l" r="r" t="t"/>
              <a:pathLst>
                <a:path extrusionOk="0" h="684832" w="684832">
                  <a:moveTo>
                    <a:pt x="0" y="0"/>
                  </a:moveTo>
                  <a:lnTo>
                    <a:pt x="684832" y="0"/>
                  </a:lnTo>
                  <a:lnTo>
                    <a:pt x="684832" y="684832"/>
                  </a:lnTo>
                  <a:lnTo>
                    <a:pt x="0" y="684832"/>
                  </a:lnTo>
                  <a:lnTo>
                    <a:pt x="0" y="0"/>
                  </a:lnTo>
                  <a:close/>
                </a:path>
              </a:pathLst>
            </a:custGeom>
            <a:blipFill rotWithShape="1">
              <a:blip r:embed="rId38">
                <a:alphaModFix/>
              </a:blip>
              <a:stretch>
                <a:fillRect b="0" l="0" r="0" t="0"/>
              </a:stretch>
            </a:blipFill>
            <a:ln>
              <a:noFill/>
            </a:ln>
          </p:spPr>
        </p:sp>
        <p:sp>
          <p:nvSpPr>
            <p:cNvPr id="210" name="Google Shape;210;p16"/>
            <p:cNvSpPr/>
            <p:nvPr/>
          </p:nvSpPr>
          <p:spPr>
            <a:xfrm>
              <a:off x="0" y="5198418"/>
              <a:ext cx="589911" cy="1096119"/>
            </a:xfrm>
            <a:custGeom>
              <a:rect b="b" l="l" r="r" t="t"/>
              <a:pathLst>
                <a:path extrusionOk="0" h="1096119" w="589911">
                  <a:moveTo>
                    <a:pt x="0" y="0"/>
                  </a:moveTo>
                  <a:lnTo>
                    <a:pt x="589911" y="0"/>
                  </a:lnTo>
                  <a:lnTo>
                    <a:pt x="589911" y="1096119"/>
                  </a:lnTo>
                  <a:lnTo>
                    <a:pt x="0" y="1096119"/>
                  </a:lnTo>
                  <a:lnTo>
                    <a:pt x="0" y="0"/>
                  </a:lnTo>
                  <a:close/>
                </a:path>
              </a:pathLst>
            </a:custGeom>
            <a:blipFill rotWithShape="1">
              <a:blip r:embed="rId39">
                <a:alphaModFix/>
              </a:blip>
              <a:stretch>
                <a:fillRect b="0" l="0" r="0" t="0"/>
              </a:stretch>
            </a:blipFill>
            <a:ln>
              <a:noFill/>
            </a:ln>
          </p:spPr>
        </p:sp>
        <p:sp>
          <p:nvSpPr>
            <p:cNvPr id="211" name="Google Shape;211;p16"/>
            <p:cNvSpPr/>
            <p:nvPr/>
          </p:nvSpPr>
          <p:spPr>
            <a:xfrm>
              <a:off x="1221895" y="5198418"/>
              <a:ext cx="848994" cy="1096119"/>
            </a:xfrm>
            <a:custGeom>
              <a:rect b="b" l="l" r="r" t="t"/>
              <a:pathLst>
                <a:path extrusionOk="0" h="1096119" w="848994">
                  <a:moveTo>
                    <a:pt x="0" y="0"/>
                  </a:moveTo>
                  <a:lnTo>
                    <a:pt x="848994" y="0"/>
                  </a:lnTo>
                  <a:lnTo>
                    <a:pt x="848994" y="1096119"/>
                  </a:lnTo>
                  <a:lnTo>
                    <a:pt x="0" y="1096119"/>
                  </a:lnTo>
                  <a:lnTo>
                    <a:pt x="0" y="0"/>
                  </a:lnTo>
                  <a:close/>
                </a:path>
              </a:pathLst>
            </a:custGeom>
            <a:blipFill rotWithShape="1">
              <a:blip r:embed="rId40">
                <a:alphaModFix/>
              </a:blip>
              <a:stretch>
                <a:fillRect b="0" l="0" r="0" t="0"/>
              </a:stretch>
            </a:blipFill>
            <a:ln>
              <a:noFill/>
            </a:ln>
          </p:spPr>
        </p:sp>
        <p:sp>
          <p:nvSpPr>
            <p:cNvPr id="212" name="Google Shape;212;p16"/>
            <p:cNvSpPr/>
            <p:nvPr/>
          </p:nvSpPr>
          <p:spPr>
            <a:xfrm>
              <a:off x="2701155" y="5281882"/>
              <a:ext cx="802483" cy="929190"/>
            </a:xfrm>
            <a:custGeom>
              <a:rect b="b" l="l" r="r" t="t"/>
              <a:pathLst>
                <a:path extrusionOk="0" h="929190" w="802483">
                  <a:moveTo>
                    <a:pt x="0" y="0"/>
                  </a:moveTo>
                  <a:lnTo>
                    <a:pt x="802483" y="0"/>
                  </a:lnTo>
                  <a:lnTo>
                    <a:pt x="802483" y="929191"/>
                  </a:lnTo>
                  <a:lnTo>
                    <a:pt x="0" y="929191"/>
                  </a:lnTo>
                  <a:lnTo>
                    <a:pt x="0" y="0"/>
                  </a:lnTo>
                  <a:close/>
                </a:path>
              </a:pathLst>
            </a:custGeom>
            <a:blipFill rotWithShape="1">
              <a:blip r:embed="rId41">
                <a:alphaModFix/>
              </a:blip>
              <a:stretch>
                <a:fillRect b="0" l="0" r="0" t="0"/>
              </a:stretch>
            </a:blipFill>
            <a:ln>
              <a:noFill/>
            </a:ln>
          </p:spPr>
        </p:sp>
      </p:grpSp>
    </p:spTree>
  </p:cSld>
  <p:clrMapOvr>
    <a:masterClrMapping/>
  </p:clrMapOvr>
  <p:transition>
    <p:fade/>
  </p:transition>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CECEC"/>
        </a:solidFill>
      </p:bgPr>
    </p:bg>
    <p:spTree>
      <p:nvGrpSpPr>
        <p:cNvPr id="216" name="Shape 216"/>
        <p:cNvGrpSpPr/>
        <p:nvPr/>
      </p:nvGrpSpPr>
      <p:grpSpPr>
        <a:xfrm>
          <a:off x="0" y="0"/>
          <a:ext cx="0" cy="0"/>
          <a:chOff x="0" y="0"/>
          <a:chExt cx="0" cy="0"/>
        </a:xfrm>
      </p:grpSpPr>
      <p:grpSp>
        <p:nvGrpSpPr>
          <p:cNvPr id="217" name="Google Shape;217;p17"/>
          <p:cNvGrpSpPr/>
          <p:nvPr/>
        </p:nvGrpSpPr>
        <p:grpSpPr>
          <a:xfrm>
            <a:off x="5995272" y="2401409"/>
            <a:ext cx="6297456" cy="2611613"/>
            <a:chOff x="0" y="-28575"/>
            <a:chExt cx="1658589" cy="687832"/>
          </a:xfrm>
        </p:grpSpPr>
        <p:sp>
          <p:nvSpPr>
            <p:cNvPr id="218" name="Google Shape;218;p17"/>
            <p:cNvSpPr/>
            <p:nvPr/>
          </p:nvSpPr>
          <p:spPr>
            <a:xfrm>
              <a:off x="0" y="0"/>
              <a:ext cx="1658589" cy="659257"/>
            </a:xfrm>
            <a:custGeom>
              <a:rect b="b" l="l" r="r" t="t"/>
              <a:pathLst>
                <a:path extrusionOk="0" h="659257" w="1658589">
                  <a:moveTo>
                    <a:pt x="29505" y="0"/>
                  </a:moveTo>
                  <a:lnTo>
                    <a:pt x="1629084" y="0"/>
                  </a:lnTo>
                  <a:cubicBezTo>
                    <a:pt x="1636910" y="0"/>
                    <a:pt x="1644414" y="3109"/>
                    <a:pt x="1649948" y="8642"/>
                  </a:cubicBezTo>
                  <a:cubicBezTo>
                    <a:pt x="1655481" y="14175"/>
                    <a:pt x="1658589" y="21680"/>
                    <a:pt x="1658589" y="29505"/>
                  </a:cubicBezTo>
                  <a:lnTo>
                    <a:pt x="1658589" y="629752"/>
                  </a:lnTo>
                  <a:cubicBezTo>
                    <a:pt x="1658589" y="637577"/>
                    <a:pt x="1655481" y="645082"/>
                    <a:pt x="1649948" y="650615"/>
                  </a:cubicBezTo>
                  <a:cubicBezTo>
                    <a:pt x="1644414" y="656149"/>
                    <a:pt x="1636910" y="659257"/>
                    <a:pt x="1629084" y="659257"/>
                  </a:cubicBezTo>
                  <a:lnTo>
                    <a:pt x="29505" y="659257"/>
                  </a:lnTo>
                  <a:cubicBezTo>
                    <a:pt x="21680" y="659257"/>
                    <a:pt x="14175" y="656149"/>
                    <a:pt x="8642" y="650615"/>
                  </a:cubicBezTo>
                  <a:cubicBezTo>
                    <a:pt x="3109" y="645082"/>
                    <a:pt x="0" y="637577"/>
                    <a:pt x="0" y="629752"/>
                  </a:cubicBezTo>
                  <a:lnTo>
                    <a:pt x="0" y="29505"/>
                  </a:lnTo>
                  <a:cubicBezTo>
                    <a:pt x="0" y="21680"/>
                    <a:pt x="3109" y="14175"/>
                    <a:pt x="8642" y="8642"/>
                  </a:cubicBezTo>
                  <a:cubicBezTo>
                    <a:pt x="14175" y="3109"/>
                    <a:pt x="21680" y="0"/>
                    <a:pt x="29505" y="0"/>
                  </a:cubicBezTo>
                  <a:close/>
                </a:path>
              </a:pathLst>
            </a:custGeom>
            <a:solidFill>
              <a:srgbClr val="000000">
                <a:alpha val="0"/>
              </a:srgbClr>
            </a:solidFill>
            <a:ln cap="rnd" cmpd="sng" w="38100">
              <a:solidFill>
                <a:srgbClr val="1F1F1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 name="Google Shape;219;p17"/>
            <p:cNvSpPr txBox="1"/>
            <p:nvPr/>
          </p:nvSpPr>
          <p:spPr>
            <a:xfrm>
              <a:off x="0" y="-28575"/>
              <a:ext cx="1658589" cy="687832"/>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0" name="Google Shape;220;p17"/>
          <p:cNvGrpSpPr/>
          <p:nvPr/>
        </p:nvGrpSpPr>
        <p:grpSpPr>
          <a:xfrm>
            <a:off x="5995272" y="5476026"/>
            <a:ext cx="6297456" cy="2611613"/>
            <a:chOff x="0" y="-28575"/>
            <a:chExt cx="1658589" cy="687832"/>
          </a:xfrm>
        </p:grpSpPr>
        <p:sp>
          <p:nvSpPr>
            <p:cNvPr id="221" name="Google Shape;221;p17"/>
            <p:cNvSpPr/>
            <p:nvPr/>
          </p:nvSpPr>
          <p:spPr>
            <a:xfrm>
              <a:off x="0" y="0"/>
              <a:ext cx="1658589" cy="659257"/>
            </a:xfrm>
            <a:custGeom>
              <a:rect b="b" l="l" r="r" t="t"/>
              <a:pathLst>
                <a:path extrusionOk="0" h="659257" w="1658589">
                  <a:moveTo>
                    <a:pt x="29505" y="0"/>
                  </a:moveTo>
                  <a:lnTo>
                    <a:pt x="1629084" y="0"/>
                  </a:lnTo>
                  <a:cubicBezTo>
                    <a:pt x="1636910" y="0"/>
                    <a:pt x="1644414" y="3109"/>
                    <a:pt x="1649948" y="8642"/>
                  </a:cubicBezTo>
                  <a:cubicBezTo>
                    <a:pt x="1655481" y="14175"/>
                    <a:pt x="1658589" y="21680"/>
                    <a:pt x="1658589" y="29505"/>
                  </a:cubicBezTo>
                  <a:lnTo>
                    <a:pt x="1658589" y="629752"/>
                  </a:lnTo>
                  <a:cubicBezTo>
                    <a:pt x="1658589" y="637577"/>
                    <a:pt x="1655481" y="645082"/>
                    <a:pt x="1649948" y="650615"/>
                  </a:cubicBezTo>
                  <a:cubicBezTo>
                    <a:pt x="1644414" y="656149"/>
                    <a:pt x="1636910" y="659257"/>
                    <a:pt x="1629084" y="659257"/>
                  </a:cubicBezTo>
                  <a:lnTo>
                    <a:pt x="29505" y="659257"/>
                  </a:lnTo>
                  <a:cubicBezTo>
                    <a:pt x="21680" y="659257"/>
                    <a:pt x="14175" y="656149"/>
                    <a:pt x="8642" y="650615"/>
                  </a:cubicBezTo>
                  <a:cubicBezTo>
                    <a:pt x="3109" y="645082"/>
                    <a:pt x="0" y="637577"/>
                    <a:pt x="0" y="629752"/>
                  </a:cubicBezTo>
                  <a:lnTo>
                    <a:pt x="0" y="29505"/>
                  </a:lnTo>
                  <a:cubicBezTo>
                    <a:pt x="0" y="21680"/>
                    <a:pt x="3109" y="14175"/>
                    <a:pt x="8642" y="8642"/>
                  </a:cubicBezTo>
                  <a:cubicBezTo>
                    <a:pt x="14175" y="3109"/>
                    <a:pt x="21680" y="0"/>
                    <a:pt x="29505" y="0"/>
                  </a:cubicBezTo>
                  <a:close/>
                </a:path>
              </a:pathLst>
            </a:custGeom>
            <a:solidFill>
              <a:srgbClr val="000000">
                <a:alpha val="0"/>
              </a:srgbClr>
            </a:solidFill>
            <a:ln cap="rnd" cmpd="sng" w="38100">
              <a:solidFill>
                <a:srgbClr val="1F1F1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 name="Google Shape;222;p17"/>
            <p:cNvSpPr txBox="1"/>
            <p:nvPr/>
          </p:nvSpPr>
          <p:spPr>
            <a:xfrm>
              <a:off x="0" y="-28575"/>
              <a:ext cx="1658589" cy="687832"/>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23" name="Google Shape;223;p17"/>
          <p:cNvSpPr txBox="1"/>
          <p:nvPr/>
        </p:nvSpPr>
        <p:spPr>
          <a:xfrm>
            <a:off x="3377480" y="1633416"/>
            <a:ext cx="11533039" cy="337312"/>
          </a:xfrm>
          <a:prstGeom prst="rect">
            <a:avLst/>
          </a:prstGeom>
          <a:noFill/>
          <a:ln>
            <a:noFill/>
          </a:ln>
        </p:spPr>
        <p:txBody>
          <a:bodyPr anchorCtr="0" anchor="t" bIns="0" lIns="0" spcFirstLastPara="1" rIns="0" wrap="square" tIns="0">
            <a:spAutoFit/>
          </a:bodyPr>
          <a:lstStyle/>
          <a:p>
            <a:pPr indent="0" lvl="1" marL="0" marR="0" rtl="0" algn="ctr">
              <a:lnSpc>
                <a:spcPct val="122010"/>
              </a:lnSpc>
              <a:spcBef>
                <a:spcPts val="0"/>
              </a:spcBef>
              <a:spcAft>
                <a:spcPts val="0"/>
              </a:spcAft>
              <a:buNone/>
            </a:pPr>
            <a:r>
              <a:rPr b="0" i="0" lang="en-US" sz="2199" u="none" cap="none" strike="noStrike">
                <a:solidFill>
                  <a:srgbClr val="000000"/>
                </a:solidFill>
                <a:latin typeface="DM Sans"/>
                <a:ea typeface="DM Sans"/>
                <a:cs typeface="DM Sans"/>
                <a:sym typeface="DM Sans"/>
              </a:rPr>
              <a:t>This presentation template is free for everyone to use thanks to the following:</a:t>
            </a:r>
            <a:endParaRPr/>
          </a:p>
        </p:txBody>
      </p:sp>
      <p:sp>
        <p:nvSpPr>
          <p:cNvPr id="224" name="Google Shape;224;p17"/>
          <p:cNvSpPr txBox="1"/>
          <p:nvPr/>
        </p:nvSpPr>
        <p:spPr>
          <a:xfrm>
            <a:off x="7108732" y="8836787"/>
            <a:ext cx="4070535" cy="431038"/>
          </a:xfrm>
          <a:prstGeom prst="rect">
            <a:avLst/>
          </a:prstGeom>
          <a:noFill/>
          <a:ln>
            <a:noFill/>
          </a:ln>
        </p:spPr>
        <p:txBody>
          <a:bodyPr anchorCtr="0" anchor="t" bIns="0" lIns="0" spcFirstLastPara="1" rIns="0" wrap="square" tIns="0">
            <a:spAutoFit/>
          </a:bodyPr>
          <a:lstStyle/>
          <a:p>
            <a:pPr indent="0" lvl="1" marL="0" marR="0" rtl="0" algn="ctr">
              <a:lnSpc>
                <a:spcPct val="122007"/>
              </a:lnSpc>
              <a:spcBef>
                <a:spcPts val="0"/>
              </a:spcBef>
              <a:spcAft>
                <a:spcPts val="0"/>
              </a:spcAft>
              <a:buNone/>
            </a:pPr>
            <a:r>
              <a:rPr b="1" i="1" lang="en-US" sz="2799" u="none" cap="none" strike="noStrike">
                <a:solidFill>
                  <a:srgbClr val="000000"/>
                </a:solidFill>
                <a:latin typeface="DM Sans"/>
                <a:ea typeface="DM Sans"/>
                <a:cs typeface="DM Sans"/>
                <a:sym typeface="DM Sans"/>
              </a:rPr>
              <a:t>Happy designing!</a:t>
            </a:r>
            <a:endParaRPr/>
          </a:p>
        </p:txBody>
      </p:sp>
      <p:sp>
        <p:nvSpPr>
          <p:cNvPr id="225" name="Google Shape;225;p17"/>
          <p:cNvSpPr txBox="1"/>
          <p:nvPr/>
        </p:nvSpPr>
        <p:spPr>
          <a:xfrm>
            <a:off x="4210005" y="4348265"/>
            <a:ext cx="9867990" cy="309245"/>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US" sz="2000" u="none" cap="none" strike="noStrike">
                <a:solidFill>
                  <a:srgbClr val="000000"/>
                </a:solidFill>
                <a:latin typeface="DM Sans"/>
                <a:ea typeface="DM Sans"/>
                <a:cs typeface="DM Sans"/>
                <a:sym typeface="DM Sans"/>
              </a:rPr>
              <a:t>for the presentation template</a:t>
            </a:r>
            <a:endParaRPr/>
          </a:p>
        </p:txBody>
      </p:sp>
      <p:sp>
        <p:nvSpPr>
          <p:cNvPr id="226" name="Google Shape;226;p17"/>
          <p:cNvSpPr txBox="1"/>
          <p:nvPr/>
        </p:nvSpPr>
        <p:spPr>
          <a:xfrm>
            <a:off x="4210005" y="7052773"/>
            <a:ext cx="9867990" cy="309245"/>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US" sz="2000" u="none" cap="none" strike="noStrike">
                <a:solidFill>
                  <a:srgbClr val="000000"/>
                </a:solidFill>
                <a:latin typeface="DM Sans"/>
                <a:ea typeface="DM Sans"/>
                <a:cs typeface="DM Sans"/>
                <a:sym typeface="DM Sans"/>
              </a:rPr>
              <a:t>for the photos</a:t>
            </a:r>
            <a:endParaRPr/>
          </a:p>
        </p:txBody>
      </p:sp>
      <p:sp>
        <p:nvSpPr>
          <p:cNvPr id="227" name="Google Shape;227;p17"/>
          <p:cNvSpPr txBox="1"/>
          <p:nvPr/>
        </p:nvSpPr>
        <p:spPr>
          <a:xfrm>
            <a:off x="5469973" y="778899"/>
            <a:ext cx="7348055" cy="83883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6399" u="none" cap="none" strike="noStrike">
                <a:solidFill>
                  <a:srgbClr val="000000"/>
                </a:solidFill>
                <a:latin typeface="DM Serif Display"/>
                <a:ea typeface="DM Serif Display"/>
                <a:cs typeface="DM Serif Display"/>
                <a:sym typeface="DM Serif Display"/>
              </a:rPr>
              <a:t>Credits</a:t>
            </a:r>
            <a:endParaRPr/>
          </a:p>
        </p:txBody>
      </p:sp>
      <p:sp>
        <p:nvSpPr>
          <p:cNvPr id="228" name="Google Shape;228;p17"/>
          <p:cNvSpPr txBox="1"/>
          <p:nvPr/>
        </p:nvSpPr>
        <p:spPr>
          <a:xfrm>
            <a:off x="6110027" y="6320306"/>
            <a:ext cx="6067945" cy="624517"/>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4712" u="none" cap="none" strike="noStrike">
                <a:solidFill>
                  <a:srgbClr val="000000"/>
                </a:solidFill>
                <a:latin typeface="DM Sans"/>
                <a:ea typeface="DM Sans"/>
                <a:cs typeface="DM Sans"/>
                <a:sym typeface="DM Sans"/>
              </a:rPr>
              <a:t>Pexels, Pixabay</a:t>
            </a:r>
            <a:endParaRPr/>
          </a:p>
        </p:txBody>
      </p:sp>
      <p:pic>
        <p:nvPicPr>
          <p:cNvPr id="229" name="Google Shape;229;p17"/>
          <p:cNvPicPr preferRelativeResize="0"/>
          <p:nvPr/>
        </p:nvPicPr>
        <p:blipFill>
          <a:blip r:embed="rId3">
            <a:alphaModFix/>
          </a:blip>
          <a:stretch>
            <a:fillRect/>
          </a:stretch>
        </p:blipFill>
        <p:spPr>
          <a:xfrm>
            <a:off x="6731775" y="2931292"/>
            <a:ext cx="4824450" cy="1218808"/>
          </a:xfrm>
          <a:prstGeom prst="rect">
            <a:avLst/>
          </a:prstGeom>
          <a:noFill/>
          <a:ln>
            <a:noFill/>
          </a:ln>
        </p:spPr>
      </p:pic>
    </p:spTree>
  </p:cSld>
  <p:clrMapOvr>
    <a:masterClrMapping/>
  </p:clrMapOvr>
  <p:transition>
    <p:fade/>
  </p:transition>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CECEC"/>
        </a:solidFill>
      </p:bgPr>
    </p:bg>
    <p:spTree>
      <p:nvGrpSpPr>
        <p:cNvPr id="45" name="Shape 45"/>
        <p:cNvGrpSpPr/>
        <p:nvPr/>
      </p:nvGrpSpPr>
      <p:grpSpPr>
        <a:xfrm>
          <a:off x="0" y="0"/>
          <a:ext cx="0" cy="0"/>
          <a:chOff x="0" y="0"/>
          <a:chExt cx="0" cy="0"/>
        </a:xfrm>
      </p:grpSpPr>
      <p:pic>
        <p:nvPicPr>
          <p:cNvPr id="46" name="Google Shape;46;p7"/>
          <p:cNvPicPr preferRelativeResize="0"/>
          <p:nvPr/>
        </p:nvPicPr>
        <p:blipFill>
          <a:blip r:embed="rId3">
            <a:alphaModFix/>
          </a:blip>
          <a:stretch>
            <a:fillRect/>
          </a:stretch>
        </p:blipFill>
        <p:spPr>
          <a:xfrm>
            <a:off x="-6645564" y="-1371862"/>
            <a:ext cx="13291150" cy="13291150"/>
          </a:xfrm>
          <a:prstGeom prst="rect">
            <a:avLst/>
          </a:prstGeom>
          <a:noFill/>
          <a:ln>
            <a:noFill/>
          </a:ln>
        </p:spPr>
      </p:pic>
      <p:grpSp>
        <p:nvGrpSpPr>
          <p:cNvPr id="47" name="Google Shape;47;p7"/>
          <p:cNvGrpSpPr/>
          <p:nvPr/>
        </p:nvGrpSpPr>
        <p:grpSpPr>
          <a:xfrm>
            <a:off x="10608930" y="4115718"/>
            <a:ext cx="6104519" cy="1980167"/>
            <a:chOff x="0" y="57150"/>
            <a:chExt cx="8139358" cy="2640223"/>
          </a:xfrm>
        </p:grpSpPr>
        <p:sp>
          <p:nvSpPr>
            <p:cNvPr id="48" name="Google Shape;48;p7"/>
            <p:cNvSpPr txBox="1"/>
            <p:nvPr/>
          </p:nvSpPr>
          <p:spPr>
            <a:xfrm>
              <a:off x="0" y="57150"/>
              <a:ext cx="8139358" cy="584623"/>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3200" u="none" cap="none" strike="noStrike">
                  <a:solidFill>
                    <a:srgbClr val="1F1F1F"/>
                  </a:solidFill>
                  <a:latin typeface="DM Serif Display"/>
                  <a:ea typeface="DM Serif Display"/>
                  <a:cs typeface="DM Serif Display"/>
                  <a:sym typeface="DM Serif Display"/>
                </a:rPr>
                <a:t>Project Manager</a:t>
              </a:r>
              <a:endParaRPr/>
            </a:p>
          </p:txBody>
        </p:sp>
        <p:sp>
          <p:nvSpPr>
            <p:cNvPr id="49" name="Google Shape;49;p7"/>
            <p:cNvSpPr txBox="1"/>
            <p:nvPr/>
          </p:nvSpPr>
          <p:spPr>
            <a:xfrm>
              <a:off x="0" y="1071973"/>
              <a:ext cx="8139300" cy="16254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400" u="none" cap="none" strike="noStrike">
                  <a:solidFill>
                    <a:srgbClr val="1F1F1F"/>
                  </a:solidFill>
                  <a:latin typeface="DM Sans"/>
                  <a:ea typeface="DM Sans"/>
                  <a:cs typeface="DM Sans"/>
                  <a:sym typeface="DM Sans"/>
                </a:rPr>
                <a:t>I am an experienced Project Manager with over 10 years of experience working in the advertising industry. </a:t>
              </a:r>
              <a:endParaRPr/>
            </a:p>
          </p:txBody>
        </p:sp>
      </p:grpSp>
      <p:sp>
        <p:nvSpPr>
          <p:cNvPr id="50" name="Google Shape;50;p7"/>
          <p:cNvSpPr txBox="1"/>
          <p:nvPr/>
        </p:nvSpPr>
        <p:spPr>
          <a:xfrm>
            <a:off x="2037888" y="3887470"/>
            <a:ext cx="7106100" cy="25614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10400" u="none" cap="none" strike="noStrike">
                <a:solidFill>
                  <a:srgbClr val="1F1F1F"/>
                </a:solidFill>
                <a:latin typeface="DM Serif Display"/>
                <a:ea typeface="DM Serif Display"/>
                <a:cs typeface="DM Serif Display"/>
                <a:sym typeface="DM Serif Display"/>
              </a:rPr>
              <a:t>Hi I’m</a:t>
            </a:r>
            <a:endParaRPr/>
          </a:p>
          <a:p>
            <a:pPr indent="0" lvl="0" marL="0" marR="0" rtl="0" algn="l">
              <a:lnSpc>
                <a:spcPct val="80000"/>
              </a:lnSpc>
              <a:spcBef>
                <a:spcPts val="0"/>
              </a:spcBef>
              <a:spcAft>
                <a:spcPts val="0"/>
              </a:spcAft>
              <a:buNone/>
            </a:pPr>
            <a:r>
              <a:rPr b="0" i="0" lang="en-US" sz="10400" u="none" cap="none" strike="noStrike">
                <a:solidFill>
                  <a:srgbClr val="1F1F1F"/>
                </a:solidFill>
                <a:latin typeface="DM Serif Display"/>
                <a:ea typeface="DM Serif Display"/>
                <a:cs typeface="DM Serif Display"/>
                <a:sym typeface="DM Serif Display"/>
              </a:rPr>
              <a:t>Jane Doe!</a:t>
            </a:r>
            <a:endParaRPr/>
          </a:p>
        </p:txBody>
      </p:sp>
    </p:spTree>
  </p:cSld>
  <p:clrMapOvr>
    <a:masterClrMapping/>
  </p:clrMapOvr>
  <p:transition>
    <p:fade/>
  </p:transition>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CECEC"/>
        </a:solidFill>
      </p:bgPr>
    </p:bg>
    <p:spTree>
      <p:nvGrpSpPr>
        <p:cNvPr id="54" name="Shape 54"/>
        <p:cNvGrpSpPr/>
        <p:nvPr/>
      </p:nvGrpSpPr>
      <p:grpSpPr>
        <a:xfrm>
          <a:off x="0" y="0"/>
          <a:ext cx="0" cy="0"/>
          <a:chOff x="0" y="0"/>
          <a:chExt cx="0" cy="0"/>
        </a:xfrm>
      </p:grpSpPr>
      <p:pic>
        <p:nvPicPr>
          <p:cNvPr id="55" name="Google Shape;55;p8"/>
          <p:cNvPicPr preferRelativeResize="0"/>
          <p:nvPr/>
        </p:nvPicPr>
        <p:blipFill>
          <a:blip r:embed="rId3">
            <a:alphaModFix/>
          </a:blip>
          <a:stretch>
            <a:fillRect/>
          </a:stretch>
        </p:blipFill>
        <p:spPr>
          <a:xfrm>
            <a:off x="14537812" y="6536839"/>
            <a:ext cx="7500351" cy="7500351"/>
          </a:xfrm>
          <a:prstGeom prst="rect">
            <a:avLst/>
          </a:prstGeom>
          <a:noFill/>
          <a:ln>
            <a:noFill/>
          </a:ln>
        </p:spPr>
      </p:pic>
      <p:sp>
        <p:nvSpPr>
          <p:cNvPr id="56" name="Google Shape;56;p8"/>
          <p:cNvSpPr txBox="1"/>
          <p:nvPr/>
        </p:nvSpPr>
        <p:spPr>
          <a:xfrm>
            <a:off x="1028700" y="1200150"/>
            <a:ext cx="16230600" cy="10836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8799" u="none" cap="none" strike="noStrike">
                <a:solidFill>
                  <a:srgbClr val="1F1F1F"/>
                </a:solidFill>
                <a:latin typeface="DM Serif Display"/>
                <a:ea typeface="DM Serif Display"/>
                <a:cs typeface="DM Serif Display"/>
                <a:sym typeface="DM Serif Display"/>
              </a:rPr>
              <a:t>Work Experience</a:t>
            </a:r>
            <a:endParaRPr/>
          </a:p>
        </p:txBody>
      </p:sp>
      <p:grpSp>
        <p:nvGrpSpPr>
          <p:cNvPr id="57" name="Google Shape;57;p8"/>
          <p:cNvGrpSpPr/>
          <p:nvPr/>
        </p:nvGrpSpPr>
        <p:grpSpPr>
          <a:xfrm>
            <a:off x="1023962" y="3638110"/>
            <a:ext cx="4263977" cy="4456936"/>
            <a:chOff x="0" y="57150"/>
            <a:chExt cx="5685303" cy="5942582"/>
          </a:xfrm>
        </p:grpSpPr>
        <p:sp>
          <p:nvSpPr>
            <p:cNvPr id="58" name="Google Shape;58;p8"/>
            <p:cNvSpPr txBox="1"/>
            <p:nvPr/>
          </p:nvSpPr>
          <p:spPr>
            <a:xfrm>
              <a:off x="0" y="57150"/>
              <a:ext cx="5685300" cy="1970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3200" u="none" cap="none" strike="noStrike">
                  <a:solidFill>
                    <a:srgbClr val="1F1F1F"/>
                  </a:solidFill>
                  <a:latin typeface="DM Serif Display"/>
                  <a:ea typeface="DM Serif Display"/>
                  <a:cs typeface="DM Serif Display"/>
                  <a:sym typeface="DM Serif Display"/>
                </a:rPr>
                <a:t>Project Manager at Company Inc.</a:t>
              </a:r>
              <a:endParaRPr/>
            </a:p>
            <a:p>
              <a:pPr indent="0" lvl="0" marL="0" marR="0" rtl="0" algn="l">
                <a:lnSpc>
                  <a:spcPct val="100000"/>
                </a:lnSpc>
                <a:spcBef>
                  <a:spcPts val="0"/>
                </a:spcBef>
                <a:spcAft>
                  <a:spcPts val="0"/>
                </a:spcAft>
                <a:buNone/>
              </a:pPr>
              <a:r>
                <a:rPr b="0" i="0" lang="en-US" sz="3200" u="none" cap="none" strike="noStrike">
                  <a:solidFill>
                    <a:srgbClr val="1F1F1F"/>
                  </a:solidFill>
                  <a:latin typeface="DM Serif Display"/>
                  <a:ea typeface="DM Serif Display"/>
                  <a:cs typeface="DM Serif Display"/>
                  <a:sym typeface="DM Serif Display"/>
                </a:rPr>
                <a:t>Jan 2019 to Present</a:t>
              </a:r>
              <a:endParaRPr/>
            </a:p>
          </p:txBody>
        </p:sp>
        <p:sp>
          <p:nvSpPr>
            <p:cNvPr id="59" name="Google Shape;59;p8"/>
            <p:cNvSpPr txBox="1"/>
            <p:nvPr/>
          </p:nvSpPr>
          <p:spPr>
            <a:xfrm>
              <a:off x="3" y="2108432"/>
              <a:ext cx="5685300" cy="3891300"/>
            </a:xfrm>
            <a:prstGeom prst="rect">
              <a:avLst/>
            </a:prstGeom>
            <a:noFill/>
            <a:ln>
              <a:noFill/>
            </a:ln>
          </p:spPr>
          <p:txBody>
            <a:bodyPr anchorCtr="0" anchor="t" bIns="0" lIns="0" spcFirstLastPara="1" rIns="0" wrap="square" tIns="0">
              <a:spAutoFit/>
            </a:bodyPr>
            <a:lstStyle/>
            <a:p>
              <a:pPr indent="-259079" lvl="1" marL="518160" marR="0" rtl="0" algn="l">
                <a:lnSpc>
                  <a:spcPct val="115000"/>
                </a:lnSpc>
                <a:spcBef>
                  <a:spcPts val="0"/>
                </a:spcBef>
                <a:spcAft>
                  <a:spcPts val="0"/>
                </a:spcAft>
                <a:buClr>
                  <a:srgbClr val="1F1F1F"/>
                </a:buClr>
                <a:buSzPts val="2400"/>
                <a:buFont typeface="Arial"/>
                <a:buChar char="•"/>
              </a:pPr>
              <a:r>
                <a:rPr b="0" i="0" lang="en-US" sz="2400" u="none" cap="none" strike="noStrike">
                  <a:solidFill>
                    <a:srgbClr val="1F1F1F"/>
                  </a:solidFill>
                  <a:latin typeface="DM Sans"/>
                  <a:ea typeface="DM Sans"/>
                  <a:cs typeface="DM Sans"/>
                  <a:sym typeface="DM Sans"/>
                </a:rPr>
                <a:t>Leads a team of 20 marketing team</a:t>
              </a:r>
              <a:endParaRPr/>
            </a:p>
            <a:p>
              <a:pPr indent="-259079" lvl="1" marL="518160" marR="0" rtl="0" algn="l">
                <a:lnSpc>
                  <a:spcPct val="115000"/>
                </a:lnSpc>
                <a:spcBef>
                  <a:spcPts val="0"/>
                </a:spcBef>
                <a:spcAft>
                  <a:spcPts val="0"/>
                </a:spcAft>
                <a:buClr>
                  <a:srgbClr val="1F1F1F"/>
                </a:buClr>
                <a:buSzPts val="2400"/>
                <a:buFont typeface="Arial"/>
                <a:buChar char="•"/>
              </a:pPr>
              <a:r>
                <a:rPr b="0" i="0" lang="en-US" sz="2400" u="none" cap="none" strike="noStrike">
                  <a:solidFill>
                    <a:srgbClr val="1F1F1F"/>
                  </a:solidFill>
                  <a:latin typeface="DM Sans"/>
                  <a:ea typeface="DM Sans"/>
                  <a:cs typeface="DM Sans"/>
                  <a:sym typeface="DM Sans"/>
                </a:rPr>
                <a:t>In charge of overseeing multiple projects simultaneously</a:t>
              </a:r>
              <a:endParaRPr/>
            </a:p>
            <a:p>
              <a:pPr indent="-259079" lvl="1" marL="518160" marR="0" rtl="0" algn="l">
                <a:lnSpc>
                  <a:spcPct val="115000"/>
                </a:lnSpc>
                <a:spcBef>
                  <a:spcPts val="0"/>
                </a:spcBef>
                <a:spcAft>
                  <a:spcPts val="0"/>
                </a:spcAft>
                <a:buClr>
                  <a:srgbClr val="1F1F1F"/>
                </a:buClr>
                <a:buSzPts val="2400"/>
                <a:buFont typeface="Arial"/>
                <a:buChar char="•"/>
              </a:pPr>
              <a:r>
                <a:rPr b="0" i="0" lang="en-US" sz="2400" u="none" cap="none" strike="noStrike">
                  <a:solidFill>
                    <a:srgbClr val="1F1F1F"/>
                  </a:solidFill>
                  <a:latin typeface="DM Sans"/>
                  <a:ea typeface="DM Sans"/>
                  <a:cs typeface="DM Sans"/>
                  <a:sym typeface="DM Sans"/>
                </a:rPr>
                <a:t>Liaises with clients for creative requests</a:t>
              </a:r>
              <a:endParaRPr/>
            </a:p>
          </p:txBody>
        </p:sp>
      </p:grpSp>
      <p:grpSp>
        <p:nvGrpSpPr>
          <p:cNvPr id="60" name="Google Shape;60;p8"/>
          <p:cNvGrpSpPr/>
          <p:nvPr/>
        </p:nvGrpSpPr>
        <p:grpSpPr>
          <a:xfrm>
            <a:off x="7011996" y="3638110"/>
            <a:ext cx="4263977" cy="4032136"/>
            <a:chOff x="0" y="57150"/>
            <a:chExt cx="5685303" cy="5376182"/>
          </a:xfrm>
        </p:grpSpPr>
        <p:sp>
          <p:nvSpPr>
            <p:cNvPr id="61" name="Google Shape;61;p8"/>
            <p:cNvSpPr txBox="1"/>
            <p:nvPr/>
          </p:nvSpPr>
          <p:spPr>
            <a:xfrm>
              <a:off x="0" y="57150"/>
              <a:ext cx="5685300" cy="1970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3200" u="none" cap="none" strike="noStrike">
                  <a:solidFill>
                    <a:srgbClr val="1F1F1F"/>
                  </a:solidFill>
                  <a:latin typeface="DM Serif Display"/>
                  <a:ea typeface="DM Serif Display"/>
                  <a:cs typeface="DM Serif Display"/>
                  <a:sym typeface="DM Serif Display"/>
                </a:rPr>
                <a:t>Marketing Specialist at Comapny Inc. </a:t>
              </a:r>
              <a:endParaRPr/>
            </a:p>
            <a:p>
              <a:pPr indent="0" lvl="0" marL="0" marR="0" rtl="0" algn="l">
                <a:lnSpc>
                  <a:spcPct val="100000"/>
                </a:lnSpc>
                <a:spcBef>
                  <a:spcPts val="0"/>
                </a:spcBef>
                <a:spcAft>
                  <a:spcPts val="0"/>
                </a:spcAft>
                <a:buNone/>
              </a:pPr>
              <a:r>
                <a:rPr b="0" i="0" lang="en-US" sz="3200" u="none" cap="none" strike="noStrike">
                  <a:solidFill>
                    <a:srgbClr val="1F1F1F"/>
                  </a:solidFill>
                  <a:latin typeface="DM Serif Display"/>
                  <a:ea typeface="DM Serif Display"/>
                  <a:cs typeface="DM Serif Display"/>
                  <a:sym typeface="DM Serif Display"/>
                </a:rPr>
                <a:t>Dec 2014 to Jan 2019</a:t>
              </a:r>
              <a:endParaRPr/>
            </a:p>
          </p:txBody>
        </p:sp>
        <p:sp>
          <p:nvSpPr>
            <p:cNvPr id="62" name="Google Shape;62;p8"/>
            <p:cNvSpPr txBox="1"/>
            <p:nvPr/>
          </p:nvSpPr>
          <p:spPr>
            <a:xfrm>
              <a:off x="3" y="2108432"/>
              <a:ext cx="5685300" cy="3324900"/>
            </a:xfrm>
            <a:prstGeom prst="rect">
              <a:avLst/>
            </a:prstGeom>
            <a:noFill/>
            <a:ln>
              <a:noFill/>
            </a:ln>
          </p:spPr>
          <p:txBody>
            <a:bodyPr anchorCtr="0" anchor="t" bIns="0" lIns="0" spcFirstLastPara="1" rIns="0" wrap="square" tIns="0">
              <a:spAutoFit/>
            </a:bodyPr>
            <a:lstStyle/>
            <a:p>
              <a:pPr indent="-259079" lvl="1" marL="518160" marR="0" rtl="0" algn="l">
                <a:lnSpc>
                  <a:spcPct val="115000"/>
                </a:lnSpc>
                <a:spcBef>
                  <a:spcPts val="0"/>
                </a:spcBef>
                <a:spcAft>
                  <a:spcPts val="0"/>
                </a:spcAft>
                <a:buClr>
                  <a:srgbClr val="1F1F1F"/>
                </a:buClr>
                <a:buSzPts val="2400"/>
                <a:buFont typeface="Arial"/>
                <a:buChar char="•"/>
              </a:pPr>
              <a:r>
                <a:rPr b="0" i="0" lang="en-US" sz="2400" u="none" cap="none" strike="noStrike">
                  <a:solidFill>
                    <a:srgbClr val="1F1F1F"/>
                  </a:solidFill>
                  <a:latin typeface="DM Sans"/>
                  <a:ea typeface="DM Sans"/>
                  <a:cs typeface="DM Sans"/>
                  <a:sym typeface="DM Sans"/>
                </a:rPr>
                <a:t>Managed up to five projects at a time</a:t>
              </a:r>
              <a:endParaRPr/>
            </a:p>
            <a:p>
              <a:pPr indent="-259079" lvl="1" marL="518160" marR="0" rtl="0" algn="l">
                <a:lnSpc>
                  <a:spcPct val="115000"/>
                </a:lnSpc>
                <a:spcBef>
                  <a:spcPts val="0"/>
                </a:spcBef>
                <a:spcAft>
                  <a:spcPts val="0"/>
                </a:spcAft>
                <a:buClr>
                  <a:srgbClr val="1F1F1F"/>
                </a:buClr>
                <a:buSzPts val="2400"/>
                <a:buFont typeface="Arial"/>
                <a:buChar char="•"/>
              </a:pPr>
              <a:r>
                <a:rPr b="0" i="0" lang="en-US" sz="2400" u="none" cap="none" strike="noStrike">
                  <a:solidFill>
                    <a:srgbClr val="1F1F1F"/>
                  </a:solidFill>
                  <a:latin typeface="DM Sans"/>
                  <a:ea typeface="DM Sans"/>
                  <a:cs typeface="DM Sans"/>
                  <a:sym typeface="DM Sans"/>
                </a:rPr>
                <a:t>Took part in the company's rebranding</a:t>
              </a:r>
              <a:endParaRPr/>
            </a:p>
            <a:p>
              <a:pPr indent="-259079" lvl="1" marL="518160" marR="0" rtl="0" algn="l">
                <a:lnSpc>
                  <a:spcPct val="115000"/>
                </a:lnSpc>
                <a:spcBef>
                  <a:spcPts val="0"/>
                </a:spcBef>
                <a:spcAft>
                  <a:spcPts val="0"/>
                </a:spcAft>
                <a:buClr>
                  <a:srgbClr val="1F1F1F"/>
                </a:buClr>
                <a:buSzPts val="2400"/>
                <a:buFont typeface="Arial"/>
                <a:buChar char="•"/>
              </a:pPr>
              <a:r>
                <a:rPr b="0" i="0" lang="en-US" sz="2400" u="none" cap="none" strike="noStrike">
                  <a:solidFill>
                    <a:srgbClr val="1F1F1F"/>
                  </a:solidFill>
                  <a:latin typeface="DM Sans"/>
                  <a:ea typeface="DM Sans"/>
                  <a:cs typeface="DM Sans"/>
                  <a:sym typeface="DM Sans"/>
                </a:rPr>
                <a:t>Managed junior marketing executives on projects</a:t>
              </a:r>
              <a:endParaRPr/>
            </a:p>
          </p:txBody>
        </p:sp>
      </p:grpSp>
      <p:grpSp>
        <p:nvGrpSpPr>
          <p:cNvPr id="63" name="Google Shape;63;p8"/>
          <p:cNvGrpSpPr/>
          <p:nvPr/>
        </p:nvGrpSpPr>
        <p:grpSpPr>
          <a:xfrm>
            <a:off x="12995291" y="3409510"/>
            <a:ext cx="4263977" cy="3607111"/>
            <a:chOff x="0" y="57150"/>
            <a:chExt cx="5685303" cy="4809482"/>
          </a:xfrm>
        </p:grpSpPr>
        <p:sp>
          <p:nvSpPr>
            <p:cNvPr id="64" name="Google Shape;64;p8"/>
            <p:cNvSpPr txBox="1"/>
            <p:nvPr/>
          </p:nvSpPr>
          <p:spPr>
            <a:xfrm>
              <a:off x="0" y="57150"/>
              <a:ext cx="5685300" cy="1970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3200" u="none" cap="none" strike="noStrike">
                  <a:solidFill>
                    <a:srgbClr val="1F1F1F"/>
                  </a:solidFill>
                  <a:latin typeface="DM Serif Display"/>
                  <a:ea typeface="DM Serif Display"/>
                  <a:cs typeface="DM Serif Display"/>
                  <a:sym typeface="DM Serif Display"/>
                </a:rPr>
                <a:t>Marketing Intern at Company Inc.</a:t>
              </a:r>
              <a:endParaRPr/>
            </a:p>
            <a:p>
              <a:pPr indent="0" lvl="0" marL="0" marR="0" rtl="0" algn="l">
                <a:lnSpc>
                  <a:spcPct val="100000"/>
                </a:lnSpc>
                <a:spcBef>
                  <a:spcPts val="0"/>
                </a:spcBef>
                <a:spcAft>
                  <a:spcPts val="0"/>
                </a:spcAft>
                <a:buNone/>
              </a:pPr>
              <a:r>
                <a:rPr b="0" i="0" lang="en-US" sz="3200" u="none" cap="none" strike="noStrike">
                  <a:solidFill>
                    <a:srgbClr val="1F1F1F"/>
                  </a:solidFill>
                  <a:latin typeface="DM Serif Display"/>
                  <a:ea typeface="DM Serif Display"/>
                  <a:cs typeface="DM Serif Display"/>
                  <a:sym typeface="DM Serif Display"/>
                </a:rPr>
                <a:t>Jan 2014 to Dec 2014</a:t>
              </a:r>
              <a:endParaRPr/>
            </a:p>
          </p:txBody>
        </p:sp>
        <p:sp>
          <p:nvSpPr>
            <p:cNvPr id="65" name="Google Shape;65;p8"/>
            <p:cNvSpPr txBox="1"/>
            <p:nvPr/>
          </p:nvSpPr>
          <p:spPr>
            <a:xfrm>
              <a:off x="3" y="2108432"/>
              <a:ext cx="5685300" cy="2758200"/>
            </a:xfrm>
            <a:prstGeom prst="rect">
              <a:avLst/>
            </a:prstGeom>
            <a:noFill/>
            <a:ln>
              <a:noFill/>
            </a:ln>
          </p:spPr>
          <p:txBody>
            <a:bodyPr anchorCtr="0" anchor="t" bIns="0" lIns="0" spcFirstLastPara="1" rIns="0" wrap="square" tIns="0">
              <a:spAutoFit/>
            </a:bodyPr>
            <a:lstStyle/>
            <a:p>
              <a:pPr indent="-259079" lvl="1" marL="518160" marR="0" rtl="0" algn="l">
                <a:lnSpc>
                  <a:spcPct val="115000"/>
                </a:lnSpc>
                <a:spcBef>
                  <a:spcPts val="0"/>
                </a:spcBef>
                <a:spcAft>
                  <a:spcPts val="0"/>
                </a:spcAft>
                <a:buClr>
                  <a:srgbClr val="1F1F1F"/>
                </a:buClr>
                <a:buSzPts val="2400"/>
                <a:buFont typeface="Arial"/>
                <a:buChar char="•"/>
              </a:pPr>
              <a:r>
                <a:rPr b="0" i="0" lang="en-US" sz="2400" u="none" cap="none" strike="noStrike">
                  <a:solidFill>
                    <a:srgbClr val="1F1F1F"/>
                  </a:solidFill>
                  <a:latin typeface="DM Sans"/>
                  <a:ea typeface="DM Sans"/>
                  <a:cs typeface="DM Sans"/>
                  <a:sym typeface="DM Sans"/>
                </a:rPr>
                <a:t>Assisted in projects and provided ad hoc support</a:t>
              </a:r>
              <a:endParaRPr/>
            </a:p>
            <a:p>
              <a:pPr indent="-259079" lvl="1" marL="518160" marR="0" rtl="0" algn="l">
                <a:lnSpc>
                  <a:spcPct val="115000"/>
                </a:lnSpc>
                <a:spcBef>
                  <a:spcPts val="0"/>
                </a:spcBef>
                <a:spcAft>
                  <a:spcPts val="0"/>
                </a:spcAft>
                <a:buClr>
                  <a:srgbClr val="1F1F1F"/>
                </a:buClr>
                <a:buSzPts val="2400"/>
                <a:buFont typeface="Arial"/>
                <a:buChar char="•"/>
              </a:pPr>
              <a:r>
                <a:rPr b="0" i="0" lang="en-US" sz="2400" u="none" cap="none" strike="noStrike">
                  <a:solidFill>
                    <a:srgbClr val="1F1F1F"/>
                  </a:solidFill>
                  <a:latin typeface="DM Sans"/>
                  <a:ea typeface="DM Sans"/>
                  <a:cs typeface="DM Sans"/>
                  <a:sym typeface="DM Sans"/>
                </a:rPr>
                <a:t>Took charge of the lead generation practices of the business</a:t>
              </a:r>
              <a:endParaRPr/>
            </a:p>
          </p:txBody>
        </p:sp>
      </p:grpSp>
    </p:spTree>
  </p:cSld>
  <p:clrMapOvr>
    <a:masterClrMapping/>
  </p:clrMapOvr>
  <p:transition>
    <p:fade/>
  </p:transition>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CECEC"/>
        </a:solidFill>
      </p:bgPr>
    </p:bg>
    <p:spTree>
      <p:nvGrpSpPr>
        <p:cNvPr id="69" name="Shape 69"/>
        <p:cNvGrpSpPr/>
        <p:nvPr/>
      </p:nvGrpSpPr>
      <p:grpSpPr>
        <a:xfrm>
          <a:off x="0" y="0"/>
          <a:ext cx="0" cy="0"/>
          <a:chOff x="0" y="0"/>
          <a:chExt cx="0" cy="0"/>
        </a:xfrm>
      </p:grpSpPr>
      <p:pic>
        <p:nvPicPr>
          <p:cNvPr id="70" name="Google Shape;70;p9"/>
          <p:cNvPicPr preferRelativeResize="0"/>
          <p:nvPr/>
        </p:nvPicPr>
        <p:blipFill>
          <a:blip r:embed="rId3">
            <a:alphaModFix/>
          </a:blip>
          <a:stretch>
            <a:fillRect/>
          </a:stretch>
        </p:blipFill>
        <p:spPr>
          <a:xfrm>
            <a:off x="-6531725" y="244075"/>
            <a:ext cx="16361325" cy="16361325"/>
          </a:xfrm>
          <a:prstGeom prst="rect">
            <a:avLst/>
          </a:prstGeom>
          <a:noFill/>
          <a:ln>
            <a:noFill/>
          </a:ln>
        </p:spPr>
      </p:pic>
      <p:sp>
        <p:nvSpPr>
          <p:cNvPr id="71" name="Google Shape;71;p9"/>
          <p:cNvSpPr txBox="1"/>
          <p:nvPr/>
        </p:nvSpPr>
        <p:spPr>
          <a:xfrm>
            <a:off x="1028700" y="1200150"/>
            <a:ext cx="6344700" cy="10836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8799" u="none" cap="none" strike="noStrike">
                <a:solidFill>
                  <a:srgbClr val="1F1F1F"/>
                </a:solidFill>
                <a:latin typeface="DM Serif Display"/>
                <a:ea typeface="DM Serif Display"/>
                <a:cs typeface="DM Serif Display"/>
                <a:sym typeface="DM Serif Display"/>
              </a:rPr>
              <a:t>Education</a:t>
            </a:r>
            <a:endParaRPr/>
          </a:p>
        </p:txBody>
      </p:sp>
      <p:sp>
        <p:nvSpPr>
          <p:cNvPr id="72" name="Google Shape;72;p9"/>
          <p:cNvSpPr txBox="1"/>
          <p:nvPr/>
        </p:nvSpPr>
        <p:spPr>
          <a:xfrm>
            <a:off x="9574625" y="2917186"/>
            <a:ext cx="7684671" cy="42418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3200" u="none" cap="none" strike="noStrike">
                <a:solidFill>
                  <a:srgbClr val="1F1F1F"/>
                </a:solidFill>
                <a:latin typeface="DM Serif Display"/>
                <a:ea typeface="DM Serif Display"/>
                <a:cs typeface="DM Serif Display"/>
                <a:sym typeface="DM Serif Display"/>
              </a:rPr>
              <a:t>University BS in Marketing, 2014</a:t>
            </a:r>
            <a:endParaRPr/>
          </a:p>
        </p:txBody>
      </p:sp>
      <p:sp>
        <p:nvSpPr>
          <p:cNvPr id="73" name="Google Shape;73;p9"/>
          <p:cNvSpPr txBox="1"/>
          <p:nvPr/>
        </p:nvSpPr>
        <p:spPr>
          <a:xfrm>
            <a:off x="9574629" y="3617591"/>
            <a:ext cx="7684800" cy="1219200"/>
          </a:xfrm>
          <a:prstGeom prst="rect">
            <a:avLst/>
          </a:prstGeom>
          <a:noFill/>
          <a:ln>
            <a:noFill/>
          </a:ln>
        </p:spPr>
        <p:txBody>
          <a:bodyPr anchorCtr="0" anchor="t" bIns="0" lIns="0" spcFirstLastPara="1" rIns="0" wrap="square" tIns="0">
            <a:spAutoFit/>
          </a:bodyPr>
          <a:lstStyle/>
          <a:p>
            <a:pPr indent="-259079" lvl="1" marL="518160" marR="0" rtl="0" algn="l">
              <a:lnSpc>
                <a:spcPct val="115000"/>
              </a:lnSpc>
              <a:spcBef>
                <a:spcPts val="0"/>
              </a:spcBef>
              <a:spcAft>
                <a:spcPts val="0"/>
              </a:spcAft>
              <a:buClr>
                <a:srgbClr val="1F1F1F"/>
              </a:buClr>
              <a:buSzPts val="2400"/>
              <a:buFont typeface="Arial"/>
              <a:buChar char="•"/>
            </a:pPr>
            <a:r>
              <a:rPr b="0" i="0" lang="en-US" sz="2400" u="none" cap="none" strike="noStrike">
                <a:solidFill>
                  <a:srgbClr val="1F1F1F"/>
                </a:solidFill>
                <a:latin typeface="DM Sans"/>
                <a:ea typeface="DM Sans"/>
                <a:cs typeface="DM Sans"/>
                <a:sym typeface="DM Sans"/>
              </a:rPr>
              <a:t>Wrote papers on marketing project</a:t>
            </a:r>
            <a:endParaRPr/>
          </a:p>
          <a:p>
            <a:pPr indent="-259079" lvl="1" marL="518160" marR="0" rtl="0" algn="l">
              <a:lnSpc>
                <a:spcPct val="115000"/>
              </a:lnSpc>
              <a:spcBef>
                <a:spcPts val="0"/>
              </a:spcBef>
              <a:spcAft>
                <a:spcPts val="0"/>
              </a:spcAft>
              <a:buClr>
                <a:srgbClr val="1F1F1F"/>
              </a:buClr>
              <a:buSzPts val="2400"/>
              <a:buFont typeface="Arial"/>
              <a:buChar char="•"/>
            </a:pPr>
            <a:r>
              <a:rPr b="0" i="0" lang="en-US" sz="2400" u="none" cap="none" strike="noStrike">
                <a:solidFill>
                  <a:srgbClr val="1F1F1F"/>
                </a:solidFill>
                <a:latin typeface="DM Sans"/>
                <a:ea typeface="DM Sans"/>
                <a:cs typeface="DM Sans"/>
                <a:sym typeface="DM Sans"/>
              </a:rPr>
              <a:t>Cum Laude</a:t>
            </a:r>
            <a:endParaRPr/>
          </a:p>
          <a:p>
            <a:pPr indent="-259079" lvl="1" marL="518160" marR="0" rtl="0" algn="l">
              <a:lnSpc>
                <a:spcPct val="115000"/>
              </a:lnSpc>
              <a:spcBef>
                <a:spcPts val="0"/>
              </a:spcBef>
              <a:spcAft>
                <a:spcPts val="0"/>
              </a:spcAft>
              <a:buClr>
                <a:srgbClr val="1F1F1F"/>
              </a:buClr>
              <a:buSzPts val="2400"/>
              <a:buFont typeface="Arial"/>
              <a:buChar char="•"/>
            </a:pPr>
            <a:r>
              <a:rPr b="0" i="0" lang="en-US" sz="2400" u="none" cap="none" strike="noStrike">
                <a:solidFill>
                  <a:srgbClr val="1F1F1F"/>
                </a:solidFill>
                <a:latin typeface="DM Sans"/>
                <a:ea typeface="DM Sans"/>
                <a:cs typeface="DM Sans"/>
                <a:sym typeface="DM Sans"/>
              </a:rPr>
              <a:t>Consistent Dean’s Lister</a:t>
            </a:r>
            <a:endParaRPr/>
          </a:p>
        </p:txBody>
      </p:sp>
      <p:sp>
        <p:nvSpPr>
          <p:cNvPr id="74" name="Google Shape;74;p9"/>
          <p:cNvSpPr txBox="1"/>
          <p:nvPr/>
        </p:nvSpPr>
        <p:spPr>
          <a:xfrm>
            <a:off x="9574625" y="5822781"/>
            <a:ext cx="7684671" cy="42418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3200" u="none" cap="none" strike="noStrike">
                <a:solidFill>
                  <a:srgbClr val="1F1F1F"/>
                </a:solidFill>
                <a:latin typeface="DM Serif Display"/>
                <a:ea typeface="DM Serif Display"/>
                <a:cs typeface="DM Serif Display"/>
                <a:sym typeface="DM Serif Display"/>
              </a:rPr>
              <a:t>University in MBA, 2019</a:t>
            </a:r>
            <a:endParaRPr/>
          </a:p>
        </p:txBody>
      </p:sp>
      <p:sp>
        <p:nvSpPr>
          <p:cNvPr id="75" name="Google Shape;75;p9"/>
          <p:cNvSpPr txBox="1"/>
          <p:nvPr/>
        </p:nvSpPr>
        <p:spPr>
          <a:xfrm>
            <a:off x="9574629" y="6527804"/>
            <a:ext cx="7684800" cy="794100"/>
          </a:xfrm>
          <a:prstGeom prst="rect">
            <a:avLst/>
          </a:prstGeom>
          <a:noFill/>
          <a:ln>
            <a:noFill/>
          </a:ln>
        </p:spPr>
        <p:txBody>
          <a:bodyPr anchorCtr="0" anchor="t" bIns="0" lIns="0" spcFirstLastPara="1" rIns="0" wrap="square" tIns="0">
            <a:spAutoFit/>
          </a:bodyPr>
          <a:lstStyle/>
          <a:p>
            <a:pPr indent="-259079" lvl="1" marL="518160" marR="0" rtl="0" algn="l">
              <a:lnSpc>
                <a:spcPct val="115000"/>
              </a:lnSpc>
              <a:spcBef>
                <a:spcPts val="0"/>
              </a:spcBef>
              <a:spcAft>
                <a:spcPts val="0"/>
              </a:spcAft>
              <a:buClr>
                <a:srgbClr val="1F1F1F"/>
              </a:buClr>
              <a:buSzPts val="2400"/>
              <a:buFont typeface="Arial"/>
              <a:buChar char="•"/>
            </a:pPr>
            <a:r>
              <a:rPr b="0" i="0" lang="en-US" sz="2400" u="none" cap="none" strike="noStrike">
                <a:solidFill>
                  <a:srgbClr val="1F1F1F"/>
                </a:solidFill>
                <a:latin typeface="DM Sans"/>
                <a:ea typeface="DM Sans"/>
                <a:cs typeface="DM Sans"/>
                <a:sym typeface="DM Sans"/>
              </a:rPr>
              <a:t>Magna Cum Laude</a:t>
            </a:r>
            <a:endParaRPr/>
          </a:p>
          <a:p>
            <a:pPr indent="-259079" lvl="1" marL="518160" marR="0" rtl="0" algn="l">
              <a:lnSpc>
                <a:spcPct val="115000"/>
              </a:lnSpc>
              <a:spcBef>
                <a:spcPts val="0"/>
              </a:spcBef>
              <a:spcAft>
                <a:spcPts val="0"/>
              </a:spcAft>
              <a:buClr>
                <a:srgbClr val="1F1F1F"/>
              </a:buClr>
              <a:buSzPts val="2400"/>
              <a:buFont typeface="Arial"/>
              <a:buChar char="•"/>
            </a:pPr>
            <a:r>
              <a:rPr b="0" i="0" lang="en-US" sz="2400" u="none" cap="none" strike="noStrike">
                <a:solidFill>
                  <a:srgbClr val="1F1F1F"/>
                </a:solidFill>
                <a:latin typeface="DM Sans"/>
                <a:ea typeface="DM Sans"/>
                <a:cs typeface="DM Sans"/>
                <a:sym typeface="DM Sans"/>
              </a:rPr>
              <a:t>Published journal paper on marketing excellence</a:t>
            </a:r>
            <a:endParaRPr/>
          </a:p>
        </p:txBody>
      </p:sp>
    </p:spTree>
  </p:cSld>
  <p:clrMapOvr>
    <a:masterClrMapping/>
  </p:clrMapOvr>
  <p:transition>
    <p:fade/>
  </p:transition>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CECEC"/>
        </a:solidFill>
      </p:bgPr>
    </p:bg>
    <p:spTree>
      <p:nvGrpSpPr>
        <p:cNvPr id="79" name="Shape 79"/>
        <p:cNvGrpSpPr/>
        <p:nvPr/>
      </p:nvGrpSpPr>
      <p:grpSpPr>
        <a:xfrm>
          <a:off x="0" y="0"/>
          <a:ext cx="0" cy="0"/>
          <a:chOff x="0" y="0"/>
          <a:chExt cx="0" cy="0"/>
        </a:xfrm>
      </p:grpSpPr>
      <p:pic>
        <p:nvPicPr>
          <p:cNvPr id="80" name="Google Shape;80;p10"/>
          <p:cNvPicPr preferRelativeResize="0"/>
          <p:nvPr/>
        </p:nvPicPr>
        <p:blipFill>
          <a:blip r:embed="rId3">
            <a:alphaModFix/>
          </a:blip>
          <a:stretch>
            <a:fillRect/>
          </a:stretch>
        </p:blipFill>
        <p:spPr>
          <a:xfrm>
            <a:off x="14835824" y="4673928"/>
            <a:ext cx="1256325" cy="1548198"/>
          </a:xfrm>
          <a:prstGeom prst="rect">
            <a:avLst/>
          </a:prstGeom>
          <a:noFill/>
          <a:ln>
            <a:noFill/>
          </a:ln>
        </p:spPr>
      </p:pic>
      <p:pic>
        <p:nvPicPr>
          <p:cNvPr id="81" name="Google Shape;81;p10"/>
          <p:cNvPicPr preferRelativeResize="0"/>
          <p:nvPr/>
        </p:nvPicPr>
        <p:blipFill>
          <a:blip r:embed="rId4">
            <a:alphaModFix/>
          </a:blip>
          <a:stretch>
            <a:fillRect/>
          </a:stretch>
        </p:blipFill>
        <p:spPr>
          <a:xfrm>
            <a:off x="8350950" y="4646923"/>
            <a:ext cx="1602200" cy="1602200"/>
          </a:xfrm>
          <a:prstGeom prst="rect">
            <a:avLst/>
          </a:prstGeom>
          <a:noFill/>
          <a:ln>
            <a:noFill/>
          </a:ln>
        </p:spPr>
      </p:pic>
      <p:pic>
        <p:nvPicPr>
          <p:cNvPr id="82" name="Google Shape;82;p10"/>
          <p:cNvPicPr preferRelativeResize="0"/>
          <p:nvPr/>
        </p:nvPicPr>
        <p:blipFill>
          <a:blip r:embed="rId5">
            <a:alphaModFix/>
          </a:blip>
          <a:stretch>
            <a:fillRect/>
          </a:stretch>
        </p:blipFill>
        <p:spPr>
          <a:xfrm>
            <a:off x="5248050" y="4777225"/>
            <a:ext cx="1471900" cy="1471900"/>
          </a:xfrm>
          <a:prstGeom prst="rect">
            <a:avLst/>
          </a:prstGeom>
          <a:noFill/>
          <a:ln>
            <a:noFill/>
          </a:ln>
        </p:spPr>
      </p:pic>
      <p:pic>
        <p:nvPicPr>
          <p:cNvPr id="83" name="Google Shape;83;p10"/>
          <p:cNvPicPr preferRelativeResize="0"/>
          <p:nvPr/>
        </p:nvPicPr>
        <p:blipFill>
          <a:blip r:embed="rId6">
            <a:alphaModFix/>
          </a:blip>
          <a:stretch>
            <a:fillRect/>
          </a:stretch>
        </p:blipFill>
        <p:spPr>
          <a:xfrm>
            <a:off x="2824024" y="-8251490"/>
            <a:ext cx="12639951" cy="12639951"/>
          </a:xfrm>
          <a:prstGeom prst="rect">
            <a:avLst/>
          </a:prstGeom>
          <a:noFill/>
          <a:ln>
            <a:noFill/>
          </a:ln>
        </p:spPr>
      </p:pic>
      <p:sp>
        <p:nvSpPr>
          <p:cNvPr id="84" name="Google Shape;84;p10"/>
          <p:cNvSpPr txBox="1"/>
          <p:nvPr/>
        </p:nvSpPr>
        <p:spPr>
          <a:xfrm>
            <a:off x="1028700" y="2270755"/>
            <a:ext cx="16230600" cy="10836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0" i="0" lang="en-US" sz="8799" u="none" cap="none" strike="noStrike">
                <a:solidFill>
                  <a:srgbClr val="1F1F1F"/>
                </a:solidFill>
                <a:latin typeface="DM Serif Display"/>
                <a:ea typeface="DM Serif Display"/>
                <a:cs typeface="DM Serif Display"/>
                <a:sym typeface="DM Serif Display"/>
              </a:rPr>
              <a:t>Specializations</a:t>
            </a:r>
            <a:endParaRPr/>
          </a:p>
        </p:txBody>
      </p:sp>
      <p:sp>
        <p:nvSpPr>
          <p:cNvPr id="85" name="Google Shape;85;p10"/>
          <p:cNvSpPr txBox="1"/>
          <p:nvPr/>
        </p:nvSpPr>
        <p:spPr>
          <a:xfrm>
            <a:off x="1510866" y="7283400"/>
            <a:ext cx="2617200" cy="7941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400" u="none" cap="none" strike="noStrike">
                <a:solidFill>
                  <a:srgbClr val="1F1F1F"/>
                </a:solidFill>
                <a:latin typeface="DM Sans"/>
                <a:ea typeface="DM Sans"/>
                <a:cs typeface="DM Sans"/>
                <a:sym typeface="DM Sans"/>
              </a:rPr>
              <a:t>Project Management</a:t>
            </a:r>
            <a:endParaRPr/>
          </a:p>
        </p:txBody>
      </p:sp>
      <p:pic>
        <p:nvPicPr>
          <p:cNvPr id="86" name="Google Shape;86;p10"/>
          <p:cNvPicPr preferRelativeResize="0"/>
          <p:nvPr/>
        </p:nvPicPr>
        <p:blipFill>
          <a:blip r:embed="rId7">
            <a:alphaModFix/>
          </a:blip>
          <a:stretch>
            <a:fillRect/>
          </a:stretch>
        </p:blipFill>
        <p:spPr>
          <a:xfrm>
            <a:off x="11575986" y="4622200"/>
            <a:ext cx="1471900" cy="1670800"/>
          </a:xfrm>
          <a:prstGeom prst="rect">
            <a:avLst/>
          </a:prstGeom>
          <a:noFill/>
          <a:ln>
            <a:noFill/>
          </a:ln>
        </p:spPr>
      </p:pic>
      <p:pic>
        <p:nvPicPr>
          <p:cNvPr id="87" name="Google Shape;87;p10"/>
          <p:cNvPicPr preferRelativeResize="0"/>
          <p:nvPr/>
        </p:nvPicPr>
        <p:blipFill>
          <a:blip r:embed="rId8">
            <a:alphaModFix/>
          </a:blip>
          <a:stretch>
            <a:fillRect/>
          </a:stretch>
        </p:blipFill>
        <p:spPr>
          <a:xfrm>
            <a:off x="2022912" y="4637577"/>
            <a:ext cx="1602200" cy="1536528"/>
          </a:xfrm>
          <a:prstGeom prst="rect">
            <a:avLst/>
          </a:prstGeom>
          <a:noFill/>
          <a:ln>
            <a:noFill/>
          </a:ln>
        </p:spPr>
      </p:pic>
      <p:sp>
        <p:nvSpPr>
          <p:cNvPr id="88" name="Google Shape;88;p10"/>
          <p:cNvSpPr txBox="1"/>
          <p:nvPr/>
        </p:nvSpPr>
        <p:spPr>
          <a:xfrm>
            <a:off x="4675472" y="7283400"/>
            <a:ext cx="2617200" cy="7941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400" u="none" cap="none" strike="noStrike">
                <a:solidFill>
                  <a:srgbClr val="1F1F1F"/>
                </a:solidFill>
                <a:latin typeface="DM Sans"/>
                <a:ea typeface="DM Sans"/>
                <a:cs typeface="DM Sans"/>
                <a:sym typeface="DM Sans"/>
              </a:rPr>
              <a:t>Marketing Research</a:t>
            </a:r>
            <a:endParaRPr/>
          </a:p>
        </p:txBody>
      </p:sp>
      <p:sp>
        <p:nvSpPr>
          <p:cNvPr id="89" name="Google Shape;89;p10"/>
          <p:cNvSpPr txBox="1"/>
          <p:nvPr/>
        </p:nvSpPr>
        <p:spPr>
          <a:xfrm>
            <a:off x="7835466" y="7259587"/>
            <a:ext cx="2617200" cy="7941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400" u="none" cap="none" strike="noStrike">
                <a:solidFill>
                  <a:srgbClr val="1F1F1F"/>
                </a:solidFill>
                <a:latin typeface="DM Sans"/>
                <a:ea typeface="DM Sans"/>
                <a:cs typeface="DM Sans"/>
                <a:sym typeface="DM Sans"/>
              </a:rPr>
              <a:t>Supply Chain Management</a:t>
            </a:r>
            <a:endParaRPr/>
          </a:p>
        </p:txBody>
      </p:sp>
      <p:sp>
        <p:nvSpPr>
          <p:cNvPr id="90" name="Google Shape;90;p10"/>
          <p:cNvSpPr txBox="1"/>
          <p:nvPr/>
        </p:nvSpPr>
        <p:spPr>
          <a:xfrm>
            <a:off x="10995459" y="7283400"/>
            <a:ext cx="2617200" cy="7941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400" u="none" cap="none" strike="noStrike">
                <a:solidFill>
                  <a:srgbClr val="1F1F1F"/>
                </a:solidFill>
                <a:latin typeface="DM Sans"/>
                <a:ea typeface="DM Sans"/>
                <a:cs typeface="DM Sans"/>
                <a:sym typeface="DM Sans"/>
              </a:rPr>
              <a:t>Human Resource Management</a:t>
            </a:r>
            <a:endParaRPr/>
          </a:p>
        </p:txBody>
      </p:sp>
      <p:sp>
        <p:nvSpPr>
          <p:cNvPr id="91" name="Google Shape;91;p10"/>
          <p:cNvSpPr txBox="1"/>
          <p:nvPr/>
        </p:nvSpPr>
        <p:spPr>
          <a:xfrm>
            <a:off x="14155453" y="7259587"/>
            <a:ext cx="2617200" cy="7941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400" u="none" cap="none" strike="noStrike">
                <a:solidFill>
                  <a:srgbClr val="1F1F1F"/>
                </a:solidFill>
                <a:latin typeface="DM Sans"/>
                <a:ea typeface="DM Sans"/>
                <a:cs typeface="DM Sans"/>
                <a:sym typeface="DM Sans"/>
              </a:rPr>
              <a:t>Stakeholder Management</a:t>
            </a:r>
            <a:endParaRPr/>
          </a:p>
        </p:txBody>
      </p:sp>
    </p:spTree>
  </p:cSld>
  <p:clrMapOvr>
    <a:masterClrMapping/>
  </p:clrMapOvr>
  <p:transition>
    <p:fade/>
  </p:transition>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CECEC"/>
        </a:solidFill>
      </p:bgPr>
    </p:bg>
    <p:spTree>
      <p:nvGrpSpPr>
        <p:cNvPr id="95" name="Shape 95"/>
        <p:cNvGrpSpPr/>
        <p:nvPr/>
      </p:nvGrpSpPr>
      <p:grpSpPr>
        <a:xfrm>
          <a:off x="0" y="0"/>
          <a:ext cx="0" cy="0"/>
          <a:chOff x="0" y="0"/>
          <a:chExt cx="0" cy="0"/>
        </a:xfrm>
      </p:grpSpPr>
      <p:pic>
        <p:nvPicPr>
          <p:cNvPr id="96" name="Google Shape;96;p11"/>
          <p:cNvPicPr preferRelativeResize="0"/>
          <p:nvPr/>
        </p:nvPicPr>
        <p:blipFill>
          <a:blip r:embed="rId3">
            <a:alphaModFix/>
          </a:blip>
          <a:stretch>
            <a:fillRect/>
          </a:stretch>
        </p:blipFill>
        <p:spPr>
          <a:xfrm>
            <a:off x="11642425" y="-1371850"/>
            <a:ext cx="13291150" cy="13291150"/>
          </a:xfrm>
          <a:prstGeom prst="rect">
            <a:avLst/>
          </a:prstGeom>
          <a:noFill/>
          <a:ln>
            <a:noFill/>
          </a:ln>
        </p:spPr>
      </p:pic>
      <p:pic>
        <p:nvPicPr>
          <p:cNvPr id="97" name="Google Shape;97;p11"/>
          <p:cNvPicPr preferRelativeResize="0"/>
          <p:nvPr/>
        </p:nvPicPr>
        <p:blipFill>
          <a:blip r:embed="rId3">
            <a:alphaModFix/>
          </a:blip>
          <a:stretch>
            <a:fillRect/>
          </a:stretch>
        </p:blipFill>
        <p:spPr>
          <a:xfrm>
            <a:off x="-6645575" y="-1371850"/>
            <a:ext cx="13291150" cy="13291150"/>
          </a:xfrm>
          <a:prstGeom prst="rect">
            <a:avLst/>
          </a:prstGeom>
          <a:noFill/>
          <a:ln>
            <a:noFill/>
          </a:ln>
        </p:spPr>
      </p:pic>
      <p:sp>
        <p:nvSpPr>
          <p:cNvPr id="98" name="Google Shape;98;p11"/>
          <p:cNvSpPr txBox="1"/>
          <p:nvPr/>
        </p:nvSpPr>
        <p:spPr>
          <a:xfrm>
            <a:off x="4449507" y="3426760"/>
            <a:ext cx="9389100" cy="25614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0" i="0" lang="en-US" sz="10400" u="none" cap="none" strike="noStrike">
                <a:solidFill>
                  <a:srgbClr val="1F1F1F"/>
                </a:solidFill>
                <a:latin typeface="DM Serif Display"/>
                <a:ea typeface="DM Serif Display"/>
                <a:cs typeface="DM Serif Display"/>
                <a:sym typeface="DM Serif Display"/>
              </a:rPr>
              <a:t>Notable Projects</a:t>
            </a:r>
            <a:endParaRPr/>
          </a:p>
        </p:txBody>
      </p:sp>
      <p:sp>
        <p:nvSpPr>
          <p:cNvPr id="99" name="Google Shape;99;p11"/>
          <p:cNvSpPr txBox="1"/>
          <p:nvPr/>
        </p:nvSpPr>
        <p:spPr>
          <a:xfrm>
            <a:off x="5433774" y="6412011"/>
            <a:ext cx="7420500" cy="7941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400" u="none" cap="none" strike="noStrike">
                <a:solidFill>
                  <a:srgbClr val="1F1F1F"/>
                </a:solidFill>
                <a:latin typeface="DM Sans"/>
                <a:ea typeface="DM Sans"/>
                <a:cs typeface="DM Sans"/>
                <a:sym typeface="DM Sans"/>
              </a:rPr>
              <a:t>The following are some of the most notable projects that I’ve managed throughout my career.</a:t>
            </a:r>
            <a:endParaRPr/>
          </a:p>
        </p:txBody>
      </p:sp>
    </p:spTree>
  </p:cSld>
  <p:clrMapOvr>
    <a:masterClrMapping/>
  </p:clrMapOvr>
  <p:transition>
    <p:fade/>
  </p:transition>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CECEC"/>
        </a:solidFill>
      </p:bgPr>
    </p:bg>
    <p:spTree>
      <p:nvGrpSpPr>
        <p:cNvPr id="103" name="Shape 103"/>
        <p:cNvGrpSpPr/>
        <p:nvPr/>
      </p:nvGrpSpPr>
      <p:grpSpPr>
        <a:xfrm>
          <a:off x="0" y="0"/>
          <a:ext cx="0" cy="0"/>
          <a:chOff x="0" y="0"/>
          <a:chExt cx="0" cy="0"/>
        </a:xfrm>
      </p:grpSpPr>
      <p:pic>
        <p:nvPicPr>
          <p:cNvPr id="104" name="Google Shape;104;p12"/>
          <p:cNvPicPr preferRelativeResize="0"/>
          <p:nvPr/>
        </p:nvPicPr>
        <p:blipFill>
          <a:blip r:embed="rId3">
            <a:alphaModFix/>
          </a:blip>
          <a:stretch>
            <a:fillRect/>
          </a:stretch>
        </p:blipFill>
        <p:spPr>
          <a:xfrm>
            <a:off x="9674950" y="0"/>
            <a:ext cx="8613051" cy="10289908"/>
          </a:xfrm>
          <a:prstGeom prst="rect">
            <a:avLst/>
          </a:prstGeom>
          <a:noFill/>
          <a:ln>
            <a:noFill/>
          </a:ln>
        </p:spPr>
      </p:pic>
      <p:pic>
        <p:nvPicPr>
          <p:cNvPr id="105" name="Google Shape;105;p12"/>
          <p:cNvPicPr preferRelativeResize="0"/>
          <p:nvPr/>
        </p:nvPicPr>
        <p:blipFill>
          <a:blip r:embed="rId4">
            <a:alphaModFix/>
          </a:blip>
          <a:stretch>
            <a:fillRect/>
          </a:stretch>
        </p:blipFill>
        <p:spPr>
          <a:xfrm>
            <a:off x="-3750187" y="-3750187"/>
            <a:ext cx="6706225" cy="6706225"/>
          </a:xfrm>
          <a:prstGeom prst="rect">
            <a:avLst/>
          </a:prstGeom>
          <a:noFill/>
          <a:ln>
            <a:noFill/>
          </a:ln>
        </p:spPr>
      </p:pic>
      <p:sp>
        <p:nvSpPr>
          <p:cNvPr id="106" name="Google Shape;106;p12"/>
          <p:cNvSpPr txBox="1"/>
          <p:nvPr/>
        </p:nvSpPr>
        <p:spPr>
          <a:xfrm>
            <a:off x="1028700" y="1200150"/>
            <a:ext cx="6344700" cy="10836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8799" u="none" cap="none" strike="noStrike">
                <a:solidFill>
                  <a:srgbClr val="1F1F1F"/>
                </a:solidFill>
                <a:latin typeface="DM Serif Display"/>
                <a:ea typeface="DM Serif Display"/>
                <a:cs typeface="DM Serif Display"/>
                <a:sym typeface="DM Serif Display"/>
              </a:rPr>
              <a:t>Project One</a:t>
            </a:r>
            <a:endParaRPr/>
          </a:p>
        </p:txBody>
      </p:sp>
      <p:sp>
        <p:nvSpPr>
          <p:cNvPr id="107" name="Google Shape;107;p12"/>
          <p:cNvSpPr txBox="1"/>
          <p:nvPr/>
        </p:nvSpPr>
        <p:spPr>
          <a:xfrm>
            <a:off x="1028700" y="2595369"/>
            <a:ext cx="7420500" cy="54675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400" u="none" cap="none" strike="noStrike">
                <a:solidFill>
                  <a:srgbClr val="1F1F1F"/>
                </a:solidFill>
                <a:latin typeface="DM Sans"/>
                <a:ea typeface="DM Sans"/>
                <a:cs typeface="DM Sans"/>
                <a:sym typeface="DM Sans"/>
              </a:rPr>
              <a:t>Project One is an ambitious initiative aimed at revolutionizing the way we approach renewable energy. By harnessing cutting-edge technology and innovative strategies, this project seeks to develop sustainable solutions that not only reduce carbon footprints but also empower communities. With a diverse team of experts from various fields, Project One will focus on creating accessible energy sources, improving energy efficiency, and promoting environmental stewardship. Join us on this transformative journey as we strive to make a lasting impact on the planet and pave the way for a greener future for generations to come.</a:t>
            </a:r>
            <a:endParaRPr/>
          </a:p>
        </p:txBody>
      </p:sp>
    </p:spTree>
  </p:cSld>
  <p:clrMapOvr>
    <a:masterClrMapping/>
  </p:clrMapOvr>
  <p:transition>
    <p:fade/>
  </p:transition>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CECEC"/>
        </a:solidFill>
      </p:bgPr>
    </p:bg>
    <p:spTree>
      <p:nvGrpSpPr>
        <p:cNvPr id="111" name="Shape 111"/>
        <p:cNvGrpSpPr/>
        <p:nvPr/>
      </p:nvGrpSpPr>
      <p:grpSpPr>
        <a:xfrm>
          <a:off x="0" y="0"/>
          <a:ext cx="0" cy="0"/>
          <a:chOff x="0" y="0"/>
          <a:chExt cx="0" cy="0"/>
        </a:xfrm>
      </p:grpSpPr>
      <p:pic>
        <p:nvPicPr>
          <p:cNvPr id="112" name="Google Shape;112;p13"/>
          <p:cNvPicPr preferRelativeResize="0"/>
          <p:nvPr/>
        </p:nvPicPr>
        <p:blipFill>
          <a:blip r:embed="rId3">
            <a:alphaModFix/>
          </a:blip>
          <a:stretch>
            <a:fillRect/>
          </a:stretch>
        </p:blipFill>
        <p:spPr>
          <a:xfrm>
            <a:off x="0" y="1143700"/>
            <a:ext cx="9125125" cy="3624700"/>
          </a:xfrm>
          <a:prstGeom prst="rect">
            <a:avLst/>
          </a:prstGeom>
          <a:noFill/>
          <a:ln>
            <a:noFill/>
          </a:ln>
        </p:spPr>
      </p:pic>
      <p:pic>
        <p:nvPicPr>
          <p:cNvPr id="113" name="Google Shape;113;p13"/>
          <p:cNvPicPr preferRelativeResize="0"/>
          <p:nvPr/>
        </p:nvPicPr>
        <p:blipFill>
          <a:blip r:embed="rId4">
            <a:alphaModFix/>
          </a:blip>
          <a:stretch>
            <a:fillRect/>
          </a:stretch>
        </p:blipFill>
        <p:spPr>
          <a:xfrm>
            <a:off x="0" y="5639248"/>
            <a:ext cx="9125125" cy="3624703"/>
          </a:xfrm>
          <a:prstGeom prst="rect">
            <a:avLst/>
          </a:prstGeom>
          <a:noFill/>
          <a:ln>
            <a:noFill/>
          </a:ln>
        </p:spPr>
      </p:pic>
      <p:pic>
        <p:nvPicPr>
          <p:cNvPr id="114" name="Google Shape;114;p13"/>
          <p:cNvPicPr preferRelativeResize="0"/>
          <p:nvPr/>
        </p:nvPicPr>
        <p:blipFill>
          <a:blip r:embed="rId5">
            <a:alphaModFix/>
          </a:blip>
          <a:stretch>
            <a:fillRect/>
          </a:stretch>
        </p:blipFill>
        <p:spPr>
          <a:xfrm>
            <a:off x="14934875" y="7500613"/>
            <a:ext cx="6706225" cy="6706225"/>
          </a:xfrm>
          <a:prstGeom prst="rect">
            <a:avLst/>
          </a:prstGeom>
          <a:noFill/>
          <a:ln>
            <a:noFill/>
          </a:ln>
        </p:spPr>
      </p:pic>
      <p:sp>
        <p:nvSpPr>
          <p:cNvPr id="115" name="Google Shape;115;p13"/>
          <p:cNvSpPr txBox="1"/>
          <p:nvPr/>
        </p:nvSpPr>
        <p:spPr>
          <a:xfrm>
            <a:off x="9658350" y="1200150"/>
            <a:ext cx="6344700" cy="10836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8799" u="none" cap="none" strike="noStrike">
                <a:solidFill>
                  <a:srgbClr val="1F1F1F"/>
                </a:solidFill>
                <a:latin typeface="DM Serif Display"/>
                <a:ea typeface="DM Serif Display"/>
                <a:cs typeface="DM Serif Display"/>
                <a:sym typeface="DM Serif Display"/>
              </a:rPr>
              <a:t>Project Two</a:t>
            </a:r>
            <a:endParaRPr/>
          </a:p>
        </p:txBody>
      </p:sp>
      <p:sp>
        <p:nvSpPr>
          <p:cNvPr id="116" name="Google Shape;116;p13"/>
          <p:cNvSpPr txBox="1"/>
          <p:nvPr/>
        </p:nvSpPr>
        <p:spPr>
          <a:xfrm>
            <a:off x="9658350" y="2535497"/>
            <a:ext cx="8115300" cy="20688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400" u="none" cap="none" strike="noStrike">
                <a:solidFill>
                  <a:srgbClr val="1F1F1F"/>
                </a:solidFill>
                <a:latin typeface="DM Sans"/>
                <a:ea typeface="DM Sans"/>
                <a:cs typeface="DM Sans"/>
                <a:sym typeface="DM Sans"/>
              </a:rPr>
              <a:t>Project Two is an exciting venture dedicated to transforming urban transportation. This initiative aims to create a comprehensive network of sustainable mobility solutions that prioritize efficiency, accessibility, and environmental responsibility.</a:t>
            </a:r>
            <a:endParaRPr/>
          </a:p>
        </p:txBody>
      </p:sp>
      <p:sp>
        <p:nvSpPr>
          <p:cNvPr id="117" name="Google Shape;117;p13"/>
          <p:cNvSpPr txBox="1"/>
          <p:nvPr/>
        </p:nvSpPr>
        <p:spPr>
          <a:xfrm>
            <a:off x="9658350" y="5657850"/>
            <a:ext cx="7601100" cy="10836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8799" u="none" cap="none" strike="noStrike">
                <a:solidFill>
                  <a:srgbClr val="1F1F1F"/>
                </a:solidFill>
                <a:latin typeface="DM Serif Display"/>
                <a:ea typeface="DM Serif Display"/>
                <a:cs typeface="DM Serif Display"/>
                <a:sym typeface="DM Serif Display"/>
              </a:rPr>
              <a:t>Project Three</a:t>
            </a:r>
            <a:endParaRPr/>
          </a:p>
        </p:txBody>
      </p:sp>
      <p:sp>
        <p:nvSpPr>
          <p:cNvPr id="118" name="Google Shape;118;p13"/>
          <p:cNvSpPr txBox="1"/>
          <p:nvPr/>
        </p:nvSpPr>
        <p:spPr>
          <a:xfrm>
            <a:off x="9658350" y="6993197"/>
            <a:ext cx="8115300" cy="20688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400" u="none" cap="none" strike="noStrike">
                <a:solidFill>
                  <a:srgbClr val="1F1F1F"/>
                </a:solidFill>
                <a:latin typeface="DM Sans"/>
                <a:ea typeface="DM Sans"/>
                <a:cs typeface="DM Sans"/>
                <a:sym typeface="DM Sans"/>
              </a:rPr>
              <a:t>Project Two is an innovative initiative focused on revolutionizing urban transportation. The goal is to establish a holistic network of sustainable mobility solutions that emphasize efficiency, accessibility, and environmental stewardship.</a:t>
            </a:r>
            <a:endParaRPr/>
          </a:p>
        </p:txBody>
      </p:sp>
    </p:spTree>
  </p:cSld>
  <p:clrMapOvr>
    <a:masterClrMapping/>
  </p:clrMapOvr>
  <p:transition>
    <p:fade/>
  </p:transition>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CECEC"/>
        </a:solidFill>
      </p:bgPr>
    </p:bg>
    <p:spTree>
      <p:nvGrpSpPr>
        <p:cNvPr id="122" name="Shape 122"/>
        <p:cNvGrpSpPr/>
        <p:nvPr/>
      </p:nvGrpSpPr>
      <p:grpSpPr>
        <a:xfrm>
          <a:off x="0" y="0"/>
          <a:ext cx="0" cy="0"/>
          <a:chOff x="0" y="0"/>
          <a:chExt cx="0" cy="0"/>
        </a:xfrm>
      </p:grpSpPr>
      <p:pic>
        <p:nvPicPr>
          <p:cNvPr id="123" name="Google Shape;123;p14"/>
          <p:cNvPicPr preferRelativeResize="0"/>
          <p:nvPr/>
        </p:nvPicPr>
        <p:blipFill>
          <a:blip r:embed="rId3">
            <a:alphaModFix/>
          </a:blip>
          <a:stretch>
            <a:fillRect/>
          </a:stretch>
        </p:blipFill>
        <p:spPr>
          <a:xfrm>
            <a:off x="2498475" y="-1502063"/>
            <a:ext cx="13291150" cy="13291150"/>
          </a:xfrm>
          <a:prstGeom prst="rect">
            <a:avLst/>
          </a:prstGeom>
          <a:noFill/>
          <a:ln>
            <a:noFill/>
          </a:ln>
        </p:spPr>
      </p:pic>
      <p:sp>
        <p:nvSpPr>
          <p:cNvPr id="124" name="Google Shape;124;p14"/>
          <p:cNvSpPr txBox="1"/>
          <p:nvPr/>
        </p:nvSpPr>
        <p:spPr>
          <a:xfrm>
            <a:off x="2539857" y="3887470"/>
            <a:ext cx="13208400" cy="25614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0" i="0" lang="en-US" sz="10400" u="none" cap="none" strike="noStrike">
                <a:solidFill>
                  <a:srgbClr val="1F1F1F"/>
                </a:solidFill>
                <a:latin typeface="DM Serif Display"/>
                <a:ea typeface="DM Serif Display"/>
                <a:cs typeface="DM Serif Display"/>
                <a:sym typeface="DM Serif Display"/>
              </a:rPr>
              <a:t>Write an original message here.</a:t>
            </a:r>
            <a:endParaRPr/>
          </a:p>
        </p:txBody>
      </p:sp>
    </p:spTree>
  </p:cSld>
  <p:clrMapOvr>
    <a:masterClrMapping/>
  </p:clrMapOvr>
  <p:transition>
    <p:fade/>
  </p:transition>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Minimalist Clean Resu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