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nton"/>
      <p:regular r:id="rId23"/>
    </p:embeddedFont>
    <p:embeddedFont>
      <p:font typeface="Alata"/>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lata-regular.fntdata"/><Relationship Id="rId23" Type="http://schemas.openxmlformats.org/officeDocument/2006/relationships/font" Target="fonts/Anto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2ef931fea1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f931fea1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f931fea1c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ef931fea1c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f931fea1c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ef931fea1c_1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f931fea1c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ef931fea1c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f931fea1c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ef931fea1c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f931fea1c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ef931fea1c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f931fea1c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ef931fea1c_1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f931fea1c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ef931fea1c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ef931fea1c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f931fea1c_1_3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ef931fea1c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f931fea1c_1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ef931fea1c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f931fea1c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f931fea1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ef931fea1c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f931fea1c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ef931fea1c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f931fea1c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ef931fea1c_1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f931fea1c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f931fea1c_1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f931fea1c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f931fea1c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ef931fea1c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ef931fea1c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186935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9200"/>
              <a:buNone/>
              <a:defRPr sz="9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9589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Alata"/>
              <a:buNone/>
              <a:defRPr sz="2800">
                <a:latin typeface="Alata"/>
                <a:ea typeface="Alata"/>
                <a:cs typeface="Alata"/>
                <a:sym typeface="Alat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p:nvPr>
            <p:ph idx="2" type="pic"/>
          </p:nvPr>
        </p:nvSpPr>
        <p:spPr>
          <a:xfrm>
            <a:off x="656688" y="2359850"/>
            <a:ext cx="1691100" cy="1691100"/>
          </a:xfrm>
          <a:prstGeom prst="rect">
            <a:avLst/>
          </a:prstGeom>
          <a:noFill/>
          <a:ln>
            <a:noFill/>
          </a:ln>
        </p:spPr>
      </p:sp>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6"/>
          <p:cNvSpPr/>
          <p:nvPr>
            <p:ph idx="3" type="pic"/>
          </p:nvPr>
        </p:nvSpPr>
        <p:spPr>
          <a:xfrm>
            <a:off x="6796213" y="2359850"/>
            <a:ext cx="1691100" cy="1691100"/>
          </a:xfrm>
          <a:prstGeom prst="rect">
            <a:avLst/>
          </a:prstGeom>
          <a:noFill/>
          <a:ln>
            <a:noFill/>
          </a:ln>
        </p:spPr>
      </p:sp>
      <p:sp>
        <p:nvSpPr>
          <p:cNvPr id="30" name="Google Shape;30;p6"/>
          <p:cNvSpPr/>
          <p:nvPr>
            <p:ph idx="4" type="pic"/>
          </p:nvPr>
        </p:nvSpPr>
        <p:spPr>
          <a:xfrm>
            <a:off x="2703196" y="2359850"/>
            <a:ext cx="1691100" cy="1691100"/>
          </a:xfrm>
          <a:prstGeom prst="rect">
            <a:avLst/>
          </a:prstGeom>
          <a:noFill/>
          <a:ln>
            <a:noFill/>
          </a:ln>
        </p:spPr>
      </p:sp>
      <p:sp>
        <p:nvSpPr>
          <p:cNvPr id="31" name="Google Shape;31;p6"/>
          <p:cNvSpPr/>
          <p:nvPr>
            <p:ph idx="5" type="pic"/>
          </p:nvPr>
        </p:nvSpPr>
        <p:spPr>
          <a:xfrm>
            <a:off x="4749704" y="2359850"/>
            <a:ext cx="1691100" cy="16911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7"/>
          <p:cNvSpPr txBox="1"/>
          <p:nvPr>
            <p:ph type="title"/>
          </p:nvPr>
        </p:nvSpPr>
        <p:spPr>
          <a:xfrm>
            <a:off x="490250" y="450150"/>
            <a:ext cx="4106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7"/>
          <p:cNvSpPr/>
          <p:nvPr>
            <p:ph idx="2" type="pic"/>
          </p:nvPr>
        </p:nvSpPr>
        <p:spPr>
          <a:xfrm>
            <a:off x="3814650" y="1349025"/>
            <a:ext cx="4657800" cy="2818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Anton"/>
              <a:buChar char="○"/>
              <a:defRPr>
                <a:solidFill>
                  <a:schemeClr val="dk2"/>
                </a:solidFill>
                <a:latin typeface="Anton"/>
                <a:ea typeface="Anton"/>
                <a:cs typeface="Anton"/>
                <a:sym typeface="Anton"/>
              </a:defRPr>
            </a:lvl2pPr>
            <a:lvl3pPr indent="-317500" lvl="2" marL="13716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3pPr>
            <a:lvl4pPr indent="-317500" lvl="3" marL="18288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4pPr>
            <a:lvl5pPr indent="-317500" lvl="4" marL="22860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5pPr>
            <a:lvl6pPr indent="-317500" lvl="5" marL="27432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6pPr>
            <a:lvl7pPr indent="-317500" lvl="6" marL="32004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7pPr>
            <a:lvl8pPr indent="-317500" lvl="7" marL="36576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8pPr>
            <a:lvl9pPr indent="-317500" lvl="8" marL="41148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40" Type="http://schemas.openxmlformats.org/officeDocument/2006/relationships/image" Target="../media/image53.png"/><Relationship Id="rId20" Type="http://schemas.openxmlformats.org/officeDocument/2006/relationships/image" Target="../media/image33.png"/><Relationship Id="rId41" Type="http://schemas.openxmlformats.org/officeDocument/2006/relationships/image" Target="../media/image54.png"/><Relationship Id="rId22" Type="http://schemas.openxmlformats.org/officeDocument/2006/relationships/image" Target="../media/image37.png"/><Relationship Id="rId21" Type="http://schemas.openxmlformats.org/officeDocument/2006/relationships/image" Target="../media/image44.png"/><Relationship Id="rId24" Type="http://schemas.openxmlformats.org/officeDocument/2006/relationships/image" Target="../media/image30.png"/><Relationship Id="rId23" Type="http://schemas.openxmlformats.org/officeDocument/2006/relationships/image" Target="../media/image39.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2.png"/><Relationship Id="rId26" Type="http://schemas.openxmlformats.org/officeDocument/2006/relationships/image" Target="../media/image38.png"/><Relationship Id="rId25" Type="http://schemas.openxmlformats.org/officeDocument/2006/relationships/image" Target="../media/image43.png"/><Relationship Id="rId28" Type="http://schemas.openxmlformats.org/officeDocument/2006/relationships/image" Target="../media/image32.png"/><Relationship Id="rId27"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15.png"/><Relationship Id="rId29" Type="http://schemas.openxmlformats.org/officeDocument/2006/relationships/image" Target="../media/image40.png"/><Relationship Id="rId7" Type="http://schemas.openxmlformats.org/officeDocument/2006/relationships/image" Target="../media/image19.png"/><Relationship Id="rId8" Type="http://schemas.openxmlformats.org/officeDocument/2006/relationships/image" Target="../media/image34.png"/><Relationship Id="rId31" Type="http://schemas.openxmlformats.org/officeDocument/2006/relationships/image" Target="../media/image57.png"/><Relationship Id="rId30" Type="http://schemas.openxmlformats.org/officeDocument/2006/relationships/image" Target="../media/image46.png"/><Relationship Id="rId11" Type="http://schemas.openxmlformats.org/officeDocument/2006/relationships/image" Target="../media/image16.png"/><Relationship Id="rId33" Type="http://schemas.openxmlformats.org/officeDocument/2006/relationships/image" Target="../media/image50.png"/><Relationship Id="rId10" Type="http://schemas.openxmlformats.org/officeDocument/2006/relationships/image" Target="../media/image28.png"/><Relationship Id="rId32" Type="http://schemas.openxmlformats.org/officeDocument/2006/relationships/image" Target="../media/image48.png"/><Relationship Id="rId13" Type="http://schemas.openxmlformats.org/officeDocument/2006/relationships/image" Target="../media/image31.png"/><Relationship Id="rId35" Type="http://schemas.openxmlformats.org/officeDocument/2006/relationships/image" Target="../media/image42.png"/><Relationship Id="rId12" Type="http://schemas.openxmlformats.org/officeDocument/2006/relationships/image" Target="../media/image20.png"/><Relationship Id="rId34" Type="http://schemas.openxmlformats.org/officeDocument/2006/relationships/image" Target="../media/image47.png"/><Relationship Id="rId15" Type="http://schemas.openxmlformats.org/officeDocument/2006/relationships/image" Target="../media/image25.png"/><Relationship Id="rId37" Type="http://schemas.openxmlformats.org/officeDocument/2006/relationships/image" Target="../media/image52.png"/><Relationship Id="rId14" Type="http://schemas.openxmlformats.org/officeDocument/2006/relationships/image" Target="../media/image45.png"/><Relationship Id="rId36" Type="http://schemas.openxmlformats.org/officeDocument/2006/relationships/image" Target="../media/image56.png"/><Relationship Id="rId17" Type="http://schemas.openxmlformats.org/officeDocument/2006/relationships/image" Target="../media/image35.png"/><Relationship Id="rId39" Type="http://schemas.openxmlformats.org/officeDocument/2006/relationships/image" Target="../media/image51.png"/><Relationship Id="rId16" Type="http://schemas.openxmlformats.org/officeDocument/2006/relationships/image" Target="../media/image27.png"/><Relationship Id="rId38" Type="http://schemas.openxmlformats.org/officeDocument/2006/relationships/image" Target="../media/image49.png"/><Relationship Id="rId19" Type="http://schemas.openxmlformats.org/officeDocument/2006/relationships/image" Target="../media/image29.png"/><Relationship Id="rId18"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50" name="Shape 50"/>
        <p:cNvGrpSpPr/>
        <p:nvPr/>
      </p:nvGrpSpPr>
      <p:grpSpPr>
        <a:xfrm>
          <a:off x="0" y="0"/>
          <a:ext cx="0" cy="0"/>
          <a:chOff x="0" y="0"/>
          <a:chExt cx="0" cy="0"/>
        </a:xfrm>
      </p:grpSpPr>
      <p:sp>
        <p:nvSpPr>
          <p:cNvPr id="51" name="Google Shape;51;p11"/>
          <p:cNvSpPr txBox="1"/>
          <p:nvPr/>
        </p:nvSpPr>
        <p:spPr>
          <a:xfrm>
            <a:off x="1889559" y="1088659"/>
            <a:ext cx="53649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 sz="8000">
                <a:solidFill>
                  <a:srgbClr val="191515"/>
                </a:solidFill>
                <a:latin typeface="Anton"/>
                <a:ea typeface="Anton"/>
                <a:cs typeface="Anton"/>
                <a:sym typeface="Anton"/>
              </a:rPr>
              <a:t>SIMPLE </a:t>
            </a:r>
            <a:r>
              <a:rPr b="0" i="0" lang="en" sz="8000" u="none" cap="none" strike="noStrike">
                <a:solidFill>
                  <a:srgbClr val="191515"/>
                </a:solidFill>
                <a:latin typeface="Anton"/>
                <a:ea typeface="Anton"/>
                <a:cs typeface="Anton"/>
                <a:sym typeface="Anton"/>
              </a:rPr>
              <a:t>BUSINESS PROPOSAL</a:t>
            </a:r>
            <a:endParaRPr sz="8000"/>
          </a:p>
        </p:txBody>
      </p:sp>
      <p:sp>
        <p:nvSpPr>
          <p:cNvPr id="52" name="Google Shape;52;p11"/>
          <p:cNvSpPr txBox="1"/>
          <p:nvPr/>
        </p:nvSpPr>
        <p:spPr>
          <a:xfrm>
            <a:off x="514350" y="344488"/>
            <a:ext cx="1734918" cy="169863"/>
          </a:xfrm>
          <a:prstGeom prst="rect">
            <a:avLst/>
          </a:prstGeom>
          <a:noFill/>
          <a:ln>
            <a:noFill/>
          </a:ln>
        </p:spPr>
        <p:txBody>
          <a:bodyPr anchorCtr="0" anchor="t" bIns="0" lIns="0" spcFirstLastPara="1" rIns="0" wrap="square" tIns="0">
            <a:spAutoFit/>
          </a:bodyPr>
          <a:lstStyle/>
          <a:p>
            <a:pPr indent="0" lvl="0"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COMPANY NAME</a:t>
            </a:r>
            <a:endParaRPr sz="700"/>
          </a:p>
        </p:txBody>
      </p:sp>
      <p:sp>
        <p:nvSpPr>
          <p:cNvPr id="53" name="Google Shape;53;p11"/>
          <p:cNvSpPr txBox="1"/>
          <p:nvPr/>
        </p:nvSpPr>
        <p:spPr>
          <a:xfrm>
            <a:off x="514350" y="4638675"/>
            <a:ext cx="2021961" cy="141605"/>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Presentation Slides</a:t>
            </a:r>
            <a:endParaRPr sz="700"/>
          </a:p>
        </p:txBody>
      </p:sp>
      <p:sp>
        <p:nvSpPr>
          <p:cNvPr id="54" name="Google Shape;54;p11"/>
          <p:cNvSpPr txBox="1"/>
          <p:nvPr/>
        </p:nvSpPr>
        <p:spPr>
          <a:xfrm>
            <a:off x="7729919" y="363407"/>
            <a:ext cx="899732" cy="169863"/>
          </a:xfrm>
          <a:prstGeom prst="rect">
            <a:avLst/>
          </a:prstGeom>
          <a:noFill/>
          <a:ln>
            <a:noFill/>
          </a:ln>
        </p:spPr>
        <p:txBody>
          <a:bodyPr anchorCtr="0" anchor="t" bIns="0" lIns="0" spcFirstLastPara="1" rIns="0" wrap="square" tIns="0">
            <a:spAutoFit/>
          </a:bodyPr>
          <a:lstStyle/>
          <a:p>
            <a:pPr indent="0" lvl="1" marL="0" marR="0" rtl="0" algn="r">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YOURLOGO.</a:t>
            </a:r>
            <a:endParaRPr sz="700"/>
          </a:p>
        </p:txBody>
      </p:sp>
      <p:cxnSp>
        <p:nvCxnSpPr>
          <p:cNvPr id="55" name="Google Shape;55;p11"/>
          <p:cNvCxnSpPr/>
          <p:nvPr/>
        </p:nvCxnSpPr>
        <p:spPr>
          <a:xfrm>
            <a:off x="8135185" y="4699925"/>
            <a:ext cx="494465" cy="0"/>
          </a:xfrm>
          <a:prstGeom prst="straightConnector1">
            <a:avLst/>
          </a:prstGeom>
          <a:noFill/>
          <a:ln cap="flat" cmpd="sng" w="19050">
            <a:solidFill>
              <a:srgbClr val="000000"/>
            </a:solidFill>
            <a:prstDash val="dot"/>
            <a:round/>
            <a:headEnd len="sm" w="sm" type="none"/>
            <a:tailEnd len="med" w="med" type="stealth"/>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60" name="Shape 160"/>
        <p:cNvGrpSpPr/>
        <p:nvPr/>
      </p:nvGrpSpPr>
      <p:grpSpPr>
        <a:xfrm>
          <a:off x="0" y="0"/>
          <a:ext cx="0" cy="0"/>
          <a:chOff x="0" y="0"/>
          <a:chExt cx="0" cy="0"/>
        </a:xfrm>
      </p:grpSpPr>
      <p:sp>
        <p:nvSpPr>
          <p:cNvPr id="161" name="Google Shape;161;p20"/>
          <p:cNvSpPr txBox="1"/>
          <p:nvPr/>
        </p:nvSpPr>
        <p:spPr>
          <a:xfrm>
            <a:off x="514350" y="516133"/>
            <a:ext cx="4631123" cy="831151"/>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STEPS</a:t>
            </a:r>
            <a:endParaRPr sz="700"/>
          </a:p>
        </p:txBody>
      </p:sp>
      <p:sp>
        <p:nvSpPr>
          <p:cNvPr id="162" name="Google Shape;162;p20"/>
          <p:cNvSpPr txBox="1"/>
          <p:nvPr/>
        </p:nvSpPr>
        <p:spPr>
          <a:xfrm>
            <a:off x="514350" y="2160590"/>
            <a:ext cx="69617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STEP 01</a:t>
            </a:r>
            <a:endParaRPr sz="700"/>
          </a:p>
        </p:txBody>
      </p:sp>
      <p:sp>
        <p:nvSpPr>
          <p:cNvPr id="163" name="Google Shape;163;p20"/>
          <p:cNvSpPr txBox="1"/>
          <p:nvPr/>
        </p:nvSpPr>
        <p:spPr>
          <a:xfrm>
            <a:off x="3380688" y="2160590"/>
            <a:ext cx="69617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STEP 02</a:t>
            </a:r>
            <a:endParaRPr sz="700"/>
          </a:p>
        </p:txBody>
      </p:sp>
      <p:sp>
        <p:nvSpPr>
          <p:cNvPr id="164" name="Google Shape;164;p20"/>
          <p:cNvSpPr txBox="1"/>
          <p:nvPr/>
        </p:nvSpPr>
        <p:spPr>
          <a:xfrm>
            <a:off x="6247027" y="2160590"/>
            <a:ext cx="69617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STEP 03</a:t>
            </a:r>
            <a:endParaRPr sz="700"/>
          </a:p>
        </p:txBody>
      </p:sp>
      <p:sp>
        <p:nvSpPr>
          <p:cNvPr id="165" name="Google Shape;165;p20"/>
          <p:cNvSpPr txBox="1"/>
          <p:nvPr/>
        </p:nvSpPr>
        <p:spPr>
          <a:xfrm>
            <a:off x="1210523" y="2151065"/>
            <a:ext cx="1686600" cy="2308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Aliquam quis lacinia lorem. Mauris ac tellus et sapien malesuada pretium id a tortor. Nunc viverra mi ullamcorper enim bibendum, in dignissim felis aliquam. Nam et convallis nisl, ac luctus lorem. In hac habitasse platea dictumst. </a:t>
            </a:r>
            <a:endParaRPr sz="700"/>
          </a:p>
        </p:txBody>
      </p:sp>
      <p:sp>
        <p:nvSpPr>
          <p:cNvPr id="166" name="Google Shape;166;p20"/>
          <p:cNvSpPr txBox="1"/>
          <p:nvPr/>
        </p:nvSpPr>
        <p:spPr>
          <a:xfrm>
            <a:off x="4076862" y="2151065"/>
            <a:ext cx="1686600" cy="2308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Aliquam quis lacinia lorem. Mauris ac tellus et sapien malesuada pretium id a tortor. Nunc viverra mi ullamcorper enim bibendum, in dignissim felis aliquam. Nam et convallis nisl, ac luctus lorem. In hac habitasse platea dictumst. </a:t>
            </a:r>
            <a:endParaRPr sz="700"/>
          </a:p>
        </p:txBody>
      </p:sp>
      <p:sp>
        <p:nvSpPr>
          <p:cNvPr id="167" name="Google Shape;167;p20"/>
          <p:cNvSpPr txBox="1"/>
          <p:nvPr/>
        </p:nvSpPr>
        <p:spPr>
          <a:xfrm>
            <a:off x="6943200" y="2151065"/>
            <a:ext cx="1686600" cy="2308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Aliquam quis lacinia lorem. Mauris ac tellus et sapien malesuada pretium id a tortor. Nunc viverra mi ullamcorper enim bibendum, in dignissim felis aliquam. Nam et convallis nisl, ac luctus lorem. In hac habitasse platea dictumst. </a:t>
            </a:r>
            <a:endParaRPr sz="700"/>
          </a:p>
        </p:txBody>
      </p:sp>
      <p:sp>
        <p:nvSpPr>
          <p:cNvPr id="168" name="Google Shape;168;p20"/>
          <p:cNvSpPr txBox="1"/>
          <p:nvPr/>
        </p:nvSpPr>
        <p:spPr>
          <a:xfrm>
            <a:off x="5456352" y="632465"/>
            <a:ext cx="3173400" cy="554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PRESENTATIONS ARE COMMUNICATION TOOLS THAT CAN BE USED AS DEMONSTRATIONS, LECTURES, SPEECHES, REPORTS, AND MORE.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72" name="Shape 172"/>
        <p:cNvGrpSpPr/>
        <p:nvPr/>
      </p:nvGrpSpPr>
      <p:grpSpPr>
        <a:xfrm>
          <a:off x="0" y="0"/>
          <a:ext cx="0" cy="0"/>
          <a:chOff x="0" y="0"/>
          <a:chExt cx="0" cy="0"/>
        </a:xfrm>
      </p:grpSpPr>
      <p:pic>
        <p:nvPicPr>
          <p:cNvPr id="173" name="Google Shape;173;p21"/>
          <p:cNvPicPr preferRelativeResize="0"/>
          <p:nvPr/>
        </p:nvPicPr>
        <p:blipFill>
          <a:blip r:embed="rId3">
            <a:alphaModFix/>
          </a:blip>
          <a:stretch>
            <a:fillRect/>
          </a:stretch>
        </p:blipFill>
        <p:spPr>
          <a:xfrm>
            <a:off x="-5" y="2074145"/>
            <a:ext cx="2133600" cy="3069356"/>
          </a:xfrm>
          <a:prstGeom prst="rect">
            <a:avLst/>
          </a:prstGeom>
          <a:noFill/>
          <a:ln>
            <a:noFill/>
          </a:ln>
        </p:spPr>
      </p:pic>
      <p:pic>
        <p:nvPicPr>
          <p:cNvPr id="174" name="Google Shape;174;p21"/>
          <p:cNvPicPr preferRelativeResize="0"/>
          <p:nvPr/>
        </p:nvPicPr>
        <p:blipFill>
          <a:blip r:embed="rId4">
            <a:alphaModFix/>
          </a:blip>
          <a:stretch>
            <a:fillRect/>
          </a:stretch>
        </p:blipFill>
        <p:spPr>
          <a:xfrm>
            <a:off x="2430600" y="2077575"/>
            <a:ext cx="2741474" cy="3067415"/>
          </a:xfrm>
          <a:prstGeom prst="rect">
            <a:avLst/>
          </a:prstGeom>
          <a:noFill/>
          <a:ln>
            <a:noFill/>
          </a:ln>
        </p:spPr>
      </p:pic>
      <p:sp>
        <p:nvSpPr>
          <p:cNvPr id="175" name="Google Shape;175;p21"/>
          <p:cNvSpPr txBox="1"/>
          <p:nvPr/>
        </p:nvSpPr>
        <p:spPr>
          <a:xfrm>
            <a:off x="1384863" y="724873"/>
            <a:ext cx="6374274" cy="829478"/>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WRITE YOUR PROJECT</a:t>
            </a:r>
            <a:endParaRPr sz="700"/>
          </a:p>
        </p:txBody>
      </p:sp>
      <p:sp>
        <p:nvSpPr>
          <p:cNvPr id="176" name="Google Shape;176;p21"/>
          <p:cNvSpPr txBox="1"/>
          <p:nvPr/>
        </p:nvSpPr>
        <p:spPr>
          <a:xfrm>
            <a:off x="5573739" y="2071688"/>
            <a:ext cx="30558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Nam et convallis nisl, ac luctus lorem. In hac habitasse platea dictumst. Nulla nec consectetur odio, a hendrerit purus.</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Duis non libero aliquet, tincidunt leo vel, auctor arcu. Nulla congue id justo a sollicitudin. Suspendisse eget aliquam lacus, eget pharetra ipsum. Proin maximus non libero at fermentum. Donec elit urna, eleifend sed vehicula et, accumsan sit amet leo. Proin risus neque, fermentum at laoreet luctus, rhoncus vitae tortor. Nullam non dapibus ante.</a:t>
            </a:r>
            <a:endParaRPr sz="700"/>
          </a:p>
          <a:p>
            <a:pPr indent="0" lvl="1"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p:txBody>
      </p:sp>
      <p:sp>
        <p:nvSpPr>
          <p:cNvPr id="177" name="Google Shape;177;p21"/>
          <p:cNvSpPr txBox="1"/>
          <p:nvPr/>
        </p:nvSpPr>
        <p:spPr>
          <a:xfrm>
            <a:off x="5573738" y="4624388"/>
            <a:ext cx="4634248"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YEAR: 2024</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81" name="Shape 181"/>
        <p:cNvGrpSpPr/>
        <p:nvPr/>
      </p:nvGrpSpPr>
      <p:grpSpPr>
        <a:xfrm>
          <a:off x="0" y="0"/>
          <a:ext cx="0" cy="0"/>
          <a:chOff x="0" y="0"/>
          <a:chExt cx="0" cy="0"/>
        </a:xfrm>
      </p:grpSpPr>
      <p:pic>
        <p:nvPicPr>
          <p:cNvPr id="182" name="Google Shape;182;p22"/>
          <p:cNvPicPr preferRelativeResize="0"/>
          <p:nvPr/>
        </p:nvPicPr>
        <p:blipFill>
          <a:blip r:embed="rId3">
            <a:alphaModFix/>
          </a:blip>
          <a:stretch>
            <a:fillRect/>
          </a:stretch>
        </p:blipFill>
        <p:spPr>
          <a:xfrm>
            <a:off x="5106525" y="1065425"/>
            <a:ext cx="2019650" cy="1751579"/>
          </a:xfrm>
          <a:prstGeom prst="rect">
            <a:avLst/>
          </a:prstGeom>
          <a:noFill/>
          <a:ln>
            <a:noFill/>
          </a:ln>
        </p:spPr>
      </p:pic>
      <p:sp>
        <p:nvSpPr>
          <p:cNvPr id="183" name="Google Shape;183;p22"/>
          <p:cNvSpPr txBox="1"/>
          <p:nvPr/>
        </p:nvSpPr>
        <p:spPr>
          <a:xfrm>
            <a:off x="734536" y="3267074"/>
            <a:ext cx="1924931"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YOUR MAIN POINT</a:t>
            </a:r>
            <a:endParaRPr sz="700"/>
          </a:p>
        </p:txBody>
      </p:sp>
      <p:sp>
        <p:nvSpPr>
          <p:cNvPr id="184" name="Google Shape;184;p22"/>
          <p:cNvSpPr txBox="1"/>
          <p:nvPr/>
        </p:nvSpPr>
        <p:spPr>
          <a:xfrm>
            <a:off x="5106527" y="3267074"/>
            <a:ext cx="1987467"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YOUR MAIN POINT</a:t>
            </a:r>
            <a:endParaRPr sz="700"/>
          </a:p>
        </p:txBody>
      </p:sp>
      <p:sp>
        <p:nvSpPr>
          <p:cNvPr id="185" name="Google Shape;185;p22"/>
          <p:cNvSpPr txBox="1"/>
          <p:nvPr/>
        </p:nvSpPr>
        <p:spPr>
          <a:xfrm>
            <a:off x="734536" y="3669781"/>
            <a:ext cx="35232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sed do eiusmod tempor incididunt ut labore et dolore magna aliqua. Ut enim ad minim veniam</a:t>
            </a:r>
            <a:endParaRPr sz="700"/>
          </a:p>
        </p:txBody>
      </p:sp>
      <p:sp>
        <p:nvSpPr>
          <p:cNvPr id="186" name="Google Shape;186;p22"/>
          <p:cNvSpPr txBox="1"/>
          <p:nvPr/>
        </p:nvSpPr>
        <p:spPr>
          <a:xfrm>
            <a:off x="5106527" y="3669781"/>
            <a:ext cx="35232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sed do eiusmod tempor incididunt ut labore et dolore magna aliqua. Ut enim ad minim veniam</a:t>
            </a:r>
            <a:endParaRPr sz="700"/>
          </a:p>
        </p:txBody>
      </p:sp>
      <p:sp>
        <p:nvSpPr>
          <p:cNvPr id="187" name="Google Shape;187;p22"/>
          <p:cNvSpPr txBox="1"/>
          <p:nvPr/>
        </p:nvSpPr>
        <p:spPr>
          <a:xfrm>
            <a:off x="734536" y="1179714"/>
            <a:ext cx="3938456" cy="161529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WRITE YOUR</a:t>
            </a:r>
            <a:endParaRPr sz="700"/>
          </a:p>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TOPIC HERE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9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514350" y="1676613"/>
            <a:ext cx="2452976" cy="2708936"/>
          </a:xfrm>
          <a:prstGeom prst="rect">
            <a:avLst/>
          </a:prstGeom>
          <a:noFill/>
          <a:ln>
            <a:noFill/>
          </a:ln>
        </p:spPr>
      </p:pic>
      <p:pic>
        <p:nvPicPr>
          <p:cNvPr id="193" name="Google Shape;193;p23"/>
          <p:cNvPicPr preferRelativeResize="0"/>
          <p:nvPr/>
        </p:nvPicPr>
        <p:blipFill>
          <a:blip r:embed="rId4">
            <a:alphaModFix/>
          </a:blip>
          <a:stretch>
            <a:fillRect/>
          </a:stretch>
        </p:blipFill>
        <p:spPr>
          <a:xfrm>
            <a:off x="3345500" y="1676613"/>
            <a:ext cx="2453000" cy="2712350"/>
          </a:xfrm>
          <a:prstGeom prst="rect">
            <a:avLst/>
          </a:prstGeom>
          <a:noFill/>
          <a:ln>
            <a:noFill/>
          </a:ln>
        </p:spPr>
      </p:pic>
      <p:pic>
        <p:nvPicPr>
          <p:cNvPr id="194" name="Google Shape;194;p23"/>
          <p:cNvPicPr preferRelativeResize="0"/>
          <p:nvPr/>
        </p:nvPicPr>
        <p:blipFill>
          <a:blip r:embed="rId5">
            <a:alphaModFix/>
          </a:blip>
          <a:stretch>
            <a:fillRect/>
          </a:stretch>
        </p:blipFill>
        <p:spPr>
          <a:xfrm>
            <a:off x="6176675" y="1676613"/>
            <a:ext cx="2452976" cy="2708934"/>
          </a:xfrm>
          <a:prstGeom prst="rect">
            <a:avLst/>
          </a:prstGeom>
          <a:noFill/>
          <a:ln>
            <a:noFill/>
          </a:ln>
        </p:spPr>
      </p:pic>
      <p:sp>
        <p:nvSpPr>
          <p:cNvPr id="195" name="Google Shape;195;p23"/>
          <p:cNvSpPr txBox="1"/>
          <p:nvPr/>
        </p:nvSpPr>
        <p:spPr>
          <a:xfrm>
            <a:off x="514350" y="4672172"/>
            <a:ext cx="1198164"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NAME</a:t>
            </a:r>
            <a:endParaRPr sz="700"/>
          </a:p>
        </p:txBody>
      </p:sp>
      <p:sp>
        <p:nvSpPr>
          <p:cNvPr id="196" name="Google Shape;196;p23"/>
          <p:cNvSpPr txBox="1"/>
          <p:nvPr/>
        </p:nvSpPr>
        <p:spPr>
          <a:xfrm>
            <a:off x="1790546" y="4614863"/>
            <a:ext cx="1176900" cy="30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 to discuss.</a:t>
            </a:r>
            <a:endParaRPr sz="700"/>
          </a:p>
        </p:txBody>
      </p:sp>
      <p:sp>
        <p:nvSpPr>
          <p:cNvPr id="197" name="Google Shape;197;p23"/>
          <p:cNvSpPr txBox="1"/>
          <p:nvPr/>
        </p:nvSpPr>
        <p:spPr>
          <a:xfrm>
            <a:off x="3345509" y="4672172"/>
            <a:ext cx="1198164"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NAME</a:t>
            </a:r>
            <a:endParaRPr sz="700"/>
          </a:p>
        </p:txBody>
      </p:sp>
      <p:sp>
        <p:nvSpPr>
          <p:cNvPr id="198" name="Google Shape;198;p23"/>
          <p:cNvSpPr txBox="1"/>
          <p:nvPr/>
        </p:nvSpPr>
        <p:spPr>
          <a:xfrm>
            <a:off x="4621705" y="4614863"/>
            <a:ext cx="1176900" cy="30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 to discuss.</a:t>
            </a:r>
            <a:endParaRPr sz="700"/>
          </a:p>
        </p:txBody>
      </p:sp>
      <p:sp>
        <p:nvSpPr>
          <p:cNvPr id="199" name="Google Shape;199;p23"/>
          <p:cNvSpPr txBox="1"/>
          <p:nvPr/>
        </p:nvSpPr>
        <p:spPr>
          <a:xfrm>
            <a:off x="6176667" y="4672172"/>
            <a:ext cx="1198164"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NAME</a:t>
            </a:r>
            <a:endParaRPr sz="700"/>
          </a:p>
        </p:txBody>
      </p:sp>
      <p:sp>
        <p:nvSpPr>
          <p:cNvPr id="200" name="Google Shape;200;p23"/>
          <p:cNvSpPr txBox="1"/>
          <p:nvPr/>
        </p:nvSpPr>
        <p:spPr>
          <a:xfrm>
            <a:off x="7452863" y="4614863"/>
            <a:ext cx="1176900" cy="30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 to discuss.</a:t>
            </a:r>
            <a:endParaRPr sz="700"/>
          </a:p>
        </p:txBody>
      </p:sp>
      <p:sp>
        <p:nvSpPr>
          <p:cNvPr id="201" name="Google Shape;201;p23"/>
          <p:cNvSpPr txBox="1"/>
          <p:nvPr/>
        </p:nvSpPr>
        <p:spPr>
          <a:xfrm>
            <a:off x="514350" y="516133"/>
            <a:ext cx="4631123" cy="831151"/>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OUR TEAM</a:t>
            </a:r>
            <a:endParaRPr sz="700"/>
          </a:p>
        </p:txBody>
      </p:sp>
      <p:sp>
        <p:nvSpPr>
          <p:cNvPr id="202" name="Google Shape;202;p23"/>
          <p:cNvSpPr txBox="1"/>
          <p:nvPr/>
        </p:nvSpPr>
        <p:spPr>
          <a:xfrm>
            <a:off x="5456352" y="632465"/>
            <a:ext cx="3173400" cy="554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PRESENTATIONS ARE COMMUNICATION TOOLS THAT CAN BE USED AS DEMONSTRATIONS, LECTURES, SPEECHES, REPORTS, AND MORE.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206" name="Shape 206"/>
        <p:cNvGrpSpPr/>
        <p:nvPr/>
      </p:nvGrpSpPr>
      <p:grpSpPr>
        <a:xfrm>
          <a:off x="0" y="0"/>
          <a:ext cx="0" cy="0"/>
          <a:chOff x="0" y="0"/>
          <a:chExt cx="0" cy="0"/>
        </a:xfrm>
      </p:grpSpPr>
      <p:pic>
        <p:nvPicPr>
          <p:cNvPr id="207" name="Google Shape;207;p24"/>
          <p:cNvPicPr preferRelativeResize="0"/>
          <p:nvPr/>
        </p:nvPicPr>
        <p:blipFill>
          <a:blip r:embed="rId3">
            <a:alphaModFix/>
          </a:blip>
          <a:stretch>
            <a:fillRect/>
          </a:stretch>
        </p:blipFill>
        <p:spPr>
          <a:xfrm>
            <a:off x="5005127" y="1914565"/>
            <a:ext cx="3444376" cy="2456787"/>
          </a:xfrm>
          <a:prstGeom prst="rect">
            <a:avLst/>
          </a:prstGeom>
          <a:noFill/>
          <a:ln>
            <a:noFill/>
          </a:ln>
        </p:spPr>
      </p:pic>
      <p:sp>
        <p:nvSpPr>
          <p:cNvPr id="208" name="Google Shape;208;p24"/>
          <p:cNvSpPr txBox="1"/>
          <p:nvPr/>
        </p:nvSpPr>
        <p:spPr>
          <a:xfrm>
            <a:off x="595250" y="400050"/>
            <a:ext cx="3318300" cy="190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OUR</a:t>
            </a:r>
            <a:endParaRPr sz="700"/>
          </a:p>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FOUNDER</a:t>
            </a:r>
            <a:endParaRPr sz="700"/>
          </a:p>
        </p:txBody>
      </p:sp>
      <p:sp>
        <p:nvSpPr>
          <p:cNvPr id="209" name="Google Shape;209;p24"/>
          <p:cNvSpPr txBox="1"/>
          <p:nvPr/>
        </p:nvSpPr>
        <p:spPr>
          <a:xfrm>
            <a:off x="651979" y="2400935"/>
            <a:ext cx="36021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Nam et convallis nisl, ac luctus lorem. In hac habitasse platea dictumst. Nulla nec consectetur odio, a hendrerit purus.</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Duis non libero aliquet, tincidunt leo vel, auctor arcu. Nulla congue id justo a sollicitudin. Suspendisse eget aliquam lacus, eget pharetra ipsum. Proin maximus non libero at fermentum. Donec elit urna, eleifend sed vehicula et, accumsan sit amet leo. Proin risus neque, fermentum at laoreet luctus, rhoncus vitae tortor. Nullam non dapibus ante.</a:t>
            </a:r>
            <a:endParaRPr sz="700"/>
          </a:p>
        </p:txBody>
      </p:sp>
      <p:sp>
        <p:nvSpPr>
          <p:cNvPr id="210" name="Google Shape;210;p24"/>
          <p:cNvSpPr txBox="1"/>
          <p:nvPr/>
        </p:nvSpPr>
        <p:spPr>
          <a:xfrm>
            <a:off x="7060638" y="1412483"/>
            <a:ext cx="1388875" cy="169863"/>
          </a:xfrm>
          <a:prstGeom prst="rect">
            <a:avLst/>
          </a:prstGeom>
          <a:noFill/>
          <a:ln>
            <a:noFill/>
          </a:ln>
        </p:spPr>
        <p:txBody>
          <a:bodyPr anchorCtr="0" anchor="t" bIns="0" lIns="0" spcFirstLastPara="1" rIns="0" wrap="square" tIns="0">
            <a:spAutoFit/>
          </a:bodyPr>
          <a:lstStyle/>
          <a:p>
            <a:pPr indent="0" lvl="1" marL="0" marR="0" rtl="0" algn="r">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NAME SURNAME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214" name="Shape 214"/>
        <p:cNvGrpSpPr/>
        <p:nvPr/>
      </p:nvGrpSpPr>
      <p:grpSpPr>
        <a:xfrm>
          <a:off x="0" y="0"/>
          <a:ext cx="0" cy="0"/>
          <a:chOff x="0" y="0"/>
          <a:chExt cx="0" cy="0"/>
        </a:xfrm>
      </p:grpSpPr>
      <p:grpSp>
        <p:nvGrpSpPr>
          <p:cNvPr id="215" name="Google Shape;215;p25"/>
          <p:cNvGrpSpPr/>
          <p:nvPr/>
        </p:nvGrpSpPr>
        <p:grpSpPr>
          <a:xfrm>
            <a:off x="1228582" y="2034918"/>
            <a:ext cx="6686835" cy="1198679"/>
            <a:chOff x="0" y="333375"/>
            <a:chExt cx="17831559" cy="3196479"/>
          </a:xfrm>
        </p:grpSpPr>
        <p:sp>
          <p:nvSpPr>
            <p:cNvPr id="216" name="Google Shape;216;p25"/>
            <p:cNvSpPr txBox="1"/>
            <p:nvPr/>
          </p:nvSpPr>
          <p:spPr>
            <a:xfrm>
              <a:off x="12484906" y="547844"/>
              <a:ext cx="5346653" cy="2243666"/>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TFOR YOUR ATTENTION AND PARTICIPATION. WE HOPE YOU FOUND THE PRESENTATION INSIGHTFUL AND LOOK FORWARD TO YOUR CONTINUED ENGAGEMENT.</a:t>
              </a:r>
              <a:endParaRPr sz="700"/>
            </a:p>
          </p:txBody>
        </p:sp>
        <p:sp>
          <p:nvSpPr>
            <p:cNvPr id="217" name="Google Shape;217;p25"/>
            <p:cNvSpPr txBox="1"/>
            <p:nvPr/>
          </p:nvSpPr>
          <p:spPr>
            <a:xfrm>
              <a:off x="0" y="333375"/>
              <a:ext cx="12484906" cy="3196479"/>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8700" u="none" cap="none" strike="noStrike">
                  <a:solidFill>
                    <a:srgbClr val="191515"/>
                  </a:solidFill>
                  <a:latin typeface="Anton"/>
                  <a:ea typeface="Anton"/>
                  <a:cs typeface="Anton"/>
                  <a:sym typeface="Anton"/>
                </a:rPr>
                <a:t>THANK YOU</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221" name="Shape 221"/>
        <p:cNvGrpSpPr/>
        <p:nvPr/>
      </p:nvGrpSpPr>
      <p:grpSpPr>
        <a:xfrm>
          <a:off x="0" y="0"/>
          <a:ext cx="0" cy="0"/>
          <a:chOff x="0" y="0"/>
          <a:chExt cx="0" cy="0"/>
        </a:xfrm>
      </p:grpSpPr>
      <p:grpSp>
        <p:nvGrpSpPr>
          <p:cNvPr id="222" name="Google Shape;222;p26"/>
          <p:cNvGrpSpPr/>
          <p:nvPr/>
        </p:nvGrpSpPr>
        <p:grpSpPr>
          <a:xfrm>
            <a:off x="387109" y="1070618"/>
            <a:ext cx="2548821" cy="3772491"/>
            <a:chOff x="0" y="-38100"/>
            <a:chExt cx="1342589" cy="1987156"/>
          </a:xfrm>
        </p:grpSpPr>
        <p:sp>
          <p:nvSpPr>
            <p:cNvPr id="223" name="Google Shape;223;p26"/>
            <p:cNvSpPr/>
            <p:nvPr/>
          </p:nvSpPr>
          <p:spPr>
            <a:xfrm>
              <a:off x="0" y="0"/>
              <a:ext cx="1342589" cy="1949056"/>
            </a:xfrm>
            <a:custGeom>
              <a:rect b="b" l="l" r="r" t="t"/>
              <a:pathLst>
                <a:path extrusionOk="0" h="1949056" w="1342589">
                  <a:moveTo>
                    <a:pt x="77455" y="0"/>
                  </a:moveTo>
                  <a:lnTo>
                    <a:pt x="1265134" y="0"/>
                  </a:lnTo>
                  <a:cubicBezTo>
                    <a:pt x="1307911" y="0"/>
                    <a:pt x="1342589" y="34678"/>
                    <a:pt x="1342589" y="77455"/>
                  </a:cubicBezTo>
                  <a:lnTo>
                    <a:pt x="1342589" y="1871601"/>
                  </a:lnTo>
                  <a:cubicBezTo>
                    <a:pt x="1342589" y="1914378"/>
                    <a:pt x="1307911" y="1949056"/>
                    <a:pt x="1265134" y="1949056"/>
                  </a:cubicBezTo>
                  <a:lnTo>
                    <a:pt x="77455" y="1949056"/>
                  </a:lnTo>
                  <a:cubicBezTo>
                    <a:pt x="34678" y="1949056"/>
                    <a:pt x="0" y="1914378"/>
                    <a:pt x="0" y="1871601"/>
                  </a:cubicBezTo>
                  <a:lnTo>
                    <a:pt x="0" y="77455"/>
                  </a:lnTo>
                  <a:cubicBezTo>
                    <a:pt x="0" y="34678"/>
                    <a:pt x="34678" y="0"/>
                    <a:pt x="774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26"/>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26"/>
          <p:cNvGrpSpPr/>
          <p:nvPr/>
        </p:nvGrpSpPr>
        <p:grpSpPr>
          <a:xfrm>
            <a:off x="3054992" y="1070618"/>
            <a:ext cx="5756490" cy="3772491"/>
            <a:chOff x="0" y="-38100"/>
            <a:chExt cx="3032225" cy="1987156"/>
          </a:xfrm>
        </p:grpSpPr>
        <p:sp>
          <p:nvSpPr>
            <p:cNvPr id="226" name="Google Shape;226;p26"/>
            <p:cNvSpPr/>
            <p:nvPr/>
          </p:nvSpPr>
          <p:spPr>
            <a:xfrm>
              <a:off x="0" y="0"/>
              <a:ext cx="3032225" cy="1949056"/>
            </a:xfrm>
            <a:custGeom>
              <a:rect b="b" l="l" r="r" t="t"/>
              <a:pathLst>
                <a:path extrusionOk="0" h="1949056" w="3032225">
                  <a:moveTo>
                    <a:pt x="34295" y="0"/>
                  </a:moveTo>
                  <a:lnTo>
                    <a:pt x="2997930" y="0"/>
                  </a:lnTo>
                  <a:cubicBezTo>
                    <a:pt x="3007026" y="0"/>
                    <a:pt x="3015749" y="3613"/>
                    <a:pt x="3022180" y="10045"/>
                  </a:cubicBezTo>
                  <a:cubicBezTo>
                    <a:pt x="3028612" y="16476"/>
                    <a:pt x="3032225" y="25199"/>
                    <a:pt x="3032225" y="34295"/>
                  </a:cubicBezTo>
                  <a:lnTo>
                    <a:pt x="3032225" y="1914761"/>
                  </a:lnTo>
                  <a:cubicBezTo>
                    <a:pt x="3032225" y="1933702"/>
                    <a:pt x="3016871" y="1949056"/>
                    <a:pt x="2997930" y="1949056"/>
                  </a:cubicBezTo>
                  <a:lnTo>
                    <a:pt x="34295" y="1949056"/>
                  </a:lnTo>
                  <a:cubicBezTo>
                    <a:pt x="15354" y="1949056"/>
                    <a:pt x="0" y="1933702"/>
                    <a:pt x="0" y="1914761"/>
                  </a:cubicBezTo>
                  <a:lnTo>
                    <a:pt x="0" y="34295"/>
                  </a:lnTo>
                  <a:cubicBezTo>
                    <a:pt x="0" y="15354"/>
                    <a:pt x="15354" y="0"/>
                    <a:pt x="3429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7" name="Google Shape;227;p26"/>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26"/>
          <p:cNvGrpSpPr/>
          <p:nvPr/>
        </p:nvGrpSpPr>
        <p:grpSpPr>
          <a:xfrm>
            <a:off x="569502" y="1247142"/>
            <a:ext cx="2184034" cy="359784"/>
            <a:chOff x="0" y="-19050"/>
            <a:chExt cx="1150437" cy="189516"/>
          </a:xfrm>
        </p:grpSpPr>
        <p:sp>
          <p:nvSpPr>
            <p:cNvPr id="229" name="Google Shape;22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26"/>
          <p:cNvGrpSpPr/>
          <p:nvPr/>
        </p:nvGrpSpPr>
        <p:grpSpPr>
          <a:xfrm>
            <a:off x="4841220" y="1247142"/>
            <a:ext cx="2184034" cy="359784"/>
            <a:chOff x="0" y="-19050"/>
            <a:chExt cx="1150437" cy="189516"/>
          </a:xfrm>
        </p:grpSpPr>
        <p:sp>
          <p:nvSpPr>
            <p:cNvPr id="232" name="Google Shape;23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26"/>
          <p:cNvGrpSpPr/>
          <p:nvPr/>
        </p:nvGrpSpPr>
        <p:grpSpPr>
          <a:xfrm>
            <a:off x="569502" y="3564341"/>
            <a:ext cx="2184034" cy="359784"/>
            <a:chOff x="0" y="-19050"/>
            <a:chExt cx="1150437" cy="189516"/>
          </a:xfrm>
        </p:grpSpPr>
        <p:sp>
          <p:nvSpPr>
            <p:cNvPr id="235" name="Google Shape;23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26"/>
          <p:cNvGrpSpPr/>
          <p:nvPr/>
        </p:nvGrpSpPr>
        <p:grpSpPr>
          <a:xfrm>
            <a:off x="1257802" y="4048637"/>
            <a:ext cx="377102" cy="385940"/>
            <a:chOff x="0" y="-19050"/>
            <a:chExt cx="812800" cy="831850"/>
          </a:xfrm>
        </p:grpSpPr>
        <p:sp>
          <p:nvSpPr>
            <p:cNvPr id="238" name="Google Shape;23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AE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26"/>
          <p:cNvGrpSpPr/>
          <p:nvPr/>
        </p:nvGrpSpPr>
        <p:grpSpPr>
          <a:xfrm>
            <a:off x="1724584" y="4048637"/>
            <a:ext cx="377102" cy="385940"/>
            <a:chOff x="0" y="-19050"/>
            <a:chExt cx="812800" cy="831850"/>
          </a:xfrm>
        </p:grpSpPr>
        <p:sp>
          <p:nvSpPr>
            <p:cNvPr id="241" name="Google Shape;24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44" name="Google Shape;244;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45" name="Google Shape;245;p26"/>
          <p:cNvSpPr txBox="1"/>
          <p:nvPr/>
        </p:nvSpPr>
        <p:spPr>
          <a:xfrm>
            <a:off x="873885" y="2093884"/>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ALATA</a:t>
            </a:r>
            <a:endParaRPr sz="700"/>
          </a:p>
        </p:txBody>
      </p:sp>
      <p:sp>
        <p:nvSpPr>
          <p:cNvPr id="246" name="Google Shape;246;p26"/>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#EAE8F3</a:t>
            </a:r>
            <a:endParaRPr sz="700"/>
          </a:p>
        </p:txBody>
      </p:sp>
      <p:sp>
        <p:nvSpPr>
          <p:cNvPr id="247" name="Google Shape;247;p26"/>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248" name="Google Shape;248;p26"/>
          <p:cNvSpPr txBox="1"/>
          <p:nvPr/>
        </p:nvSpPr>
        <p:spPr>
          <a:xfrm>
            <a:off x="2105002" y="842530"/>
            <a:ext cx="4933995" cy="141605"/>
          </a:xfrm>
          <a:prstGeom prst="rect">
            <a:avLst/>
          </a:prstGeom>
          <a:noFill/>
          <a:ln>
            <a:noFill/>
          </a:ln>
        </p:spPr>
        <p:txBody>
          <a:bodyPr anchorCtr="0" anchor="t" bIns="0" lIns="0" spcFirstLastPara="1" rIns="0" wrap="square" tIns="0">
            <a:spAutoFit/>
          </a:bodyPr>
          <a:lstStyle/>
          <a:p>
            <a:pPr indent="0" lvl="1" marL="0" marR="0" rtl="0" algn="ctr">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Use these design resources in your Canva Presentation.</a:t>
            </a:r>
            <a:endParaRPr sz="700"/>
          </a:p>
        </p:txBody>
      </p:sp>
      <p:sp>
        <p:nvSpPr>
          <p:cNvPr id="249" name="Google Shape;249;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23F0A"/>
                </a:solidFill>
                <a:latin typeface="Arial"/>
                <a:ea typeface="Arial"/>
                <a:cs typeface="Arial"/>
                <a:sym typeface="Arial"/>
              </a:rPr>
              <a:t>DON'T FORGET TO DELETE THIS PAGE BEFORE PRESENTING. </a:t>
            </a:r>
            <a:endParaRPr sz="700"/>
          </a:p>
        </p:txBody>
      </p:sp>
      <p:sp>
        <p:nvSpPr>
          <p:cNvPr id="250" name="Google Shape;250;p26"/>
          <p:cNvSpPr txBox="1"/>
          <p:nvPr/>
        </p:nvSpPr>
        <p:spPr>
          <a:xfrm>
            <a:off x="2519678" y="271864"/>
            <a:ext cx="4104643" cy="561141"/>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4300" u="none" cap="none" strike="noStrike">
                <a:solidFill>
                  <a:srgbClr val="191515"/>
                </a:solidFill>
                <a:latin typeface="Anton"/>
                <a:ea typeface="Anton"/>
                <a:cs typeface="Anton"/>
                <a:sym typeface="Anton"/>
              </a:rPr>
              <a:t>RESOURCE PAGE</a:t>
            </a:r>
            <a:endParaRPr sz="700"/>
          </a:p>
        </p:txBody>
      </p:sp>
      <p:sp>
        <p:nvSpPr>
          <p:cNvPr id="251" name="Google Shape;251;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252" name="Google Shape;252;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253" name="Google Shape;253;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254" name="Google Shape;254;p26"/>
          <p:cNvGrpSpPr/>
          <p:nvPr/>
        </p:nvGrpSpPr>
        <p:grpSpPr>
          <a:xfrm>
            <a:off x="4006874" y="1730823"/>
            <a:ext cx="3852727" cy="2911584"/>
            <a:chOff x="0" y="0"/>
            <a:chExt cx="10273937" cy="7764224"/>
          </a:xfrm>
        </p:grpSpPr>
        <p:sp>
          <p:nvSpPr>
            <p:cNvPr id="255" name="Google Shape;255;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256" name="Google Shape;256;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257" name="Google Shape;257;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258" name="Google Shape;258;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259" name="Google Shape;259;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260" name="Google Shape;260;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261" name="Google Shape;261;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262" name="Google Shape;262;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263" name="Google Shape;263;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264" name="Google Shape;264;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265" name="Google Shape;265;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266" name="Google Shape;266;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267" name="Google Shape;267;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268" name="Google Shape;268;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269" name="Google Shape;269;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270" name="Google Shape;270;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271" name="Google Shape;271;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272" name="Google Shape;272;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273" name="Google Shape;273;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274" name="Google Shape;274;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275" name="Google Shape;275;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276" name="Google Shape;276;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277" name="Google Shape;277;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278" name="Google Shape;278;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279" name="Google Shape;279;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280" name="Google Shape;280;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281" name="Google Shape;281;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282" name="Google Shape;282;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283" name="Google Shape;283;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284" name="Google Shape;284;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285" name="Google Shape;285;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286" name="Google Shape;286;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287" name="Google Shape;287;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288" name="Google Shape;288;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289" name="Google Shape;289;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290" name="Google Shape;290;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291" name="Google Shape;291;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292" name="Google Shape;292;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293" name="Google Shape;293;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297" name="Shape 297"/>
        <p:cNvGrpSpPr/>
        <p:nvPr/>
      </p:nvGrpSpPr>
      <p:grpSpPr>
        <a:xfrm>
          <a:off x="0" y="0"/>
          <a:ext cx="0" cy="0"/>
          <a:chOff x="0" y="0"/>
          <a:chExt cx="0" cy="0"/>
        </a:xfrm>
      </p:grpSpPr>
      <p:sp>
        <p:nvSpPr>
          <p:cNvPr id="298" name="Google Shape;298;p27"/>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299" name="Google Shape;299;p27"/>
          <p:cNvGrpSpPr/>
          <p:nvPr/>
        </p:nvGrpSpPr>
        <p:grpSpPr>
          <a:xfrm>
            <a:off x="2997636" y="1278016"/>
            <a:ext cx="3148728" cy="1323889"/>
            <a:chOff x="0" y="-38100"/>
            <a:chExt cx="1658589" cy="697357"/>
          </a:xfrm>
        </p:grpSpPr>
        <p:sp>
          <p:nvSpPr>
            <p:cNvPr id="300" name="Google Shape;300;p27"/>
            <p:cNvSpPr/>
            <p:nvPr/>
          </p:nvSpPr>
          <p:spPr>
            <a:xfrm>
              <a:off x="0" y="0"/>
              <a:ext cx="1658589" cy="659257"/>
            </a:xfrm>
            <a:custGeom>
              <a:rect b="b" l="l" r="r" t="t"/>
              <a:pathLst>
                <a:path extrusionOk="0" h="659257" w="1658589">
                  <a:moveTo>
                    <a:pt x="62698" y="0"/>
                  </a:moveTo>
                  <a:lnTo>
                    <a:pt x="1595891" y="0"/>
                  </a:lnTo>
                  <a:cubicBezTo>
                    <a:pt x="1612520" y="0"/>
                    <a:pt x="1628467" y="6606"/>
                    <a:pt x="1640225" y="18364"/>
                  </a:cubicBezTo>
                  <a:cubicBezTo>
                    <a:pt x="1651984" y="30122"/>
                    <a:pt x="1658589" y="46069"/>
                    <a:pt x="1658589" y="62698"/>
                  </a:cubicBezTo>
                  <a:lnTo>
                    <a:pt x="1658589" y="596559"/>
                  </a:lnTo>
                  <a:cubicBezTo>
                    <a:pt x="1658589" y="631186"/>
                    <a:pt x="1630518" y="659257"/>
                    <a:pt x="1595891" y="659257"/>
                  </a:cubicBezTo>
                  <a:lnTo>
                    <a:pt x="62698" y="659257"/>
                  </a:lnTo>
                  <a:cubicBezTo>
                    <a:pt x="28071" y="659257"/>
                    <a:pt x="0" y="631186"/>
                    <a:pt x="0" y="596559"/>
                  </a:cubicBezTo>
                  <a:lnTo>
                    <a:pt x="0" y="62698"/>
                  </a:lnTo>
                  <a:cubicBezTo>
                    <a:pt x="0" y="28071"/>
                    <a:pt x="28071" y="0"/>
                    <a:pt x="6269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1" name="Google Shape;301;p27"/>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27"/>
          <p:cNvGrpSpPr/>
          <p:nvPr/>
        </p:nvGrpSpPr>
        <p:grpSpPr>
          <a:xfrm>
            <a:off x="2997636" y="2815324"/>
            <a:ext cx="3148728" cy="1323889"/>
            <a:chOff x="0" y="-38100"/>
            <a:chExt cx="1658589" cy="697357"/>
          </a:xfrm>
        </p:grpSpPr>
        <p:sp>
          <p:nvSpPr>
            <p:cNvPr id="303" name="Google Shape;303;p27"/>
            <p:cNvSpPr/>
            <p:nvPr/>
          </p:nvSpPr>
          <p:spPr>
            <a:xfrm>
              <a:off x="0" y="0"/>
              <a:ext cx="1658589" cy="659257"/>
            </a:xfrm>
            <a:custGeom>
              <a:rect b="b" l="l" r="r" t="t"/>
              <a:pathLst>
                <a:path extrusionOk="0" h="659257" w="1658589">
                  <a:moveTo>
                    <a:pt x="62698" y="0"/>
                  </a:moveTo>
                  <a:lnTo>
                    <a:pt x="1595891" y="0"/>
                  </a:lnTo>
                  <a:cubicBezTo>
                    <a:pt x="1612520" y="0"/>
                    <a:pt x="1628467" y="6606"/>
                    <a:pt x="1640225" y="18364"/>
                  </a:cubicBezTo>
                  <a:cubicBezTo>
                    <a:pt x="1651984" y="30122"/>
                    <a:pt x="1658589" y="46069"/>
                    <a:pt x="1658589" y="62698"/>
                  </a:cubicBezTo>
                  <a:lnTo>
                    <a:pt x="1658589" y="596559"/>
                  </a:lnTo>
                  <a:cubicBezTo>
                    <a:pt x="1658589" y="631186"/>
                    <a:pt x="1630518" y="659257"/>
                    <a:pt x="1595891" y="659257"/>
                  </a:cubicBezTo>
                  <a:lnTo>
                    <a:pt x="62698" y="659257"/>
                  </a:lnTo>
                  <a:cubicBezTo>
                    <a:pt x="28071" y="659257"/>
                    <a:pt x="0" y="631186"/>
                    <a:pt x="0" y="596559"/>
                  </a:cubicBezTo>
                  <a:lnTo>
                    <a:pt x="0" y="62698"/>
                  </a:lnTo>
                  <a:cubicBezTo>
                    <a:pt x="0" y="28071"/>
                    <a:pt x="28071" y="0"/>
                    <a:pt x="6269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4" name="Google Shape;304;p27"/>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5" name="Google Shape;305;p27"/>
          <p:cNvSpPr txBox="1"/>
          <p:nvPr/>
        </p:nvSpPr>
        <p:spPr>
          <a:xfrm>
            <a:off x="1588535" y="961266"/>
            <a:ext cx="5966930" cy="141605"/>
          </a:xfrm>
          <a:prstGeom prst="rect">
            <a:avLst/>
          </a:prstGeom>
          <a:noFill/>
          <a:ln>
            <a:noFill/>
          </a:ln>
        </p:spPr>
        <p:txBody>
          <a:bodyPr anchorCtr="0" anchor="t" bIns="0" lIns="0" spcFirstLastPara="1" rIns="0" wrap="square" tIns="0">
            <a:spAutoFit/>
          </a:bodyPr>
          <a:lstStyle/>
          <a:p>
            <a:pPr indent="0" lvl="1" marL="0" marR="0" rtl="0" algn="ctr">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This presentation template is free for everyone to use thanks to the following:</a:t>
            </a:r>
            <a:endParaRPr sz="700"/>
          </a:p>
        </p:txBody>
      </p:sp>
      <p:sp>
        <p:nvSpPr>
          <p:cNvPr id="306" name="Google Shape;306;p27"/>
          <p:cNvSpPr txBox="1"/>
          <p:nvPr/>
        </p:nvSpPr>
        <p:spPr>
          <a:xfrm>
            <a:off x="2997636" y="4486876"/>
            <a:ext cx="3148728" cy="42468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3200" u="none" cap="none" strike="noStrike">
                <a:solidFill>
                  <a:srgbClr val="191515"/>
                </a:solidFill>
                <a:latin typeface="Anton"/>
                <a:ea typeface="Anton"/>
                <a:cs typeface="Anton"/>
                <a:sym typeface="Anton"/>
              </a:rPr>
              <a:t>HAPPY DESIGNING!</a:t>
            </a:r>
            <a:endParaRPr sz="700"/>
          </a:p>
        </p:txBody>
      </p:sp>
      <p:sp>
        <p:nvSpPr>
          <p:cNvPr id="307" name="Google Shape;307;p27"/>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08" name="Google Shape;308;p27"/>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09" name="Google Shape;309;p27"/>
          <p:cNvSpPr txBox="1"/>
          <p:nvPr/>
        </p:nvSpPr>
        <p:spPr>
          <a:xfrm>
            <a:off x="2470665" y="352933"/>
            <a:ext cx="4202671" cy="560707"/>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4300" u="none" cap="none" strike="noStrike">
                <a:solidFill>
                  <a:srgbClr val="191515"/>
                </a:solidFill>
                <a:latin typeface="Anton"/>
                <a:ea typeface="Anton"/>
                <a:cs typeface="Anton"/>
                <a:sym typeface="Anton"/>
              </a:rPr>
              <a:t>CREDITS</a:t>
            </a:r>
            <a:endParaRPr sz="700"/>
          </a:p>
        </p:txBody>
      </p:sp>
      <p:sp>
        <p:nvSpPr>
          <p:cNvPr id="310" name="Google Shape;310;p27"/>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59" name="Shape 59"/>
        <p:cNvGrpSpPr/>
        <p:nvPr/>
      </p:nvGrpSpPr>
      <p:grpSpPr>
        <a:xfrm>
          <a:off x="0" y="0"/>
          <a:ext cx="0" cy="0"/>
          <a:chOff x="0" y="0"/>
          <a:chExt cx="0" cy="0"/>
        </a:xfrm>
      </p:grpSpPr>
      <p:pic>
        <p:nvPicPr>
          <p:cNvPr id="60" name="Google Shape;60;p12"/>
          <p:cNvPicPr preferRelativeResize="0"/>
          <p:nvPr/>
        </p:nvPicPr>
        <p:blipFill>
          <a:blip r:embed="rId3">
            <a:alphaModFix/>
          </a:blip>
          <a:stretch>
            <a:fillRect/>
          </a:stretch>
        </p:blipFill>
        <p:spPr>
          <a:xfrm>
            <a:off x="5612100" y="1028659"/>
            <a:ext cx="3017550" cy="4114841"/>
          </a:xfrm>
          <a:prstGeom prst="rect">
            <a:avLst/>
          </a:prstGeom>
          <a:noFill/>
          <a:ln>
            <a:noFill/>
          </a:ln>
        </p:spPr>
      </p:pic>
      <p:sp>
        <p:nvSpPr>
          <p:cNvPr id="61" name="Google Shape;61;p12"/>
          <p:cNvSpPr txBox="1"/>
          <p:nvPr/>
        </p:nvSpPr>
        <p:spPr>
          <a:xfrm>
            <a:off x="598193" y="2926183"/>
            <a:ext cx="23589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I'm Rain, and I'll be sharing with you my beautiful ideas. Follow me at @reallygreatsite to learn more. </a:t>
            </a:r>
            <a:endParaRPr sz="700"/>
          </a:p>
        </p:txBody>
      </p:sp>
      <p:sp>
        <p:nvSpPr>
          <p:cNvPr id="62" name="Google Shape;62;p12"/>
          <p:cNvSpPr txBox="1"/>
          <p:nvPr/>
        </p:nvSpPr>
        <p:spPr>
          <a:xfrm>
            <a:off x="598193" y="1038225"/>
            <a:ext cx="4288200" cy="1908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WELCOME TO PRESENTATION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66"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871880" y="1487062"/>
            <a:ext cx="2917075" cy="2917120"/>
          </a:xfrm>
          <a:prstGeom prst="rect">
            <a:avLst/>
          </a:prstGeom>
          <a:noFill/>
          <a:ln>
            <a:noFill/>
          </a:ln>
        </p:spPr>
      </p:pic>
      <p:sp>
        <p:nvSpPr>
          <p:cNvPr id="68" name="Google Shape;68;p13"/>
          <p:cNvSpPr txBox="1"/>
          <p:nvPr/>
        </p:nvSpPr>
        <p:spPr>
          <a:xfrm>
            <a:off x="423310" y="758839"/>
            <a:ext cx="3814218" cy="100755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600" u="none" cap="none" strike="noStrike">
                <a:solidFill>
                  <a:srgbClr val="191515"/>
                </a:solidFill>
                <a:latin typeface="Anton"/>
                <a:ea typeface="Anton"/>
                <a:cs typeface="Anton"/>
                <a:sym typeface="Anton"/>
              </a:rPr>
              <a:t>AGENDA</a:t>
            </a:r>
            <a:endParaRPr sz="700"/>
          </a:p>
        </p:txBody>
      </p:sp>
      <p:grpSp>
        <p:nvGrpSpPr>
          <p:cNvPr id="69" name="Google Shape;69;p13"/>
          <p:cNvGrpSpPr/>
          <p:nvPr/>
        </p:nvGrpSpPr>
        <p:grpSpPr>
          <a:xfrm>
            <a:off x="4346770" y="1930716"/>
            <a:ext cx="5763283" cy="2142585"/>
            <a:chOff x="0" y="19050"/>
            <a:chExt cx="15368753" cy="5713560"/>
          </a:xfrm>
        </p:grpSpPr>
        <p:sp>
          <p:nvSpPr>
            <p:cNvPr id="70" name="Google Shape;70;p13"/>
            <p:cNvSpPr txBox="1"/>
            <p:nvPr/>
          </p:nvSpPr>
          <p:spPr>
            <a:xfrm>
              <a:off x="0" y="19050"/>
              <a:ext cx="46141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1" name="Google Shape;71;p13"/>
            <p:cNvSpPr txBox="1"/>
            <p:nvPr/>
          </p:nvSpPr>
          <p:spPr>
            <a:xfrm>
              <a:off x="0" y="1351449"/>
              <a:ext cx="46141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2" name="Google Shape;72;p13"/>
            <p:cNvSpPr txBox="1"/>
            <p:nvPr/>
          </p:nvSpPr>
          <p:spPr>
            <a:xfrm>
              <a:off x="0" y="2683848"/>
              <a:ext cx="46141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3" name="Google Shape;73;p13"/>
            <p:cNvSpPr txBox="1"/>
            <p:nvPr/>
          </p:nvSpPr>
          <p:spPr>
            <a:xfrm>
              <a:off x="0" y="4016248"/>
              <a:ext cx="46141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4" name="Google Shape;74;p13"/>
            <p:cNvSpPr txBox="1"/>
            <p:nvPr/>
          </p:nvSpPr>
          <p:spPr>
            <a:xfrm>
              <a:off x="0" y="5348647"/>
              <a:ext cx="42839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5" name="Google Shape;75;p13"/>
            <p:cNvSpPr txBox="1"/>
            <p:nvPr/>
          </p:nvSpPr>
          <p:spPr>
            <a:xfrm>
              <a:off x="6868359" y="19050"/>
              <a:ext cx="85003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6" name="Google Shape;76;p13"/>
            <p:cNvSpPr txBox="1"/>
            <p:nvPr/>
          </p:nvSpPr>
          <p:spPr>
            <a:xfrm>
              <a:off x="6868359" y="1351449"/>
              <a:ext cx="85003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7" name="Google Shape;77;p13"/>
            <p:cNvSpPr txBox="1"/>
            <p:nvPr/>
          </p:nvSpPr>
          <p:spPr>
            <a:xfrm>
              <a:off x="6868359" y="2683848"/>
              <a:ext cx="85003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8" name="Google Shape;78;p13"/>
            <p:cNvSpPr txBox="1"/>
            <p:nvPr/>
          </p:nvSpPr>
          <p:spPr>
            <a:xfrm>
              <a:off x="6868359" y="4016248"/>
              <a:ext cx="85003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sp>
          <p:nvSpPr>
            <p:cNvPr id="79" name="Google Shape;79;p13"/>
            <p:cNvSpPr txBox="1"/>
            <p:nvPr/>
          </p:nvSpPr>
          <p:spPr>
            <a:xfrm>
              <a:off x="6868359" y="5348647"/>
              <a:ext cx="8500394" cy="383963"/>
            </a:xfrm>
            <a:prstGeom prst="rect">
              <a:avLst/>
            </a:prstGeom>
            <a:noFill/>
            <a:ln>
              <a:noFill/>
            </a:ln>
          </p:spPr>
          <p:txBody>
            <a:bodyPr anchorCtr="0" anchor="t" bIns="0" lIns="0" spcFirstLastPara="1" rIns="0" wrap="square" tIns="0">
              <a:spAutoFit/>
            </a:bodyPr>
            <a:lstStyle/>
            <a:p>
              <a:pPr indent="0" lvl="1" marL="0" marR="0" rtl="0" algn="l">
                <a:lnSpc>
                  <a:spcPct val="105999"/>
                </a:lnSpc>
                <a:spcBef>
                  <a:spcPts val="0"/>
                </a:spcBef>
                <a:spcAft>
                  <a:spcPts val="0"/>
                </a:spcAft>
                <a:buNone/>
              </a:pPr>
              <a:r>
                <a:rPr b="0" i="0" lang="en" sz="1000" u="none" cap="none" strike="noStrike">
                  <a:solidFill>
                    <a:srgbClr val="191515"/>
                  </a:solidFill>
                  <a:latin typeface="Alata"/>
                  <a:ea typeface="Alata"/>
                  <a:cs typeface="Alata"/>
                  <a:sym typeface="Alata"/>
                </a:rPr>
                <a:t>Write an agenda here.</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83" name="Shape 83"/>
        <p:cNvGrpSpPr/>
        <p:nvPr/>
      </p:nvGrpSpPr>
      <p:grpSpPr>
        <a:xfrm>
          <a:off x="0" y="0"/>
          <a:ext cx="0" cy="0"/>
          <a:chOff x="0" y="0"/>
          <a:chExt cx="0" cy="0"/>
        </a:xfrm>
      </p:grpSpPr>
      <p:pic>
        <p:nvPicPr>
          <p:cNvPr id="84" name="Google Shape;84;p14"/>
          <p:cNvPicPr preferRelativeResize="0"/>
          <p:nvPr/>
        </p:nvPicPr>
        <p:blipFill>
          <a:blip r:embed="rId3">
            <a:alphaModFix/>
          </a:blip>
          <a:stretch>
            <a:fillRect/>
          </a:stretch>
        </p:blipFill>
        <p:spPr>
          <a:xfrm>
            <a:off x="514350" y="1486519"/>
            <a:ext cx="2917075" cy="3142630"/>
          </a:xfrm>
          <a:prstGeom prst="rect">
            <a:avLst/>
          </a:prstGeom>
          <a:noFill/>
          <a:ln>
            <a:noFill/>
          </a:ln>
        </p:spPr>
      </p:pic>
      <p:sp>
        <p:nvSpPr>
          <p:cNvPr id="85" name="Google Shape;85;p14"/>
          <p:cNvSpPr txBox="1"/>
          <p:nvPr/>
        </p:nvSpPr>
        <p:spPr>
          <a:xfrm>
            <a:off x="514350" y="516133"/>
            <a:ext cx="4631123" cy="831151"/>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INTRODUCTION</a:t>
            </a:r>
            <a:endParaRPr sz="700"/>
          </a:p>
        </p:txBody>
      </p:sp>
      <p:sp>
        <p:nvSpPr>
          <p:cNvPr id="86" name="Google Shape;86;p14"/>
          <p:cNvSpPr txBox="1"/>
          <p:nvPr/>
        </p:nvSpPr>
        <p:spPr>
          <a:xfrm>
            <a:off x="5456352" y="632465"/>
            <a:ext cx="3173400" cy="554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PRESENTATIONS ARE COMMUNICATION TOOLS THAT CAN BE USED AS DEMONSTRATIONS, LECTURES, SPEECHES, REPORTS, AND MORE.</a:t>
            </a:r>
            <a:endParaRPr sz="700"/>
          </a:p>
        </p:txBody>
      </p:sp>
      <p:sp>
        <p:nvSpPr>
          <p:cNvPr id="87" name="Google Shape;87;p14"/>
          <p:cNvSpPr txBox="1"/>
          <p:nvPr/>
        </p:nvSpPr>
        <p:spPr>
          <a:xfrm>
            <a:off x="3706838" y="2191989"/>
            <a:ext cx="49227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Aliquam quis lacinia lorem. Mauris ac tellus et sapien malesuada pretium id a tortor. Nunc viverra mi ullamcorper enim bibendum, in dignissim felis aliquam. Nam et convallis nisl, ac luctus lorem. In hac habitasse platea dictumst. Nulla nec consectetur odio, a hendrerit purus.</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Duis non libero aliquet, tincidunt leo vel, auctor arcu. Nulla congue id justo a sollicitudin. Suspendisse eget aliquam lacus, eget pharetra ipsum. Proin maximus non libero at fermentum. Donec elit urna, eleifend sed vehicula et, accumsan sit amet leo. Proin risus neque, fermentum at laoreet luctus, rhoncus vitae tortor. Nullam non dapibus ante.</a:t>
            </a:r>
            <a:endParaRPr sz="700"/>
          </a:p>
          <a:p>
            <a:pPr indent="0" lvl="1"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91" name="Shape 91"/>
        <p:cNvGrpSpPr/>
        <p:nvPr/>
      </p:nvGrpSpPr>
      <p:grpSpPr>
        <a:xfrm>
          <a:off x="0" y="0"/>
          <a:ext cx="0" cy="0"/>
          <a:chOff x="0" y="0"/>
          <a:chExt cx="0" cy="0"/>
        </a:xfrm>
      </p:grpSpPr>
      <p:sp>
        <p:nvSpPr>
          <p:cNvPr id="92" name="Google Shape;92;p15"/>
          <p:cNvSpPr txBox="1"/>
          <p:nvPr/>
        </p:nvSpPr>
        <p:spPr>
          <a:xfrm>
            <a:off x="514350" y="516133"/>
            <a:ext cx="4631123" cy="831151"/>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GOALS</a:t>
            </a:r>
            <a:endParaRPr sz="700"/>
          </a:p>
        </p:txBody>
      </p:sp>
      <p:sp>
        <p:nvSpPr>
          <p:cNvPr id="93" name="Google Shape;93;p15"/>
          <p:cNvSpPr txBox="1"/>
          <p:nvPr/>
        </p:nvSpPr>
        <p:spPr>
          <a:xfrm>
            <a:off x="514350" y="2686050"/>
            <a:ext cx="1878397" cy="829478"/>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50K</a:t>
            </a:r>
            <a:endParaRPr sz="700"/>
          </a:p>
        </p:txBody>
      </p:sp>
      <p:sp>
        <p:nvSpPr>
          <p:cNvPr id="94" name="Google Shape;94;p15"/>
          <p:cNvSpPr txBox="1"/>
          <p:nvPr/>
        </p:nvSpPr>
        <p:spPr>
          <a:xfrm>
            <a:off x="6751252" y="2686050"/>
            <a:ext cx="1878398" cy="829478"/>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1 IN 3</a:t>
            </a:r>
            <a:endParaRPr sz="700"/>
          </a:p>
        </p:txBody>
      </p:sp>
      <p:sp>
        <p:nvSpPr>
          <p:cNvPr id="95" name="Google Shape;95;p15"/>
          <p:cNvSpPr txBox="1"/>
          <p:nvPr/>
        </p:nvSpPr>
        <p:spPr>
          <a:xfrm>
            <a:off x="3706838" y="2686050"/>
            <a:ext cx="1730322" cy="829478"/>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23%</a:t>
            </a:r>
            <a:endParaRPr sz="700"/>
          </a:p>
        </p:txBody>
      </p:sp>
      <p:sp>
        <p:nvSpPr>
          <p:cNvPr id="96" name="Google Shape;96;p15"/>
          <p:cNvSpPr txBox="1"/>
          <p:nvPr/>
        </p:nvSpPr>
        <p:spPr>
          <a:xfrm>
            <a:off x="5456352" y="632465"/>
            <a:ext cx="3173400" cy="554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PRESENTATIONS ARE COMMUNICATION TOOLS THAT CAN BE USED AS DEMONSTRATIONS, LECTURES, SPEECHES, REPORTS, AND MORE.</a:t>
            </a:r>
            <a:endParaRPr sz="700"/>
          </a:p>
        </p:txBody>
      </p:sp>
      <p:sp>
        <p:nvSpPr>
          <p:cNvPr id="97" name="Google Shape;97;p15"/>
          <p:cNvSpPr txBox="1"/>
          <p:nvPr/>
        </p:nvSpPr>
        <p:spPr>
          <a:xfrm>
            <a:off x="514350" y="3615774"/>
            <a:ext cx="1730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Write the goal here and elaborate on it.</a:t>
            </a:r>
            <a:endParaRPr sz="700"/>
          </a:p>
        </p:txBody>
      </p:sp>
      <p:sp>
        <p:nvSpPr>
          <p:cNvPr id="98" name="Google Shape;98;p15"/>
          <p:cNvSpPr txBox="1"/>
          <p:nvPr/>
        </p:nvSpPr>
        <p:spPr>
          <a:xfrm>
            <a:off x="6751252" y="3615774"/>
            <a:ext cx="1730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Write the goal here and elaborate on it.</a:t>
            </a:r>
            <a:endParaRPr sz="700"/>
          </a:p>
        </p:txBody>
      </p:sp>
      <p:sp>
        <p:nvSpPr>
          <p:cNvPr id="99" name="Google Shape;99;p15"/>
          <p:cNvSpPr txBox="1"/>
          <p:nvPr/>
        </p:nvSpPr>
        <p:spPr>
          <a:xfrm>
            <a:off x="3706839" y="3615774"/>
            <a:ext cx="1730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Write the goal here and elaborate on it.</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03" name="Shape 103"/>
        <p:cNvGrpSpPr/>
        <p:nvPr/>
      </p:nvGrpSpPr>
      <p:grpSpPr>
        <a:xfrm>
          <a:off x="0" y="0"/>
          <a:ext cx="0" cy="0"/>
          <a:chOff x="0" y="0"/>
          <a:chExt cx="0" cy="0"/>
        </a:xfrm>
      </p:grpSpPr>
      <p:pic>
        <p:nvPicPr>
          <p:cNvPr id="104" name="Google Shape;104;p16"/>
          <p:cNvPicPr preferRelativeResize="0"/>
          <p:nvPr/>
        </p:nvPicPr>
        <p:blipFill>
          <a:blip r:embed="rId3">
            <a:alphaModFix/>
          </a:blip>
          <a:stretch>
            <a:fillRect/>
          </a:stretch>
        </p:blipFill>
        <p:spPr>
          <a:xfrm>
            <a:off x="0" y="0"/>
            <a:ext cx="2741476" cy="4116778"/>
          </a:xfrm>
          <a:prstGeom prst="rect">
            <a:avLst/>
          </a:prstGeom>
          <a:noFill/>
          <a:ln>
            <a:noFill/>
          </a:ln>
        </p:spPr>
      </p:pic>
      <p:pic>
        <p:nvPicPr>
          <p:cNvPr id="105" name="Google Shape;105;p16"/>
          <p:cNvPicPr preferRelativeResize="0"/>
          <p:nvPr/>
        </p:nvPicPr>
        <p:blipFill>
          <a:blip r:embed="rId4">
            <a:alphaModFix/>
          </a:blip>
          <a:stretch>
            <a:fillRect/>
          </a:stretch>
        </p:blipFill>
        <p:spPr>
          <a:xfrm>
            <a:off x="6985579" y="2706265"/>
            <a:ext cx="1751400" cy="2065135"/>
          </a:xfrm>
          <a:prstGeom prst="rect">
            <a:avLst/>
          </a:prstGeom>
          <a:noFill/>
          <a:ln>
            <a:noFill/>
          </a:ln>
        </p:spPr>
      </p:pic>
      <p:sp>
        <p:nvSpPr>
          <p:cNvPr id="106" name="Google Shape;106;p16"/>
          <p:cNvSpPr txBox="1"/>
          <p:nvPr/>
        </p:nvSpPr>
        <p:spPr>
          <a:xfrm>
            <a:off x="514350" y="4434840"/>
            <a:ext cx="1730400" cy="369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WRITE THE GOAL HERE AND ELABORATE ON IT.</a:t>
            </a:r>
            <a:endParaRPr sz="700"/>
          </a:p>
        </p:txBody>
      </p:sp>
      <p:sp>
        <p:nvSpPr>
          <p:cNvPr id="107" name="Google Shape;107;p16"/>
          <p:cNvSpPr txBox="1"/>
          <p:nvPr/>
        </p:nvSpPr>
        <p:spPr>
          <a:xfrm>
            <a:off x="3278840" y="628650"/>
            <a:ext cx="5350800" cy="1908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WRITE YOUR PROJECT</a:t>
            </a:r>
            <a:endParaRPr sz="700"/>
          </a:p>
        </p:txBody>
      </p:sp>
      <p:sp>
        <p:nvSpPr>
          <p:cNvPr id="108" name="Google Shape;108;p16"/>
          <p:cNvSpPr txBox="1"/>
          <p:nvPr/>
        </p:nvSpPr>
        <p:spPr>
          <a:xfrm>
            <a:off x="3335568" y="2629535"/>
            <a:ext cx="30558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Lorem ipsum dolor sit amet, consectetur adipiscing elit. Vestibulum vitae vehicula quam. Fusce et lacinia turpis, vitae viverra nibh. Aenean et consequat tortor, et iaculis purus. </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0"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Nam et convallis nisl, ac luctus lorem. In hac habitasse platea dictumst. Nulla nec consectetur odio, a hendrerit purus.</a:t>
            </a:r>
            <a:endParaRPr sz="700"/>
          </a:p>
          <a:p>
            <a:pPr indent="0" lvl="0" marL="0" marR="0" rtl="0" algn="l">
              <a:lnSpc>
                <a:spcPct val="100000"/>
              </a:lnSpc>
              <a:spcBef>
                <a:spcPts val="0"/>
              </a:spcBef>
              <a:spcAft>
                <a:spcPts val="0"/>
              </a:spcAft>
              <a:buNone/>
            </a:pPr>
            <a:r>
              <a:t/>
            </a:r>
            <a:endParaRPr b="0" i="0" sz="1000" u="none" cap="none" strike="noStrike">
              <a:solidFill>
                <a:srgbClr val="191515"/>
              </a:solidFill>
              <a:latin typeface="Alata"/>
              <a:ea typeface="Alata"/>
              <a:cs typeface="Alata"/>
              <a:sym typeface="Alata"/>
            </a:endParaRPr>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Duis non libero aliquet, tincidunt leo vel, auctor arcu. Nulla congue id justo a sollicitudin. Suspendisse eget aliquam lacus, eget pharetra ipsum. Proin maximus non libero at fermentum. Donec elit urna, eleifend sed vehicula et, accumsan sit amet leo. Proin risus neque, fermentum at laoreet luctus, rhoncus vitae tortor. Nullam non dapibus ante.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12" name="Shape 112"/>
        <p:cNvGrpSpPr/>
        <p:nvPr/>
      </p:nvGrpSpPr>
      <p:grpSpPr>
        <a:xfrm>
          <a:off x="0" y="0"/>
          <a:ext cx="0" cy="0"/>
          <a:chOff x="0" y="0"/>
          <a:chExt cx="0" cy="0"/>
        </a:xfrm>
      </p:grpSpPr>
      <p:sp>
        <p:nvSpPr>
          <p:cNvPr id="113" name="Google Shape;113;p17"/>
          <p:cNvSpPr txBox="1"/>
          <p:nvPr/>
        </p:nvSpPr>
        <p:spPr>
          <a:xfrm>
            <a:off x="514350" y="2921480"/>
            <a:ext cx="3938400" cy="1908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WRITE YOUR</a:t>
            </a:r>
            <a:endParaRPr sz="700"/>
          </a:p>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TOPIC HERE</a:t>
            </a:r>
            <a:endParaRPr sz="700"/>
          </a:p>
        </p:txBody>
      </p:sp>
      <p:sp>
        <p:nvSpPr>
          <p:cNvPr id="114" name="Google Shape;114;p17"/>
          <p:cNvSpPr txBox="1"/>
          <p:nvPr/>
        </p:nvSpPr>
        <p:spPr>
          <a:xfrm>
            <a:off x="514350" y="1265671"/>
            <a:ext cx="36894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Maecenas consequat, nunc a consequat sodales, erat est laoreet diam, vitae convallis diam diam at augue. Aliquam erat volutpat. Quisque ac diam sollicitudin, sodales orci sit amet, malesuada eros. Nam congue nec neque nec lobortis. Vivamus euismod mi sit amet ullamcorper ultrices. Donec quis tempor dui. Nullam sit amet elit ac magna vulputate feugiat. Curabitur risus lacus, mollis non hendrerit non, tincidunt sit amet elit. </a:t>
            </a:r>
            <a:endParaRPr sz="700"/>
          </a:p>
        </p:txBody>
      </p:sp>
      <p:sp>
        <p:nvSpPr>
          <p:cNvPr id="115" name="Google Shape;115;p17"/>
          <p:cNvSpPr txBox="1"/>
          <p:nvPr/>
        </p:nvSpPr>
        <p:spPr>
          <a:xfrm>
            <a:off x="4882478" y="1265671"/>
            <a:ext cx="38481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Maecenas consequat, nunc a consequat sodales, erat est laoreet diam, vitae convallis diam diam at augue. Aliquam erat volutpat. Quisque ac diam sollicitudin, sodales orci sit amet, malesuada eros. Nam congue nec neque nec lobortis. Vivamus euismod mi sit amet ullamcorper ultrices. Donec quis tempor dui. Nullam sit amet elit ac magna vulputate feugiat. Curabitur risus lacus, mollis non hendrerit non, tincidunt sit amet elit. </a:t>
            </a:r>
            <a:endParaRPr sz="700"/>
          </a:p>
        </p:txBody>
      </p:sp>
      <p:sp>
        <p:nvSpPr>
          <p:cNvPr id="116" name="Google Shape;116;p17"/>
          <p:cNvSpPr txBox="1"/>
          <p:nvPr/>
        </p:nvSpPr>
        <p:spPr>
          <a:xfrm>
            <a:off x="4882478" y="3576411"/>
            <a:ext cx="38481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Maecenas consequat, nunc a consequat sodales, erat est laoreet diam, vitae convallis diam diam at augue. Aliquam erat volutpat. Quisque ac diam sollicitudin, sodales orci sit amet, malesuada eros. Nam congue nec neque nec lobortis. Vivamus euismod mi sit amet ullamcorper ultrices. Donec quis tempor dui. Nullam sit amet elit ac magna vulputate feugiat. Curabitur risus lacus, mollis non hendrerit non, tincidunt sit amet elit. </a:t>
            </a:r>
            <a:endParaRPr sz="700"/>
          </a:p>
        </p:txBody>
      </p:sp>
      <p:sp>
        <p:nvSpPr>
          <p:cNvPr id="117" name="Google Shape;117;p17"/>
          <p:cNvSpPr txBox="1"/>
          <p:nvPr/>
        </p:nvSpPr>
        <p:spPr>
          <a:xfrm>
            <a:off x="514350" y="701980"/>
            <a:ext cx="1388875" cy="336550"/>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a:t>
            </a:r>
            <a:endParaRPr sz="700"/>
          </a:p>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MAIN POINT</a:t>
            </a:r>
            <a:endParaRPr sz="700"/>
          </a:p>
        </p:txBody>
      </p:sp>
      <p:sp>
        <p:nvSpPr>
          <p:cNvPr id="118" name="Google Shape;118;p17"/>
          <p:cNvSpPr txBox="1"/>
          <p:nvPr/>
        </p:nvSpPr>
        <p:spPr>
          <a:xfrm>
            <a:off x="4882478" y="701980"/>
            <a:ext cx="1388875" cy="336550"/>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a:t>
            </a:r>
            <a:endParaRPr sz="700"/>
          </a:p>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MAIN POINT</a:t>
            </a:r>
            <a:endParaRPr sz="700"/>
          </a:p>
        </p:txBody>
      </p:sp>
      <p:sp>
        <p:nvSpPr>
          <p:cNvPr id="119" name="Google Shape;119;p17"/>
          <p:cNvSpPr txBox="1"/>
          <p:nvPr/>
        </p:nvSpPr>
        <p:spPr>
          <a:xfrm>
            <a:off x="4882478" y="3012720"/>
            <a:ext cx="1389000" cy="380400"/>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a:t>
            </a:r>
            <a:endParaRPr sz="700"/>
          </a:p>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MAIN POINT</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23" name="Shape 123"/>
        <p:cNvGrpSpPr/>
        <p:nvPr/>
      </p:nvGrpSpPr>
      <p:grpSpPr>
        <a:xfrm>
          <a:off x="0" y="0"/>
          <a:ext cx="0" cy="0"/>
          <a:chOff x="0" y="0"/>
          <a:chExt cx="0" cy="0"/>
        </a:xfrm>
      </p:grpSpPr>
      <p:pic>
        <p:nvPicPr>
          <p:cNvPr id="124" name="Google Shape;124;p18"/>
          <p:cNvPicPr preferRelativeResize="0"/>
          <p:nvPr/>
        </p:nvPicPr>
        <p:blipFill>
          <a:blip r:embed="rId3">
            <a:alphaModFix/>
          </a:blip>
          <a:stretch>
            <a:fillRect/>
          </a:stretch>
        </p:blipFill>
        <p:spPr>
          <a:xfrm>
            <a:off x="6402525" y="512369"/>
            <a:ext cx="2741476" cy="4116781"/>
          </a:xfrm>
          <a:prstGeom prst="rect">
            <a:avLst/>
          </a:prstGeom>
          <a:noFill/>
          <a:ln>
            <a:noFill/>
          </a:ln>
        </p:spPr>
      </p:pic>
      <p:sp>
        <p:nvSpPr>
          <p:cNvPr id="125" name="Google Shape;125;p18"/>
          <p:cNvSpPr txBox="1"/>
          <p:nvPr/>
        </p:nvSpPr>
        <p:spPr>
          <a:xfrm>
            <a:off x="2324697" y="3107796"/>
            <a:ext cx="4634100" cy="369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SHARE AN EASY, RANDOM QUESTION EVERYONE CAN ANSWER</a:t>
            </a:r>
            <a:endParaRPr sz="700"/>
          </a:p>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TO ENCOURAGE A RELAXED MEETING ENVIRONMENT. </a:t>
            </a:r>
            <a:endParaRPr sz="700"/>
          </a:p>
        </p:txBody>
      </p:sp>
      <p:sp>
        <p:nvSpPr>
          <p:cNvPr id="126" name="Google Shape;126;p18"/>
          <p:cNvSpPr txBox="1"/>
          <p:nvPr/>
        </p:nvSpPr>
        <p:spPr>
          <a:xfrm>
            <a:off x="781206" y="1865842"/>
            <a:ext cx="8979657" cy="1157008"/>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8700" u="none" cap="none" strike="noStrike">
                <a:solidFill>
                  <a:srgbClr val="191515"/>
                </a:solidFill>
                <a:latin typeface="Anton"/>
                <a:ea typeface="Anton"/>
                <a:cs typeface="Anton"/>
                <a:sym typeface="Anton"/>
              </a:rPr>
              <a:t>ICE BREAKER</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8F3"/>
        </a:solidFill>
      </p:bgPr>
    </p:bg>
    <p:spTree>
      <p:nvGrpSpPr>
        <p:cNvPr id="130" name="Shape 130"/>
        <p:cNvGrpSpPr/>
        <p:nvPr/>
      </p:nvGrpSpPr>
      <p:grpSpPr>
        <a:xfrm>
          <a:off x="0" y="0"/>
          <a:ext cx="0" cy="0"/>
          <a:chOff x="0" y="0"/>
          <a:chExt cx="0" cy="0"/>
        </a:xfrm>
      </p:grpSpPr>
      <p:pic>
        <p:nvPicPr>
          <p:cNvPr id="131" name="Google Shape;131;p19"/>
          <p:cNvPicPr preferRelativeResize="0"/>
          <p:nvPr/>
        </p:nvPicPr>
        <p:blipFill>
          <a:blip r:embed="rId3">
            <a:alphaModFix/>
          </a:blip>
          <a:stretch>
            <a:fillRect/>
          </a:stretch>
        </p:blipFill>
        <p:spPr>
          <a:xfrm>
            <a:off x="514375" y="1933232"/>
            <a:ext cx="1596750" cy="1596750"/>
          </a:xfrm>
          <a:prstGeom prst="rect">
            <a:avLst/>
          </a:prstGeom>
          <a:noFill/>
          <a:ln>
            <a:noFill/>
          </a:ln>
        </p:spPr>
      </p:pic>
      <p:pic>
        <p:nvPicPr>
          <p:cNvPr id="132" name="Google Shape;132;p19"/>
          <p:cNvPicPr preferRelativeResize="0"/>
          <p:nvPr/>
        </p:nvPicPr>
        <p:blipFill>
          <a:blip r:embed="rId4">
            <a:alphaModFix/>
          </a:blip>
          <a:stretch>
            <a:fillRect/>
          </a:stretch>
        </p:blipFill>
        <p:spPr>
          <a:xfrm>
            <a:off x="2658638" y="1933225"/>
            <a:ext cx="1596750" cy="1596750"/>
          </a:xfrm>
          <a:prstGeom prst="rect">
            <a:avLst/>
          </a:prstGeom>
          <a:noFill/>
          <a:ln>
            <a:noFill/>
          </a:ln>
        </p:spPr>
      </p:pic>
      <p:pic>
        <p:nvPicPr>
          <p:cNvPr id="133" name="Google Shape;133;p19"/>
          <p:cNvPicPr preferRelativeResize="0"/>
          <p:nvPr/>
        </p:nvPicPr>
        <p:blipFill>
          <a:blip r:embed="rId5">
            <a:alphaModFix/>
          </a:blip>
          <a:stretch>
            <a:fillRect/>
          </a:stretch>
        </p:blipFill>
        <p:spPr>
          <a:xfrm>
            <a:off x="4802913" y="1933237"/>
            <a:ext cx="1596750" cy="1596750"/>
          </a:xfrm>
          <a:prstGeom prst="rect">
            <a:avLst/>
          </a:prstGeom>
          <a:noFill/>
          <a:ln>
            <a:noFill/>
          </a:ln>
        </p:spPr>
      </p:pic>
      <p:pic>
        <p:nvPicPr>
          <p:cNvPr id="134" name="Google Shape;134;p19"/>
          <p:cNvPicPr preferRelativeResize="0"/>
          <p:nvPr/>
        </p:nvPicPr>
        <p:blipFill>
          <a:blip r:embed="rId6">
            <a:alphaModFix/>
          </a:blip>
          <a:stretch>
            <a:fillRect/>
          </a:stretch>
        </p:blipFill>
        <p:spPr>
          <a:xfrm>
            <a:off x="6947175" y="1933250"/>
            <a:ext cx="1596725" cy="1596725"/>
          </a:xfrm>
          <a:prstGeom prst="rect">
            <a:avLst/>
          </a:prstGeom>
          <a:noFill/>
          <a:ln>
            <a:noFill/>
          </a:ln>
        </p:spPr>
      </p:pic>
      <p:grpSp>
        <p:nvGrpSpPr>
          <p:cNvPr id="135" name="Google Shape;135;p19"/>
          <p:cNvGrpSpPr/>
          <p:nvPr/>
        </p:nvGrpSpPr>
        <p:grpSpPr>
          <a:xfrm>
            <a:off x="514350" y="3392111"/>
            <a:ext cx="131421" cy="132432"/>
            <a:chOff x="0" y="0"/>
            <a:chExt cx="69226" cy="69759"/>
          </a:xfrm>
        </p:grpSpPr>
        <p:sp>
          <p:nvSpPr>
            <p:cNvPr id="136" name="Google Shape;136;p19"/>
            <p:cNvSpPr/>
            <p:nvPr/>
          </p:nvSpPr>
          <p:spPr>
            <a:xfrm>
              <a:off x="0" y="0"/>
              <a:ext cx="69226" cy="69759"/>
            </a:xfrm>
            <a:custGeom>
              <a:rect b="b" l="l" r="r" t="t"/>
              <a:pathLst>
                <a:path extrusionOk="0" h="69759" w="69226">
                  <a:moveTo>
                    <a:pt x="0" y="0"/>
                  </a:moveTo>
                  <a:lnTo>
                    <a:pt x="69226" y="0"/>
                  </a:lnTo>
                  <a:lnTo>
                    <a:pt x="69226" y="69759"/>
                  </a:lnTo>
                  <a:lnTo>
                    <a:pt x="0" y="69759"/>
                  </a:lnTo>
                  <a:close/>
                </a:path>
              </a:pathLst>
            </a:custGeom>
            <a:solidFill>
              <a:srgbClr val="000000"/>
            </a:solidFill>
            <a:ln>
              <a:noFill/>
            </a:ln>
          </p:spPr>
        </p:sp>
        <p:sp>
          <p:nvSpPr>
            <p:cNvPr id="137" name="Google Shape;137;p19"/>
            <p:cNvSpPr txBox="1"/>
            <p:nvPr/>
          </p:nvSpPr>
          <p:spPr>
            <a:xfrm>
              <a:off x="0" y="19050"/>
              <a:ext cx="69226" cy="50709"/>
            </a:xfrm>
            <a:prstGeom prst="rect">
              <a:avLst/>
            </a:prstGeom>
            <a:noFill/>
            <a:ln>
              <a:noFill/>
            </a:ln>
          </p:spPr>
          <p:txBody>
            <a:bodyPr anchorCtr="0" anchor="ctr" bIns="25400" lIns="25400" spcFirstLastPara="1" rIns="25400" wrap="square" tIns="25400">
              <a:noAutofit/>
            </a:bodyPr>
            <a:lstStyle/>
            <a:p>
              <a:pPr indent="0" lvl="0" marL="0" marR="0" rtl="0" algn="ctr">
                <a:lnSpc>
                  <a:spcPct val="11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8" name="Google Shape;138;p19"/>
          <p:cNvGrpSpPr/>
          <p:nvPr/>
        </p:nvGrpSpPr>
        <p:grpSpPr>
          <a:xfrm>
            <a:off x="4802909" y="3392111"/>
            <a:ext cx="131421" cy="132432"/>
            <a:chOff x="0" y="0"/>
            <a:chExt cx="69226" cy="69759"/>
          </a:xfrm>
        </p:grpSpPr>
        <p:sp>
          <p:nvSpPr>
            <p:cNvPr id="139" name="Google Shape;139;p19"/>
            <p:cNvSpPr/>
            <p:nvPr/>
          </p:nvSpPr>
          <p:spPr>
            <a:xfrm>
              <a:off x="0" y="0"/>
              <a:ext cx="69226" cy="69759"/>
            </a:xfrm>
            <a:custGeom>
              <a:rect b="b" l="l" r="r" t="t"/>
              <a:pathLst>
                <a:path extrusionOk="0" h="69759" w="69226">
                  <a:moveTo>
                    <a:pt x="0" y="0"/>
                  </a:moveTo>
                  <a:lnTo>
                    <a:pt x="69226" y="0"/>
                  </a:lnTo>
                  <a:lnTo>
                    <a:pt x="69226" y="69759"/>
                  </a:lnTo>
                  <a:lnTo>
                    <a:pt x="0" y="69759"/>
                  </a:lnTo>
                  <a:close/>
                </a:path>
              </a:pathLst>
            </a:custGeom>
            <a:solidFill>
              <a:srgbClr val="000000"/>
            </a:solidFill>
            <a:ln>
              <a:noFill/>
            </a:ln>
          </p:spPr>
        </p:sp>
        <p:sp>
          <p:nvSpPr>
            <p:cNvPr id="140" name="Google Shape;140;p19"/>
            <p:cNvSpPr txBox="1"/>
            <p:nvPr/>
          </p:nvSpPr>
          <p:spPr>
            <a:xfrm>
              <a:off x="0" y="19050"/>
              <a:ext cx="69226" cy="50709"/>
            </a:xfrm>
            <a:prstGeom prst="rect">
              <a:avLst/>
            </a:prstGeom>
            <a:noFill/>
            <a:ln>
              <a:noFill/>
            </a:ln>
          </p:spPr>
          <p:txBody>
            <a:bodyPr anchorCtr="0" anchor="ctr" bIns="25400" lIns="25400" spcFirstLastPara="1" rIns="25400" wrap="square" tIns="25400">
              <a:noAutofit/>
            </a:bodyPr>
            <a:lstStyle/>
            <a:p>
              <a:pPr indent="0" lvl="0" marL="0" marR="0" rtl="0" algn="ctr">
                <a:lnSpc>
                  <a:spcPct val="11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1" name="Google Shape;141;p19"/>
          <p:cNvGrpSpPr/>
          <p:nvPr/>
        </p:nvGrpSpPr>
        <p:grpSpPr>
          <a:xfrm>
            <a:off x="6947188" y="3392111"/>
            <a:ext cx="131421" cy="132432"/>
            <a:chOff x="0" y="0"/>
            <a:chExt cx="69226" cy="69759"/>
          </a:xfrm>
        </p:grpSpPr>
        <p:sp>
          <p:nvSpPr>
            <p:cNvPr id="142" name="Google Shape;142;p19"/>
            <p:cNvSpPr/>
            <p:nvPr/>
          </p:nvSpPr>
          <p:spPr>
            <a:xfrm>
              <a:off x="0" y="0"/>
              <a:ext cx="69226" cy="69759"/>
            </a:xfrm>
            <a:custGeom>
              <a:rect b="b" l="l" r="r" t="t"/>
              <a:pathLst>
                <a:path extrusionOk="0" h="69759" w="69226">
                  <a:moveTo>
                    <a:pt x="0" y="0"/>
                  </a:moveTo>
                  <a:lnTo>
                    <a:pt x="69226" y="0"/>
                  </a:lnTo>
                  <a:lnTo>
                    <a:pt x="69226" y="69759"/>
                  </a:lnTo>
                  <a:lnTo>
                    <a:pt x="0" y="69759"/>
                  </a:lnTo>
                  <a:close/>
                </a:path>
              </a:pathLst>
            </a:custGeom>
            <a:solidFill>
              <a:srgbClr val="000000"/>
            </a:solidFill>
            <a:ln>
              <a:noFill/>
            </a:ln>
          </p:spPr>
        </p:sp>
        <p:sp>
          <p:nvSpPr>
            <p:cNvPr id="143" name="Google Shape;143;p19"/>
            <p:cNvSpPr txBox="1"/>
            <p:nvPr/>
          </p:nvSpPr>
          <p:spPr>
            <a:xfrm>
              <a:off x="0" y="19050"/>
              <a:ext cx="69226" cy="50709"/>
            </a:xfrm>
            <a:prstGeom prst="rect">
              <a:avLst/>
            </a:prstGeom>
            <a:noFill/>
            <a:ln>
              <a:noFill/>
            </a:ln>
          </p:spPr>
          <p:txBody>
            <a:bodyPr anchorCtr="0" anchor="ctr" bIns="25400" lIns="25400" spcFirstLastPara="1" rIns="25400" wrap="square" tIns="25400">
              <a:noAutofit/>
            </a:bodyPr>
            <a:lstStyle/>
            <a:p>
              <a:pPr indent="0" lvl="0" marL="0" marR="0" rtl="0" algn="ctr">
                <a:lnSpc>
                  <a:spcPct val="11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4" name="Google Shape;144;p19"/>
          <p:cNvGrpSpPr/>
          <p:nvPr/>
        </p:nvGrpSpPr>
        <p:grpSpPr>
          <a:xfrm>
            <a:off x="2658629" y="3392111"/>
            <a:ext cx="131421" cy="132432"/>
            <a:chOff x="0" y="0"/>
            <a:chExt cx="69226" cy="69759"/>
          </a:xfrm>
        </p:grpSpPr>
        <p:sp>
          <p:nvSpPr>
            <p:cNvPr id="145" name="Google Shape;145;p19"/>
            <p:cNvSpPr/>
            <p:nvPr/>
          </p:nvSpPr>
          <p:spPr>
            <a:xfrm>
              <a:off x="0" y="0"/>
              <a:ext cx="69226" cy="69759"/>
            </a:xfrm>
            <a:custGeom>
              <a:rect b="b" l="l" r="r" t="t"/>
              <a:pathLst>
                <a:path extrusionOk="0" h="69759" w="69226">
                  <a:moveTo>
                    <a:pt x="0" y="0"/>
                  </a:moveTo>
                  <a:lnTo>
                    <a:pt x="69226" y="0"/>
                  </a:lnTo>
                  <a:lnTo>
                    <a:pt x="69226" y="69759"/>
                  </a:lnTo>
                  <a:lnTo>
                    <a:pt x="0" y="69759"/>
                  </a:lnTo>
                  <a:close/>
                </a:path>
              </a:pathLst>
            </a:custGeom>
            <a:solidFill>
              <a:srgbClr val="000000"/>
            </a:solidFill>
            <a:ln>
              <a:noFill/>
            </a:ln>
          </p:spPr>
        </p:sp>
        <p:sp>
          <p:nvSpPr>
            <p:cNvPr id="146" name="Google Shape;146;p19"/>
            <p:cNvSpPr txBox="1"/>
            <p:nvPr/>
          </p:nvSpPr>
          <p:spPr>
            <a:xfrm>
              <a:off x="0" y="19050"/>
              <a:ext cx="69226" cy="50709"/>
            </a:xfrm>
            <a:prstGeom prst="rect">
              <a:avLst/>
            </a:prstGeom>
            <a:noFill/>
            <a:ln>
              <a:noFill/>
            </a:ln>
          </p:spPr>
          <p:txBody>
            <a:bodyPr anchorCtr="0" anchor="ctr" bIns="25400" lIns="25400" spcFirstLastPara="1" rIns="25400" wrap="square" tIns="25400">
              <a:noAutofit/>
            </a:bodyPr>
            <a:lstStyle/>
            <a:p>
              <a:pPr indent="0" lvl="0" marL="0" marR="0" rtl="0" algn="ctr">
                <a:lnSpc>
                  <a:spcPct val="11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7" name="Google Shape;147;p19"/>
          <p:cNvSpPr txBox="1"/>
          <p:nvPr/>
        </p:nvSpPr>
        <p:spPr>
          <a:xfrm>
            <a:off x="514350" y="3843631"/>
            <a:ext cx="168246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 MAIN POINT</a:t>
            </a:r>
            <a:endParaRPr sz="700"/>
          </a:p>
        </p:txBody>
      </p:sp>
      <p:sp>
        <p:nvSpPr>
          <p:cNvPr id="148" name="Google Shape;148;p19"/>
          <p:cNvSpPr txBox="1"/>
          <p:nvPr/>
        </p:nvSpPr>
        <p:spPr>
          <a:xfrm>
            <a:off x="514350" y="4275909"/>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a:t>
            </a:r>
            <a:endParaRPr sz="700"/>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to discuss. </a:t>
            </a:r>
            <a:endParaRPr sz="700"/>
          </a:p>
        </p:txBody>
      </p:sp>
      <p:sp>
        <p:nvSpPr>
          <p:cNvPr id="149" name="Google Shape;149;p19"/>
          <p:cNvSpPr txBox="1"/>
          <p:nvPr/>
        </p:nvSpPr>
        <p:spPr>
          <a:xfrm>
            <a:off x="2658629" y="3843631"/>
            <a:ext cx="168246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 MAIN POINT</a:t>
            </a:r>
            <a:endParaRPr sz="700"/>
          </a:p>
        </p:txBody>
      </p:sp>
      <p:sp>
        <p:nvSpPr>
          <p:cNvPr id="150" name="Google Shape;150;p19"/>
          <p:cNvSpPr txBox="1"/>
          <p:nvPr/>
        </p:nvSpPr>
        <p:spPr>
          <a:xfrm>
            <a:off x="2658629" y="4275909"/>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a:t>
            </a:r>
            <a:endParaRPr sz="700"/>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to discuss. </a:t>
            </a:r>
            <a:endParaRPr sz="700"/>
          </a:p>
        </p:txBody>
      </p:sp>
      <p:sp>
        <p:nvSpPr>
          <p:cNvPr id="151" name="Google Shape;151;p19"/>
          <p:cNvSpPr txBox="1"/>
          <p:nvPr/>
        </p:nvSpPr>
        <p:spPr>
          <a:xfrm>
            <a:off x="4802909" y="4275909"/>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a:t>
            </a:r>
            <a:endParaRPr sz="700"/>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to discuss. </a:t>
            </a:r>
            <a:endParaRPr sz="700"/>
          </a:p>
        </p:txBody>
      </p:sp>
      <p:sp>
        <p:nvSpPr>
          <p:cNvPr id="152" name="Google Shape;152;p19"/>
          <p:cNvSpPr txBox="1"/>
          <p:nvPr/>
        </p:nvSpPr>
        <p:spPr>
          <a:xfrm>
            <a:off x="6947334" y="4275909"/>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Elaborate on what you want</a:t>
            </a:r>
            <a:endParaRPr sz="700"/>
          </a:p>
          <a:p>
            <a:pPr indent="0" lvl="1" marL="0" marR="0" rtl="0" algn="l">
              <a:lnSpc>
                <a:spcPct val="100000"/>
              </a:lnSpc>
              <a:spcBef>
                <a:spcPts val="0"/>
              </a:spcBef>
              <a:spcAft>
                <a:spcPts val="0"/>
              </a:spcAft>
              <a:buNone/>
            </a:pPr>
            <a:r>
              <a:rPr b="0" i="0" lang="en" sz="1000" u="none" cap="none" strike="noStrike">
                <a:solidFill>
                  <a:srgbClr val="191515"/>
                </a:solidFill>
                <a:latin typeface="Alata"/>
                <a:ea typeface="Alata"/>
                <a:cs typeface="Alata"/>
                <a:sym typeface="Alata"/>
              </a:rPr>
              <a:t>to discuss. </a:t>
            </a:r>
            <a:endParaRPr sz="700"/>
          </a:p>
        </p:txBody>
      </p:sp>
      <p:sp>
        <p:nvSpPr>
          <p:cNvPr id="153" name="Google Shape;153;p19"/>
          <p:cNvSpPr txBox="1"/>
          <p:nvPr/>
        </p:nvSpPr>
        <p:spPr>
          <a:xfrm>
            <a:off x="6947188" y="3843631"/>
            <a:ext cx="168246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 MAIN POINT</a:t>
            </a:r>
            <a:endParaRPr sz="700"/>
          </a:p>
        </p:txBody>
      </p:sp>
      <p:sp>
        <p:nvSpPr>
          <p:cNvPr id="154" name="Google Shape;154;p19"/>
          <p:cNvSpPr txBox="1"/>
          <p:nvPr/>
        </p:nvSpPr>
        <p:spPr>
          <a:xfrm>
            <a:off x="4802909" y="3843631"/>
            <a:ext cx="1682463" cy="169863"/>
          </a:xfrm>
          <a:prstGeom prst="rect">
            <a:avLst/>
          </a:prstGeom>
          <a:noFill/>
          <a:ln>
            <a:noFill/>
          </a:ln>
        </p:spPr>
        <p:txBody>
          <a:bodyPr anchorCtr="0" anchor="t" bIns="0" lIns="0" spcFirstLastPara="1" rIns="0" wrap="square" tIns="0">
            <a:spAutoFit/>
          </a:bodyPr>
          <a:lstStyle/>
          <a:p>
            <a:pPr indent="0" lvl="1" marL="0" marR="0" rtl="0" algn="l">
              <a:lnSpc>
                <a:spcPct val="106002"/>
              </a:lnSpc>
              <a:spcBef>
                <a:spcPts val="0"/>
              </a:spcBef>
              <a:spcAft>
                <a:spcPts val="0"/>
              </a:spcAft>
              <a:buNone/>
            </a:pPr>
            <a:r>
              <a:rPr b="0" i="0" lang="en" sz="1200" u="none" cap="none" strike="noStrike">
                <a:solidFill>
                  <a:srgbClr val="191515"/>
                </a:solidFill>
                <a:latin typeface="Anton"/>
                <a:ea typeface="Anton"/>
                <a:cs typeface="Anton"/>
                <a:sym typeface="Anton"/>
              </a:rPr>
              <a:t>ADD A MAIN POINT</a:t>
            </a:r>
            <a:endParaRPr sz="700"/>
          </a:p>
        </p:txBody>
      </p:sp>
      <p:sp>
        <p:nvSpPr>
          <p:cNvPr id="155" name="Google Shape;155;p19"/>
          <p:cNvSpPr txBox="1"/>
          <p:nvPr/>
        </p:nvSpPr>
        <p:spPr>
          <a:xfrm>
            <a:off x="514350" y="516133"/>
            <a:ext cx="4631123" cy="831151"/>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6200" u="none" cap="none" strike="noStrike">
                <a:solidFill>
                  <a:srgbClr val="191515"/>
                </a:solidFill>
                <a:latin typeface="Anton"/>
                <a:ea typeface="Anton"/>
                <a:cs typeface="Anton"/>
                <a:sym typeface="Anton"/>
              </a:rPr>
              <a:t>TIMELINE PAGE</a:t>
            </a:r>
            <a:endParaRPr sz="700"/>
          </a:p>
        </p:txBody>
      </p:sp>
      <p:sp>
        <p:nvSpPr>
          <p:cNvPr id="156" name="Google Shape;156;p19"/>
          <p:cNvSpPr txBox="1"/>
          <p:nvPr/>
        </p:nvSpPr>
        <p:spPr>
          <a:xfrm>
            <a:off x="5456352" y="632465"/>
            <a:ext cx="3173400" cy="554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191515"/>
                </a:solidFill>
                <a:latin typeface="Anton"/>
                <a:ea typeface="Anton"/>
                <a:cs typeface="Anton"/>
                <a:sym typeface="Anton"/>
              </a:rPr>
              <a:t>PRESENTATIONS ARE COMMUNICATION TOOLS THAT CAN BE USED AS DEMONSTRATIONS, LECTURES, SPEECHES, REPORTS, AND MORE.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EAE8F3"/>
      </a:lt1>
      <a:dk2>
        <a:srgbClr val="191515"/>
      </a:dk2>
      <a:lt2>
        <a:srgbClr val="EAE8F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