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Playfair Display"/>
      <p:regular r:id="rId25"/>
      <p:bold r:id="rId26"/>
      <p:italic r:id="rId27"/>
      <p:boldItalic r:id="rId28"/>
    </p:embeddedFont>
    <p:embeddedFont>
      <p:font typeface="Nunito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Nunito Medium"/>
      <p:regular r:id="rId37"/>
      <p:bold r:id="rId38"/>
      <p:italic r:id="rId39"/>
      <p:boldItalic r:id="rId40"/>
    </p:embeddedFont>
    <p:embeddedFont>
      <p:font typeface="Nunito Light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Medium-boldItalic.fntdata"/><Relationship Id="rId20" Type="http://schemas.openxmlformats.org/officeDocument/2006/relationships/slide" Target="slides/slide15.xml"/><Relationship Id="rId42" Type="http://schemas.openxmlformats.org/officeDocument/2006/relationships/font" Target="fonts/NunitoLight-bold.fntdata"/><Relationship Id="rId41" Type="http://schemas.openxmlformats.org/officeDocument/2006/relationships/font" Target="fonts/NunitoLight-regular.fntdata"/><Relationship Id="rId22" Type="http://schemas.openxmlformats.org/officeDocument/2006/relationships/slide" Target="slides/slide17.xml"/><Relationship Id="rId44" Type="http://schemas.openxmlformats.org/officeDocument/2006/relationships/font" Target="fonts/NunitoLight-boldItalic.fntdata"/><Relationship Id="rId21" Type="http://schemas.openxmlformats.org/officeDocument/2006/relationships/slide" Target="slides/slide16.xml"/><Relationship Id="rId43" Type="http://schemas.openxmlformats.org/officeDocument/2006/relationships/font" Target="fonts/NunitoLight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bold.fntdata"/><Relationship Id="rId25" Type="http://schemas.openxmlformats.org/officeDocument/2006/relationships/font" Target="fonts/PlayfairDisplay-regular.fntdata"/><Relationship Id="rId28" Type="http://schemas.openxmlformats.org/officeDocument/2006/relationships/font" Target="fonts/PlayfairDisplay-boldItalic.fntdata"/><Relationship Id="rId27" Type="http://schemas.openxmlformats.org/officeDocument/2006/relationships/font" Target="fonts/PlayfairDispl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italic.fntdata"/><Relationship Id="rId30" Type="http://schemas.openxmlformats.org/officeDocument/2006/relationships/font" Target="fonts/Nunito-bold.fntdata"/><Relationship Id="rId11" Type="http://schemas.openxmlformats.org/officeDocument/2006/relationships/slide" Target="slides/slide6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5.xml"/><Relationship Id="rId32" Type="http://schemas.openxmlformats.org/officeDocument/2006/relationships/font" Target="fonts/Nunito-bold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bold.fntdata"/><Relationship Id="rId15" Type="http://schemas.openxmlformats.org/officeDocument/2006/relationships/slide" Target="slides/slide10.xml"/><Relationship Id="rId37" Type="http://schemas.openxmlformats.org/officeDocument/2006/relationships/font" Target="fonts/NunitoMedium-regular.fntdata"/><Relationship Id="rId14" Type="http://schemas.openxmlformats.org/officeDocument/2006/relationships/slide" Target="slides/slide9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2.xml"/><Relationship Id="rId39" Type="http://schemas.openxmlformats.org/officeDocument/2006/relationships/font" Target="fonts/NunitoMedium-italic.fntdata"/><Relationship Id="rId16" Type="http://schemas.openxmlformats.org/officeDocument/2006/relationships/slide" Target="slides/slide11.xml"/><Relationship Id="rId38" Type="http://schemas.openxmlformats.org/officeDocument/2006/relationships/font" Target="fonts/NunitoMedium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f8f9417bb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g2ef8f9417bb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f8f9417bb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2ef8f9417bb_2_1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f8f9417bb_2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2ef8f9417bb_2_1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ef8f9417bb_2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2ef8f9417bb_2_1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ef8f9417bb_2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2ef8f9417bb_2_1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f8f9417bb_2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ef8f9417bb_2_1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ef8f9417bb_2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ef8f9417bb_2_1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ef8f9417bb_2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ef8f9417bb_2_1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f8f9417bb_2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ef8f9417bb_2_2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ef8f9417bb_2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ef8f9417bb_2_2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ef8f9417bb_2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ef8f9417bb_2_2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ef8f9417bb_2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2ef8f9417bb_2_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ef8f9417bb_2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g2ef8f9417bb_2_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ef8f9417bb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2ef8f9417bb_2_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f8f9417bb_2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2ef8f9417bb_2_1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f8f9417bb_2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2ef8f9417bb_2_1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f8f9417bb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2ef8f9417bb_2_1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ef8f9417bb_2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2ef8f9417bb_2_1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ef8f9417bb_2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2ef8f9417bb_2_1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27245" l="0" r="0" t="17857"/>
          <a:stretch/>
        </p:blipFill>
        <p:spPr>
          <a:xfrm>
            <a:off x="-115175" y="0"/>
            <a:ext cx="9374351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204631" y="2203799"/>
            <a:ext cx="4734738" cy="5760720"/>
            <a:chOff x="0" y="0"/>
            <a:chExt cx="660400" cy="812800"/>
          </a:xfrm>
        </p:grpSpPr>
        <p:sp>
          <p:nvSpPr>
            <p:cNvPr id="13" name="Google Shape;13;p2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 txBox="1"/>
            <p:nvPr/>
          </p:nvSpPr>
          <p:spPr>
            <a:xfrm>
              <a:off x="0" y="88900"/>
              <a:ext cx="6603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2382150" y="2913525"/>
            <a:ext cx="4379700" cy="158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2424150" y="4426325"/>
            <a:ext cx="4295700" cy="4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b="8915" l="0" r="0" t="8915"/>
          <a:stretch/>
        </p:blipFill>
        <p:spPr>
          <a:xfrm>
            <a:off x="-35725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>
            <p:ph type="title"/>
          </p:nvPr>
        </p:nvSpPr>
        <p:spPr>
          <a:xfrm>
            <a:off x="159300" y="3590375"/>
            <a:ext cx="3252600" cy="6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b="16643" l="1370" r="0" t="260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/>
          </a:blip>
          <a:srcRect b="20171" l="5401" r="0" t="2098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/>
          <p:nvPr>
            <p:ph type="title"/>
          </p:nvPr>
        </p:nvSpPr>
        <p:spPr>
          <a:xfrm>
            <a:off x="311700" y="445025"/>
            <a:ext cx="288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2659575"/>
            <a:ext cx="3999900" cy="19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2659675"/>
            <a:ext cx="3999900" cy="19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/>
          </a:blip>
          <a:srcRect b="8612" l="0" r="0" t="8653"/>
          <a:stretch/>
        </p:blipFill>
        <p:spPr>
          <a:xfrm>
            <a:off x="0" y="0"/>
            <a:ext cx="932745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/>
          </a:blip>
          <a:srcRect b="9884" l="0" r="1215" t="9948"/>
          <a:stretch/>
        </p:blipFill>
        <p:spPr>
          <a:xfrm>
            <a:off x="-114000" y="0"/>
            <a:ext cx="92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/>
          <p:nvPr>
            <p:ph type="title"/>
          </p:nvPr>
        </p:nvSpPr>
        <p:spPr>
          <a:xfrm>
            <a:off x="490250" y="450150"/>
            <a:ext cx="50682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8"/>
          <p:cNvPicPr preferRelativeResize="0"/>
          <p:nvPr/>
        </p:nvPicPr>
        <p:blipFill rotWithShape="1">
          <a:blip r:embed="rId2">
            <a:alphaModFix/>
          </a:blip>
          <a:srcRect b="8265" l="24725" r="9549" t="36225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 b="10083" l="2903" r="0" t="10075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" name="Google Shape;50;p9"/>
          <p:cNvGrpSpPr/>
          <p:nvPr/>
        </p:nvGrpSpPr>
        <p:grpSpPr>
          <a:xfrm>
            <a:off x="2204631" y="3527399"/>
            <a:ext cx="4734738" cy="5760720"/>
            <a:chOff x="0" y="0"/>
            <a:chExt cx="660400" cy="812800"/>
          </a:xfrm>
        </p:grpSpPr>
        <p:sp>
          <p:nvSpPr>
            <p:cNvPr id="51" name="Google Shape;51;p9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9"/>
            <p:cNvSpPr txBox="1"/>
            <p:nvPr/>
          </p:nvSpPr>
          <p:spPr>
            <a:xfrm>
              <a:off x="0" y="88900"/>
              <a:ext cx="6603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" name="Google Shape;53;p9"/>
          <p:cNvSpPr txBox="1"/>
          <p:nvPr>
            <p:ph idx="1" type="body"/>
          </p:nvPr>
        </p:nvSpPr>
        <p:spPr>
          <a:xfrm>
            <a:off x="2637300" y="4230575"/>
            <a:ext cx="386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40" Type="http://schemas.openxmlformats.org/officeDocument/2006/relationships/image" Target="../media/image48.png"/><Relationship Id="rId20" Type="http://schemas.openxmlformats.org/officeDocument/2006/relationships/image" Target="../media/image38.png"/><Relationship Id="rId41" Type="http://schemas.openxmlformats.org/officeDocument/2006/relationships/image" Target="../media/image54.png"/><Relationship Id="rId22" Type="http://schemas.openxmlformats.org/officeDocument/2006/relationships/image" Target="../media/image33.png"/><Relationship Id="rId21" Type="http://schemas.openxmlformats.org/officeDocument/2006/relationships/image" Target="../media/image32.png"/><Relationship Id="rId24" Type="http://schemas.openxmlformats.org/officeDocument/2006/relationships/image" Target="../media/image30.png"/><Relationship Id="rId23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45.png"/><Relationship Id="rId9" Type="http://schemas.openxmlformats.org/officeDocument/2006/relationships/image" Target="../media/image19.png"/><Relationship Id="rId26" Type="http://schemas.openxmlformats.org/officeDocument/2006/relationships/image" Target="../media/image34.png"/><Relationship Id="rId25" Type="http://schemas.openxmlformats.org/officeDocument/2006/relationships/image" Target="../media/image53.png"/><Relationship Id="rId28" Type="http://schemas.openxmlformats.org/officeDocument/2006/relationships/image" Target="../media/image42.png"/><Relationship Id="rId27" Type="http://schemas.openxmlformats.org/officeDocument/2006/relationships/image" Target="../media/image3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29" Type="http://schemas.openxmlformats.org/officeDocument/2006/relationships/image" Target="../media/image40.png"/><Relationship Id="rId7" Type="http://schemas.openxmlformats.org/officeDocument/2006/relationships/image" Target="../media/image12.png"/><Relationship Id="rId8" Type="http://schemas.openxmlformats.org/officeDocument/2006/relationships/image" Target="../media/image20.png"/><Relationship Id="rId31" Type="http://schemas.openxmlformats.org/officeDocument/2006/relationships/image" Target="../media/image41.png"/><Relationship Id="rId30" Type="http://schemas.openxmlformats.org/officeDocument/2006/relationships/image" Target="../media/image50.png"/><Relationship Id="rId11" Type="http://schemas.openxmlformats.org/officeDocument/2006/relationships/image" Target="../media/image17.png"/><Relationship Id="rId33" Type="http://schemas.openxmlformats.org/officeDocument/2006/relationships/image" Target="../media/image44.png"/><Relationship Id="rId10" Type="http://schemas.openxmlformats.org/officeDocument/2006/relationships/image" Target="../media/image23.png"/><Relationship Id="rId32" Type="http://schemas.openxmlformats.org/officeDocument/2006/relationships/image" Target="../media/image46.png"/><Relationship Id="rId13" Type="http://schemas.openxmlformats.org/officeDocument/2006/relationships/image" Target="../media/image22.png"/><Relationship Id="rId35" Type="http://schemas.openxmlformats.org/officeDocument/2006/relationships/image" Target="../media/image52.png"/><Relationship Id="rId12" Type="http://schemas.openxmlformats.org/officeDocument/2006/relationships/image" Target="../media/image18.png"/><Relationship Id="rId34" Type="http://schemas.openxmlformats.org/officeDocument/2006/relationships/image" Target="../media/image55.png"/><Relationship Id="rId15" Type="http://schemas.openxmlformats.org/officeDocument/2006/relationships/image" Target="../media/image24.png"/><Relationship Id="rId37" Type="http://schemas.openxmlformats.org/officeDocument/2006/relationships/image" Target="../media/image47.png"/><Relationship Id="rId14" Type="http://schemas.openxmlformats.org/officeDocument/2006/relationships/image" Target="../media/image27.png"/><Relationship Id="rId36" Type="http://schemas.openxmlformats.org/officeDocument/2006/relationships/image" Target="../media/image56.png"/><Relationship Id="rId17" Type="http://schemas.openxmlformats.org/officeDocument/2006/relationships/image" Target="../media/image28.png"/><Relationship Id="rId39" Type="http://schemas.openxmlformats.org/officeDocument/2006/relationships/image" Target="../media/image49.png"/><Relationship Id="rId16" Type="http://schemas.openxmlformats.org/officeDocument/2006/relationships/image" Target="../media/image31.png"/><Relationship Id="rId38" Type="http://schemas.openxmlformats.org/officeDocument/2006/relationships/image" Target="../media/image51.png"/><Relationship Id="rId19" Type="http://schemas.openxmlformats.org/officeDocument/2006/relationships/image" Target="../media/image26.png"/><Relationship Id="rId18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1"/>
          <p:cNvPicPr preferRelativeResize="0"/>
          <p:nvPr/>
        </p:nvPicPr>
        <p:blipFill rotWithShape="1">
          <a:blip r:embed="rId3">
            <a:alphaModFix/>
          </a:blip>
          <a:srcRect b="27245" l="0" r="0" t="17857"/>
          <a:stretch/>
        </p:blipFill>
        <p:spPr>
          <a:xfrm>
            <a:off x="-115175" y="0"/>
            <a:ext cx="9374351" cy="5143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11"/>
          <p:cNvGrpSpPr/>
          <p:nvPr/>
        </p:nvGrpSpPr>
        <p:grpSpPr>
          <a:xfrm>
            <a:off x="2482453" y="2316827"/>
            <a:ext cx="4179094" cy="5143500"/>
            <a:chOff x="0" y="0"/>
            <a:chExt cx="660400" cy="812800"/>
          </a:xfrm>
        </p:grpSpPr>
        <p:sp>
          <p:nvSpPr>
            <p:cNvPr id="62" name="Google Shape;62;p11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1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" name="Google Shape;64;p11"/>
          <p:cNvSpPr txBox="1"/>
          <p:nvPr/>
        </p:nvSpPr>
        <p:spPr>
          <a:xfrm>
            <a:off x="3832735" y="2791307"/>
            <a:ext cx="1478531" cy="2880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SIMPLE</a:t>
            </a:r>
            <a:endParaRPr sz="700"/>
          </a:p>
        </p:txBody>
      </p:sp>
      <p:sp>
        <p:nvSpPr>
          <p:cNvPr id="65" name="Google Shape;65;p11"/>
          <p:cNvSpPr txBox="1"/>
          <p:nvPr/>
        </p:nvSpPr>
        <p:spPr>
          <a:xfrm>
            <a:off x="3846775" y="4600575"/>
            <a:ext cx="1450452" cy="2880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SLIDES</a:t>
            </a:r>
            <a:endParaRPr sz="700"/>
          </a:p>
        </p:txBody>
      </p:sp>
      <p:sp>
        <p:nvSpPr>
          <p:cNvPr id="66" name="Google Shape;66;p11"/>
          <p:cNvSpPr txBox="1"/>
          <p:nvPr/>
        </p:nvSpPr>
        <p:spPr>
          <a:xfrm>
            <a:off x="2295702" y="3321241"/>
            <a:ext cx="4552596" cy="100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CHURCH</a:t>
            </a:r>
            <a:endParaRPr sz="700"/>
          </a:p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BACKGROUND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b="20171" l="5401" r="0" t="2098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973931" y="3569018"/>
            <a:ext cx="2502694" cy="755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For with God nothing shall be impossible.</a:t>
            </a:r>
            <a:endParaRPr sz="700"/>
          </a:p>
        </p:txBody>
      </p:sp>
      <p:sp>
        <p:nvSpPr>
          <p:cNvPr id="143" name="Google Shape;143;p20"/>
          <p:cNvSpPr txBox="1"/>
          <p:nvPr/>
        </p:nvSpPr>
        <p:spPr>
          <a:xfrm>
            <a:off x="5231606" y="3769043"/>
            <a:ext cx="4179094" cy="35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LUKE 1:37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1"/>
          <p:cNvPicPr preferRelativeResize="0"/>
          <p:nvPr/>
        </p:nvPicPr>
        <p:blipFill rotWithShape="1">
          <a:blip r:embed="rId3">
            <a:alphaModFix/>
          </a:blip>
          <a:srcRect b="2531" l="0" r="0" t="16332"/>
          <a:stretch/>
        </p:blipFill>
        <p:spPr>
          <a:xfrm>
            <a:off x="-123350" y="0"/>
            <a:ext cx="9267348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21"/>
          <p:cNvGrpSpPr/>
          <p:nvPr/>
        </p:nvGrpSpPr>
        <p:grpSpPr>
          <a:xfrm rot="5400000">
            <a:off x="-334186" y="906456"/>
            <a:ext cx="2706103" cy="3330588"/>
            <a:chOff x="0" y="0"/>
            <a:chExt cx="660400" cy="812800"/>
          </a:xfrm>
        </p:grpSpPr>
        <p:sp>
          <p:nvSpPr>
            <p:cNvPr id="150" name="Google Shape;150;p21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1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152;p21"/>
          <p:cNvGrpSpPr/>
          <p:nvPr/>
        </p:nvGrpSpPr>
        <p:grpSpPr>
          <a:xfrm>
            <a:off x="276537" y="1630390"/>
            <a:ext cx="4179094" cy="1786280"/>
            <a:chOff x="0" y="-257175"/>
            <a:chExt cx="11144250" cy="4763413"/>
          </a:xfrm>
        </p:grpSpPr>
        <p:sp>
          <p:nvSpPr>
            <p:cNvPr id="153" name="Google Shape;153;p21"/>
            <p:cNvSpPr txBox="1"/>
            <p:nvPr/>
          </p:nvSpPr>
          <p:spPr>
            <a:xfrm>
              <a:off x="0" y="-257175"/>
              <a:ext cx="5572125" cy="2995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210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Be joyful in hope, patient in affliction, faithful in prayer.</a:t>
              </a:r>
              <a:endParaRPr sz="700"/>
            </a:p>
          </p:txBody>
        </p:sp>
        <p:sp>
          <p:nvSpPr>
            <p:cNvPr id="154" name="Google Shape;154;p21"/>
            <p:cNvSpPr txBox="1"/>
            <p:nvPr/>
          </p:nvSpPr>
          <p:spPr>
            <a:xfrm>
              <a:off x="0" y="3644543"/>
              <a:ext cx="11144250" cy="8616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210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ROMANS 12:12</a:t>
              </a:r>
              <a:endParaRPr sz="700"/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/>
          <p:cNvPicPr preferRelativeResize="0"/>
          <p:nvPr/>
        </p:nvPicPr>
        <p:blipFill rotWithShape="1">
          <a:blip r:embed="rId3">
            <a:alphaModFix/>
          </a:blip>
          <a:srcRect b="2414" l="7806" r="23775" t="7818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/>
          <p:nvPr/>
        </p:nvSpPr>
        <p:spPr>
          <a:xfrm>
            <a:off x="4336256" y="1708670"/>
            <a:ext cx="4179094" cy="755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Faith, hope, love, these three;</a:t>
            </a:r>
            <a:endParaRPr sz="700"/>
          </a:p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but the greatest of these is love.</a:t>
            </a:r>
            <a:endParaRPr sz="700"/>
          </a:p>
        </p:txBody>
      </p:sp>
      <p:sp>
        <p:nvSpPr>
          <p:cNvPr id="161" name="Google Shape;161;p22"/>
          <p:cNvSpPr txBox="1"/>
          <p:nvPr/>
        </p:nvSpPr>
        <p:spPr>
          <a:xfrm>
            <a:off x="4336256" y="2824163"/>
            <a:ext cx="4179094" cy="355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1 CORINTHIANS 13:13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 b="0" l="0" r="0" t="10015"/>
          <a:stretch/>
        </p:blipFill>
        <p:spPr>
          <a:xfrm>
            <a:off x="-53600" y="0"/>
            <a:ext cx="9251200" cy="520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23"/>
          <p:cNvGrpSpPr/>
          <p:nvPr/>
        </p:nvGrpSpPr>
        <p:grpSpPr>
          <a:xfrm>
            <a:off x="316970" y="1028700"/>
            <a:ext cx="3343275" cy="4114800"/>
            <a:chOff x="0" y="0"/>
            <a:chExt cx="660400" cy="812800"/>
          </a:xfrm>
        </p:grpSpPr>
        <p:sp>
          <p:nvSpPr>
            <p:cNvPr id="168" name="Google Shape;168;p23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3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23"/>
          <p:cNvSpPr txBox="1"/>
          <p:nvPr/>
        </p:nvSpPr>
        <p:spPr>
          <a:xfrm>
            <a:off x="603745" y="1588716"/>
            <a:ext cx="2769725" cy="2667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But they who wait</a:t>
            </a:r>
            <a:endParaRPr sz="700"/>
          </a:p>
          <a:p>
            <a:pPr indent="0" lvl="0" marL="0" marR="0" rtl="0" algn="ctr">
              <a:lnSpc>
                <a:spcPct val="210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for the Lord shall renew their strength; they shall mount up with wings like eagles; they shall run and not be weary; they shall walk and not faint.</a:t>
            </a:r>
            <a:endParaRPr sz="700"/>
          </a:p>
        </p:txBody>
      </p:sp>
      <p:sp>
        <p:nvSpPr>
          <p:cNvPr id="171" name="Google Shape;171;p23"/>
          <p:cNvSpPr txBox="1"/>
          <p:nvPr/>
        </p:nvSpPr>
        <p:spPr>
          <a:xfrm>
            <a:off x="-100940" y="4448505"/>
            <a:ext cx="4179094" cy="35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ISAIAH 40:31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4"/>
          <p:cNvPicPr preferRelativeResize="0"/>
          <p:nvPr/>
        </p:nvPicPr>
        <p:blipFill rotWithShape="1">
          <a:blip r:embed="rId3">
            <a:alphaModFix/>
          </a:blip>
          <a:srcRect b="8612" l="0" r="0" t="8653"/>
          <a:stretch/>
        </p:blipFill>
        <p:spPr>
          <a:xfrm>
            <a:off x="0" y="0"/>
            <a:ext cx="932745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4"/>
          <p:cNvGrpSpPr/>
          <p:nvPr/>
        </p:nvGrpSpPr>
        <p:grpSpPr>
          <a:xfrm rot="10800000">
            <a:off x="326181" y="-1790700"/>
            <a:ext cx="3343275" cy="4114800"/>
            <a:chOff x="0" y="0"/>
            <a:chExt cx="660400" cy="812800"/>
          </a:xfrm>
        </p:grpSpPr>
        <p:sp>
          <p:nvSpPr>
            <p:cNvPr id="178" name="Google Shape;178;p24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4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24"/>
          <p:cNvSpPr txBox="1"/>
          <p:nvPr/>
        </p:nvSpPr>
        <p:spPr>
          <a:xfrm>
            <a:off x="-91728" y="385763"/>
            <a:ext cx="4179094" cy="755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one another</a:t>
            </a:r>
            <a:endParaRPr sz="700"/>
          </a:p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as I have loved you.</a:t>
            </a:r>
            <a:endParaRPr sz="700"/>
          </a:p>
        </p:txBody>
      </p:sp>
      <p:sp>
        <p:nvSpPr>
          <p:cNvPr id="181" name="Google Shape;181;p24"/>
          <p:cNvSpPr txBox="1"/>
          <p:nvPr/>
        </p:nvSpPr>
        <p:spPr>
          <a:xfrm>
            <a:off x="-91728" y="1414463"/>
            <a:ext cx="4179094" cy="355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JOHN 15:12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5"/>
          <p:cNvPicPr preferRelativeResize="0"/>
          <p:nvPr/>
        </p:nvPicPr>
        <p:blipFill rotWithShape="1">
          <a:blip r:embed="rId3">
            <a:alphaModFix/>
          </a:blip>
          <a:srcRect b="8265" l="24725" r="9549" t="36225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Google Shape;187;p25"/>
          <p:cNvGrpSpPr/>
          <p:nvPr/>
        </p:nvGrpSpPr>
        <p:grpSpPr>
          <a:xfrm>
            <a:off x="5382816" y="1028700"/>
            <a:ext cx="3343275" cy="4114800"/>
            <a:chOff x="0" y="0"/>
            <a:chExt cx="660400" cy="812800"/>
          </a:xfrm>
        </p:grpSpPr>
        <p:sp>
          <p:nvSpPr>
            <p:cNvPr id="188" name="Google Shape;188;p25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5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5"/>
          <p:cNvSpPr txBox="1"/>
          <p:nvPr/>
        </p:nvSpPr>
        <p:spPr>
          <a:xfrm>
            <a:off x="5853827" y="1588716"/>
            <a:ext cx="2401253" cy="2667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Have I not commanded you? Be strong and courageous. Do not be frightened, and do not be dismayed, for the Lord your God is with you wherever you go.</a:t>
            </a:r>
            <a:endParaRPr sz="700"/>
          </a:p>
        </p:txBody>
      </p:sp>
      <p:sp>
        <p:nvSpPr>
          <p:cNvPr id="191" name="Google Shape;191;p25"/>
          <p:cNvSpPr txBox="1"/>
          <p:nvPr/>
        </p:nvSpPr>
        <p:spPr>
          <a:xfrm>
            <a:off x="4964906" y="4448505"/>
            <a:ext cx="4179094" cy="35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JOSHUA 1:9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6"/>
          <p:cNvPicPr preferRelativeResize="0"/>
          <p:nvPr/>
        </p:nvPicPr>
        <p:blipFill rotWithShape="1">
          <a:blip r:embed="rId3">
            <a:alphaModFix/>
          </a:blip>
          <a:srcRect b="10083" l="2903" r="0" t="10075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26"/>
          <p:cNvGrpSpPr/>
          <p:nvPr/>
        </p:nvGrpSpPr>
        <p:grpSpPr>
          <a:xfrm>
            <a:off x="2900363" y="3086100"/>
            <a:ext cx="3343275" cy="4114800"/>
            <a:chOff x="0" y="0"/>
            <a:chExt cx="660400" cy="812800"/>
          </a:xfrm>
        </p:grpSpPr>
        <p:sp>
          <p:nvSpPr>
            <p:cNvPr id="198" name="Google Shape;198;p26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6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" name="Google Shape;200;p26"/>
          <p:cNvSpPr txBox="1"/>
          <p:nvPr/>
        </p:nvSpPr>
        <p:spPr>
          <a:xfrm>
            <a:off x="3655746" y="3471863"/>
            <a:ext cx="1832509" cy="755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 am the light</a:t>
            </a:r>
            <a:endParaRPr sz="700"/>
          </a:p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of the world.</a:t>
            </a:r>
            <a:endParaRPr sz="700"/>
          </a:p>
        </p:txBody>
      </p:sp>
      <p:sp>
        <p:nvSpPr>
          <p:cNvPr id="201" name="Google Shape;201;p26"/>
          <p:cNvSpPr txBox="1"/>
          <p:nvPr/>
        </p:nvSpPr>
        <p:spPr>
          <a:xfrm>
            <a:off x="2482453" y="4500563"/>
            <a:ext cx="4179094" cy="35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JOHN 8:12 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7"/>
          <p:cNvPicPr preferRelativeResize="0"/>
          <p:nvPr/>
        </p:nvPicPr>
        <p:blipFill rotWithShape="1">
          <a:blip r:embed="rId3">
            <a:alphaModFix/>
          </a:blip>
          <a:srcRect b="9884" l="0" r="1215" t="9948"/>
          <a:stretch/>
        </p:blipFill>
        <p:spPr>
          <a:xfrm>
            <a:off x="-114000" y="0"/>
            <a:ext cx="9257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27"/>
          <p:cNvGrpSpPr/>
          <p:nvPr/>
        </p:nvGrpSpPr>
        <p:grpSpPr>
          <a:xfrm>
            <a:off x="417910" y="2798445"/>
            <a:ext cx="3343275" cy="4114800"/>
            <a:chOff x="0" y="0"/>
            <a:chExt cx="660400" cy="812800"/>
          </a:xfrm>
        </p:grpSpPr>
        <p:sp>
          <p:nvSpPr>
            <p:cNvPr id="208" name="Google Shape;208;p27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7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27"/>
          <p:cNvSpPr txBox="1"/>
          <p:nvPr/>
        </p:nvSpPr>
        <p:spPr>
          <a:xfrm>
            <a:off x="0" y="3424238"/>
            <a:ext cx="4179094" cy="755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For we walk by faith,</a:t>
            </a:r>
            <a:endParaRPr sz="700"/>
          </a:p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not by sight.</a:t>
            </a:r>
            <a:endParaRPr sz="700"/>
          </a:p>
        </p:txBody>
      </p:sp>
      <p:sp>
        <p:nvSpPr>
          <p:cNvPr id="211" name="Google Shape;211;p27"/>
          <p:cNvSpPr txBox="1"/>
          <p:nvPr/>
        </p:nvSpPr>
        <p:spPr>
          <a:xfrm>
            <a:off x="0" y="4500563"/>
            <a:ext cx="4179094" cy="35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2 CORINTHIANS 5:7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BE8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28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217" name="Google Shape;217;p28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8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28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220" name="Google Shape;220;p28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8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28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223" name="Google Shape;223;p2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28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226" name="Google Shape;226;p2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28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229" name="Google Shape;229;p2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28"/>
          <p:cNvGrpSpPr/>
          <p:nvPr/>
        </p:nvGrpSpPr>
        <p:grpSpPr>
          <a:xfrm>
            <a:off x="1239578" y="4048637"/>
            <a:ext cx="377102" cy="385940"/>
            <a:chOff x="0" y="-19050"/>
            <a:chExt cx="812800" cy="831850"/>
          </a:xfrm>
        </p:grpSpPr>
        <p:sp>
          <p:nvSpPr>
            <p:cNvPr id="232" name="Google Shape;232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28"/>
          <p:cNvGrpSpPr/>
          <p:nvPr/>
        </p:nvGrpSpPr>
        <p:grpSpPr>
          <a:xfrm>
            <a:off x="1706359" y="4048637"/>
            <a:ext cx="377102" cy="385940"/>
            <a:chOff x="0" y="-19050"/>
            <a:chExt cx="812800" cy="831850"/>
          </a:xfrm>
        </p:grpSpPr>
        <p:sp>
          <p:nvSpPr>
            <p:cNvPr id="235" name="Google Shape;235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28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238" name="Google Shape;238;p28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239" name="Google Shape;239;p28"/>
          <p:cNvSpPr txBox="1"/>
          <p:nvPr/>
        </p:nvSpPr>
        <p:spPr>
          <a:xfrm>
            <a:off x="873885" y="2181217"/>
            <a:ext cx="15753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PLAYFAIR DISPLAY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NUNITO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PLAYFAIR DISPLAY</a:t>
            </a:r>
            <a:endParaRPr sz="700"/>
          </a:p>
        </p:txBody>
      </p:sp>
      <p:sp>
        <p:nvSpPr>
          <p:cNvPr id="240" name="Google Shape;240;p28"/>
          <p:cNvSpPr txBox="1"/>
          <p:nvPr/>
        </p:nvSpPr>
        <p:spPr>
          <a:xfrm>
            <a:off x="1122785" y="4496318"/>
            <a:ext cx="610687" cy="90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#000000</a:t>
            </a:r>
            <a:endParaRPr sz="700"/>
          </a:p>
        </p:txBody>
      </p:sp>
      <p:sp>
        <p:nvSpPr>
          <p:cNvPr id="241" name="Google Shape;241;p28"/>
          <p:cNvSpPr txBox="1"/>
          <p:nvPr/>
        </p:nvSpPr>
        <p:spPr>
          <a:xfrm>
            <a:off x="1589567" y="4496318"/>
            <a:ext cx="610687" cy="90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#FAEBE8</a:t>
            </a:r>
            <a:endParaRPr sz="700"/>
          </a:p>
        </p:txBody>
      </p:sp>
      <p:sp>
        <p:nvSpPr>
          <p:cNvPr id="242" name="Google Shape;242;p28"/>
          <p:cNvSpPr txBox="1"/>
          <p:nvPr/>
        </p:nvSpPr>
        <p:spPr>
          <a:xfrm>
            <a:off x="2105002" y="666317"/>
            <a:ext cx="4933995" cy="261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2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 sz="700"/>
          </a:p>
        </p:txBody>
      </p:sp>
      <p:sp>
        <p:nvSpPr>
          <p:cNvPr id="243" name="Google Shape;243;p28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244" name="Google Shape;244;p28"/>
          <p:cNvSpPr txBox="1"/>
          <p:nvPr/>
        </p:nvSpPr>
        <p:spPr>
          <a:xfrm>
            <a:off x="1481016" y="163987"/>
            <a:ext cx="6181968" cy="477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RESOURCE PAGE</a:t>
            </a:r>
            <a:endParaRPr sz="700"/>
          </a:p>
        </p:txBody>
      </p:sp>
      <p:sp>
        <p:nvSpPr>
          <p:cNvPr id="245" name="Google Shape;245;p28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246" name="Google Shape;246;p28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247" name="Google Shape;247;p28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248" name="Google Shape;248;p28"/>
          <p:cNvSpPr/>
          <p:nvPr/>
        </p:nvSpPr>
        <p:spPr>
          <a:xfrm>
            <a:off x="4009365" y="1730823"/>
            <a:ext cx="349464" cy="300540"/>
          </a:xfrm>
          <a:custGeom>
            <a:rect b="b" l="l" r="r" t="t"/>
            <a:pathLst>
              <a:path extrusionOk="0" h="601079" w="698929">
                <a:moveTo>
                  <a:pt x="0" y="0"/>
                </a:moveTo>
                <a:lnTo>
                  <a:pt x="698929" y="0"/>
                </a:lnTo>
                <a:lnTo>
                  <a:pt x="698929" y="601078"/>
                </a:lnTo>
                <a:lnTo>
                  <a:pt x="0" y="601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28"/>
          <p:cNvSpPr/>
          <p:nvPr/>
        </p:nvSpPr>
        <p:spPr>
          <a:xfrm>
            <a:off x="7575755" y="1730823"/>
            <a:ext cx="248379" cy="343237"/>
          </a:xfrm>
          <a:custGeom>
            <a:rect b="b" l="l" r="r" t="t"/>
            <a:pathLst>
              <a:path extrusionOk="0" h="686473" w="496757">
                <a:moveTo>
                  <a:pt x="0" y="0"/>
                </a:moveTo>
                <a:lnTo>
                  <a:pt x="496758" y="0"/>
                </a:lnTo>
                <a:lnTo>
                  <a:pt x="496758" y="686473"/>
                </a:lnTo>
                <a:lnTo>
                  <a:pt x="0" y="68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28"/>
          <p:cNvSpPr/>
          <p:nvPr/>
        </p:nvSpPr>
        <p:spPr>
          <a:xfrm>
            <a:off x="7174649" y="1749107"/>
            <a:ext cx="204632" cy="306669"/>
          </a:xfrm>
          <a:custGeom>
            <a:rect b="b" l="l" r="r" t="t"/>
            <a:pathLst>
              <a:path extrusionOk="0" h="613337" w="409263">
                <a:moveTo>
                  <a:pt x="0" y="0"/>
                </a:moveTo>
                <a:lnTo>
                  <a:pt x="409263" y="0"/>
                </a:lnTo>
                <a:lnTo>
                  <a:pt x="409263" y="613337"/>
                </a:lnTo>
                <a:lnTo>
                  <a:pt x="0" y="613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28"/>
          <p:cNvSpPr/>
          <p:nvPr/>
        </p:nvSpPr>
        <p:spPr>
          <a:xfrm>
            <a:off x="6640618" y="1749107"/>
            <a:ext cx="339371" cy="306669"/>
          </a:xfrm>
          <a:custGeom>
            <a:rect b="b" l="l" r="r" t="t"/>
            <a:pathLst>
              <a:path extrusionOk="0" h="613337" w="678743">
                <a:moveTo>
                  <a:pt x="0" y="0"/>
                </a:moveTo>
                <a:lnTo>
                  <a:pt x="678743" y="0"/>
                </a:lnTo>
                <a:lnTo>
                  <a:pt x="678743" y="613337"/>
                </a:lnTo>
                <a:lnTo>
                  <a:pt x="0" y="613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28"/>
          <p:cNvSpPr/>
          <p:nvPr/>
        </p:nvSpPr>
        <p:spPr>
          <a:xfrm>
            <a:off x="6139290" y="1749107"/>
            <a:ext cx="306668" cy="306669"/>
          </a:xfrm>
          <a:custGeom>
            <a:rect b="b" l="l" r="r" t="t"/>
            <a:pathLst>
              <a:path extrusionOk="0" h="613337" w="613337">
                <a:moveTo>
                  <a:pt x="0" y="0"/>
                </a:moveTo>
                <a:lnTo>
                  <a:pt x="613336" y="0"/>
                </a:lnTo>
                <a:lnTo>
                  <a:pt x="613336" y="613337"/>
                </a:lnTo>
                <a:lnTo>
                  <a:pt x="0" y="613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28"/>
          <p:cNvSpPr/>
          <p:nvPr/>
        </p:nvSpPr>
        <p:spPr>
          <a:xfrm>
            <a:off x="5525064" y="1752171"/>
            <a:ext cx="419565" cy="257842"/>
          </a:xfrm>
          <a:custGeom>
            <a:rect b="b" l="l" r="r" t="t"/>
            <a:pathLst>
              <a:path extrusionOk="0" h="515684" w="839130">
                <a:moveTo>
                  <a:pt x="0" y="0"/>
                </a:moveTo>
                <a:lnTo>
                  <a:pt x="839130" y="0"/>
                </a:lnTo>
                <a:lnTo>
                  <a:pt x="839130" y="515684"/>
                </a:lnTo>
                <a:lnTo>
                  <a:pt x="0" y="515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28"/>
          <p:cNvSpPr/>
          <p:nvPr/>
        </p:nvSpPr>
        <p:spPr>
          <a:xfrm>
            <a:off x="4553489" y="1730823"/>
            <a:ext cx="343236" cy="343237"/>
          </a:xfrm>
          <a:custGeom>
            <a:rect b="b" l="l" r="r" t="t"/>
            <a:pathLst>
              <a:path extrusionOk="0" h="686473" w="686473">
                <a:moveTo>
                  <a:pt x="0" y="0"/>
                </a:moveTo>
                <a:lnTo>
                  <a:pt x="686474" y="0"/>
                </a:lnTo>
                <a:lnTo>
                  <a:pt x="686474" y="686473"/>
                </a:lnTo>
                <a:lnTo>
                  <a:pt x="0" y="68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28"/>
          <p:cNvSpPr/>
          <p:nvPr/>
        </p:nvSpPr>
        <p:spPr>
          <a:xfrm>
            <a:off x="5091386" y="1730823"/>
            <a:ext cx="239018" cy="343237"/>
          </a:xfrm>
          <a:custGeom>
            <a:rect b="b" l="l" r="r" t="t"/>
            <a:pathLst>
              <a:path extrusionOk="0" h="686473" w="478035">
                <a:moveTo>
                  <a:pt x="0" y="0"/>
                </a:moveTo>
                <a:lnTo>
                  <a:pt x="478035" y="0"/>
                </a:lnTo>
                <a:lnTo>
                  <a:pt x="478035" y="686473"/>
                </a:lnTo>
                <a:lnTo>
                  <a:pt x="0" y="68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" name="Google Shape;256;p28"/>
          <p:cNvSpPr/>
          <p:nvPr/>
        </p:nvSpPr>
        <p:spPr>
          <a:xfrm>
            <a:off x="6463140" y="2369622"/>
            <a:ext cx="301424" cy="343237"/>
          </a:xfrm>
          <a:custGeom>
            <a:rect b="b" l="l" r="r" t="t"/>
            <a:pathLst>
              <a:path extrusionOk="0" h="686473" w="602848">
                <a:moveTo>
                  <a:pt x="0" y="0"/>
                </a:moveTo>
                <a:lnTo>
                  <a:pt x="602849" y="0"/>
                </a:lnTo>
                <a:lnTo>
                  <a:pt x="602849" y="686473"/>
                </a:lnTo>
                <a:lnTo>
                  <a:pt x="0" y="68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28"/>
          <p:cNvSpPr/>
          <p:nvPr/>
        </p:nvSpPr>
        <p:spPr>
          <a:xfrm>
            <a:off x="7458888" y="2431897"/>
            <a:ext cx="397960" cy="236605"/>
          </a:xfrm>
          <a:custGeom>
            <a:rect b="b" l="l" r="r" t="t"/>
            <a:pathLst>
              <a:path extrusionOk="0" h="473210" w="795919">
                <a:moveTo>
                  <a:pt x="0" y="0"/>
                </a:moveTo>
                <a:lnTo>
                  <a:pt x="795919" y="0"/>
                </a:lnTo>
                <a:lnTo>
                  <a:pt x="795919" y="473210"/>
                </a:lnTo>
                <a:lnTo>
                  <a:pt x="0" y="4732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28"/>
          <p:cNvSpPr/>
          <p:nvPr/>
        </p:nvSpPr>
        <p:spPr>
          <a:xfrm>
            <a:off x="4484298" y="2387906"/>
            <a:ext cx="306668" cy="306669"/>
          </a:xfrm>
          <a:custGeom>
            <a:rect b="b" l="l" r="r" t="t"/>
            <a:pathLst>
              <a:path extrusionOk="0" h="613337" w="613337">
                <a:moveTo>
                  <a:pt x="0" y="0"/>
                </a:moveTo>
                <a:lnTo>
                  <a:pt x="613336" y="0"/>
                </a:lnTo>
                <a:lnTo>
                  <a:pt x="613336" y="613337"/>
                </a:lnTo>
                <a:lnTo>
                  <a:pt x="0" y="613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28"/>
          <p:cNvSpPr/>
          <p:nvPr/>
        </p:nvSpPr>
        <p:spPr>
          <a:xfrm>
            <a:off x="4009365" y="2387906"/>
            <a:ext cx="306668" cy="306669"/>
          </a:xfrm>
          <a:custGeom>
            <a:rect b="b" l="l" r="r" t="t"/>
            <a:pathLst>
              <a:path extrusionOk="0" h="613337" w="613337">
                <a:moveTo>
                  <a:pt x="0" y="0"/>
                </a:moveTo>
                <a:lnTo>
                  <a:pt x="613337" y="0"/>
                </a:lnTo>
                <a:lnTo>
                  <a:pt x="613337" y="613337"/>
                </a:lnTo>
                <a:lnTo>
                  <a:pt x="0" y="613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28"/>
          <p:cNvSpPr/>
          <p:nvPr/>
        </p:nvSpPr>
        <p:spPr>
          <a:xfrm>
            <a:off x="5939686" y="2378812"/>
            <a:ext cx="340326" cy="324857"/>
          </a:xfrm>
          <a:custGeom>
            <a:rect b="b" l="l" r="r" t="t"/>
            <a:pathLst>
              <a:path extrusionOk="0" h="649714" w="680652">
                <a:moveTo>
                  <a:pt x="0" y="0"/>
                </a:moveTo>
                <a:lnTo>
                  <a:pt x="680653" y="0"/>
                </a:lnTo>
                <a:lnTo>
                  <a:pt x="680653" y="649713"/>
                </a:lnTo>
                <a:lnTo>
                  <a:pt x="0" y="6497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28"/>
          <p:cNvSpPr/>
          <p:nvPr/>
        </p:nvSpPr>
        <p:spPr>
          <a:xfrm>
            <a:off x="4966167" y="2369622"/>
            <a:ext cx="340740" cy="343237"/>
          </a:xfrm>
          <a:custGeom>
            <a:rect b="b" l="l" r="r" t="t"/>
            <a:pathLst>
              <a:path extrusionOk="0" h="686473" w="681481">
                <a:moveTo>
                  <a:pt x="0" y="0"/>
                </a:moveTo>
                <a:lnTo>
                  <a:pt x="681481" y="0"/>
                </a:lnTo>
                <a:lnTo>
                  <a:pt x="681481" y="686473"/>
                </a:lnTo>
                <a:lnTo>
                  <a:pt x="0" y="68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8"/>
          <p:cNvSpPr/>
          <p:nvPr/>
        </p:nvSpPr>
        <p:spPr>
          <a:xfrm>
            <a:off x="5478640" y="2366250"/>
            <a:ext cx="284219" cy="346609"/>
          </a:xfrm>
          <a:custGeom>
            <a:rect b="b" l="l" r="r" t="t"/>
            <a:pathLst>
              <a:path extrusionOk="0" h="693218" w="568439">
                <a:moveTo>
                  <a:pt x="0" y="0"/>
                </a:moveTo>
                <a:lnTo>
                  <a:pt x="568438" y="0"/>
                </a:lnTo>
                <a:lnTo>
                  <a:pt x="568438" y="693218"/>
                </a:lnTo>
                <a:lnTo>
                  <a:pt x="0" y="693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28"/>
          <p:cNvSpPr/>
          <p:nvPr/>
        </p:nvSpPr>
        <p:spPr>
          <a:xfrm>
            <a:off x="6955766" y="2387906"/>
            <a:ext cx="322815" cy="324585"/>
          </a:xfrm>
          <a:custGeom>
            <a:rect b="b" l="l" r="r" t="t"/>
            <a:pathLst>
              <a:path extrusionOk="0" h="649171" w="645630">
                <a:moveTo>
                  <a:pt x="0" y="0"/>
                </a:moveTo>
                <a:lnTo>
                  <a:pt x="645630" y="0"/>
                </a:lnTo>
                <a:lnTo>
                  <a:pt x="645630" y="649171"/>
                </a:lnTo>
                <a:lnTo>
                  <a:pt x="0" y="649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28"/>
          <p:cNvSpPr/>
          <p:nvPr/>
        </p:nvSpPr>
        <p:spPr>
          <a:xfrm>
            <a:off x="6921261" y="3000414"/>
            <a:ext cx="277085" cy="343237"/>
          </a:xfrm>
          <a:custGeom>
            <a:rect b="b" l="l" r="r" t="t"/>
            <a:pathLst>
              <a:path extrusionOk="0" h="686473" w="554171">
                <a:moveTo>
                  <a:pt x="0" y="0"/>
                </a:moveTo>
                <a:lnTo>
                  <a:pt x="554171" y="0"/>
                </a:lnTo>
                <a:lnTo>
                  <a:pt x="554171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28"/>
          <p:cNvSpPr/>
          <p:nvPr/>
        </p:nvSpPr>
        <p:spPr>
          <a:xfrm>
            <a:off x="6324198" y="3000414"/>
            <a:ext cx="373083" cy="343237"/>
          </a:xfrm>
          <a:custGeom>
            <a:rect b="b" l="l" r="r" t="t"/>
            <a:pathLst>
              <a:path extrusionOk="0" h="686473" w="746167">
                <a:moveTo>
                  <a:pt x="0" y="0"/>
                </a:moveTo>
                <a:lnTo>
                  <a:pt x="746166" y="0"/>
                </a:lnTo>
                <a:lnTo>
                  <a:pt x="746166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28"/>
          <p:cNvSpPr/>
          <p:nvPr/>
        </p:nvSpPr>
        <p:spPr>
          <a:xfrm>
            <a:off x="7445370" y="3078253"/>
            <a:ext cx="392245" cy="225363"/>
          </a:xfrm>
          <a:custGeom>
            <a:rect b="b" l="l" r="r" t="t"/>
            <a:pathLst>
              <a:path extrusionOk="0" h="450725" w="784490">
                <a:moveTo>
                  <a:pt x="0" y="0"/>
                </a:moveTo>
                <a:lnTo>
                  <a:pt x="784490" y="0"/>
                </a:lnTo>
                <a:lnTo>
                  <a:pt x="784490" y="450725"/>
                </a:lnTo>
                <a:lnTo>
                  <a:pt x="0" y="450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28"/>
          <p:cNvSpPr/>
          <p:nvPr/>
        </p:nvSpPr>
        <p:spPr>
          <a:xfrm>
            <a:off x="5197306" y="3000414"/>
            <a:ext cx="343236" cy="343237"/>
          </a:xfrm>
          <a:custGeom>
            <a:rect b="b" l="l" r="r" t="t"/>
            <a:pathLst>
              <a:path extrusionOk="0" h="686473" w="686473">
                <a:moveTo>
                  <a:pt x="0" y="0"/>
                </a:moveTo>
                <a:lnTo>
                  <a:pt x="686473" y="0"/>
                </a:lnTo>
                <a:lnTo>
                  <a:pt x="686473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28"/>
          <p:cNvSpPr/>
          <p:nvPr/>
        </p:nvSpPr>
        <p:spPr>
          <a:xfrm>
            <a:off x="4009365" y="3000414"/>
            <a:ext cx="399113" cy="343237"/>
          </a:xfrm>
          <a:custGeom>
            <a:rect b="b" l="l" r="r" t="t"/>
            <a:pathLst>
              <a:path extrusionOk="0" h="686473" w="798225">
                <a:moveTo>
                  <a:pt x="0" y="0"/>
                </a:moveTo>
                <a:lnTo>
                  <a:pt x="798225" y="0"/>
                </a:lnTo>
                <a:lnTo>
                  <a:pt x="798225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28"/>
          <p:cNvSpPr/>
          <p:nvPr/>
        </p:nvSpPr>
        <p:spPr>
          <a:xfrm>
            <a:off x="5723947" y="3000414"/>
            <a:ext cx="342613" cy="343237"/>
          </a:xfrm>
          <a:custGeom>
            <a:rect b="b" l="l" r="r" t="t"/>
            <a:pathLst>
              <a:path extrusionOk="0" h="686473" w="685225">
                <a:moveTo>
                  <a:pt x="0" y="0"/>
                </a:moveTo>
                <a:lnTo>
                  <a:pt x="685225" y="0"/>
                </a:lnTo>
                <a:lnTo>
                  <a:pt x="685225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28"/>
          <p:cNvSpPr/>
          <p:nvPr/>
        </p:nvSpPr>
        <p:spPr>
          <a:xfrm>
            <a:off x="4631273" y="3000414"/>
            <a:ext cx="343236" cy="343237"/>
          </a:xfrm>
          <a:custGeom>
            <a:rect b="b" l="l" r="r" t="t"/>
            <a:pathLst>
              <a:path extrusionOk="0" h="686473" w="686473">
                <a:moveTo>
                  <a:pt x="0" y="0"/>
                </a:moveTo>
                <a:lnTo>
                  <a:pt x="686473" y="0"/>
                </a:lnTo>
                <a:lnTo>
                  <a:pt x="686473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28"/>
          <p:cNvSpPr/>
          <p:nvPr/>
        </p:nvSpPr>
        <p:spPr>
          <a:xfrm>
            <a:off x="6510593" y="3640643"/>
            <a:ext cx="376170" cy="296832"/>
          </a:xfrm>
          <a:custGeom>
            <a:rect b="b" l="l" r="r" t="t"/>
            <a:pathLst>
              <a:path extrusionOk="0" h="593664" w="752340">
                <a:moveTo>
                  <a:pt x="0" y="0"/>
                </a:moveTo>
                <a:lnTo>
                  <a:pt x="752340" y="0"/>
                </a:lnTo>
                <a:lnTo>
                  <a:pt x="752340" y="593664"/>
                </a:lnTo>
                <a:lnTo>
                  <a:pt x="0" y="593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28"/>
          <p:cNvSpPr/>
          <p:nvPr/>
        </p:nvSpPr>
        <p:spPr>
          <a:xfrm>
            <a:off x="5934029" y="3654593"/>
            <a:ext cx="387950" cy="233475"/>
          </a:xfrm>
          <a:custGeom>
            <a:rect b="b" l="l" r="r" t="t"/>
            <a:pathLst>
              <a:path extrusionOk="0" h="466950" w="775899">
                <a:moveTo>
                  <a:pt x="0" y="0"/>
                </a:moveTo>
                <a:lnTo>
                  <a:pt x="775899" y="0"/>
                </a:lnTo>
                <a:lnTo>
                  <a:pt x="775899" y="466950"/>
                </a:lnTo>
                <a:lnTo>
                  <a:pt x="0" y="466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28"/>
          <p:cNvSpPr/>
          <p:nvPr/>
        </p:nvSpPr>
        <p:spPr>
          <a:xfrm>
            <a:off x="5020615" y="3618929"/>
            <a:ext cx="319227" cy="340261"/>
          </a:xfrm>
          <a:custGeom>
            <a:rect b="b" l="l" r="r" t="t"/>
            <a:pathLst>
              <a:path extrusionOk="0" h="680523" w="638454">
                <a:moveTo>
                  <a:pt x="0" y="0"/>
                </a:moveTo>
                <a:lnTo>
                  <a:pt x="638454" y="0"/>
                </a:lnTo>
                <a:lnTo>
                  <a:pt x="638454" y="680523"/>
                </a:lnTo>
                <a:lnTo>
                  <a:pt x="0" y="680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28"/>
          <p:cNvSpPr/>
          <p:nvPr/>
        </p:nvSpPr>
        <p:spPr>
          <a:xfrm>
            <a:off x="5528456" y="3622915"/>
            <a:ext cx="216957" cy="296832"/>
          </a:xfrm>
          <a:custGeom>
            <a:rect b="b" l="l" r="r" t="t"/>
            <a:pathLst>
              <a:path extrusionOk="0" h="593664" w="433915">
                <a:moveTo>
                  <a:pt x="0" y="0"/>
                </a:moveTo>
                <a:lnTo>
                  <a:pt x="433915" y="0"/>
                </a:lnTo>
                <a:lnTo>
                  <a:pt x="433915" y="593664"/>
                </a:lnTo>
                <a:lnTo>
                  <a:pt x="0" y="593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5" name="Google Shape;275;p28"/>
          <p:cNvSpPr/>
          <p:nvPr/>
        </p:nvSpPr>
        <p:spPr>
          <a:xfrm>
            <a:off x="4582947" y="3618929"/>
            <a:ext cx="248082" cy="340261"/>
          </a:xfrm>
          <a:custGeom>
            <a:rect b="b" l="l" r="r" t="t"/>
            <a:pathLst>
              <a:path extrusionOk="0" h="680523" w="496163">
                <a:moveTo>
                  <a:pt x="0" y="0"/>
                </a:moveTo>
                <a:lnTo>
                  <a:pt x="496163" y="0"/>
                </a:lnTo>
                <a:lnTo>
                  <a:pt x="496163" y="680523"/>
                </a:lnTo>
                <a:lnTo>
                  <a:pt x="0" y="680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28"/>
          <p:cNvSpPr/>
          <p:nvPr/>
        </p:nvSpPr>
        <p:spPr>
          <a:xfrm>
            <a:off x="7562768" y="3640643"/>
            <a:ext cx="296832" cy="296832"/>
          </a:xfrm>
          <a:custGeom>
            <a:rect b="b" l="l" r="r" t="t"/>
            <a:pathLst>
              <a:path extrusionOk="0" h="593664" w="593664">
                <a:moveTo>
                  <a:pt x="0" y="0"/>
                </a:moveTo>
                <a:lnTo>
                  <a:pt x="593664" y="0"/>
                </a:lnTo>
                <a:lnTo>
                  <a:pt x="593664" y="593664"/>
                </a:lnTo>
                <a:lnTo>
                  <a:pt x="0" y="593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28"/>
          <p:cNvSpPr/>
          <p:nvPr/>
        </p:nvSpPr>
        <p:spPr>
          <a:xfrm>
            <a:off x="7076835" y="3640643"/>
            <a:ext cx="296832" cy="296832"/>
          </a:xfrm>
          <a:custGeom>
            <a:rect b="b" l="l" r="r" t="t"/>
            <a:pathLst>
              <a:path extrusionOk="0" h="593664" w="593664">
                <a:moveTo>
                  <a:pt x="0" y="0"/>
                </a:moveTo>
                <a:lnTo>
                  <a:pt x="593664" y="0"/>
                </a:lnTo>
                <a:lnTo>
                  <a:pt x="593664" y="593664"/>
                </a:lnTo>
                <a:lnTo>
                  <a:pt x="0" y="593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28"/>
          <p:cNvSpPr/>
          <p:nvPr/>
        </p:nvSpPr>
        <p:spPr>
          <a:xfrm>
            <a:off x="4009365" y="3599712"/>
            <a:ext cx="384481" cy="343236"/>
          </a:xfrm>
          <a:custGeom>
            <a:rect b="b" l="l" r="r" t="t"/>
            <a:pathLst>
              <a:path extrusionOk="0" h="686473" w="768962">
                <a:moveTo>
                  <a:pt x="0" y="0"/>
                </a:moveTo>
                <a:lnTo>
                  <a:pt x="768962" y="0"/>
                </a:lnTo>
                <a:lnTo>
                  <a:pt x="768962" y="686474"/>
                </a:lnTo>
                <a:lnTo>
                  <a:pt x="0" y="686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" name="Google Shape;279;p28"/>
          <p:cNvSpPr/>
          <p:nvPr/>
        </p:nvSpPr>
        <p:spPr>
          <a:xfrm>
            <a:off x="7489782" y="4276223"/>
            <a:ext cx="293850" cy="336003"/>
          </a:xfrm>
          <a:custGeom>
            <a:rect b="b" l="l" r="r" t="t"/>
            <a:pathLst>
              <a:path extrusionOk="0" h="672006" w="587700">
                <a:moveTo>
                  <a:pt x="0" y="0"/>
                </a:moveTo>
                <a:lnTo>
                  <a:pt x="587700" y="0"/>
                </a:lnTo>
                <a:lnTo>
                  <a:pt x="587700" y="672006"/>
                </a:lnTo>
                <a:lnTo>
                  <a:pt x="0" y="672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0" name="Google Shape;280;p28"/>
          <p:cNvSpPr/>
          <p:nvPr/>
        </p:nvSpPr>
        <p:spPr>
          <a:xfrm>
            <a:off x="6908099" y="4320404"/>
            <a:ext cx="353773" cy="247641"/>
          </a:xfrm>
          <a:custGeom>
            <a:rect b="b" l="l" r="r" t="t"/>
            <a:pathLst>
              <a:path extrusionOk="0" h="495282" w="707546">
                <a:moveTo>
                  <a:pt x="0" y="0"/>
                </a:moveTo>
                <a:lnTo>
                  <a:pt x="707546" y="0"/>
                </a:lnTo>
                <a:lnTo>
                  <a:pt x="707546" y="495282"/>
                </a:lnTo>
                <a:lnTo>
                  <a:pt x="0" y="495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1" name="Google Shape;281;p28"/>
          <p:cNvSpPr/>
          <p:nvPr/>
        </p:nvSpPr>
        <p:spPr>
          <a:xfrm>
            <a:off x="6374412" y="4320404"/>
            <a:ext cx="302672" cy="247641"/>
          </a:xfrm>
          <a:custGeom>
            <a:rect b="b" l="l" r="r" t="t"/>
            <a:pathLst>
              <a:path extrusionOk="0" h="495282" w="605345">
                <a:moveTo>
                  <a:pt x="0" y="0"/>
                </a:moveTo>
                <a:lnTo>
                  <a:pt x="605345" y="0"/>
                </a:lnTo>
                <a:lnTo>
                  <a:pt x="605345" y="495282"/>
                </a:lnTo>
                <a:lnTo>
                  <a:pt x="0" y="495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2" name="Google Shape;282;p28"/>
          <p:cNvSpPr/>
          <p:nvPr/>
        </p:nvSpPr>
        <p:spPr>
          <a:xfrm>
            <a:off x="5501728" y="4276223"/>
            <a:ext cx="169224" cy="336003"/>
          </a:xfrm>
          <a:custGeom>
            <a:rect b="b" l="l" r="r" t="t"/>
            <a:pathLst>
              <a:path extrusionOk="0" h="672006" w="338447">
                <a:moveTo>
                  <a:pt x="0" y="0"/>
                </a:moveTo>
                <a:lnTo>
                  <a:pt x="338447" y="0"/>
                </a:lnTo>
                <a:lnTo>
                  <a:pt x="338447" y="672006"/>
                </a:lnTo>
                <a:lnTo>
                  <a:pt x="0" y="672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3" name="Google Shape;283;p28"/>
          <p:cNvSpPr/>
          <p:nvPr/>
        </p:nvSpPr>
        <p:spPr>
          <a:xfrm>
            <a:off x="5898861" y="4320404"/>
            <a:ext cx="247641" cy="247641"/>
          </a:xfrm>
          <a:custGeom>
            <a:rect b="b" l="l" r="r" t="t"/>
            <a:pathLst>
              <a:path extrusionOk="0" h="495282" w="495282">
                <a:moveTo>
                  <a:pt x="0" y="0"/>
                </a:moveTo>
                <a:lnTo>
                  <a:pt x="495282" y="0"/>
                </a:lnTo>
                <a:lnTo>
                  <a:pt x="495282" y="495282"/>
                </a:lnTo>
                <a:lnTo>
                  <a:pt x="0" y="495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28"/>
          <p:cNvSpPr/>
          <p:nvPr/>
        </p:nvSpPr>
        <p:spPr>
          <a:xfrm>
            <a:off x="4006874" y="4246042"/>
            <a:ext cx="213317" cy="396365"/>
          </a:xfrm>
          <a:custGeom>
            <a:rect b="b" l="l" r="r" t="t"/>
            <a:pathLst>
              <a:path extrusionOk="0" h="792731" w="426634">
                <a:moveTo>
                  <a:pt x="0" y="0"/>
                </a:moveTo>
                <a:lnTo>
                  <a:pt x="426634" y="0"/>
                </a:lnTo>
                <a:lnTo>
                  <a:pt x="426634" y="792731"/>
                </a:lnTo>
                <a:lnTo>
                  <a:pt x="0" y="792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28"/>
          <p:cNvSpPr/>
          <p:nvPr/>
        </p:nvSpPr>
        <p:spPr>
          <a:xfrm>
            <a:off x="4448721" y="4246042"/>
            <a:ext cx="307003" cy="396365"/>
          </a:xfrm>
          <a:custGeom>
            <a:rect b="b" l="l" r="r" t="t"/>
            <a:pathLst>
              <a:path extrusionOk="0" h="792731" w="614007">
                <a:moveTo>
                  <a:pt x="0" y="0"/>
                </a:moveTo>
                <a:lnTo>
                  <a:pt x="614007" y="0"/>
                </a:lnTo>
                <a:lnTo>
                  <a:pt x="614007" y="792731"/>
                </a:lnTo>
                <a:lnTo>
                  <a:pt x="0" y="792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28"/>
          <p:cNvSpPr/>
          <p:nvPr/>
        </p:nvSpPr>
        <p:spPr>
          <a:xfrm>
            <a:off x="4983634" y="4276223"/>
            <a:ext cx="290185" cy="336003"/>
          </a:xfrm>
          <a:custGeom>
            <a:rect b="b" l="l" r="r" t="t"/>
            <a:pathLst>
              <a:path extrusionOk="0" h="672006" w="580369">
                <a:moveTo>
                  <a:pt x="0" y="0"/>
                </a:moveTo>
                <a:lnTo>
                  <a:pt x="580369" y="0"/>
                </a:lnTo>
                <a:lnTo>
                  <a:pt x="580369" y="672006"/>
                </a:lnTo>
                <a:lnTo>
                  <a:pt x="0" y="672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EBE8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29"/>
          <p:cNvGrpSpPr/>
          <p:nvPr/>
        </p:nvGrpSpPr>
        <p:grpSpPr>
          <a:xfrm>
            <a:off x="2997636" y="1349414"/>
            <a:ext cx="3148728" cy="1287724"/>
            <a:chOff x="0" y="-19050"/>
            <a:chExt cx="1658589" cy="678307"/>
          </a:xfrm>
        </p:grpSpPr>
        <p:sp>
          <p:nvSpPr>
            <p:cNvPr id="292" name="Google Shape;292;p29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9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" name="Google Shape;294;p29"/>
          <p:cNvSpPr/>
          <p:nvPr/>
        </p:nvSpPr>
        <p:spPr>
          <a:xfrm>
            <a:off x="3389498" y="1561432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95" name="Google Shape;295;p29"/>
          <p:cNvGrpSpPr/>
          <p:nvPr/>
        </p:nvGrpSpPr>
        <p:grpSpPr>
          <a:xfrm>
            <a:off x="2997636" y="2886723"/>
            <a:ext cx="3148728" cy="1287724"/>
            <a:chOff x="0" y="-19050"/>
            <a:chExt cx="1658589" cy="678307"/>
          </a:xfrm>
        </p:grpSpPr>
        <p:sp>
          <p:nvSpPr>
            <p:cNvPr id="296" name="Google Shape;296;p29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9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29"/>
          <p:cNvSpPr txBox="1"/>
          <p:nvPr/>
        </p:nvSpPr>
        <p:spPr>
          <a:xfrm>
            <a:off x="1688740" y="811541"/>
            <a:ext cx="5766520" cy="261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2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299" name="Google Shape;299;p29"/>
          <p:cNvSpPr txBox="1"/>
          <p:nvPr/>
        </p:nvSpPr>
        <p:spPr>
          <a:xfrm>
            <a:off x="3451491" y="4328127"/>
            <a:ext cx="2241019" cy="5179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HAPPY DESIGNING!</a:t>
            </a:r>
            <a:endParaRPr sz="700"/>
          </a:p>
        </p:txBody>
      </p:sp>
      <p:sp>
        <p:nvSpPr>
          <p:cNvPr id="300" name="Google Shape;300;p29"/>
          <p:cNvSpPr txBox="1"/>
          <p:nvPr/>
        </p:nvSpPr>
        <p:spPr>
          <a:xfrm>
            <a:off x="2105002" y="2304760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301" name="Google Shape;301;p29"/>
          <p:cNvSpPr txBox="1"/>
          <p:nvPr/>
        </p:nvSpPr>
        <p:spPr>
          <a:xfrm>
            <a:off x="2105002" y="3657014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302" name="Google Shape;302;p29"/>
          <p:cNvSpPr txBox="1"/>
          <p:nvPr/>
        </p:nvSpPr>
        <p:spPr>
          <a:xfrm>
            <a:off x="2175245" y="201326"/>
            <a:ext cx="4793511" cy="4770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CREDITS</a:t>
            </a:r>
            <a:endParaRPr sz="700"/>
          </a:p>
        </p:txBody>
      </p:sp>
      <p:sp>
        <p:nvSpPr>
          <p:cNvPr id="303" name="Google Shape;303;p29"/>
          <p:cNvSpPr txBox="1"/>
          <p:nvPr/>
        </p:nvSpPr>
        <p:spPr>
          <a:xfrm>
            <a:off x="3055013" y="3290780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2"/>
          <p:cNvPicPr preferRelativeResize="0"/>
          <p:nvPr/>
        </p:nvPicPr>
        <p:blipFill rotWithShape="1">
          <a:blip r:embed="rId3">
            <a:alphaModFix/>
          </a:blip>
          <a:srcRect b="7789" l="0" r="0" t="7815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3"/>
          <p:cNvPicPr preferRelativeResize="0"/>
          <p:nvPr/>
        </p:nvPicPr>
        <p:blipFill rotWithShape="1">
          <a:blip r:embed="rId3">
            <a:alphaModFix/>
          </a:blip>
          <a:srcRect b="8915" l="0" r="0" t="8915"/>
          <a:stretch/>
        </p:blipFill>
        <p:spPr>
          <a:xfrm>
            <a:off x="-35725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3"/>
          <p:cNvSpPr txBox="1"/>
          <p:nvPr/>
        </p:nvSpPr>
        <p:spPr>
          <a:xfrm>
            <a:off x="-188119" y="3414713"/>
            <a:ext cx="4179094" cy="35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Be still, and know that I am God.</a:t>
            </a:r>
            <a:endParaRPr sz="700"/>
          </a:p>
        </p:txBody>
      </p:sp>
      <p:sp>
        <p:nvSpPr>
          <p:cNvPr id="78" name="Google Shape;78;p13"/>
          <p:cNvSpPr txBox="1"/>
          <p:nvPr/>
        </p:nvSpPr>
        <p:spPr>
          <a:xfrm>
            <a:off x="5241131" y="3414713"/>
            <a:ext cx="4179094" cy="35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PSALM 46:10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4"/>
          <p:cNvPicPr preferRelativeResize="0"/>
          <p:nvPr/>
        </p:nvPicPr>
        <p:blipFill rotWithShape="1">
          <a:blip r:embed="rId3">
            <a:alphaModFix/>
          </a:blip>
          <a:srcRect b="5349" l="0" r="0" t="5349"/>
          <a:stretch/>
        </p:blipFill>
        <p:spPr>
          <a:xfrm>
            <a:off x="-94225" y="0"/>
            <a:ext cx="954404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84;p14"/>
          <p:cNvGrpSpPr/>
          <p:nvPr/>
        </p:nvGrpSpPr>
        <p:grpSpPr>
          <a:xfrm rot="5400000">
            <a:off x="-334186" y="906456"/>
            <a:ext cx="2706103" cy="3330588"/>
            <a:chOff x="0" y="0"/>
            <a:chExt cx="660400" cy="812800"/>
          </a:xfrm>
        </p:grpSpPr>
        <p:sp>
          <p:nvSpPr>
            <p:cNvPr id="85" name="Google Shape;85;p14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4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4"/>
          <p:cNvGrpSpPr/>
          <p:nvPr/>
        </p:nvGrpSpPr>
        <p:grpSpPr>
          <a:xfrm>
            <a:off x="276537" y="1630390"/>
            <a:ext cx="4179094" cy="1786280"/>
            <a:chOff x="0" y="-257175"/>
            <a:chExt cx="11144250" cy="4763413"/>
          </a:xfrm>
        </p:grpSpPr>
        <p:sp>
          <p:nvSpPr>
            <p:cNvPr id="88" name="Google Shape;88;p14"/>
            <p:cNvSpPr txBox="1"/>
            <p:nvPr/>
          </p:nvSpPr>
          <p:spPr>
            <a:xfrm>
              <a:off x="0" y="-257175"/>
              <a:ext cx="5572125" cy="2995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210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 can do all things through him who strengthens me.</a:t>
              </a:r>
              <a:endParaRPr sz="700"/>
            </a:p>
          </p:txBody>
        </p:sp>
        <p:sp>
          <p:nvSpPr>
            <p:cNvPr id="89" name="Google Shape;89;p14"/>
            <p:cNvSpPr txBox="1"/>
            <p:nvPr/>
          </p:nvSpPr>
          <p:spPr>
            <a:xfrm>
              <a:off x="0" y="3644543"/>
              <a:ext cx="11144250" cy="8616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210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PHILIPPIANS 4:13</a:t>
              </a:r>
              <a:endParaRPr sz="700"/>
            </a:p>
          </p:txBody>
        </p:sp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 rotWithShape="1">
          <a:blip r:embed="rId3">
            <a:alphaModFix/>
          </a:blip>
          <a:srcRect b="0" l="1858" r="1867" t="1778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15"/>
          <p:cNvGrpSpPr/>
          <p:nvPr/>
        </p:nvGrpSpPr>
        <p:grpSpPr>
          <a:xfrm>
            <a:off x="2900363" y="3086100"/>
            <a:ext cx="3343275" cy="4114800"/>
            <a:chOff x="0" y="0"/>
            <a:chExt cx="660400" cy="812800"/>
          </a:xfrm>
        </p:grpSpPr>
        <p:sp>
          <p:nvSpPr>
            <p:cNvPr id="96" name="Google Shape;96;p15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5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" name="Google Shape;98;p15"/>
          <p:cNvSpPr txBox="1"/>
          <p:nvPr/>
        </p:nvSpPr>
        <p:spPr>
          <a:xfrm>
            <a:off x="2482453" y="3471863"/>
            <a:ext cx="4179094" cy="755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Trust in the Lord</a:t>
            </a:r>
            <a:endParaRPr sz="700"/>
          </a:p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with all your heart.</a:t>
            </a:r>
            <a:endParaRPr sz="700"/>
          </a:p>
        </p:txBody>
      </p:sp>
      <p:sp>
        <p:nvSpPr>
          <p:cNvPr id="99" name="Google Shape;99;p15"/>
          <p:cNvSpPr txBox="1"/>
          <p:nvPr/>
        </p:nvSpPr>
        <p:spPr>
          <a:xfrm>
            <a:off x="2482453" y="4500563"/>
            <a:ext cx="4179094" cy="35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PROVERBS 3:5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 b="9515" l="0" r="0" t="9571"/>
          <a:stretch/>
        </p:blipFill>
        <p:spPr>
          <a:xfrm>
            <a:off x="-71300" y="0"/>
            <a:ext cx="92866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16"/>
          <p:cNvGrpSpPr/>
          <p:nvPr/>
        </p:nvGrpSpPr>
        <p:grpSpPr>
          <a:xfrm rot="-5400000">
            <a:off x="6284739" y="994227"/>
            <a:ext cx="2563475" cy="3155046"/>
            <a:chOff x="0" y="0"/>
            <a:chExt cx="660400" cy="812800"/>
          </a:xfrm>
        </p:grpSpPr>
        <p:sp>
          <p:nvSpPr>
            <p:cNvPr id="106" name="Google Shape;106;p16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16"/>
          <p:cNvSpPr txBox="1"/>
          <p:nvPr/>
        </p:nvSpPr>
        <p:spPr>
          <a:xfrm>
            <a:off x="6353663" y="1815465"/>
            <a:ext cx="2580959" cy="755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Lord is my shepherd; I shall not want.</a:t>
            </a:r>
            <a:endParaRPr sz="700"/>
          </a:p>
        </p:txBody>
      </p:sp>
      <p:sp>
        <p:nvSpPr>
          <p:cNvPr id="109" name="Google Shape;109;p16"/>
          <p:cNvSpPr txBox="1"/>
          <p:nvPr/>
        </p:nvSpPr>
        <p:spPr>
          <a:xfrm>
            <a:off x="5554596" y="2844165"/>
            <a:ext cx="4179094" cy="355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PSALM 23:1 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b="16643" l="1370" r="0" t="260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7"/>
          <p:cNvGrpSpPr/>
          <p:nvPr/>
        </p:nvGrpSpPr>
        <p:grpSpPr>
          <a:xfrm>
            <a:off x="-8335" y="2571750"/>
            <a:ext cx="3343275" cy="4114800"/>
            <a:chOff x="0" y="0"/>
            <a:chExt cx="660400" cy="812800"/>
          </a:xfrm>
        </p:grpSpPr>
        <p:sp>
          <p:nvSpPr>
            <p:cNvPr id="116" name="Google Shape;116;p17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7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7"/>
          <p:cNvSpPr txBox="1"/>
          <p:nvPr/>
        </p:nvSpPr>
        <p:spPr>
          <a:xfrm>
            <a:off x="-426244" y="3081338"/>
            <a:ext cx="4179094" cy="1155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 can do all things</a:t>
            </a:r>
            <a:endParaRPr sz="700"/>
          </a:p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through Christ</a:t>
            </a:r>
            <a:endParaRPr sz="700"/>
          </a:p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who strengthens me.</a:t>
            </a:r>
            <a:endParaRPr sz="700"/>
          </a:p>
        </p:txBody>
      </p:sp>
      <p:sp>
        <p:nvSpPr>
          <p:cNvPr id="119" name="Google Shape;119;p17"/>
          <p:cNvSpPr txBox="1"/>
          <p:nvPr/>
        </p:nvSpPr>
        <p:spPr>
          <a:xfrm>
            <a:off x="-426244" y="4500563"/>
            <a:ext cx="4179094" cy="35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PHILIPPIANS 4:13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b="11344" l="4220" r="4220" t="11375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/>
        </p:nvSpPr>
        <p:spPr>
          <a:xfrm>
            <a:off x="6128683" y="973729"/>
            <a:ext cx="2286157" cy="2355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For God so loved the world, that he gave his only Son, that whoever believes in him should not perish but have eternal life.</a:t>
            </a:r>
            <a:endParaRPr sz="700"/>
          </a:p>
        </p:txBody>
      </p:sp>
      <p:sp>
        <p:nvSpPr>
          <p:cNvPr id="126" name="Google Shape;126;p18"/>
          <p:cNvSpPr txBox="1"/>
          <p:nvPr/>
        </p:nvSpPr>
        <p:spPr>
          <a:xfrm>
            <a:off x="5182214" y="3685901"/>
            <a:ext cx="4179094" cy="35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JOHN 3:16 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/>
          <p:cNvPicPr preferRelativeResize="0"/>
          <p:nvPr/>
        </p:nvPicPr>
        <p:blipFill rotWithShape="1">
          <a:blip r:embed="rId3">
            <a:alphaModFix/>
          </a:blip>
          <a:srcRect b="8664" l="0" r="0" t="8656"/>
          <a:stretch/>
        </p:blipFill>
        <p:spPr>
          <a:xfrm>
            <a:off x="-96475" y="0"/>
            <a:ext cx="934025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19"/>
          <p:cNvGrpSpPr/>
          <p:nvPr/>
        </p:nvGrpSpPr>
        <p:grpSpPr>
          <a:xfrm>
            <a:off x="321429" y="3086100"/>
            <a:ext cx="3343275" cy="4114800"/>
            <a:chOff x="0" y="0"/>
            <a:chExt cx="660400" cy="812800"/>
          </a:xfrm>
        </p:grpSpPr>
        <p:sp>
          <p:nvSpPr>
            <p:cNvPr id="133" name="Google Shape;133;p19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9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9"/>
          <p:cNvSpPr txBox="1"/>
          <p:nvPr/>
        </p:nvSpPr>
        <p:spPr>
          <a:xfrm>
            <a:off x="772408" y="3564957"/>
            <a:ext cx="2441316" cy="755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the Lord your</a:t>
            </a:r>
            <a:endParaRPr sz="700"/>
          </a:p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God with all your heart.</a:t>
            </a:r>
            <a:endParaRPr sz="700"/>
          </a:p>
        </p:txBody>
      </p:sp>
      <p:sp>
        <p:nvSpPr>
          <p:cNvPr id="136" name="Google Shape;136;p19"/>
          <p:cNvSpPr txBox="1"/>
          <p:nvPr/>
        </p:nvSpPr>
        <p:spPr>
          <a:xfrm>
            <a:off x="-96481" y="4500563"/>
            <a:ext cx="4179094" cy="35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MATTHEW 22:37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FAEBE8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