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Lato"/>
      <p:regular r:id="rId22"/>
      <p:bold r:id="rId23"/>
      <p:italic r:id="rId24"/>
      <p:boldItalic r:id="rId25"/>
    </p:embeddedFont>
    <p:embeddedFont>
      <p:font typeface="Lato Light"/>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ato-regular.fntdata"/><Relationship Id="rId21" Type="http://schemas.openxmlformats.org/officeDocument/2006/relationships/slide" Target="slides/slide16.xml"/><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Light-regular.fntdata"/><Relationship Id="rId25" Type="http://schemas.openxmlformats.org/officeDocument/2006/relationships/font" Target="fonts/Lato-boldItalic.fntdata"/><Relationship Id="rId28" Type="http://schemas.openxmlformats.org/officeDocument/2006/relationships/font" Target="fonts/LatoLight-italic.fntdata"/><Relationship Id="rId27" Type="http://schemas.openxmlformats.org/officeDocument/2006/relationships/font" Target="fonts/LatoLigh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Light-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ef95ff776a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ef95ff776a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f95ff776a_2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f95ff776a_2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ef95ff776a_2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ef95ff776a_2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ef95ff776a_2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ef95ff776a_2_3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ef95ff776a_2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ef95ff776a_2_3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ef95ff776a_2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ef95ff776a_2_3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ef95ff776a_2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ef95ff776a_2_3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ef95ff776a_2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ef95ff776a_2_4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f95ff776a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ef95ff776a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f95ff776a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ef95ff776a_2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ef95ff776a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ef95ff776a_2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ef95ff776a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ef95ff776a_2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ef95ff776a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ef95ff776a_2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ef95ff776a_2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ef95ff776a_2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f95ff776a_2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ef95ff776a_2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f95ff776a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ef95ff776a_2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2" y="-1"/>
            <a:ext cx="9144005" cy="5143500"/>
          </a:xfrm>
          <a:prstGeom prst="rect">
            <a:avLst/>
          </a:prstGeom>
          <a:noFill/>
          <a:ln>
            <a:noFill/>
          </a:ln>
        </p:spPr>
      </p:pic>
      <p:grpSp>
        <p:nvGrpSpPr>
          <p:cNvPr id="11" name="Google Shape;11;p2"/>
          <p:cNvGrpSpPr/>
          <p:nvPr/>
        </p:nvGrpSpPr>
        <p:grpSpPr>
          <a:xfrm>
            <a:off x="2166525" y="1143498"/>
            <a:ext cx="4810963" cy="2631587"/>
            <a:chOff x="0" y="-38100"/>
            <a:chExt cx="812800" cy="444600"/>
          </a:xfrm>
        </p:grpSpPr>
        <p:sp>
          <p:nvSpPr>
            <p:cNvPr id="12" name="Google Shape;12;p2"/>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0" y="-38100"/>
              <a:ext cx="812700" cy="444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4" name="Google Shape;14;p2"/>
          <p:cNvCxnSpPr/>
          <p:nvPr/>
        </p:nvCxnSpPr>
        <p:spPr>
          <a:xfrm>
            <a:off x="4562059" y="3774488"/>
            <a:ext cx="0" cy="1403400"/>
          </a:xfrm>
          <a:prstGeom prst="straightConnector1">
            <a:avLst/>
          </a:prstGeom>
          <a:noFill/>
          <a:ln cap="flat" cmpd="sng" w="19050">
            <a:solidFill>
              <a:srgbClr val="000000"/>
            </a:solidFill>
            <a:prstDash val="solid"/>
            <a:round/>
            <a:headEnd len="sm" w="sm" type="none"/>
            <a:tailEnd len="sm" w="sm" type="none"/>
          </a:ln>
        </p:spPr>
      </p:cxnSp>
      <p:cxnSp>
        <p:nvCxnSpPr>
          <p:cNvPr id="15" name="Google Shape;15;p2"/>
          <p:cNvCxnSpPr/>
          <p:nvPr/>
        </p:nvCxnSpPr>
        <p:spPr>
          <a:xfrm>
            <a:off x="4562059" y="-34290"/>
            <a:ext cx="0" cy="1403400"/>
          </a:xfrm>
          <a:prstGeom prst="straightConnector1">
            <a:avLst/>
          </a:prstGeom>
          <a:noFill/>
          <a:ln cap="flat" cmpd="sng" w="19050">
            <a:solidFill>
              <a:srgbClr val="000000"/>
            </a:solidFill>
            <a:prstDash val="solid"/>
            <a:round/>
            <a:headEnd len="sm" w="sm" type="none"/>
            <a:tailEnd len="sm" w="sm" type="none"/>
          </a:ln>
        </p:spPr>
      </p:cxnSp>
      <p:cxnSp>
        <p:nvCxnSpPr>
          <p:cNvPr id="16" name="Google Shape;16;p2"/>
          <p:cNvCxnSpPr/>
          <p:nvPr/>
        </p:nvCxnSpPr>
        <p:spPr>
          <a:xfrm>
            <a:off x="6974184" y="2571750"/>
            <a:ext cx="2805300" cy="0"/>
          </a:xfrm>
          <a:prstGeom prst="straightConnector1">
            <a:avLst/>
          </a:prstGeom>
          <a:noFill/>
          <a:ln cap="flat" cmpd="sng" w="19050">
            <a:solidFill>
              <a:srgbClr val="000000"/>
            </a:solidFill>
            <a:prstDash val="solid"/>
            <a:round/>
            <a:headEnd len="sm" w="sm" type="none"/>
            <a:tailEnd len="sm" w="sm" type="none"/>
          </a:ln>
        </p:spPr>
      </p:cxnSp>
      <p:cxnSp>
        <p:nvCxnSpPr>
          <p:cNvPr id="17" name="Google Shape;17;p2"/>
          <p:cNvCxnSpPr/>
          <p:nvPr/>
        </p:nvCxnSpPr>
        <p:spPr>
          <a:xfrm>
            <a:off x="-430298" y="2571750"/>
            <a:ext cx="2596800" cy="0"/>
          </a:xfrm>
          <a:prstGeom prst="straightConnector1">
            <a:avLst/>
          </a:prstGeom>
          <a:noFill/>
          <a:ln cap="flat" cmpd="sng" w="19050">
            <a:solidFill>
              <a:srgbClr val="000000"/>
            </a:solidFill>
            <a:prstDash val="solid"/>
            <a:round/>
            <a:headEnd len="sm" w="sm" type="none"/>
            <a:tailEnd len="sm" w="sm" type="none"/>
          </a:ln>
        </p:spPr>
      </p:cxnSp>
      <p:sp>
        <p:nvSpPr>
          <p:cNvPr id="18" name="Google Shape;18;p2"/>
          <p:cNvSpPr txBox="1"/>
          <p:nvPr>
            <p:ph type="ctrTitle"/>
          </p:nvPr>
        </p:nvSpPr>
        <p:spPr>
          <a:xfrm>
            <a:off x="2214000" y="1895850"/>
            <a:ext cx="4716000" cy="1351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pic>
        <p:nvPicPr>
          <p:cNvPr id="21" name="Google Shape;21;p3"/>
          <p:cNvPicPr preferRelativeResize="0"/>
          <p:nvPr/>
        </p:nvPicPr>
        <p:blipFill>
          <a:blip r:embed="rId2">
            <a:alphaModFix/>
          </a:blip>
          <a:stretch>
            <a:fillRect/>
          </a:stretch>
        </p:blipFill>
        <p:spPr>
          <a:xfrm>
            <a:off x="-2" y="-1"/>
            <a:ext cx="9144005" cy="5143500"/>
          </a:xfrm>
          <a:prstGeom prst="rect">
            <a:avLst/>
          </a:prstGeom>
          <a:noFill/>
          <a:ln>
            <a:noFill/>
          </a:ln>
        </p:spPr>
      </p:pic>
      <p:sp>
        <p:nvSpPr>
          <p:cNvPr id="22" name="Google Shape;2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2" y="-1"/>
            <a:ext cx="9144005" cy="5143500"/>
          </a:xfrm>
          <a:prstGeom prst="rect">
            <a:avLst/>
          </a:prstGeom>
          <a:noFill/>
          <a:ln>
            <a:noFill/>
          </a:ln>
        </p:spPr>
      </p:pic>
      <p:sp>
        <p:nvSpPr>
          <p:cNvPr id="26" name="Google Shape;26;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9" name="Google Shape;29;p4"/>
          <p:cNvPicPr preferRelativeResize="0"/>
          <p:nvPr/>
        </p:nvPicPr>
        <p:blipFill rotWithShape="1">
          <a:blip r:embed="rId3">
            <a:alphaModFix/>
          </a:blip>
          <a:srcRect b="0" l="0" r="0" t="0"/>
          <a:stretch/>
        </p:blipFill>
        <p:spPr>
          <a:xfrm>
            <a:off x="4985212" y="677508"/>
            <a:ext cx="3804924" cy="378848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2" y="-1"/>
            <a:ext cx="9144005" cy="5143500"/>
          </a:xfrm>
          <a:prstGeom prst="rect">
            <a:avLst/>
          </a:prstGeom>
          <a:noFill/>
          <a:ln>
            <a:noFill/>
          </a:ln>
        </p:spPr>
      </p:pic>
      <p:sp>
        <p:nvSpPr>
          <p:cNvPr id="32" name="Google Shape;3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pic>
        <p:nvPicPr>
          <p:cNvPr id="37" name="Google Shape;37;p6"/>
          <p:cNvPicPr preferRelativeResize="0"/>
          <p:nvPr/>
        </p:nvPicPr>
        <p:blipFill>
          <a:blip r:embed="rId2">
            <a:alphaModFix/>
          </a:blip>
          <a:stretch>
            <a:fillRect/>
          </a:stretch>
        </p:blipFill>
        <p:spPr>
          <a:xfrm>
            <a:off x="-2" y="-1"/>
            <a:ext cx="9144005" cy="5143500"/>
          </a:xfrm>
          <a:prstGeom prst="rect">
            <a:avLst/>
          </a:prstGeom>
          <a:noFill/>
          <a:ln>
            <a:noFill/>
          </a:ln>
        </p:spPr>
      </p:pic>
      <p:sp>
        <p:nvSpPr>
          <p:cNvPr id="38" name="Google Shape;3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40" name="Google Shape;40;p6"/>
          <p:cNvCxnSpPr/>
          <p:nvPr/>
        </p:nvCxnSpPr>
        <p:spPr>
          <a:xfrm rot="10800000">
            <a:off x="5342" y="2818306"/>
            <a:ext cx="1889700" cy="0"/>
          </a:xfrm>
          <a:prstGeom prst="straightConnector1">
            <a:avLst/>
          </a:prstGeom>
          <a:noFill/>
          <a:ln cap="flat" cmpd="sng" w="19050">
            <a:solidFill>
              <a:srgbClr val="000000"/>
            </a:solidFill>
            <a:prstDash val="solid"/>
            <a:round/>
            <a:headEnd len="sm" w="sm" type="none"/>
            <a:tailEnd len="sm" w="sm" type="none"/>
          </a:ln>
        </p:spPr>
      </p:cxnSp>
      <p:cxnSp>
        <p:nvCxnSpPr>
          <p:cNvPr id="41" name="Google Shape;41;p6"/>
          <p:cNvCxnSpPr/>
          <p:nvPr/>
        </p:nvCxnSpPr>
        <p:spPr>
          <a:xfrm rot="10800000">
            <a:off x="2612659" y="2818306"/>
            <a:ext cx="1606200" cy="0"/>
          </a:xfrm>
          <a:prstGeom prst="straightConnector1">
            <a:avLst/>
          </a:prstGeom>
          <a:noFill/>
          <a:ln cap="flat" cmpd="sng" w="19050">
            <a:solidFill>
              <a:srgbClr val="000000"/>
            </a:solidFill>
            <a:prstDash val="solid"/>
            <a:round/>
            <a:headEnd len="sm" w="sm" type="none"/>
            <a:tailEnd len="sm" w="sm" type="none"/>
          </a:ln>
        </p:spPr>
      </p:cxnSp>
      <p:cxnSp>
        <p:nvCxnSpPr>
          <p:cNvPr id="42" name="Google Shape;42;p6"/>
          <p:cNvCxnSpPr/>
          <p:nvPr/>
        </p:nvCxnSpPr>
        <p:spPr>
          <a:xfrm rot="10800000">
            <a:off x="4930294" y="2818306"/>
            <a:ext cx="1606200" cy="0"/>
          </a:xfrm>
          <a:prstGeom prst="straightConnector1">
            <a:avLst/>
          </a:prstGeom>
          <a:noFill/>
          <a:ln cap="flat" cmpd="sng" w="19050">
            <a:solidFill>
              <a:srgbClr val="000000"/>
            </a:solidFill>
            <a:prstDash val="solid"/>
            <a:round/>
            <a:headEnd len="sm" w="sm" type="none"/>
            <a:tailEnd len="sm" w="sm" type="none"/>
          </a:ln>
        </p:spPr>
      </p:cxnSp>
      <p:cxnSp>
        <p:nvCxnSpPr>
          <p:cNvPr id="43" name="Google Shape;43;p6"/>
          <p:cNvCxnSpPr/>
          <p:nvPr/>
        </p:nvCxnSpPr>
        <p:spPr>
          <a:xfrm rot="10800000">
            <a:off x="7254300" y="2818306"/>
            <a:ext cx="1889700" cy="0"/>
          </a:xfrm>
          <a:prstGeom prst="straightConnector1">
            <a:avLst/>
          </a:prstGeom>
          <a:noFill/>
          <a:ln cap="flat" cmpd="sng" w="19050">
            <a:solidFill>
              <a:srgbClr val="000000"/>
            </a:solidFill>
            <a:prstDash val="solid"/>
            <a:round/>
            <a:headEnd len="sm" w="sm" type="none"/>
            <a:tailEnd len="sm" w="sm" type="none"/>
          </a:ln>
        </p:spPr>
      </p:cxnSp>
      <p:grpSp>
        <p:nvGrpSpPr>
          <p:cNvPr id="44" name="Google Shape;44;p6"/>
          <p:cNvGrpSpPr/>
          <p:nvPr/>
        </p:nvGrpSpPr>
        <p:grpSpPr>
          <a:xfrm>
            <a:off x="1895042" y="2455166"/>
            <a:ext cx="726318" cy="726318"/>
            <a:chOff x="0" y="0"/>
            <a:chExt cx="812800" cy="812800"/>
          </a:xfrm>
        </p:grpSpPr>
        <p:sp>
          <p:nvSpPr>
            <p:cNvPr id="45" name="Google Shape;4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 name="Google Shape;46;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 name="Google Shape;47;p6"/>
          <p:cNvGrpSpPr/>
          <p:nvPr/>
        </p:nvGrpSpPr>
        <p:grpSpPr>
          <a:xfrm>
            <a:off x="4218859" y="2455166"/>
            <a:ext cx="726318" cy="726318"/>
            <a:chOff x="0" y="0"/>
            <a:chExt cx="812800" cy="812800"/>
          </a:xfrm>
        </p:grpSpPr>
        <p:sp>
          <p:nvSpPr>
            <p:cNvPr id="48" name="Google Shape;4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 name="Google Shape;49;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 name="Google Shape;50;p6"/>
          <p:cNvGrpSpPr/>
          <p:nvPr/>
        </p:nvGrpSpPr>
        <p:grpSpPr>
          <a:xfrm>
            <a:off x="6536494" y="2455166"/>
            <a:ext cx="726318" cy="726318"/>
            <a:chOff x="0" y="0"/>
            <a:chExt cx="812800" cy="812800"/>
          </a:xfrm>
        </p:grpSpPr>
        <p:sp>
          <p:nvSpPr>
            <p:cNvPr id="51" name="Google Shape;5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 name="Google Shape;52;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 name="Google Shape;53;p6"/>
          <p:cNvSpPr txBox="1"/>
          <p:nvPr/>
        </p:nvSpPr>
        <p:spPr>
          <a:xfrm>
            <a:off x="1966953" y="2619329"/>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1.</a:t>
            </a:r>
            <a:endParaRPr sz="700"/>
          </a:p>
        </p:txBody>
      </p:sp>
      <p:sp>
        <p:nvSpPr>
          <p:cNvPr id="54" name="Google Shape;54;p6"/>
          <p:cNvSpPr txBox="1"/>
          <p:nvPr/>
        </p:nvSpPr>
        <p:spPr>
          <a:xfrm>
            <a:off x="4290770" y="2619329"/>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2.</a:t>
            </a:r>
            <a:endParaRPr sz="700"/>
          </a:p>
        </p:txBody>
      </p:sp>
      <p:sp>
        <p:nvSpPr>
          <p:cNvPr id="55" name="Google Shape;55;p6"/>
          <p:cNvSpPr txBox="1"/>
          <p:nvPr/>
        </p:nvSpPr>
        <p:spPr>
          <a:xfrm>
            <a:off x="6608405" y="2619329"/>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3.</a:t>
            </a:r>
            <a:endParaRPr sz="7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 name="Shape 56"/>
        <p:cNvGrpSpPr/>
        <p:nvPr/>
      </p:nvGrpSpPr>
      <p:grpSpPr>
        <a:xfrm>
          <a:off x="0" y="0"/>
          <a:ext cx="0" cy="0"/>
          <a:chOff x="0" y="0"/>
          <a:chExt cx="0" cy="0"/>
        </a:xfrm>
      </p:grpSpPr>
      <p:pic>
        <p:nvPicPr>
          <p:cNvPr id="57" name="Google Shape;57;p7"/>
          <p:cNvPicPr preferRelativeResize="0"/>
          <p:nvPr/>
        </p:nvPicPr>
        <p:blipFill>
          <a:blip r:embed="rId2">
            <a:alphaModFix/>
          </a:blip>
          <a:stretch>
            <a:fillRect/>
          </a:stretch>
        </p:blipFill>
        <p:spPr>
          <a:xfrm>
            <a:off x="-2" y="-1"/>
            <a:ext cx="9144005" cy="5143500"/>
          </a:xfrm>
          <a:prstGeom prst="rect">
            <a:avLst/>
          </a:prstGeom>
          <a:noFill/>
          <a:ln>
            <a:noFill/>
          </a:ln>
        </p:spPr>
      </p:pic>
      <p:sp>
        <p:nvSpPr>
          <p:cNvPr id="58" name="Google Shape;58;p7"/>
          <p:cNvSpPr txBox="1"/>
          <p:nvPr>
            <p:ph type="title"/>
          </p:nvPr>
        </p:nvSpPr>
        <p:spPr>
          <a:xfrm>
            <a:off x="490250" y="450150"/>
            <a:ext cx="53589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9" name="Google Shape;5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pic>
        <p:nvPicPr>
          <p:cNvPr id="61" name="Google Shape;61;p8"/>
          <p:cNvPicPr preferRelativeResize="0"/>
          <p:nvPr/>
        </p:nvPicPr>
        <p:blipFill>
          <a:blip r:embed="rId2">
            <a:alphaModFix/>
          </a:blip>
          <a:stretch>
            <a:fillRect/>
          </a:stretch>
        </p:blipFill>
        <p:spPr>
          <a:xfrm>
            <a:off x="-2" y="-1"/>
            <a:ext cx="9144005" cy="5143500"/>
          </a:xfrm>
          <a:prstGeom prst="rect">
            <a:avLst/>
          </a:prstGeom>
          <a:noFill/>
          <a:ln>
            <a:noFill/>
          </a:ln>
        </p:spPr>
      </p:pic>
      <p:sp>
        <p:nvSpPr>
          <p:cNvPr id="62" name="Google Shape;6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pic>
        <p:nvPicPr>
          <p:cNvPr id="67" name="Google Shape;67;p9"/>
          <p:cNvPicPr preferRelativeResize="0"/>
          <p:nvPr/>
        </p:nvPicPr>
        <p:blipFill>
          <a:blip r:embed="rId2">
            <a:alphaModFix/>
          </a:blip>
          <a:stretch>
            <a:fillRect/>
          </a:stretch>
        </p:blipFill>
        <p:spPr>
          <a:xfrm>
            <a:off x="-2" y="-1"/>
            <a:ext cx="9144005" cy="5143500"/>
          </a:xfrm>
          <a:prstGeom prst="rect">
            <a:avLst/>
          </a:prstGeom>
          <a:noFill/>
          <a:ln>
            <a:noFill/>
          </a:ln>
        </p:spPr>
      </p:pic>
      <p:sp>
        <p:nvSpPr>
          <p:cNvPr id="68" name="Google Shape;68;p9"/>
          <p:cNvSpPr txBox="1"/>
          <p:nvPr>
            <p:ph idx="1" type="body"/>
          </p:nvPr>
        </p:nvSpPr>
        <p:spPr>
          <a:xfrm>
            <a:off x="311700" y="4669967"/>
            <a:ext cx="5998800" cy="307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9" name="Google Shape;6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0" name="Google Shape;70;p9"/>
          <p:cNvGrpSpPr/>
          <p:nvPr/>
        </p:nvGrpSpPr>
        <p:grpSpPr>
          <a:xfrm rot="5400000">
            <a:off x="-77986" y="2177817"/>
            <a:ext cx="3003884" cy="1820015"/>
            <a:chOff x="0" y="-38100"/>
            <a:chExt cx="733800" cy="444600"/>
          </a:xfrm>
        </p:grpSpPr>
        <p:sp>
          <p:nvSpPr>
            <p:cNvPr id="71" name="Google Shape;71;p9"/>
            <p:cNvSpPr/>
            <p:nvPr/>
          </p:nvSpPr>
          <p:spPr>
            <a:xfrm>
              <a:off x="0" y="0"/>
              <a:ext cx="733725" cy="406400"/>
            </a:xfrm>
            <a:custGeom>
              <a:rect b="b" l="l" r="r" t="t"/>
              <a:pathLst>
                <a:path extrusionOk="0" h="406400" w="733725">
                  <a:moveTo>
                    <a:pt x="530525" y="0"/>
                  </a:moveTo>
                  <a:cubicBezTo>
                    <a:pt x="642749" y="0"/>
                    <a:pt x="733725" y="90976"/>
                    <a:pt x="733725" y="203200"/>
                  </a:cubicBezTo>
                  <a:cubicBezTo>
                    <a:pt x="733725" y="315424"/>
                    <a:pt x="642749" y="406400"/>
                    <a:pt x="5305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 name="Google Shape;72;p9"/>
            <p:cNvSpPr txBox="1"/>
            <p:nvPr/>
          </p:nvSpPr>
          <p:spPr>
            <a:xfrm>
              <a:off x="0" y="-38100"/>
              <a:ext cx="733800" cy="444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 name="Google Shape;73;p9"/>
          <p:cNvGrpSpPr/>
          <p:nvPr/>
        </p:nvGrpSpPr>
        <p:grpSpPr>
          <a:xfrm>
            <a:off x="595276" y="2986520"/>
            <a:ext cx="1501811" cy="1501811"/>
            <a:chOff x="0" y="0"/>
            <a:chExt cx="812800" cy="812800"/>
          </a:xfrm>
        </p:grpSpPr>
        <p:sp>
          <p:nvSpPr>
            <p:cNvPr id="74" name="Google Shape;7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 name="Google Shape;75;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 name="Google Shape;76;p9"/>
          <p:cNvGrpSpPr/>
          <p:nvPr/>
        </p:nvGrpSpPr>
        <p:grpSpPr>
          <a:xfrm>
            <a:off x="983034" y="554027"/>
            <a:ext cx="726318" cy="726318"/>
            <a:chOff x="0" y="0"/>
            <a:chExt cx="812800" cy="812800"/>
          </a:xfrm>
        </p:grpSpPr>
        <p:sp>
          <p:nvSpPr>
            <p:cNvPr id="77" name="Google Shape;7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 name="Google Shape;78;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9" name="Google Shape;79;p9"/>
          <p:cNvSpPr txBox="1"/>
          <p:nvPr/>
        </p:nvSpPr>
        <p:spPr>
          <a:xfrm>
            <a:off x="1051854" y="722953"/>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1.</a:t>
            </a:r>
            <a:endParaRPr sz="700"/>
          </a:p>
        </p:txBody>
      </p:sp>
      <p:cxnSp>
        <p:nvCxnSpPr>
          <p:cNvPr id="80" name="Google Shape;80;p9"/>
          <p:cNvCxnSpPr/>
          <p:nvPr/>
        </p:nvCxnSpPr>
        <p:spPr>
          <a:xfrm>
            <a:off x="1341411" y="1280307"/>
            <a:ext cx="0" cy="305700"/>
          </a:xfrm>
          <a:prstGeom prst="straightConnector1">
            <a:avLst/>
          </a:prstGeom>
          <a:noFill/>
          <a:ln cap="flat" cmpd="sng" w="19050">
            <a:solidFill>
              <a:srgbClr val="000000"/>
            </a:solidFill>
            <a:prstDash val="solid"/>
            <a:round/>
            <a:headEnd len="sm" w="sm" type="none"/>
            <a:tailEnd len="sm" w="sm" type="none"/>
          </a:ln>
        </p:spPr>
      </p:cxnSp>
      <p:grpSp>
        <p:nvGrpSpPr>
          <p:cNvPr id="81" name="Google Shape;81;p9"/>
          <p:cNvGrpSpPr/>
          <p:nvPr/>
        </p:nvGrpSpPr>
        <p:grpSpPr>
          <a:xfrm rot="5400000">
            <a:off x="4223116" y="2177817"/>
            <a:ext cx="3003884" cy="1820015"/>
            <a:chOff x="0" y="-38100"/>
            <a:chExt cx="733800" cy="444600"/>
          </a:xfrm>
        </p:grpSpPr>
        <p:sp>
          <p:nvSpPr>
            <p:cNvPr id="82" name="Google Shape;82;p9"/>
            <p:cNvSpPr/>
            <p:nvPr/>
          </p:nvSpPr>
          <p:spPr>
            <a:xfrm>
              <a:off x="0" y="0"/>
              <a:ext cx="733725" cy="406400"/>
            </a:xfrm>
            <a:custGeom>
              <a:rect b="b" l="l" r="r" t="t"/>
              <a:pathLst>
                <a:path extrusionOk="0" h="406400" w="733725">
                  <a:moveTo>
                    <a:pt x="530525" y="0"/>
                  </a:moveTo>
                  <a:cubicBezTo>
                    <a:pt x="642749" y="0"/>
                    <a:pt x="733725" y="90976"/>
                    <a:pt x="733725" y="203200"/>
                  </a:cubicBezTo>
                  <a:cubicBezTo>
                    <a:pt x="733725" y="315424"/>
                    <a:pt x="642749" y="406400"/>
                    <a:pt x="5305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 name="Google Shape;83;p9"/>
            <p:cNvSpPr txBox="1"/>
            <p:nvPr/>
          </p:nvSpPr>
          <p:spPr>
            <a:xfrm>
              <a:off x="0" y="-38100"/>
              <a:ext cx="733800" cy="444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4" name="Google Shape;84;p9"/>
          <p:cNvGrpSpPr/>
          <p:nvPr/>
        </p:nvGrpSpPr>
        <p:grpSpPr>
          <a:xfrm>
            <a:off x="4896378" y="2986520"/>
            <a:ext cx="1501811" cy="1501811"/>
            <a:chOff x="0" y="0"/>
            <a:chExt cx="812800" cy="812800"/>
          </a:xfrm>
        </p:grpSpPr>
        <p:sp>
          <p:nvSpPr>
            <p:cNvPr id="85" name="Google Shape;8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 name="Google Shape;86;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7" name="Google Shape;87;p9"/>
          <p:cNvGrpSpPr/>
          <p:nvPr/>
        </p:nvGrpSpPr>
        <p:grpSpPr>
          <a:xfrm>
            <a:off x="5284136" y="554027"/>
            <a:ext cx="726318" cy="726318"/>
            <a:chOff x="0" y="0"/>
            <a:chExt cx="812800" cy="812800"/>
          </a:xfrm>
        </p:grpSpPr>
        <p:sp>
          <p:nvSpPr>
            <p:cNvPr id="88" name="Google Shape;8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 name="Google Shape;89;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0" name="Google Shape;90;p9"/>
          <p:cNvSpPr txBox="1"/>
          <p:nvPr/>
        </p:nvSpPr>
        <p:spPr>
          <a:xfrm>
            <a:off x="5352956" y="722953"/>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3.</a:t>
            </a:r>
            <a:endParaRPr sz="700"/>
          </a:p>
        </p:txBody>
      </p:sp>
      <p:cxnSp>
        <p:nvCxnSpPr>
          <p:cNvPr id="91" name="Google Shape;91;p9"/>
          <p:cNvCxnSpPr/>
          <p:nvPr/>
        </p:nvCxnSpPr>
        <p:spPr>
          <a:xfrm>
            <a:off x="5642513" y="1280307"/>
            <a:ext cx="0" cy="305700"/>
          </a:xfrm>
          <a:prstGeom prst="straightConnector1">
            <a:avLst/>
          </a:prstGeom>
          <a:noFill/>
          <a:ln cap="flat" cmpd="sng" w="19050">
            <a:solidFill>
              <a:srgbClr val="000000"/>
            </a:solidFill>
            <a:prstDash val="solid"/>
            <a:round/>
            <a:headEnd len="sm" w="sm" type="none"/>
            <a:tailEnd len="sm" w="sm" type="none"/>
          </a:ln>
        </p:spPr>
      </p:cxnSp>
      <p:grpSp>
        <p:nvGrpSpPr>
          <p:cNvPr id="92" name="Google Shape;92;p9"/>
          <p:cNvGrpSpPr/>
          <p:nvPr/>
        </p:nvGrpSpPr>
        <p:grpSpPr>
          <a:xfrm rot="5400000">
            <a:off x="2072565" y="1145962"/>
            <a:ext cx="3003884" cy="1820015"/>
            <a:chOff x="0" y="-38100"/>
            <a:chExt cx="733800" cy="444600"/>
          </a:xfrm>
        </p:grpSpPr>
        <p:sp>
          <p:nvSpPr>
            <p:cNvPr id="93" name="Google Shape;93;p9"/>
            <p:cNvSpPr/>
            <p:nvPr/>
          </p:nvSpPr>
          <p:spPr>
            <a:xfrm>
              <a:off x="0" y="0"/>
              <a:ext cx="733725" cy="406400"/>
            </a:xfrm>
            <a:custGeom>
              <a:rect b="b" l="l" r="r" t="t"/>
              <a:pathLst>
                <a:path extrusionOk="0" h="406400" w="733725">
                  <a:moveTo>
                    <a:pt x="530525" y="0"/>
                  </a:moveTo>
                  <a:cubicBezTo>
                    <a:pt x="642749" y="0"/>
                    <a:pt x="733725" y="90976"/>
                    <a:pt x="733725" y="203200"/>
                  </a:cubicBezTo>
                  <a:cubicBezTo>
                    <a:pt x="733725" y="315424"/>
                    <a:pt x="642749" y="406400"/>
                    <a:pt x="5305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 name="Google Shape;94;p9"/>
            <p:cNvSpPr txBox="1"/>
            <p:nvPr/>
          </p:nvSpPr>
          <p:spPr>
            <a:xfrm>
              <a:off x="0" y="-38100"/>
              <a:ext cx="733800" cy="444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5" name="Google Shape;95;p9"/>
          <p:cNvGrpSpPr/>
          <p:nvPr/>
        </p:nvGrpSpPr>
        <p:grpSpPr>
          <a:xfrm>
            <a:off x="2745827" y="1954666"/>
            <a:ext cx="1501811" cy="1501811"/>
            <a:chOff x="0" y="0"/>
            <a:chExt cx="812800" cy="812800"/>
          </a:xfrm>
        </p:grpSpPr>
        <p:sp>
          <p:nvSpPr>
            <p:cNvPr id="96" name="Google Shape;9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7" name="Google Shape;97;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8" name="Google Shape;98;p9"/>
          <p:cNvGrpSpPr/>
          <p:nvPr/>
        </p:nvGrpSpPr>
        <p:grpSpPr>
          <a:xfrm>
            <a:off x="3133585" y="3863193"/>
            <a:ext cx="726318" cy="726318"/>
            <a:chOff x="0" y="0"/>
            <a:chExt cx="812800" cy="812800"/>
          </a:xfrm>
        </p:grpSpPr>
        <p:sp>
          <p:nvSpPr>
            <p:cNvPr id="99" name="Google Shape;9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 name="Google Shape;100;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1" name="Google Shape;101;p9"/>
          <p:cNvSpPr txBox="1"/>
          <p:nvPr/>
        </p:nvSpPr>
        <p:spPr>
          <a:xfrm>
            <a:off x="3202405" y="4032119"/>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2.</a:t>
            </a:r>
            <a:endParaRPr sz="700"/>
          </a:p>
        </p:txBody>
      </p:sp>
      <p:cxnSp>
        <p:nvCxnSpPr>
          <p:cNvPr id="102" name="Google Shape;102;p9"/>
          <p:cNvCxnSpPr/>
          <p:nvPr/>
        </p:nvCxnSpPr>
        <p:spPr>
          <a:xfrm>
            <a:off x="3491962" y="3557618"/>
            <a:ext cx="0" cy="305700"/>
          </a:xfrm>
          <a:prstGeom prst="straightConnector1">
            <a:avLst/>
          </a:prstGeom>
          <a:noFill/>
          <a:ln cap="flat" cmpd="sng" w="19050">
            <a:solidFill>
              <a:srgbClr val="000000"/>
            </a:solidFill>
            <a:prstDash val="solid"/>
            <a:round/>
            <a:headEnd len="sm" w="sm" type="none"/>
            <a:tailEnd len="sm" w="sm" type="none"/>
          </a:ln>
        </p:spPr>
      </p:cxnSp>
      <p:grpSp>
        <p:nvGrpSpPr>
          <p:cNvPr id="103" name="Google Shape;103;p9"/>
          <p:cNvGrpSpPr/>
          <p:nvPr/>
        </p:nvGrpSpPr>
        <p:grpSpPr>
          <a:xfrm rot="5400000">
            <a:off x="6373667" y="1145962"/>
            <a:ext cx="3003884" cy="1820015"/>
            <a:chOff x="0" y="-38100"/>
            <a:chExt cx="733800" cy="444600"/>
          </a:xfrm>
        </p:grpSpPr>
        <p:sp>
          <p:nvSpPr>
            <p:cNvPr id="104" name="Google Shape;104;p9"/>
            <p:cNvSpPr/>
            <p:nvPr/>
          </p:nvSpPr>
          <p:spPr>
            <a:xfrm>
              <a:off x="0" y="0"/>
              <a:ext cx="733725" cy="406400"/>
            </a:xfrm>
            <a:custGeom>
              <a:rect b="b" l="l" r="r" t="t"/>
              <a:pathLst>
                <a:path extrusionOk="0" h="406400" w="733725">
                  <a:moveTo>
                    <a:pt x="530525" y="0"/>
                  </a:moveTo>
                  <a:cubicBezTo>
                    <a:pt x="642749" y="0"/>
                    <a:pt x="733725" y="90976"/>
                    <a:pt x="733725" y="203200"/>
                  </a:cubicBezTo>
                  <a:cubicBezTo>
                    <a:pt x="733725" y="315424"/>
                    <a:pt x="642749" y="406400"/>
                    <a:pt x="5305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 name="Google Shape;105;p9"/>
            <p:cNvSpPr txBox="1"/>
            <p:nvPr/>
          </p:nvSpPr>
          <p:spPr>
            <a:xfrm>
              <a:off x="0" y="-38100"/>
              <a:ext cx="733800" cy="444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6" name="Google Shape;106;p9"/>
          <p:cNvGrpSpPr/>
          <p:nvPr/>
        </p:nvGrpSpPr>
        <p:grpSpPr>
          <a:xfrm>
            <a:off x="7046929" y="1954666"/>
            <a:ext cx="1501811" cy="1501811"/>
            <a:chOff x="0" y="0"/>
            <a:chExt cx="812800" cy="812800"/>
          </a:xfrm>
        </p:grpSpPr>
        <p:sp>
          <p:nvSpPr>
            <p:cNvPr id="107" name="Google Shape;10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9" name="Google Shape;109;p9"/>
          <p:cNvGrpSpPr/>
          <p:nvPr/>
        </p:nvGrpSpPr>
        <p:grpSpPr>
          <a:xfrm>
            <a:off x="7434687" y="3863193"/>
            <a:ext cx="726318" cy="726318"/>
            <a:chOff x="0" y="0"/>
            <a:chExt cx="812800" cy="812800"/>
          </a:xfrm>
        </p:grpSpPr>
        <p:sp>
          <p:nvSpPr>
            <p:cNvPr id="110" name="Google Shape;11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 name="Google Shape;111;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2" name="Google Shape;112;p9"/>
          <p:cNvSpPr txBox="1"/>
          <p:nvPr/>
        </p:nvSpPr>
        <p:spPr>
          <a:xfrm>
            <a:off x="7503507" y="4032119"/>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4.</a:t>
            </a:r>
            <a:endParaRPr sz="700"/>
          </a:p>
        </p:txBody>
      </p:sp>
      <p:cxnSp>
        <p:nvCxnSpPr>
          <p:cNvPr id="113" name="Google Shape;113;p9"/>
          <p:cNvCxnSpPr/>
          <p:nvPr/>
        </p:nvCxnSpPr>
        <p:spPr>
          <a:xfrm>
            <a:off x="7793064" y="3557618"/>
            <a:ext cx="0" cy="30570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4" name="Shape 114"/>
        <p:cNvGrpSpPr/>
        <p:nvPr/>
      </p:nvGrpSpPr>
      <p:grpSpPr>
        <a:xfrm>
          <a:off x="0" y="0"/>
          <a:ext cx="0" cy="0"/>
          <a:chOff x="0" y="0"/>
          <a:chExt cx="0" cy="0"/>
        </a:xfrm>
      </p:grpSpPr>
      <p:sp>
        <p:nvSpPr>
          <p:cNvPr id="115" name="Google Shape;11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1pPr>
            <a:lvl2pPr lvl="1">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2pPr>
            <a:lvl3pPr lvl="2">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3pPr>
            <a:lvl4pPr lvl="3">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4pPr>
            <a:lvl5pPr lvl="4">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5pPr>
            <a:lvl6pPr lvl="5">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6pPr>
            <a:lvl7pPr lvl="6">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7pPr>
            <a:lvl8pPr lvl="7">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8pPr>
            <a:lvl9pPr lvl="8">
              <a:spcBef>
                <a:spcPts val="0"/>
              </a:spcBef>
              <a:spcAft>
                <a:spcPts val="0"/>
              </a:spcAft>
              <a:buClr>
                <a:schemeClr val="dk1"/>
              </a:buClr>
              <a:buSzPts val="2800"/>
              <a:buFont typeface="Lato Light"/>
              <a:buNone/>
              <a:defRPr sz="2800">
                <a:solidFill>
                  <a:schemeClr val="dk1"/>
                </a:solidFill>
                <a:latin typeface="Lato Light"/>
                <a:ea typeface="Lato Light"/>
                <a:cs typeface="Lato Light"/>
                <a:sym typeface="Lato Ligh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1pPr>
            <a:lvl2pPr indent="-317500" lvl="1" marL="914400">
              <a:lnSpc>
                <a:spcPct val="115000"/>
              </a:lnSpc>
              <a:spcBef>
                <a:spcPts val="0"/>
              </a:spcBef>
              <a:spcAft>
                <a:spcPts val="0"/>
              </a:spcAft>
              <a:buClr>
                <a:schemeClr val="dk2"/>
              </a:buClr>
              <a:buSzPts val="1400"/>
              <a:buFont typeface="Lato Light"/>
              <a:buChar char="○"/>
              <a:defRPr>
                <a:solidFill>
                  <a:schemeClr val="dk2"/>
                </a:solidFill>
                <a:latin typeface="Lato Light"/>
                <a:ea typeface="Lato Light"/>
                <a:cs typeface="Lato Light"/>
                <a:sym typeface="Lato Light"/>
              </a:defRPr>
            </a:lvl2pPr>
            <a:lvl3pPr indent="-317500" lvl="2" marL="1371600">
              <a:lnSpc>
                <a:spcPct val="115000"/>
              </a:lnSpc>
              <a:spcBef>
                <a:spcPts val="0"/>
              </a:spcBef>
              <a:spcAft>
                <a:spcPts val="0"/>
              </a:spcAft>
              <a:buClr>
                <a:schemeClr val="dk2"/>
              </a:buClr>
              <a:buSzPts val="1400"/>
              <a:buFont typeface="Lato Light"/>
              <a:buChar char="■"/>
              <a:defRPr>
                <a:solidFill>
                  <a:schemeClr val="dk2"/>
                </a:solidFill>
                <a:latin typeface="Lato Light"/>
                <a:ea typeface="Lato Light"/>
                <a:cs typeface="Lato Light"/>
                <a:sym typeface="Lato Light"/>
              </a:defRPr>
            </a:lvl3pPr>
            <a:lvl4pPr indent="-317500" lvl="3" marL="1828800">
              <a:lnSpc>
                <a:spcPct val="115000"/>
              </a:lnSpc>
              <a:spcBef>
                <a:spcPts val="0"/>
              </a:spcBef>
              <a:spcAft>
                <a:spcPts val="0"/>
              </a:spcAft>
              <a:buClr>
                <a:schemeClr val="dk2"/>
              </a:buClr>
              <a:buSzPts val="1400"/>
              <a:buFont typeface="Lato Light"/>
              <a:buChar char="●"/>
              <a:defRPr>
                <a:solidFill>
                  <a:schemeClr val="dk2"/>
                </a:solidFill>
                <a:latin typeface="Lato Light"/>
                <a:ea typeface="Lato Light"/>
                <a:cs typeface="Lato Light"/>
                <a:sym typeface="Lato Light"/>
              </a:defRPr>
            </a:lvl4pPr>
            <a:lvl5pPr indent="-317500" lvl="4" marL="2286000">
              <a:lnSpc>
                <a:spcPct val="115000"/>
              </a:lnSpc>
              <a:spcBef>
                <a:spcPts val="0"/>
              </a:spcBef>
              <a:spcAft>
                <a:spcPts val="0"/>
              </a:spcAft>
              <a:buClr>
                <a:schemeClr val="dk2"/>
              </a:buClr>
              <a:buSzPts val="1400"/>
              <a:buFont typeface="Lato Light"/>
              <a:buChar char="○"/>
              <a:defRPr>
                <a:solidFill>
                  <a:schemeClr val="dk2"/>
                </a:solidFill>
                <a:latin typeface="Lato Light"/>
                <a:ea typeface="Lato Light"/>
                <a:cs typeface="Lato Light"/>
                <a:sym typeface="Lato Light"/>
              </a:defRPr>
            </a:lvl5pPr>
            <a:lvl6pPr indent="-317500" lvl="5" marL="2743200">
              <a:lnSpc>
                <a:spcPct val="115000"/>
              </a:lnSpc>
              <a:spcBef>
                <a:spcPts val="0"/>
              </a:spcBef>
              <a:spcAft>
                <a:spcPts val="0"/>
              </a:spcAft>
              <a:buClr>
                <a:schemeClr val="dk2"/>
              </a:buClr>
              <a:buSzPts val="1400"/>
              <a:buFont typeface="Lato Light"/>
              <a:buChar char="■"/>
              <a:defRPr>
                <a:solidFill>
                  <a:schemeClr val="dk2"/>
                </a:solidFill>
                <a:latin typeface="Lato Light"/>
                <a:ea typeface="Lato Light"/>
                <a:cs typeface="Lato Light"/>
                <a:sym typeface="Lato Light"/>
              </a:defRPr>
            </a:lvl6pPr>
            <a:lvl7pPr indent="-317500" lvl="6" marL="3200400">
              <a:lnSpc>
                <a:spcPct val="115000"/>
              </a:lnSpc>
              <a:spcBef>
                <a:spcPts val="0"/>
              </a:spcBef>
              <a:spcAft>
                <a:spcPts val="0"/>
              </a:spcAft>
              <a:buClr>
                <a:schemeClr val="dk2"/>
              </a:buClr>
              <a:buSzPts val="1400"/>
              <a:buFont typeface="Lato Light"/>
              <a:buChar char="●"/>
              <a:defRPr>
                <a:solidFill>
                  <a:schemeClr val="dk2"/>
                </a:solidFill>
                <a:latin typeface="Lato Light"/>
                <a:ea typeface="Lato Light"/>
                <a:cs typeface="Lato Light"/>
                <a:sym typeface="Lato Light"/>
              </a:defRPr>
            </a:lvl7pPr>
            <a:lvl8pPr indent="-317500" lvl="7" marL="3657600">
              <a:lnSpc>
                <a:spcPct val="115000"/>
              </a:lnSpc>
              <a:spcBef>
                <a:spcPts val="0"/>
              </a:spcBef>
              <a:spcAft>
                <a:spcPts val="0"/>
              </a:spcAft>
              <a:buClr>
                <a:schemeClr val="dk2"/>
              </a:buClr>
              <a:buSzPts val="1400"/>
              <a:buFont typeface="Lato Light"/>
              <a:buChar char="○"/>
              <a:defRPr>
                <a:solidFill>
                  <a:schemeClr val="dk2"/>
                </a:solidFill>
                <a:latin typeface="Lato Light"/>
                <a:ea typeface="Lato Light"/>
                <a:cs typeface="Lato Light"/>
                <a:sym typeface="Lato Light"/>
              </a:defRPr>
            </a:lvl8pPr>
            <a:lvl9pPr indent="-317500" lvl="8" marL="4114800">
              <a:lnSpc>
                <a:spcPct val="115000"/>
              </a:lnSpc>
              <a:spcBef>
                <a:spcPts val="0"/>
              </a:spcBef>
              <a:spcAft>
                <a:spcPts val="0"/>
              </a:spcAft>
              <a:buClr>
                <a:schemeClr val="dk2"/>
              </a:buClr>
              <a:buSzPts val="1400"/>
              <a:buFont typeface="Lato Light"/>
              <a:buChar char="■"/>
              <a:defRPr>
                <a:solidFill>
                  <a:schemeClr val="dk2"/>
                </a:solidFill>
                <a:latin typeface="Lato Light"/>
                <a:ea typeface="Lato Light"/>
                <a:cs typeface="Lato Light"/>
                <a:sym typeface="Lato Ligh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gif"/><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gif"/><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44.png"/><Relationship Id="rId7"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gif"/></Relationships>
</file>

<file path=ppt/slides/_rels/slide15.xml.rels><?xml version="1.0" encoding="UTF-8" standalone="yes"?><Relationships xmlns="http://schemas.openxmlformats.org/package/2006/relationships"><Relationship Id="rId40" Type="http://schemas.openxmlformats.org/officeDocument/2006/relationships/image" Target="../media/image37.png"/><Relationship Id="rId20" Type="http://schemas.openxmlformats.org/officeDocument/2006/relationships/image" Target="../media/image26.png"/><Relationship Id="rId42" Type="http://schemas.openxmlformats.org/officeDocument/2006/relationships/image" Target="../media/image39.png"/><Relationship Id="rId41" Type="http://schemas.openxmlformats.org/officeDocument/2006/relationships/image" Target="../media/image42.png"/><Relationship Id="rId22" Type="http://schemas.openxmlformats.org/officeDocument/2006/relationships/image" Target="../media/image35.png"/><Relationship Id="rId21" Type="http://schemas.openxmlformats.org/officeDocument/2006/relationships/image" Target="../media/image14.png"/><Relationship Id="rId24" Type="http://schemas.openxmlformats.org/officeDocument/2006/relationships/image" Target="../media/image27.png"/><Relationship Id="rId23"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gif"/><Relationship Id="rId4" Type="http://schemas.openxmlformats.org/officeDocument/2006/relationships/image" Target="../media/image25.png"/><Relationship Id="rId9" Type="http://schemas.openxmlformats.org/officeDocument/2006/relationships/image" Target="../media/image5.png"/><Relationship Id="rId26" Type="http://schemas.openxmlformats.org/officeDocument/2006/relationships/image" Target="../media/image34.png"/><Relationship Id="rId25" Type="http://schemas.openxmlformats.org/officeDocument/2006/relationships/image" Target="../media/image21.png"/><Relationship Id="rId28" Type="http://schemas.openxmlformats.org/officeDocument/2006/relationships/image" Target="../media/image33.png"/><Relationship Id="rId27" Type="http://schemas.openxmlformats.org/officeDocument/2006/relationships/image" Target="../media/image23.png"/><Relationship Id="rId5" Type="http://schemas.openxmlformats.org/officeDocument/2006/relationships/image" Target="../media/image13.png"/><Relationship Id="rId6" Type="http://schemas.openxmlformats.org/officeDocument/2006/relationships/image" Target="../media/image20.png"/><Relationship Id="rId29" Type="http://schemas.openxmlformats.org/officeDocument/2006/relationships/image" Target="../media/image40.png"/><Relationship Id="rId7" Type="http://schemas.openxmlformats.org/officeDocument/2006/relationships/image" Target="../media/image18.png"/><Relationship Id="rId8" Type="http://schemas.openxmlformats.org/officeDocument/2006/relationships/image" Target="../media/image6.png"/><Relationship Id="rId31" Type="http://schemas.openxmlformats.org/officeDocument/2006/relationships/image" Target="../media/image30.png"/><Relationship Id="rId30" Type="http://schemas.openxmlformats.org/officeDocument/2006/relationships/image" Target="../media/image24.png"/><Relationship Id="rId11" Type="http://schemas.openxmlformats.org/officeDocument/2006/relationships/image" Target="../media/image7.png"/><Relationship Id="rId33" Type="http://schemas.openxmlformats.org/officeDocument/2006/relationships/image" Target="../media/image29.png"/><Relationship Id="rId10" Type="http://schemas.openxmlformats.org/officeDocument/2006/relationships/image" Target="../media/image15.png"/><Relationship Id="rId32" Type="http://schemas.openxmlformats.org/officeDocument/2006/relationships/image" Target="../media/image28.png"/><Relationship Id="rId13" Type="http://schemas.openxmlformats.org/officeDocument/2006/relationships/image" Target="../media/image12.png"/><Relationship Id="rId35" Type="http://schemas.openxmlformats.org/officeDocument/2006/relationships/image" Target="../media/image46.png"/><Relationship Id="rId12" Type="http://schemas.openxmlformats.org/officeDocument/2006/relationships/image" Target="../media/image9.png"/><Relationship Id="rId34" Type="http://schemas.openxmlformats.org/officeDocument/2006/relationships/image" Target="../media/image49.png"/><Relationship Id="rId15" Type="http://schemas.openxmlformats.org/officeDocument/2006/relationships/image" Target="../media/image22.png"/><Relationship Id="rId37" Type="http://schemas.openxmlformats.org/officeDocument/2006/relationships/image" Target="../media/image36.png"/><Relationship Id="rId14" Type="http://schemas.openxmlformats.org/officeDocument/2006/relationships/image" Target="../media/image11.png"/><Relationship Id="rId36" Type="http://schemas.openxmlformats.org/officeDocument/2006/relationships/image" Target="../media/image43.png"/><Relationship Id="rId17" Type="http://schemas.openxmlformats.org/officeDocument/2006/relationships/image" Target="../media/image16.png"/><Relationship Id="rId39" Type="http://schemas.openxmlformats.org/officeDocument/2006/relationships/image" Target="../media/image48.png"/><Relationship Id="rId16" Type="http://schemas.openxmlformats.org/officeDocument/2006/relationships/image" Target="../media/image31.png"/><Relationship Id="rId38" Type="http://schemas.openxmlformats.org/officeDocument/2006/relationships/image" Target="../media/image45.png"/><Relationship Id="rId19" Type="http://schemas.openxmlformats.org/officeDocument/2006/relationships/image" Target="../media/image41.png"/><Relationship Id="rId18"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gi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gif"/><Relationship Id="rId4" Type="http://schemas.openxmlformats.org/officeDocument/2006/relationships/image" Target="../media/image3.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gi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119" name="Shape 119"/>
        <p:cNvGrpSpPr/>
        <p:nvPr/>
      </p:nvGrpSpPr>
      <p:grpSpPr>
        <a:xfrm>
          <a:off x="0" y="0"/>
          <a:ext cx="0" cy="0"/>
          <a:chOff x="0" y="0"/>
          <a:chExt cx="0" cy="0"/>
        </a:xfrm>
      </p:grpSpPr>
      <p:pic>
        <p:nvPicPr>
          <p:cNvPr id="120" name="Google Shape;120;p11"/>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121" name="Google Shape;121;p11"/>
          <p:cNvGrpSpPr/>
          <p:nvPr/>
        </p:nvGrpSpPr>
        <p:grpSpPr>
          <a:xfrm>
            <a:off x="1572396" y="790735"/>
            <a:ext cx="5999209" cy="3280817"/>
            <a:chOff x="0" y="-38100"/>
            <a:chExt cx="812800" cy="444500"/>
          </a:xfrm>
        </p:grpSpPr>
        <p:sp>
          <p:nvSpPr>
            <p:cNvPr id="122" name="Google Shape;122;p1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3" name="Google Shape;123;p11"/>
            <p:cNvSpPr txBox="1"/>
            <p:nvPr/>
          </p:nvSpPr>
          <p:spPr>
            <a:xfrm>
              <a:off x="0" y="-38100"/>
              <a:ext cx="812800"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4" name="Google Shape;124;p11"/>
          <p:cNvSpPr txBox="1"/>
          <p:nvPr/>
        </p:nvSpPr>
        <p:spPr>
          <a:xfrm>
            <a:off x="2931821" y="1614056"/>
            <a:ext cx="3280358" cy="1848713"/>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 sz="3500" u="none" cap="none" strike="noStrike">
                <a:solidFill>
                  <a:srgbClr val="000000"/>
                </a:solidFill>
                <a:latin typeface="Lato Light"/>
                <a:ea typeface="Lato Light"/>
                <a:cs typeface="Lato Light"/>
                <a:sym typeface="Lato Light"/>
              </a:rPr>
              <a:t>SIMPLE</a:t>
            </a:r>
            <a:endParaRPr sz="700"/>
          </a:p>
          <a:p>
            <a:pPr indent="0" lvl="0" marL="0" marR="0" rtl="0" algn="ctr">
              <a:lnSpc>
                <a:spcPct val="139988"/>
              </a:lnSpc>
              <a:spcBef>
                <a:spcPts val="0"/>
              </a:spcBef>
              <a:spcAft>
                <a:spcPts val="0"/>
              </a:spcAft>
              <a:buNone/>
            </a:pPr>
            <a:r>
              <a:rPr b="0" i="0" lang="en" sz="3500" u="none" cap="none" strike="noStrike">
                <a:solidFill>
                  <a:srgbClr val="000000"/>
                </a:solidFill>
                <a:latin typeface="Lato Light"/>
                <a:ea typeface="Lato Light"/>
                <a:cs typeface="Lato Light"/>
                <a:sym typeface="Lato Light"/>
              </a:rPr>
              <a:t>INFOGRAPHIC</a:t>
            </a:r>
            <a:endParaRPr sz="700"/>
          </a:p>
          <a:p>
            <a:pPr indent="0" lvl="0" marL="0" marR="0" rtl="0" algn="ctr">
              <a:lnSpc>
                <a:spcPct val="139988"/>
              </a:lnSpc>
              <a:spcBef>
                <a:spcPts val="0"/>
              </a:spcBef>
              <a:spcAft>
                <a:spcPts val="0"/>
              </a:spcAft>
              <a:buNone/>
            </a:pPr>
            <a:r>
              <a:rPr b="0" i="0" lang="en" sz="3500" u="none" cap="none" strike="noStrike">
                <a:solidFill>
                  <a:srgbClr val="000000"/>
                </a:solidFill>
                <a:latin typeface="Lato Light"/>
                <a:ea typeface="Lato Light"/>
                <a:cs typeface="Lato Light"/>
                <a:sym typeface="Lato Light"/>
              </a:rPr>
              <a:t>SLIDES</a:t>
            </a:r>
            <a:endParaRPr sz="700"/>
          </a:p>
        </p:txBody>
      </p:sp>
      <p:cxnSp>
        <p:nvCxnSpPr>
          <p:cNvPr id="125" name="Google Shape;125;p11"/>
          <p:cNvCxnSpPr/>
          <p:nvPr/>
        </p:nvCxnSpPr>
        <p:spPr>
          <a:xfrm>
            <a:off x="4581525" y="4071552"/>
            <a:ext cx="0" cy="1749904"/>
          </a:xfrm>
          <a:prstGeom prst="straightConnector1">
            <a:avLst/>
          </a:prstGeom>
          <a:noFill/>
          <a:ln cap="flat" cmpd="sng" w="19050">
            <a:solidFill>
              <a:srgbClr val="000000"/>
            </a:solidFill>
            <a:prstDash val="solid"/>
            <a:round/>
            <a:headEnd len="sm" w="sm" type="none"/>
            <a:tailEnd len="sm" w="sm" type="none"/>
          </a:ln>
        </p:spPr>
      </p:cxnSp>
      <p:cxnSp>
        <p:nvCxnSpPr>
          <p:cNvPr id="126" name="Google Shape;126;p11"/>
          <p:cNvCxnSpPr/>
          <p:nvPr/>
        </p:nvCxnSpPr>
        <p:spPr>
          <a:xfrm>
            <a:off x="4581525" y="-677956"/>
            <a:ext cx="0" cy="1749904"/>
          </a:xfrm>
          <a:prstGeom prst="straightConnector1">
            <a:avLst/>
          </a:prstGeom>
          <a:noFill/>
          <a:ln cap="flat" cmpd="sng" w="19050">
            <a:solidFill>
              <a:srgbClr val="000000"/>
            </a:solidFill>
            <a:prstDash val="solid"/>
            <a:round/>
            <a:headEnd len="sm" w="sm" type="none"/>
            <a:tailEnd len="sm" w="sm" type="none"/>
          </a:ln>
        </p:spPr>
      </p:cxnSp>
      <p:cxnSp>
        <p:nvCxnSpPr>
          <p:cNvPr id="127" name="Google Shape;127;p11"/>
          <p:cNvCxnSpPr/>
          <p:nvPr/>
        </p:nvCxnSpPr>
        <p:spPr>
          <a:xfrm>
            <a:off x="7571604" y="2571750"/>
            <a:ext cx="1572396" cy="0"/>
          </a:xfrm>
          <a:prstGeom prst="straightConnector1">
            <a:avLst/>
          </a:prstGeom>
          <a:noFill/>
          <a:ln cap="flat" cmpd="sng" w="19050">
            <a:solidFill>
              <a:srgbClr val="000000"/>
            </a:solidFill>
            <a:prstDash val="solid"/>
            <a:round/>
            <a:headEnd len="sm" w="sm" type="none"/>
            <a:tailEnd len="sm" w="sm" type="none"/>
          </a:ln>
        </p:spPr>
      </p:cxnSp>
      <p:cxnSp>
        <p:nvCxnSpPr>
          <p:cNvPr id="128" name="Google Shape;128;p11"/>
          <p:cNvCxnSpPr/>
          <p:nvPr/>
        </p:nvCxnSpPr>
        <p:spPr>
          <a:xfrm>
            <a:off x="-177508" y="2571750"/>
            <a:ext cx="1749904"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333" name="Shape 333"/>
        <p:cNvGrpSpPr/>
        <p:nvPr/>
      </p:nvGrpSpPr>
      <p:grpSpPr>
        <a:xfrm>
          <a:off x="0" y="0"/>
          <a:ext cx="0" cy="0"/>
          <a:chOff x="0" y="0"/>
          <a:chExt cx="0" cy="0"/>
        </a:xfrm>
      </p:grpSpPr>
      <p:pic>
        <p:nvPicPr>
          <p:cNvPr id="334" name="Google Shape;334;p20"/>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335" name="Google Shape;335;p20"/>
          <p:cNvGrpSpPr/>
          <p:nvPr/>
        </p:nvGrpSpPr>
        <p:grpSpPr>
          <a:xfrm rot="10800000">
            <a:off x="2654329" y="466744"/>
            <a:ext cx="4082947" cy="1819613"/>
            <a:chOff x="0" y="-38100"/>
            <a:chExt cx="997393" cy="444500"/>
          </a:xfrm>
        </p:grpSpPr>
        <p:sp>
          <p:nvSpPr>
            <p:cNvPr id="336" name="Google Shape;336;p20"/>
            <p:cNvSpPr/>
            <p:nvPr/>
          </p:nvSpPr>
          <p:spPr>
            <a:xfrm>
              <a:off x="0" y="0"/>
              <a:ext cx="997393" cy="406400"/>
            </a:xfrm>
            <a:custGeom>
              <a:rect b="b" l="l" r="r" t="t"/>
              <a:pathLst>
                <a:path extrusionOk="0" h="406400" w="997393">
                  <a:moveTo>
                    <a:pt x="794193" y="0"/>
                  </a:moveTo>
                  <a:cubicBezTo>
                    <a:pt x="906417" y="0"/>
                    <a:pt x="997393" y="90976"/>
                    <a:pt x="997393" y="203200"/>
                  </a:cubicBezTo>
                  <a:cubicBezTo>
                    <a:pt x="997393" y="315424"/>
                    <a:pt x="906417" y="406400"/>
                    <a:pt x="79419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20"/>
            <p:cNvSpPr txBox="1"/>
            <p:nvPr/>
          </p:nvSpPr>
          <p:spPr>
            <a:xfrm>
              <a:off x="0" y="-38100"/>
              <a:ext cx="997393"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 name="Google Shape;338;p20"/>
          <p:cNvGrpSpPr/>
          <p:nvPr/>
        </p:nvGrpSpPr>
        <p:grpSpPr>
          <a:xfrm rot="10800000">
            <a:off x="630715" y="2542635"/>
            <a:ext cx="3749886" cy="1819613"/>
            <a:chOff x="0" y="-38100"/>
            <a:chExt cx="916032" cy="444500"/>
          </a:xfrm>
        </p:grpSpPr>
        <p:sp>
          <p:nvSpPr>
            <p:cNvPr id="339" name="Google Shape;339;p20"/>
            <p:cNvSpPr/>
            <p:nvPr/>
          </p:nvSpPr>
          <p:spPr>
            <a:xfrm>
              <a:off x="0" y="0"/>
              <a:ext cx="916032" cy="406400"/>
            </a:xfrm>
            <a:custGeom>
              <a:rect b="b" l="l" r="r" t="t"/>
              <a:pathLst>
                <a:path extrusionOk="0" h="406400" w="916032">
                  <a:moveTo>
                    <a:pt x="712832" y="0"/>
                  </a:moveTo>
                  <a:cubicBezTo>
                    <a:pt x="825056" y="0"/>
                    <a:pt x="916032" y="90976"/>
                    <a:pt x="916032" y="203200"/>
                  </a:cubicBezTo>
                  <a:cubicBezTo>
                    <a:pt x="916032" y="315424"/>
                    <a:pt x="825056" y="406400"/>
                    <a:pt x="71283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0" name="Google Shape;340;p20"/>
            <p:cNvSpPr txBox="1"/>
            <p:nvPr/>
          </p:nvSpPr>
          <p:spPr>
            <a:xfrm>
              <a:off x="0" y="-38100"/>
              <a:ext cx="916032"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1" name="Google Shape;341;p20"/>
          <p:cNvGrpSpPr/>
          <p:nvPr/>
        </p:nvGrpSpPr>
        <p:grpSpPr>
          <a:xfrm rot="10800000">
            <a:off x="5291295" y="3013109"/>
            <a:ext cx="3252356" cy="1819613"/>
            <a:chOff x="0" y="-38100"/>
            <a:chExt cx="794494" cy="444500"/>
          </a:xfrm>
        </p:grpSpPr>
        <p:sp>
          <p:nvSpPr>
            <p:cNvPr id="342" name="Google Shape;342;p20"/>
            <p:cNvSpPr/>
            <p:nvPr/>
          </p:nvSpPr>
          <p:spPr>
            <a:xfrm>
              <a:off x="0" y="0"/>
              <a:ext cx="794494" cy="406400"/>
            </a:xfrm>
            <a:custGeom>
              <a:rect b="b" l="l" r="r" t="t"/>
              <a:pathLst>
                <a:path extrusionOk="0" h="406400" w="794494">
                  <a:moveTo>
                    <a:pt x="591294" y="0"/>
                  </a:moveTo>
                  <a:cubicBezTo>
                    <a:pt x="703518" y="0"/>
                    <a:pt x="794494" y="90976"/>
                    <a:pt x="794494" y="203200"/>
                  </a:cubicBezTo>
                  <a:cubicBezTo>
                    <a:pt x="794494" y="315424"/>
                    <a:pt x="703518" y="406400"/>
                    <a:pt x="591294"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20"/>
            <p:cNvSpPr txBox="1"/>
            <p:nvPr/>
          </p:nvSpPr>
          <p:spPr>
            <a:xfrm>
              <a:off x="0" y="-38100"/>
              <a:ext cx="794494"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4" name="Google Shape;344;p20"/>
          <p:cNvSpPr txBox="1"/>
          <p:nvPr/>
        </p:nvSpPr>
        <p:spPr>
          <a:xfrm>
            <a:off x="2406724" y="1008150"/>
            <a:ext cx="2769242" cy="51892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$500,000</a:t>
            </a:r>
            <a:endParaRPr sz="700"/>
          </a:p>
        </p:txBody>
      </p:sp>
      <p:sp>
        <p:nvSpPr>
          <p:cNvPr id="345" name="Google Shape;345;p20"/>
          <p:cNvSpPr txBox="1"/>
          <p:nvPr/>
        </p:nvSpPr>
        <p:spPr>
          <a:xfrm>
            <a:off x="5116847" y="875507"/>
            <a:ext cx="1434778" cy="339725"/>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346" name="Google Shape;346;p20"/>
          <p:cNvSpPr txBox="1"/>
          <p:nvPr/>
        </p:nvSpPr>
        <p:spPr>
          <a:xfrm>
            <a:off x="5116847" y="1325150"/>
            <a:ext cx="15414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Briefly elaborate on what</a:t>
            </a:r>
            <a:endParaRPr sz="700"/>
          </a:p>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 you want to discuss. </a:t>
            </a:r>
            <a:endParaRPr sz="700"/>
          </a:p>
        </p:txBody>
      </p:sp>
      <p:sp>
        <p:nvSpPr>
          <p:cNvPr id="347" name="Google Shape;347;p20"/>
          <p:cNvSpPr txBox="1"/>
          <p:nvPr/>
        </p:nvSpPr>
        <p:spPr>
          <a:xfrm>
            <a:off x="865300" y="3084039"/>
            <a:ext cx="1416286" cy="51892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1 IN 5</a:t>
            </a:r>
            <a:endParaRPr sz="700"/>
          </a:p>
        </p:txBody>
      </p:sp>
      <p:sp>
        <p:nvSpPr>
          <p:cNvPr id="348" name="Google Shape;348;p20"/>
          <p:cNvSpPr txBox="1"/>
          <p:nvPr/>
        </p:nvSpPr>
        <p:spPr>
          <a:xfrm>
            <a:off x="2505658" y="2951397"/>
            <a:ext cx="1434778" cy="339725"/>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349" name="Google Shape;349;p20"/>
          <p:cNvSpPr txBox="1"/>
          <p:nvPr/>
        </p:nvSpPr>
        <p:spPr>
          <a:xfrm>
            <a:off x="2505658" y="3401040"/>
            <a:ext cx="15414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Briefly elaborate on what</a:t>
            </a:r>
            <a:endParaRPr sz="700"/>
          </a:p>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 you want to discuss. </a:t>
            </a:r>
            <a:endParaRPr sz="700"/>
          </a:p>
        </p:txBody>
      </p:sp>
      <p:sp>
        <p:nvSpPr>
          <p:cNvPr id="350" name="Google Shape;350;p20"/>
          <p:cNvSpPr txBox="1"/>
          <p:nvPr/>
        </p:nvSpPr>
        <p:spPr>
          <a:xfrm>
            <a:off x="5541655" y="3554514"/>
            <a:ext cx="1090315" cy="51892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75%</a:t>
            </a:r>
            <a:endParaRPr sz="700"/>
          </a:p>
        </p:txBody>
      </p:sp>
      <p:sp>
        <p:nvSpPr>
          <p:cNvPr id="351" name="Google Shape;351;p20"/>
          <p:cNvSpPr txBox="1"/>
          <p:nvPr/>
        </p:nvSpPr>
        <p:spPr>
          <a:xfrm>
            <a:off x="6798501" y="3421871"/>
            <a:ext cx="1434777" cy="339725"/>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352" name="Google Shape;352;p20"/>
          <p:cNvSpPr txBox="1"/>
          <p:nvPr/>
        </p:nvSpPr>
        <p:spPr>
          <a:xfrm>
            <a:off x="6798501" y="3871515"/>
            <a:ext cx="15414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Briefly elaborate on what</a:t>
            </a:r>
            <a:endParaRPr sz="700"/>
          </a:p>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 you 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356" name="Shape 356"/>
        <p:cNvGrpSpPr/>
        <p:nvPr/>
      </p:nvGrpSpPr>
      <p:grpSpPr>
        <a:xfrm>
          <a:off x="0" y="0"/>
          <a:ext cx="0" cy="0"/>
          <a:chOff x="0" y="0"/>
          <a:chExt cx="0" cy="0"/>
        </a:xfrm>
      </p:grpSpPr>
      <p:pic>
        <p:nvPicPr>
          <p:cNvPr id="357" name="Google Shape;357;p21"/>
          <p:cNvPicPr preferRelativeResize="0"/>
          <p:nvPr/>
        </p:nvPicPr>
        <p:blipFill>
          <a:blip r:embed="rId3">
            <a:alphaModFix/>
          </a:blip>
          <a:stretch>
            <a:fillRect/>
          </a:stretch>
        </p:blipFill>
        <p:spPr>
          <a:xfrm>
            <a:off x="-2" y="-1"/>
            <a:ext cx="9144005" cy="5143500"/>
          </a:xfrm>
          <a:prstGeom prst="rect">
            <a:avLst/>
          </a:prstGeom>
          <a:noFill/>
          <a:ln>
            <a:noFill/>
          </a:ln>
        </p:spPr>
      </p:pic>
      <p:cxnSp>
        <p:nvCxnSpPr>
          <p:cNvPr id="358" name="Google Shape;358;p21"/>
          <p:cNvCxnSpPr/>
          <p:nvPr/>
        </p:nvCxnSpPr>
        <p:spPr>
          <a:xfrm rot="10800000">
            <a:off x="3363657" y="4338267"/>
            <a:ext cx="0" cy="1048229"/>
          </a:xfrm>
          <a:prstGeom prst="straightConnector1">
            <a:avLst/>
          </a:prstGeom>
          <a:noFill/>
          <a:ln cap="flat" cmpd="sng" w="19050">
            <a:solidFill>
              <a:srgbClr val="000000"/>
            </a:solidFill>
            <a:prstDash val="solid"/>
            <a:round/>
            <a:headEnd len="sm" w="sm" type="none"/>
            <a:tailEnd len="sm" w="sm" type="none"/>
          </a:ln>
        </p:spPr>
      </p:cxnSp>
      <p:grpSp>
        <p:nvGrpSpPr>
          <p:cNvPr id="359" name="Google Shape;359;p21"/>
          <p:cNvGrpSpPr/>
          <p:nvPr/>
        </p:nvGrpSpPr>
        <p:grpSpPr>
          <a:xfrm>
            <a:off x="1288833" y="0"/>
            <a:ext cx="6566333" cy="4464886"/>
            <a:chOff x="0" y="0"/>
            <a:chExt cx="17510221" cy="11906364"/>
          </a:xfrm>
        </p:grpSpPr>
        <p:cxnSp>
          <p:nvCxnSpPr>
            <p:cNvPr id="360" name="Google Shape;360;p21"/>
            <p:cNvCxnSpPr/>
            <p:nvPr/>
          </p:nvCxnSpPr>
          <p:spPr>
            <a:xfrm rot="10800000">
              <a:off x="5519309" y="3407833"/>
              <a:ext cx="0" cy="1551376"/>
            </a:xfrm>
            <a:prstGeom prst="straightConnector1">
              <a:avLst/>
            </a:prstGeom>
            <a:noFill/>
            <a:ln cap="flat" cmpd="sng" w="25400">
              <a:solidFill>
                <a:srgbClr val="000000"/>
              </a:solidFill>
              <a:prstDash val="solid"/>
              <a:round/>
              <a:headEnd len="sm" w="sm" type="none"/>
              <a:tailEnd len="sm" w="sm" type="none"/>
            </a:ln>
          </p:spPr>
        </p:cxnSp>
        <p:cxnSp>
          <p:nvCxnSpPr>
            <p:cNvPr id="361" name="Google Shape;361;p21"/>
            <p:cNvCxnSpPr/>
            <p:nvPr/>
          </p:nvCxnSpPr>
          <p:spPr>
            <a:xfrm rot="10800000">
              <a:off x="11490021" y="4031762"/>
              <a:ext cx="0" cy="2294249"/>
            </a:xfrm>
            <a:prstGeom prst="straightConnector1">
              <a:avLst/>
            </a:prstGeom>
            <a:noFill/>
            <a:ln cap="flat" cmpd="sng" w="25400">
              <a:solidFill>
                <a:srgbClr val="000000"/>
              </a:solidFill>
              <a:prstDash val="solid"/>
              <a:round/>
              <a:headEnd len="sm" w="sm" type="none"/>
              <a:tailEnd len="sm" w="sm" type="none"/>
            </a:ln>
          </p:spPr>
        </p:cxnSp>
        <p:cxnSp>
          <p:nvCxnSpPr>
            <p:cNvPr id="362" name="Google Shape;362;p21"/>
            <p:cNvCxnSpPr/>
            <p:nvPr/>
          </p:nvCxnSpPr>
          <p:spPr>
            <a:xfrm rot="10800000">
              <a:off x="11490021" y="7478542"/>
              <a:ext cx="0" cy="2294249"/>
            </a:xfrm>
            <a:prstGeom prst="straightConnector1">
              <a:avLst/>
            </a:prstGeom>
            <a:noFill/>
            <a:ln cap="flat" cmpd="sng" w="25400">
              <a:solidFill>
                <a:srgbClr val="000000"/>
              </a:solidFill>
              <a:prstDash val="solid"/>
              <a:round/>
              <a:headEnd len="sm" w="sm" type="none"/>
              <a:tailEnd len="sm" w="sm" type="none"/>
            </a:ln>
          </p:spPr>
        </p:cxnSp>
        <p:cxnSp>
          <p:nvCxnSpPr>
            <p:cNvPr id="363" name="Google Shape;363;p21"/>
            <p:cNvCxnSpPr/>
            <p:nvPr/>
          </p:nvCxnSpPr>
          <p:spPr>
            <a:xfrm rot="10800000">
              <a:off x="5519309" y="6132689"/>
              <a:ext cx="0" cy="1551376"/>
            </a:xfrm>
            <a:prstGeom prst="straightConnector1">
              <a:avLst/>
            </a:prstGeom>
            <a:noFill/>
            <a:ln cap="flat" cmpd="sng" w="25400">
              <a:solidFill>
                <a:srgbClr val="000000"/>
              </a:solidFill>
              <a:prstDash val="solid"/>
              <a:round/>
              <a:headEnd len="sm" w="sm" type="none"/>
              <a:tailEnd len="sm" w="sm" type="none"/>
            </a:ln>
          </p:spPr>
        </p:cxnSp>
        <p:cxnSp>
          <p:nvCxnSpPr>
            <p:cNvPr id="364" name="Google Shape;364;p21"/>
            <p:cNvCxnSpPr/>
            <p:nvPr/>
          </p:nvCxnSpPr>
          <p:spPr>
            <a:xfrm rot="10800000">
              <a:off x="5519309" y="8857544"/>
              <a:ext cx="0" cy="1551376"/>
            </a:xfrm>
            <a:prstGeom prst="straightConnector1">
              <a:avLst/>
            </a:prstGeom>
            <a:noFill/>
            <a:ln cap="flat" cmpd="sng" w="25400">
              <a:solidFill>
                <a:srgbClr val="000000"/>
              </a:solidFill>
              <a:prstDash val="solid"/>
              <a:round/>
              <a:headEnd len="sm" w="sm" type="none"/>
              <a:tailEnd len="sm" w="sm" type="none"/>
            </a:ln>
          </p:spPr>
        </p:cxnSp>
        <p:cxnSp>
          <p:nvCxnSpPr>
            <p:cNvPr id="365" name="Google Shape;365;p21"/>
            <p:cNvCxnSpPr/>
            <p:nvPr/>
          </p:nvCxnSpPr>
          <p:spPr>
            <a:xfrm rot="10800000">
              <a:off x="11502721" y="0"/>
              <a:ext cx="0" cy="2891568"/>
            </a:xfrm>
            <a:prstGeom prst="straightConnector1">
              <a:avLst/>
            </a:prstGeom>
            <a:noFill/>
            <a:ln cap="flat" cmpd="sng" w="25400">
              <a:solidFill>
                <a:srgbClr val="000000"/>
              </a:solidFill>
              <a:prstDash val="solid"/>
              <a:round/>
              <a:headEnd len="sm" w="sm" type="none"/>
              <a:tailEnd len="sm" w="sm" type="none"/>
            </a:ln>
          </p:spPr>
        </p:cxnSp>
        <p:grpSp>
          <p:nvGrpSpPr>
            <p:cNvPr id="366" name="Google Shape;366;p21"/>
            <p:cNvGrpSpPr/>
            <p:nvPr/>
          </p:nvGrpSpPr>
          <p:grpSpPr>
            <a:xfrm>
              <a:off x="4932569" y="2234353"/>
              <a:ext cx="1173480" cy="1173480"/>
              <a:chOff x="0" y="0"/>
              <a:chExt cx="812800" cy="812800"/>
            </a:xfrm>
          </p:grpSpPr>
          <p:sp>
            <p:nvSpPr>
              <p:cNvPr id="367" name="Google Shape;36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8" name="Google Shape;368;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9" name="Google Shape;369;p21"/>
            <p:cNvGrpSpPr/>
            <p:nvPr/>
          </p:nvGrpSpPr>
          <p:grpSpPr>
            <a:xfrm>
              <a:off x="4932569" y="4959209"/>
              <a:ext cx="1173480" cy="1173480"/>
              <a:chOff x="0" y="0"/>
              <a:chExt cx="812800" cy="812800"/>
            </a:xfrm>
          </p:grpSpPr>
          <p:sp>
            <p:nvSpPr>
              <p:cNvPr id="370" name="Google Shape;37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1" name="Google Shape;371;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2" name="Google Shape;372;p21"/>
            <p:cNvGrpSpPr/>
            <p:nvPr/>
          </p:nvGrpSpPr>
          <p:grpSpPr>
            <a:xfrm>
              <a:off x="4932569" y="7684064"/>
              <a:ext cx="1173480" cy="1173480"/>
              <a:chOff x="0" y="0"/>
              <a:chExt cx="812800" cy="812800"/>
            </a:xfrm>
          </p:grpSpPr>
          <p:sp>
            <p:nvSpPr>
              <p:cNvPr id="373" name="Google Shape;37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4" name="Google Shape;374;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5" name="Google Shape;375;p21"/>
            <p:cNvGrpSpPr/>
            <p:nvPr/>
          </p:nvGrpSpPr>
          <p:grpSpPr>
            <a:xfrm>
              <a:off x="4932569" y="10408920"/>
              <a:ext cx="1173480" cy="1173480"/>
              <a:chOff x="0" y="0"/>
              <a:chExt cx="812800" cy="812800"/>
            </a:xfrm>
          </p:grpSpPr>
          <p:sp>
            <p:nvSpPr>
              <p:cNvPr id="376" name="Google Shape;37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7" name="Google Shape;377;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8" name="Google Shape;378;p21"/>
            <p:cNvGrpSpPr/>
            <p:nvPr/>
          </p:nvGrpSpPr>
          <p:grpSpPr>
            <a:xfrm>
              <a:off x="10915981" y="2883888"/>
              <a:ext cx="1173480" cy="1173480"/>
              <a:chOff x="0" y="0"/>
              <a:chExt cx="812800" cy="812800"/>
            </a:xfrm>
          </p:grpSpPr>
          <p:sp>
            <p:nvSpPr>
              <p:cNvPr id="379" name="Google Shape;37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0" name="Google Shape;380;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1" name="Google Shape;381;p21"/>
            <p:cNvGrpSpPr/>
            <p:nvPr/>
          </p:nvGrpSpPr>
          <p:grpSpPr>
            <a:xfrm>
              <a:off x="10915981" y="6326011"/>
              <a:ext cx="1173480" cy="1173480"/>
              <a:chOff x="0" y="0"/>
              <a:chExt cx="812800" cy="812800"/>
            </a:xfrm>
          </p:grpSpPr>
          <p:sp>
            <p:nvSpPr>
              <p:cNvPr id="382" name="Google Shape;38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3" name="Google Shape;383;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4" name="Google Shape;384;p21"/>
            <p:cNvGrpSpPr/>
            <p:nvPr/>
          </p:nvGrpSpPr>
          <p:grpSpPr>
            <a:xfrm>
              <a:off x="10915981" y="9772791"/>
              <a:ext cx="1173480" cy="1173480"/>
              <a:chOff x="0" y="0"/>
              <a:chExt cx="812800" cy="812800"/>
            </a:xfrm>
          </p:grpSpPr>
          <p:sp>
            <p:nvSpPr>
              <p:cNvPr id="385" name="Google Shape;38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7" name="Google Shape;387;p21"/>
            <p:cNvSpPr txBox="1"/>
            <p:nvPr/>
          </p:nvSpPr>
          <p:spPr>
            <a:xfrm>
              <a:off x="5026393" y="2351111"/>
              <a:ext cx="1079657" cy="8805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1.</a:t>
              </a:r>
              <a:endParaRPr sz="700"/>
            </a:p>
          </p:txBody>
        </p:sp>
        <p:sp>
          <p:nvSpPr>
            <p:cNvPr id="388" name="Google Shape;388;p21"/>
            <p:cNvSpPr txBox="1"/>
            <p:nvPr/>
          </p:nvSpPr>
          <p:spPr>
            <a:xfrm>
              <a:off x="5026393" y="5075967"/>
              <a:ext cx="1079657" cy="8805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2.</a:t>
              </a:r>
              <a:endParaRPr sz="700"/>
            </a:p>
          </p:txBody>
        </p:sp>
        <p:sp>
          <p:nvSpPr>
            <p:cNvPr id="389" name="Google Shape;389;p21"/>
            <p:cNvSpPr txBox="1"/>
            <p:nvPr/>
          </p:nvSpPr>
          <p:spPr>
            <a:xfrm>
              <a:off x="5026393" y="7800822"/>
              <a:ext cx="1079657" cy="8805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3.</a:t>
              </a:r>
              <a:endParaRPr sz="700"/>
            </a:p>
          </p:txBody>
        </p:sp>
        <p:sp>
          <p:nvSpPr>
            <p:cNvPr id="390" name="Google Shape;390;p21"/>
            <p:cNvSpPr txBox="1"/>
            <p:nvPr/>
          </p:nvSpPr>
          <p:spPr>
            <a:xfrm>
              <a:off x="5026393" y="10525678"/>
              <a:ext cx="1079657" cy="8805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4.</a:t>
              </a:r>
              <a:endParaRPr sz="700"/>
            </a:p>
          </p:txBody>
        </p:sp>
        <p:sp>
          <p:nvSpPr>
            <p:cNvPr id="391" name="Google Shape;391;p21"/>
            <p:cNvSpPr txBox="1"/>
            <p:nvPr/>
          </p:nvSpPr>
          <p:spPr>
            <a:xfrm>
              <a:off x="10962893" y="3000646"/>
              <a:ext cx="1079657" cy="8805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5.</a:t>
              </a:r>
              <a:endParaRPr sz="700"/>
            </a:p>
          </p:txBody>
        </p:sp>
        <p:sp>
          <p:nvSpPr>
            <p:cNvPr id="392" name="Google Shape;392;p21"/>
            <p:cNvSpPr txBox="1"/>
            <p:nvPr/>
          </p:nvSpPr>
          <p:spPr>
            <a:xfrm>
              <a:off x="10962893" y="6445097"/>
              <a:ext cx="1079657" cy="8805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6.</a:t>
              </a:r>
              <a:endParaRPr sz="700"/>
            </a:p>
          </p:txBody>
        </p:sp>
        <p:sp>
          <p:nvSpPr>
            <p:cNvPr id="393" name="Google Shape;393;p21"/>
            <p:cNvSpPr txBox="1"/>
            <p:nvPr/>
          </p:nvSpPr>
          <p:spPr>
            <a:xfrm>
              <a:off x="10962893" y="9889549"/>
              <a:ext cx="1079657" cy="8805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7.</a:t>
              </a:r>
              <a:endParaRPr sz="700"/>
            </a:p>
          </p:txBody>
        </p:sp>
        <p:sp>
          <p:nvSpPr>
            <p:cNvPr id="394" name="Google Shape;394;p21"/>
            <p:cNvSpPr txBox="1"/>
            <p:nvPr/>
          </p:nvSpPr>
          <p:spPr>
            <a:xfrm>
              <a:off x="1057974" y="2902221"/>
              <a:ext cx="3277800" cy="79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395" name="Google Shape;395;p21"/>
            <p:cNvSpPr txBox="1"/>
            <p:nvPr/>
          </p:nvSpPr>
          <p:spPr>
            <a:xfrm>
              <a:off x="12635561" y="3570465"/>
              <a:ext cx="3422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396" name="Google Shape;396;p21"/>
            <p:cNvSpPr txBox="1"/>
            <p:nvPr/>
          </p:nvSpPr>
          <p:spPr>
            <a:xfrm>
              <a:off x="850669" y="5635462"/>
              <a:ext cx="3485100" cy="79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397" name="Google Shape;397;p21"/>
            <p:cNvSpPr txBox="1"/>
            <p:nvPr/>
          </p:nvSpPr>
          <p:spPr>
            <a:xfrm>
              <a:off x="12635561" y="7004592"/>
              <a:ext cx="3422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398" name="Google Shape;398;p21"/>
            <p:cNvSpPr txBox="1"/>
            <p:nvPr/>
          </p:nvSpPr>
          <p:spPr>
            <a:xfrm>
              <a:off x="850669" y="8373863"/>
              <a:ext cx="3485100" cy="79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399" name="Google Shape;399;p21"/>
            <p:cNvSpPr txBox="1"/>
            <p:nvPr/>
          </p:nvSpPr>
          <p:spPr>
            <a:xfrm>
              <a:off x="12635561" y="10517139"/>
              <a:ext cx="3422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400" name="Google Shape;400;p21"/>
            <p:cNvSpPr txBox="1"/>
            <p:nvPr/>
          </p:nvSpPr>
          <p:spPr>
            <a:xfrm>
              <a:off x="850669" y="11112264"/>
              <a:ext cx="3485100" cy="79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401" name="Google Shape;401;p21"/>
            <p:cNvSpPr txBox="1"/>
            <p:nvPr/>
          </p:nvSpPr>
          <p:spPr>
            <a:xfrm>
              <a:off x="0" y="1936096"/>
              <a:ext cx="4335669" cy="880533"/>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02" name="Google Shape;402;p21"/>
            <p:cNvSpPr txBox="1"/>
            <p:nvPr/>
          </p:nvSpPr>
          <p:spPr>
            <a:xfrm>
              <a:off x="12635561" y="2604340"/>
              <a:ext cx="4625895" cy="880533"/>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03" name="Google Shape;403;p21"/>
            <p:cNvSpPr txBox="1"/>
            <p:nvPr/>
          </p:nvSpPr>
          <p:spPr>
            <a:xfrm>
              <a:off x="228035" y="4669337"/>
              <a:ext cx="4107634" cy="880533"/>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04" name="Google Shape;404;p21"/>
            <p:cNvSpPr txBox="1"/>
            <p:nvPr/>
          </p:nvSpPr>
          <p:spPr>
            <a:xfrm>
              <a:off x="12635561" y="6038468"/>
              <a:ext cx="4874660" cy="880533"/>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05" name="Google Shape;405;p21"/>
            <p:cNvSpPr txBox="1"/>
            <p:nvPr/>
          </p:nvSpPr>
          <p:spPr>
            <a:xfrm>
              <a:off x="0" y="7407739"/>
              <a:ext cx="4335669" cy="880533"/>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06" name="Google Shape;406;p21"/>
            <p:cNvSpPr txBox="1"/>
            <p:nvPr/>
          </p:nvSpPr>
          <p:spPr>
            <a:xfrm>
              <a:off x="12635561" y="9551014"/>
              <a:ext cx="4625895" cy="880533"/>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07" name="Google Shape;407;p21"/>
            <p:cNvSpPr txBox="1"/>
            <p:nvPr/>
          </p:nvSpPr>
          <p:spPr>
            <a:xfrm>
              <a:off x="0" y="10146140"/>
              <a:ext cx="4335669" cy="880533"/>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411" name="Shape 411"/>
        <p:cNvGrpSpPr/>
        <p:nvPr/>
      </p:nvGrpSpPr>
      <p:grpSpPr>
        <a:xfrm>
          <a:off x="0" y="0"/>
          <a:ext cx="0" cy="0"/>
          <a:chOff x="0" y="0"/>
          <a:chExt cx="0" cy="0"/>
        </a:xfrm>
      </p:grpSpPr>
      <p:pic>
        <p:nvPicPr>
          <p:cNvPr id="412" name="Google Shape;412;p22"/>
          <p:cNvPicPr preferRelativeResize="0"/>
          <p:nvPr/>
        </p:nvPicPr>
        <p:blipFill>
          <a:blip r:embed="rId3">
            <a:alphaModFix/>
          </a:blip>
          <a:stretch>
            <a:fillRect/>
          </a:stretch>
        </p:blipFill>
        <p:spPr>
          <a:xfrm>
            <a:off x="-2" y="-1"/>
            <a:ext cx="9144005" cy="5143500"/>
          </a:xfrm>
          <a:prstGeom prst="rect">
            <a:avLst/>
          </a:prstGeom>
          <a:noFill/>
          <a:ln>
            <a:noFill/>
          </a:ln>
        </p:spPr>
      </p:pic>
      <p:sp>
        <p:nvSpPr>
          <p:cNvPr id="413" name="Google Shape;413;p22"/>
          <p:cNvSpPr txBox="1"/>
          <p:nvPr/>
        </p:nvSpPr>
        <p:spPr>
          <a:xfrm>
            <a:off x="5233988" y="2857199"/>
            <a:ext cx="1734710" cy="33972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14" name="Google Shape;414;p22"/>
          <p:cNvSpPr txBox="1"/>
          <p:nvPr/>
        </p:nvSpPr>
        <p:spPr>
          <a:xfrm>
            <a:off x="5233988" y="636547"/>
            <a:ext cx="1734710" cy="33972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15" name="Google Shape;415;p22"/>
          <p:cNvSpPr txBox="1"/>
          <p:nvPr/>
        </p:nvSpPr>
        <p:spPr>
          <a:xfrm>
            <a:off x="5233988" y="3367524"/>
            <a:ext cx="3315900" cy="93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Nunc id massa sagittis, molestie metus sit amet, lacinia urna</a:t>
            </a:r>
            <a:endParaRPr sz="700"/>
          </a:p>
          <a:p>
            <a:pPr indent="0" lvl="0" marL="0" marR="0" rtl="0" algn="l">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Donec dolor mi, lacinia eget ex eget, venenatis tristique orci. Suspendisse in eros sed lorem aliquam volutpat vitae nec leo. Maecenas nec nibh tincidunt, tempor lacus dictum, pretium arcu. Fusce urna orci, suscipit ut magna quis, venenatis eleifend ex. </a:t>
            </a:r>
            <a:endParaRPr sz="700"/>
          </a:p>
        </p:txBody>
      </p:sp>
      <p:sp>
        <p:nvSpPr>
          <p:cNvPr id="416" name="Google Shape;416;p22"/>
          <p:cNvSpPr txBox="1"/>
          <p:nvPr/>
        </p:nvSpPr>
        <p:spPr>
          <a:xfrm>
            <a:off x="5233988" y="1146872"/>
            <a:ext cx="3315900" cy="93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Nunc id massa sagittis, molestie metus sit amet, lacinia urna Donec dolor mi, lacinia eget ex eget, venenatis tristique orci. Suspendisse in eros sed lorem aliquam volutpat vitae nec leo.</a:t>
            </a:r>
            <a:endParaRPr sz="700"/>
          </a:p>
          <a:p>
            <a:pPr indent="0" lvl="0" marL="0" marR="0" rtl="0" algn="l">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Maecenas nec nibh tincidunt, tempor lacus dictum, pretium arcu. Fusce urna orci, suscipit ut magna quis, venenatis eleifend ex. </a:t>
            </a:r>
            <a:endParaRPr sz="700"/>
          </a:p>
        </p:txBody>
      </p:sp>
      <p:cxnSp>
        <p:nvCxnSpPr>
          <p:cNvPr id="417" name="Google Shape;417;p22"/>
          <p:cNvCxnSpPr/>
          <p:nvPr/>
        </p:nvCxnSpPr>
        <p:spPr>
          <a:xfrm>
            <a:off x="4581525" y="-881486"/>
            <a:ext cx="0" cy="6702942"/>
          </a:xfrm>
          <a:prstGeom prst="straightConnector1">
            <a:avLst/>
          </a:prstGeom>
          <a:noFill/>
          <a:ln cap="flat" cmpd="sng" w="19050">
            <a:solidFill>
              <a:srgbClr val="000000"/>
            </a:solidFill>
            <a:prstDash val="solid"/>
            <a:round/>
            <a:headEnd len="sm" w="sm" type="none"/>
            <a:tailEnd len="sm" w="sm" type="none"/>
          </a:ln>
        </p:spPr>
      </p:cxnSp>
      <p:pic>
        <p:nvPicPr>
          <p:cNvPr id="418" name="Google Shape;418;p22"/>
          <p:cNvPicPr preferRelativeResize="0"/>
          <p:nvPr/>
        </p:nvPicPr>
        <p:blipFill rotWithShape="1">
          <a:blip r:embed="rId4">
            <a:alphaModFix/>
          </a:blip>
          <a:srcRect b="0" l="0" r="0" t="0"/>
          <a:stretch/>
        </p:blipFill>
        <p:spPr>
          <a:xfrm>
            <a:off x="426988" y="661650"/>
            <a:ext cx="3820110" cy="378149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422" name="Shape 422"/>
        <p:cNvGrpSpPr/>
        <p:nvPr/>
      </p:nvGrpSpPr>
      <p:grpSpPr>
        <a:xfrm>
          <a:off x="0" y="0"/>
          <a:ext cx="0" cy="0"/>
          <a:chOff x="0" y="0"/>
          <a:chExt cx="0" cy="0"/>
        </a:xfrm>
      </p:grpSpPr>
      <p:pic>
        <p:nvPicPr>
          <p:cNvPr id="423" name="Google Shape;423;p23"/>
          <p:cNvPicPr preferRelativeResize="0"/>
          <p:nvPr/>
        </p:nvPicPr>
        <p:blipFill>
          <a:blip r:embed="rId3">
            <a:alphaModFix/>
          </a:blip>
          <a:stretch>
            <a:fillRect/>
          </a:stretch>
        </p:blipFill>
        <p:spPr>
          <a:xfrm>
            <a:off x="-2" y="-1"/>
            <a:ext cx="9144005" cy="5143500"/>
          </a:xfrm>
          <a:prstGeom prst="rect">
            <a:avLst/>
          </a:prstGeom>
          <a:noFill/>
          <a:ln>
            <a:noFill/>
          </a:ln>
        </p:spPr>
      </p:pic>
      <p:pic>
        <p:nvPicPr>
          <p:cNvPr id="424" name="Google Shape;424;p23"/>
          <p:cNvPicPr preferRelativeResize="0"/>
          <p:nvPr/>
        </p:nvPicPr>
        <p:blipFill rotWithShape="1">
          <a:blip r:embed="rId4">
            <a:alphaModFix/>
          </a:blip>
          <a:srcRect b="0" l="0" r="0" t="0"/>
          <a:stretch/>
        </p:blipFill>
        <p:spPr>
          <a:xfrm>
            <a:off x="2809653" y="1580130"/>
            <a:ext cx="1520663" cy="1520663"/>
          </a:xfrm>
          <a:prstGeom prst="rect">
            <a:avLst/>
          </a:prstGeom>
          <a:noFill/>
          <a:ln>
            <a:noFill/>
          </a:ln>
        </p:spPr>
      </p:pic>
      <p:pic>
        <p:nvPicPr>
          <p:cNvPr id="425" name="Google Shape;425;p23"/>
          <p:cNvPicPr preferRelativeResize="0"/>
          <p:nvPr/>
        </p:nvPicPr>
        <p:blipFill rotWithShape="1">
          <a:blip r:embed="rId5">
            <a:alphaModFix/>
          </a:blip>
          <a:srcRect b="0" l="0" r="0" t="0"/>
          <a:stretch/>
        </p:blipFill>
        <p:spPr>
          <a:xfrm>
            <a:off x="4899409" y="1580130"/>
            <a:ext cx="1520663" cy="1520663"/>
          </a:xfrm>
          <a:prstGeom prst="rect">
            <a:avLst/>
          </a:prstGeom>
          <a:noFill/>
          <a:ln>
            <a:noFill/>
          </a:ln>
        </p:spPr>
      </p:pic>
      <p:pic>
        <p:nvPicPr>
          <p:cNvPr id="426" name="Google Shape;426;p23"/>
          <p:cNvPicPr preferRelativeResize="0"/>
          <p:nvPr/>
        </p:nvPicPr>
        <p:blipFill rotWithShape="1">
          <a:blip r:embed="rId6">
            <a:alphaModFix/>
          </a:blip>
          <a:srcRect b="0" l="0" r="0" t="0"/>
          <a:stretch/>
        </p:blipFill>
        <p:spPr>
          <a:xfrm>
            <a:off x="6989165" y="1580130"/>
            <a:ext cx="1520663" cy="1520663"/>
          </a:xfrm>
          <a:prstGeom prst="rect">
            <a:avLst/>
          </a:prstGeom>
          <a:noFill/>
          <a:ln>
            <a:noFill/>
          </a:ln>
        </p:spPr>
      </p:pic>
      <p:pic>
        <p:nvPicPr>
          <p:cNvPr id="427" name="Google Shape;427;p23"/>
          <p:cNvPicPr preferRelativeResize="0"/>
          <p:nvPr/>
        </p:nvPicPr>
        <p:blipFill rotWithShape="1">
          <a:blip r:embed="rId7">
            <a:alphaModFix/>
          </a:blip>
          <a:srcRect b="0" l="0" r="0" t="0"/>
          <a:stretch/>
        </p:blipFill>
        <p:spPr>
          <a:xfrm>
            <a:off x="719897" y="1580130"/>
            <a:ext cx="1520663" cy="1520663"/>
          </a:xfrm>
          <a:prstGeom prst="rect">
            <a:avLst/>
          </a:prstGeom>
          <a:noFill/>
          <a:ln>
            <a:noFill/>
          </a:ln>
        </p:spPr>
      </p:pic>
      <p:sp>
        <p:nvSpPr>
          <p:cNvPr id="428" name="Google Shape;428;p23"/>
          <p:cNvSpPr txBox="1"/>
          <p:nvPr/>
        </p:nvSpPr>
        <p:spPr>
          <a:xfrm>
            <a:off x="785841" y="3125994"/>
            <a:ext cx="1388775" cy="340039"/>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29" name="Google Shape;429;p23"/>
          <p:cNvSpPr txBox="1"/>
          <p:nvPr/>
        </p:nvSpPr>
        <p:spPr>
          <a:xfrm>
            <a:off x="2875597" y="3125994"/>
            <a:ext cx="1388775" cy="340039"/>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30" name="Google Shape;430;p23"/>
          <p:cNvSpPr txBox="1"/>
          <p:nvPr/>
        </p:nvSpPr>
        <p:spPr>
          <a:xfrm>
            <a:off x="4965353" y="3125994"/>
            <a:ext cx="1388775" cy="340039"/>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31" name="Google Shape;431;p23"/>
          <p:cNvSpPr txBox="1"/>
          <p:nvPr/>
        </p:nvSpPr>
        <p:spPr>
          <a:xfrm>
            <a:off x="7055109" y="3125994"/>
            <a:ext cx="1388775" cy="340039"/>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432" name="Google Shape;432;p23"/>
          <p:cNvSpPr txBox="1"/>
          <p:nvPr/>
        </p:nvSpPr>
        <p:spPr>
          <a:xfrm>
            <a:off x="785841" y="3613195"/>
            <a:ext cx="13887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433" name="Google Shape;433;p23"/>
          <p:cNvSpPr txBox="1"/>
          <p:nvPr/>
        </p:nvSpPr>
        <p:spPr>
          <a:xfrm>
            <a:off x="2875597" y="3613195"/>
            <a:ext cx="13887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434" name="Google Shape;434;p23"/>
          <p:cNvSpPr txBox="1"/>
          <p:nvPr/>
        </p:nvSpPr>
        <p:spPr>
          <a:xfrm>
            <a:off x="4965353" y="3613195"/>
            <a:ext cx="13887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435" name="Google Shape;435;p23"/>
          <p:cNvSpPr txBox="1"/>
          <p:nvPr/>
        </p:nvSpPr>
        <p:spPr>
          <a:xfrm>
            <a:off x="7055109" y="3613195"/>
            <a:ext cx="13887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436" name="Google Shape;436;p23"/>
          <p:cNvSpPr txBox="1"/>
          <p:nvPr/>
        </p:nvSpPr>
        <p:spPr>
          <a:xfrm>
            <a:off x="1182777" y="516415"/>
            <a:ext cx="6864172" cy="51892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INFOGRAPHIC TITLE</a:t>
            </a:r>
            <a:endParaRPr sz="700"/>
          </a:p>
        </p:txBody>
      </p:sp>
      <p:sp>
        <p:nvSpPr>
          <p:cNvPr id="437" name="Google Shape;437;p23"/>
          <p:cNvSpPr txBox="1"/>
          <p:nvPr/>
        </p:nvSpPr>
        <p:spPr>
          <a:xfrm>
            <a:off x="1277793" y="2151549"/>
            <a:ext cx="404871"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01.</a:t>
            </a:r>
            <a:endParaRPr sz="700"/>
          </a:p>
        </p:txBody>
      </p:sp>
      <p:sp>
        <p:nvSpPr>
          <p:cNvPr id="438" name="Google Shape;438;p23"/>
          <p:cNvSpPr txBox="1"/>
          <p:nvPr/>
        </p:nvSpPr>
        <p:spPr>
          <a:xfrm>
            <a:off x="3367549" y="2151549"/>
            <a:ext cx="404871"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02.</a:t>
            </a:r>
            <a:endParaRPr sz="700"/>
          </a:p>
        </p:txBody>
      </p:sp>
      <p:sp>
        <p:nvSpPr>
          <p:cNvPr id="439" name="Google Shape;439;p23"/>
          <p:cNvSpPr txBox="1"/>
          <p:nvPr/>
        </p:nvSpPr>
        <p:spPr>
          <a:xfrm>
            <a:off x="5457305" y="2151549"/>
            <a:ext cx="404871"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03.</a:t>
            </a:r>
            <a:endParaRPr sz="700"/>
          </a:p>
        </p:txBody>
      </p:sp>
      <p:sp>
        <p:nvSpPr>
          <p:cNvPr id="440" name="Google Shape;440;p23"/>
          <p:cNvSpPr txBox="1"/>
          <p:nvPr/>
        </p:nvSpPr>
        <p:spPr>
          <a:xfrm>
            <a:off x="7544885" y="2151549"/>
            <a:ext cx="404871"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04.</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444" name="Shape 444"/>
        <p:cNvGrpSpPr/>
        <p:nvPr/>
      </p:nvGrpSpPr>
      <p:grpSpPr>
        <a:xfrm>
          <a:off x="0" y="0"/>
          <a:ext cx="0" cy="0"/>
          <a:chOff x="0" y="0"/>
          <a:chExt cx="0" cy="0"/>
        </a:xfrm>
      </p:grpSpPr>
      <p:pic>
        <p:nvPicPr>
          <p:cNvPr id="445" name="Google Shape;445;p24"/>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446" name="Google Shape;446;p24"/>
          <p:cNvGrpSpPr/>
          <p:nvPr/>
        </p:nvGrpSpPr>
        <p:grpSpPr>
          <a:xfrm>
            <a:off x="2166524" y="1143499"/>
            <a:ext cx="4810951" cy="2630989"/>
            <a:chOff x="0" y="-38100"/>
            <a:chExt cx="812800" cy="444500"/>
          </a:xfrm>
        </p:grpSpPr>
        <p:sp>
          <p:nvSpPr>
            <p:cNvPr id="447" name="Google Shape;447;p24"/>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8" name="Google Shape;448;p24"/>
            <p:cNvSpPr txBox="1"/>
            <p:nvPr/>
          </p:nvSpPr>
          <p:spPr>
            <a:xfrm>
              <a:off x="0" y="-38100"/>
              <a:ext cx="812800"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9" name="Google Shape;449;p24"/>
          <p:cNvSpPr txBox="1"/>
          <p:nvPr/>
        </p:nvSpPr>
        <p:spPr>
          <a:xfrm>
            <a:off x="3642750" y="1992600"/>
            <a:ext cx="18585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500" u="none" cap="none" strike="noStrike">
                <a:solidFill>
                  <a:srgbClr val="000000"/>
                </a:solidFill>
                <a:latin typeface="Lato Light"/>
                <a:ea typeface="Lato Light"/>
                <a:cs typeface="Lato Light"/>
                <a:sym typeface="Lato Light"/>
              </a:rPr>
              <a:t>THANK YOU!</a:t>
            </a:r>
            <a:endParaRPr sz="700"/>
          </a:p>
        </p:txBody>
      </p:sp>
      <p:cxnSp>
        <p:nvCxnSpPr>
          <p:cNvPr id="450" name="Google Shape;450;p24"/>
          <p:cNvCxnSpPr/>
          <p:nvPr/>
        </p:nvCxnSpPr>
        <p:spPr>
          <a:xfrm>
            <a:off x="4562059" y="3774488"/>
            <a:ext cx="0" cy="1403302"/>
          </a:xfrm>
          <a:prstGeom prst="straightConnector1">
            <a:avLst/>
          </a:prstGeom>
          <a:noFill/>
          <a:ln cap="flat" cmpd="sng" w="19050">
            <a:solidFill>
              <a:srgbClr val="000000"/>
            </a:solidFill>
            <a:prstDash val="solid"/>
            <a:round/>
            <a:headEnd len="sm" w="sm" type="none"/>
            <a:tailEnd len="sm" w="sm" type="none"/>
          </a:ln>
        </p:spPr>
      </p:cxnSp>
      <p:cxnSp>
        <p:nvCxnSpPr>
          <p:cNvPr id="451" name="Google Shape;451;p24"/>
          <p:cNvCxnSpPr/>
          <p:nvPr/>
        </p:nvCxnSpPr>
        <p:spPr>
          <a:xfrm>
            <a:off x="4562059" y="-34290"/>
            <a:ext cx="0" cy="1403302"/>
          </a:xfrm>
          <a:prstGeom prst="straightConnector1">
            <a:avLst/>
          </a:prstGeom>
          <a:noFill/>
          <a:ln cap="flat" cmpd="sng" w="19050">
            <a:solidFill>
              <a:srgbClr val="000000"/>
            </a:solidFill>
            <a:prstDash val="solid"/>
            <a:round/>
            <a:headEnd len="sm" w="sm" type="none"/>
            <a:tailEnd len="sm" w="sm" type="none"/>
          </a:ln>
        </p:spPr>
      </p:cxnSp>
      <p:cxnSp>
        <p:nvCxnSpPr>
          <p:cNvPr id="452" name="Google Shape;452;p24"/>
          <p:cNvCxnSpPr/>
          <p:nvPr/>
        </p:nvCxnSpPr>
        <p:spPr>
          <a:xfrm>
            <a:off x="6974184" y="2571750"/>
            <a:ext cx="2805259" cy="0"/>
          </a:xfrm>
          <a:prstGeom prst="straightConnector1">
            <a:avLst/>
          </a:prstGeom>
          <a:noFill/>
          <a:ln cap="flat" cmpd="sng" w="19050">
            <a:solidFill>
              <a:srgbClr val="000000"/>
            </a:solidFill>
            <a:prstDash val="solid"/>
            <a:round/>
            <a:headEnd len="sm" w="sm" type="none"/>
            <a:tailEnd len="sm" w="sm" type="none"/>
          </a:ln>
        </p:spPr>
      </p:cxnSp>
      <p:cxnSp>
        <p:nvCxnSpPr>
          <p:cNvPr id="453" name="Google Shape;453;p24"/>
          <p:cNvCxnSpPr/>
          <p:nvPr/>
        </p:nvCxnSpPr>
        <p:spPr>
          <a:xfrm>
            <a:off x="-430298" y="2571750"/>
            <a:ext cx="2596823"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457" name="Shape 457"/>
        <p:cNvGrpSpPr/>
        <p:nvPr/>
      </p:nvGrpSpPr>
      <p:grpSpPr>
        <a:xfrm>
          <a:off x="0" y="0"/>
          <a:ext cx="0" cy="0"/>
          <a:chOff x="0" y="0"/>
          <a:chExt cx="0" cy="0"/>
        </a:xfrm>
      </p:grpSpPr>
      <p:pic>
        <p:nvPicPr>
          <p:cNvPr id="458" name="Google Shape;458;p25"/>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459" name="Google Shape;459;p25"/>
          <p:cNvGrpSpPr/>
          <p:nvPr/>
        </p:nvGrpSpPr>
        <p:grpSpPr>
          <a:xfrm>
            <a:off x="387109" y="1070618"/>
            <a:ext cx="2548821" cy="3772491"/>
            <a:chOff x="0" y="-38100"/>
            <a:chExt cx="1342589" cy="1987156"/>
          </a:xfrm>
        </p:grpSpPr>
        <p:sp>
          <p:nvSpPr>
            <p:cNvPr id="460" name="Google Shape;460;p25"/>
            <p:cNvSpPr/>
            <p:nvPr/>
          </p:nvSpPr>
          <p:spPr>
            <a:xfrm>
              <a:off x="0" y="0"/>
              <a:ext cx="1342589" cy="1949056"/>
            </a:xfrm>
            <a:custGeom>
              <a:rect b="b" l="l" r="r" t="t"/>
              <a:pathLst>
                <a:path extrusionOk="0" h="1949056" w="1342589">
                  <a:moveTo>
                    <a:pt x="77455" y="0"/>
                  </a:moveTo>
                  <a:lnTo>
                    <a:pt x="1265134" y="0"/>
                  </a:lnTo>
                  <a:cubicBezTo>
                    <a:pt x="1307911" y="0"/>
                    <a:pt x="1342589" y="34678"/>
                    <a:pt x="1342589" y="77455"/>
                  </a:cubicBezTo>
                  <a:lnTo>
                    <a:pt x="1342589" y="1871601"/>
                  </a:lnTo>
                  <a:cubicBezTo>
                    <a:pt x="1342589" y="1914378"/>
                    <a:pt x="1307911" y="1949056"/>
                    <a:pt x="1265134" y="1949056"/>
                  </a:cubicBezTo>
                  <a:lnTo>
                    <a:pt x="77455" y="1949056"/>
                  </a:lnTo>
                  <a:cubicBezTo>
                    <a:pt x="34678" y="1949056"/>
                    <a:pt x="0" y="1914378"/>
                    <a:pt x="0" y="1871601"/>
                  </a:cubicBezTo>
                  <a:lnTo>
                    <a:pt x="0" y="77455"/>
                  </a:lnTo>
                  <a:cubicBezTo>
                    <a:pt x="0" y="34678"/>
                    <a:pt x="34678" y="0"/>
                    <a:pt x="7745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5"/>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2" name="Google Shape;462;p25"/>
          <p:cNvGrpSpPr/>
          <p:nvPr/>
        </p:nvGrpSpPr>
        <p:grpSpPr>
          <a:xfrm>
            <a:off x="3054992" y="1070618"/>
            <a:ext cx="5756490" cy="3772491"/>
            <a:chOff x="0" y="-38100"/>
            <a:chExt cx="3032225" cy="1987156"/>
          </a:xfrm>
        </p:grpSpPr>
        <p:sp>
          <p:nvSpPr>
            <p:cNvPr id="463" name="Google Shape;463;p25"/>
            <p:cNvSpPr/>
            <p:nvPr/>
          </p:nvSpPr>
          <p:spPr>
            <a:xfrm>
              <a:off x="0" y="0"/>
              <a:ext cx="3032225" cy="1949056"/>
            </a:xfrm>
            <a:custGeom>
              <a:rect b="b" l="l" r="r" t="t"/>
              <a:pathLst>
                <a:path extrusionOk="0" h="1949056" w="3032225">
                  <a:moveTo>
                    <a:pt x="34295" y="0"/>
                  </a:moveTo>
                  <a:lnTo>
                    <a:pt x="2997930" y="0"/>
                  </a:lnTo>
                  <a:cubicBezTo>
                    <a:pt x="3007026" y="0"/>
                    <a:pt x="3015749" y="3613"/>
                    <a:pt x="3022180" y="10045"/>
                  </a:cubicBezTo>
                  <a:cubicBezTo>
                    <a:pt x="3028612" y="16476"/>
                    <a:pt x="3032225" y="25199"/>
                    <a:pt x="3032225" y="34295"/>
                  </a:cubicBezTo>
                  <a:lnTo>
                    <a:pt x="3032225" y="1914761"/>
                  </a:lnTo>
                  <a:cubicBezTo>
                    <a:pt x="3032225" y="1933702"/>
                    <a:pt x="3016871" y="1949056"/>
                    <a:pt x="2997930" y="1949056"/>
                  </a:cubicBezTo>
                  <a:lnTo>
                    <a:pt x="34295" y="1949056"/>
                  </a:lnTo>
                  <a:cubicBezTo>
                    <a:pt x="15354" y="1949056"/>
                    <a:pt x="0" y="1933702"/>
                    <a:pt x="0" y="1914761"/>
                  </a:cubicBezTo>
                  <a:lnTo>
                    <a:pt x="0" y="34295"/>
                  </a:lnTo>
                  <a:cubicBezTo>
                    <a:pt x="0" y="15354"/>
                    <a:pt x="15354" y="0"/>
                    <a:pt x="3429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4" name="Google Shape;464;p25"/>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5" name="Google Shape;465;p25"/>
          <p:cNvGrpSpPr/>
          <p:nvPr/>
        </p:nvGrpSpPr>
        <p:grpSpPr>
          <a:xfrm>
            <a:off x="569502" y="1247142"/>
            <a:ext cx="2184034" cy="359784"/>
            <a:chOff x="0" y="-19050"/>
            <a:chExt cx="1150437" cy="189516"/>
          </a:xfrm>
        </p:grpSpPr>
        <p:sp>
          <p:nvSpPr>
            <p:cNvPr id="466" name="Google Shape;46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7" name="Google Shape;467;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8" name="Google Shape;468;p25"/>
          <p:cNvGrpSpPr/>
          <p:nvPr/>
        </p:nvGrpSpPr>
        <p:grpSpPr>
          <a:xfrm>
            <a:off x="4841220" y="1247142"/>
            <a:ext cx="2184034" cy="359784"/>
            <a:chOff x="0" y="-19050"/>
            <a:chExt cx="1150437" cy="189516"/>
          </a:xfrm>
        </p:grpSpPr>
        <p:sp>
          <p:nvSpPr>
            <p:cNvPr id="469" name="Google Shape;469;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1" name="Google Shape;471;p25"/>
          <p:cNvGrpSpPr/>
          <p:nvPr/>
        </p:nvGrpSpPr>
        <p:grpSpPr>
          <a:xfrm>
            <a:off x="569502" y="3564341"/>
            <a:ext cx="2184034" cy="359784"/>
            <a:chOff x="0" y="-19050"/>
            <a:chExt cx="1150437" cy="189516"/>
          </a:xfrm>
        </p:grpSpPr>
        <p:sp>
          <p:nvSpPr>
            <p:cNvPr id="472" name="Google Shape;472;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3" name="Google Shape;473;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4" name="Google Shape;474;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75" name="Google Shape;475;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76" name="Google Shape;476;p25"/>
          <p:cNvSpPr txBox="1"/>
          <p:nvPr/>
        </p:nvSpPr>
        <p:spPr>
          <a:xfrm>
            <a:off x="873885" y="2181217"/>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lang="en" sz="1100"/>
              <a:t>LATO</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rtl="0" algn="ctr">
              <a:lnSpc>
                <a:spcPct val="80000"/>
              </a:lnSpc>
              <a:spcBef>
                <a:spcPts val="0"/>
              </a:spcBef>
              <a:spcAft>
                <a:spcPts val="0"/>
              </a:spcAft>
              <a:buClr>
                <a:schemeClr val="dk1"/>
              </a:buClr>
              <a:buFont typeface="Arial"/>
              <a:buNone/>
            </a:pPr>
            <a:r>
              <a:rPr lang="en" sz="1100">
                <a:solidFill>
                  <a:schemeClr val="dk1"/>
                </a:solidFill>
              </a:rPr>
              <a:t>LATO</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rtl="0" algn="ctr">
              <a:lnSpc>
                <a:spcPct val="80000"/>
              </a:lnSpc>
              <a:spcBef>
                <a:spcPts val="0"/>
              </a:spcBef>
              <a:spcAft>
                <a:spcPts val="0"/>
              </a:spcAft>
              <a:buClr>
                <a:schemeClr val="dk1"/>
              </a:buClr>
              <a:buFont typeface="Arial"/>
              <a:buNone/>
            </a:pPr>
            <a:r>
              <a:rPr lang="en" sz="1100">
                <a:solidFill>
                  <a:schemeClr val="dk1"/>
                </a:solidFill>
              </a:rPr>
              <a:t>LATO</a:t>
            </a:r>
            <a:endParaRPr sz="700"/>
          </a:p>
        </p:txBody>
      </p:sp>
      <p:grpSp>
        <p:nvGrpSpPr>
          <p:cNvPr id="477" name="Google Shape;477;p25"/>
          <p:cNvGrpSpPr/>
          <p:nvPr/>
        </p:nvGrpSpPr>
        <p:grpSpPr>
          <a:xfrm>
            <a:off x="1356176" y="4048637"/>
            <a:ext cx="610687" cy="537898"/>
            <a:chOff x="0" y="-23569"/>
            <a:chExt cx="1628498" cy="1434394"/>
          </a:xfrm>
        </p:grpSpPr>
        <p:grpSp>
          <p:nvGrpSpPr>
            <p:cNvPr id="478" name="Google Shape;478;p25"/>
            <p:cNvGrpSpPr/>
            <p:nvPr/>
          </p:nvGrpSpPr>
          <p:grpSpPr>
            <a:xfrm>
              <a:off x="311446" y="-23569"/>
              <a:ext cx="1005606" cy="1029175"/>
              <a:chOff x="0" y="-19050"/>
              <a:chExt cx="812800" cy="831850"/>
            </a:xfrm>
          </p:grpSpPr>
          <p:sp>
            <p:nvSpPr>
              <p:cNvPr id="479" name="Google Shape;47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291B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0" name="Google Shape;480;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1" name="Google Shape;481;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#FFECE4</a:t>
              </a:r>
              <a:endParaRPr sz="700"/>
            </a:p>
          </p:txBody>
        </p:sp>
      </p:grpSp>
      <p:grpSp>
        <p:nvGrpSpPr>
          <p:cNvPr id="482" name="Google Shape;482;p25"/>
          <p:cNvGrpSpPr/>
          <p:nvPr/>
        </p:nvGrpSpPr>
        <p:grpSpPr>
          <a:xfrm>
            <a:off x="817442" y="4048637"/>
            <a:ext cx="610687" cy="537898"/>
            <a:chOff x="0" y="-23569"/>
            <a:chExt cx="1628498" cy="1434394"/>
          </a:xfrm>
        </p:grpSpPr>
        <p:grpSp>
          <p:nvGrpSpPr>
            <p:cNvPr id="483" name="Google Shape;483;p25"/>
            <p:cNvGrpSpPr/>
            <p:nvPr/>
          </p:nvGrpSpPr>
          <p:grpSpPr>
            <a:xfrm>
              <a:off x="311446" y="-23569"/>
              <a:ext cx="1005606" cy="1029175"/>
              <a:chOff x="0" y="-19050"/>
              <a:chExt cx="812800" cy="831850"/>
            </a:xfrm>
          </p:grpSpPr>
          <p:sp>
            <p:nvSpPr>
              <p:cNvPr id="484" name="Google Shape;484;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5" name="Google Shape;485;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6" name="Google Shape;486;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#FFECE4</a:t>
              </a:r>
              <a:endParaRPr sz="700"/>
            </a:p>
          </p:txBody>
        </p:sp>
      </p:grpSp>
      <p:grpSp>
        <p:nvGrpSpPr>
          <p:cNvPr id="487" name="Google Shape;487;p25"/>
          <p:cNvGrpSpPr/>
          <p:nvPr/>
        </p:nvGrpSpPr>
        <p:grpSpPr>
          <a:xfrm>
            <a:off x="1894910" y="4048637"/>
            <a:ext cx="610687" cy="537898"/>
            <a:chOff x="0" y="-23569"/>
            <a:chExt cx="1628498" cy="1434394"/>
          </a:xfrm>
        </p:grpSpPr>
        <p:grpSp>
          <p:nvGrpSpPr>
            <p:cNvPr id="488" name="Google Shape;488;p25"/>
            <p:cNvGrpSpPr/>
            <p:nvPr/>
          </p:nvGrpSpPr>
          <p:grpSpPr>
            <a:xfrm>
              <a:off x="311446" y="-23569"/>
              <a:ext cx="1005606" cy="1029175"/>
              <a:chOff x="0" y="-19050"/>
              <a:chExt cx="812800" cy="831850"/>
            </a:xfrm>
          </p:grpSpPr>
          <p:sp>
            <p:nvSpPr>
              <p:cNvPr id="489" name="Google Shape;48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0" name="Google Shape;490;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1" name="Google Shape;491;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#F4582A</a:t>
              </a:r>
              <a:endParaRPr sz="700"/>
            </a:p>
          </p:txBody>
        </p:sp>
      </p:grpSp>
      <p:sp>
        <p:nvSpPr>
          <p:cNvPr id="492" name="Google Shape;492;p25"/>
          <p:cNvSpPr txBox="1"/>
          <p:nvPr/>
        </p:nvSpPr>
        <p:spPr>
          <a:xfrm>
            <a:off x="2105002" y="836957"/>
            <a:ext cx="4933995" cy="172641"/>
          </a:xfrm>
          <a:prstGeom prst="rect">
            <a:avLst/>
          </a:prstGeom>
          <a:noFill/>
          <a:ln>
            <a:noFill/>
          </a:ln>
        </p:spPr>
        <p:txBody>
          <a:bodyPr anchorCtr="0" anchor="t" bIns="0" lIns="0" spcFirstLastPara="1" rIns="0" wrap="square" tIns="0">
            <a:spAutoFit/>
          </a:bodyPr>
          <a:lstStyle/>
          <a:p>
            <a:pPr indent="0" lvl="0" marL="0" marR="0" rtl="0" algn="ctr">
              <a:lnSpc>
                <a:spcPct val="171048"/>
              </a:lnSpc>
              <a:spcBef>
                <a:spcPts val="0"/>
              </a:spcBef>
              <a:spcAft>
                <a:spcPts val="0"/>
              </a:spcAft>
              <a:buNone/>
            </a:pPr>
            <a:r>
              <a:rPr b="0" i="0" lang="en" sz="900" u="none" cap="none" strike="noStrike">
                <a:solidFill>
                  <a:srgbClr val="191919"/>
                </a:solidFill>
                <a:latin typeface="Lato"/>
                <a:ea typeface="Lato"/>
                <a:cs typeface="Lato"/>
                <a:sym typeface="Lato"/>
              </a:rPr>
              <a:t>Use these design resources in your Canva Presentation.</a:t>
            </a:r>
            <a:endParaRPr sz="700"/>
          </a:p>
        </p:txBody>
      </p:sp>
      <p:sp>
        <p:nvSpPr>
          <p:cNvPr id="493" name="Google Shape;493;p25"/>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494" name="Google Shape;494;p25"/>
          <p:cNvSpPr txBox="1"/>
          <p:nvPr/>
        </p:nvSpPr>
        <p:spPr>
          <a:xfrm>
            <a:off x="2697863" y="210306"/>
            <a:ext cx="3748273" cy="51892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RESOURCE PAGE</a:t>
            </a:r>
            <a:endParaRPr sz="700"/>
          </a:p>
        </p:txBody>
      </p:sp>
      <p:sp>
        <p:nvSpPr>
          <p:cNvPr id="495" name="Google Shape;495;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96" name="Google Shape;496;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97" name="Google Shape;497;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498" name="Google Shape;498;p25"/>
          <p:cNvGrpSpPr/>
          <p:nvPr/>
        </p:nvGrpSpPr>
        <p:grpSpPr>
          <a:xfrm>
            <a:off x="4006874" y="1730823"/>
            <a:ext cx="3852727" cy="2911584"/>
            <a:chOff x="0" y="0"/>
            <a:chExt cx="10273937" cy="7764224"/>
          </a:xfrm>
        </p:grpSpPr>
        <p:sp>
          <p:nvSpPr>
            <p:cNvPr id="499" name="Google Shape;499;p25"/>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4">
                <a:alphaModFix/>
              </a:blip>
              <a:stretch>
                <a:fillRect b="0" l="0" r="0" t="0"/>
              </a:stretch>
            </a:blipFill>
            <a:ln>
              <a:noFill/>
            </a:ln>
          </p:spPr>
        </p:sp>
        <p:sp>
          <p:nvSpPr>
            <p:cNvPr id="500" name="Google Shape;500;p25"/>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5">
                <a:alphaModFix/>
              </a:blip>
              <a:stretch>
                <a:fillRect b="0" l="0" r="0" t="0"/>
              </a:stretch>
            </a:blipFill>
            <a:ln>
              <a:noFill/>
            </a:ln>
          </p:spPr>
        </p:sp>
        <p:sp>
          <p:nvSpPr>
            <p:cNvPr id="501" name="Google Shape;501;p25"/>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6">
                <a:alphaModFix/>
              </a:blip>
              <a:stretch>
                <a:fillRect b="0" l="0" r="0" t="0"/>
              </a:stretch>
            </a:blipFill>
            <a:ln>
              <a:noFill/>
            </a:ln>
          </p:spPr>
        </p:sp>
        <p:sp>
          <p:nvSpPr>
            <p:cNvPr id="502" name="Google Shape;502;p25"/>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7">
                <a:alphaModFix/>
              </a:blip>
              <a:stretch>
                <a:fillRect b="0" l="0" r="0" t="0"/>
              </a:stretch>
            </a:blipFill>
            <a:ln>
              <a:noFill/>
            </a:ln>
          </p:spPr>
        </p:sp>
        <p:sp>
          <p:nvSpPr>
            <p:cNvPr id="503" name="Google Shape;503;p25"/>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8">
                <a:alphaModFix/>
              </a:blip>
              <a:stretch>
                <a:fillRect b="0" l="0" r="0" t="0"/>
              </a:stretch>
            </a:blipFill>
            <a:ln>
              <a:noFill/>
            </a:ln>
          </p:spPr>
        </p:sp>
        <p:sp>
          <p:nvSpPr>
            <p:cNvPr id="504" name="Google Shape;504;p25"/>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9">
                <a:alphaModFix/>
              </a:blip>
              <a:stretch>
                <a:fillRect b="0" l="0" r="0" t="0"/>
              </a:stretch>
            </a:blipFill>
            <a:ln>
              <a:noFill/>
            </a:ln>
          </p:spPr>
        </p:sp>
        <p:sp>
          <p:nvSpPr>
            <p:cNvPr id="505" name="Google Shape;505;p25"/>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10">
                <a:alphaModFix/>
              </a:blip>
              <a:stretch>
                <a:fillRect b="0" l="0" r="0" t="0"/>
              </a:stretch>
            </a:blipFill>
            <a:ln>
              <a:noFill/>
            </a:ln>
          </p:spPr>
        </p:sp>
        <p:sp>
          <p:nvSpPr>
            <p:cNvPr id="506" name="Google Shape;506;p25"/>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1">
                <a:alphaModFix/>
              </a:blip>
              <a:stretch>
                <a:fillRect b="0" l="0" r="0" t="0"/>
              </a:stretch>
            </a:blipFill>
            <a:ln>
              <a:noFill/>
            </a:ln>
          </p:spPr>
        </p:sp>
        <p:sp>
          <p:nvSpPr>
            <p:cNvPr id="507" name="Google Shape;507;p25"/>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2">
                <a:alphaModFix/>
              </a:blip>
              <a:stretch>
                <a:fillRect b="0" l="0" r="0" t="0"/>
              </a:stretch>
            </a:blipFill>
            <a:ln>
              <a:noFill/>
            </a:ln>
          </p:spPr>
        </p:sp>
        <p:sp>
          <p:nvSpPr>
            <p:cNvPr id="508" name="Google Shape;508;p25"/>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3">
                <a:alphaModFix/>
              </a:blip>
              <a:stretch>
                <a:fillRect b="0" l="0" r="0" t="0"/>
              </a:stretch>
            </a:blipFill>
            <a:ln>
              <a:noFill/>
            </a:ln>
          </p:spPr>
        </p:sp>
        <p:sp>
          <p:nvSpPr>
            <p:cNvPr id="509" name="Google Shape;509;p25"/>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4">
                <a:alphaModFix/>
              </a:blip>
              <a:stretch>
                <a:fillRect b="0" l="0" r="0" t="0"/>
              </a:stretch>
            </a:blipFill>
            <a:ln>
              <a:noFill/>
            </a:ln>
          </p:spPr>
        </p:sp>
        <p:sp>
          <p:nvSpPr>
            <p:cNvPr id="510" name="Google Shape;510;p25"/>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5">
                <a:alphaModFix/>
              </a:blip>
              <a:stretch>
                <a:fillRect b="0" l="0" r="0" t="0"/>
              </a:stretch>
            </a:blipFill>
            <a:ln>
              <a:noFill/>
            </a:ln>
          </p:spPr>
        </p:sp>
        <p:sp>
          <p:nvSpPr>
            <p:cNvPr id="511" name="Google Shape;511;p25"/>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6">
                <a:alphaModFix/>
              </a:blip>
              <a:stretch>
                <a:fillRect b="0" l="0" r="0" t="0"/>
              </a:stretch>
            </a:blipFill>
            <a:ln>
              <a:noFill/>
            </a:ln>
          </p:spPr>
        </p:sp>
        <p:sp>
          <p:nvSpPr>
            <p:cNvPr id="512" name="Google Shape;512;p25"/>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7">
                <a:alphaModFix/>
              </a:blip>
              <a:stretch>
                <a:fillRect b="0" l="0" r="0" t="0"/>
              </a:stretch>
            </a:blipFill>
            <a:ln>
              <a:noFill/>
            </a:ln>
          </p:spPr>
        </p:sp>
        <p:sp>
          <p:nvSpPr>
            <p:cNvPr id="513" name="Google Shape;513;p25"/>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8">
                <a:alphaModFix/>
              </a:blip>
              <a:stretch>
                <a:fillRect b="0" l="0" r="0" t="0"/>
              </a:stretch>
            </a:blipFill>
            <a:ln>
              <a:noFill/>
            </a:ln>
          </p:spPr>
        </p:sp>
        <p:sp>
          <p:nvSpPr>
            <p:cNvPr id="514" name="Google Shape;514;p25"/>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9">
                <a:alphaModFix/>
              </a:blip>
              <a:stretch>
                <a:fillRect b="0" l="0" r="0" t="0"/>
              </a:stretch>
            </a:blipFill>
            <a:ln>
              <a:noFill/>
            </a:ln>
          </p:spPr>
        </p:sp>
        <p:sp>
          <p:nvSpPr>
            <p:cNvPr id="515" name="Google Shape;515;p25"/>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20">
                <a:alphaModFix/>
              </a:blip>
              <a:stretch>
                <a:fillRect b="0" l="0" r="0" t="0"/>
              </a:stretch>
            </a:blipFill>
            <a:ln>
              <a:noFill/>
            </a:ln>
          </p:spPr>
        </p:sp>
        <p:sp>
          <p:nvSpPr>
            <p:cNvPr id="516" name="Google Shape;516;p25"/>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1">
                <a:alphaModFix/>
              </a:blip>
              <a:stretch>
                <a:fillRect b="0" l="0" r="0" t="0"/>
              </a:stretch>
            </a:blipFill>
            <a:ln>
              <a:noFill/>
            </a:ln>
          </p:spPr>
        </p:sp>
        <p:sp>
          <p:nvSpPr>
            <p:cNvPr id="517" name="Google Shape;517;p25"/>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2">
                <a:alphaModFix/>
              </a:blip>
              <a:stretch>
                <a:fillRect b="0" l="0" r="0" t="0"/>
              </a:stretch>
            </a:blipFill>
            <a:ln>
              <a:noFill/>
            </a:ln>
          </p:spPr>
        </p:sp>
        <p:sp>
          <p:nvSpPr>
            <p:cNvPr id="518" name="Google Shape;518;p25"/>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3">
                <a:alphaModFix/>
              </a:blip>
              <a:stretch>
                <a:fillRect b="0" l="0" r="0" t="0"/>
              </a:stretch>
            </a:blipFill>
            <a:ln>
              <a:noFill/>
            </a:ln>
          </p:spPr>
        </p:sp>
        <p:sp>
          <p:nvSpPr>
            <p:cNvPr id="519" name="Google Shape;519;p25"/>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4">
                <a:alphaModFix/>
              </a:blip>
              <a:stretch>
                <a:fillRect b="0" l="0" r="0" t="0"/>
              </a:stretch>
            </a:blipFill>
            <a:ln>
              <a:noFill/>
            </a:ln>
          </p:spPr>
        </p:sp>
        <p:sp>
          <p:nvSpPr>
            <p:cNvPr id="520" name="Google Shape;520;p25"/>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5">
                <a:alphaModFix/>
              </a:blip>
              <a:stretch>
                <a:fillRect b="0" l="0" r="0" t="0"/>
              </a:stretch>
            </a:blipFill>
            <a:ln>
              <a:noFill/>
            </a:ln>
          </p:spPr>
        </p:sp>
        <p:sp>
          <p:nvSpPr>
            <p:cNvPr id="521" name="Google Shape;521;p25"/>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6">
                <a:alphaModFix/>
              </a:blip>
              <a:stretch>
                <a:fillRect b="0" l="0" r="0" t="0"/>
              </a:stretch>
            </a:blipFill>
            <a:ln>
              <a:noFill/>
            </a:ln>
          </p:spPr>
        </p:sp>
        <p:sp>
          <p:nvSpPr>
            <p:cNvPr id="522" name="Google Shape;522;p25"/>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7">
                <a:alphaModFix/>
              </a:blip>
              <a:stretch>
                <a:fillRect b="0" l="0" r="0" t="0"/>
              </a:stretch>
            </a:blipFill>
            <a:ln>
              <a:noFill/>
            </a:ln>
          </p:spPr>
        </p:sp>
        <p:sp>
          <p:nvSpPr>
            <p:cNvPr id="523" name="Google Shape;523;p25"/>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8">
                <a:alphaModFix/>
              </a:blip>
              <a:stretch>
                <a:fillRect b="0" l="0" r="0" t="0"/>
              </a:stretch>
            </a:blipFill>
            <a:ln>
              <a:noFill/>
            </a:ln>
          </p:spPr>
        </p:sp>
        <p:sp>
          <p:nvSpPr>
            <p:cNvPr id="524" name="Google Shape;524;p25"/>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9">
                <a:alphaModFix/>
              </a:blip>
              <a:stretch>
                <a:fillRect b="0" l="0" r="0" t="0"/>
              </a:stretch>
            </a:blipFill>
            <a:ln>
              <a:noFill/>
            </a:ln>
          </p:spPr>
        </p:sp>
        <p:sp>
          <p:nvSpPr>
            <p:cNvPr id="525" name="Google Shape;525;p25"/>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30">
                <a:alphaModFix/>
              </a:blip>
              <a:stretch>
                <a:fillRect b="0" l="0" r="0" t="0"/>
              </a:stretch>
            </a:blipFill>
            <a:ln>
              <a:noFill/>
            </a:ln>
          </p:spPr>
        </p:sp>
        <p:sp>
          <p:nvSpPr>
            <p:cNvPr id="526" name="Google Shape;526;p25"/>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1">
                <a:alphaModFix/>
              </a:blip>
              <a:stretch>
                <a:fillRect b="0" l="0" r="0" t="0"/>
              </a:stretch>
            </a:blipFill>
            <a:ln>
              <a:noFill/>
            </a:ln>
          </p:spPr>
        </p:sp>
        <p:sp>
          <p:nvSpPr>
            <p:cNvPr id="527" name="Google Shape;527;p25"/>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528" name="Google Shape;528;p25"/>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3">
                <a:alphaModFix/>
              </a:blip>
              <a:stretch>
                <a:fillRect b="0" l="0" r="0" t="0"/>
              </a:stretch>
            </a:blipFill>
            <a:ln>
              <a:noFill/>
            </a:ln>
          </p:spPr>
        </p:sp>
        <p:sp>
          <p:nvSpPr>
            <p:cNvPr id="529" name="Google Shape;529;p25"/>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4">
                <a:alphaModFix/>
              </a:blip>
              <a:stretch>
                <a:fillRect b="0" l="0" r="0" t="0"/>
              </a:stretch>
            </a:blipFill>
            <a:ln>
              <a:noFill/>
            </a:ln>
          </p:spPr>
        </p:sp>
        <p:sp>
          <p:nvSpPr>
            <p:cNvPr id="530" name="Google Shape;530;p25"/>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5">
                <a:alphaModFix/>
              </a:blip>
              <a:stretch>
                <a:fillRect b="0" l="0" r="0" t="0"/>
              </a:stretch>
            </a:blipFill>
            <a:ln>
              <a:noFill/>
            </a:ln>
          </p:spPr>
        </p:sp>
        <p:sp>
          <p:nvSpPr>
            <p:cNvPr id="531" name="Google Shape;531;p25"/>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6">
                <a:alphaModFix/>
              </a:blip>
              <a:stretch>
                <a:fillRect b="0" l="0" r="0" t="0"/>
              </a:stretch>
            </a:blipFill>
            <a:ln>
              <a:noFill/>
            </a:ln>
          </p:spPr>
        </p:sp>
        <p:sp>
          <p:nvSpPr>
            <p:cNvPr id="532" name="Google Shape;532;p25"/>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7">
                <a:alphaModFix/>
              </a:blip>
              <a:stretch>
                <a:fillRect b="0" l="0" r="0" t="0"/>
              </a:stretch>
            </a:blipFill>
            <a:ln>
              <a:noFill/>
            </a:ln>
          </p:spPr>
        </p:sp>
        <p:sp>
          <p:nvSpPr>
            <p:cNvPr id="533" name="Google Shape;533;p25"/>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8">
                <a:alphaModFix/>
              </a:blip>
              <a:stretch>
                <a:fillRect b="0" l="0" r="0" t="0"/>
              </a:stretch>
            </a:blipFill>
            <a:ln>
              <a:noFill/>
            </a:ln>
          </p:spPr>
        </p:sp>
        <p:sp>
          <p:nvSpPr>
            <p:cNvPr id="534" name="Google Shape;534;p25"/>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9">
                <a:alphaModFix/>
              </a:blip>
              <a:stretch>
                <a:fillRect b="0" l="0" r="0" t="0"/>
              </a:stretch>
            </a:blipFill>
            <a:ln>
              <a:noFill/>
            </a:ln>
          </p:spPr>
        </p:sp>
        <p:sp>
          <p:nvSpPr>
            <p:cNvPr id="535" name="Google Shape;535;p25"/>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40">
                <a:alphaModFix/>
              </a:blip>
              <a:stretch>
                <a:fillRect b="0" l="0" r="0" t="0"/>
              </a:stretch>
            </a:blipFill>
            <a:ln>
              <a:noFill/>
            </a:ln>
          </p:spPr>
        </p:sp>
        <p:sp>
          <p:nvSpPr>
            <p:cNvPr id="536" name="Google Shape;536;p25"/>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1">
                <a:alphaModFix/>
              </a:blip>
              <a:stretch>
                <a:fillRect b="0" l="0" r="0" t="0"/>
              </a:stretch>
            </a:blipFill>
            <a:ln>
              <a:noFill/>
            </a:ln>
          </p:spPr>
        </p:sp>
        <p:sp>
          <p:nvSpPr>
            <p:cNvPr id="537" name="Google Shape;537;p25"/>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2">
                <a:alphaModFix/>
              </a:blip>
              <a:stretch>
                <a:fillRect b="0" l="0" r="0" t="0"/>
              </a:stretch>
            </a:blipFill>
            <a:ln>
              <a:noFill/>
            </a:ln>
          </p:spPr>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541" name="Shape 541"/>
        <p:cNvGrpSpPr/>
        <p:nvPr/>
      </p:nvGrpSpPr>
      <p:grpSpPr>
        <a:xfrm>
          <a:off x="0" y="0"/>
          <a:ext cx="0" cy="0"/>
          <a:chOff x="0" y="0"/>
          <a:chExt cx="0" cy="0"/>
        </a:xfrm>
      </p:grpSpPr>
      <p:pic>
        <p:nvPicPr>
          <p:cNvPr id="542" name="Google Shape;542;p26"/>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543" name="Google Shape;543;p26"/>
          <p:cNvGrpSpPr/>
          <p:nvPr/>
        </p:nvGrpSpPr>
        <p:grpSpPr>
          <a:xfrm>
            <a:off x="2997636" y="1278016"/>
            <a:ext cx="3148728" cy="1323889"/>
            <a:chOff x="0" y="-38100"/>
            <a:chExt cx="1658589" cy="697357"/>
          </a:xfrm>
        </p:grpSpPr>
        <p:sp>
          <p:nvSpPr>
            <p:cNvPr id="544" name="Google Shape;544;p26"/>
            <p:cNvSpPr/>
            <p:nvPr/>
          </p:nvSpPr>
          <p:spPr>
            <a:xfrm>
              <a:off x="0" y="0"/>
              <a:ext cx="1658589" cy="659257"/>
            </a:xfrm>
            <a:custGeom>
              <a:rect b="b" l="l" r="r" t="t"/>
              <a:pathLst>
                <a:path extrusionOk="0" h="659257" w="1658589">
                  <a:moveTo>
                    <a:pt x="62698" y="0"/>
                  </a:moveTo>
                  <a:lnTo>
                    <a:pt x="1595891" y="0"/>
                  </a:lnTo>
                  <a:cubicBezTo>
                    <a:pt x="1612520" y="0"/>
                    <a:pt x="1628467" y="6606"/>
                    <a:pt x="1640225" y="18364"/>
                  </a:cubicBezTo>
                  <a:cubicBezTo>
                    <a:pt x="1651984" y="30122"/>
                    <a:pt x="1658589" y="46069"/>
                    <a:pt x="1658589" y="62698"/>
                  </a:cubicBezTo>
                  <a:lnTo>
                    <a:pt x="1658589" y="596559"/>
                  </a:lnTo>
                  <a:cubicBezTo>
                    <a:pt x="1658589" y="631186"/>
                    <a:pt x="1630518" y="659257"/>
                    <a:pt x="1595891" y="659257"/>
                  </a:cubicBezTo>
                  <a:lnTo>
                    <a:pt x="62698" y="659257"/>
                  </a:lnTo>
                  <a:cubicBezTo>
                    <a:pt x="28071" y="659257"/>
                    <a:pt x="0" y="631186"/>
                    <a:pt x="0" y="596559"/>
                  </a:cubicBezTo>
                  <a:lnTo>
                    <a:pt x="0" y="62698"/>
                  </a:lnTo>
                  <a:cubicBezTo>
                    <a:pt x="0" y="28071"/>
                    <a:pt x="28071" y="0"/>
                    <a:pt x="6269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5" name="Google Shape;545;p26"/>
            <p:cNvSpPr txBox="1"/>
            <p:nvPr/>
          </p:nvSpPr>
          <p:spPr>
            <a:xfrm>
              <a:off x="0" y="-38100"/>
              <a:ext cx="1658589" cy="69735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6" name="Google Shape;546;p26"/>
          <p:cNvSpPr/>
          <p:nvPr/>
        </p:nvSpPr>
        <p:spPr>
          <a:xfrm>
            <a:off x="3389498" y="15614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547" name="Google Shape;547;p26"/>
          <p:cNvGrpSpPr/>
          <p:nvPr/>
        </p:nvGrpSpPr>
        <p:grpSpPr>
          <a:xfrm>
            <a:off x="2997636" y="2815324"/>
            <a:ext cx="3148728" cy="1323889"/>
            <a:chOff x="0" y="-38100"/>
            <a:chExt cx="1658589" cy="697357"/>
          </a:xfrm>
        </p:grpSpPr>
        <p:sp>
          <p:nvSpPr>
            <p:cNvPr id="548" name="Google Shape;548;p26"/>
            <p:cNvSpPr/>
            <p:nvPr/>
          </p:nvSpPr>
          <p:spPr>
            <a:xfrm>
              <a:off x="0" y="0"/>
              <a:ext cx="1658589" cy="659257"/>
            </a:xfrm>
            <a:custGeom>
              <a:rect b="b" l="l" r="r" t="t"/>
              <a:pathLst>
                <a:path extrusionOk="0" h="659257" w="1658589">
                  <a:moveTo>
                    <a:pt x="62698" y="0"/>
                  </a:moveTo>
                  <a:lnTo>
                    <a:pt x="1595891" y="0"/>
                  </a:lnTo>
                  <a:cubicBezTo>
                    <a:pt x="1612520" y="0"/>
                    <a:pt x="1628467" y="6606"/>
                    <a:pt x="1640225" y="18364"/>
                  </a:cubicBezTo>
                  <a:cubicBezTo>
                    <a:pt x="1651984" y="30122"/>
                    <a:pt x="1658589" y="46069"/>
                    <a:pt x="1658589" y="62698"/>
                  </a:cubicBezTo>
                  <a:lnTo>
                    <a:pt x="1658589" y="596559"/>
                  </a:lnTo>
                  <a:cubicBezTo>
                    <a:pt x="1658589" y="631186"/>
                    <a:pt x="1630518" y="659257"/>
                    <a:pt x="1595891" y="659257"/>
                  </a:cubicBezTo>
                  <a:lnTo>
                    <a:pt x="62698" y="659257"/>
                  </a:lnTo>
                  <a:cubicBezTo>
                    <a:pt x="28071" y="659257"/>
                    <a:pt x="0" y="631186"/>
                    <a:pt x="0" y="596559"/>
                  </a:cubicBezTo>
                  <a:lnTo>
                    <a:pt x="0" y="62698"/>
                  </a:lnTo>
                  <a:cubicBezTo>
                    <a:pt x="0" y="28071"/>
                    <a:pt x="28071" y="0"/>
                    <a:pt x="6269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9" name="Google Shape;549;p26"/>
            <p:cNvSpPr txBox="1"/>
            <p:nvPr/>
          </p:nvSpPr>
          <p:spPr>
            <a:xfrm>
              <a:off x="0" y="-38100"/>
              <a:ext cx="1658589" cy="69735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0" name="Google Shape;550;p26"/>
          <p:cNvSpPr txBox="1"/>
          <p:nvPr/>
        </p:nvSpPr>
        <p:spPr>
          <a:xfrm>
            <a:off x="2357086" y="858617"/>
            <a:ext cx="4429829" cy="172642"/>
          </a:xfrm>
          <a:prstGeom prst="rect">
            <a:avLst/>
          </a:prstGeom>
          <a:noFill/>
          <a:ln>
            <a:noFill/>
          </a:ln>
        </p:spPr>
        <p:txBody>
          <a:bodyPr anchorCtr="0" anchor="t" bIns="0" lIns="0" spcFirstLastPara="1" rIns="0" wrap="square" tIns="0">
            <a:spAutoFit/>
          </a:bodyPr>
          <a:lstStyle/>
          <a:p>
            <a:pPr indent="0" lvl="0" marL="0" marR="0" rtl="0" algn="ctr">
              <a:lnSpc>
                <a:spcPct val="171048"/>
              </a:lnSpc>
              <a:spcBef>
                <a:spcPts val="0"/>
              </a:spcBef>
              <a:spcAft>
                <a:spcPts val="0"/>
              </a:spcAft>
              <a:buNone/>
            </a:pPr>
            <a:r>
              <a:rPr b="0" i="0" lang="en" sz="900" u="none" cap="none" strike="noStrike">
                <a:solidFill>
                  <a:srgbClr val="191919"/>
                </a:solidFill>
                <a:latin typeface="Lato"/>
                <a:ea typeface="Lato"/>
                <a:cs typeface="Lato"/>
                <a:sym typeface="Lato"/>
              </a:rPr>
              <a:t>This presentation template is free for everyone to use thanks to the following:</a:t>
            </a:r>
            <a:endParaRPr sz="700"/>
          </a:p>
        </p:txBody>
      </p:sp>
      <p:sp>
        <p:nvSpPr>
          <p:cNvPr id="551" name="Google Shape;551;p26"/>
          <p:cNvSpPr txBox="1"/>
          <p:nvPr/>
        </p:nvSpPr>
        <p:spPr>
          <a:xfrm>
            <a:off x="2997636" y="4409859"/>
            <a:ext cx="3148728" cy="390957"/>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2300" u="none" cap="none" strike="noStrike">
                <a:solidFill>
                  <a:srgbClr val="000000"/>
                </a:solidFill>
                <a:latin typeface="Lato Light"/>
                <a:ea typeface="Lato Light"/>
                <a:cs typeface="Lato Light"/>
                <a:sym typeface="Lato Light"/>
              </a:rPr>
              <a:t>HAPPY DESIGNING!</a:t>
            </a:r>
            <a:endParaRPr sz="700"/>
          </a:p>
        </p:txBody>
      </p:sp>
      <p:sp>
        <p:nvSpPr>
          <p:cNvPr id="552" name="Google Shape;552;p26"/>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53" name="Google Shape;553;p26"/>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54" name="Google Shape;554;p26"/>
          <p:cNvSpPr txBox="1"/>
          <p:nvPr/>
        </p:nvSpPr>
        <p:spPr>
          <a:xfrm>
            <a:off x="2470665" y="286889"/>
            <a:ext cx="4202671" cy="51892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CREDITS</a:t>
            </a:r>
            <a:endParaRPr sz="700"/>
          </a:p>
        </p:txBody>
      </p:sp>
      <p:sp>
        <p:nvSpPr>
          <p:cNvPr id="555" name="Google Shape;555;p26"/>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132" name="Shape 132"/>
        <p:cNvGrpSpPr/>
        <p:nvPr/>
      </p:nvGrpSpPr>
      <p:grpSpPr>
        <a:xfrm>
          <a:off x="0" y="0"/>
          <a:ext cx="0" cy="0"/>
          <a:chOff x="0" y="0"/>
          <a:chExt cx="0" cy="0"/>
        </a:xfrm>
      </p:grpSpPr>
      <p:pic>
        <p:nvPicPr>
          <p:cNvPr id="133" name="Google Shape;133;p12"/>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134" name="Google Shape;134;p12"/>
          <p:cNvGrpSpPr/>
          <p:nvPr/>
        </p:nvGrpSpPr>
        <p:grpSpPr>
          <a:xfrm>
            <a:off x="940592" y="1183716"/>
            <a:ext cx="2684925" cy="2464798"/>
            <a:chOff x="0" y="-133350"/>
            <a:chExt cx="7159800" cy="6572795"/>
          </a:xfrm>
        </p:grpSpPr>
        <p:sp>
          <p:nvSpPr>
            <p:cNvPr id="135" name="Google Shape;135;p12"/>
            <p:cNvSpPr txBox="1"/>
            <p:nvPr/>
          </p:nvSpPr>
          <p:spPr>
            <a:xfrm>
              <a:off x="1101824" y="-133350"/>
              <a:ext cx="4956000" cy="143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500" u="none" cap="none" strike="noStrike">
                  <a:solidFill>
                    <a:srgbClr val="000000"/>
                  </a:solidFill>
                  <a:latin typeface="Lato Light"/>
                  <a:ea typeface="Lato Light"/>
                  <a:cs typeface="Lato Light"/>
                  <a:sym typeface="Lato Light"/>
                </a:rPr>
                <a:t>YOUR</a:t>
              </a:r>
              <a:endParaRPr sz="700"/>
            </a:p>
          </p:txBody>
        </p:sp>
        <p:sp>
          <p:nvSpPr>
            <p:cNvPr id="136" name="Google Shape;136;p12"/>
            <p:cNvSpPr txBox="1"/>
            <p:nvPr/>
          </p:nvSpPr>
          <p:spPr>
            <a:xfrm>
              <a:off x="0" y="2246645"/>
              <a:ext cx="7159800" cy="4192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Fusce urna orci, suscipit ut magna quis, venenatis eleifend ex. Morbi et condimentum erat, ut aliquam nibh. Suspendisse gravida aliquet luctus. Nam ullamcorper mattis purus, vel lobortis dui sagittis eu. Duis convallis a massa nec euismod. Maecenas nec nibh tincidunt, tempor lacus dictum, pretium arcu. Nam iaculis aliquet est, quis laoreet urna pulvinar quis. Proin tortor risus, maximus ut odio nec, faucibus congue erat. Nunc enim magna, ullamcorper vel magna et, sodales porttitor augue. </a:t>
              </a:r>
              <a:endParaRPr sz="700"/>
            </a:p>
          </p:txBody>
        </p:sp>
      </p:grpSp>
      <p:grpSp>
        <p:nvGrpSpPr>
          <p:cNvPr id="137" name="Google Shape;137;p12"/>
          <p:cNvGrpSpPr/>
          <p:nvPr/>
        </p:nvGrpSpPr>
        <p:grpSpPr>
          <a:xfrm>
            <a:off x="5646850" y="1090847"/>
            <a:ext cx="2492662" cy="2624103"/>
            <a:chOff x="-33" y="-133350"/>
            <a:chExt cx="6647100" cy="6997607"/>
          </a:xfrm>
        </p:grpSpPr>
        <p:sp>
          <p:nvSpPr>
            <p:cNvPr id="138" name="Google Shape;138;p12"/>
            <p:cNvSpPr txBox="1"/>
            <p:nvPr/>
          </p:nvSpPr>
          <p:spPr>
            <a:xfrm>
              <a:off x="734155" y="-133350"/>
              <a:ext cx="4956000" cy="143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500" u="none" cap="none" strike="noStrike">
                  <a:solidFill>
                    <a:srgbClr val="000000"/>
                  </a:solidFill>
                  <a:latin typeface="Lato Light"/>
                  <a:ea typeface="Lato Light"/>
                  <a:cs typeface="Lato Light"/>
                  <a:sym typeface="Lato Light"/>
                </a:rPr>
                <a:t>TITLE</a:t>
              </a:r>
              <a:endParaRPr sz="700"/>
            </a:p>
          </p:txBody>
        </p:sp>
        <p:sp>
          <p:nvSpPr>
            <p:cNvPr id="139" name="Google Shape;139;p12"/>
            <p:cNvSpPr txBox="1"/>
            <p:nvPr/>
          </p:nvSpPr>
          <p:spPr>
            <a:xfrm>
              <a:off x="-33" y="2246657"/>
              <a:ext cx="6647100" cy="4617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Proin fermentum justo vulputate rhoncus imperdiet.  Fusce urna orci, suscipit ut magna quis, venenatis eleifend ex. Morbi et condimentum erat, ut aliquam nibh. Suspendisse gravida aliquet luctus. Nam ullamcorper mattis purus, vel lobortis dui sagittis eu. Duis convallis a massa nec euismod. Maecenas nec nibh tincidunt, tempor lacus dictum, pretium arcu. Nam iaculis aliquet est, quis laoreet urna pulvinar quis. Proin tortor risus, maximus ut odio nec, faucibus congue erat. </a:t>
              </a:r>
              <a:endParaRPr sz="700"/>
            </a:p>
          </p:txBody>
        </p:sp>
      </p:grpSp>
      <p:cxnSp>
        <p:nvCxnSpPr>
          <p:cNvPr id="140" name="Google Shape;140;p12"/>
          <p:cNvCxnSpPr/>
          <p:nvPr/>
        </p:nvCxnSpPr>
        <p:spPr>
          <a:xfrm>
            <a:off x="4581525" y="-881486"/>
            <a:ext cx="0" cy="6702942"/>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144" name="Shape 144"/>
        <p:cNvGrpSpPr/>
        <p:nvPr/>
      </p:nvGrpSpPr>
      <p:grpSpPr>
        <a:xfrm>
          <a:off x="0" y="0"/>
          <a:ext cx="0" cy="0"/>
          <a:chOff x="0" y="0"/>
          <a:chExt cx="0" cy="0"/>
        </a:xfrm>
      </p:grpSpPr>
      <p:pic>
        <p:nvPicPr>
          <p:cNvPr id="145" name="Google Shape;145;p13"/>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146" name="Google Shape;146;p13"/>
          <p:cNvGrpSpPr/>
          <p:nvPr/>
        </p:nvGrpSpPr>
        <p:grpSpPr>
          <a:xfrm>
            <a:off x="2737638" y="737388"/>
            <a:ext cx="3668724" cy="3668725"/>
            <a:chOff x="0" y="0"/>
            <a:chExt cx="812800" cy="812800"/>
          </a:xfrm>
        </p:grpSpPr>
        <p:sp>
          <p:nvSpPr>
            <p:cNvPr id="147" name="Google Shape;14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49" name="Google Shape;149;p13"/>
          <p:cNvCxnSpPr/>
          <p:nvPr/>
        </p:nvCxnSpPr>
        <p:spPr>
          <a:xfrm>
            <a:off x="795712" y="1510680"/>
            <a:ext cx="2283027" cy="0"/>
          </a:xfrm>
          <a:prstGeom prst="straightConnector1">
            <a:avLst/>
          </a:prstGeom>
          <a:noFill/>
          <a:ln cap="flat" cmpd="sng" w="19050">
            <a:solidFill>
              <a:srgbClr val="000000"/>
            </a:solidFill>
            <a:prstDash val="solid"/>
            <a:round/>
            <a:headEnd len="sm" w="sm" type="none"/>
            <a:tailEnd len="sm" w="sm" type="none"/>
          </a:ln>
        </p:spPr>
      </p:cxnSp>
      <p:cxnSp>
        <p:nvCxnSpPr>
          <p:cNvPr id="150" name="Google Shape;150;p13"/>
          <p:cNvCxnSpPr/>
          <p:nvPr/>
        </p:nvCxnSpPr>
        <p:spPr>
          <a:xfrm>
            <a:off x="6065261" y="1510680"/>
            <a:ext cx="2283027" cy="0"/>
          </a:xfrm>
          <a:prstGeom prst="straightConnector1">
            <a:avLst/>
          </a:prstGeom>
          <a:noFill/>
          <a:ln cap="flat" cmpd="sng" w="19050">
            <a:solidFill>
              <a:srgbClr val="000000"/>
            </a:solidFill>
            <a:prstDash val="solid"/>
            <a:round/>
            <a:headEnd len="sm" w="sm" type="none"/>
            <a:tailEnd len="sm" w="sm" type="none"/>
          </a:ln>
        </p:spPr>
      </p:cxnSp>
      <p:cxnSp>
        <p:nvCxnSpPr>
          <p:cNvPr id="151" name="Google Shape;151;p13"/>
          <p:cNvCxnSpPr/>
          <p:nvPr/>
        </p:nvCxnSpPr>
        <p:spPr>
          <a:xfrm>
            <a:off x="795712" y="3262282"/>
            <a:ext cx="2067231" cy="0"/>
          </a:xfrm>
          <a:prstGeom prst="straightConnector1">
            <a:avLst/>
          </a:prstGeom>
          <a:noFill/>
          <a:ln cap="flat" cmpd="sng" w="19050">
            <a:solidFill>
              <a:srgbClr val="000000"/>
            </a:solidFill>
            <a:prstDash val="solid"/>
            <a:round/>
            <a:headEnd len="sm" w="sm" type="none"/>
            <a:tailEnd len="sm" w="sm" type="none"/>
          </a:ln>
        </p:spPr>
      </p:cxnSp>
      <p:cxnSp>
        <p:nvCxnSpPr>
          <p:cNvPr id="152" name="Google Shape;152;p13"/>
          <p:cNvCxnSpPr/>
          <p:nvPr/>
        </p:nvCxnSpPr>
        <p:spPr>
          <a:xfrm>
            <a:off x="6281057" y="3262282"/>
            <a:ext cx="2067231" cy="0"/>
          </a:xfrm>
          <a:prstGeom prst="straightConnector1">
            <a:avLst/>
          </a:prstGeom>
          <a:noFill/>
          <a:ln cap="flat" cmpd="sng" w="28575">
            <a:solidFill>
              <a:srgbClr val="000000"/>
            </a:solidFill>
            <a:prstDash val="solid"/>
            <a:round/>
            <a:headEnd len="sm" w="sm" type="none"/>
            <a:tailEnd len="sm" w="sm" type="none"/>
          </a:ln>
        </p:spPr>
      </p:cxnSp>
      <p:sp>
        <p:nvSpPr>
          <p:cNvPr id="153" name="Google Shape;153;p13"/>
          <p:cNvSpPr txBox="1"/>
          <p:nvPr/>
        </p:nvSpPr>
        <p:spPr>
          <a:xfrm>
            <a:off x="795712" y="2781904"/>
            <a:ext cx="1428395" cy="339725"/>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Step 3</a:t>
            </a:r>
            <a:endParaRPr sz="700"/>
          </a:p>
        </p:txBody>
      </p:sp>
      <p:sp>
        <p:nvSpPr>
          <p:cNvPr id="154" name="Google Shape;154;p13"/>
          <p:cNvSpPr txBox="1"/>
          <p:nvPr/>
        </p:nvSpPr>
        <p:spPr>
          <a:xfrm>
            <a:off x="6919893" y="2781904"/>
            <a:ext cx="1428395" cy="33972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Step 4</a:t>
            </a:r>
            <a:endParaRPr sz="700"/>
          </a:p>
        </p:txBody>
      </p:sp>
      <p:sp>
        <p:nvSpPr>
          <p:cNvPr id="155" name="Google Shape;155;p13"/>
          <p:cNvSpPr txBox="1"/>
          <p:nvPr/>
        </p:nvSpPr>
        <p:spPr>
          <a:xfrm>
            <a:off x="6919893" y="1025005"/>
            <a:ext cx="1428395" cy="33972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Step 2</a:t>
            </a:r>
            <a:endParaRPr sz="700"/>
          </a:p>
        </p:txBody>
      </p:sp>
      <p:sp>
        <p:nvSpPr>
          <p:cNvPr id="156" name="Google Shape;156;p13"/>
          <p:cNvSpPr txBox="1"/>
          <p:nvPr/>
        </p:nvSpPr>
        <p:spPr>
          <a:xfrm>
            <a:off x="795712" y="1025005"/>
            <a:ext cx="1629522" cy="339725"/>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Step 1</a:t>
            </a:r>
            <a:endParaRPr sz="700"/>
          </a:p>
        </p:txBody>
      </p:sp>
      <p:sp>
        <p:nvSpPr>
          <p:cNvPr id="157" name="Google Shape;157;p13"/>
          <p:cNvSpPr txBox="1"/>
          <p:nvPr/>
        </p:nvSpPr>
        <p:spPr>
          <a:xfrm>
            <a:off x="795712" y="1624088"/>
            <a:ext cx="1284953" cy="358379"/>
          </a:xfrm>
          <a:prstGeom prst="rect">
            <a:avLst/>
          </a:prstGeom>
          <a:noFill/>
          <a:ln>
            <a:noFill/>
          </a:ln>
        </p:spPr>
        <p:txBody>
          <a:bodyPr anchorCtr="0" anchor="t" bIns="0" lIns="0" spcFirstLastPara="1" rIns="0" wrap="square" tIns="0">
            <a:spAutoFit/>
          </a:bodyPr>
          <a:lstStyle/>
          <a:p>
            <a:pPr indent="0" lvl="0" marL="0" marR="0" rtl="0" algn="l">
              <a:lnSpc>
                <a:spcPct val="171048"/>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158" name="Google Shape;158;p13"/>
          <p:cNvSpPr txBox="1"/>
          <p:nvPr/>
        </p:nvSpPr>
        <p:spPr>
          <a:xfrm>
            <a:off x="795712" y="3376582"/>
            <a:ext cx="1284953" cy="358379"/>
          </a:xfrm>
          <a:prstGeom prst="rect">
            <a:avLst/>
          </a:prstGeom>
          <a:noFill/>
          <a:ln>
            <a:noFill/>
          </a:ln>
        </p:spPr>
        <p:txBody>
          <a:bodyPr anchorCtr="0" anchor="t" bIns="0" lIns="0" spcFirstLastPara="1" rIns="0" wrap="square" tIns="0">
            <a:spAutoFit/>
          </a:bodyPr>
          <a:lstStyle/>
          <a:p>
            <a:pPr indent="0" lvl="0" marL="0" marR="0" rtl="0" algn="l">
              <a:lnSpc>
                <a:spcPct val="171048"/>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159" name="Google Shape;159;p13"/>
          <p:cNvSpPr txBox="1"/>
          <p:nvPr/>
        </p:nvSpPr>
        <p:spPr>
          <a:xfrm>
            <a:off x="7063336" y="3376582"/>
            <a:ext cx="1284952" cy="358379"/>
          </a:xfrm>
          <a:prstGeom prst="rect">
            <a:avLst/>
          </a:prstGeom>
          <a:noFill/>
          <a:ln>
            <a:noFill/>
          </a:ln>
        </p:spPr>
        <p:txBody>
          <a:bodyPr anchorCtr="0" anchor="t" bIns="0" lIns="0" spcFirstLastPara="1" rIns="0" wrap="square" tIns="0">
            <a:spAutoFit/>
          </a:bodyPr>
          <a:lstStyle/>
          <a:p>
            <a:pPr indent="0" lvl="0" marL="0" marR="0" rtl="0" algn="r">
              <a:lnSpc>
                <a:spcPct val="171048"/>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160" name="Google Shape;160;p13"/>
          <p:cNvSpPr txBox="1"/>
          <p:nvPr/>
        </p:nvSpPr>
        <p:spPr>
          <a:xfrm>
            <a:off x="7063336" y="1613074"/>
            <a:ext cx="1284952" cy="358379"/>
          </a:xfrm>
          <a:prstGeom prst="rect">
            <a:avLst/>
          </a:prstGeom>
          <a:noFill/>
          <a:ln>
            <a:noFill/>
          </a:ln>
        </p:spPr>
        <p:txBody>
          <a:bodyPr anchorCtr="0" anchor="t" bIns="0" lIns="0" spcFirstLastPara="1" rIns="0" wrap="square" tIns="0">
            <a:spAutoFit/>
          </a:bodyPr>
          <a:lstStyle/>
          <a:p>
            <a:pPr indent="0" lvl="0" marL="0" marR="0" rtl="0" algn="r">
              <a:lnSpc>
                <a:spcPct val="171048"/>
              </a:lnSpc>
              <a:spcBef>
                <a:spcPts val="0"/>
              </a:spcBef>
              <a:spcAft>
                <a:spcPts val="0"/>
              </a:spcAft>
              <a:buNone/>
            </a:pPr>
            <a:r>
              <a:rPr b="0" i="0" lang="en" sz="900" u="none" cap="none" strike="noStrike">
                <a:solidFill>
                  <a:srgbClr val="191919"/>
                </a:solidFill>
                <a:latin typeface="Lato"/>
                <a:ea typeface="Lato"/>
                <a:cs typeface="Lato"/>
                <a:sym typeface="Lato"/>
              </a:rPr>
              <a:t>Elaborate on what you want to discuss. </a:t>
            </a:r>
            <a:endParaRPr sz="700"/>
          </a:p>
        </p:txBody>
      </p:sp>
      <p:sp>
        <p:nvSpPr>
          <p:cNvPr id="161" name="Google Shape;161;p13"/>
          <p:cNvSpPr txBox="1"/>
          <p:nvPr/>
        </p:nvSpPr>
        <p:spPr>
          <a:xfrm>
            <a:off x="3299267" y="1750406"/>
            <a:ext cx="2545500" cy="1523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WRITE</a:t>
            </a:r>
            <a:endParaRPr sz="700"/>
          </a:p>
          <a:p>
            <a:pPr indent="0" lvl="0" marL="0" marR="0" rtl="0" algn="ctr">
              <a:lnSpc>
                <a:spcPct val="115000"/>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YOUR TOPIC OR IDEA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165" name="Shape 165"/>
        <p:cNvGrpSpPr/>
        <p:nvPr/>
      </p:nvGrpSpPr>
      <p:grpSpPr>
        <a:xfrm>
          <a:off x="0" y="0"/>
          <a:ext cx="0" cy="0"/>
          <a:chOff x="0" y="0"/>
          <a:chExt cx="0" cy="0"/>
        </a:xfrm>
      </p:grpSpPr>
      <p:pic>
        <p:nvPicPr>
          <p:cNvPr id="166" name="Google Shape;166;p14"/>
          <p:cNvPicPr preferRelativeResize="0"/>
          <p:nvPr/>
        </p:nvPicPr>
        <p:blipFill>
          <a:blip r:embed="rId3">
            <a:alphaModFix/>
          </a:blip>
          <a:stretch>
            <a:fillRect/>
          </a:stretch>
        </p:blipFill>
        <p:spPr>
          <a:xfrm>
            <a:off x="-2" y="-1"/>
            <a:ext cx="9144005" cy="5143500"/>
          </a:xfrm>
          <a:prstGeom prst="rect">
            <a:avLst/>
          </a:prstGeom>
          <a:noFill/>
          <a:ln>
            <a:noFill/>
          </a:ln>
        </p:spPr>
      </p:pic>
      <p:cxnSp>
        <p:nvCxnSpPr>
          <p:cNvPr id="167" name="Google Shape;167;p14"/>
          <p:cNvCxnSpPr/>
          <p:nvPr/>
        </p:nvCxnSpPr>
        <p:spPr>
          <a:xfrm>
            <a:off x="-445964" y="3308553"/>
            <a:ext cx="10035927" cy="9525"/>
          </a:xfrm>
          <a:prstGeom prst="straightConnector1">
            <a:avLst/>
          </a:prstGeom>
          <a:noFill/>
          <a:ln cap="flat" cmpd="sng" w="19050">
            <a:solidFill>
              <a:srgbClr val="000000"/>
            </a:solidFill>
            <a:prstDash val="solid"/>
            <a:round/>
            <a:headEnd len="sm" w="sm" type="none"/>
            <a:tailEnd len="sm" w="sm" type="none"/>
          </a:ln>
        </p:spPr>
      </p:cxnSp>
      <p:cxnSp>
        <p:nvCxnSpPr>
          <p:cNvPr id="168" name="Google Shape;168;p14"/>
          <p:cNvCxnSpPr/>
          <p:nvPr/>
        </p:nvCxnSpPr>
        <p:spPr>
          <a:xfrm>
            <a:off x="7626238" y="3308552"/>
            <a:ext cx="0" cy="362501"/>
          </a:xfrm>
          <a:prstGeom prst="straightConnector1">
            <a:avLst/>
          </a:prstGeom>
          <a:noFill/>
          <a:ln cap="flat" cmpd="sng" w="19050">
            <a:solidFill>
              <a:srgbClr val="000000"/>
            </a:solidFill>
            <a:prstDash val="solid"/>
            <a:round/>
            <a:headEnd len="sm" w="sm" type="none"/>
            <a:tailEnd len="sm" w="sm" type="none"/>
          </a:ln>
        </p:spPr>
      </p:cxnSp>
      <p:cxnSp>
        <p:nvCxnSpPr>
          <p:cNvPr id="169" name="Google Shape;169;p14"/>
          <p:cNvCxnSpPr/>
          <p:nvPr/>
        </p:nvCxnSpPr>
        <p:spPr>
          <a:xfrm>
            <a:off x="3567170" y="3318077"/>
            <a:ext cx="0" cy="352976"/>
          </a:xfrm>
          <a:prstGeom prst="straightConnector1">
            <a:avLst/>
          </a:prstGeom>
          <a:noFill/>
          <a:ln cap="flat" cmpd="sng" w="19050">
            <a:solidFill>
              <a:srgbClr val="000000"/>
            </a:solidFill>
            <a:prstDash val="solid"/>
            <a:round/>
            <a:headEnd len="sm" w="sm" type="none"/>
            <a:tailEnd len="sm" w="sm" type="none"/>
          </a:ln>
        </p:spPr>
      </p:cxnSp>
      <p:cxnSp>
        <p:nvCxnSpPr>
          <p:cNvPr id="170" name="Google Shape;170;p14"/>
          <p:cNvCxnSpPr/>
          <p:nvPr/>
        </p:nvCxnSpPr>
        <p:spPr>
          <a:xfrm rot="10800000">
            <a:off x="5576830" y="2955577"/>
            <a:ext cx="0" cy="352976"/>
          </a:xfrm>
          <a:prstGeom prst="straightConnector1">
            <a:avLst/>
          </a:prstGeom>
          <a:noFill/>
          <a:ln cap="flat" cmpd="sng" w="19050">
            <a:solidFill>
              <a:srgbClr val="000000"/>
            </a:solidFill>
            <a:prstDash val="solid"/>
            <a:round/>
            <a:headEnd len="sm" w="sm" type="none"/>
            <a:tailEnd len="sm" w="sm" type="none"/>
          </a:ln>
        </p:spPr>
      </p:cxnSp>
      <p:cxnSp>
        <p:nvCxnSpPr>
          <p:cNvPr id="171" name="Google Shape;171;p14"/>
          <p:cNvCxnSpPr/>
          <p:nvPr/>
        </p:nvCxnSpPr>
        <p:spPr>
          <a:xfrm rot="10800000">
            <a:off x="1519150" y="2955577"/>
            <a:ext cx="0" cy="352976"/>
          </a:xfrm>
          <a:prstGeom prst="straightConnector1">
            <a:avLst/>
          </a:prstGeom>
          <a:noFill/>
          <a:ln cap="flat" cmpd="sng" w="19050">
            <a:solidFill>
              <a:srgbClr val="000000"/>
            </a:solidFill>
            <a:prstDash val="solid"/>
            <a:round/>
            <a:headEnd len="sm" w="sm" type="none"/>
            <a:tailEnd len="sm" w="sm" type="none"/>
          </a:ln>
        </p:spPr>
      </p:cxnSp>
      <p:sp>
        <p:nvSpPr>
          <p:cNvPr id="172" name="Google Shape;172;p14"/>
          <p:cNvSpPr txBox="1"/>
          <p:nvPr/>
        </p:nvSpPr>
        <p:spPr>
          <a:xfrm>
            <a:off x="761818" y="2615789"/>
            <a:ext cx="1505138"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75%</a:t>
            </a:r>
            <a:endParaRPr sz="700"/>
          </a:p>
        </p:txBody>
      </p:sp>
      <p:sp>
        <p:nvSpPr>
          <p:cNvPr id="173" name="Google Shape;173;p14"/>
          <p:cNvSpPr txBox="1"/>
          <p:nvPr/>
        </p:nvSpPr>
        <p:spPr>
          <a:xfrm>
            <a:off x="2439040" y="3784803"/>
            <a:ext cx="2246734"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2 out of 5</a:t>
            </a:r>
            <a:endParaRPr sz="700"/>
          </a:p>
        </p:txBody>
      </p:sp>
      <p:sp>
        <p:nvSpPr>
          <p:cNvPr id="174" name="Google Shape;174;p14"/>
          <p:cNvSpPr txBox="1"/>
          <p:nvPr/>
        </p:nvSpPr>
        <p:spPr>
          <a:xfrm>
            <a:off x="4543274" y="2615789"/>
            <a:ext cx="2057587"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95%</a:t>
            </a:r>
            <a:endParaRPr sz="700"/>
          </a:p>
        </p:txBody>
      </p:sp>
      <p:sp>
        <p:nvSpPr>
          <p:cNvPr id="175" name="Google Shape;175;p14"/>
          <p:cNvSpPr txBox="1"/>
          <p:nvPr/>
        </p:nvSpPr>
        <p:spPr>
          <a:xfrm>
            <a:off x="6516881" y="3784803"/>
            <a:ext cx="2218715"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12 million</a:t>
            </a:r>
            <a:endParaRPr sz="700"/>
          </a:p>
        </p:txBody>
      </p:sp>
      <p:sp>
        <p:nvSpPr>
          <p:cNvPr id="176" name="Google Shape;176;p14"/>
          <p:cNvSpPr txBox="1"/>
          <p:nvPr/>
        </p:nvSpPr>
        <p:spPr>
          <a:xfrm>
            <a:off x="824762" y="3578107"/>
            <a:ext cx="13887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177" name="Google Shape;177;p14"/>
          <p:cNvSpPr txBox="1"/>
          <p:nvPr/>
        </p:nvSpPr>
        <p:spPr>
          <a:xfrm>
            <a:off x="4909612" y="3578107"/>
            <a:ext cx="13887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178" name="Google Shape;178;p14"/>
          <p:cNvSpPr txBox="1"/>
          <p:nvPr/>
        </p:nvSpPr>
        <p:spPr>
          <a:xfrm>
            <a:off x="2872782" y="2409094"/>
            <a:ext cx="13887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179" name="Google Shape;179;p14"/>
          <p:cNvSpPr txBox="1"/>
          <p:nvPr/>
        </p:nvSpPr>
        <p:spPr>
          <a:xfrm>
            <a:off x="6957633" y="2409094"/>
            <a:ext cx="13887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180" name="Google Shape;180;p14"/>
          <p:cNvSpPr txBox="1"/>
          <p:nvPr/>
        </p:nvSpPr>
        <p:spPr>
          <a:xfrm>
            <a:off x="2980537" y="603088"/>
            <a:ext cx="3183000" cy="99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WRITE YOUR TOPIC OR IDEA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184" name="Shape 184"/>
        <p:cNvGrpSpPr/>
        <p:nvPr/>
      </p:nvGrpSpPr>
      <p:grpSpPr>
        <a:xfrm>
          <a:off x="0" y="0"/>
          <a:ext cx="0" cy="0"/>
          <a:chOff x="0" y="0"/>
          <a:chExt cx="0" cy="0"/>
        </a:xfrm>
      </p:grpSpPr>
      <p:pic>
        <p:nvPicPr>
          <p:cNvPr id="185" name="Google Shape;185;p15"/>
          <p:cNvPicPr preferRelativeResize="0"/>
          <p:nvPr/>
        </p:nvPicPr>
        <p:blipFill>
          <a:blip r:embed="rId3">
            <a:alphaModFix/>
          </a:blip>
          <a:stretch>
            <a:fillRect/>
          </a:stretch>
        </p:blipFill>
        <p:spPr>
          <a:xfrm>
            <a:off x="-2" y="-1"/>
            <a:ext cx="9144005" cy="5143500"/>
          </a:xfrm>
          <a:prstGeom prst="rect">
            <a:avLst/>
          </a:prstGeom>
          <a:noFill/>
          <a:ln>
            <a:noFill/>
          </a:ln>
        </p:spPr>
      </p:pic>
      <p:pic>
        <p:nvPicPr>
          <p:cNvPr id="186" name="Google Shape;186;p15"/>
          <p:cNvPicPr preferRelativeResize="0"/>
          <p:nvPr/>
        </p:nvPicPr>
        <p:blipFill rotWithShape="1">
          <a:blip r:embed="rId4">
            <a:alphaModFix/>
          </a:blip>
          <a:srcRect b="0" l="0" r="0" t="0"/>
          <a:stretch/>
        </p:blipFill>
        <p:spPr>
          <a:xfrm>
            <a:off x="613693" y="1094010"/>
            <a:ext cx="1190325" cy="1190325"/>
          </a:xfrm>
          <a:prstGeom prst="rect">
            <a:avLst/>
          </a:prstGeom>
          <a:noFill/>
          <a:ln>
            <a:noFill/>
          </a:ln>
        </p:spPr>
      </p:pic>
      <p:pic>
        <p:nvPicPr>
          <p:cNvPr id="187" name="Google Shape;187;p15"/>
          <p:cNvPicPr preferRelativeResize="0"/>
          <p:nvPr/>
        </p:nvPicPr>
        <p:blipFill rotWithShape="1">
          <a:blip r:embed="rId5">
            <a:alphaModFix/>
          </a:blip>
          <a:srcRect b="0" l="0" r="0" t="0"/>
          <a:stretch/>
        </p:blipFill>
        <p:spPr>
          <a:xfrm>
            <a:off x="2782614" y="1094010"/>
            <a:ext cx="1190325" cy="1190325"/>
          </a:xfrm>
          <a:prstGeom prst="rect">
            <a:avLst/>
          </a:prstGeom>
          <a:noFill/>
          <a:ln>
            <a:noFill/>
          </a:ln>
        </p:spPr>
      </p:pic>
      <p:sp>
        <p:nvSpPr>
          <p:cNvPr id="188" name="Google Shape;188;p15"/>
          <p:cNvSpPr txBox="1"/>
          <p:nvPr/>
        </p:nvSpPr>
        <p:spPr>
          <a:xfrm>
            <a:off x="514468" y="2468739"/>
            <a:ext cx="1388775" cy="34480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189" name="Google Shape;189;p15"/>
          <p:cNvSpPr txBox="1"/>
          <p:nvPr/>
        </p:nvSpPr>
        <p:spPr>
          <a:xfrm>
            <a:off x="2683388" y="2468739"/>
            <a:ext cx="1388775" cy="34480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190" name="Google Shape;190;p15"/>
          <p:cNvSpPr txBox="1"/>
          <p:nvPr/>
        </p:nvSpPr>
        <p:spPr>
          <a:xfrm>
            <a:off x="399407" y="2981828"/>
            <a:ext cx="16188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191" name="Google Shape;191;p15"/>
          <p:cNvSpPr txBox="1"/>
          <p:nvPr/>
        </p:nvSpPr>
        <p:spPr>
          <a:xfrm>
            <a:off x="2568328" y="2981828"/>
            <a:ext cx="16188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192" name="Google Shape;192;p15"/>
          <p:cNvSpPr txBox="1"/>
          <p:nvPr/>
        </p:nvSpPr>
        <p:spPr>
          <a:xfrm>
            <a:off x="399407" y="3647653"/>
            <a:ext cx="16188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193" name="Google Shape;193;p15"/>
          <p:cNvSpPr txBox="1"/>
          <p:nvPr/>
        </p:nvSpPr>
        <p:spPr>
          <a:xfrm>
            <a:off x="2568328" y="3647653"/>
            <a:ext cx="16188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consectetur adipiscing elit, sed do eiusmod tempor</a:t>
            </a:r>
            <a:endParaRPr sz="700"/>
          </a:p>
        </p:txBody>
      </p:sp>
      <p:sp>
        <p:nvSpPr>
          <p:cNvPr id="194" name="Google Shape;194;p15"/>
          <p:cNvSpPr txBox="1"/>
          <p:nvPr/>
        </p:nvSpPr>
        <p:spPr>
          <a:xfrm>
            <a:off x="861858" y="1467443"/>
            <a:ext cx="693995" cy="400596"/>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400" u="none" cap="none" strike="noStrike">
                <a:solidFill>
                  <a:srgbClr val="000000"/>
                </a:solidFill>
                <a:latin typeface="Lato Light"/>
                <a:ea typeface="Lato Light"/>
                <a:cs typeface="Lato Light"/>
                <a:sym typeface="Lato Light"/>
              </a:rPr>
              <a:t>01.</a:t>
            </a:r>
            <a:endParaRPr sz="700"/>
          </a:p>
        </p:txBody>
      </p:sp>
      <p:sp>
        <p:nvSpPr>
          <p:cNvPr id="195" name="Google Shape;195;p15"/>
          <p:cNvSpPr txBox="1"/>
          <p:nvPr/>
        </p:nvSpPr>
        <p:spPr>
          <a:xfrm>
            <a:off x="3030779" y="1467443"/>
            <a:ext cx="693995" cy="400596"/>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400" u="none" cap="none" strike="noStrike">
                <a:solidFill>
                  <a:srgbClr val="000000"/>
                </a:solidFill>
                <a:latin typeface="Lato Light"/>
                <a:ea typeface="Lato Light"/>
                <a:cs typeface="Lato Light"/>
                <a:sym typeface="Lato Light"/>
              </a:rPr>
              <a:t>02.</a:t>
            </a:r>
            <a:endParaRPr sz="700"/>
          </a:p>
        </p:txBody>
      </p:sp>
      <p:cxnSp>
        <p:nvCxnSpPr>
          <p:cNvPr id="196" name="Google Shape;196;p15"/>
          <p:cNvCxnSpPr/>
          <p:nvPr/>
        </p:nvCxnSpPr>
        <p:spPr>
          <a:xfrm>
            <a:off x="4581525" y="-881486"/>
            <a:ext cx="0" cy="6702942"/>
          </a:xfrm>
          <a:prstGeom prst="straightConnector1">
            <a:avLst/>
          </a:prstGeom>
          <a:noFill/>
          <a:ln cap="flat" cmpd="sng" w="19050">
            <a:solidFill>
              <a:srgbClr val="000000"/>
            </a:solidFill>
            <a:prstDash val="solid"/>
            <a:round/>
            <a:headEnd len="sm" w="sm" type="none"/>
            <a:tailEnd len="sm" w="sm" type="none"/>
          </a:ln>
        </p:spPr>
      </p:cxnSp>
      <p:sp>
        <p:nvSpPr>
          <p:cNvPr id="197" name="Google Shape;197;p15"/>
          <p:cNvSpPr txBox="1"/>
          <p:nvPr/>
        </p:nvSpPr>
        <p:spPr>
          <a:xfrm>
            <a:off x="5619750" y="2721269"/>
            <a:ext cx="2685000" cy="141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Fusce urna orci, suscipit ut magna quis, venenatis eleifend ex. Morbi et condimentum erat, ut aliquam nibh. Suspendisse gravida aliquet luctus. Nam ullamcorper mattis purus, vel lobortis dui sagittis eu. Duis convallis a massa nec euismod. Maecenas nec nibh tincidunt, tempor lacus dictum, pretium arcu. Nam iaculis aliquet est, quis laoreet urna pulvinar quis. Proin tortor risus, maximus ut odio nec, faucibus congue erat. </a:t>
            </a:r>
            <a:endParaRPr sz="700"/>
          </a:p>
        </p:txBody>
      </p:sp>
      <p:sp>
        <p:nvSpPr>
          <p:cNvPr id="198" name="Google Shape;198;p15"/>
          <p:cNvSpPr txBox="1"/>
          <p:nvPr/>
        </p:nvSpPr>
        <p:spPr>
          <a:xfrm>
            <a:off x="5689466" y="887515"/>
            <a:ext cx="2545500" cy="1523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WRITE</a:t>
            </a:r>
            <a:endParaRPr sz="700"/>
          </a:p>
          <a:p>
            <a:pPr indent="0" lvl="0" marL="0" marR="0" rtl="0" algn="ctr">
              <a:lnSpc>
                <a:spcPct val="115000"/>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YOUR TOPIC OR IDEA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202" name="Shape 202"/>
        <p:cNvGrpSpPr/>
        <p:nvPr/>
      </p:nvGrpSpPr>
      <p:grpSpPr>
        <a:xfrm>
          <a:off x="0" y="0"/>
          <a:ext cx="0" cy="0"/>
          <a:chOff x="0" y="0"/>
          <a:chExt cx="0" cy="0"/>
        </a:xfrm>
      </p:grpSpPr>
      <p:pic>
        <p:nvPicPr>
          <p:cNvPr id="203" name="Google Shape;203;p16"/>
          <p:cNvPicPr preferRelativeResize="0"/>
          <p:nvPr/>
        </p:nvPicPr>
        <p:blipFill>
          <a:blip r:embed="rId3">
            <a:alphaModFix/>
          </a:blip>
          <a:stretch>
            <a:fillRect/>
          </a:stretch>
        </p:blipFill>
        <p:spPr>
          <a:xfrm>
            <a:off x="-2" y="-1"/>
            <a:ext cx="9144005" cy="5143500"/>
          </a:xfrm>
          <a:prstGeom prst="rect">
            <a:avLst/>
          </a:prstGeom>
          <a:noFill/>
          <a:ln>
            <a:noFill/>
          </a:ln>
        </p:spPr>
      </p:pic>
      <p:cxnSp>
        <p:nvCxnSpPr>
          <p:cNvPr id="204" name="Google Shape;204;p16"/>
          <p:cNvCxnSpPr/>
          <p:nvPr/>
        </p:nvCxnSpPr>
        <p:spPr>
          <a:xfrm rot="10800000">
            <a:off x="5236" y="2818306"/>
            <a:ext cx="1889806" cy="0"/>
          </a:xfrm>
          <a:prstGeom prst="straightConnector1">
            <a:avLst/>
          </a:prstGeom>
          <a:noFill/>
          <a:ln cap="flat" cmpd="sng" w="19050">
            <a:solidFill>
              <a:srgbClr val="000000"/>
            </a:solidFill>
            <a:prstDash val="solid"/>
            <a:round/>
            <a:headEnd len="sm" w="sm" type="none"/>
            <a:tailEnd len="sm" w="sm" type="none"/>
          </a:ln>
        </p:spPr>
      </p:cxnSp>
      <p:cxnSp>
        <p:nvCxnSpPr>
          <p:cNvPr id="205" name="Google Shape;205;p16"/>
          <p:cNvCxnSpPr/>
          <p:nvPr/>
        </p:nvCxnSpPr>
        <p:spPr>
          <a:xfrm rot="10800000">
            <a:off x="2612743" y="2818306"/>
            <a:ext cx="1606117" cy="0"/>
          </a:xfrm>
          <a:prstGeom prst="straightConnector1">
            <a:avLst/>
          </a:prstGeom>
          <a:noFill/>
          <a:ln cap="flat" cmpd="sng" w="19050">
            <a:solidFill>
              <a:srgbClr val="000000"/>
            </a:solidFill>
            <a:prstDash val="solid"/>
            <a:round/>
            <a:headEnd len="sm" w="sm" type="none"/>
            <a:tailEnd len="sm" w="sm" type="none"/>
          </a:ln>
        </p:spPr>
      </p:cxnSp>
      <p:cxnSp>
        <p:nvCxnSpPr>
          <p:cNvPr id="206" name="Google Shape;206;p16"/>
          <p:cNvCxnSpPr/>
          <p:nvPr/>
        </p:nvCxnSpPr>
        <p:spPr>
          <a:xfrm rot="10800000">
            <a:off x="4939894" y="2818306"/>
            <a:ext cx="1596600" cy="0"/>
          </a:xfrm>
          <a:prstGeom prst="straightConnector1">
            <a:avLst/>
          </a:prstGeom>
          <a:noFill/>
          <a:ln cap="flat" cmpd="sng" w="19050">
            <a:solidFill>
              <a:srgbClr val="000000"/>
            </a:solidFill>
            <a:prstDash val="solid"/>
            <a:round/>
            <a:headEnd len="sm" w="sm" type="none"/>
            <a:tailEnd len="sm" w="sm" type="none"/>
          </a:ln>
        </p:spPr>
      </p:cxnSp>
      <p:cxnSp>
        <p:nvCxnSpPr>
          <p:cNvPr id="207" name="Google Shape;207;p16"/>
          <p:cNvCxnSpPr/>
          <p:nvPr/>
        </p:nvCxnSpPr>
        <p:spPr>
          <a:xfrm rot="10800000">
            <a:off x="7254195" y="2818306"/>
            <a:ext cx="1889805" cy="0"/>
          </a:xfrm>
          <a:prstGeom prst="straightConnector1">
            <a:avLst/>
          </a:prstGeom>
          <a:noFill/>
          <a:ln cap="flat" cmpd="sng" w="19050">
            <a:solidFill>
              <a:srgbClr val="000000"/>
            </a:solidFill>
            <a:prstDash val="solid"/>
            <a:round/>
            <a:headEnd len="sm" w="sm" type="none"/>
            <a:tailEnd len="sm" w="sm" type="none"/>
          </a:ln>
        </p:spPr>
      </p:cxnSp>
      <p:grpSp>
        <p:nvGrpSpPr>
          <p:cNvPr id="208" name="Google Shape;208;p16"/>
          <p:cNvGrpSpPr/>
          <p:nvPr/>
        </p:nvGrpSpPr>
        <p:grpSpPr>
          <a:xfrm>
            <a:off x="1895042" y="2455166"/>
            <a:ext cx="726279" cy="726280"/>
            <a:chOff x="0" y="0"/>
            <a:chExt cx="812800" cy="812800"/>
          </a:xfrm>
        </p:grpSpPr>
        <p:sp>
          <p:nvSpPr>
            <p:cNvPr id="209" name="Google Shape;20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1" name="Google Shape;211;p16"/>
          <p:cNvGrpSpPr/>
          <p:nvPr/>
        </p:nvGrpSpPr>
        <p:grpSpPr>
          <a:xfrm>
            <a:off x="4218859" y="2455166"/>
            <a:ext cx="726279" cy="726280"/>
            <a:chOff x="0" y="0"/>
            <a:chExt cx="812800" cy="812800"/>
          </a:xfrm>
        </p:grpSpPr>
        <p:sp>
          <p:nvSpPr>
            <p:cNvPr id="212" name="Google Shape;2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4" name="Google Shape;214;p16"/>
          <p:cNvGrpSpPr/>
          <p:nvPr/>
        </p:nvGrpSpPr>
        <p:grpSpPr>
          <a:xfrm>
            <a:off x="6536494" y="2455166"/>
            <a:ext cx="726279" cy="726280"/>
            <a:chOff x="0" y="0"/>
            <a:chExt cx="812800" cy="812800"/>
          </a:xfrm>
        </p:grpSpPr>
        <p:sp>
          <p:nvSpPr>
            <p:cNvPr id="215" name="Google Shape;2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6" name="Google Shape;216;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7" name="Google Shape;217;p16"/>
          <p:cNvSpPr txBox="1"/>
          <p:nvPr/>
        </p:nvSpPr>
        <p:spPr>
          <a:xfrm>
            <a:off x="1107829" y="745591"/>
            <a:ext cx="6948341" cy="51729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TIMELINE PAGE</a:t>
            </a:r>
            <a:endParaRPr sz="700"/>
          </a:p>
        </p:txBody>
      </p:sp>
      <p:sp>
        <p:nvSpPr>
          <p:cNvPr id="218" name="Google Shape;218;p16"/>
          <p:cNvSpPr txBox="1"/>
          <p:nvPr/>
        </p:nvSpPr>
        <p:spPr>
          <a:xfrm>
            <a:off x="1454026" y="3314279"/>
            <a:ext cx="1608313"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219" name="Google Shape;219;p16"/>
          <p:cNvSpPr txBox="1"/>
          <p:nvPr/>
        </p:nvSpPr>
        <p:spPr>
          <a:xfrm>
            <a:off x="1403888" y="3791880"/>
            <a:ext cx="17085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sitani amet, consect adipiscing elit. Crasesa ine libero sino.</a:t>
            </a:r>
            <a:endParaRPr sz="700"/>
          </a:p>
        </p:txBody>
      </p:sp>
      <p:sp>
        <p:nvSpPr>
          <p:cNvPr id="220" name="Google Shape;220;p16"/>
          <p:cNvSpPr txBox="1"/>
          <p:nvPr/>
        </p:nvSpPr>
        <p:spPr>
          <a:xfrm>
            <a:off x="3776423" y="3314279"/>
            <a:ext cx="1608313"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221" name="Google Shape;221;p16"/>
          <p:cNvSpPr txBox="1"/>
          <p:nvPr/>
        </p:nvSpPr>
        <p:spPr>
          <a:xfrm>
            <a:off x="3736313" y="3791880"/>
            <a:ext cx="16884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sitani amet, consect adipiscing elit. Crasesa ine libero sino.</a:t>
            </a:r>
            <a:endParaRPr sz="700"/>
          </a:p>
        </p:txBody>
      </p:sp>
      <p:sp>
        <p:nvSpPr>
          <p:cNvPr id="222" name="Google Shape;222;p16"/>
          <p:cNvSpPr txBox="1"/>
          <p:nvPr/>
        </p:nvSpPr>
        <p:spPr>
          <a:xfrm>
            <a:off x="6095477" y="3314279"/>
            <a:ext cx="1608313"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223" name="Google Shape;223;p16"/>
          <p:cNvSpPr txBox="1"/>
          <p:nvPr/>
        </p:nvSpPr>
        <p:spPr>
          <a:xfrm>
            <a:off x="6048683" y="3791880"/>
            <a:ext cx="17019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sitani amet, consect adipiscing elit. Crasesa ine libero sino.</a:t>
            </a:r>
            <a:endParaRPr sz="700"/>
          </a:p>
        </p:txBody>
      </p:sp>
      <p:sp>
        <p:nvSpPr>
          <p:cNvPr id="224" name="Google Shape;224;p16"/>
          <p:cNvSpPr txBox="1"/>
          <p:nvPr/>
        </p:nvSpPr>
        <p:spPr>
          <a:xfrm>
            <a:off x="1585950" y="1396225"/>
            <a:ext cx="59721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Lorem ipsum dolor sit amet, consect adipiscing elit. Cras ine libero sit amet ni cursus fringilla. Nullam felis orci, maximus sit. Nullam nonasil an ipsum faucibus odio. Ras ine libero sit amet ni cursus fringilla. Nullam felis orci, maximus sit. Nullam nonasil ani</a:t>
            </a:r>
            <a:endParaRPr sz="700"/>
          </a:p>
        </p:txBody>
      </p:sp>
      <p:sp>
        <p:nvSpPr>
          <p:cNvPr id="225" name="Google Shape;225;p16"/>
          <p:cNvSpPr txBox="1"/>
          <p:nvPr/>
        </p:nvSpPr>
        <p:spPr>
          <a:xfrm>
            <a:off x="1938341" y="2652254"/>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1.</a:t>
            </a:r>
            <a:endParaRPr sz="700"/>
          </a:p>
        </p:txBody>
      </p:sp>
      <p:sp>
        <p:nvSpPr>
          <p:cNvPr id="226" name="Google Shape;226;p16"/>
          <p:cNvSpPr txBox="1"/>
          <p:nvPr/>
        </p:nvSpPr>
        <p:spPr>
          <a:xfrm>
            <a:off x="4262158" y="2652254"/>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2.</a:t>
            </a:r>
            <a:endParaRPr sz="700"/>
          </a:p>
        </p:txBody>
      </p:sp>
      <p:sp>
        <p:nvSpPr>
          <p:cNvPr id="227" name="Google Shape;227;p16"/>
          <p:cNvSpPr txBox="1"/>
          <p:nvPr/>
        </p:nvSpPr>
        <p:spPr>
          <a:xfrm>
            <a:off x="6579792" y="2652254"/>
            <a:ext cx="64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3.</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231" name="Shape 231"/>
        <p:cNvGrpSpPr/>
        <p:nvPr/>
      </p:nvGrpSpPr>
      <p:grpSpPr>
        <a:xfrm>
          <a:off x="0" y="0"/>
          <a:ext cx="0" cy="0"/>
          <a:chOff x="0" y="0"/>
          <a:chExt cx="0" cy="0"/>
        </a:xfrm>
      </p:grpSpPr>
      <p:pic>
        <p:nvPicPr>
          <p:cNvPr id="232" name="Google Shape;232;p17"/>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233" name="Google Shape;233;p17"/>
          <p:cNvGrpSpPr/>
          <p:nvPr/>
        </p:nvGrpSpPr>
        <p:grpSpPr>
          <a:xfrm rot="5400000">
            <a:off x="-77639" y="2177871"/>
            <a:ext cx="3003591" cy="1819613"/>
            <a:chOff x="0" y="-38100"/>
            <a:chExt cx="733725" cy="444500"/>
          </a:xfrm>
        </p:grpSpPr>
        <p:sp>
          <p:nvSpPr>
            <p:cNvPr id="234" name="Google Shape;234;p17"/>
            <p:cNvSpPr/>
            <p:nvPr/>
          </p:nvSpPr>
          <p:spPr>
            <a:xfrm>
              <a:off x="0" y="0"/>
              <a:ext cx="733725" cy="406400"/>
            </a:xfrm>
            <a:custGeom>
              <a:rect b="b" l="l" r="r" t="t"/>
              <a:pathLst>
                <a:path extrusionOk="0" h="406400" w="733725">
                  <a:moveTo>
                    <a:pt x="530525" y="0"/>
                  </a:moveTo>
                  <a:cubicBezTo>
                    <a:pt x="642749" y="0"/>
                    <a:pt x="733725" y="90976"/>
                    <a:pt x="733725" y="203200"/>
                  </a:cubicBezTo>
                  <a:cubicBezTo>
                    <a:pt x="733725" y="315424"/>
                    <a:pt x="642749" y="406400"/>
                    <a:pt x="5305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5" name="Google Shape;235;p17"/>
            <p:cNvSpPr txBox="1"/>
            <p:nvPr/>
          </p:nvSpPr>
          <p:spPr>
            <a:xfrm>
              <a:off x="0" y="-38100"/>
              <a:ext cx="733725"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6" name="Google Shape;236;p17"/>
          <p:cNvGrpSpPr/>
          <p:nvPr/>
        </p:nvGrpSpPr>
        <p:grpSpPr>
          <a:xfrm>
            <a:off x="595276" y="2986520"/>
            <a:ext cx="1501795" cy="1501795"/>
            <a:chOff x="0" y="0"/>
            <a:chExt cx="812800" cy="812800"/>
          </a:xfrm>
        </p:grpSpPr>
        <p:sp>
          <p:nvSpPr>
            <p:cNvPr id="237" name="Google Shape;2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9" name="Google Shape;239;p17"/>
          <p:cNvSpPr txBox="1"/>
          <p:nvPr/>
        </p:nvSpPr>
        <p:spPr>
          <a:xfrm>
            <a:off x="766726" y="1961391"/>
            <a:ext cx="11589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Suspendisse inter</a:t>
            </a:r>
            <a:endParaRPr sz="700"/>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 ligula eget lectus lacinia. Proin placerat nisi lectus, a sagittis purus commodo non. </a:t>
            </a:r>
            <a:endParaRPr sz="700"/>
          </a:p>
        </p:txBody>
      </p:sp>
      <p:sp>
        <p:nvSpPr>
          <p:cNvPr id="240" name="Google Shape;240;p17"/>
          <p:cNvSpPr txBox="1"/>
          <p:nvPr/>
        </p:nvSpPr>
        <p:spPr>
          <a:xfrm>
            <a:off x="585524" y="3421530"/>
            <a:ext cx="15213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a:t>
            </a:r>
            <a:endParaRPr sz="700"/>
          </a:p>
          <a:p>
            <a:pPr indent="0" lvl="0" marL="0" marR="0" rtl="0" algn="ctr">
              <a:lnSpc>
                <a:spcPct val="115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Point</a:t>
            </a:r>
            <a:endParaRPr sz="700"/>
          </a:p>
        </p:txBody>
      </p:sp>
      <p:grpSp>
        <p:nvGrpSpPr>
          <p:cNvPr id="241" name="Google Shape;241;p17"/>
          <p:cNvGrpSpPr/>
          <p:nvPr/>
        </p:nvGrpSpPr>
        <p:grpSpPr>
          <a:xfrm>
            <a:off x="983034" y="554028"/>
            <a:ext cx="726279" cy="726280"/>
            <a:chOff x="0" y="0"/>
            <a:chExt cx="812800" cy="812800"/>
          </a:xfrm>
        </p:grpSpPr>
        <p:sp>
          <p:nvSpPr>
            <p:cNvPr id="242" name="Google Shape;24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4" name="Google Shape;244;p17"/>
          <p:cNvSpPr txBox="1"/>
          <p:nvPr/>
        </p:nvSpPr>
        <p:spPr>
          <a:xfrm>
            <a:off x="1051854" y="722953"/>
            <a:ext cx="645790" cy="340804"/>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1.</a:t>
            </a:r>
            <a:endParaRPr sz="700"/>
          </a:p>
        </p:txBody>
      </p:sp>
      <p:cxnSp>
        <p:nvCxnSpPr>
          <p:cNvPr id="245" name="Google Shape;245;p17"/>
          <p:cNvCxnSpPr/>
          <p:nvPr/>
        </p:nvCxnSpPr>
        <p:spPr>
          <a:xfrm>
            <a:off x="1341411" y="1280307"/>
            <a:ext cx="0" cy="305576"/>
          </a:xfrm>
          <a:prstGeom prst="straightConnector1">
            <a:avLst/>
          </a:prstGeom>
          <a:noFill/>
          <a:ln cap="flat" cmpd="sng" w="19050">
            <a:solidFill>
              <a:srgbClr val="000000"/>
            </a:solidFill>
            <a:prstDash val="solid"/>
            <a:round/>
            <a:headEnd len="sm" w="sm" type="none"/>
            <a:tailEnd len="sm" w="sm" type="none"/>
          </a:ln>
        </p:spPr>
      </p:cxnSp>
      <p:grpSp>
        <p:nvGrpSpPr>
          <p:cNvPr id="246" name="Google Shape;246;p17"/>
          <p:cNvGrpSpPr/>
          <p:nvPr/>
        </p:nvGrpSpPr>
        <p:grpSpPr>
          <a:xfrm rot="5400000">
            <a:off x="4223464" y="2177871"/>
            <a:ext cx="3003591" cy="1819613"/>
            <a:chOff x="0" y="-38100"/>
            <a:chExt cx="733725" cy="444500"/>
          </a:xfrm>
        </p:grpSpPr>
        <p:sp>
          <p:nvSpPr>
            <p:cNvPr id="247" name="Google Shape;247;p17"/>
            <p:cNvSpPr/>
            <p:nvPr/>
          </p:nvSpPr>
          <p:spPr>
            <a:xfrm>
              <a:off x="0" y="0"/>
              <a:ext cx="733725" cy="406400"/>
            </a:xfrm>
            <a:custGeom>
              <a:rect b="b" l="l" r="r" t="t"/>
              <a:pathLst>
                <a:path extrusionOk="0" h="406400" w="733725">
                  <a:moveTo>
                    <a:pt x="530525" y="0"/>
                  </a:moveTo>
                  <a:cubicBezTo>
                    <a:pt x="642749" y="0"/>
                    <a:pt x="733725" y="90976"/>
                    <a:pt x="733725" y="203200"/>
                  </a:cubicBezTo>
                  <a:cubicBezTo>
                    <a:pt x="733725" y="315424"/>
                    <a:pt x="642749" y="406400"/>
                    <a:pt x="5305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8" name="Google Shape;248;p17"/>
            <p:cNvSpPr txBox="1"/>
            <p:nvPr/>
          </p:nvSpPr>
          <p:spPr>
            <a:xfrm>
              <a:off x="0" y="-38100"/>
              <a:ext cx="733725"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9" name="Google Shape;249;p17"/>
          <p:cNvGrpSpPr/>
          <p:nvPr/>
        </p:nvGrpSpPr>
        <p:grpSpPr>
          <a:xfrm>
            <a:off x="4896378" y="2986520"/>
            <a:ext cx="1501795" cy="1501795"/>
            <a:chOff x="0" y="0"/>
            <a:chExt cx="812800" cy="812800"/>
          </a:xfrm>
        </p:grpSpPr>
        <p:sp>
          <p:nvSpPr>
            <p:cNvPr id="250" name="Google Shape;25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1" name="Google Shape;251;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2" name="Google Shape;252;p17"/>
          <p:cNvSpPr txBox="1"/>
          <p:nvPr/>
        </p:nvSpPr>
        <p:spPr>
          <a:xfrm>
            <a:off x="5067828" y="1961391"/>
            <a:ext cx="11589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Suspendisse inter</a:t>
            </a:r>
            <a:endParaRPr sz="700"/>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 ligula eget lectus lacinia. Proin placerat nisi lectus, a sagittis purus commodo non. </a:t>
            </a:r>
            <a:endParaRPr sz="700"/>
          </a:p>
        </p:txBody>
      </p:sp>
      <p:sp>
        <p:nvSpPr>
          <p:cNvPr id="253" name="Google Shape;253;p17"/>
          <p:cNvSpPr txBox="1"/>
          <p:nvPr/>
        </p:nvSpPr>
        <p:spPr>
          <a:xfrm>
            <a:off x="4886627" y="3421530"/>
            <a:ext cx="15213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a:t>
            </a:r>
            <a:endParaRPr sz="700"/>
          </a:p>
          <a:p>
            <a:pPr indent="0" lvl="0" marL="0" marR="0" rtl="0" algn="ctr">
              <a:lnSpc>
                <a:spcPct val="115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Point</a:t>
            </a:r>
            <a:endParaRPr sz="700"/>
          </a:p>
        </p:txBody>
      </p:sp>
      <p:grpSp>
        <p:nvGrpSpPr>
          <p:cNvPr id="254" name="Google Shape;254;p17"/>
          <p:cNvGrpSpPr/>
          <p:nvPr/>
        </p:nvGrpSpPr>
        <p:grpSpPr>
          <a:xfrm>
            <a:off x="5284136" y="554028"/>
            <a:ext cx="726279" cy="726280"/>
            <a:chOff x="0" y="0"/>
            <a:chExt cx="812800" cy="812800"/>
          </a:xfrm>
        </p:grpSpPr>
        <p:sp>
          <p:nvSpPr>
            <p:cNvPr id="255" name="Google Shape;2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6" name="Google Shape;256;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7" name="Google Shape;257;p17"/>
          <p:cNvSpPr txBox="1"/>
          <p:nvPr/>
        </p:nvSpPr>
        <p:spPr>
          <a:xfrm>
            <a:off x="5352956" y="722953"/>
            <a:ext cx="645789" cy="340804"/>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3.</a:t>
            </a:r>
            <a:endParaRPr sz="700"/>
          </a:p>
        </p:txBody>
      </p:sp>
      <p:cxnSp>
        <p:nvCxnSpPr>
          <p:cNvPr id="258" name="Google Shape;258;p17"/>
          <p:cNvCxnSpPr/>
          <p:nvPr/>
        </p:nvCxnSpPr>
        <p:spPr>
          <a:xfrm>
            <a:off x="5642513" y="1280307"/>
            <a:ext cx="0" cy="305576"/>
          </a:xfrm>
          <a:prstGeom prst="straightConnector1">
            <a:avLst/>
          </a:prstGeom>
          <a:noFill/>
          <a:ln cap="flat" cmpd="sng" w="19050">
            <a:solidFill>
              <a:srgbClr val="000000"/>
            </a:solidFill>
            <a:prstDash val="solid"/>
            <a:round/>
            <a:headEnd len="sm" w="sm" type="none"/>
            <a:tailEnd len="sm" w="sm" type="none"/>
          </a:ln>
        </p:spPr>
      </p:cxnSp>
      <p:grpSp>
        <p:nvGrpSpPr>
          <p:cNvPr id="259" name="Google Shape;259;p17"/>
          <p:cNvGrpSpPr/>
          <p:nvPr/>
        </p:nvGrpSpPr>
        <p:grpSpPr>
          <a:xfrm rot="5400000">
            <a:off x="2072913" y="1146016"/>
            <a:ext cx="3003591" cy="1819613"/>
            <a:chOff x="0" y="-38100"/>
            <a:chExt cx="733725" cy="444500"/>
          </a:xfrm>
        </p:grpSpPr>
        <p:sp>
          <p:nvSpPr>
            <p:cNvPr id="260" name="Google Shape;260;p17"/>
            <p:cNvSpPr/>
            <p:nvPr/>
          </p:nvSpPr>
          <p:spPr>
            <a:xfrm>
              <a:off x="0" y="0"/>
              <a:ext cx="733725" cy="406400"/>
            </a:xfrm>
            <a:custGeom>
              <a:rect b="b" l="l" r="r" t="t"/>
              <a:pathLst>
                <a:path extrusionOk="0" h="406400" w="733725">
                  <a:moveTo>
                    <a:pt x="530525" y="0"/>
                  </a:moveTo>
                  <a:cubicBezTo>
                    <a:pt x="642749" y="0"/>
                    <a:pt x="733725" y="90976"/>
                    <a:pt x="733725" y="203200"/>
                  </a:cubicBezTo>
                  <a:cubicBezTo>
                    <a:pt x="733725" y="315424"/>
                    <a:pt x="642749" y="406400"/>
                    <a:pt x="5305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1" name="Google Shape;261;p17"/>
            <p:cNvSpPr txBox="1"/>
            <p:nvPr/>
          </p:nvSpPr>
          <p:spPr>
            <a:xfrm>
              <a:off x="0" y="-38100"/>
              <a:ext cx="733725"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2" name="Google Shape;262;p17"/>
          <p:cNvGrpSpPr/>
          <p:nvPr/>
        </p:nvGrpSpPr>
        <p:grpSpPr>
          <a:xfrm>
            <a:off x="2745827" y="1954666"/>
            <a:ext cx="1501795" cy="1501795"/>
            <a:chOff x="0" y="0"/>
            <a:chExt cx="812800" cy="812800"/>
          </a:xfrm>
        </p:grpSpPr>
        <p:sp>
          <p:nvSpPr>
            <p:cNvPr id="263" name="Google Shape;26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4" name="Google Shape;264;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5" name="Google Shape;265;p17"/>
          <p:cNvSpPr txBox="1"/>
          <p:nvPr/>
        </p:nvSpPr>
        <p:spPr>
          <a:xfrm>
            <a:off x="2917277" y="929537"/>
            <a:ext cx="11589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Suspendisse inter</a:t>
            </a:r>
            <a:endParaRPr sz="700"/>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 ligula eget lectus lacinia. Proin placerat nisi lectus, a sagittis purus commodo non. </a:t>
            </a:r>
            <a:endParaRPr sz="700"/>
          </a:p>
        </p:txBody>
      </p:sp>
      <p:sp>
        <p:nvSpPr>
          <p:cNvPr id="266" name="Google Shape;266;p17"/>
          <p:cNvSpPr txBox="1"/>
          <p:nvPr/>
        </p:nvSpPr>
        <p:spPr>
          <a:xfrm>
            <a:off x="2736076" y="2389676"/>
            <a:ext cx="15213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a:t>
            </a:r>
            <a:endParaRPr sz="700"/>
          </a:p>
          <a:p>
            <a:pPr indent="0" lvl="0" marL="0" marR="0" rtl="0" algn="ctr">
              <a:lnSpc>
                <a:spcPct val="115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Point</a:t>
            </a:r>
            <a:endParaRPr sz="700"/>
          </a:p>
        </p:txBody>
      </p:sp>
      <p:grpSp>
        <p:nvGrpSpPr>
          <p:cNvPr id="267" name="Google Shape;267;p17"/>
          <p:cNvGrpSpPr/>
          <p:nvPr/>
        </p:nvGrpSpPr>
        <p:grpSpPr>
          <a:xfrm>
            <a:off x="3133585" y="3863193"/>
            <a:ext cx="726279" cy="726279"/>
            <a:chOff x="0" y="0"/>
            <a:chExt cx="812800" cy="812800"/>
          </a:xfrm>
        </p:grpSpPr>
        <p:sp>
          <p:nvSpPr>
            <p:cNvPr id="268" name="Google Shape;26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9" name="Google Shape;269;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0" name="Google Shape;270;p17"/>
          <p:cNvSpPr txBox="1"/>
          <p:nvPr/>
        </p:nvSpPr>
        <p:spPr>
          <a:xfrm>
            <a:off x="3202405" y="4032119"/>
            <a:ext cx="645790" cy="340804"/>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2.</a:t>
            </a:r>
            <a:endParaRPr sz="700"/>
          </a:p>
        </p:txBody>
      </p:sp>
      <p:cxnSp>
        <p:nvCxnSpPr>
          <p:cNvPr id="271" name="Google Shape;271;p17"/>
          <p:cNvCxnSpPr/>
          <p:nvPr/>
        </p:nvCxnSpPr>
        <p:spPr>
          <a:xfrm>
            <a:off x="3491962" y="3557618"/>
            <a:ext cx="0" cy="305575"/>
          </a:xfrm>
          <a:prstGeom prst="straightConnector1">
            <a:avLst/>
          </a:prstGeom>
          <a:noFill/>
          <a:ln cap="flat" cmpd="sng" w="19050">
            <a:solidFill>
              <a:srgbClr val="000000"/>
            </a:solidFill>
            <a:prstDash val="solid"/>
            <a:round/>
            <a:headEnd len="sm" w="sm" type="none"/>
            <a:tailEnd len="sm" w="sm" type="none"/>
          </a:ln>
        </p:spPr>
      </p:cxnSp>
      <p:grpSp>
        <p:nvGrpSpPr>
          <p:cNvPr id="272" name="Google Shape;272;p17"/>
          <p:cNvGrpSpPr/>
          <p:nvPr/>
        </p:nvGrpSpPr>
        <p:grpSpPr>
          <a:xfrm rot="5400000">
            <a:off x="6374015" y="1146016"/>
            <a:ext cx="3003591" cy="1819613"/>
            <a:chOff x="0" y="-38100"/>
            <a:chExt cx="733725" cy="444500"/>
          </a:xfrm>
        </p:grpSpPr>
        <p:sp>
          <p:nvSpPr>
            <p:cNvPr id="273" name="Google Shape;273;p17"/>
            <p:cNvSpPr/>
            <p:nvPr/>
          </p:nvSpPr>
          <p:spPr>
            <a:xfrm>
              <a:off x="0" y="0"/>
              <a:ext cx="733725" cy="406400"/>
            </a:xfrm>
            <a:custGeom>
              <a:rect b="b" l="l" r="r" t="t"/>
              <a:pathLst>
                <a:path extrusionOk="0" h="406400" w="733725">
                  <a:moveTo>
                    <a:pt x="530525" y="0"/>
                  </a:moveTo>
                  <a:cubicBezTo>
                    <a:pt x="642749" y="0"/>
                    <a:pt x="733725" y="90976"/>
                    <a:pt x="733725" y="203200"/>
                  </a:cubicBezTo>
                  <a:cubicBezTo>
                    <a:pt x="733725" y="315424"/>
                    <a:pt x="642749" y="406400"/>
                    <a:pt x="5305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4" name="Google Shape;274;p17"/>
            <p:cNvSpPr txBox="1"/>
            <p:nvPr/>
          </p:nvSpPr>
          <p:spPr>
            <a:xfrm>
              <a:off x="0" y="-38100"/>
              <a:ext cx="733725" cy="444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5" name="Google Shape;275;p17"/>
          <p:cNvGrpSpPr/>
          <p:nvPr/>
        </p:nvGrpSpPr>
        <p:grpSpPr>
          <a:xfrm>
            <a:off x="7046929" y="1954666"/>
            <a:ext cx="1501795" cy="1501795"/>
            <a:chOff x="0" y="0"/>
            <a:chExt cx="812800" cy="812800"/>
          </a:xfrm>
        </p:grpSpPr>
        <p:sp>
          <p:nvSpPr>
            <p:cNvPr id="276" name="Google Shape;27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7" name="Google Shape;277;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8" name="Google Shape;278;p17"/>
          <p:cNvSpPr txBox="1"/>
          <p:nvPr/>
        </p:nvSpPr>
        <p:spPr>
          <a:xfrm>
            <a:off x="7218379" y="929537"/>
            <a:ext cx="11589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Suspendisse inter</a:t>
            </a:r>
            <a:endParaRPr sz="700"/>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 ligula eget lectus lacinia. Proin placerat nisi lectus, a sagittis purus commodo non. </a:t>
            </a:r>
            <a:endParaRPr sz="700"/>
          </a:p>
        </p:txBody>
      </p:sp>
      <p:sp>
        <p:nvSpPr>
          <p:cNvPr id="279" name="Google Shape;279;p17"/>
          <p:cNvSpPr txBox="1"/>
          <p:nvPr/>
        </p:nvSpPr>
        <p:spPr>
          <a:xfrm>
            <a:off x="7037178" y="2389676"/>
            <a:ext cx="15213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a:t>
            </a:r>
            <a:endParaRPr sz="700"/>
          </a:p>
          <a:p>
            <a:pPr indent="0" lvl="0" marL="0" marR="0" rtl="0" algn="ctr">
              <a:lnSpc>
                <a:spcPct val="11500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Point</a:t>
            </a:r>
            <a:endParaRPr sz="700"/>
          </a:p>
        </p:txBody>
      </p:sp>
      <p:grpSp>
        <p:nvGrpSpPr>
          <p:cNvPr id="280" name="Google Shape;280;p17"/>
          <p:cNvGrpSpPr/>
          <p:nvPr/>
        </p:nvGrpSpPr>
        <p:grpSpPr>
          <a:xfrm>
            <a:off x="7434687" y="3863193"/>
            <a:ext cx="726279" cy="726279"/>
            <a:chOff x="0" y="0"/>
            <a:chExt cx="812800" cy="812800"/>
          </a:xfrm>
        </p:grpSpPr>
        <p:sp>
          <p:nvSpPr>
            <p:cNvPr id="281" name="Google Shape;28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2" name="Google Shape;282;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3" name="Google Shape;283;p17"/>
          <p:cNvSpPr txBox="1"/>
          <p:nvPr/>
        </p:nvSpPr>
        <p:spPr>
          <a:xfrm>
            <a:off x="7503507" y="4032119"/>
            <a:ext cx="645790" cy="340804"/>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4.</a:t>
            </a:r>
            <a:endParaRPr sz="700"/>
          </a:p>
        </p:txBody>
      </p:sp>
      <p:cxnSp>
        <p:nvCxnSpPr>
          <p:cNvPr id="284" name="Google Shape;284;p17"/>
          <p:cNvCxnSpPr/>
          <p:nvPr/>
        </p:nvCxnSpPr>
        <p:spPr>
          <a:xfrm>
            <a:off x="7793064" y="3557618"/>
            <a:ext cx="0" cy="305575"/>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288" name="Shape 288"/>
        <p:cNvGrpSpPr/>
        <p:nvPr/>
      </p:nvGrpSpPr>
      <p:grpSpPr>
        <a:xfrm>
          <a:off x="0" y="0"/>
          <a:ext cx="0" cy="0"/>
          <a:chOff x="0" y="0"/>
          <a:chExt cx="0" cy="0"/>
        </a:xfrm>
      </p:grpSpPr>
      <p:pic>
        <p:nvPicPr>
          <p:cNvPr id="289" name="Google Shape;289;p18"/>
          <p:cNvPicPr preferRelativeResize="0"/>
          <p:nvPr/>
        </p:nvPicPr>
        <p:blipFill>
          <a:blip r:embed="rId3">
            <a:alphaModFix/>
          </a:blip>
          <a:stretch>
            <a:fillRect/>
          </a:stretch>
        </p:blipFill>
        <p:spPr>
          <a:xfrm>
            <a:off x="-2" y="-1"/>
            <a:ext cx="9144005" cy="5143500"/>
          </a:xfrm>
          <a:prstGeom prst="rect">
            <a:avLst/>
          </a:prstGeom>
          <a:noFill/>
          <a:ln>
            <a:noFill/>
          </a:ln>
        </p:spPr>
      </p:pic>
      <p:grpSp>
        <p:nvGrpSpPr>
          <p:cNvPr id="290" name="Google Shape;290;p18"/>
          <p:cNvGrpSpPr/>
          <p:nvPr/>
        </p:nvGrpSpPr>
        <p:grpSpPr>
          <a:xfrm>
            <a:off x="449170" y="1419317"/>
            <a:ext cx="1744876" cy="566474"/>
            <a:chOff x="0" y="-38100"/>
            <a:chExt cx="919111" cy="298390"/>
          </a:xfrm>
        </p:grpSpPr>
        <p:sp>
          <p:nvSpPr>
            <p:cNvPr id="291" name="Google Shape;291;p18"/>
            <p:cNvSpPr/>
            <p:nvPr/>
          </p:nvSpPr>
          <p:spPr>
            <a:xfrm>
              <a:off x="0" y="0"/>
              <a:ext cx="919111" cy="260290"/>
            </a:xfrm>
            <a:custGeom>
              <a:rect b="b" l="l" r="r" t="t"/>
              <a:pathLst>
                <a:path extrusionOk="0" h="260290" w="919111">
                  <a:moveTo>
                    <a:pt x="130145" y="0"/>
                  </a:moveTo>
                  <a:lnTo>
                    <a:pt x="788967" y="0"/>
                  </a:lnTo>
                  <a:cubicBezTo>
                    <a:pt x="860844" y="0"/>
                    <a:pt x="919111" y="58268"/>
                    <a:pt x="919111" y="130145"/>
                  </a:cubicBezTo>
                  <a:lnTo>
                    <a:pt x="919111" y="130145"/>
                  </a:lnTo>
                  <a:cubicBezTo>
                    <a:pt x="919111" y="202022"/>
                    <a:pt x="860844" y="260290"/>
                    <a:pt x="788967" y="260290"/>
                  </a:cubicBezTo>
                  <a:lnTo>
                    <a:pt x="130145" y="260290"/>
                  </a:lnTo>
                  <a:cubicBezTo>
                    <a:pt x="58268" y="260290"/>
                    <a:pt x="0" y="202022"/>
                    <a:pt x="0" y="130145"/>
                  </a:cubicBezTo>
                  <a:lnTo>
                    <a:pt x="0" y="130145"/>
                  </a:lnTo>
                  <a:cubicBezTo>
                    <a:pt x="0" y="58268"/>
                    <a:pt x="58268" y="0"/>
                    <a:pt x="13014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2" name="Google Shape;292;p18"/>
            <p:cNvSpPr txBox="1"/>
            <p:nvPr/>
          </p:nvSpPr>
          <p:spPr>
            <a:xfrm>
              <a:off x="0" y="-38100"/>
              <a:ext cx="919111" cy="29839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3" name="Google Shape;293;p18"/>
          <p:cNvSpPr txBox="1"/>
          <p:nvPr/>
        </p:nvSpPr>
        <p:spPr>
          <a:xfrm>
            <a:off x="687470" y="1549807"/>
            <a:ext cx="1268276"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Step One</a:t>
            </a:r>
            <a:endParaRPr sz="700"/>
          </a:p>
        </p:txBody>
      </p:sp>
      <p:sp>
        <p:nvSpPr>
          <p:cNvPr id="294" name="Google Shape;294;p18"/>
          <p:cNvSpPr txBox="1"/>
          <p:nvPr/>
        </p:nvSpPr>
        <p:spPr>
          <a:xfrm>
            <a:off x="693692" y="2142202"/>
            <a:ext cx="1255800" cy="220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Nunc id massa sagittis, molestie metus sit amet, lacinia urna</a:t>
            </a:r>
            <a:endParaRPr sz="700"/>
          </a:p>
          <a:p>
            <a:pPr indent="0" lvl="0" marL="0" marR="0" rtl="0" algn="ctr">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Donec dolor mi, lacinia eget ex eget, venenatis tristique orci. Suspendisse in eros sed lorem aliquam volutpat vitae nec leo.</a:t>
            </a:r>
            <a:endParaRPr sz="700"/>
          </a:p>
          <a:p>
            <a:pPr indent="0" lvl="0" marL="0" marR="0" rtl="0" algn="ctr">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Maecenas nec nibh tincidunt, tempor lacus dictum, pretium arcu.</a:t>
            </a:r>
            <a:endParaRPr sz="700"/>
          </a:p>
        </p:txBody>
      </p:sp>
      <p:grpSp>
        <p:nvGrpSpPr>
          <p:cNvPr id="295" name="Google Shape;295;p18"/>
          <p:cNvGrpSpPr/>
          <p:nvPr/>
        </p:nvGrpSpPr>
        <p:grpSpPr>
          <a:xfrm>
            <a:off x="2616098" y="1419317"/>
            <a:ext cx="1744876" cy="566474"/>
            <a:chOff x="0" y="-38100"/>
            <a:chExt cx="919111" cy="298390"/>
          </a:xfrm>
        </p:grpSpPr>
        <p:sp>
          <p:nvSpPr>
            <p:cNvPr id="296" name="Google Shape;296;p18"/>
            <p:cNvSpPr/>
            <p:nvPr/>
          </p:nvSpPr>
          <p:spPr>
            <a:xfrm>
              <a:off x="0" y="0"/>
              <a:ext cx="919111" cy="260290"/>
            </a:xfrm>
            <a:custGeom>
              <a:rect b="b" l="l" r="r" t="t"/>
              <a:pathLst>
                <a:path extrusionOk="0" h="260290" w="919111">
                  <a:moveTo>
                    <a:pt x="130145" y="0"/>
                  </a:moveTo>
                  <a:lnTo>
                    <a:pt x="788967" y="0"/>
                  </a:lnTo>
                  <a:cubicBezTo>
                    <a:pt x="860844" y="0"/>
                    <a:pt x="919111" y="58268"/>
                    <a:pt x="919111" y="130145"/>
                  </a:cubicBezTo>
                  <a:lnTo>
                    <a:pt x="919111" y="130145"/>
                  </a:lnTo>
                  <a:cubicBezTo>
                    <a:pt x="919111" y="202022"/>
                    <a:pt x="860844" y="260290"/>
                    <a:pt x="788967" y="260290"/>
                  </a:cubicBezTo>
                  <a:lnTo>
                    <a:pt x="130145" y="260290"/>
                  </a:lnTo>
                  <a:cubicBezTo>
                    <a:pt x="58268" y="260290"/>
                    <a:pt x="0" y="202022"/>
                    <a:pt x="0" y="130145"/>
                  </a:cubicBezTo>
                  <a:lnTo>
                    <a:pt x="0" y="130145"/>
                  </a:lnTo>
                  <a:cubicBezTo>
                    <a:pt x="0" y="58268"/>
                    <a:pt x="58268" y="0"/>
                    <a:pt x="13014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18"/>
            <p:cNvSpPr txBox="1"/>
            <p:nvPr/>
          </p:nvSpPr>
          <p:spPr>
            <a:xfrm>
              <a:off x="0" y="-38100"/>
              <a:ext cx="919111" cy="29839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8" name="Google Shape;298;p18"/>
          <p:cNvSpPr txBox="1"/>
          <p:nvPr/>
        </p:nvSpPr>
        <p:spPr>
          <a:xfrm>
            <a:off x="2854398" y="1549807"/>
            <a:ext cx="1268276"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Step Two</a:t>
            </a:r>
            <a:endParaRPr sz="700"/>
          </a:p>
        </p:txBody>
      </p:sp>
      <p:sp>
        <p:nvSpPr>
          <p:cNvPr id="299" name="Google Shape;299;p18"/>
          <p:cNvSpPr txBox="1"/>
          <p:nvPr/>
        </p:nvSpPr>
        <p:spPr>
          <a:xfrm>
            <a:off x="2854398" y="2142202"/>
            <a:ext cx="1268400" cy="220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Donec dolor mi, lacinia eget ex eget, venenatis tristique orci.</a:t>
            </a:r>
            <a:endParaRPr sz="700"/>
          </a:p>
          <a:p>
            <a:pPr indent="0" lvl="0" marL="0" marR="0" rtl="0" algn="ctr">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Suspendisse in eros sed lorem aliquam volutpat vitae nec leo.</a:t>
            </a:r>
            <a:endParaRPr sz="700"/>
          </a:p>
          <a:p>
            <a:pPr indent="0" lvl="0" marL="0" marR="0" rtl="0" algn="ctr">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Maecenas nec nibh tincidunt, tempor lacus dictum, pretium arcu.</a:t>
            </a:r>
            <a:endParaRPr sz="700"/>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Nunc id massa sagittis, molestie metus sit amet, lacinia urna</a:t>
            </a:r>
            <a:endParaRPr sz="700"/>
          </a:p>
        </p:txBody>
      </p:sp>
      <p:grpSp>
        <p:nvGrpSpPr>
          <p:cNvPr id="300" name="Google Shape;300;p18"/>
          <p:cNvGrpSpPr/>
          <p:nvPr/>
        </p:nvGrpSpPr>
        <p:grpSpPr>
          <a:xfrm>
            <a:off x="4783027" y="1419317"/>
            <a:ext cx="1744876" cy="566474"/>
            <a:chOff x="0" y="-38100"/>
            <a:chExt cx="919111" cy="298390"/>
          </a:xfrm>
        </p:grpSpPr>
        <p:sp>
          <p:nvSpPr>
            <p:cNvPr id="301" name="Google Shape;301;p18"/>
            <p:cNvSpPr/>
            <p:nvPr/>
          </p:nvSpPr>
          <p:spPr>
            <a:xfrm>
              <a:off x="0" y="0"/>
              <a:ext cx="919111" cy="260290"/>
            </a:xfrm>
            <a:custGeom>
              <a:rect b="b" l="l" r="r" t="t"/>
              <a:pathLst>
                <a:path extrusionOk="0" h="260290" w="919111">
                  <a:moveTo>
                    <a:pt x="130145" y="0"/>
                  </a:moveTo>
                  <a:lnTo>
                    <a:pt x="788967" y="0"/>
                  </a:lnTo>
                  <a:cubicBezTo>
                    <a:pt x="860844" y="0"/>
                    <a:pt x="919111" y="58268"/>
                    <a:pt x="919111" y="130145"/>
                  </a:cubicBezTo>
                  <a:lnTo>
                    <a:pt x="919111" y="130145"/>
                  </a:lnTo>
                  <a:cubicBezTo>
                    <a:pt x="919111" y="202022"/>
                    <a:pt x="860844" y="260290"/>
                    <a:pt x="788967" y="260290"/>
                  </a:cubicBezTo>
                  <a:lnTo>
                    <a:pt x="130145" y="260290"/>
                  </a:lnTo>
                  <a:cubicBezTo>
                    <a:pt x="58268" y="260290"/>
                    <a:pt x="0" y="202022"/>
                    <a:pt x="0" y="130145"/>
                  </a:cubicBezTo>
                  <a:lnTo>
                    <a:pt x="0" y="130145"/>
                  </a:lnTo>
                  <a:cubicBezTo>
                    <a:pt x="0" y="58268"/>
                    <a:pt x="58268" y="0"/>
                    <a:pt x="13014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2" name="Google Shape;302;p18"/>
            <p:cNvSpPr txBox="1"/>
            <p:nvPr/>
          </p:nvSpPr>
          <p:spPr>
            <a:xfrm>
              <a:off x="0" y="-38100"/>
              <a:ext cx="919111" cy="29839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3" name="Google Shape;303;p18"/>
          <p:cNvSpPr txBox="1"/>
          <p:nvPr/>
        </p:nvSpPr>
        <p:spPr>
          <a:xfrm>
            <a:off x="4834753" y="1549807"/>
            <a:ext cx="1641424"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Step Three</a:t>
            </a:r>
            <a:endParaRPr sz="700"/>
          </a:p>
        </p:txBody>
      </p:sp>
      <p:sp>
        <p:nvSpPr>
          <p:cNvPr id="304" name="Google Shape;304;p18"/>
          <p:cNvSpPr txBox="1"/>
          <p:nvPr/>
        </p:nvSpPr>
        <p:spPr>
          <a:xfrm>
            <a:off x="5029234" y="2142202"/>
            <a:ext cx="1252500" cy="220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Maecenas nec nibh tincidunt, tempor lacus dictum, pretium arcu.</a:t>
            </a:r>
            <a:endParaRPr sz="700"/>
          </a:p>
          <a:p>
            <a:pPr indent="0" lvl="0" marL="0" marR="0" rtl="0" algn="ctr">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Nunc id massa sagittis, molestie metus sit amet, lacinia urna</a:t>
            </a:r>
            <a:endParaRPr sz="700"/>
          </a:p>
          <a:p>
            <a:pPr indent="0" lvl="0" marL="0" marR="0" rtl="0" algn="ctr">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Donec dolor mi, lacinia eget ex eget, venenatis tristique orci. Suspendisse in eros sed lorem aliquam volutpat vitae nec leo.</a:t>
            </a:r>
            <a:endParaRPr sz="700"/>
          </a:p>
        </p:txBody>
      </p:sp>
      <p:grpSp>
        <p:nvGrpSpPr>
          <p:cNvPr id="305" name="Google Shape;305;p18"/>
          <p:cNvGrpSpPr/>
          <p:nvPr/>
        </p:nvGrpSpPr>
        <p:grpSpPr>
          <a:xfrm>
            <a:off x="6949955" y="1419317"/>
            <a:ext cx="1744876" cy="566474"/>
            <a:chOff x="0" y="-38100"/>
            <a:chExt cx="919111" cy="298390"/>
          </a:xfrm>
        </p:grpSpPr>
        <p:sp>
          <p:nvSpPr>
            <p:cNvPr id="306" name="Google Shape;306;p18"/>
            <p:cNvSpPr/>
            <p:nvPr/>
          </p:nvSpPr>
          <p:spPr>
            <a:xfrm>
              <a:off x="0" y="0"/>
              <a:ext cx="919111" cy="260290"/>
            </a:xfrm>
            <a:custGeom>
              <a:rect b="b" l="l" r="r" t="t"/>
              <a:pathLst>
                <a:path extrusionOk="0" h="260290" w="919111">
                  <a:moveTo>
                    <a:pt x="130145" y="0"/>
                  </a:moveTo>
                  <a:lnTo>
                    <a:pt x="788967" y="0"/>
                  </a:lnTo>
                  <a:cubicBezTo>
                    <a:pt x="860844" y="0"/>
                    <a:pt x="919111" y="58268"/>
                    <a:pt x="919111" y="130145"/>
                  </a:cubicBezTo>
                  <a:lnTo>
                    <a:pt x="919111" y="130145"/>
                  </a:lnTo>
                  <a:cubicBezTo>
                    <a:pt x="919111" y="202022"/>
                    <a:pt x="860844" y="260290"/>
                    <a:pt x="788967" y="260290"/>
                  </a:cubicBezTo>
                  <a:lnTo>
                    <a:pt x="130145" y="260290"/>
                  </a:lnTo>
                  <a:cubicBezTo>
                    <a:pt x="58268" y="260290"/>
                    <a:pt x="0" y="202022"/>
                    <a:pt x="0" y="130145"/>
                  </a:cubicBezTo>
                  <a:lnTo>
                    <a:pt x="0" y="130145"/>
                  </a:lnTo>
                  <a:cubicBezTo>
                    <a:pt x="0" y="58268"/>
                    <a:pt x="58268" y="0"/>
                    <a:pt x="13014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7" name="Google Shape;307;p18"/>
            <p:cNvSpPr txBox="1"/>
            <p:nvPr/>
          </p:nvSpPr>
          <p:spPr>
            <a:xfrm>
              <a:off x="0" y="-38100"/>
              <a:ext cx="919111" cy="29839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8" name="Google Shape;308;p18"/>
          <p:cNvSpPr txBox="1"/>
          <p:nvPr/>
        </p:nvSpPr>
        <p:spPr>
          <a:xfrm>
            <a:off x="7188255" y="1549807"/>
            <a:ext cx="1268276"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Step Four</a:t>
            </a:r>
            <a:endParaRPr sz="700"/>
          </a:p>
        </p:txBody>
      </p:sp>
      <p:sp>
        <p:nvSpPr>
          <p:cNvPr id="309" name="Google Shape;309;p18"/>
          <p:cNvSpPr txBox="1"/>
          <p:nvPr/>
        </p:nvSpPr>
        <p:spPr>
          <a:xfrm>
            <a:off x="7188255" y="2142202"/>
            <a:ext cx="1268400" cy="220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Suspendisse in eros sed lorem aliquam volutpat vitae nec leo. Maecenas nec nibh tincidunt, tempor lacus dictum, pretium arcu.</a:t>
            </a:r>
            <a:endParaRPr sz="700"/>
          </a:p>
          <a:p>
            <a:pPr indent="0" lvl="0" marL="0" marR="0" rtl="0" algn="ctr">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Nunc id massa sagittis, molestie metus sit amet, lacinia urna</a:t>
            </a:r>
            <a:endParaRPr sz="700"/>
          </a:p>
          <a:p>
            <a:pPr indent="0" lvl="0" marL="0" marR="0" rtl="0" algn="ctr">
              <a:lnSpc>
                <a:spcPct val="115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Donec dolor mi, lacinia eget ex eget, venenatis tristique orci.</a:t>
            </a:r>
            <a:endParaRPr sz="700"/>
          </a:p>
        </p:txBody>
      </p:sp>
      <p:sp>
        <p:nvSpPr>
          <p:cNvPr id="310" name="Google Shape;310;p18"/>
          <p:cNvSpPr txBox="1"/>
          <p:nvPr/>
        </p:nvSpPr>
        <p:spPr>
          <a:xfrm>
            <a:off x="1509527" y="452438"/>
            <a:ext cx="6124947" cy="51892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Lato Light"/>
                <a:ea typeface="Lato Light"/>
                <a:cs typeface="Lato Light"/>
                <a:sym typeface="Lato Light"/>
              </a:rPr>
              <a:t>ADD YOUR TITLE</a:t>
            </a:r>
            <a:endParaRPr sz="700"/>
          </a:p>
        </p:txBody>
      </p:sp>
      <p:cxnSp>
        <p:nvCxnSpPr>
          <p:cNvPr id="311" name="Google Shape;311;p18"/>
          <p:cNvCxnSpPr/>
          <p:nvPr/>
        </p:nvCxnSpPr>
        <p:spPr>
          <a:xfrm>
            <a:off x="-177508" y="1733956"/>
            <a:ext cx="626678" cy="0"/>
          </a:xfrm>
          <a:prstGeom prst="straightConnector1">
            <a:avLst/>
          </a:prstGeom>
          <a:noFill/>
          <a:ln cap="flat" cmpd="sng" w="19050">
            <a:solidFill>
              <a:srgbClr val="000000"/>
            </a:solidFill>
            <a:prstDash val="solid"/>
            <a:round/>
            <a:headEnd len="sm" w="sm" type="none"/>
            <a:tailEnd len="sm" w="sm" type="none"/>
          </a:ln>
        </p:spPr>
      </p:cxnSp>
      <p:cxnSp>
        <p:nvCxnSpPr>
          <p:cNvPr id="312" name="Google Shape;312;p18"/>
          <p:cNvCxnSpPr/>
          <p:nvPr/>
        </p:nvCxnSpPr>
        <p:spPr>
          <a:xfrm>
            <a:off x="2194045" y="1733956"/>
            <a:ext cx="422053" cy="0"/>
          </a:xfrm>
          <a:prstGeom prst="straightConnector1">
            <a:avLst/>
          </a:prstGeom>
          <a:noFill/>
          <a:ln cap="flat" cmpd="sng" w="19050">
            <a:solidFill>
              <a:srgbClr val="000000"/>
            </a:solidFill>
            <a:prstDash val="solid"/>
            <a:round/>
            <a:headEnd len="sm" w="sm" type="none"/>
            <a:tailEnd len="sm" w="sm" type="none"/>
          </a:ln>
        </p:spPr>
      </p:cxnSp>
      <p:cxnSp>
        <p:nvCxnSpPr>
          <p:cNvPr id="313" name="Google Shape;313;p18"/>
          <p:cNvCxnSpPr/>
          <p:nvPr/>
        </p:nvCxnSpPr>
        <p:spPr>
          <a:xfrm>
            <a:off x="4360974" y="1733956"/>
            <a:ext cx="422053" cy="0"/>
          </a:xfrm>
          <a:prstGeom prst="straightConnector1">
            <a:avLst/>
          </a:prstGeom>
          <a:noFill/>
          <a:ln cap="flat" cmpd="sng" w="19050">
            <a:solidFill>
              <a:srgbClr val="000000"/>
            </a:solidFill>
            <a:prstDash val="solid"/>
            <a:round/>
            <a:headEnd len="sm" w="sm" type="none"/>
            <a:tailEnd len="sm" w="sm" type="none"/>
          </a:ln>
        </p:spPr>
      </p:cxnSp>
      <p:cxnSp>
        <p:nvCxnSpPr>
          <p:cNvPr id="314" name="Google Shape;314;p18"/>
          <p:cNvCxnSpPr/>
          <p:nvPr/>
        </p:nvCxnSpPr>
        <p:spPr>
          <a:xfrm>
            <a:off x="6527902" y="1733956"/>
            <a:ext cx="422053" cy="0"/>
          </a:xfrm>
          <a:prstGeom prst="straightConnector1">
            <a:avLst/>
          </a:prstGeom>
          <a:noFill/>
          <a:ln cap="flat" cmpd="sng" w="19050">
            <a:solidFill>
              <a:srgbClr val="000000"/>
            </a:solidFill>
            <a:prstDash val="solid"/>
            <a:round/>
            <a:headEnd len="sm" w="sm" type="none"/>
            <a:tailEnd len="sm" w="sm" type="none"/>
          </a:ln>
        </p:spPr>
      </p:cxnSp>
      <p:cxnSp>
        <p:nvCxnSpPr>
          <p:cNvPr id="315" name="Google Shape;315;p18"/>
          <p:cNvCxnSpPr/>
          <p:nvPr/>
        </p:nvCxnSpPr>
        <p:spPr>
          <a:xfrm>
            <a:off x="8694830" y="1733956"/>
            <a:ext cx="626678"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F7"/>
        </a:solidFill>
      </p:bgPr>
    </p:bg>
    <p:spTree>
      <p:nvGrpSpPr>
        <p:cNvPr id="319" name="Shape 319"/>
        <p:cNvGrpSpPr/>
        <p:nvPr/>
      </p:nvGrpSpPr>
      <p:grpSpPr>
        <a:xfrm>
          <a:off x="0" y="0"/>
          <a:ext cx="0" cy="0"/>
          <a:chOff x="0" y="0"/>
          <a:chExt cx="0" cy="0"/>
        </a:xfrm>
      </p:grpSpPr>
      <p:pic>
        <p:nvPicPr>
          <p:cNvPr id="320" name="Google Shape;320;p19"/>
          <p:cNvPicPr preferRelativeResize="0"/>
          <p:nvPr/>
        </p:nvPicPr>
        <p:blipFill>
          <a:blip r:embed="rId3">
            <a:alphaModFix/>
          </a:blip>
          <a:stretch>
            <a:fillRect/>
          </a:stretch>
        </p:blipFill>
        <p:spPr>
          <a:xfrm>
            <a:off x="-2" y="-1"/>
            <a:ext cx="9144005" cy="5143500"/>
          </a:xfrm>
          <a:prstGeom prst="rect">
            <a:avLst/>
          </a:prstGeom>
          <a:noFill/>
          <a:ln>
            <a:noFill/>
          </a:ln>
        </p:spPr>
      </p:pic>
      <p:pic>
        <p:nvPicPr>
          <p:cNvPr id="321" name="Google Shape;321;p19"/>
          <p:cNvPicPr preferRelativeResize="0"/>
          <p:nvPr/>
        </p:nvPicPr>
        <p:blipFill rotWithShape="1">
          <a:blip r:embed="rId4">
            <a:alphaModFix/>
          </a:blip>
          <a:srcRect b="0" l="0" r="0" t="0"/>
          <a:stretch/>
        </p:blipFill>
        <p:spPr>
          <a:xfrm>
            <a:off x="388012" y="677508"/>
            <a:ext cx="3804923" cy="3788485"/>
          </a:xfrm>
          <a:prstGeom prst="rect">
            <a:avLst/>
          </a:prstGeom>
          <a:noFill/>
          <a:ln>
            <a:noFill/>
          </a:ln>
        </p:spPr>
      </p:pic>
      <p:cxnSp>
        <p:nvCxnSpPr>
          <p:cNvPr id="322" name="Google Shape;322;p19"/>
          <p:cNvCxnSpPr/>
          <p:nvPr/>
        </p:nvCxnSpPr>
        <p:spPr>
          <a:xfrm>
            <a:off x="4581525" y="-881486"/>
            <a:ext cx="0" cy="6702942"/>
          </a:xfrm>
          <a:prstGeom prst="straightConnector1">
            <a:avLst/>
          </a:prstGeom>
          <a:noFill/>
          <a:ln cap="flat" cmpd="sng" w="19050">
            <a:solidFill>
              <a:srgbClr val="000000"/>
            </a:solidFill>
            <a:prstDash val="solid"/>
            <a:round/>
            <a:headEnd len="sm" w="sm" type="none"/>
            <a:tailEnd len="sm" w="sm" type="none"/>
          </a:ln>
        </p:spPr>
      </p:cxnSp>
      <p:grpSp>
        <p:nvGrpSpPr>
          <p:cNvPr id="323" name="Google Shape;323;p19"/>
          <p:cNvGrpSpPr/>
          <p:nvPr/>
        </p:nvGrpSpPr>
        <p:grpSpPr>
          <a:xfrm>
            <a:off x="5503550" y="976627"/>
            <a:ext cx="3115913" cy="3248785"/>
            <a:chOff x="-9" y="-76200"/>
            <a:chExt cx="8309100" cy="8663427"/>
          </a:xfrm>
        </p:grpSpPr>
        <p:sp>
          <p:nvSpPr>
            <p:cNvPr id="324" name="Google Shape;324;p19"/>
            <p:cNvSpPr txBox="1"/>
            <p:nvPr/>
          </p:nvSpPr>
          <p:spPr>
            <a:xfrm>
              <a:off x="-9" y="1138660"/>
              <a:ext cx="83091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Proin fermentum justo vulputate rhoncus imperdiet.</a:t>
              </a:r>
              <a:endParaRPr sz="700"/>
            </a:p>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Fusce urna orci, suscipit ut magna quis, venenatis eleifend ex.</a:t>
              </a:r>
              <a:endParaRPr sz="700"/>
            </a:p>
          </p:txBody>
        </p:sp>
        <p:sp>
          <p:nvSpPr>
            <p:cNvPr id="325" name="Google Shape;325;p19"/>
            <p:cNvSpPr txBox="1"/>
            <p:nvPr/>
          </p:nvSpPr>
          <p:spPr>
            <a:xfrm>
              <a:off x="0" y="-76200"/>
              <a:ext cx="4625895" cy="880533"/>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326" name="Google Shape;326;p19"/>
            <p:cNvSpPr txBox="1"/>
            <p:nvPr/>
          </p:nvSpPr>
          <p:spPr>
            <a:xfrm>
              <a:off x="-9" y="4465894"/>
              <a:ext cx="83091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Proin fermentum justo vulputate rhoncus imperdiet.</a:t>
              </a:r>
              <a:endParaRPr sz="700"/>
            </a:p>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Fusce urna orci, suscipit ut magna quis, venenatis eleifend ex.</a:t>
              </a:r>
              <a:endParaRPr sz="700"/>
            </a:p>
          </p:txBody>
        </p:sp>
        <p:sp>
          <p:nvSpPr>
            <p:cNvPr id="327" name="Google Shape;327;p19"/>
            <p:cNvSpPr txBox="1"/>
            <p:nvPr/>
          </p:nvSpPr>
          <p:spPr>
            <a:xfrm>
              <a:off x="0" y="3251033"/>
              <a:ext cx="4625895" cy="880533"/>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sp>
          <p:nvSpPr>
            <p:cNvPr id="328" name="Google Shape;328;p19"/>
            <p:cNvSpPr txBox="1"/>
            <p:nvPr/>
          </p:nvSpPr>
          <p:spPr>
            <a:xfrm>
              <a:off x="-9" y="7793127"/>
              <a:ext cx="83091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Proin fermentum justo vulputate rhoncus imperdiet.</a:t>
              </a:r>
              <a:endParaRPr sz="700"/>
            </a:p>
            <a:p>
              <a:pPr indent="0" lvl="0" marL="0" marR="0" rtl="0" algn="l">
                <a:lnSpc>
                  <a:spcPct val="115000"/>
                </a:lnSpc>
                <a:spcBef>
                  <a:spcPts val="0"/>
                </a:spcBef>
                <a:spcAft>
                  <a:spcPts val="0"/>
                </a:spcAft>
                <a:buNone/>
              </a:pPr>
              <a:r>
                <a:rPr b="0" i="0" lang="en" sz="900" u="none" cap="none" strike="noStrike">
                  <a:solidFill>
                    <a:srgbClr val="191919"/>
                  </a:solidFill>
                  <a:latin typeface="Lato"/>
                  <a:ea typeface="Lato"/>
                  <a:cs typeface="Lato"/>
                  <a:sym typeface="Lato"/>
                </a:rPr>
                <a:t>Fusce urna orci, suscipit ut magna quis, venenatis eleifend ex.</a:t>
              </a:r>
              <a:endParaRPr sz="700"/>
            </a:p>
          </p:txBody>
        </p:sp>
        <p:sp>
          <p:nvSpPr>
            <p:cNvPr id="329" name="Google Shape;329;p19"/>
            <p:cNvSpPr txBox="1"/>
            <p:nvPr/>
          </p:nvSpPr>
          <p:spPr>
            <a:xfrm>
              <a:off x="0" y="6578266"/>
              <a:ext cx="4625895" cy="880533"/>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000000"/>
                  </a:solidFill>
                  <a:latin typeface="Lato Light"/>
                  <a:ea typeface="Lato Light"/>
                  <a:cs typeface="Lato Light"/>
                  <a:sym typeface="Lato Light"/>
                </a:rPr>
                <a:t>Main Point</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4EAF7"/>
      </a:lt1>
      <a:dk2>
        <a:srgbClr val="000000"/>
      </a:dk2>
      <a:lt2>
        <a:srgbClr val="F4EAF7"/>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