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a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ef84992eed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ef84992eed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f84992eed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ef84992eed_1_1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f84992eed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ef84992eed_1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f84992eed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ef84992eed_1_1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f84992eed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ef84992eed_1_2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f84992eed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ef84992eed_1_2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f84992eed_1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ef84992eed_1_2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f84992eed_1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ef84992eed_1_2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ef84992eed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ef84992eed_1_2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ef84992eed_1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ef84992eed_1_3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ef84992eed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ef84992eed_1_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f84992eed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ef84992eed_1_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f84992eed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ef84992eed_1_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ef84992eed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2ef84992eed_1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ef84992eed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ef84992eed_1_1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f84992eed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ef84992eed_1_1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f84992eed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ef84992eed_1_1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f84992eed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ef84992eed_1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79950" y="998575"/>
            <a:ext cx="5045700" cy="2052600"/>
          </a:xfrm>
          <a:prstGeom prst="rect">
            <a:avLst/>
          </a:prstGeom>
        </p:spPr>
        <p:txBody>
          <a:bodyPr anchorCtr="0" anchor="b" bIns="91425" lIns="91425" spcFirstLastPara="1" rIns="91425" wrap="square" tIns="91425">
            <a:norm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79950" y="3088125"/>
            <a:ext cx="34104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4245625" y="-438525"/>
            <a:ext cx="7098949" cy="102168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12364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4124969" y="2745300"/>
            <a:ext cx="887522" cy="719700"/>
          </a:xfrm>
          <a:custGeom>
            <a:rect b="b" l="l" r="r" t="t"/>
            <a:pathLst>
              <a:path extrusionOk="0" h="1439400" w="1775045">
                <a:moveTo>
                  <a:pt x="0" y="0"/>
                </a:moveTo>
                <a:lnTo>
                  <a:pt x="1775046" y="0"/>
                </a:lnTo>
                <a:lnTo>
                  <a:pt x="1775046" y="1439400"/>
                </a:lnTo>
                <a:lnTo>
                  <a:pt x="0" y="1439400"/>
                </a:lnTo>
                <a:lnTo>
                  <a:pt x="0" y="0"/>
                </a:lnTo>
                <a:close/>
              </a:path>
            </a:pathLst>
          </a:custGeom>
          <a:blipFill rotWithShape="1">
            <a:blip r:embed="rId2">
              <a:alphaModFix/>
            </a:blip>
            <a:stretch>
              <a:fillRect b="0" l="0" r="0" t="0"/>
            </a:stretch>
          </a:blipFill>
          <a:ln>
            <a:noFill/>
          </a:ln>
        </p:spPr>
      </p:sp>
      <p:sp>
        <p:nvSpPr>
          <p:cNvPr id="18" name="Google Shape;18;p3"/>
          <p:cNvSpPr/>
          <p:nvPr/>
        </p:nvSpPr>
        <p:spPr>
          <a:xfrm>
            <a:off x="6812585" y="2827264"/>
            <a:ext cx="978413" cy="679552"/>
          </a:xfrm>
          <a:custGeom>
            <a:rect b="b" l="l" r="r" t="t"/>
            <a:pathLst>
              <a:path extrusionOk="0" h="1359104" w="1956825">
                <a:moveTo>
                  <a:pt x="0" y="0"/>
                </a:moveTo>
                <a:lnTo>
                  <a:pt x="1956824" y="0"/>
                </a:lnTo>
                <a:lnTo>
                  <a:pt x="1956824" y="1359103"/>
                </a:lnTo>
                <a:lnTo>
                  <a:pt x="0" y="1359103"/>
                </a:lnTo>
                <a:lnTo>
                  <a:pt x="0" y="0"/>
                </a:lnTo>
                <a:close/>
              </a:path>
            </a:pathLst>
          </a:custGeom>
          <a:blipFill rotWithShape="1">
            <a:blip r:embed="rId3">
              <a:alphaModFix/>
            </a:blip>
            <a:stretch>
              <a:fillRect b="0" l="0" r="0" t="0"/>
            </a:stretch>
          </a:blipFill>
          <a:ln>
            <a:noFill/>
          </a:ln>
        </p:spPr>
      </p:sp>
      <p:sp>
        <p:nvSpPr>
          <p:cNvPr id="19" name="Google Shape;19;p3"/>
          <p:cNvSpPr/>
          <p:nvPr/>
        </p:nvSpPr>
        <p:spPr>
          <a:xfrm>
            <a:off x="1182060" y="2703484"/>
            <a:ext cx="873187" cy="803332"/>
          </a:xfrm>
          <a:custGeom>
            <a:rect b="b" l="l" r="r" t="t"/>
            <a:pathLst>
              <a:path extrusionOk="0" h="1606664" w="1746374">
                <a:moveTo>
                  <a:pt x="0" y="0"/>
                </a:moveTo>
                <a:lnTo>
                  <a:pt x="1746375" y="0"/>
                </a:lnTo>
                <a:lnTo>
                  <a:pt x="1746375" y="1606664"/>
                </a:lnTo>
                <a:lnTo>
                  <a:pt x="0" y="1606664"/>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2">
            <a:alphaModFix/>
          </a:blip>
          <a:stretch>
            <a:fillRect/>
          </a:stretch>
        </p:blipFill>
        <p:spPr>
          <a:xfrm>
            <a:off x="3993091" y="-1"/>
            <a:ext cx="4636538" cy="92820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5"/>
          <p:cNvPicPr preferRelativeResize="0"/>
          <p:nvPr/>
        </p:nvPicPr>
        <p:blipFill>
          <a:blip r:embed="rId2">
            <a:alphaModFix/>
          </a:blip>
          <a:stretch>
            <a:fillRect/>
          </a:stretch>
        </p:blipFill>
        <p:spPr>
          <a:xfrm>
            <a:off x="3924250" y="2352675"/>
            <a:ext cx="3182200" cy="67675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ph idx="2" type="pic"/>
          </p:nvPr>
        </p:nvSpPr>
        <p:spPr>
          <a:xfrm>
            <a:off x="0" y="0"/>
            <a:ext cx="9144000" cy="5143500"/>
          </a:xfrm>
          <a:prstGeom prst="rect">
            <a:avLst/>
          </a:prstGeom>
          <a:noFill/>
          <a:ln>
            <a:noFill/>
          </a:ln>
        </p:spPr>
      </p:sp>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7"/>
          <p:cNvSpPr txBox="1"/>
          <p:nvPr>
            <p:ph type="title"/>
          </p:nvPr>
        </p:nvSpPr>
        <p:spPr>
          <a:xfrm>
            <a:off x="490250" y="450150"/>
            <a:ext cx="48630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7"/>
          <p:cNvPicPr preferRelativeResize="0"/>
          <p:nvPr/>
        </p:nvPicPr>
        <p:blipFill>
          <a:blip r:embed="rId2">
            <a:alphaModFix/>
          </a:blip>
          <a:stretch>
            <a:fillRect/>
          </a:stretch>
        </p:blipFill>
        <p:spPr>
          <a:xfrm>
            <a:off x="5353350" y="687949"/>
            <a:ext cx="3094525" cy="37707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2555400" cy="1235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5" name="Google Shape;45;p8"/>
          <p:cNvPicPr preferRelativeResize="0"/>
          <p:nvPr/>
        </p:nvPicPr>
        <p:blipFill>
          <a:blip r:embed="rId2">
            <a:alphaModFix/>
          </a:blip>
          <a:stretch>
            <a:fillRect/>
          </a:stretch>
        </p:blipFill>
        <p:spPr>
          <a:xfrm>
            <a:off x="3617650" y="2495675"/>
            <a:ext cx="2395024" cy="6138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9" name="Google Shape;49;p9"/>
          <p:cNvPicPr preferRelativeResize="0"/>
          <p:nvPr/>
        </p:nvPicPr>
        <p:blipFill>
          <a:blip r:embed="rId2">
            <a:alphaModFix/>
          </a:blip>
          <a:stretch>
            <a:fillRect/>
          </a:stretch>
        </p:blipFill>
        <p:spPr>
          <a:xfrm>
            <a:off x="4531819" y="-64806"/>
            <a:ext cx="4271751" cy="90564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ato"/>
              <a:buNone/>
              <a:defRPr sz="2800">
                <a:solidFill>
                  <a:schemeClr val="dk1"/>
                </a:solidFill>
                <a:latin typeface="Lato"/>
                <a:ea typeface="Lato"/>
                <a:cs typeface="Lato"/>
                <a:sym typeface="Lato"/>
              </a:defRPr>
            </a:lvl1pPr>
            <a:lvl2pPr lvl="1">
              <a:spcBef>
                <a:spcPts val="0"/>
              </a:spcBef>
              <a:spcAft>
                <a:spcPts val="0"/>
              </a:spcAft>
              <a:buClr>
                <a:schemeClr val="dk1"/>
              </a:buClr>
              <a:buSzPts val="2800"/>
              <a:buFont typeface="Lato"/>
              <a:buNone/>
              <a:defRPr sz="2800">
                <a:solidFill>
                  <a:schemeClr val="dk1"/>
                </a:solidFill>
                <a:latin typeface="Lato"/>
                <a:ea typeface="Lato"/>
                <a:cs typeface="Lato"/>
                <a:sym typeface="Lato"/>
              </a:defRPr>
            </a:lvl2pPr>
            <a:lvl3pPr lvl="2">
              <a:spcBef>
                <a:spcPts val="0"/>
              </a:spcBef>
              <a:spcAft>
                <a:spcPts val="0"/>
              </a:spcAft>
              <a:buClr>
                <a:schemeClr val="dk1"/>
              </a:buClr>
              <a:buSzPts val="2800"/>
              <a:buFont typeface="Lato"/>
              <a:buNone/>
              <a:defRPr sz="2800">
                <a:solidFill>
                  <a:schemeClr val="dk1"/>
                </a:solidFill>
                <a:latin typeface="Lato"/>
                <a:ea typeface="Lato"/>
                <a:cs typeface="Lato"/>
                <a:sym typeface="Lato"/>
              </a:defRPr>
            </a:lvl3pPr>
            <a:lvl4pPr lvl="3">
              <a:spcBef>
                <a:spcPts val="0"/>
              </a:spcBef>
              <a:spcAft>
                <a:spcPts val="0"/>
              </a:spcAft>
              <a:buClr>
                <a:schemeClr val="dk1"/>
              </a:buClr>
              <a:buSzPts val="2800"/>
              <a:buFont typeface="Lato"/>
              <a:buNone/>
              <a:defRPr sz="2800">
                <a:solidFill>
                  <a:schemeClr val="dk1"/>
                </a:solidFill>
                <a:latin typeface="Lato"/>
                <a:ea typeface="Lato"/>
                <a:cs typeface="Lato"/>
                <a:sym typeface="Lato"/>
              </a:defRPr>
            </a:lvl4pPr>
            <a:lvl5pPr lvl="4">
              <a:spcBef>
                <a:spcPts val="0"/>
              </a:spcBef>
              <a:spcAft>
                <a:spcPts val="0"/>
              </a:spcAft>
              <a:buClr>
                <a:schemeClr val="dk1"/>
              </a:buClr>
              <a:buSzPts val="2800"/>
              <a:buFont typeface="Lato"/>
              <a:buNone/>
              <a:defRPr sz="2800">
                <a:solidFill>
                  <a:schemeClr val="dk1"/>
                </a:solidFill>
                <a:latin typeface="Lato"/>
                <a:ea typeface="Lato"/>
                <a:cs typeface="Lato"/>
                <a:sym typeface="Lato"/>
              </a:defRPr>
            </a:lvl5pPr>
            <a:lvl6pPr lvl="5">
              <a:spcBef>
                <a:spcPts val="0"/>
              </a:spcBef>
              <a:spcAft>
                <a:spcPts val="0"/>
              </a:spcAft>
              <a:buClr>
                <a:schemeClr val="dk1"/>
              </a:buClr>
              <a:buSzPts val="2800"/>
              <a:buFont typeface="Lato"/>
              <a:buNone/>
              <a:defRPr sz="2800">
                <a:solidFill>
                  <a:schemeClr val="dk1"/>
                </a:solidFill>
                <a:latin typeface="Lato"/>
                <a:ea typeface="Lato"/>
                <a:cs typeface="Lato"/>
                <a:sym typeface="Lato"/>
              </a:defRPr>
            </a:lvl6pPr>
            <a:lvl7pPr lvl="6">
              <a:spcBef>
                <a:spcPts val="0"/>
              </a:spcBef>
              <a:spcAft>
                <a:spcPts val="0"/>
              </a:spcAft>
              <a:buClr>
                <a:schemeClr val="dk1"/>
              </a:buClr>
              <a:buSzPts val="2800"/>
              <a:buFont typeface="Lato"/>
              <a:buNone/>
              <a:defRPr sz="2800">
                <a:solidFill>
                  <a:schemeClr val="dk1"/>
                </a:solidFill>
                <a:latin typeface="Lato"/>
                <a:ea typeface="Lato"/>
                <a:cs typeface="Lato"/>
                <a:sym typeface="Lato"/>
              </a:defRPr>
            </a:lvl7pPr>
            <a:lvl8pPr lvl="7">
              <a:spcBef>
                <a:spcPts val="0"/>
              </a:spcBef>
              <a:spcAft>
                <a:spcPts val="0"/>
              </a:spcAft>
              <a:buClr>
                <a:schemeClr val="dk1"/>
              </a:buClr>
              <a:buSzPts val="2800"/>
              <a:buFont typeface="Lato"/>
              <a:buNone/>
              <a:defRPr sz="2800">
                <a:solidFill>
                  <a:schemeClr val="dk1"/>
                </a:solidFill>
                <a:latin typeface="Lato"/>
                <a:ea typeface="Lato"/>
                <a:cs typeface="Lato"/>
                <a:sym typeface="Lato"/>
              </a:defRPr>
            </a:lvl8pPr>
            <a:lvl9pPr lvl="8">
              <a:spcBef>
                <a:spcPts val="0"/>
              </a:spcBef>
              <a:spcAft>
                <a:spcPts val="0"/>
              </a:spcAft>
              <a:buClr>
                <a:schemeClr val="dk1"/>
              </a:buClr>
              <a:buSzPts val="2800"/>
              <a:buFont typeface="Lato"/>
              <a:buNone/>
              <a:defRPr sz="2800">
                <a:solidFill>
                  <a:schemeClr val="dk1"/>
                </a:solidFill>
                <a:latin typeface="Lato"/>
                <a:ea typeface="Lato"/>
                <a:cs typeface="Lato"/>
                <a:sym typeface="Lat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32.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33.png"/><Relationship Id="rId13" Type="http://schemas.openxmlformats.org/officeDocument/2006/relationships/image" Target="../media/image28.png"/><Relationship Id="rId12" Type="http://schemas.openxmlformats.org/officeDocument/2006/relationships/image" Target="../media/image38.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1.png"/><Relationship Id="rId15" Type="http://schemas.openxmlformats.org/officeDocument/2006/relationships/image" Target="../media/image35.png"/><Relationship Id="rId14" Type="http://schemas.openxmlformats.org/officeDocument/2006/relationships/image" Target="../media/image40.png"/><Relationship Id="rId16"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39.png"/><Relationship Id="rId7" Type="http://schemas.openxmlformats.org/officeDocument/2006/relationships/image" Target="../media/image4.png"/><Relationship Id="rId8"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1"/>
          <p:cNvPicPr preferRelativeResize="0"/>
          <p:nvPr/>
        </p:nvPicPr>
        <p:blipFill>
          <a:blip r:embed="rId3">
            <a:alphaModFix/>
          </a:blip>
          <a:stretch>
            <a:fillRect/>
          </a:stretch>
        </p:blipFill>
        <p:spPr>
          <a:xfrm>
            <a:off x="3817000" y="-438525"/>
            <a:ext cx="7098949" cy="10216852"/>
          </a:xfrm>
          <a:prstGeom prst="rect">
            <a:avLst/>
          </a:prstGeom>
          <a:noFill/>
          <a:ln>
            <a:noFill/>
          </a:ln>
        </p:spPr>
      </p:pic>
      <p:grpSp>
        <p:nvGrpSpPr>
          <p:cNvPr id="57" name="Google Shape;57;p11"/>
          <p:cNvGrpSpPr/>
          <p:nvPr/>
        </p:nvGrpSpPr>
        <p:grpSpPr>
          <a:xfrm>
            <a:off x="578637" y="1438682"/>
            <a:ext cx="3909375" cy="2213103"/>
            <a:chOff x="0" y="0"/>
            <a:chExt cx="10425000" cy="5901607"/>
          </a:xfrm>
        </p:grpSpPr>
        <p:sp>
          <p:nvSpPr>
            <p:cNvPr id="58" name="Google Shape;58;p11"/>
            <p:cNvSpPr txBox="1"/>
            <p:nvPr/>
          </p:nvSpPr>
          <p:spPr>
            <a:xfrm>
              <a:off x="0" y="0"/>
              <a:ext cx="10425000" cy="426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5200" u="none" cap="none" strike="noStrike">
                  <a:solidFill>
                    <a:srgbClr val="000000"/>
                  </a:solidFill>
                  <a:latin typeface="Lato"/>
                  <a:ea typeface="Lato"/>
                  <a:cs typeface="Lato"/>
                  <a:sym typeface="Lato"/>
                </a:rPr>
                <a:t>SCIENCE</a:t>
              </a:r>
              <a:endParaRPr sz="700"/>
            </a:p>
            <a:p>
              <a:pPr indent="0" lvl="0" marL="0" marR="0" rtl="0" algn="l">
                <a:lnSpc>
                  <a:spcPct val="100000"/>
                </a:lnSpc>
                <a:spcBef>
                  <a:spcPts val="0"/>
                </a:spcBef>
                <a:spcAft>
                  <a:spcPts val="0"/>
                </a:spcAft>
                <a:buNone/>
              </a:pPr>
              <a:r>
                <a:rPr b="0" i="0" lang="en" sz="5200" u="none" cap="none" strike="noStrike">
                  <a:solidFill>
                    <a:srgbClr val="000000"/>
                  </a:solidFill>
                  <a:latin typeface="Lato"/>
                  <a:ea typeface="Lato"/>
                  <a:cs typeface="Lato"/>
                  <a:sym typeface="Lato"/>
                </a:rPr>
                <a:t>LESSON</a:t>
              </a:r>
              <a:endParaRPr sz="700"/>
            </a:p>
          </p:txBody>
        </p:sp>
        <p:sp>
          <p:nvSpPr>
            <p:cNvPr id="59" name="Google Shape;59;p11"/>
            <p:cNvSpPr txBox="1"/>
            <p:nvPr/>
          </p:nvSpPr>
          <p:spPr>
            <a:xfrm>
              <a:off x="0" y="4752307"/>
              <a:ext cx="9255000" cy="114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Lato"/>
                  <a:ea typeface="Lato"/>
                  <a:cs typeface="Lato"/>
                  <a:sym typeface="Lato"/>
                </a:rPr>
                <a:t>LESSON TITLE, OBJECTIVES, AND MATERIALS</a:t>
              </a:r>
              <a:endParaRPr sz="7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p:nvPr/>
        </p:nvSpPr>
        <p:spPr>
          <a:xfrm>
            <a:off x="3856204" y="2769172"/>
            <a:ext cx="1431593" cy="1145274"/>
          </a:xfrm>
          <a:custGeom>
            <a:rect b="b" l="l" r="r" t="t"/>
            <a:pathLst>
              <a:path extrusionOk="0" h="2290548" w="2863185">
                <a:moveTo>
                  <a:pt x="0" y="0"/>
                </a:moveTo>
                <a:lnTo>
                  <a:pt x="2863184" y="0"/>
                </a:lnTo>
                <a:lnTo>
                  <a:pt x="2863184" y="2290548"/>
                </a:lnTo>
                <a:lnTo>
                  <a:pt x="0" y="2290548"/>
                </a:lnTo>
                <a:lnTo>
                  <a:pt x="0" y="0"/>
                </a:lnTo>
                <a:close/>
              </a:path>
            </a:pathLst>
          </a:custGeom>
          <a:blipFill rotWithShape="1">
            <a:blip r:embed="rId3">
              <a:alphaModFix/>
            </a:blip>
            <a:stretch>
              <a:fillRect b="0" l="0" r="0" t="0"/>
            </a:stretch>
          </a:blipFill>
          <a:ln>
            <a:noFill/>
          </a:ln>
        </p:spPr>
      </p:sp>
      <p:sp>
        <p:nvSpPr>
          <p:cNvPr id="162" name="Google Shape;162;p20"/>
          <p:cNvSpPr/>
          <p:nvPr/>
        </p:nvSpPr>
        <p:spPr>
          <a:xfrm rot="-535669">
            <a:off x="1153873" y="2683798"/>
            <a:ext cx="985094" cy="1315053"/>
          </a:xfrm>
          <a:custGeom>
            <a:rect b="b" l="l" r="r" t="t"/>
            <a:pathLst>
              <a:path extrusionOk="0" h="2630106" w="1970188">
                <a:moveTo>
                  <a:pt x="0" y="0"/>
                </a:moveTo>
                <a:lnTo>
                  <a:pt x="1970188" y="0"/>
                </a:lnTo>
                <a:lnTo>
                  <a:pt x="1970188" y="2630106"/>
                </a:lnTo>
                <a:lnTo>
                  <a:pt x="0" y="2630106"/>
                </a:lnTo>
                <a:lnTo>
                  <a:pt x="0" y="0"/>
                </a:lnTo>
                <a:close/>
              </a:path>
            </a:pathLst>
          </a:custGeom>
          <a:blipFill rotWithShape="1">
            <a:blip r:embed="rId4">
              <a:alphaModFix/>
            </a:blip>
            <a:stretch>
              <a:fillRect b="0" l="0" r="0" t="0"/>
            </a:stretch>
          </a:blipFill>
          <a:ln>
            <a:noFill/>
          </a:ln>
        </p:spPr>
      </p:sp>
      <p:sp>
        <p:nvSpPr>
          <p:cNvPr id="163" name="Google Shape;163;p20"/>
          <p:cNvSpPr/>
          <p:nvPr/>
        </p:nvSpPr>
        <p:spPr>
          <a:xfrm rot="-2121083">
            <a:off x="6971436" y="2641281"/>
            <a:ext cx="1019225" cy="1456035"/>
          </a:xfrm>
          <a:custGeom>
            <a:rect b="b" l="l" r="r" t="t"/>
            <a:pathLst>
              <a:path extrusionOk="0" h="2912069" w="2038449">
                <a:moveTo>
                  <a:pt x="0" y="0"/>
                </a:moveTo>
                <a:lnTo>
                  <a:pt x="2038449" y="0"/>
                </a:lnTo>
                <a:lnTo>
                  <a:pt x="2038449" y="2912070"/>
                </a:lnTo>
                <a:lnTo>
                  <a:pt x="0" y="2912070"/>
                </a:lnTo>
                <a:lnTo>
                  <a:pt x="0" y="0"/>
                </a:lnTo>
                <a:close/>
              </a:path>
            </a:pathLst>
          </a:custGeom>
          <a:blipFill rotWithShape="1">
            <a:blip r:embed="rId5">
              <a:alphaModFix/>
            </a:blip>
            <a:stretch>
              <a:fillRect b="0" l="0" r="0" t="0"/>
            </a:stretch>
          </a:blipFill>
          <a:ln>
            <a:noFill/>
          </a:ln>
        </p:spPr>
      </p:sp>
      <p:sp>
        <p:nvSpPr>
          <p:cNvPr id="164" name="Google Shape;164;p20"/>
          <p:cNvSpPr txBox="1"/>
          <p:nvPr/>
        </p:nvSpPr>
        <p:spPr>
          <a:xfrm>
            <a:off x="1227513" y="446314"/>
            <a:ext cx="66891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WRITE YOUR</a:t>
            </a:r>
            <a:endParaRPr sz="700"/>
          </a:p>
          <a:p>
            <a:pPr indent="0" lvl="0" marL="0" marR="0" rtl="0" algn="ctr">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TOPIC OR IDEA</a:t>
            </a:r>
            <a:endParaRPr sz="700"/>
          </a:p>
        </p:txBody>
      </p:sp>
      <p:sp>
        <p:nvSpPr>
          <p:cNvPr id="165" name="Google Shape;165;p20"/>
          <p:cNvSpPr txBox="1"/>
          <p:nvPr/>
        </p:nvSpPr>
        <p:spPr>
          <a:xfrm>
            <a:off x="682979" y="1916019"/>
            <a:ext cx="1926882" cy="493077"/>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ADD A MAIN POINT</a:t>
            </a:r>
            <a:endParaRPr sz="700"/>
          </a:p>
        </p:txBody>
      </p:sp>
      <p:sp>
        <p:nvSpPr>
          <p:cNvPr id="166" name="Google Shape;166;p20"/>
          <p:cNvSpPr txBox="1"/>
          <p:nvPr/>
        </p:nvSpPr>
        <p:spPr>
          <a:xfrm>
            <a:off x="3605290" y="1916019"/>
            <a:ext cx="1926881" cy="493077"/>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ADD A MAIN POINT</a:t>
            </a:r>
            <a:endParaRPr sz="700"/>
          </a:p>
        </p:txBody>
      </p:sp>
      <p:sp>
        <p:nvSpPr>
          <p:cNvPr id="167" name="Google Shape;167;p20"/>
          <p:cNvSpPr txBox="1"/>
          <p:nvPr/>
        </p:nvSpPr>
        <p:spPr>
          <a:xfrm>
            <a:off x="6338350" y="1916019"/>
            <a:ext cx="1926881" cy="493077"/>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ADD A MAIN POINT</a:t>
            </a:r>
            <a:endParaRPr sz="700"/>
          </a:p>
        </p:txBody>
      </p:sp>
      <p:sp>
        <p:nvSpPr>
          <p:cNvPr id="168" name="Google Shape;168;p20"/>
          <p:cNvSpPr txBox="1"/>
          <p:nvPr/>
        </p:nvSpPr>
        <p:spPr>
          <a:xfrm>
            <a:off x="766236" y="4234127"/>
            <a:ext cx="17604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69" name="Google Shape;169;p20"/>
          <p:cNvSpPr txBox="1"/>
          <p:nvPr/>
        </p:nvSpPr>
        <p:spPr>
          <a:xfrm>
            <a:off x="3698071" y="4234127"/>
            <a:ext cx="17412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70" name="Google Shape;170;p20"/>
          <p:cNvSpPr txBox="1"/>
          <p:nvPr/>
        </p:nvSpPr>
        <p:spPr>
          <a:xfrm>
            <a:off x="6338351" y="4234127"/>
            <a:ext cx="19269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1"/>
          <p:cNvPicPr preferRelativeResize="0"/>
          <p:nvPr/>
        </p:nvPicPr>
        <p:blipFill rotWithShape="1">
          <a:blip r:embed="rId3">
            <a:alphaModFix/>
          </a:blip>
          <a:srcRect b="0" l="0" r="0" t="0"/>
          <a:stretch/>
        </p:blipFill>
        <p:spPr>
          <a:xfrm>
            <a:off x="4481890" y="143086"/>
            <a:ext cx="4333192" cy="4822606"/>
          </a:xfrm>
          <a:prstGeom prst="rect">
            <a:avLst/>
          </a:prstGeom>
          <a:noFill/>
          <a:ln>
            <a:noFill/>
          </a:ln>
        </p:spPr>
      </p:pic>
      <p:sp>
        <p:nvSpPr>
          <p:cNvPr id="176" name="Google Shape;176;p21"/>
          <p:cNvSpPr/>
          <p:nvPr/>
        </p:nvSpPr>
        <p:spPr>
          <a:xfrm flipH="1">
            <a:off x="2245962" y="330782"/>
            <a:ext cx="1862882" cy="2057400"/>
          </a:xfrm>
          <a:custGeom>
            <a:rect b="b" l="l" r="r" t="t"/>
            <a:pathLst>
              <a:path extrusionOk="0" h="4114800" w="3725764">
                <a:moveTo>
                  <a:pt x="3725764" y="0"/>
                </a:moveTo>
                <a:lnTo>
                  <a:pt x="0" y="0"/>
                </a:lnTo>
                <a:lnTo>
                  <a:pt x="0" y="4114800"/>
                </a:lnTo>
                <a:lnTo>
                  <a:pt x="3725764" y="4114800"/>
                </a:lnTo>
                <a:lnTo>
                  <a:pt x="3725764" y="0"/>
                </a:lnTo>
                <a:close/>
              </a:path>
            </a:pathLst>
          </a:custGeom>
          <a:blipFill rotWithShape="1">
            <a:blip r:embed="rId4">
              <a:alphaModFix/>
            </a:blip>
            <a:stretch>
              <a:fillRect b="0" l="0" r="0" t="0"/>
            </a:stretch>
          </a:blipFill>
          <a:ln>
            <a:noFill/>
          </a:ln>
        </p:spPr>
      </p:sp>
      <p:sp>
        <p:nvSpPr>
          <p:cNvPr id="177" name="Google Shape;177;p21"/>
          <p:cNvSpPr txBox="1"/>
          <p:nvPr/>
        </p:nvSpPr>
        <p:spPr>
          <a:xfrm>
            <a:off x="457293" y="1931543"/>
            <a:ext cx="32355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WRITE </a:t>
            </a:r>
            <a:endParaRPr b="0" i="0" sz="3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YOUR</a:t>
            </a:r>
            <a:endParaRPr sz="700"/>
          </a:p>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TOPIC OR </a:t>
            </a:r>
            <a:endParaRPr b="0" i="0" sz="3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IDEA</a:t>
            </a:r>
            <a:endParaRPr sz="700"/>
          </a:p>
        </p:txBody>
      </p:sp>
      <p:sp>
        <p:nvSpPr>
          <p:cNvPr id="178" name="Google Shape;178;p21"/>
          <p:cNvSpPr txBox="1"/>
          <p:nvPr/>
        </p:nvSpPr>
        <p:spPr>
          <a:xfrm>
            <a:off x="457293" y="4368809"/>
            <a:ext cx="3577338" cy="194999"/>
          </a:xfrm>
          <a:prstGeom prst="rect">
            <a:avLst/>
          </a:prstGeom>
          <a:noFill/>
          <a:ln>
            <a:noFill/>
          </a:ln>
        </p:spPr>
        <p:txBody>
          <a:bodyPr anchorCtr="0" anchor="t" bIns="0" lIns="0" spcFirstLastPara="1" rIns="0" wrap="square" tIns="0">
            <a:spAutoFit/>
          </a:bodyPr>
          <a:lstStyle/>
          <a:p>
            <a:pPr indent="0" lvl="0" marL="0" marR="0" rtl="0" algn="l">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Elaborate on what you want to discuss. </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p:nvPr/>
        </p:nvSpPr>
        <p:spPr>
          <a:xfrm>
            <a:off x="6751805" y="245774"/>
            <a:ext cx="1877845" cy="2057400"/>
          </a:xfrm>
          <a:custGeom>
            <a:rect b="b" l="l" r="r" t="t"/>
            <a:pathLst>
              <a:path extrusionOk="0" h="4114800" w="3755690">
                <a:moveTo>
                  <a:pt x="0" y="0"/>
                </a:moveTo>
                <a:lnTo>
                  <a:pt x="3755690" y="0"/>
                </a:lnTo>
                <a:lnTo>
                  <a:pt x="3755690" y="4114800"/>
                </a:lnTo>
                <a:lnTo>
                  <a:pt x="0" y="4114800"/>
                </a:lnTo>
                <a:lnTo>
                  <a:pt x="0" y="0"/>
                </a:lnTo>
                <a:close/>
              </a:path>
            </a:pathLst>
          </a:custGeom>
          <a:blipFill rotWithShape="1">
            <a:blip r:embed="rId3">
              <a:alphaModFix/>
            </a:blip>
            <a:stretch>
              <a:fillRect b="0" l="0" r="0" t="0"/>
            </a:stretch>
          </a:blipFill>
          <a:ln>
            <a:noFill/>
          </a:ln>
        </p:spPr>
      </p:sp>
      <p:sp>
        <p:nvSpPr>
          <p:cNvPr id="184" name="Google Shape;184;p22"/>
          <p:cNvSpPr txBox="1"/>
          <p:nvPr/>
        </p:nvSpPr>
        <p:spPr>
          <a:xfrm>
            <a:off x="626809" y="2666050"/>
            <a:ext cx="24816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Lorem ipsum dolor sit amet, consectetur adipiscing elit.</a:t>
            </a:r>
            <a:endParaRPr sz="700"/>
          </a:p>
        </p:txBody>
      </p:sp>
      <p:sp>
        <p:nvSpPr>
          <p:cNvPr id="185" name="Google Shape;185;p22"/>
          <p:cNvSpPr txBox="1"/>
          <p:nvPr/>
        </p:nvSpPr>
        <p:spPr>
          <a:xfrm>
            <a:off x="633131" y="2269836"/>
            <a:ext cx="424229"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01</a:t>
            </a:r>
            <a:endParaRPr sz="700"/>
          </a:p>
        </p:txBody>
      </p:sp>
      <p:sp>
        <p:nvSpPr>
          <p:cNvPr id="186" name="Google Shape;186;p22"/>
          <p:cNvSpPr txBox="1"/>
          <p:nvPr/>
        </p:nvSpPr>
        <p:spPr>
          <a:xfrm>
            <a:off x="3328034" y="2269836"/>
            <a:ext cx="424229"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02</a:t>
            </a:r>
            <a:endParaRPr sz="700"/>
          </a:p>
        </p:txBody>
      </p:sp>
      <p:sp>
        <p:nvSpPr>
          <p:cNvPr id="187" name="Google Shape;187;p22"/>
          <p:cNvSpPr txBox="1"/>
          <p:nvPr/>
        </p:nvSpPr>
        <p:spPr>
          <a:xfrm>
            <a:off x="6062036" y="2269836"/>
            <a:ext cx="424229"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03</a:t>
            </a:r>
            <a:endParaRPr sz="700"/>
          </a:p>
        </p:txBody>
      </p:sp>
      <p:sp>
        <p:nvSpPr>
          <p:cNvPr id="188" name="Google Shape;188;p22"/>
          <p:cNvSpPr txBox="1"/>
          <p:nvPr/>
        </p:nvSpPr>
        <p:spPr>
          <a:xfrm>
            <a:off x="3328034" y="2666050"/>
            <a:ext cx="24816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Lorem ipsum dolor sit amet, consectetur adipiscing elit.</a:t>
            </a:r>
            <a:endParaRPr sz="700"/>
          </a:p>
        </p:txBody>
      </p:sp>
      <p:sp>
        <p:nvSpPr>
          <p:cNvPr id="189" name="Google Shape;189;p22"/>
          <p:cNvSpPr txBox="1"/>
          <p:nvPr/>
        </p:nvSpPr>
        <p:spPr>
          <a:xfrm>
            <a:off x="6029260" y="2666050"/>
            <a:ext cx="24816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Lorem ipsum dolor sit amet, consectetur adipiscing elit.</a:t>
            </a:r>
            <a:endParaRPr sz="700"/>
          </a:p>
        </p:txBody>
      </p:sp>
      <p:sp>
        <p:nvSpPr>
          <p:cNvPr id="190" name="Google Shape;190;p22"/>
          <p:cNvSpPr txBox="1"/>
          <p:nvPr/>
        </p:nvSpPr>
        <p:spPr>
          <a:xfrm>
            <a:off x="633131" y="3972562"/>
            <a:ext cx="24816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Lorem ipsum dolor sit amet, consectetur adipiscing elit.</a:t>
            </a:r>
            <a:endParaRPr sz="700"/>
          </a:p>
        </p:txBody>
      </p:sp>
      <p:sp>
        <p:nvSpPr>
          <p:cNvPr id="191" name="Google Shape;191;p22"/>
          <p:cNvSpPr txBox="1"/>
          <p:nvPr/>
        </p:nvSpPr>
        <p:spPr>
          <a:xfrm>
            <a:off x="639452" y="3576349"/>
            <a:ext cx="424229"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04</a:t>
            </a:r>
            <a:endParaRPr sz="700"/>
          </a:p>
        </p:txBody>
      </p:sp>
      <p:sp>
        <p:nvSpPr>
          <p:cNvPr id="192" name="Google Shape;192;p22"/>
          <p:cNvSpPr txBox="1"/>
          <p:nvPr/>
        </p:nvSpPr>
        <p:spPr>
          <a:xfrm>
            <a:off x="3334355" y="3576349"/>
            <a:ext cx="424229"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05</a:t>
            </a:r>
            <a:endParaRPr sz="700"/>
          </a:p>
        </p:txBody>
      </p:sp>
      <p:sp>
        <p:nvSpPr>
          <p:cNvPr id="193" name="Google Shape;193;p22"/>
          <p:cNvSpPr txBox="1"/>
          <p:nvPr/>
        </p:nvSpPr>
        <p:spPr>
          <a:xfrm>
            <a:off x="6068357" y="3576349"/>
            <a:ext cx="424229"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06</a:t>
            </a:r>
            <a:endParaRPr sz="700"/>
          </a:p>
        </p:txBody>
      </p:sp>
      <p:sp>
        <p:nvSpPr>
          <p:cNvPr id="194" name="Google Shape;194;p22"/>
          <p:cNvSpPr txBox="1"/>
          <p:nvPr/>
        </p:nvSpPr>
        <p:spPr>
          <a:xfrm>
            <a:off x="3334356" y="3972562"/>
            <a:ext cx="24816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Lorem ipsum dolor sit amet, consectetur adipiscing elit.</a:t>
            </a:r>
            <a:endParaRPr sz="700"/>
          </a:p>
        </p:txBody>
      </p:sp>
      <p:sp>
        <p:nvSpPr>
          <p:cNvPr id="195" name="Google Shape;195;p22"/>
          <p:cNvSpPr txBox="1"/>
          <p:nvPr/>
        </p:nvSpPr>
        <p:spPr>
          <a:xfrm>
            <a:off x="6035581" y="3972562"/>
            <a:ext cx="24816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Lorem ipsum dolor sit amet, consectetur adipiscing elit.</a:t>
            </a:r>
            <a:endParaRPr sz="700"/>
          </a:p>
        </p:txBody>
      </p:sp>
      <p:sp>
        <p:nvSpPr>
          <p:cNvPr id="196" name="Google Shape;196;p22"/>
          <p:cNvSpPr txBox="1"/>
          <p:nvPr/>
        </p:nvSpPr>
        <p:spPr>
          <a:xfrm>
            <a:off x="653115" y="761627"/>
            <a:ext cx="47001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WRITE YOUR </a:t>
            </a:r>
            <a:endParaRPr b="0" i="0" sz="3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TITLE HERE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3"/>
          <p:cNvPicPr preferRelativeResize="0"/>
          <p:nvPr/>
        </p:nvPicPr>
        <p:blipFill>
          <a:blip r:embed="rId3">
            <a:alphaModFix/>
          </a:blip>
          <a:stretch>
            <a:fillRect/>
          </a:stretch>
        </p:blipFill>
        <p:spPr>
          <a:xfrm>
            <a:off x="2905275" y="-104924"/>
            <a:ext cx="2801150" cy="7179976"/>
          </a:xfrm>
          <a:prstGeom prst="rect">
            <a:avLst/>
          </a:prstGeom>
          <a:noFill/>
          <a:ln>
            <a:noFill/>
          </a:ln>
        </p:spPr>
      </p:pic>
      <p:sp>
        <p:nvSpPr>
          <p:cNvPr id="202" name="Google Shape;202;p23"/>
          <p:cNvSpPr txBox="1"/>
          <p:nvPr/>
        </p:nvSpPr>
        <p:spPr>
          <a:xfrm>
            <a:off x="5740635" y="1812743"/>
            <a:ext cx="3049101" cy="194999"/>
          </a:xfrm>
          <a:prstGeom prst="rect">
            <a:avLst/>
          </a:prstGeom>
          <a:noFill/>
          <a:ln>
            <a:noFill/>
          </a:ln>
        </p:spPr>
        <p:txBody>
          <a:bodyPr anchorCtr="0" anchor="t" bIns="0" lIns="0" spcFirstLastPara="1" rIns="0" wrap="square" tIns="0">
            <a:spAutoFit/>
          </a:bodyPr>
          <a:lstStyle/>
          <a:p>
            <a:pPr indent="0" lvl="0" marL="0" marR="0" rtl="0" algn="ctr">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Elaborate on the featured statistic.</a:t>
            </a:r>
            <a:endParaRPr sz="700"/>
          </a:p>
        </p:txBody>
      </p:sp>
      <p:sp>
        <p:nvSpPr>
          <p:cNvPr id="203" name="Google Shape;203;p23"/>
          <p:cNvSpPr txBox="1"/>
          <p:nvPr/>
        </p:nvSpPr>
        <p:spPr>
          <a:xfrm>
            <a:off x="5740635" y="3803476"/>
            <a:ext cx="3049101" cy="194999"/>
          </a:xfrm>
          <a:prstGeom prst="rect">
            <a:avLst/>
          </a:prstGeom>
          <a:noFill/>
          <a:ln>
            <a:noFill/>
          </a:ln>
        </p:spPr>
        <p:txBody>
          <a:bodyPr anchorCtr="0" anchor="t" bIns="0" lIns="0" spcFirstLastPara="1" rIns="0" wrap="square" tIns="0">
            <a:spAutoFit/>
          </a:bodyPr>
          <a:lstStyle/>
          <a:p>
            <a:pPr indent="0" lvl="0" marL="0" marR="0" rtl="0" algn="ctr">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Elaborate on the featured statistic.</a:t>
            </a:r>
            <a:endParaRPr sz="700"/>
          </a:p>
        </p:txBody>
      </p:sp>
      <p:sp>
        <p:nvSpPr>
          <p:cNvPr id="204" name="Google Shape;204;p23"/>
          <p:cNvSpPr txBox="1"/>
          <p:nvPr/>
        </p:nvSpPr>
        <p:spPr>
          <a:xfrm>
            <a:off x="5911573" y="1130738"/>
            <a:ext cx="2707225" cy="543878"/>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0" i="0" lang="en" sz="3500" u="none" cap="none" strike="noStrike">
                <a:solidFill>
                  <a:srgbClr val="000000"/>
                </a:solidFill>
                <a:latin typeface="Lato"/>
                <a:ea typeface="Lato"/>
                <a:cs typeface="Lato"/>
                <a:sym typeface="Lato"/>
              </a:rPr>
              <a:t>123,456</a:t>
            </a:r>
            <a:endParaRPr sz="700"/>
          </a:p>
        </p:txBody>
      </p:sp>
      <p:sp>
        <p:nvSpPr>
          <p:cNvPr id="205" name="Google Shape;205;p23"/>
          <p:cNvSpPr txBox="1"/>
          <p:nvPr/>
        </p:nvSpPr>
        <p:spPr>
          <a:xfrm>
            <a:off x="5911573" y="3208905"/>
            <a:ext cx="2707225" cy="543878"/>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0" i="0" lang="en" sz="3500" u="none" cap="none" strike="noStrike">
                <a:solidFill>
                  <a:srgbClr val="000000"/>
                </a:solidFill>
                <a:latin typeface="Lato"/>
                <a:ea typeface="Lato"/>
                <a:cs typeface="Lato"/>
                <a:sym typeface="Lato"/>
              </a:rPr>
              <a:t>3 IN 6</a:t>
            </a:r>
            <a:endParaRPr sz="700"/>
          </a:p>
        </p:txBody>
      </p:sp>
      <p:sp>
        <p:nvSpPr>
          <p:cNvPr id="206" name="Google Shape;206;p23"/>
          <p:cNvSpPr txBox="1"/>
          <p:nvPr/>
        </p:nvSpPr>
        <p:spPr>
          <a:xfrm>
            <a:off x="103307" y="2767053"/>
            <a:ext cx="3049101" cy="194999"/>
          </a:xfrm>
          <a:prstGeom prst="rect">
            <a:avLst/>
          </a:prstGeom>
          <a:noFill/>
          <a:ln>
            <a:noFill/>
          </a:ln>
        </p:spPr>
        <p:txBody>
          <a:bodyPr anchorCtr="0" anchor="t" bIns="0" lIns="0" spcFirstLastPara="1" rIns="0" wrap="square" tIns="0">
            <a:spAutoFit/>
          </a:bodyPr>
          <a:lstStyle/>
          <a:p>
            <a:pPr indent="0" lvl="0" marL="0" marR="0" rtl="0" algn="ctr">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Elaborate on the featured statistic.</a:t>
            </a:r>
            <a:endParaRPr sz="700"/>
          </a:p>
        </p:txBody>
      </p:sp>
      <p:sp>
        <p:nvSpPr>
          <p:cNvPr id="207" name="Google Shape;207;p23"/>
          <p:cNvSpPr txBox="1"/>
          <p:nvPr/>
        </p:nvSpPr>
        <p:spPr>
          <a:xfrm>
            <a:off x="274244" y="2167161"/>
            <a:ext cx="2707225" cy="543878"/>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0" i="0" lang="en" sz="3500" u="none" cap="none" strike="noStrike">
                <a:solidFill>
                  <a:srgbClr val="000000"/>
                </a:solidFill>
                <a:latin typeface="Lato"/>
                <a:ea typeface="Lato"/>
                <a:cs typeface="Lato"/>
                <a:sym typeface="Lato"/>
              </a:rPr>
              <a:t>81%</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4"/>
          <p:cNvPicPr preferRelativeResize="0"/>
          <p:nvPr/>
        </p:nvPicPr>
        <p:blipFill rotWithShape="1">
          <a:blip r:embed="rId3">
            <a:alphaModFix/>
          </a:blip>
          <a:srcRect b="14186" l="0" r="0" t="7394"/>
          <a:stretch/>
        </p:blipFill>
        <p:spPr>
          <a:xfrm>
            <a:off x="0" y="0"/>
            <a:ext cx="9144003" cy="5143502"/>
          </a:xfrm>
          <a:prstGeom prst="rect">
            <a:avLst/>
          </a:prstGeom>
          <a:noFill/>
          <a:ln>
            <a:noFill/>
          </a:ln>
        </p:spPr>
      </p:pic>
      <p:grpSp>
        <p:nvGrpSpPr>
          <p:cNvPr id="213" name="Google Shape;213;p24"/>
          <p:cNvGrpSpPr/>
          <p:nvPr/>
        </p:nvGrpSpPr>
        <p:grpSpPr>
          <a:xfrm>
            <a:off x="7327125" y="3062749"/>
            <a:ext cx="1940580" cy="1566401"/>
            <a:chOff x="0" y="-57150"/>
            <a:chExt cx="1026167" cy="828303"/>
          </a:xfrm>
        </p:grpSpPr>
        <p:sp>
          <p:nvSpPr>
            <p:cNvPr id="214" name="Google Shape;214;p24"/>
            <p:cNvSpPr/>
            <p:nvPr/>
          </p:nvSpPr>
          <p:spPr>
            <a:xfrm>
              <a:off x="0" y="0"/>
              <a:ext cx="1026167" cy="771153"/>
            </a:xfrm>
            <a:custGeom>
              <a:rect b="b" l="l" r="r" t="t"/>
              <a:pathLst>
                <a:path extrusionOk="0" h="771153" w="1026167">
                  <a:moveTo>
                    <a:pt x="0" y="0"/>
                  </a:moveTo>
                  <a:lnTo>
                    <a:pt x="1026167" y="0"/>
                  </a:lnTo>
                  <a:lnTo>
                    <a:pt x="1026167" y="771153"/>
                  </a:lnTo>
                  <a:lnTo>
                    <a:pt x="0" y="771153"/>
                  </a:lnTo>
                  <a:close/>
                </a:path>
              </a:pathLst>
            </a:custGeom>
            <a:solidFill>
              <a:srgbClr val="FFFFFF"/>
            </a:solidFill>
            <a:ln>
              <a:noFill/>
            </a:ln>
          </p:spPr>
        </p:sp>
        <p:sp>
          <p:nvSpPr>
            <p:cNvPr id="215" name="Google Shape;215;p24"/>
            <p:cNvSpPr txBox="1"/>
            <p:nvPr/>
          </p:nvSpPr>
          <p:spPr>
            <a:xfrm>
              <a:off x="0" y="-57150"/>
              <a:ext cx="1026167" cy="828303"/>
            </a:xfrm>
            <a:prstGeom prst="rect">
              <a:avLst/>
            </a:prstGeom>
            <a:noFill/>
            <a:ln>
              <a:noFill/>
            </a:ln>
          </p:spPr>
          <p:txBody>
            <a:bodyPr anchorCtr="0" anchor="ctr" bIns="25400" lIns="25400" spcFirstLastPara="1" rIns="25400" wrap="square" tIns="25400">
              <a:noAutofit/>
            </a:bodyPr>
            <a:lstStyle/>
            <a:p>
              <a:pPr indent="0" lvl="0" marL="0" marR="0" rtl="0" algn="ctr">
                <a:lnSpc>
                  <a:spcPct val="203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6" name="Google Shape;216;p24"/>
          <p:cNvSpPr txBox="1"/>
          <p:nvPr/>
        </p:nvSpPr>
        <p:spPr>
          <a:xfrm>
            <a:off x="7535041" y="3389130"/>
            <a:ext cx="1524749" cy="98837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 PICTURE IS WORTH A THOUSAND WORDS</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p25"/>
          <p:cNvGrpSpPr/>
          <p:nvPr/>
        </p:nvGrpSpPr>
        <p:grpSpPr>
          <a:xfrm>
            <a:off x="1027301" y="1532224"/>
            <a:ext cx="2008357" cy="2008358"/>
            <a:chOff x="0" y="0"/>
            <a:chExt cx="812800" cy="812800"/>
          </a:xfrm>
        </p:grpSpPr>
        <p:sp>
          <p:nvSpPr>
            <p:cNvPr id="222" name="Google Shape;22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A23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3" name="Google Shape;223;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4" name="Google Shape;224;p25"/>
          <p:cNvGrpSpPr/>
          <p:nvPr/>
        </p:nvGrpSpPr>
        <p:grpSpPr>
          <a:xfrm>
            <a:off x="3584856" y="1532224"/>
            <a:ext cx="2008357" cy="2008358"/>
            <a:chOff x="0" y="0"/>
            <a:chExt cx="812800" cy="812800"/>
          </a:xfrm>
        </p:grpSpPr>
        <p:sp>
          <p:nvSpPr>
            <p:cNvPr id="225" name="Google Shape;22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A3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6" name="Google Shape;226;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7" name="Google Shape;227;p25"/>
          <p:cNvGrpSpPr/>
          <p:nvPr/>
        </p:nvGrpSpPr>
        <p:grpSpPr>
          <a:xfrm>
            <a:off x="6125377" y="1532224"/>
            <a:ext cx="2008357" cy="2008358"/>
            <a:chOff x="0" y="0"/>
            <a:chExt cx="812800" cy="812800"/>
          </a:xfrm>
        </p:grpSpPr>
        <p:sp>
          <p:nvSpPr>
            <p:cNvPr id="228" name="Google Shape;22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59B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9" name="Google Shape;229;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30" name="Google Shape;230;p25"/>
          <p:cNvPicPr preferRelativeResize="0"/>
          <p:nvPr/>
        </p:nvPicPr>
        <p:blipFill>
          <a:blip r:embed="rId3">
            <a:alphaModFix/>
          </a:blip>
          <a:stretch>
            <a:fillRect/>
          </a:stretch>
        </p:blipFill>
        <p:spPr>
          <a:xfrm>
            <a:off x="1117450" y="1625441"/>
            <a:ext cx="1825500" cy="1822500"/>
          </a:xfrm>
          <a:prstGeom prst="ellipse">
            <a:avLst/>
          </a:prstGeom>
          <a:noFill/>
          <a:ln>
            <a:noFill/>
          </a:ln>
        </p:spPr>
      </p:pic>
      <p:pic>
        <p:nvPicPr>
          <p:cNvPr id="231" name="Google Shape;231;p25"/>
          <p:cNvPicPr preferRelativeResize="0"/>
          <p:nvPr/>
        </p:nvPicPr>
        <p:blipFill>
          <a:blip r:embed="rId4">
            <a:alphaModFix/>
          </a:blip>
          <a:stretch>
            <a:fillRect/>
          </a:stretch>
        </p:blipFill>
        <p:spPr>
          <a:xfrm>
            <a:off x="3667700" y="1622400"/>
            <a:ext cx="1825500" cy="1825500"/>
          </a:xfrm>
          <a:prstGeom prst="ellipse">
            <a:avLst/>
          </a:prstGeom>
          <a:noFill/>
          <a:ln>
            <a:noFill/>
          </a:ln>
        </p:spPr>
      </p:pic>
      <p:pic>
        <p:nvPicPr>
          <p:cNvPr id="232" name="Google Shape;232;p25"/>
          <p:cNvPicPr preferRelativeResize="0"/>
          <p:nvPr/>
        </p:nvPicPr>
        <p:blipFill>
          <a:blip r:embed="rId5">
            <a:alphaModFix/>
          </a:blip>
          <a:stretch>
            <a:fillRect/>
          </a:stretch>
        </p:blipFill>
        <p:spPr>
          <a:xfrm>
            <a:off x="6232550" y="1622400"/>
            <a:ext cx="1823100" cy="1823100"/>
          </a:xfrm>
          <a:prstGeom prst="ellipse">
            <a:avLst/>
          </a:prstGeom>
          <a:noFill/>
          <a:ln>
            <a:noFill/>
          </a:ln>
        </p:spPr>
      </p:pic>
      <p:sp>
        <p:nvSpPr>
          <p:cNvPr id="233" name="Google Shape;233;p25"/>
          <p:cNvSpPr txBox="1"/>
          <p:nvPr/>
        </p:nvSpPr>
        <p:spPr>
          <a:xfrm>
            <a:off x="807220" y="3781530"/>
            <a:ext cx="2414400" cy="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NAME</a:t>
            </a:r>
            <a:endParaRPr sz="700"/>
          </a:p>
          <a:p>
            <a:pPr indent="0" lvl="0" marL="0" marR="0" rtl="0" algn="ct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SURNAME</a:t>
            </a:r>
            <a:endParaRPr sz="700"/>
          </a:p>
        </p:txBody>
      </p:sp>
      <p:sp>
        <p:nvSpPr>
          <p:cNvPr id="234" name="Google Shape;234;p25"/>
          <p:cNvSpPr txBox="1"/>
          <p:nvPr/>
        </p:nvSpPr>
        <p:spPr>
          <a:xfrm>
            <a:off x="3364775" y="3781530"/>
            <a:ext cx="2414400" cy="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NAME</a:t>
            </a:r>
            <a:endParaRPr sz="700"/>
          </a:p>
          <a:p>
            <a:pPr indent="0" lvl="0" marL="0" marR="0" rtl="0" algn="ct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SURNAME</a:t>
            </a:r>
            <a:endParaRPr sz="700"/>
          </a:p>
        </p:txBody>
      </p:sp>
      <p:sp>
        <p:nvSpPr>
          <p:cNvPr id="235" name="Google Shape;235;p25"/>
          <p:cNvSpPr txBox="1"/>
          <p:nvPr/>
        </p:nvSpPr>
        <p:spPr>
          <a:xfrm>
            <a:off x="5922099" y="3781530"/>
            <a:ext cx="2414400" cy="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NAME</a:t>
            </a:r>
            <a:endParaRPr sz="700"/>
          </a:p>
          <a:p>
            <a:pPr indent="0" lvl="0" marL="0" marR="0" rtl="0" algn="ct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SURNAME</a:t>
            </a:r>
            <a:endParaRPr sz="700"/>
          </a:p>
        </p:txBody>
      </p:sp>
      <p:sp>
        <p:nvSpPr>
          <p:cNvPr id="236" name="Google Shape;236;p25"/>
          <p:cNvSpPr txBox="1"/>
          <p:nvPr/>
        </p:nvSpPr>
        <p:spPr>
          <a:xfrm>
            <a:off x="983283" y="4377336"/>
            <a:ext cx="2062200" cy="1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Title</a:t>
            </a:r>
            <a:endParaRPr sz="700"/>
          </a:p>
        </p:txBody>
      </p:sp>
      <p:sp>
        <p:nvSpPr>
          <p:cNvPr id="237" name="Google Shape;237;p25"/>
          <p:cNvSpPr txBox="1"/>
          <p:nvPr/>
        </p:nvSpPr>
        <p:spPr>
          <a:xfrm>
            <a:off x="3540838" y="4377336"/>
            <a:ext cx="2062200" cy="1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Title</a:t>
            </a:r>
            <a:endParaRPr sz="700"/>
          </a:p>
        </p:txBody>
      </p:sp>
      <p:sp>
        <p:nvSpPr>
          <p:cNvPr id="238" name="Google Shape;238;p25"/>
          <p:cNvSpPr txBox="1"/>
          <p:nvPr/>
        </p:nvSpPr>
        <p:spPr>
          <a:xfrm>
            <a:off x="6098162" y="4377336"/>
            <a:ext cx="2062200" cy="1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Title</a:t>
            </a:r>
            <a:endParaRPr sz="700"/>
          </a:p>
        </p:txBody>
      </p:sp>
      <p:sp>
        <p:nvSpPr>
          <p:cNvPr id="239" name="Google Shape;239;p25"/>
          <p:cNvSpPr txBox="1"/>
          <p:nvPr/>
        </p:nvSpPr>
        <p:spPr>
          <a:xfrm>
            <a:off x="1661324" y="556879"/>
            <a:ext cx="5821354" cy="543878"/>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 sz="3500" u="none" cap="none" strike="noStrike">
                <a:solidFill>
                  <a:srgbClr val="000000"/>
                </a:solidFill>
                <a:latin typeface="Lato"/>
                <a:ea typeface="Lato"/>
                <a:cs typeface="Lato"/>
                <a:sym typeface="Lato"/>
              </a:rPr>
              <a:t>MY TEACHERS</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6"/>
          <p:cNvPicPr preferRelativeResize="0"/>
          <p:nvPr/>
        </p:nvPicPr>
        <p:blipFill>
          <a:blip r:embed="rId3">
            <a:alphaModFix/>
          </a:blip>
          <a:stretch>
            <a:fillRect/>
          </a:stretch>
        </p:blipFill>
        <p:spPr>
          <a:xfrm>
            <a:off x="4531819" y="-64806"/>
            <a:ext cx="4271751" cy="9056404"/>
          </a:xfrm>
          <a:prstGeom prst="rect">
            <a:avLst/>
          </a:prstGeom>
          <a:noFill/>
          <a:ln>
            <a:noFill/>
          </a:ln>
        </p:spPr>
      </p:pic>
      <p:grpSp>
        <p:nvGrpSpPr>
          <p:cNvPr id="245" name="Google Shape;245;p26"/>
          <p:cNvGrpSpPr/>
          <p:nvPr/>
        </p:nvGrpSpPr>
        <p:grpSpPr>
          <a:xfrm>
            <a:off x="1141104" y="1689918"/>
            <a:ext cx="3430896" cy="1727928"/>
            <a:chOff x="0" y="-28575"/>
            <a:chExt cx="9149057" cy="4607809"/>
          </a:xfrm>
        </p:grpSpPr>
        <p:sp>
          <p:nvSpPr>
            <p:cNvPr id="246" name="Google Shape;246;p26"/>
            <p:cNvSpPr txBox="1"/>
            <p:nvPr/>
          </p:nvSpPr>
          <p:spPr>
            <a:xfrm>
              <a:off x="50922" y="-28575"/>
              <a:ext cx="9098135" cy="2888615"/>
            </a:xfrm>
            <a:prstGeom prst="rect">
              <a:avLst/>
            </a:prstGeom>
            <a:noFill/>
            <a:ln>
              <a:noFill/>
            </a:ln>
          </p:spPr>
          <p:txBody>
            <a:bodyPr anchorCtr="0" anchor="t" bIns="0" lIns="0" spcFirstLastPara="1" rIns="0" wrap="square" tIns="0">
              <a:spAutoFit/>
            </a:bodyPr>
            <a:lstStyle/>
            <a:p>
              <a:pPr indent="0" lvl="0" marL="0" marR="0" rtl="0" algn="l">
                <a:lnSpc>
                  <a:spcPct val="123003"/>
                </a:lnSpc>
                <a:spcBef>
                  <a:spcPts val="0"/>
                </a:spcBef>
                <a:spcAft>
                  <a:spcPts val="0"/>
                </a:spcAft>
                <a:buNone/>
              </a:pPr>
              <a:r>
                <a:rPr b="0" i="0" lang="en" sz="3500" u="none" cap="none" strike="noStrike">
                  <a:solidFill>
                    <a:srgbClr val="000000"/>
                  </a:solidFill>
                  <a:latin typeface="Lato"/>
                  <a:ea typeface="Lato"/>
                  <a:cs typeface="Lato"/>
                  <a:sym typeface="Lato"/>
                </a:rPr>
                <a:t>THANK YOU!</a:t>
              </a:r>
              <a:endParaRPr sz="700"/>
            </a:p>
          </p:txBody>
        </p:sp>
        <p:sp>
          <p:nvSpPr>
            <p:cNvPr id="247" name="Google Shape;247;p26"/>
            <p:cNvSpPr txBox="1"/>
            <p:nvPr/>
          </p:nvSpPr>
          <p:spPr>
            <a:xfrm>
              <a:off x="0" y="3608434"/>
              <a:ext cx="4803900" cy="970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Lorem ipsum dolor sit amet, consectetur adipiscing elit.</a:t>
              </a:r>
              <a:endParaRPr sz="700"/>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27"/>
          <p:cNvGrpSpPr/>
          <p:nvPr/>
        </p:nvGrpSpPr>
        <p:grpSpPr>
          <a:xfrm>
            <a:off x="387109" y="1070618"/>
            <a:ext cx="2548821" cy="3772491"/>
            <a:chOff x="0" y="-38100"/>
            <a:chExt cx="1342589" cy="1987156"/>
          </a:xfrm>
        </p:grpSpPr>
        <p:sp>
          <p:nvSpPr>
            <p:cNvPr id="253" name="Google Shape;253;p27"/>
            <p:cNvSpPr/>
            <p:nvPr/>
          </p:nvSpPr>
          <p:spPr>
            <a:xfrm>
              <a:off x="0" y="0"/>
              <a:ext cx="1342589" cy="1949056"/>
            </a:xfrm>
            <a:custGeom>
              <a:rect b="b" l="l" r="r" t="t"/>
              <a:pathLst>
                <a:path extrusionOk="0" h="1949056" w="1342589">
                  <a:moveTo>
                    <a:pt x="77455" y="0"/>
                  </a:moveTo>
                  <a:lnTo>
                    <a:pt x="1265134" y="0"/>
                  </a:lnTo>
                  <a:cubicBezTo>
                    <a:pt x="1307911" y="0"/>
                    <a:pt x="1342589" y="34678"/>
                    <a:pt x="1342589" y="77455"/>
                  </a:cubicBezTo>
                  <a:lnTo>
                    <a:pt x="1342589" y="1871601"/>
                  </a:lnTo>
                  <a:cubicBezTo>
                    <a:pt x="1342589" y="1914378"/>
                    <a:pt x="1307911" y="1949056"/>
                    <a:pt x="1265134" y="1949056"/>
                  </a:cubicBezTo>
                  <a:lnTo>
                    <a:pt x="77455" y="1949056"/>
                  </a:lnTo>
                  <a:cubicBezTo>
                    <a:pt x="34678" y="1949056"/>
                    <a:pt x="0" y="1914378"/>
                    <a:pt x="0" y="1871601"/>
                  </a:cubicBezTo>
                  <a:lnTo>
                    <a:pt x="0" y="77455"/>
                  </a:lnTo>
                  <a:cubicBezTo>
                    <a:pt x="0" y="34678"/>
                    <a:pt x="34678" y="0"/>
                    <a:pt x="77455" y="0"/>
                  </a:cubicBezTo>
                  <a:close/>
                </a:path>
              </a:pathLst>
            </a:custGeom>
            <a:solidFill>
              <a:srgbClr val="F5F3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4" name="Google Shape;254;p27"/>
            <p:cNvSpPr txBox="1"/>
            <p:nvPr/>
          </p:nvSpPr>
          <p:spPr>
            <a:xfrm>
              <a:off x="0" y="-38100"/>
              <a:ext cx="1342589" cy="198715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5" name="Google Shape;255;p27"/>
          <p:cNvGrpSpPr/>
          <p:nvPr/>
        </p:nvGrpSpPr>
        <p:grpSpPr>
          <a:xfrm>
            <a:off x="3054992" y="1070618"/>
            <a:ext cx="5756490" cy="3772491"/>
            <a:chOff x="0" y="-38100"/>
            <a:chExt cx="3032225" cy="1987156"/>
          </a:xfrm>
        </p:grpSpPr>
        <p:sp>
          <p:nvSpPr>
            <p:cNvPr id="256" name="Google Shape;256;p27"/>
            <p:cNvSpPr/>
            <p:nvPr/>
          </p:nvSpPr>
          <p:spPr>
            <a:xfrm>
              <a:off x="0" y="0"/>
              <a:ext cx="3032225" cy="1949056"/>
            </a:xfrm>
            <a:custGeom>
              <a:rect b="b" l="l" r="r" t="t"/>
              <a:pathLst>
                <a:path extrusionOk="0" h="1949056" w="3032225">
                  <a:moveTo>
                    <a:pt x="34295" y="0"/>
                  </a:moveTo>
                  <a:lnTo>
                    <a:pt x="2997930" y="0"/>
                  </a:lnTo>
                  <a:cubicBezTo>
                    <a:pt x="3007026" y="0"/>
                    <a:pt x="3015749" y="3613"/>
                    <a:pt x="3022180" y="10045"/>
                  </a:cubicBezTo>
                  <a:cubicBezTo>
                    <a:pt x="3028612" y="16476"/>
                    <a:pt x="3032225" y="25199"/>
                    <a:pt x="3032225" y="34295"/>
                  </a:cubicBezTo>
                  <a:lnTo>
                    <a:pt x="3032225" y="1914761"/>
                  </a:lnTo>
                  <a:cubicBezTo>
                    <a:pt x="3032225" y="1933702"/>
                    <a:pt x="3016871" y="1949056"/>
                    <a:pt x="2997930" y="1949056"/>
                  </a:cubicBezTo>
                  <a:lnTo>
                    <a:pt x="34295" y="1949056"/>
                  </a:lnTo>
                  <a:cubicBezTo>
                    <a:pt x="15354" y="1949056"/>
                    <a:pt x="0" y="1933702"/>
                    <a:pt x="0" y="1914761"/>
                  </a:cubicBezTo>
                  <a:lnTo>
                    <a:pt x="0" y="34295"/>
                  </a:lnTo>
                  <a:cubicBezTo>
                    <a:pt x="0" y="15354"/>
                    <a:pt x="15354" y="0"/>
                    <a:pt x="34295" y="0"/>
                  </a:cubicBezTo>
                  <a:close/>
                </a:path>
              </a:pathLst>
            </a:custGeom>
            <a:solidFill>
              <a:srgbClr val="F5F3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7" name="Google Shape;257;p27"/>
            <p:cNvSpPr txBox="1"/>
            <p:nvPr/>
          </p:nvSpPr>
          <p:spPr>
            <a:xfrm>
              <a:off x="0" y="-38100"/>
              <a:ext cx="3032225" cy="198715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8" name="Google Shape;258;p27"/>
          <p:cNvGrpSpPr/>
          <p:nvPr/>
        </p:nvGrpSpPr>
        <p:grpSpPr>
          <a:xfrm>
            <a:off x="569502" y="1247142"/>
            <a:ext cx="2184034" cy="359784"/>
            <a:chOff x="0" y="-19050"/>
            <a:chExt cx="1150437" cy="189516"/>
          </a:xfrm>
        </p:grpSpPr>
        <p:sp>
          <p:nvSpPr>
            <p:cNvPr id="259" name="Google Shape;259;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0" name="Google Shape;260;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1" name="Google Shape;261;p27"/>
          <p:cNvGrpSpPr/>
          <p:nvPr/>
        </p:nvGrpSpPr>
        <p:grpSpPr>
          <a:xfrm>
            <a:off x="4841220" y="1247142"/>
            <a:ext cx="2184034" cy="359784"/>
            <a:chOff x="0" y="-19050"/>
            <a:chExt cx="1150437" cy="189516"/>
          </a:xfrm>
        </p:grpSpPr>
        <p:sp>
          <p:nvSpPr>
            <p:cNvPr id="262" name="Google Shape;262;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3" name="Google Shape;263;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4" name="Google Shape;264;p27"/>
          <p:cNvGrpSpPr/>
          <p:nvPr/>
        </p:nvGrpSpPr>
        <p:grpSpPr>
          <a:xfrm>
            <a:off x="569502" y="3564341"/>
            <a:ext cx="2184034" cy="359784"/>
            <a:chOff x="0" y="-19050"/>
            <a:chExt cx="1150437" cy="189516"/>
          </a:xfrm>
        </p:grpSpPr>
        <p:sp>
          <p:nvSpPr>
            <p:cNvPr id="265" name="Google Shape;265;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6" name="Google Shape;266;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7" name="Google Shape;267;p27"/>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268" name="Google Shape;268;p27"/>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269" name="Google Shape;269;p27"/>
          <p:cNvSpPr txBox="1"/>
          <p:nvPr/>
        </p:nvSpPr>
        <p:spPr>
          <a:xfrm>
            <a:off x="873885" y="2181217"/>
            <a:ext cx="1575300" cy="9360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 sz="700" u="none" cap="none" strike="noStrike">
                <a:solidFill>
                  <a:srgbClr val="000000"/>
                </a:solidFill>
                <a:latin typeface="Arial"/>
                <a:ea typeface="Arial"/>
                <a:cs typeface="Arial"/>
                <a:sym typeface="Arial"/>
              </a:rPr>
              <a:t>TITLES:</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LATO</a:t>
            </a:r>
            <a:endParaRPr sz="700"/>
          </a:p>
          <a:p>
            <a:pPr indent="0" lvl="0" marL="0" marR="0" rtl="0" algn="ctr">
              <a:lnSpc>
                <a:spcPct val="8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0" i="0" lang="en" sz="700" u="none" cap="none" strike="noStrike">
                <a:solidFill>
                  <a:srgbClr val="000000"/>
                </a:solidFill>
                <a:latin typeface="Arial"/>
                <a:ea typeface="Arial"/>
                <a:cs typeface="Arial"/>
                <a:sym typeface="Arial"/>
              </a:rPr>
              <a:t>HEADERS:</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LATO</a:t>
            </a:r>
            <a:endParaRPr sz="700"/>
          </a:p>
          <a:p>
            <a:pPr indent="0" lvl="0" marL="0" marR="0" rtl="0" algn="ctr">
              <a:lnSpc>
                <a:spcPct val="8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0" i="0" lang="en" sz="700" u="none" cap="none" strike="noStrike">
                <a:solidFill>
                  <a:srgbClr val="000000"/>
                </a:solidFill>
                <a:latin typeface="Arial"/>
                <a:ea typeface="Arial"/>
                <a:cs typeface="Arial"/>
                <a:sym typeface="Arial"/>
              </a:rPr>
              <a:t>BODY COPY:</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NEUE MONTREAL</a:t>
            </a:r>
            <a:endParaRPr sz="700"/>
          </a:p>
        </p:txBody>
      </p:sp>
      <p:grpSp>
        <p:nvGrpSpPr>
          <p:cNvPr id="270" name="Google Shape;270;p27"/>
          <p:cNvGrpSpPr/>
          <p:nvPr/>
        </p:nvGrpSpPr>
        <p:grpSpPr>
          <a:xfrm>
            <a:off x="887647" y="4048637"/>
            <a:ext cx="610687" cy="537898"/>
            <a:chOff x="0" y="-23569"/>
            <a:chExt cx="1628498" cy="1434394"/>
          </a:xfrm>
        </p:grpSpPr>
        <p:grpSp>
          <p:nvGrpSpPr>
            <p:cNvPr id="271" name="Google Shape;271;p27"/>
            <p:cNvGrpSpPr/>
            <p:nvPr/>
          </p:nvGrpSpPr>
          <p:grpSpPr>
            <a:xfrm>
              <a:off x="311446" y="-23569"/>
              <a:ext cx="1005606" cy="1029175"/>
              <a:chOff x="0" y="-19050"/>
              <a:chExt cx="812800" cy="831850"/>
            </a:xfrm>
          </p:grpSpPr>
          <p:sp>
            <p:nvSpPr>
              <p:cNvPr id="272" name="Google Shape;272;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6A3D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4" name="Google Shape;274;p27"/>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#394863</a:t>
              </a:r>
              <a:endParaRPr sz="700"/>
            </a:p>
          </p:txBody>
        </p:sp>
      </p:grpSp>
      <p:grpSp>
        <p:nvGrpSpPr>
          <p:cNvPr id="275" name="Google Shape;275;p27"/>
          <p:cNvGrpSpPr/>
          <p:nvPr/>
        </p:nvGrpSpPr>
        <p:grpSpPr>
          <a:xfrm>
            <a:off x="2239141" y="4048637"/>
            <a:ext cx="610687" cy="537898"/>
            <a:chOff x="0" y="-23569"/>
            <a:chExt cx="1628498" cy="1434394"/>
          </a:xfrm>
        </p:grpSpPr>
        <p:grpSp>
          <p:nvGrpSpPr>
            <p:cNvPr id="276" name="Google Shape;276;p27"/>
            <p:cNvGrpSpPr/>
            <p:nvPr/>
          </p:nvGrpSpPr>
          <p:grpSpPr>
            <a:xfrm>
              <a:off x="311446" y="-23569"/>
              <a:ext cx="1005606" cy="1029175"/>
              <a:chOff x="0" y="-19050"/>
              <a:chExt cx="812800" cy="831850"/>
            </a:xfrm>
          </p:grpSpPr>
          <p:sp>
            <p:nvSpPr>
              <p:cNvPr id="277" name="Google Shape;277;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8" name="Google Shape;278;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9" name="Google Shape;279;p27"/>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#394863</a:t>
              </a:r>
              <a:endParaRPr sz="700"/>
            </a:p>
          </p:txBody>
        </p:sp>
      </p:grpSp>
      <p:grpSp>
        <p:nvGrpSpPr>
          <p:cNvPr id="280" name="Google Shape;280;p27"/>
          <p:cNvGrpSpPr/>
          <p:nvPr/>
        </p:nvGrpSpPr>
        <p:grpSpPr>
          <a:xfrm>
            <a:off x="437148" y="4048637"/>
            <a:ext cx="610687" cy="537898"/>
            <a:chOff x="0" y="-23569"/>
            <a:chExt cx="1628498" cy="1434394"/>
          </a:xfrm>
        </p:grpSpPr>
        <p:grpSp>
          <p:nvGrpSpPr>
            <p:cNvPr id="281" name="Google Shape;281;p27"/>
            <p:cNvGrpSpPr/>
            <p:nvPr/>
          </p:nvGrpSpPr>
          <p:grpSpPr>
            <a:xfrm>
              <a:off x="311446" y="-23569"/>
              <a:ext cx="1005606" cy="1029175"/>
              <a:chOff x="0" y="-19050"/>
              <a:chExt cx="812800" cy="831850"/>
            </a:xfrm>
          </p:grpSpPr>
          <p:sp>
            <p:nvSpPr>
              <p:cNvPr id="282" name="Google Shape;282;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9A23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3" name="Google Shape;283;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4" name="Google Shape;284;p27"/>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#394863</a:t>
              </a:r>
              <a:endParaRPr sz="700"/>
            </a:p>
          </p:txBody>
        </p:sp>
      </p:grpSp>
      <p:grpSp>
        <p:nvGrpSpPr>
          <p:cNvPr id="285" name="Google Shape;285;p27"/>
          <p:cNvGrpSpPr/>
          <p:nvPr/>
        </p:nvGrpSpPr>
        <p:grpSpPr>
          <a:xfrm>
            <a:off x="1338145" y="4048637"/>
            <a:ext cx="610687" cy="537898"/>
            <a:chOff x="0" y="-23569"/>
            <a:chExt cx="1628498" cy="1434394"/>
          </a:xfrm>
        </p:grpSpPr>
        <p:grpSp>
          <p:nvGrpSpPr>
            <p:cNvPr id="286" name="Google Shape;286;p27"/>
            <p:cNvGrpSpPr/>
            <p:nvPr/>
          </p:nvGrpSpPr>
          <p:grpSpPr>
            <a:xfrm>
              <a:off x="311446" y="-23569"/>
              <a:ext cx="1005606" cy="1029175"/>
              <a:chOff x="0" y="-19050"/>
              <a:chExt cx="812800" cy="831850"/>
            </a:xfrm>
          </p:grpSpPr>
          <p:sp>
            <p:nvSpPr>
              <p:cNvPr id="287" name="Google Shape;287;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B59BE"/>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8" name="Google Shape;288;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9" name="Google Shape;289;p27"/>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#E9E9E9</a:t>
              </a:r>
              <a:endParaRPr sz="700"/>
            </a:p>
          </p:txBody>
        </p:sp>
      </p:grpSp>
      <p:grpSp>
        <p:nvGrpSpPr>
          <p:cNvPr id="290" name="Google Shape;290;p27"/>
          <p:cNvGrpSpPr/>
          <p:nvPr/>
        </p:nvGrpSpPr>
        <p:grpSpPr>
          <a:xfrm>
            <a:off x="1788643" y="4048637"/>
            <a:ext cx="610687" cy="537898"/>
            <a:chOff x="0" y="-23569"/>
            <a:chExt cx="1628498" cy="1434394"/>
          </a:xfrm>
        </p:grpSpPr>
        <p:grpSp>
          <p:nvGrpSpPr>
            <p:cNvPr id="291" name="Google Shape;291;p27"/>
            <p:cNvGrpSpPr/>
            <p:nvPr/>
          </p:nvGrpSpPr>
          <p:grpSpPr>
            <a:xfrm>
              <a:off x="311446" y="-23569"/>
              <a:ext cx="1005606" cy="1029175"/>
              <a:chOff x="0" y="-19050"/>
              <a:chExt cx="812800" cy="831850"/>
            </a:xfrm>
          </p:grpSpPr>
          <p:sp>
            <p:nvSpPr>
              <p:cNvPr id="292" name="Google Shape;292;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3" name="Google Shape;293;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94" name="Google Shape;294;p27"/>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#FFFFFF</a:t>
              </a:r>
              <a:endParaRPr sz="700"/>
            </a:p>
          </p:txBody>
        </p:sp>
      </p:grpSp>
      <p:sp>
        <p:nvSpPr>
          <p:cNvPr id="295" name="Google Shape;295;p27"/>
          <p:cNvSpPr txBox="1"/>
          <p:nvPr/>
        </p:nvSpPr>
        <p:spPr>
          <a:xfrm>
            <a:off x="2105002" y="785380"/>
            <a:ext cx="4933995" cy="194999"/>
          </a:xfrm>
          <a:prstGeom prst="rect">
            <a:avLst/>
          </a:prstGeom>
          <a:noFill/>
          <a:ln>
            <a:noFill/>
          </a:ln>
        </p:spPr>
        <p:txBody>
          <a:bodyPr anchorCtr="0" anchor="t" bIns="0" lIns="0" spcFirstLastPara="1" rIns="0" wrap="square" tIns="0">
            <a:spAutoFit/>
          </a:bodyPr>
          <a:lstStyle/>
          <a:p>
            <a:pPr indent="0" lvl="0" marL="0" marR="0" rtl="0" algn="ctr">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Use these design resources in your Canva Presentation.</a:t>
            </a:r>
            <a:endParaRPr sz="700"/>
          </a:p>
        </p:txBody>
      </p:sp>
      <p:sp>
        <p:nvSpPr>
          <p:cNvPr id="296" name="Google Shape;296;p27"/>
          <p:cNvSpPr txBox="1"/>
          <p:nvPr/>
        </p:nvSpPr>
        <p:spPr>
          <a:xfrm>
            <a:off x="5853103" y="4957918"/>
            <a:ext cx="2958379" cy="8351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 sz="600" u="none" cap="none" strike="noStrike">
                <a:solidFill>
                  <a:srgbClr val="FFFFFF"/>
                </a:solidFill>
                <a:latin typeface="Arial"/>
                <a:ea typeface="Arial"/>
                <a:cs typeface="Arial"/>
                <a:sym typeface="Arial"/>
              </a:rPr>
              <a:t>DON'T FORGET TO DELETE THIS PAGE BEFORE PRESENTING. </a:t>
            </a:r>
            <a:endParaRPr sz="700"/>
          </a:p>
        </p:txBody>
      </p:sp>
      <p:sp>
        <p:nvSpPr>
          <p:cNvPr id="297" name="Google Shape;297;p27"/>
          <p:cNvSpPr txBox="1"/>
          <p:nvPr/>
        </p:nvSpPr>
        <p:spPr>
          <a:xfrm>
            <a:off x="2239141" y="253931"/>
            <a:ext cx="4665719" cy="457108"/>
          </a:xfrm>
          <a:prstGeom prst="rect">
            <a:avLst/>
          </a:prstGeom>
          <a:noFill/>
          <a:ln>
            <a:noFill/>
          </a:ln>
        </p:spPr>
        <p:txBody>
          <a:bodyPr anchorCtr="0" anchor="t" bIns="0" lIns="0" spcFirstLastPara="1" rIns="0" wrap="square" tIns="0">
            <a:spAutoFit/>
          </a:bodyPr>
          <a:lstStyle/>
          <a:p>
            <a:pPr indent="0" lvl="1" marL="0" marR="0" rtl="0" algn="ctr">
              <a:lnSpc>
                <a:spcPct val="122988"/>
              </a:lnSpc>
              <a:spcBef>
                <a:spcPts val="0"/>
              </a:spcBef>
              <a:spcAft>
                <a:spcPts val="0"/>
              </a:spcAft>
              <a:buNone/>
            </a:pPr>
            <a:r>
              <a:rPr b="0" i="0" lang="en" sz="3000" u="none" cap="none" strike="noStrike">
                <a:solidFill>
                  <a:srgbClr val="000000"/>
                </a:solidFill>
                <a:latin typeface="Lato"/>
                <a:ea typeface="Lato"/>
                <a:cs typeface="Lato"/>
                <a:sym typeface="Lato"/>
              </a:rPr>
              <a:t>RESOURCE PAGE</a:t>
            </a:r>
            <a:endParaRPr sz="700"/>
          </a:p>
        </p:txBody>
      </p:sp>
      <p:sp>
        <p:nvSpPr>
          <p:cNvPr id="298" name="Google Shape;298;p27"/>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Fonts</a:t>
            </a:r>
            <a:endParaRPr sz="700"/>
          </a:p>
        </p:txBody>
      </p:sp>
      <p:sp>
        <p:nvSpPr>
          <p:cNvPr id="299" name="Google Shape;299;p27"/>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Design Elements</a:t>
            </a:r>
            <a:endParaRPr sz="700"/>
          </a:p>
        </p:txBody>
      </p:sp>
      <p:sp>
        <p:nvSpPr>
          <p:cNvPr id="300" name="Google Shape;300;p27"/>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Colors</a:t>
            </a:r>
            <a:endParaRPr sz="700"/>
          </a:p>
        </p:txBody>
      </p:sp>
      <p:sp>
        <p:nvSpPr>
          <p:cNvPr id="301" name="Google Shape;301;p27"/>
          <p:cNvSpPr/>
          <p:nvPr/>
        </p:nvSpPr>
        <p:spPr>
          <a:xfrm flipH="1">
            <a:off x="3226442" y="3035688"/>
            <a:ext cx="1171485" cy="1686692"/>
          </a:xfrm>
          <a:custGeom>
            <a:rect b="b" l="l" r="r" t="t"/>
            <a:pathLst>
              <a:path extrusionOk="0" h="3373384" w="2342969">
                <a:moveTo>
                  <a:pt x="2342968" y="0"/>
                </a:moveTo>
                <a:lnTo>
                  <a:pt x="0" y="0"/>
                </a:lnTo>
                <a:lnTo>
                  <a:pt x="0" y="3373384"/>
                </a:lnTo>
                <a:lnTo>
                  <a:pt x="2342968" y="3373384"/>
                </a:lnTo>
                <a:lnTo>
                  <a:pt x="2342968" y="0"/>
                </a:lnTo>
                <a:close/>
              </a:path>
            </a:pathLst>
          </a:custGeom>
          <a:blipFill rotWithShape="1">
            <a:blip r:embed="rId3">
              <a:alphaModFix/>
            </a:blip>
            <a:stretch>
              <a:fillRect b="0" l="0" r="0" t="0"/>
            </a:stretch>
          </a:blipFill>
          <a:ln>
            <a:noFill/>
          </a:ln>
        </p:spPr>
      </p:sp>
      <p:sp>
        <p:nvSpPr>
          <p:cNvPr id="302" name="Google Shape;302;p27"/>
          <p:cNvSpPr/>
          <p:nvPr/>
        </p:nvSpPr>
        <p:spPr>
          <a:xfrm>
            <a:off x="3259492" y="1306336"/>
            <a:ext cx="771388" cy="1686692"/>
          </a:xfrm>
          <a:custGeom>
            <a:rect b="b" l="l" r="r" t="t"/>
            <a:pathLst>
              <a:path extrusionOk="0" h="3373384" w="1542776">
                <a:moveTo>
                  <a:pt x="0" y="0"/>
                </a:moveTo>
                <a:lnTo>
                  <a:pt x="1542776" y="0"/>
                </a:lnTo>
                <a:lnTo>
                  <a:pt x="1542776" y="3373384"/>
                </a:lnTo>
                <a:lnTo>
                  <a:pt x="0" y="3373384"/>
                </a:lnTo>
                <a:lnTo>
                  <a:pt x="0" y="0"/>
                </a:lnTo>
                <a:close/>
              </a:path>
            </a:pathLst>
          </a:custGeom>
          <a:blipFill rotWithShape="1">
            <a:blip r:embed="rId4">
              <a:alphaModFix/>
            </a:blip>
            <a:stretch>
              <a:fillRect b="0" l="0" r="0" t="0"/>
            </a:stretch>
          </a:blipFill>
          <a:ln>
            <a:noFill/>
          </a:ln>
        </p:spPr>
      </p:sp>
      <p:sp>
        <p:nvSpPr>
          <p:cNvPr id="303" name="Google Shape;303;p27"/>
          <p:cNvSpPr/>
          <p:nvPr/>
        </p:nvSpPr>
        <p:spPr>
          <a:xfrm flipH="1">
            <a:off x="4189552" y="1283307"/>
            <a:ext cx="797381" cy="1709722"/>
          </a:xfrm>
          <a:custGeom>
            <a:rect b="b" l="l" r="r" t="t"/>
            <a:pathLst>
              <a:path extrusionOk="0" h="3419443" w="1594762">
                <a:moveTo>
                  <a:pt x="1594761" y="0"/>
                </a:moveTo>
                <a:lnTo>
                  <a:pt x="0" y="0"/>
                </a:lnTo>
                <a:lnTo>
                  <a:pt x="0" y="3419443"/>
                </a:lnTo>
                <a:lnTo>
                  <a:pt x="1594761" y="3419443"/>
                </a:lnTo>
                <a:lnTo>
                  <a:pt x="1594761" y="0"/>
                </a:lnTo>
                <a:close/>
              </a:path>
            </a:pathLst>
          </a:custGeom>
          <a:blipFill rotWithShape="1">
            <a:blip r:embed="rId5">
              <a:alphaModFix/>
            </a:blip>
            <a:stretch>
              <a:fillRect b="0" l="0" r="0" t="0"/>
            </a:stretch>
          </a:blipFill>
          <a:ln>
            <a:noFill/>
          </a:ln>
        </p:spPr>
      </p:sp>
      <p:sp>
        <p:nvSpPr>
          <p:cNvPr id="304" name="Google Shape;304;p27"/>
          <p:cNvSpPr/>
          <p:nvPr/>
        </p:nvSpPr>
        <p:spPr>
          <a:xfrm>
            <a:off x="5144095" y="1706938"/>
            <a:ext cx="779861" cy="609516"/>
          </a:xfrm>
          <a:custGeom>
            <a:rect b="b" l="l" r="r" t="t"/>
            <a:pathLst>
              <a:path extrusionOk="0" h="1219032" w="1559722">
                <a:moveTo>
                  <a:pt x="0" y="0"/>
                </a:moveTo>
                <a:lnTo>
                  <a:pt x="1559723" y="0"/>
                </a:lnTo>
                <a:lnTo>
                  <a:pt x="1559723" y="1219032"/>
                </a:lnTo>
                <a:lnTo>
                  <a:pt x="0" y="1219032"/>
                </a:lnTo>
                <a:lnTo>
                  <a:pt x="0" y="0"/>
                </a:lnTo>
                <a:close/>
              </a:path>
            </a:pathLst>
          </a:custGeom>
          <a:blipFill rotWithShape="1">
            <a:blip r:embed="rId6">
              <a:alphaModFix/>
            </a:blip>
            <a:stretch>
              <a:fillRect b="0" l="0" r="0" t="0"/>
            </a:stretch>
          </a:blipFill>
          <a:ln>
            <a:noFill/>
          </a:ln>
        </p:spPr>
      </p:sp>
      <p:sp>
        <p:nvSpPr>
          <p:cNvPr id="305" name="Google Shape;305;p27"/>
          <p:cNvSpPr/>
          <p:nvPr/>
        </p:nvSpPr>
        <p:spPr>
          <a:xfrm>
            <a:off x="6101894" y="2502386"/>
            <a:ext cx="614429" cy="498247"/>
          </a:xfrm>
          <a:custGeom>
            <a:rect b="b" l="l" r="r" t="t"/>
            <a:pathLst>
              <a:path extrusionOk="0" h="996493" w="1228859">
                <a:moveTo>
                  <a:pt x="0" y="0"/>
                </a:moveTo>
                <a:lnTo>
                  <a:pt x="1228858" y="0"/>
                </a:lnTo>
                <a:lnTo>
                  <a:pt x="1228858" y="996492"/>
                </a:lnTo>
                <a:lnTo>
                  <a:pt x="0" y="996492"/>
                </a:lnTo>
                <a:lnTo>
                  <a:pt x="0" y="0"/>
                </a:lnTo>
                <a:close/>
              </a:path>
            </a:pathLst>
          </a:custGeom>
          <a:blipFill rotWithShape="1">
            <a:blip r:embed="rId7">
              <a:alphaModFix/>
            </a:blip>
            <a:stretch>
              <a:fillRect b="0" l="0" r="0" t="0"/>
            </a:stretch>
          </a:blipFill>
          <a:ln>
            <a:noFill/>
          </a:ln>
        </p:spPr>
      </p:sp>
      <p:sp>
        <p:nvSpPr>
          <p:cNvPr id="306" name="Google Shape;306;p27"/>
          <p:cNvSpPr/>
          <p:nvPr/>
        </p:nvSpPr>
        <p:spPr>
          <a:xfrm>
            <a:off x="6031657" y="1776470"/>
            <a:ext cx="677352" cy="470451"/>
          </a:xfrm>
          <a:custGeom>
            <a:rect b="b" l="l" r="r" t="t"/>
            <a:pathLst>
              <a:path extrusionOk="0" h="940903" w="1354704">
                <a:moveTo>
                  <a:pt x="0" y="0"/>
                </a:moveTo>
                <a:lnTo>
                  <a:pt x="1354704" y="0"/>
                </a:lnTo>
                <a:lnTo>
                  <a:pt x="1354704" y="940904"/>
                </a:lnTo>
                <a:lnTo>
                  <a:pt x="0" y="940904"/>
                </a:lnTo>
                <a:lnTo>
                  <a:pt x="0" y="0"/>
                </a:lnTo>
                <a:close/>
              </a:path>
            </a:pathLst>
          </a:custGeom>
          <a:blipFill rotWithShape="1">
            <a:blip r:embed="rId8">
              <a:alphaModFix/>
            </a:blip>
            <a:stretch>
              <a:fillRect b="0" l="0" r="0" t="0"/>
            </a:stretch>
          </a:blipFill>
          <a:ln>
            <a:noFill/>
          </a:ln>
        </p:spPr>
      </p:sp>
      <p:sp>
        <p:nvSpPr>
          <p:cNvPr id="307" name="Google Shape;307;p27"/>
          <p:cNvSpPr/>
          <p:nvPr/>
        </p:nvSpPr>
        <p:spPr>
          <a:xfrm>
            <a:off x="5231773" y="2473436"/>
            <a:ext cx="604505" cy="556145"/>
          </a:xfrm>
          <a:custGeom>
            <a:rect b="b" l="l" r="r" t="t"/>
            <a:pathLst>
              <a:path extrusionOk="0" h="1112289" w="1209010">
                <a:moveTo>
                  <a:pt x="0" y="0"/>
                </a:moveTo>
                <a:lnTo>
                  <a:pt x="1209009" y="0"/>
                </a:lnTo>
                <a:lnTo>
                  <a:pt x="1209009" y="1112289"/>
                </a:lnTo>
                <a:lnTo>
                  <a:pt x="0" y="1112289"/>
                </a:lnTo>
                <a:lnTo>
                  <a:pt x="0" y="0"/>
                </a:lnTo>
                <a:close/>
              </a:path>
            </a:pathLst>
          </a:custGeom>
          <a:blipFill rotWithShape="1">
            <a:blip r:embed="rId9">
              <a:alphaModFix/>
            </a:blip>
            <a:stretch>
              <a:fillRect b="0" l="0" r="0" t="0"/>
            </a:stretch>
          </a:blipFill>
          <a:ln>
            <a:noFill/>
          </a:ln>
        </p:spPr>
      </p:sp>
      <p:sp>
        <p:nvSpPr>
          <p:cNvPr id="308" name="Google Shape;308;p27"/>
          <p:cNvSpPr/>
          <p:nvPr/>
        </p:nvSpPr>
        <p:spPr>
          <a:xfrm>
            <a:off x="4688439" y="3011750"/>
            <a:ext cx="799603" cy="1699921"/>
          </a:xfrm>
          <a:custGeom>
            <a:rect b="b" l="l" r="r" t="t"/>
            <a:pathLst>
              <a:path extrusionOk="0" h="3399841" w="1599207">
                <a:moveTo>
                  <a:pt x="0" y="0"/>
                </a:moveTo>
                <a:lnTo>
                  <a:pt x="1599207" y="0"/>
                </a:lnTo>
                <a:lnTo>
                  <a:pt x="1599207" y="3399841"/>
                </a:lnTo>
                <a:lnTo>
                  <a:pt x="0" y="3399841"/>
                </a:lnTo>
                <a:lnTo>
                  <a:pt x="0" y="0"/>
                </a:lnTo>
                <a:close/>
              </a:path>
            </a:pathLst>
          </a:custGeom>
          <a:blipFill rotWithShape="1">
            <a:blip r:embed="rId10">
              <a:alphaModFix/>
            </a:blip>
            <a:stretch>
              <a:fillRect b="0" l="0" r="0" t="0"/>
            </a:stretch>
          </a:blipFill>
          <a:ln>
            <a:noFill/>
          </a:ln>
        </p:spPr>
      </p:sp>
      <p:sp>
        <p:nvSpPr>
          <p:cNvPr id="309" name="Google Shape;309;p27"/>
          <p:cNvSpPr/>
          <p:nvPr/>
        </p:nvSpPr>
        <p:spPr>
          <a:xfrm rot="-535669">
            <a:off x="6910523" y="2031649"/>
            <a:ext cx="661877" cy="883575"/>
          </a:xfrm>
          <a:custGeom>
            <a:rect b="b" l="l" r="r" t="t"/>
            <a:pathLst>
              <a:path extrusionOk="0" h="1767149" w="1323755">
                <a:moveTo>
                  <a:pt x="0" y="0"/>
                </a:moveTo>
                <a:lnTo>
                  <a:pt x="1323755" y="0"/>
                </a:lnTo>
                <a:lnTo>
                  <a:pt x="1323755" y="1767149"/>
                </a:lnTo>
                <a:lnTo>
                  <a:pt x="0" y="1767149"/>
                </a:lnTo>
                <a:lnTo>
                  <a:pt x="0" y="0"/>
                </a:lnTo>
                <a:close/>
              </a:path>
            </a:pathLst>
          </a:custGeom>
          <a:blipFill rotWithShape="1">
            <a:blip r:embed="rId11">
              <a:alphaModFix/>
            </a:blip>
            <a:stretch>
              <a:fillRect b="0" l="0" r="0" t="0"/>
            </a:stretch>
          </a:blipFill>
          <a:ln>
            <a:noFill/>
          </a:ln>
        </p:spPr>
      </p:sp>
      <p:sp>
        <p:nvSpPr>
          <p:cNvPr id="310" name="Google Shape;310;p27"/>
          <p:cNvSpPr/>
          <p:nvPr/>
        </p:nvSpPr>
        <p:spPr>
          <a:xfrm flipH="1">
            <a:off x="7636952" y="1309038"/>
            <a:ext cx="855049" cy="944332"/>
          </a:xfrm>
          <a:custGeom>
            <a:rect b="b" l="l" r="r" t="t"/>
            <a:pathLst>
              <a:path extrusionOk="0" h="1888663" w="1710098">
                <a:moveTo>
                  <a:pt x="1710098" y="0"/>
                </a:moveTo>
                <a:lnTo>
                  <a:pt x="0" y="0"/>
                </a:lnTo>
                <a:lnTo>
                  <a:pt x="0" y="1888663"/>
                </a:lnTo>
                <a:lnTo>
                  <a:pt x="1710098" y="1888663"/>
                </a:lnTo>
                <a:lnTo>
                  <a:pt x="1710098" y="0"/>
                </a:lnTo>
                <a:close/>
              </a:path>
            </a:pathLst>
          </a:custGeom>
          <a:blipFill rotWithShape="1">
            <a:blip r:embed="rId12">
              <a:alphaModFix/>
            </a:blip>
            <a:stretch>
              <a:fillRect b="0" l="0" r="0" t="0"/>
            </a:stretch>
          </a:blipFill>
          <a:ln>
            <a:noFill/>
          </a:ln>
        </p:spPr>
      </p:sp>
      <p:sp>
        <p:nvSpPr>
          <p:cNvPr id="311" name="Google Shape;311;p27"/>
          <p:cNvSpPr/>
          <p:nvPr/>
        </p:nvSpPr>
        <p:spPr>
          <a:xfrm>
            <a:off x="7708747" y="2394105"/>
            <a:ext cx="907374" cy="994135"/>
          </a:xfrm>
          <a:custGeom>
            <a:rect b="b" l="l" r="r" t="t"/>
            <a:pathLst>
              <a:path extrusionOk="0" h="1988271" w="1814749">
                <a:moveTo>
                  <a:pt x="0" y="0"/>
                </a:moveTo>
                <a:lnTo>
                  <a:pt x="1814749" y="0"/>
                </a:lnTo>
                <a:lnTo>
                  <a:pt x="1814749" y="1988270"/>
                </a:lnTo>
                <a:lnTo>
                  <a:pt x="0" y="1988270"/>
                </a:lnTo>
                <a:lnTo>
                  <a:pt x="0" y="0"/>
                </a:lnTo>
                <a:close/>
              </a:path>
            </a:pathLst>
          </a:custGeom>
          <a:blipFill rotWithShape="1">
            <a:blip r:embed="rId13">
              <a:alphaModFix/>
            </a:blip>
            <a:stretch>
              <a:fillRect b="0" l="0" r="0" t="0"/>
            </a:stretch>
          </a:blipFill>
          <a:ln>
            <a:noFill/>
          </a:ln>
        </p:spPr>
      </p:sp>
      <p:sp>
        <p:nvSpPr>
          <p:cNvPr id="312" name="Google Shape;312;p27"/>
          <p:cNvSpPr/>
          <p:nvPr/>
        </p:nvSpPr>
        <p:spPr>
          <a:xfrm>
            <a:off x="5853103" y="3089742"/>
            <a:ext cx="637265" cy="1632638"/>
          </a:xfrm>
          <a:custGeom>
            <a:rect b="b" l="l" r="r" t="t"/>
            <a:pathLst>
              <a:path extrusionOk="0" h="3265275" w="1274529">
                <a:moveTo>
                  <a:pt x="0" y="0"/>
                </a:moveTo>
                <a:lnTo>
                  <a:pt x="1274529" y="0"/>
                </a:lnTo>
                <a:lnTo>
                  <a:pt x="1274529" y="3265276"/>
                </a:lnTo>
                <a:lnTo>
                  <a:pt x="0" y="3265276"/>
                </a:lnTo>
                <a:lnTo>
                  <a:pt x="0" y="0"/>
                </a:lnTo>
                <a:close/>
              </a:path>
            </a:pathLst>
          </a:custGeom>
          <a:blipFill rotWithShape="1">
            <a:blip r:embed="rId14">
              <a:alphaModFix/>
            </a:blip>
            <a:stretch>
              <a:fillRect b="0" l="0" r="0" t="0"/>
            </a:stretch>
          </a:blipFill>
          <a:ln>
            <a:noFill/>
          </a:ln>
        </p:spPr>
      </p:sp>
      <p:sp>
        <p:nvSpPr>
          <p:cNvPr id="313" name="Google Shape;313;p27"/>
          <p:cNvSpPr/>
          <p:nvPr/>
        </p:nvSpPr>
        <p:spPr>
          <a:xfrm>
            <a:off x="6645837" y="3072560"/>
            <a:ext cx="786321" cy="1667000"/>
          </a:xfrm>
          <a:custGeom>
            <a:rect b="b" l="l" r="r" t="t"/>
            <a:pathLst>
              <a:path extrusionOk="0" h="3334001" w="1572642">
                <a:moveTo>
                  <a:pt x="0" y="0"/>
                </a:moveTo>
                <a:lnTo>
                  <a:pt x="1572642" y="0"/>
                </a:lnTo>
                <a:lnTo>
                  <a:pt x="1572642" y="3334002"/>
                </a:lnTo>
                <a:lnTo>
                  <a:pt x="0" y="3334002"/>
                </a:lnTo>
                <a:lnTo>
                  <a:pt x="0" y="0"/>
                </a:lnTo>
                <a:close/>
              </a:path>
            </a:pathLst>
          </a:custGeom>
          <a:blipFill rotWithShape="1">
            <a:blip r:embed="rId15">
              <a:alphaModFix/>
            </a:blip>
            <a:stretch>
              <a:fillRect b="0" l="0" r="0" t="0"/>
            </a:stretch>
          </a:blipFill>
          <a:ln>
            <a:noFill/>
          </a:ln>
        </p:spPr>
      </p:sp>
      <p:sp>
        <p:nvSpPr>
          <p:cNvPr id="314" name="Google Shape;314;p27"/>
          <p:cNvSpPr/>
          <p:nvPr/>
        </p:nvSpPr>
        <p:spPr>
          <a:xfrm rot="-2121083">
            <a:off x="7726086" y="3475593"/>
            <a:ext cx="872695" cy="1246707"/>
          </a:xfrm>
          <a:custGeom>
            <a:rect b="b" l="l" r="r" t="t"/>
            <a:pathLst>
              <a:path extrusionOk="0" h="2493414" w="1745390">
                <a:moveTo>
                  <a:pt x="0" y="0"/>
                </a:moveTo>
                <a:lnTo>
                  <a:pt x="1745390" y="0"/>
                </a:lnTo>
                <a:lnTo>
                  <a:pt x="1745390" y="2493415"/>
                </a:lnTo>
                <a:lnTo>
                  <a:pt x="0" y="2493415"/>
                </a:lnTo>
                <a:lnTo>
                  <a:pt x="0" y="0"/>
                </a:lnTo>
                <a:close/>
              </a:path>
            </a:pathLst>
          </a:custGeom>
          <a:blipFill rotWithShape="1">
            <a:blip r:embed="rId1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grpSp>
        <p:nvGrpSpPr>
          <p:cNvPr id="319" name="Google Shape;319;p28"/>
          <p:cNvGrpSpPr/>
          <p:nvPr/>
        </p:nvGrpSpPr>
        <p:grpSpPr>
          <a:xfrm>
            <a:off x="2997636" y="1278016"/>
            <a:ext cx="3148728" cy="1323889"/>
            <a:chOff x="0" y="-38100"/>
            <a:chExt cx="1658589" cy="697357"/>
          </a:xfrm>
        </p:grpSpPr>
        <p:sp>
          <p:nvSpPr>
            <p:cNvPr id="320" name="Google Shape;320;p28"/>
            <p:cNvSpPr/>
            <p:nvPr/>
          </p:nvSpPr>
          <p:spPr>
            <a:xfrm>
              <a:off x="0" y="0"/>
              <a:ext cx="1658589" cy="659257"/>
            </a:xfrm>
            <a:custGeom>
              <a:rect b="b" l="l" r="r" t="t"/>
              <a:pathLst>
                <a:path extrusionOk="0" h="659257" w="1658589">
                  <a:moveTo>
                    <a:pt x="62698" y="0"/>
                  </a:moveTo>
                  <a:lnTo>
                    <a:pt x="1595891" y="0"/>
                  </a:lnTo>
                  <a:cubicBezTo>
                    <a:pt x="1612520" y="0"/>
                    <a:pt x="1628467" y="6606"/>
                    <a:pt x="1640225" y="18364"/>
                  </a:cubicBezTo>
                  <a:cubicBezTo>
                    <a:pt x="1651984" y="30122"/>
                    <a:pt x="1658589" y="46069"/>
                    <a:pt x="1658589" y="62698"/>
                  </a:cubicBezTo>
                  <a:lnTo>
                    <a:pt x="1658589" y="596559"/>
                  </a:lnTo>
                  <a:cubicBezTo>
                    <a:pt x="1658589" y="631186"/>
                    <a:pt x="1630518" y="659257"/>
                    <a:pt x="1595891" y="659257"/>
                  </a:cubicBezTo>
                  <a:lnTo>
                    <a:pt x="62698" y="659257"/>
                  </a:lnTo>
                  <a:cubicBezTo>
                    <a:pt x="28071" y="659257"/>
                    <a:pt x="0" y="631186"/>
                    <a:pt x="0" y="596559"/>
                  </a:cubicBezTo>
                  <a:lnTo>
                    <a:pt x="0" y="62698"/>
                  </a:lnTo>
                  <a:cubicBezTo>
                    <a:pt x="0" y="28071"/>
                    <a:pt x="28071" y="0"/>
                    <a:pt x="62698" y="0"/>
                  </a:cubicBezTo>
                  <a:close/>
                </a:path>
              </a:pathLst>
            </a:custGeom>
            <a:solidFill>
              <a:srgbClr val="F5F3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1" name="Google Shape;321;p28"/>
            <p:cNvSpPr txBox="1"/>
            <p:nvPr/>
          </p:nvSpPr>
          <p:spPr>
            <a:xfrm>
              <a:off x="0" y="-38100"/>
              <a:ext cx="1658589" cy="69735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2" name="Google Shape;322;p28"/>
          <p:cNvSpPr/>
          <p:nvPr/>
        </p:nvSpPr>
        <p:spPr>
          <a:xfrm>
            <a:off x="3389498" y="1561432"/>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323" name="Google Shape;323;p28"/>
          <p:cNvGrpSpPr/>
          <p:nvPr/>
        </p:nvGrpSpPr>
        <p:grpSpPr>
          <a:xfrm>
            <a:off x="2997636" y="2815324"/>
            <a:ext cx="3148728" cy="1323889"/>
            <a:chOff x="0" y="-38100"/>
            <a:chExt cx="1658589" cy="697357"/>
          </a:xfrm>
        </p:grpSpPr>
        <p:sp>
          <p:nvSpPr>
            <p:cNvPr id="324" name="Google Shape;324;p28"/>
            <p:cNvSpPr/>
            <p:nvPr/>
          </p:nvSpPr>
          <p:spPr>
            <a:xfrm>
              <a:off x="0" y="0"/>
              <a:ext cx="1658589" cy="659257"/>
            </a:xfrm>
            <a:custGeom>
              <a:rect b="b" l="l" r="r" t="t"/>
              <a:pathLst>
                <a:path extrusionOk="0" h="659257" w="1658589">
                  <a:moveTo>
                    <a:pt x="62698" y="0"/>
                  </a:moveTo>
                  <a:lnTo>
                    <a:pt x="1595891" y="0"/>
                  </a:lnTo>
                  <a:cubicBezTo>
                    <a:pt x="1612520" y="0"/>
                    <a:pt x="1628467" y="6606"/>
                    <a:pt x="1640225" y="18364"/>
                  </a:cubicBezTo>
                  <a:cubicBezTo>
                    <a:pt x="1651984" y="30122"/>
                    <a:pt x="1658589" y="46069"/>
                    <a:pt x="1658589" y="62698"/>
                  </a:cubicBezTo>
                  <a:lnTo>
                    <a:pt x="1658589" y="596559"/>
                  </a:lnTo>
                  <a:cubicBezTo>
                    <a:pt x="1658589" y="631186"/>
                    <a:pt x="1630518" y="659257"/>
                    <a:pt x="1595891" y="659257"/>
                  </a:cubicBezTo>
                  <a:lnTo>
                    <a:pt x="62698" y="659257"/>
                  </a:lnTo>
                  <a:cubicBezTo>
                    <a:pt x="28071" y="659257"/>
                    <a:pt x="0" y="631186"/>
                    <a:pt x="0" y="596559"/>
                  </a:cubicBezTo>
                  <a:lnTo>
                    <a:pt x="0" y="62698"/>
                  </a:lnTo>
                  <a:cubicBezTo>
                    <a:pt x="0" y="28071"/>
                    <a:pt x="28071" y="0"/>
                    <a:pt x="62698" y="0"/>
                  </a:cubicBezTo>
                  <a:close/>
                </a:path>
              </a:pathLst>
            </a:custGeom>
            <a:solidFill>
              <a:srgbClr val="F5F3F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5" name="Google Shape;325;p28"/>
            <p:cNvSpPr txBox="1"/>
            <p:nvPr/>
          </p:nvSpPr>
          <p:spPr>
            <a:xfrm>
              <a:off x="0" y="-38100"/>
              <a:ext cx="1658589" cy="69735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6" name="Google Shape;326;p28"/>
          <p:cNvSpPr txBox="1"/>
          <p:nvPr/>
        </p:nvSpPr>
        <p:spPr>
          <a:xfrm>
            <a:off x="1688740" y="774347"/>
            <a:ext cx="5766520" cy="194998"/>
          </a:xfrm>
          <a:prstGeom prst="rect">
            <a:avLst/>
          </a:prstGeom>
          <a:noFill/>
          <a:ln>
            <a:noFill/>
          </a:ln>
        </p:spPr>
        <p:txBody>
          <a:bodyPr anchorCtr="0" anchor="t" bIns="0" lIns="0" spcFirstLastPara="1" rIns="0" wrap="square" tIns="0">
            <a:spAutoFit/>
          </a:bodyPr>
          <a:lstStyle/>
          <a:p>
            <a:pPr indent="0" lvl="0" marL="0" marR="0" rtl="0" algn="ctr">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This presentation template is free for everyone to use thanks to the following:</a:t>
            </a:r>
            <a:endParaRPr sz="700"/>
          </a:p>
        </p:txBody>
      </p:sp>
      <p:sp>
        <p:nvSpPr>
          <p:cNvPr id="327" name="Google Shape;327;p28"/>
          <p:cNvSpPr txBox="1"/>
          <p:nvPr/>
        </p:nvSpPr>
        <p:spPr>
          <a:xfrm>
            <a:off x="2670595" y="4513746"/>
            <a:ext cx="3802811" cy="292036"/>
          </a:xfrm>
          <a:prstGeom prst="rect">
            <a:avLst/>
          </a:prstGeom>
          <a:noFill/>
          <a:ln>
            <a:noFill/>
          </a:ln>
        </p:spPr>
        <p:txBody>
          <a:bodyPr anchorCtr="0" anchor="t" bIns="0" lIns="0" spcFirstLastPara="1" rIns="0" wrap="square" tIns="0">
            <a:spAutoFit/>
          </a:bodyPr>
          <a:lstStyle/>
          <a:p>
            <a:pPr indent="0" lvl="1" marL="0" marR="0" rtl="0" algn="ctr">
              <a:lnSpc>
                <a:spcPct val="122991"/>
              </a:lnSpc>
              <a:spcBef>
                <a:spcPts val="0"/>
              </a:spcBef>
              <a:spcAft>
                <a:spcPts val="0"/>
              </a:spcAft>
              <a:buNone/>
            </a:pPr>
            <a:r>
              <a:rPr b="0" i="0" lang="en" sz="1900" u="none" cap="none" strike="noStrike">
                <a:solidFill>
                  <a:srgbClr val="000000"/>
                </a:solidFill>
                <a:latin typeface="Lato"/>
                <a:ea typeface="Lato"/>
                <a:cs typeface="Lato"/>
                <a:sym typeface="Lato"/>
              </a:rPr>
              <a:t>HAPPY DESIGNING!</a:t>
            </a:r>
            <a:endParaRPr sz="700"/>
          </a:p>
        </p:txBody>
      </p:sp>
      <p:sp>
        <p:nvSpPr>
          <p:cNvPr id="328" name="Google Shape;328;p28"/>
          <p:cNvSpPr txBox="1"/>
          <p:nvPr/>
        </p:nvSpPr>
        <p:spPr>
          <a:xfrm>
            <a:off x="2105002" y="2269526"/>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329" name="Google Shape;329;p28"/>
          <p:cNvSpPr txBox="1"/>
          <p:nvPr/>
        </p:nvSpPr>
        <p:spPr>
          <a:xfrm>
            <a:off x="2105002" y="3621780"/>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330" name="Google Shape;330;p28"/>
          <p:cNvSpPr txBox="1"/>
          <p:nvPr/>
        </p:nvSpPr>
        <p:spPr>
          <a:xfrm>
            <a:off x="2470665" y="257683"/>
            <a:ext cx="4202671" cy="455867"/>
          </a:xfrm>
          <a:prstGeom prst="rect">
            <a:avLst/>
          </a:prstGeom>
          <a:noFill/>
          <a:ln>
            <a:noFill/>
          </a:ln>
        </p:spPr>
        <p:txBody>
          <a:bodyPr anchorCtr="0" anchor="t" bIns="0" lIns="0" spcFirstLastPara="1" rIns="0" wrap="square" tIns="0">
            <a:spAutoFit/>
          </a:bodyPr>
          <a:lstStyle/>
          <a:p>
            <a:pPr indent="0" lvl="1" marL="0" marR="0" rtl="0" algn="ctr">
              <a:lnSpc>
                <a:spcPct val="122988"/>
              </a:lnSpc>
              <a:spcBef>
                <a:spcPts val="0"/>
              </a:spcBef>
              <a:spcAft>
                <a:spcPts val="0"/>
              </a:spcAft>
              <a:buNone/>
            </a:pPr>
            <a:r>
              <a:rPr b="0" i="0" lang="en" sz="3000" u="none" cap="none" strike="noStrike">
                <a:solidFill>
                  <a:srgbClr val="000000"/>
                </a:solidFill>
                <a:latin typeface="Lato"/>
                <a:ea typeface="Lato"/>
                <a:cs typeface="Lato"/>
                <a:sym typeface="Lato"/>
              </a:rPr>
              <a:t>CREDITS</a:t>
            </a:r>
            <a:endParaRPr sz="700"/>
          </a:p>
        </p:txBody>
      </p:sp>
      <p:sp>
        <p:nvSpPr>
          <p:cNvPr id="331" name="Google Shape;331;p28"/>
          <p:cNvSpPr txBox="1"/>
          <p:nvPr/>
        </p:nvSpPr>
        <p:spPr>
          <a:xfrm>
            <a:off x="3055013" y="3255546"/>
            <a:ext cx="3033973" cy="3090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2"/>
          <p:cNvPicPr preferRelativeResize="0"/>
          <p:nvPr/>
        </p:nvPicPr>
        <p:blipFill>
          <a:blip r:embed="rId3">
            <a:alphaModFix/>
          </a:blip>
          <a:stretch>
            <a:fillRect/>
          </a:stretch>
        </p:blipFill>
        <p:spPr>
          <a:xfrm>
            <a:off x="5738325" y="-365995"/>
            <a:ext cx="3749150" cy="8194519"/>
          </a:xfrm>
          <a:prstGeom prst="rect">
            <a:avLst/>
          </a:prstGeom>
          <a:noFill/>
          <a:ln>
            <a:noFill/>
          </a:ln>
        </p:spPr>
      </p:pic>
      <p:sp>
        <p:nvSpPr>
          <p:cNvPr id="65" name="Google Shape;65;p12"/>
          <p:cNvSpPr txBox="1"/>
          <p:nvPr/>
        </p:nvSpPr>
        <p:spPr>
          <a:xfrm>
            <a:off x="603794" y="500063"/>
            <a:ext cx="5211600" cy="126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100" u="none" cap="none" strike="noStrike">
                <a:solidFill>
                  <a:srgbClr val="000000"/>
                </a:solidFill>
                <a:latin typeface="Lato"/>
                <a:ea typeface="Lato"/>
                <a:cs typeface="Lato"/>
                <a:sym typeface="Lato"/>
              </a:rPr>
              <a:t>ADD AN</a:t>
            </a:r>
            <a:endParaRPr sz="700"/>
          </a:p>
          <a:p>
            <a:pPr indent="0" lvl="0" marL="0" marR="0" rtl="0" algn="l">
              <a:lnSpc>
                <a:spcPct val="100000"/>
              </a:lnSpc>
              <a:spcBef>
                <a:spcPts val="0"/>
              </a:spcBef>
              <a:spcAft>
                <a:spcPts val="0"/>
              </a:spcAft>
              <a:buNone/>
            </a:pPr>
            <a:r>
              <a:rPr b="0" i="0" lang="en" sz="4100" u="none" cap="none" strike="noStrike">
                <a:solidFill>
                  <a:srgbClr val="000000"/>
                </a:solidFill>
                <a:latin typeface="Lato"/>
                <a:ea typeface="Lato"/>
                <a:cs typeface="Lato"/>
                <a:sym typeface="Lato"/>
              </a:rPr>
              <a:t>AGENDA PAGE</a:t>
            </a:r>
            <a:endParaRPr sz="700"/>
          </a:p>
        </p:txBody>
      </p:sp>
      <p:sp>
        <p:nvSpPr>
          <p:cNvPr id="66" name="Google Shape;66;p12"/>
          <p:cNvSpPr txBox="1"/>
          <p:nvPr/>
        </p:nvSpPr>
        <p:spPr>
          <a:xfrm>
            <a:off x="514350" y="2398715"/>
            <a:ext cx="2122200" cy="5172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WRITE AN </a:t>
            </a:r>
            <a:endParaRPr b="0" i="0" sz="1400" u="none" cap="none" strike="noStrike">
              <a:solidFill>
                <a:srgbClr val="000000"/>
              </a:solidFill>
              <a:latin typeface="Lato"/>
              <a:ea typeface="Lato"/>
              <a:cs typeface="Lato"/>
              <a:sym typeface="Lato"/>
            </a:endParaRPr>
          </a:p>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AGENDA HERE.</a:t>
            </a:r>
            <a:endParaRPr sz="700"/>
          </a:p>
        </p:txBody>
      </p:sp>
      <p:sp>
        <p:nvSpPr>
          <p:cNvPr id="67" name="Google Shape;67;p12"/>
          <p:cNvSpPr txBox="1"/>
          <p:nvPr/>
        </p:nvSpPr>
        <p:spPr>
          <a:xfrm>
            <a:off x="514350" y="3236571"/>
            <a:ext cx="2122200" cy="5172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WRITE AN </a:t>
            </a:r>
            <a:endParaRPr b="0" i="0" sz="1400" u="none" cap="none" strike="noStrike">
              <a:solidFill>
                <a:srgbClr val="000000"/>
              </a:solidFill>
              <a:latin typeface="Lato"/>
              <a:ea typeface="Lato"/>
              <a:cs typeface="Lato"/>
              <a:sym typeface="Lato"/>
            </a:endParaRPr>
          </a:p>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AGENDA HERE.</a:t>
            </a:r>
            <a:endParaRPr sz="700"/>
          </a:p>
        </p:txBody>
      </p:sp>
      <p:sp>
        <p:nvSpPr>
          <p:cNvPr id="68" name="Google Shape;68;p12"/>
          <p:cNvSpPr txBox="1"/>
          <p:nvPr/>
        </p:nvSpPr>
        <p:spPr>
          <a:xfrm>
            <a:off x="3268417" y="2398715"/>
            <a:ext cx="2122200" cy="5172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WRITE AN </a:t>
            </a:r>
            <a:endParaRPr b="0" i="0" sz="1400" u="none" cap="none" strike="noStrike">
              <a:solidFill>
                <a:srgbClr val="000000"/>
              </a:solidFill>
              <a:latin typeface="Lato"/>
              <a:ea typeface="Lato"/>
              <a:cs typeface="Lato"/>
              <a:sym typeface="Lato"/>
            </a:endParaRPr>
          </a:p>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AGENDA HERE.</a:t>
            </a:r>
            <a:endParaRPr sz="700"/>
          </a:p>
        </p:txBody>
      </p:sp>
      <p:sp>
        <p:nvSpPr>
          <p:cNvPr id="69" name="Google Shape;69;p12"/>
          <p:cNvSpPr txBox="1"/>
          <p:nvPr/>
        </p:nvSpPr>
        <p:spPr>
          <a:xfrm>
            <a:off x="3268417" y="3236571"/>
            <a:ext cx="2122200" cy="5172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WRITE AN </a:t>
            </a:r>
            <a:endParaRPr b="0" i="0" sz="1400" u="none" cap="none" strike="noStrike">
              <a:solidFill>
                <a:srgbClr val="000000"/>
              </a:solidFill>
              <a:latin typeface="Lato"/>
              <a:ea typeface="Lato"/>
              <a:cs typeface="Lato"/>
              <a:sym typeface="Lato"/>
            </a:endParaRPr>
          </a:p>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AGENDA HERE.</a:t>
            </a:r>
            <a:endParaRPr sz="700"/>
          </a:p>
        </p:txBody>
      </p:sp>
      <p:sp>
        <p:nvSpPr>
          <p:cNvPr id="70" name="Google Shape;70;p12"/>
          <p:cNvSpPr txBox="1"/>
          <p:nvPr/>
        </p:nvSpPr>
        <p:spPr>
          <a:xfrm>
            <a:off x="514350" y="4074429"/>
            <a:ext cx="2122200" cy="5172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WRITE AN </a:t>
            </a:r>
            <a:endParaRPr b="0" i="0" sz="1400" u="none" cap="none" strike="noStrike">
              <a:solidFill>
                <a:srgbClr val="000000"/>
              </a:solidFill>
              <a:latin typeface="Lato"/>
              <a:ea typeface="Lato"/>
              <a:cs typeface="Lato"/>
              <a:sym typeface="Lato"/>
            </a:endParaRPr>
          </a:p>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AGENDA HERE.</a:t>
            </a:r>
            <a:endParaRPr sz="700"/>
          </a:p>
        </p:txBody>
      </p:sp>
      <p:sp>
        <p:nvSpPr>
          <p:cNvPr id="71" name="Google Shape;71;p12"/>
          <p:cNvSpPr txBox="1"/>
          <p:nvPr/>
        </p:nvSpPr>
        <p:spPr>
          <a:xfrm>
            <a:off x="3268417" y="4074429"/>
            <a:ext cx="2122200" cy="5172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WRITE AN </a:t>
            </a:r>
            <a:endParaRPr b="0" i="0" sz="1400" u="none" cap="none" strike="noStrike">
              <a:solidFill>
                <a:srgbClr val="000000"/>
              </a:solidFill>
              <a:latin typeface="Lato"/>
              <a:ea typeface="Lato"/>
              <a:cs typeface="Lato"/>
              <a:sym typeface="Lato"/>
            </a:endParaRPr>
          </a:p>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AGENDA HERE.</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3"/>
          <p:cNvPicPr preferRelativeResize="0"/>
          <p:nvPr/>
        </p:nvPicPr>
        <p:blipFill>
          <a:blip r:embed="rId3">
            <a:alphaModFix/>
          </a:blip>
          <a:stretch>
            <a:fillRect/>
          </a:stretch>
        </p:blipFill>
        <p:spPr>
          <a:xfrm>
            <a:off x="3993091" y="-1"/>
            <a:ext cx="4636538" cy="9282099"/>
          </a:xfrm>
          <a:prstGeom prst="rect">
            <a:avLst/>
          </a:prstGeom>
          <a:noFill/>
          <a:ln>
            <a:noFill/>
          </a:ln>
        </p:spPr>
      </p:pic>
      <p:grpSp>
        <p:nvGrpSpPr>
          <p:cNvPr id="77" name="Google Shape;77;p13"/>
          <p:cNvGrpSpPr/>
          <p:nvPr/>
        </p:nvGrpSpPr>
        <p:grpSpPr>
          <a:xfrm>
            <a:off x="811950" y="1773533"/>
            <a:ext cx="4482112" cy="1557117"/>
            <a:chOff x="-4" y="-38100"/>
            <a:chExt cx="11952300" cy="4152312"/>
          </a:xfrm>
        </p:grpSpPr>
        <p:sp>
          <p:nvSpPr>
            <p:cNvPr id="78" name="Google Shape;78;p13"/>
            <p:cNvSpPr txBox="1"/>
            <p:nvPr/>
          </p:nvSpPr>
          <p:spPr>
            <a:xfrm>
              <a:off x="0" y="-38100"/>
              <a:ext cx="11952296" cy="2447892"/>
            </a:xfrm>
            <a:prstGeom prst="rect">
              <a:avLst/>
            </a:prstGeom>
            <a:noFill/>
            <a:ln>
              <a:noFill/>
            </a:ln>
          </p:spPr>
          <p:txBody>
            <a:bodyPr anchorCtr="0" anchor="t" bIns="0" lIns="0" spcFirstLastPara="1" rIns="0" wrap="square" tIns="0">
              <a:spAutoFit/>
            </a:bodyPr>
            <a:lstStyle/>
            <a:p>
              <a:pPr indent="0" lvl="0" marL="0" marR="0" rtl="0" algn="l">
                <a:lnSpc>
                  <a:spcPct val="123001"/>
                </a:lnSpc>
                <a:spcBef>
                  <a:spcPts val="0"/>
                </a:spcBef>
                <a:spcAft>
                  <a:spcPts val="0"/>
                </a:spcAft>
                <a:buNone/>
              </a:pPr>
              <a:r>
                <a:rPr b="0" i="0" lang="en" sz="6000" u="none" cap="none" strike="noStrike">
                  <a:solidFill>
                    <a:srgbClr val="000000"/>
                  </a:solidFill>
                  <a:latin typeface="Lato"/>
                  <a:ea typeface="Lato"/>
                  <a:cs typeface="Lato"/>
                  <a:sym typeface="Lato"/>
                </a:rPr>
                <a:t>HELLO!</a:t>
              </a:r>
              <a:endParaRPr sz="700"/>
            </a:p>
          </p:txBody>
        </p:sp>
        <p:sp>
          <p:nvSpPr>
            <p:cNvPr id="79" name="Google Shape;79;p13"/>
            <p:cNvSpPr txBox="1"/>
            <p:nvPr/>
          </p:nvSpPr>
          <p:spPr>
            <a:xfrm>
              <a:off x="-4" y="3143412"/>
              <a:ext cx="8957700" cy="970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I'm Rain. Welcome to my education presentation. Follow me at @reallygreatsite to learn more. </a:t>
              </a:r>
              <a:endParaRPr sz="7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4"/>
          <p:cNvPicPr preferRelativeResize="0"/>
          <p:nvPr/>
        </p:nvPicPr>
        <p:blipFill>
          <a:blip r:embed="rId3">
            <a:alphaModFix/>
          </a:blip>
          <a:stretch>
            <a:fillRect/>
          </a:stretch>
        </p:blipFill>
        <p:spPr>
          <a:xfrm>
            <a:off x="-57500" y="1246022"/>
            <a:ext cx="3479574" cy="2717853"/>
          </a:xfrm>
          <a:prstGeom prst="rect">
            <a:avLst/>
          </a:prstGeom>
          <a:noFill/>
          <a:ln>
            <a:noFill/>
          </a:ln>
        </p:spPr>
      </p:pic>
      <p:sp>
        <p:nvSpPr>
          <p:cNvPr id="85" name="Google Shape;85;p14"/>
          <p:cNvSpPr txBox="1"/>
          <p:nvPr/>
        </p:nvSpPr>
        <p:spPr>
          <a:xfrm>
            <a:off x="3653013" y="928485"/>
            <a:ext cx="48657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WRITE YOUR</a:t>
            </a:r>
            <a:endParaRPr sz="700"/>
          </a:p>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TOPIC OR IDEA</a:t>
            </a:r>
            <a:endParaRPr sz="700"/>
          </a:p>
        </p:txBody>
      </p:sp>
      <p:sp>
        <p:nvSpPr>
          <p:cNvPr id="86" name="Google Shape;86;p14"/>
          <p:cNvSpPr txBox="1"/>
          <p:nvPr/>
        </p:nvSpPr>
        <p:spPr>
          <a:xfrm>
            <a:off x="5416492" y="2507460"/>
            <a:ext cx="3370142" cy="194999"/>
          </a:xfrm>
          <a:prstGeom prst="rect">
            <a:avLst/>
          </a:prstGeom>
          <a:noFill/>
          <a:ln>
            <a:noFill/>
          </a:ln>
        </p:spPr>
        <p:txBody>
          <a:bodyPr anchorCtr="0" anchor="t" bIns="0" lIns="0" spcFirstLastPara="1" rIns="0" wrap="square" tIns="0">
            <a:spAutoFit/>
          </a:bodyPr>
          <a:lstStyle/>
          <a:p>
            <a:pPr indent="0" lvl="0" marL="0" marR="0" rtl="0" algn="l">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Briefly elaborate on what you want to discuss. </a:t>
            </a:r>
            <a:endParaRPr sz="700"/>
          </a:p>
        </p:txBody>
      </p:sp>
      <p:sp>
        <p:nvSpPr>
          <p:cNvPr id="87" name="Google Shape;87;p14"/>
          <p:cNvSpPr txBox="1"/>
          <p:nvPr/>
        </p:nvSpPr>
        <p:spPr>
          <a:xfrm>
            <a:off x="3653013" y="2476349"/>
            <a:ext cx="1831747"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88" name="Google Shape;88;p14"/>
          <p:cNvSpPr txBox="1"/>
          <p:nvPr/>
        </p:nvSpPr>
        <p:spPr>
          <a:xfrm>
            <a:off x="5416492" y="2981410"/>
            <a:ext cx="3370142" cy="194999"/>
          </a:xfrm>
          <a:prstGeom prst="rect">
            <a:avLst/>
          </a:prstGeom>
          <a:noFill/>
          <a:ln>
            <a:noFill/>
          </a:ln>
        </p:spPr>
        <p:txBody>
          <a:bodyPr anchorCtr="0" anchor="t" bIns="0" lIns="0" spcFirstLastPara="1" rIns="0" wrap="square" tIns="0">
            <a:spAutoFit/>
          </a:bodyPr>
          <a:lstStyle/>
          <a:p>
            <a:pPr indent="0" lvl="0" marL="0" marR="0" rtl="0" algn="l">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Briefly elaborate on what you want to discuss. </a:t>
            </a:r>
            <a:endParaRPr sz="700"/>
          </a:p>
        </p:txBody>
      </p:sp>
      <p:sp>
        <p:nvSpPr>
          <p:cNvPr id="89" name="Google Shape;89;p14"/>
          <p:cNvSpPr txBox="1"/>
          <p:nvPr/>
        </p:nvSpPr>
        <p:spPr>
          <a:xfrm>
            <a:off x="3653013" y="2950300"/>
            <a:ext cx="1831747"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90" name="Google Shape;90;p14"/>
          <p:cNvSpPr txBox="1"/>
          <p:nvPr/>
        </p:nvSpPr>
        <p:spPr>
          <a:xfrm>
            <a:off x="5416492" y="3455360"/>
            <a:ext cx="3370142" cy="194999"/>
          </a:xfrm>
          <a:prstGeom prst="rect">
            <a:avLst/>
          </a:prstGeom>
          <a:noFill/>
          <a:ln>
            <a:noFill/>
          </a:ln>
        </p:spPr>
        <p:txBody>
          <a:bodyPr anchorCtr="0" anchor="t" bIns="0" lIns="0" spcFirstLastPara="1" rIns="0" wrap="square" tIns="0">
            <a:spAutoFit/>
          </a:bodyPr>
          <a:lstStyle/>
          <a:p>
            <a:pPr indent="0" lvl="0" marL="0" marR="0" rtl="0" algn="l">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Briefly elaborate on what you want to discuss. </a:t>
            </a:r>
            <a:endParaRPr sz="700"/>
          </a:p>
        </p:txBody>
      </p:sp>
      <p:sp>
        <p:nvSpPr>
          <p:cNvPr id="91" name="Google Shape;91;p14"/>
          <p:cNvSpPr txBox="1"/>
          <p:nvPr/>
        </p:nvSpPr>
        <p:spPr>
          <a:xfrm>
            <a:off x="3653013" y="3424249"/>
            <a:ext cx="1831747"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92" name="Google Shape;92;p14"/>
          <p:cNvSpPr txBox="1"/>
          <p:nvPr/>
        </p:nvSpPr>
        <p:spPr>
          <a:xfrm>
            <a:off x="5416492" y="3929311"/>
            <a:ext cx="3370142" cy="194999"/>
          </a:xfrm>
          <a:prstGeom prst="rect">
            <a:avLst/>
          </a:prstGeom>
          <a:noFill/>
          <a:ln>
            <a:noFill/>
          </a:ln>
        </p:spPr>
        <p:txBody>
          <a:bodyPr anchorCtr="0" anchor="t" bIns="0" lIns="0" spcFirstLastPara="1" rIns="0" wrap="square" tIns="0">
            <a:spAutoFit/>
          </a:bodyPr>
          <a:lstStyle/>
          <a:p>
            <a:pPr indent="0" lvl="0" marL="0" marR="0" rtl="0" algn="l">
              <a:lnSpc>
                <a:spcPct val="140044"/>
              </a:lnSpc>
              <a:spcBef>
                <a:spcPts val="0"/>
              </a:spcBef>
              <a:spcAft>
                <a:spcPts val="0"/>
              </a:spcAft>
              <a:buNone/>
            </a:pPr>
            <a:r>
              <a:rPr b="0" i="0" lang="en" sz="1100" u="none" cap="none" strike="noStrike">
                <a:solidFill>
                  <a:srgbClr val="000000"/>
                </a:solidFill>
                <a:latin typeface="Lato"/>
                <a:ea typeface="Lato"/>
                <a:cs typeface="Lato"/>
                <a:sym typeface="Lato"/>
              </a:rPr>
              <a:t>Briefly elaborate on what you want to discuss. </a:t>
            </a:r>
            <a:endParaRPr sz="700"/>
          </a:p>
        </p:txBody>
      </p:sp>
      <p:sp>
        <p:nvSpPr>
          <p:cNvPr id="93" name="Google Shape;93;p14"/>
          <p:cNvSpPr txBox="1"/>
          <p:nvPr/>
        </p:nvSpPr>
        <p:spPr>
          <a:xfrm>
            <a:off x="3653013" y="3898200"/>
            <a:ext cx="1831747" cy="24542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p:nvPr/>
        </p:nvSpPr>
        <p:spPr>
          <a:xfrm>
            <a:off x="4124969" y="2211900"/>
            <a:ext cx="887522" cy="719700"/>
          </a:xfrm>
          <a:custGeom>
            <a:rect b="b" l="l" r="r" t="t"/>
            <a:pathLst>
              <a:path extrusionOk="0" h="1439400" w="1775045">
                <a:moveTo>
                  <a:pt x="0" y="0"/>
                </a:moveTo>
                <a:lnTo>
                  <a:pt x="1775046" y="0"/>
                </a:lnTo>
                <a:lnTo>
                  <a:pt x="1775046" y="1439400"/>
                </a:lnTo>
                <a:lnTo>
                  <a:pt x="0" y="1439400"/>
                </a:lnTo>
                <a:lnTo>
                  <a:pt x="0" y="0"/>
                </a:lnTo>
                <a:close/>
              </a:path>
            </a:pathLst>
          </a:custGeom>
          <a:blipFill rotWithShape="1">
            <a:blip r:embed="rId3">
              <a:alphaModFix/>
            </a:blip>
            <a:stretch>
              <a:fillRect b="0" l="0" r="0" t="0"/>
            </a:stretch>
          </a:blipFill>
          <a:ln>
            <a:noFill/>
          </a:ln>
        </p:spPr>
      </p:sp>
      <p:sp>
        <p:nvSpPr>
          <p:cNvPr id="99" name="Google Shape;99;p15"/>
          <p:cNvSpPr/>
          <p:nvPr/>
        </p:nvSpPr>
        <p:spPr>
          <a:xfrm>
            <a:off x="6812585" y="2293864"/>
            <a:ext cx="978413" cy="679552"/>
          </a:xfrm>
          <a:custGeom>
            <a:rect b="b" l="l" r="r" t="t"/>
            <a:pathLst>
              <a:path extrusionOk="0" h="1359104" w="1956825">
                <a:moveTo>
                  <a:pt x="0" y="0"/>
                </a:moveTo>
                <a:lnTo>
                  <a:pt x="1956824" y="0"/>
                </a:lnTo>
                <a:lnTo>
                  <a:pt x="1956824" y="1359103"/>
                </a:lnTo>
                <a:lnTo>
                  <a:pt x="0" y="1359103"/>
                </a:lnTo>
                <a:lnTo>
                  <a:pt x="0" y="0"/>
                </a:lnTo>
                <a:close/>
              </a:path>
            </a:pathLst>
          </a:custGeom>
          <a:blipFill rotWithShape="1">
            <a:blip r:embed="rId4">
              <a:alphaModFix/>
            </a:blip>
            <a:stretch>
              <a:fillRect b="0" l="0" r="0" t="0"/>
            </a:stretch>
          </a:blipFill>
          <a:ln>
            <a:noFill/>
          </a:ln>
        </p:spPr>
      </p:sp>
      <p:sp>
        <p:nvSpPr>
          <p:cNvPr id="100" name="Google Shape;100;p15"/>
          <p:cNvSpPr/>
          <p:nvPr/>
        </p:nvSpPr>
        <p:spPr>
          <a:xfrm>
            <a:off x="1182060" y="2170084"/>
            <a:ext cx="873187" cy="803332"/>
          </a:xfrm>
          <a:custGeom>
            <a:rect b="b" l="l" r="r" t="t"/>
            <a:pathLst>
              <a:path extrusionOk="0" h="1606664" w="1746374">
                <a:moveTo>
                  <a:pt x="0" y="0"/>
                </a:moveTo>
                <a:lnTo>
                  <a:pt x="1746375" y="0"/>
                </a:lnTo>
                <a:lnTo>
                  <a:pt x="1746375" y="1606664"/>
                </a:lnTo>
                <a:lnTo>
                  <a:pt x="0" y="1606664"/>
                </a:lnTo>
                <a:lnTo>
                  <a:pt x="0" y="0"/>
                </a:lnTo>
                <a:close/>
              </a:path>
            </a:pathLst>
          </a:custGeom>
          <a:blipFill rotWithShape="1">
            <a:blip r:embed="rId5">
              <a:alphaModFix/>
            </a:blip>
            <a:stretch>
              <a:fillRect b="0" l="0" r="0" t="0"/>
            </a:stretch>
          </a:blipFill>
          <a:ln>
            <a:noFill/>
          </a:ln>
        </p:spPr>
      </p:sp>
      <p:sp>
        <p:nvSpPr>
          <p:cNvPr id="101" name="Google Shape;101;p15"/>
          <p:cNvSpPr txBox="1"/>
          <p:nvPr/>
        </p:nvSpPr>
        <p:spPr>
          <a:xfrm>
            <a:off x="1227513" y="475671"/>
            <a:ext cx="66891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WRITE YOUR</a:t>
            </a:r>
            <a:endParaRPr sz="700"/>
          </a:p>
          <a:p>
            <a:pPr indent="0" lvl="0" marL="0" marR="0" rtl="0" algn="ctr">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TOPIC OR IDEA</a:t>
            </a:r>
            <a:endParaRPr sz="700"/>
          </a:p>
        </p:txBody>
      </p:sp>
      <p:sp>
        <p:nvSpPr>
          <p:cNvPr id="102" name="Google Shape;102;p15"/>
          <p:cNvSpPr txBox="1"/>
          <p:nvPr/>
        </p:nvSpPr>
        <p:spPr>
          <a:xfrm>
            <a:off x="682979" y="3330459"/>
            <a:ext cx="1926882" cy="493078"/>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ADD A MAIN POINT</a:t>
            </a:r>
            <a:endParaRPr sz="700"/>
          </a:p>
        </p:txBody>
      </p:sp>
      <p:sp>
        <p:nvSpPr>
          <p:cNvPr id="103" name="Google Shape;103;p15"/>
          <p:cNvSpPr txBox="1"/>
          <p:nvPr/>
        </p:nvSpPr>
        <p:spPr>
          <a:xfrm>
            <a:off x="3605290" y="3330459"/>
            <a:ext cx="1926881" cy="493078"/>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ADD A MAIN POINT</a:t>
            </a:r>
            <a:endParaRPr sz="700"/>
          </a:p>
        </p:txBody>
      </p:sp>
      <p:sp>
        <p:nvSpPr>
          <p:cNvPr id="104" name="Google Shape;104;p15"/>
          <p:cNvSpPr txBox="1"/>
          <p:nvPr/>
        </p:nvSpPr>
        <p:spPr>
          <a:xfrm>
            <a:off x="6338350" y="3330459"/>
            <a:ext cx="1926881" cy="493078"/>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ADD A MAIN POINT</a:t>
            </a:r>
            <a:endParaRPr sz="700"/>
          </a:p>
        </p:txBody>
      </p:sp>
      <p:sp>
        <p:nvSpPr>
          <p:cNvPr id="105" name="Google Shape;105;p15"/>
          <p:cNvSpPr txBox="1"/>
          <p:nvPr/>
        </p:nvSpPr>
        <p:spPr>
          <a:xfrm>
            <a:off x="766236" y="3869201"/>
            <a:ext cx="17604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06" name="Google Shape;106;p15"/>
          <p:cNvSpPr txBox="1"/>
          <p:nvPr/>
        </p:nvSpPr>
        <p:spPr>
          <a:xfrm>
            <a:off x="3698071" y="3869201"/>
            <a:ext cx="17412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07" name="Google Shape;107;p15"/>
          <p:cNvSpPr txBox="1"/>
          <p:nvPr/>
        </p:nvSpPr>
        <p:spPr>
          <a:xfrm>
            <a:off x="6338351" y="3869201"/>
            <a:ext cx="19269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6"/>
          <p:cNvPicPr preferRelativeResize="0"/>
          <p:nvPr/>
        </p:nvPicPr>
        <p:blipFill>
          <a:blip r:embed="rId3">
            <a:alphaModFix/>
          </a:blip>
          <a:stretch>
            <a:fillRect/>
          </a:stretch>
        </p:blipFill>
        <p:spPr>
          <a:xfrm>
            <a:off x="2685225" y="-287535"/>
            <a:ext cx="3960850" cy="8423485"/>
          </a:xfrm>
          <a:prstGeom prst="rect">
            <a:avLst/>
          </a:prstGeom>
          <a:noFill/>
          <a:ln>
            <a:noFill/>
          </a:ln>
        </p:spPr>
      </p:pic>
      <p:sp>
        <p:nvSpPr>
          <p:cNvPr id="113" name="Google Shape;113;p16"/>
          <p:cNvSpPr txBox="1"/>
          <p:nvPr/>
        </p:nvSpPr>
        <p:spPr>
          <a:xfrm>
            <a:off x="6702769" y="674454"/>
            <a:ext cx="1926900" cy="2154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14" name="Google Shape;114;p16"/>
          <p:cNvSpPr txBox="1"/>
          <p:nvPr/>
        </p:nvSpPr>
        <p:spPr>
          <a:xfrm>
            <a:off x="6888332" y="1034888"/>
            <a:ext cx="1741200" cy="363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15" name="Google Shape;115;p16"/>
          <p:cNvSpPr txBox="1"/>
          <p:nvPr/>
        </p:nvSpPr>
        <p:spPr>
          <a:xfrm>
            <a:off x="514350" y="674454"/>
            <a:ext cx="2856300" cy="21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16" name="Google Shape;116;p16"/>
          <p:cNvSpPr txBox="1"/>
          <p:nvPr/>
        </p:nvSpPr>
        <p:spPr>
          <a:xfrm>
            <a:off x="514350" y="1034888"/>
            <a:ext cx="17412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17" name="Google Shape;117;p16"/>
          <p:cNvSpPr txBox="1"/>
          <p:nvPr/>
        </p:nvSpPr>
        <p:spPr>
          <a:xfrm>
            <a:off x="6702769" y="2177353"/>
            <a:ext cx="1926900" cy="2154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18" name="Google Shape;118;p16"/>
          <p:cNvSpPr txBox="1"/>
          <p:nvPr/>
        </p:nvSpPr>
        <p:spPr>
          <a:xfrm>
            <a:off x="6888332" y="2537787"/>
            <a:ext cx="1741200" cy="363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19" name="Google Shape;119;p16"/>
          <p:cNvSpPr txBox="1"/>
          <p:nvPr/>
        </p:nvSpPr>
        <p:spPr>
          <a:xfrm>
            <a:off x="514350" y="2177353"/>
            <a:ext cx="1926900" cy="21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20" name="Google Shape;120;p16"/>
          <p:cNvSpPr txBox="1"/>
          <p:nvPr/>
        </p:nvSpPr>
        <p:spPr>
          <a:xfrm>
            <a:off x="514350" y="2537787"/>
            <a:ext cx="17412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21" name="Google Shape;121;p16"/>
          <p:cNvSpPr txBox="1"/>
          <p:nvPr/>
        </p:nvSpPr>
        <p:spPr>
          <a:xfrm>
            <a:off x="6702769" y="3680252"/>
            <a:ext cx="1926900" cy="2154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22" name="Google Shape;122;p16"/>
          <p:cNvSpPr txBox="1"/>
          <p:nvPr/>
        </p:nvSpPr>
        <p:spPr>
          <a:xfrm>
            <a:off x="514350" y="3680252"/>
            <a:ext cx="1926900" cy="21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23" name="Google Shape;123;p16"/>
          <p:cNvSpPr txBox="1"/>
          <p:nvPr/>
        </p:nvSpPr>
        <p:spPr>
          <a:xfrm>
            <a:off x="6888332" y="4040685"/>
            <a:ext cx="1741200" cy="363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24" name="Google Shape;124;p16"/>
          <p:cNvSpPr txBox="1"/>
          <p:nvPr/>
        </p:nvSpPr>
        <p:spPr>
          <a:xfrm>
            <a:off x="514350" y="4040685"/>
            <a:ext cx="17412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7"/>
          <p:cNvPicPr preferRelativeResize="0"/>
          <p:nvPr/>
        </p:nvPicPr>
        <p:blipFill>
          <a:blip r:embed="rId3">
            <a:alphaModFix/>
          </a:blip>
          <a:stretch>
            <a:fillRect/>
          </a:stretch>
        </p:blipFill>
        <p:spPr>
          <a:xfrm>
            <a:off x="5353350" y="687949"/>
            <a:ext cx="3094525" cy="3770700"/>
          </a:xfrm>
          <a:prstGeom prst="rect">
            <a:avLst/>
          </a:prstGeom>
          <a:noFill/>
          <a:ln>
            <a:noFill/>
          </a:ln>
        </p:spPr>
      </p:pic>
      <p:sp>
        <p:nvSpPr>
          <p:cNvPr id="130" name="Google Shape;130;p17"/>
          <p:cNvSpPr txBox="1"/>
          <p:nvPr/>
        </p:nvSpPr>
        <p:spPr>
          <a:xfrm>
            <a:off x="653123" y="922725"/>
            <a:ext cx="3747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WRITE YOUR TITLE HERE</a:t>
            </a:r>
            <a:endParaRPr sz="700"/>
          </a:p>
        </p:txBody>
      </p:sp>
      <p:sp>
        <p:nvSpPr>
          <p:cNvPr id="131" name="Google Shape;131;p17"/>
          <p:cNvSpPr txBox="1"/>
          <p:nvPr/>
        </p:nvSpPr>
        <p:spPr>
          <a:xfrm>
            <a:off x="653115" y="2411277"/>
            <a:ext cx="3954600" cy="1727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Maecenas consequat, nunc a consequat sodales, erat est laoreet diam, vitae convallis diam diam at augue. Aliquam erat volutpat. Quisque ac diam sollicitudin, sodales orci sit amet, malesuada eros. Nam congue nec neque nec lobortis. </a:t>
            </a:r>
            <a:endParaRPr sz="700"/>
          </a:p>
          <a:p>
            <a:pPr indent="0" lvl="0" marL="0" marR="0" rtl="0" algn="l">
              <a:lnSpc>
                <a:spcPct val="115000"/>
              </a:lnSpc>
              <a:spcBef>
                <a:spcPts val="0"/>
              </a:spcBef>
              <a:spcAft>
                <a:spcPts val="0"/>
              </a:spcAft>
              <a:buNone/>
            </a:pPr>
            <a:r>
              <a:t/>
            </a:r>
            <a:endParaRPr b="0"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Nullam sit amet elit ac magna vulputate feugiat. Curabitur risus lacus, mollis non hendrerit non, tincidunt sit amet elit. Pellentesque habitant morbi tristique senectus et netus et malesuada fames ac turpis egestas. </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nvSpPr>
        <p:spPr>
          <a:xfrm>
            <a:off x="709207" y="620177"/>
            <a:ext cx="7725585" cy="543878"/>
          </a:xfrm>
          <a:prstGeom prst="rect">
            <a:avLst/>
          </a:prstGeom>
          <a:noFill/>
          <a:ln>
            <a:noFill/>
          </a:ln>
        </p:spPr>
        <p:txBody>
          <a:bodyPr anchorCtr="0" anchor="t" bIns="0" lIns="0" spcFirstLastPara="1" rIns="0" wrap="square" tIns="0">
            <a:spAutoFit/>
          </a:bodyPr>
          <a:lstStyle/>
          <a:p>
            <a:pPr indent="0" lvl="0" marL="0" marR="0" rtl="0" algn="ctr">
              <a:lnSpc>
                <a:spcPct val="123003"/>
              </a:lnSpc>
              <a:spcBef>
                <a:spcPts val="0"/>
              </a:spcBef>
              <a:spcAft>
                <a:spcPts val="0"/>
              </a:spcAft>
              <a:buNone/>
            </a:pPr>
            <a:r>
              <a:rPr b="0" i="0" lang="en" sz="3500" u="none" cap="none" strike="noStrike">
                <a:solidFill>
                  <a:srgbClr val="000000"/>
                </a:solidFill>
                <a:latin typeface="Lato"/>
                <a:ea typeface="Lato"/>
                <a:cs typeface="Lato"/>
                <a:sym typeface="Lato"/>
              </a:rPr>
              <a:t>STATISTIC PAGE</a:t>
            </a:r>
            <a:endParaRPr sz="700"/>
          </a:p>
        </p:txBody>
      </p:sp>
      <p:sp>
        <p:nvSpPr>
          <p:cNvPr id="137" name="Google Shape;137;p18"/>
          <p:cNvSpPr txBox="1"/>
          <p:nvPr/>
        </p:nvSpPr>
        <p:spPr>
          <a:xfrm>
            <a:off x="1469737" y="1511357"/>
            <a:ext cx="62046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Maecenas consequat, nunc a consequat sodales, erat est laoreet diam, vitae convallis diam diam at augue. Aliquam erat volutpat. </a:t>
            </a:r>
            <a:endParaRPr sz="700"/>
          </a:p>
        </p:txBody>
      </p:sp>
      <p:sp>
        <p:nvSpPr>
          <p:cNvPr id="138" name="Google Shape;138;p18"/>
          <p:cNvSpPr txBox="1"/>
          <p:nvPr/>
        </p:nvSpPr>
        <p:spPr>
          <a:xfrm>
            <a:off x="682979" y="3770165"/>
            <a:ext cx="1926882" cy="245428"/>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39" name="Google Shape;139;p18"/>
          <p:cNvSpPr txBox="1"/>
          <p:nvPr/>
        </p:nvSpPr>
        <p:spPr>
          <a:xfrm>
            <a:off x="3608560" y="3770165"/>
            <a:ext cx="1926882" cy="245428"/>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40" name="Google Shape;140;p18"/>
          <p:cNvSpPr txBox="1"/>
          <p:nvPr/>
        </p:nvSpPr>
        <p:spPr>
          <a:xfrm>
            <a:off x="6616528" y="3770165"/>
            <a:ext cx="1926882" cy="245428"/>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MAIN POINT</a:t>
            </a:r>
            <a:endParaRPr sz="700"/>
          </a:p>
        </p:txBody>
      </p:sp>
      <p:sp>
        <p:nvSpPr>
          <p:cNvPr id="141" name="Google Shape;141;p18"/>
          <p:cNvSpPr txBox="1"/>
          <p:nvPr/>
        </p:nvSpPr>
        <p:spPr>
          <a:xfrm>
            <a:off x="766236" y="4234127"/>
            <a:ext cx="17604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42" name="Google Shape;142;p18"/>
          <p:cNvSpPr txBox="1"/>
          <p:nvPr/>
        </p:nvSpPr>
        <p:spPr>
          <a:xfrm>
            <a:off x="3691816" y="4234127"/>
            <a:ext cx="17604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43" name="Google Shape;143;p18"/>
          <p:cNvSpPr txBox="1"/>
          <p:nvPr/>
        </p:nvSpPr>
        <p:spPr>
          <a:xfrm>
            <a:off x="6699785" y="4234127"/>
            <a:ext cx="1760400" cy="363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ctr">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pic>
        <p:nvPicPr>
          <p:cNvPr id="144" name="Google Shape;144;p18"/>
          <p:cNvPicPr preferRelativeResize="0"/>
          <p:nvPr/>
        </p:nvPicPr>
        <p:blipFill rotWithShape="1">
          <a:blip r:embed="rId3">
            <a:alphaModFix/>
          </a:blip>
          <a:srcRect b="0" l="0" r="0" t="0"/>
          <a:stretch/>
        </p:blipFill>
        <p:spPr>
          <a:xfrm>
            <a:off x="540009" y="2408960"/>
            <a:ext cx="2030384" cy="1184391"/>
          </a:xfrm>
          <a:prstGeom prst="rect">
            <a:avLst/>
          </a:prstGeom>
          <a:noFill/>
          <a:ln>
            <a:noFill/>
          </a:ln>
        </p:spPr>
      </p:pic>
      <p:pic>
        <p:nvPicPr>
          <p:cNvPr id="145" name="Google Shape;145;p18"/>
          <p:cNvPicPr preferRelativeResize="0"/>
          <p:nvPr/>
        </p:nvPicPr>
        <p:blipFill rotWithShape="1">
          <a:blip r:embed="rId4">
            <a:alphaModFix/>
          </a:blip>
          <a:srcRect b="0" l="0" r="0" t="0"/>
          <a:stretch/>
        </p:blipFill>
        <p:spPr>
          <a:xfrm>
            <a:off x="3556808" y="2408960"/>
            <a:ext cx="2030384" cy="1184391"/>
          </a:xfrm>
          <a:prstGeom prst="rect">
            <a:avLst/>
          </a:prstGeom>
          <a:noFill/>
          <a:ln>
            <a:noFill/>
          </a:ln>
        </p:spPr>
      </p:pic>
      <p:pic>
        <p:nvPicPr>
          <p:cNvPr id="146" name="Google Shape;146;p18"/>
          <p:cNvPicPr preferRelativeResize="0"/>
          <p:nvPr/>
        </p:nvPicPr>
        <p:blipFill rotWithShape="1">
          <a:blip r:embed="rId5">
            <a:alphaModFix/>
          </a:blip>
          <a:srcRect b="0" l="0" r="0" t="0"/>
          <a:stretch/>
        </p:blipFill>
        <p:spPr>
          <a:xfrm>
            <a:off x="6598968" y="2408960"/>
            <a:ext cx="2030384" cy="11843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9"/>
          <p:cNvPicPr preferRelativeResize="0"/>
          <p:nvPr/>
        </p:nvPicPr>
        <p:blipFill>
          <a:blip r:embed="rId3">
            <a:alphaModFix/>
          </a:blip>
          <a:stretch>
            <a:fillRect/>
          </a:stretch>
        </p:blipFill>
        <p:spPr>
          <a:xfrm>
            <a:off x="-678999" y="87533"/>
            <a:ext cx="4042477" cy="5818519"/>
          </a:xfrm>
          <a:prstGeom prst="rect">
            <a:avLst/>
          </a:prstGeom>
          <a:noFill/>
          <a:ln>
            <a:noFill/>
          </a:ln>
        </p:spPr>
      </p:pic>
      <p:sp>
        <p:nvSpPr>
          <p:cNvPr id="152" name="Google Shape;152;p19"/>
          <p:cNvSpPr txBox="1"/>
          <p:nvPr/>
        </p:nvSpPr>
        <p:spPr>
          <a:xfrm>
            <a:off x="4028412" y="928485"/>
            <a:ext cx="48657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WRITE YOUR</a:t>
            </a:r>
            <a:endParaRPr sz="700"/>
          </a:p>
          <a:p>
            <a:pPr indent="0" lvl="0" marL="0" marR="0" rtl="0" algn="l">
              <a:lnSpc>
                <a:spcPct val="100000"/>
              </a:lnSpc>
              <a:spcBef>
                <a:spcPts val="0"/>
              </a:spcBef>
              <a:spcAft>
                <a:spcPts val="0"/>
              </a:spcAft>
              <a:buNone/>
            </a:pPr>
            <a:r>
              <a:rPr b="0" i="0" lang="en" sz="3500" u="none" cap="none" strike="noStrike">
                <a:solidFill>
                  <a:srgbClr val="000000"/>
                </a:solidFill>
                <a:latin typeface="Lato"/>
                <a:ea typeface="Lato"/>
                <a:cs typeface="Lato"/>
                <a:sym typeface="Lato"/>
              </a:rPr>
              <a:t>TOPIC OR IDEA</a:t>
            </a:r>
            <a:endParaRPr sz="700"/>
          </a:p>
        </p:txBody>
      </p:sp>
      <p:sp>
        <p:nvSpPr>
          <p:cNvPr id="153" name="Google Shape;153;p19"/>
          <p:cNvSpPr txBox="1"/>
          <p:nvPr/>
        </p:nvSpPr>
        <p:spPr>
          <a:xfrm>
            <a:off x="4028412" y="2854105"/>
            <a:ext cx="1926881" cy="740727"/>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01.</a:t>
            </a:r>
            <a:endParaRPr sz="700"/>
          </a:p>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ADD A MAIN POINT</a:t>
            </a:r>
            <a:endParaRPr sz="700"/>
          </a:p>
        </p:txBody>
      </p:sp>
      <p:sp>
        <p:nvSpPr>
          <p:cNvPr id="154" name="Google Shape;154;p19"/>
          <p:cNvSpPr txBox="1"/>
          <p:nvPr/>
        </p:nvSpPr>
        <p:spPr>
          <a:xfrm>
            <a:off x="6548883" y="2854105"/>
            <a:ext cx="1926881" cy="740727"/>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02.</a:t>
            </a:r>
            <a:endParaRPr sz="700"/>
          </a:p>
          <a:p>
            <a:pPr indent="0" lvl="0" marL="0" marR="0" rtl="0" algn="l">
              <a:lnSpc>
                <a:spcPct val="140014"/>
              </a:lnSpc>
              <a:spcBef>
                <a:spcPts val="0"/>
              </a:spcBef>
              <a:spcAft>
                <a:spcPts val="0"/>
              </a:spcAft>
              <a:buNone/>
            </a:pPr>
            <a:r>
              <a:rPr b="0" i="0" lang="en" sz="1400" u="none" cap="none" strike="noStrike">
                <a:solidFill>
                  <a:srgbClr val="000000"/>
                </a:solidFill>
                <a:latin typeface="Lato"/>
                <a:ea typeface="Lato"/>
                <a:cs typeface="Lato"/>
                <a:sym typeface="Lato"/>
              </a:rPr>
              <a:t>ADD A MAIN POINT</a:t>
            </a:r>
            <a:endParaRPr sz="700"/>
          </a:p>
        </p:txBody>
      </p:sp>
      <p:sp>
        <p:nvSpPr>
          <p:cNvPr id="155" name="Google Shape;155;p19"/>
          <p:cNvSpPr txBox="1"/>
          <p:nvPr/>
        </p:nvSpPr>
        <p:spPr>
          <a:xfrm>
            <a:off x="4028412" y="3875667"/>
            <a:ext cx="17604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
        <p:nvSpPr>
          <p:cNvPr id="156" name="Google Shape;156;p19"/>
          <p:cNvSpPr txBox="1"/>
          <p:nvPr/>
        </p:nvSpPr>
        <p:spPr>
          <a:xfrm>
            <a:off x="6548883" y="3875667"/>
            <a:ext cx="17604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Briefly elaborate on</a:t>
            </a:r>
            <a:endParaRPr sz="700"/>
          </a:p>
          <a:p>
            <a:pPr indent="0" lvl="0" marL="0" marR="0" rtl="0" algn="l">
              <a:lnSpc>
                <a:spcPct val="115000"/>
              </a:lnSpc>
              <a:spcBef>
                <a:spcPts val="0"/>
              </a:spcBef>
              <a:spcAft>
                <a:spcPts val="0"/>
              </a:spcAft>
              <a:buNone/>
            </a:pPr>
            <a:r>
              <a:rPr b="0" i="0" lang="en" sz="1100" u="none" cap="none" strike="noStrike">
                <a:solidFill>
                  <a:srgbClr val="000000"/>
                </a:solidFill>
                <a:latin typeface="Lato"/>
                <a:ea typeface="Lato"/>
                <a:cs typeface="Lato"/>
                <a:sym typeface="Lato"/>
              </a:rPr>
              <a:t>what you want to discuss.</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000000"/>
      </a:dk2>
      <a:lt2>
        <a:srgbClr val="FFFFFF"/>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