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League Spartan"/>
      <p:regular r:id="rId11"/>
      <p:bold r:id="rId12"/>
    </p:embeddedFont>
    <p:embeddedFont>
      <p:font typeface="Montserrat"/>
      <p:bold r:id="rId13"/>
      <p:boldItalic r:id="rId14"/>
    </p:embeddedFon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eagueSpartan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LeagueSpartan-bold.fntdata"/><Relationship Id="rId15" Type="http://schemas.openxmlformats.org/officeDocument/2006/relationships/font" Target="fonts/DMSans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18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017203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0"/>
                </a:moveTo>
                <a:lnTo>
                  <a:pt x="3521267" y="0"/>
                </a:lnTo>
                <a:lnTo>
                  <a:pt x="3521267" y="3138329"/>
                </a:lnTo>
                <a:lnTo>
                  <a:pt x="0" y="313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 flipH="1" rot="10800000">
            <a:off x="4705461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3138329"/>
                </a:moveTo>
                <a:lnTo>
                  <a:pt x="3521267" y="3138329"/>
                </a:lnTo>
                <a:lnTo>
                  <a:pt x="3521267" y="0"/>
                </a:lnTo>
                <a:lnTo>
                  <a:pt x="0" y="0"/>
                </a:lnTo>
                <a:lnTo>
                  <a:pt x="0" y="313832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7381581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0"/>
                </a:moveTo>
                <a:lnTo>
                  <a:pt x="3521267" y="0"/>
                </a:lnTo>
                <a:lnTo>
                  <a:pt x="3521267" y="3138329"/>
                </a:lnTo>
                <a:lnTo>
                  <a:pt x="0" y="313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 flipH="1" rot="10800000">
            <a:off x="10069839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3138329"/>
                </a:moveTo>
                <a:lnTo>
                  <a:pt x="3521267" y="3138329"/>
                </a:lnTo>
                <a:lnTo>
                  <a:pt x="3521267" y="0"/>
                </a:lnTo>
                <a:lnTo>
                  <a:pt x="0" y="0"/>
                </a:lnTo>
                <a:lnTo>
                  <a:pt x="0" y="3138329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2749530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0"/>
                </a:moveTo>
                <a:lnTo>
                  <a:pt x="3521267" y="0"/>
                </a:lnTo>
                <a:lnTo>
                  <a:pt x="3521267" y="3138329"/>
                </a:lnTo>
                <a:lnTo>
                  <a:pt x="0" y="313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891456" y="3337466"/>
            <a:ext cx="3742761" cy="3742761"/>
            <a:chOff x="0" y="0"/>
            <a:chExt cx="4990348" cy="4990348"/>
          </a:xfrm>
        </p:grpSpPr>
        <p:grpSp>
          <p:nvGrpSpPr>
            <p:cNvPr id="20" name="Google Shape;20;p4"/>
            <p:cNvGrpSpPr/>
            <p:nvPr/>
          </p:nvGrpSpPr>
          <p:grpSpPr>
            <a:xfrm>
              <a:off x="0" y="0"/>
              <a:ext cx="4990348" cy="4990348"/>
              <a:chOff x="0" y="0"/>
              <a:chExt cx="812800" cy="812800"/>
            </a:xfrm>
          </p:grpSpPr>
          <p:sp>
            <p:nvSpPr>
              <p:cNvPr id="21" name="Google Shape;21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4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" name="Google Shape;23;p4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4" name="Google Shape;24;p4"/>
          <p:cNvGrpSpPr/>
          <p:nvPr/>
        </p:nvGrpSpPr>
        <p:grpSpPr>
          <a:xfrm>
            <a:off x="5148571" y="3337466"/>
            <a:ext cx="3742761" cy="3742761"/>
            <a:chOff x="0" y="0"/>
            <a:chExt cx="4990348" cy="4990348"/>
          </a:xfrm>
        </p:grpSpPr>
        <p:grpSp>
          <p:nvGrpSpPr>
            <p:cNvPr id="25" name="Google Shape;25;p4"/>
            <p:cNvGrpSpPr/>
            <p:nvPr/>
          </p:nvGrpSpPr>
          <p:grpSpPr>
            <a:xfrm>
              <a:off x="0" y="0"/>
              <a:ext cx="4990348" cy="4990348"/>
              <a:chOff x="0" y="0"/>
              <a:chExt cx="812800" cy="812800"/>
            </a:xfrm>
          </p:grpSpPr>
          <p:sp>
            <p:nvSpPr>
              <p:cNvPr id="26" name="Google Shape;26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4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28;p4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" name="Google Shape;29;p4"/>
          <p:cNvGrpSpPr/>
          <p:nvPr/>
        </p:nvGrpSpPr>
        <p:grpSpPr>
          <a:xfrm>
            <a:off x="9401175" y="3337466"/>
            <a:ext cx="3742761" cy="3742761"/>
            <a:chOff x="0" y="0"/>
            <a:chExt cx="4990348" cy="4990348"/>
          </a:xfrm>
        </p:grpSpPr>
        <p:grpSp>
          <p:nvGrpSpPr>
            <p:cNvPr id="30" name="Google Shape;30;p4"/>
            <p:cNvGrpSpPr/>
            <p:nvPr/>
          </p:nvGrpSpPr>
          <p:grpSpPr>
            <a:xfrm>
              <a:off x="0" y="0"/>
              <a:ext cx="4990348" cy="4990348"/>
              <a:chOff x="0" y="0"/>
              <a:chExt cx="812800" cy="812800"/>
            </a:xfrm>
          </p:grpSpPr>
          <p:sp>
            <p:nvSpPr>
              <p:cNvPr id="31" name="Google Shape;31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4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Google Shape;33;p4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4" name="Google Shape;34;p4"/>
          <p:cNvGrpSpPr/>
          <p:nvPr/>
        </p:nvGrpSpPr>
        <p:grpSpPr>
          <a:xfrm>
            <a:off x="13653779" y="3337466"/>
            <a:ext cx="3742761" cy="3742761"/>
            <a:chOff x="0" y="0"/>
            <a:chExt cx="4990348" cy="4990348"/>
          </a:xfrm>
        </p:grpSpPr>
        <p:grpSp>
          <p:nvGrpSpPr>
            <p:cNvPr id="35" name="Google Shape;35;p4"/>
            <p:cNvGrpSpPr/>
            <p:nvPr/>
          </p:nvGrpSpPr>
          <p:grpSpPr>
            <a:xfrm>
              <a:off x="0" y="0"/>
              <a:ext cx="4990348" cy="4990348"/>
              <a:chOff x="0" y="0"/>
              <a:chExt cx="812800" cy="812800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4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38;p4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 1">
  <p:cSld name="TITLE_4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6718228" y="3488862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4" y="0"/>
                </a:lnTo>
                <a:lnTo>
                  <a:pt x="4851544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5"/>
          <p:cNvSpPr/>
          <p:nvPr/>
        </p:nvSpPr>
        <p:spPr>
          <a:xfrm>
            <a:off x="1471143" y="3488862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11964215" y="3488862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5"/>
          <p:cNvSpPr/>
          <p:nvPr/>
        </p:nvSpPr>
        <p:spPr>
          <a:xfrm>
            <a:off x="6718778" y="5554883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5"/>
          <p:cNvSpPr/>
          <p:nvPr/>
        </p:nvSpPr>
        <p:spPr>
          <a:xfrm>
            <a:off x="1471693" y="5554883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5"/>
          <p:cNvSpPr/>
          <p:nvPr/>
        </p:nvSpPr>
        <p:spPr>
          <a:xfrm>
            <a:off x="11964764" y="5554883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6719327" y="7620904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5"/>
          <p:cNvSpPr/>
          <p:nvPr/>
        </p:nvSpPr>
        <p:spPr>
          <a:xfrm>
            <a:off x="1472242" y="7620904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>
            <a:off x="11965314" y="7620904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DE0E6"/>
            </a:gs>
            <a:gs pos="100000">
              <a:srgbClr val="004AAD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.png"/><Relationship Id="rId20" Type="http://schemas.openxmlformats.org/officeDocument/2006/relationships/image" Target="../media/image16.png"/><Relationship Id="rId41" Type="http://schemas.openxmlformats.org/officeDocument/2006/relationships/image" Target="../media/image37.png"/><Relationship Id="rId22" Type="http://schemas.openxmlformats.org/officeDocument/2006/relationships/image" Target="../media/image19.png"/><Relationship Id="rId21" Type="http://schemas.openxmlformats.org/officeDocument/2006/relationships/image" Target="../media/image14.png"/><Relationship Id="rId24" Type="http://schemas.openxmlformats.org/officeDocument/2006/relationships/image" Target="../media/image20.png"/><Relationship Id="rId23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26" Type="http://schemas.openxmlformats.org/officeDocument/2006/relationships/image" Target="../media/image30.png"/><Relationship Id="rId25" Type="http://schemas.openxmlformats.org/officeDocument/2006/relationships/image" Target="../media/image41.png"/><Relationship Id="rId28" Type="http://schemas.openxmlformats.org/officeDocument/2006/relationships/image" Target="../media/image28.png"/><Relationship Id="rId27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Relationship Id="rId29" Type="http://schemas.openxmlformats.org/officeDocument/2006/relationships/image" Target="../media/image45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31" Type="http://schemas.openxmlformats.org/officeDocument/2006/relationships/image" Target="../media/image40.png"/><Relationship Id="rId30" Type="http://schemas.openxmlformats.org/officeDocument/2006/relationships/image" Target="../media/image27.png"/><Relationship Id="rId11" Type="http://schemas.openxmlformats.org/officeDocument/2006/relationships/image" Target="../media/image25.png"/><Relationship Id="rId33" Type="http://schemas.openxmlformats.org/officeDocument/2006/relationships/image" Target="../media/image42.png"/><Relationship Id="rId10" Type="http://schemas.openxmlformats.org/officeDocument/2006/relationships/image" Target="../media/image11.png"/><Relationship Id="rId32" Type="http://schemas.openxmlformats.org/officeDocument/2006/relationships/image" Target="../media/image33.png"/><Relationship Id="rId13" Type="http://schemas.openxmlformats.org/officeDocument/2006/relationships/image" Target="../media/image21.png"/><Relationship Id="rId35" Type="http://schemas.openxmlformats.org/officeDocument/2006/relationships/image" Target="../media/image32.png"/><Relationship Id="rId12" Type="http://schemas.openxmlformats.org/officeDocument/2006/relationships/image" Target="../media/image10.png"/><Relationship Id="rId34" Type="http://schemas.openxmlformats.org/officeDocument/2006/relationships/image" Target="../media/image31.png"/><Relationship Id="rId15" Type="http://schemas.openxmlformats.org/officeDocument/2006/relationships/image" Target="../media/image39.png"/><Relationship Id="rId37" Type="http://schemas.openxmlformats.org/officeDocument/2006/relationships/image" Target="../media/image44.png"/><Relationship Id="rId14" Type="http://schemas.openxmlformats.org/officeDocument/2006/relationships/image" Target="../media/image13.png"/><Relationship Id="rId36" Type="http://schemas.openxmlformats.org/officeDocument/2006/relationships/image" Target="../media/image29.png"/><Relationship Id="rId17" Type="http://schemas.openxmlformats.org/officeDocument/2006/relationships/image" Target="../media/image18.png"/><Relationship Id="rId39" Type="http://schemas.openxmlformats.org/officeDocument/2006/relationships/image" Target="../media/image34.png"/><Relationship Id="rId16" Type="http://schemas.openxmlformats.org/officeDocument/2006/relationships/image" Target="../media/image22.png"/><Relationship Id="rId38" Type="http://schemas.openxmlformats.org/officeDocument/2006/relationships/image" Target="../media/image35.png"/><Relationship Id="rId19" Type="http://schemas.openxmlformats.org/officeDocument/2006/relationships/image" Target="../media/image24.png"/><Relationship Id="rId18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2017203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0"/>
                </a:moveTo>
                <a:lnTo>
                  <a:pt x="3521267" y="0"/>
                </a:lnTo>
                <a:lnTo>
                  <a:pt x="3521267" y="3138329"/>
                </a:lnTo>
                <a:lnTo>
                  <a:pt x="0" y="313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6"/>
          <p:cNvSpPr/>
          <p:nvPr/>
        </p:nvSpPr>
        <p:spPr>
          <a:xfrm flipH="1" rot="10800000">
            <a:off x="4705461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3138329"/>
                </a:moveTo>
                <a:lnTo>
                  <a:pt x="3521267" y="3138329"/>
                </a:lnTo>
                <a:lnTo>
                  <a:pt x="3521267" y="0"/>
                </a:lnTo>
                <a:lnTo>
                  <a:pt x="0" y="0"/>
                </a:lnTo>
                <a:lnTo>
                  <a:pt x="0" y="313832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6"/>
          <p:cNvSpPr/>
          <p:nvPr/>
        </p:nvSpPr>
        <p:spPr>
          <a:xfrm>
            <a:off x="7381581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0"/>
                </a:moveTo>
                <a:lnTo>
                  <a:pt x="3521267" y="0"/>
                </a:lnTo>
                <a:lnTo>
                  <a:pt x="3521267" y="3138329"/>
                </a:lnTo>
                <a:lnTo>
                  <a:pt x="0" y="313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6"/>
          <p:cNvSpPr/>
          <p:nvPr/>
        </p:nvSpPr>
        <p:spPr>
          <a:xfrm flipH="1" rot="10800000">
            <a:off x="10069839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3138329"/>
                </a:moveTo>
                <a:lnTo>
                  <a:pt x="3521267" y="3138329"/>
                </a:lnTo>
                <a:lnTo>
                  <a:pt x="3521267" y="0"/>
                </a:lnTo>
                <a:lnTo>
                  <a:pt x="0" y="0"/>
                </a:lnTo>
                <a:lnTo>
                  <a:pt x="0" y="313832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6"/>
          <p:cNvSpPr/>
          <p:nvPr/>
        </p:nvSpPr>
        <p:spPr>
          <a:xfrm>
            <a:off x="12749530" y="4502702"/>
            <a:ext cx="3521267" cy="3138329"/>
          </a:xfrm>
          <a:custGeom>
            <a:rect b="b" l="l" r="r" t="t"/>
            <a:pathLst>
              <a:path extrusionOk="0" h="3138329" w="3521267">
                <a:moveTo>
                  <a:pt x="0" y="0"/>
                </a:moveTo>
                <a:lnTo>
                  <a:pt x="3521267" y="0"/>
                </a:lnTo>
                <a:lnTo>
                  <a:pt x="3521267" y="3138329"/>
                </a:lnTo>
                <a:lnTo>
                  <a:pt x="0" y="313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6"/>
          <p:cNvSpPr txBox="1"/>
          <p:nvPr/>
        </p:nvSpPr>
        <p:spPr>
          <a:xfrm>
            <a:off x="438814" y="1087438"/>
            <a:ext cx="17410372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3D SMARTART INFOGRAPHIC</a:t>
            </a:r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2709398" y="8546972"/>
            <a:ext cx="2133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2709398" y="8149919"/>
            <a:ext cx="2133306" cy="258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8075561" y="8546972"/>
            <a:ext cx="2133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8075561" y="8149919"/>
            <a:ext cx="2133306" cy="258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63" name="Google Shape;63;p6"/>
          <p:cNvSpPr txBox="1"/>
          <p:nvPr/>
        </p:nvSpPr>
        <p:spPr>
          <a:xfrm>
            <a:off x="13441725" y="8546972"/>
            <a:ext cx="2133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64" name="Google Shape;64;p6"/>
          <p:cNvSpPr txBox="1"/>
          <p:nvPr/>
        </p:nvSpPr>
        <p:spPr>
          <a:xfrm>
            <a:off x="13441725" y="8149919"/>
            <a:ext cx="2133306" cy="258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65" name="Google Shape;65;p6"/>
          <p:cNvSpPr txBox="1"/>
          <p:nvPr/>
        </p:nvSpPr>
        <p:spPr>
          <a:xfrm>
            <a:off x="5399441" y="3315124"/>
            <a:ext cx="2133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66" name="Google Shape;66;p6"/>
          <p:cNvSpPr txBox="1"/>
          <p:nvPr/>
        </p:nvSpPr>
        <p:spPr>
          <a:xfrm>
            <a:off x="5399441" y="2918071"/>
            <a:ext cx="2133306" cy="258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67" name="Google Shape;67;p6"/>
          <p:cNvSpPr txBox="1"/>
          <p:nvPr/>
        </p:nvSpPr>
        <p:spPr>
          <a:xfrm>
            <a:off x="10763819" y="3315124"/>
            <a:ext cx="21333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68" name="Google Shape;68;p6"/>
          <p:cNvSpPr txBox="1"/>
          <p:nvPr/>
        </p:nvSpPr>
        <p:spPr>
          <a:xfrm>
            <a:off x="10763819" y="2918071"/>
            <a:ext cx="2133306" cy="258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69" name="Google Shape;69;p6"/>
          <p:cNvSpPr txBox="1"/>
          <p:nvPr/>
        </p:nvSpPr>
        <p:spPr>
          <a:xfrm>
            <a:off x="3420878" y="5828094"/>
            <a:ext cx="714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4CC3D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  <a:endParaRPr b="1"/>
          </a:p>
        </p:txBody>
      </p:sp>
      <p:sp>
        <p:nvSpPr>
          <p:cNvPr id="70" name="Google Shape;70;p6"/>
          <p:cNvSpPr txBox="1"/>
          <p:nvPr/>
        </p:nvSpPr>
        <p:spPr>
          <a:xfrm>
            <a:off x="6109136" y="5239276"/>
            <a:ext cx="714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40ABD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  <a:endParaRPr b="1"/>
          </a:p>
        </p:txBody>
      </p:sp>
      <p:sp>
        <p:nvSpPr>
          <p:cNvPr id="71" name="Google Shape;71;p6"/>
          <p:cNvSpPr txBox="1"/>
          <p:nvPr/>
        </p:nvSpPr>
        <p:spPr>
          <a:xfrm>
            <a:off x="8785256" y="5828094"/>
            <a:ext cx="714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3397C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  <a:endParaRPr b="1"/>
          </a:p>
        </p:txBody>
      </p:sp>
      <p:sp>
        <p:nvSpPr>
          <p:cNvPr id="72" name="Google Shape;72;p6"/>
          <p:cNvSpPr txBox="1"/>
          <p:nvPr/>
        </p:nvSpPr>
        <p:spPr>
          <a:xfrm>
            <a:off x="14151419" y="5828094"/>
            <a:ext cx="714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1769B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  <a:endParaRPr b="1"/>
          </a:p>
        </p:txBody>
      </p:sp>
      <p:sp>
        <p:nvSpPr>
          <p:cNvPr id="73" name="Google Shape;73;p6"/>
          <p:cNvSpPr txBox="1"/>
          <p:nvPr/>
        </p:nvSpPr>
        <p:spPr>
          <a:xfrm>
            <a:off x="11464823" y="5057775"/>
            <a:ext cx="714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2480C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7"/>
          <p:cNvGrpSpPr/>
          <p:nvPr/>
        </p:nvGrpSpPr>
        <p:grpSpPr>
          <a:xfrm>
            <a:off x="891456" y="3337466"/>
            <a:ext cx="3742765" cy="3742765"/>
            <a:chOff x="0" y="0"/>
            <a:chExt cx="4990353" cy="4990353"/>
          </a:xfrm>
        </p:grpSpPr>
        <p:grpSp>
          <p:nvGrpSpPr>
            <p:cNvPr id="79" name="Google Shape;79;p7"/>
            <p:cNvGrpSpPr/>
            <p:nvPr/>
          </p:nvGrpSpPr>
          <p:grpSpPr>
            <a:xfrm>
              <a:off x="0" y="0"/>
              <a:ext cx="4990353" cy="4990353"/>
              <a:chOff x="0" y="0"/>
              <a:chExt cx="812800" cy="812800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7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3" name="Google Shape;83;p7"/>
          <p:cNvGrpSpPr/>
          <p:nvPr/>
        </p:nvGrpSpPr>
        <p:grpSpPr>
          <a:xfrm>
            <a:off x="5148571" y="3337466"/>
            <a:ext cx="3742765" cy="3742765"/>
            <a:chOff x="0" y="0"/>
            <a:chExt cx="4990353" cy="4990353"/>
          </a:xfrm>
        </p:grpSpPr>
        <p:grpSp>
          <p:nvGrpSpPr>
            <p:cNvPr id="84" name="Google Shape;84;p7"/>
            <p:cNvGrpSpPr/>
            <p:nvPr/>
          </p:nvGrpSpPr>
          <p:grpSpPr>
            <a:xfrm>
              <a:off x="0" y="0"/>
              <a:ext cx="4990353" cy="4990353"/>
              <a:chOff x="0" y="0"/>
              <a:chExt cx="812800" cy="812800"/>
            </a:xfrm>
          </p:grpSpPr>
          <p:sp>
            <p:nvSpPr>
              <p:cNvPr id="85" name="Google Shape;85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7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8" name="Google Shape;88;p7"/>
          <p:cNvGrpSpPr/>
          <p:nvPr/>
        </p:nvGrpSpPr>
        <p:grpSpPr>
          <a:xfrm>
            <a:off x="9401175" y="3337466"/>
            <a:ext cx="3742765" cy="3742765"/>
            <a:chOff x="0" y="0"/>
            <a:chExt cx="4990353" cy="4990353"/>
          </a:xfrm>
        </p:grpSpPr>
        <p:grpSp>
          <p:nvGrpSpPr>
            <p:cNvPr id="89" name="Google Shape;89;p7"/>
            <p:cNvGrpSpPr/>
            <p:nvPr/>
          </p:nvGrpSpPr>
          <p:grpSpPr>
            <a:xfrm>
              <a:off x="0" y="0"/>
              <a:ext cx="4990353" cy="4990353"/>
              <a:chOff x="0" y="0"/>
              <a:chExt cx="812800" cy="812800"/>
            </a:xfrm>
          </p:grpSpPr>
          <p:sp>
            <p:nvSpPr>
              <p:cNvPr id="90" name="Google Shape;90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2;p7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3" name="Google Shape;93;p7"/>
          <p:cNvGrpSpPr/>
          <p:nvPr/>
        </p:nvGrpSpPr>
        <p:grpSpPr>
          <a:xfrm>
            <a:off x="13653779" y="3337466"/>
            <a:ext cx="3742765" cy="3742765"/>
            <a:chOff x="0" y="0"/>
            <a:chExt cx="4990353" cy="4990353"/>
          </a:xfrm>
        </p:grpSpPr>
        <p:grpSp>
          <p:nvGrpSpPr>
            <p:cNvPr id="94" name="Google Shape;94;p7"/>
            <p:cNvGrpSpPr/>
            <p:nvPr/>
          </p:nvGrpSpPr>
          <p:grpSpPr>
            <a:xfrm>
              <a:off x="0" y="0"/>
              <a:ext cx="4990353" cy="4990353"/>
              <a:chOff x="0" y="0"/>
              <a:chExt cx="812800" cy="812800"/>
            </a:xfrm>
          </p:grpSpPr>
          <p:sp>
            <p:nvSpPr>
              <p:cNvPr id="95" name="Google Shape;95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24705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7"/>
            <p:cNvSpPr/>
            <p:nvPr/>
          </p:nvSpPr>
          <p:spPr>
            <a:xfrm>
              <a:off x="141030" y="143973"/>
              <a:ext cx="4708293" cy="4702407"/>
            </a:xfrm>
            <a:custGeom>
              <a:rect b="b" l="l" r="r" t="t"/>
              <a:pathLst>
                <a:path extrusionOk="0" h="4702407" w="4708293">
                  <a:moveTo>
                    <a:pt x="0" y="0"/>
                  </a:moveTo>
                  <a:lnTo>
                    <a:pt x="4708293" y="0"/>
                  </a:lnTo>
                  <a:lnTo>
                    <a:pt x="4708293" y="4702407"/>
                  </a:lnTo>
                  <a:lnTo>
                    <a:pt x="0" y="47024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8" name="Google Shape;98;p7"/>
          <p:cNvSpPr txBox="1"/>
          <p:nvPr/>
        </p:nvSpPr>
        <p:spPr>
          <a:xfrm>
            <a:off x="438814" y="1133475"/>
            <a:ext cx="17410372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3D SMARTART INFOGRAPHIC</a:t>
            </a:r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2405879" y="4419600"/>
            <a:ext cx="714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4CC3D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  <a:endParaRPr b="1"/>
          </a:p>
        </p:txBody>
      </p:sp>
      <p:sp>
        <p:nvSpPr>
          <p:cNvPr id="100" name="Google Shape;100;p7"/>
          <p:cNvSpPr txBox="1"/>
          <p:nvPr/>
        </p:nvSpPr>
        <p:spPr>
          <a:xfrm>
            <a:off x="6572708" y="4419600"/>
            <a:ext cx="714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3397C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  <a:endParaRPr b="1"/>
          </a:p>
        </p:txBody>
      </p:sp>
      <p:sp>
        <p:nvSpPr>
          <p:cNvPr id="101" name="Google Shape;101;p7"/>
          <p:cNvSpPr txBox="1"/>
          <p:nvPr/>
        </p:nvSpPr>
        <p:spPr>
          <a:xfrm>
            <a:off x="10877499" y="4419600"/>
            <a:ext cx="714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2480C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  <a:endParaRPr b="1"/>
          </a:p>
        </p:txBody>
      </p:sp>
      <p:sp>
        <p:nvSpPr>
          <p:cNvPr id="102" name="Google Shape;102;p7"/>
          <p:cNvSpPr txBox="1"/>
          <p:nvPr/>
        </p:nvSpPr>
        <p:spPr>
          <a:xfrm>
            <a:off x="15087040" y="4419600"/>
            <a:ext cx="714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769B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  <a:endParaRPr b="1"/>
          </a:p>
        </p:txBody>
      </p:sp>
      <p:sp>
        <p:nvSpPr>
          <p:cNvPr id="103" name="Google Shape;103;p7"/>
          <p:cNvSpPr txBox="1"/>
          <p:nvPr/>
        </p:nvSpPr>
        <p:spPr>
          <a:xfrm>
            <a:off x="1435734" y="8091035"/>
            <a:ext cx="26541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104" name="Google Shape;104;p7"/>
          <p:cNvSpPr txBox="1"/>
          <p:nvPr/>
        </p:nvSpPr>
        <p:spPr>
          <a:xfrm>
            <a:off x="1696185" y="7587944"/>
            <a:ext cx="2133306" cy="33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05" name="Google Shape;105;p7"/>
          <p:cNvSpPr txBox="1"/>
          <p:nvPr/>
        </p:nvSpPr>
        <p:spPr>
          <a:xfrm>
            <a:off x="5953300" y="7587944"/>
            <a:ext cx="2133306" cy="33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06" name="Google Shape;106;p7"/>
          <p:cNvSpPr txBox="1"/>
          <p:nvPr/>
        </p:nvSpPr>
        <p:spPr>
          <a:xfrm>
            <a:off x="10205904" y="7587944"/>
            <a:ext cx="2133306" cy="33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07" name="Google Shape;107;p7"/>
          <p:cNvSpPr txBox="1"/>
          <p:nvPr/>
        </p:nvSpPr>
        <p:spPr>
          <a:xfrm>
            <a:off x="14463286" y="7587944"/>
            <a:ext cx="2133306" cy="33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2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08" name="Google Shape;108;p7"/>
          <p:cNvSpPr txBox="1"/>
          <p:nvPr/>
        </p:nvSpPr>
        <p:spPr>
          <a:xfrm>
            <a:off x="5692849" y="8091035"/>
            <a:ext cx="26541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109" name="Google Shape;109;p7"/>
          <p:cNvSpPr txBox="1"/>
          <p:nvPr/>
        </p:nvSpPr>
        <p:spPr>
          <a:xfrm>
            <a:off x="9907353" y="8091035"/>
            <a:ext cx="26541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14202835" y="8091035"/>
            <a:ext cx="26541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9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sit, consectetur adipiscing elit. Nullam porta.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>
            <a:off x="6718228" y="3488862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4" y="0"/>
                </a:lnTo>
                <a:lnTo>
                  <a:pt x="4851544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8"/>
          <p:cNvSpPr/>
          <p:nvPr/>
        </p:nvSpPr>
        <p:spPr>
          <a:xfrm>
            <a:off x="1471143" y="3488862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8"/>
          <p:cNvSpPr/>
          <p:nvPr/>
        </p:nvSpPr>
        <p:spPr>
          <a:xfrm>
            <a:off x="11964215" y="3488862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8"/>
          <p:cNvSpPr/>
          <p:nvPr/>
        </p:nvSpPr>
        <p:spPr>
          <a:xfrm>
            <a:off x="6718778" y="5554883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8"/>
          <p:cNvSpPr/>
          <p:nvPr/>
        </p:nvSpPr>
        <p:spPr>
          <a:xfrm>
            <a:off x="1471693" y="5554883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8"/>
          <p:cNvSpPr/>
          <p:nvPr/>
        </p:nvSpPr>
        <p:spPr>
          <a:xfrm>
            <a:off x="11964764" y="5554883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8"/>
          <p:cNvSpPr txBox="1"/>
          <p:nvPr/>
        </p:nvSpPr>
        <p:spPr>
          <a:xfrm>
            <a:off x="1029799" y="1457146"/>
            <a:ext cx="16230600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3D SMARTART INFOGRAPHIC</a:t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6719327" y="7620904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8"/>
          <p:cNvSpPr/>
          <p:nvPr/>
        </p:nvSpPr>
        <p:spPr>
          <a:xfrm>
            <a:off x="1472242" y="7620904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8"/>
          <p:cNvSpPr/>
          <p:nvPr/>
        </p:nvSpPr>
        <p:spPr>
          <a:xfrm>
            <a:off x="11965314" y="7620904"/>
            <a:ext cx="4851543" cy="1637396"/>
          </a:xfrm>
          <a:custGeom>
            <a:rect b="b" l="l" r="r" t="t"/>
            <a:pathLst>
              <a:path extrusionOk="0" h="1637396" w="4851543">
                <a:moveTo>
                  <a:pt x="0" y="0"/>
                </a:moveTo>
                <a:lnTo>
                  <a:pt x="4851543" y="0"/>
                </a:lnTo>
                <a:lnTo>
                  <a:pt x="4851543" y="1637396"/>
                </a:lnTo>
                <a:lnTo>
                  <a:pt x="0" y="1637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8"/>
          <p:cNvSpPr txBox="1"/>
          <p:nvPr/>
        </p:nvSpPr>
        <p:spPr>
          <a:xfrm>
            <a:off x="2402885" y="4126556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40ABD3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26" name="Google Shape;126;p8"/>
          <p:cNvSpPr txBox="1"/>
          <p:nvPr/>
        </p:nvSpPr>
        <p:spPr>
          <a:xfrm>
            <a:off x="2403984" y="6192577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40ABD3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27" name="Google Shape;127;p8"/>
          <p:cNvSpPr txBox="1"/>
          <p:nvPr/>
        </p:nvSpPr>
        <p:spPr>
          <a:xfrm>
            <a:off x="2403984" y="8258597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40ABD3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28" name="Google Shape;128;p8"/>
          <p:cNvSpPr txBox="1"/>
          <p:nvPr/>
        </p:nvSpPr>
        <p:spPr>
          <a:xfrm>
            <a:off x="7650520" y="4126556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2480C2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29" name="Google Shape;129;p8"/>
          <p:cNvSpPr txBox="1"/>
          <p:nvPr/>
        </p:nvSpPr>
        <p:spPr>
          <a:xfrm>
            <a:off x="7651618" y="6192577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2480C2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30" name="Google Shape;130;p8"/>
          <p:cNvSpPr txBox="1"/>
          <p:nvPr/>
        </p:nvSpPr>
        <p:spPr>
          <a:xfrm>
            <a:off x="7651618" y="8258597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2480C2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31" name="Google Shape;131;p8"/>
          <p:cNvSpPr txBox="1"/>
          <p:nvPr/>
        </p:nvSpPr>
        <p:spPr>
          <a:xfrm>
            <a:off x="12904370" y="4126556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1769B9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32" name="Google Shape;132;p8"/>
          <p:cNvSpPr txBox="1"/>
          <p:nvPr/>
        </p:nvSpPr>
        <p:spPr>
          <a:xfrm>
            <a:off x="12905469" y="6192577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1769B9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  <p:sp>
        <p:nvSpPr>
          <p:cNvPr id="133" name="Google Shape;133;p8"/>
          <p:cNvSpPr txBox="1"/>
          <p:nvPr/>
        </p:nvSpPr>
        <p:spPr>
          <a:xfrm>
            <a:off x="12905469" y="8258597"/>
            <a:ext cx="2988060" cy="4096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2" u="none" cap="none" strike="noStrike">
                <a:solidFill>
                  <a:srgbClr val="1769B9"/>
                </a:solidFill>
                <a:latin typeface="DM Sans"/>
                <a:ea typeface="DM Sans"/>
                <a:cs typeface="DM Sans"/>
                <a:sym typeface="DM Sans"/>
              </a:rPr>
              <a:t>MAIN POINT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9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139" name="Google Shape;139;p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9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9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142" name="Google Shape;142;p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9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145" name="Google Shape;145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9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148" name="Google Shape;148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9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151" name="Google Shape;151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9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4" name="Google Shape;154;p9"/>
          <p:cNvSpPr txBox="1"/>
          <p:nvPr/>
        </p:nvSpPr>
        <p:spPr>
          <a:xfrm>
            <a:off x="1175455" y="6551281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1747770" y="4685875"/>
            <a:ext cx="3150536" cy="1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GOTHAM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SANS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59" name="Google Shape;159;p9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60" name="Google Shape;160;p9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2053045" y="8159867"/>
            <a:ext cx="723946" cy="740913"/>
            <a:chOff x="0" y="-19050"/>
            <a:chExt cx="812800" cy="831850"/>
          </a:xfrm>
        </p:grpSpPr>
        <p:sp>
          <p:nvSpPr>
            <p:cNvPr id="163" name="Google Shape;16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CC3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6865491" y="4147301"/>
            <a:ext cx="10001965" cy="4580579"/>
            <a:chOff x="0" y="0"/>
            <a:chExt cx="13335954" cy="6107439"/>
          </a:xfrm>
        </p:grpSpPr>
        <p:sp>
          <p:nvSpPr>
            <p:cNvPr id="166" name="Google Shape;166;p9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9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9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9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9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9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9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9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9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9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9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9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9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9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9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9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9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9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9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9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9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9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9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9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9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9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9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3" name="Google Shape;193;p9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9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5" name="Google Shape;195;p9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9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9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9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9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9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9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9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9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9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05" name="Google Shape;205;p9"/>
          <p:cNvGrpSpPr/>
          <p:nvPr/>
        </p:nvGrpSpPr>
        <p:grpSpPr>
          <a:xfrm>
            <a:off x="2950706" y="8178152"/>
            <a:ext cx="723946" cy="740913"/>
            <a:chOff x="0" y="-19050"/>
            <a:chExt cx="812800" cy="831850"/>
          </a:xfrm>
        </p:grpSpPr>
        <p:sp>
          <p:nvSpPr>
            <p:cNvPr id="206" name="Google Shape;20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397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9"/>
          <p:cNvGrpSpPr/>
          <p:nvPr/>
        </p:nvGrpSpPr>
        <p:grpSpPr>
          <a:xfrm>
            <a:off x="3848366" y="8178152"/>
            <a:ext cx="723946" cy="740913"/>
            <a:chOff x="0" y="-19050"/>
            <a:chExt cx="812800" cy="831850"/>
          </a:xfrm>
        </p:grpSpPr>
        <p:sp>
          <p:nvSpPr>
            <p:cNvPr id="209" name="Google Shape;209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769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9"/>
          <p:cNvSpPr txBox="1"/>
          <p:nvPr/>
        </p:nvSpPr>
        <p:spPr>
          <a:xfrm>
            <a:off x="2053045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#4CC3DB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2950706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#3397CB</a:t>
            </a:r>
            <a:endParaRPr/>
          </a:p>
        </p:txBody>
      </p:sp>
      <p:sp>
        <p:nvSpPr>
          <p:cNvPr id="213" name="Google Shape;213;p9"/>
          <p:cNvSpPr txBox="1"/>
          <p:nvPr/>
        </p:nvSpPr>
        <p:spPr>
          <a:xfrm>
            <a:off x="3848366" y="9056611"/>
            <a:ext cx="723946" cy="135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#1769B9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224" name="Google Shape;22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75" y="3840946"/>
            <a:ext cx="48244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