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287000" cx="18288000"/>
  <p:notesSz cx="6858000" cy="9144000"/>
  <p:embeddedFontLst>
    <p:embeddedFont>
      <p:font typeface="Montserrat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Montserrat-bold.fntdata"/><Relationship Id="rId10" Type="http://schemas.openxmlformats.org/officeDocument/2006/relationships/slide" Target="slides/slide5.xml"/><Relationship Id="rId12" Type="http://schemas.openxmlformats.org/officeDocument/2006/relationships/font" Target="fonts/Montserrat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0" y="0"/>
            <a:ext cx="18288000" cy="4347300"/>
          </a:xfrm>
          <a:prstGeom prst="rect">
            <a:avLst/>
          </a:prstGeom>
          <a:solidFill>
            <a:srgbClr val="C1FC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3606300" y="3143215"/>
            <a:ext cx="2670600" cy="6115200"/>
          </a:xfrm>
          <a:prstGeom prst="rect">
            <a:avLst/>
          </a:prstGeom>
          <a:solidFill>
            <a:srgbClr val="63E6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6467468" y="3143215"/>
            <a:ext cx="2670600" cy="6115200"/>
          </a:xfrm>
          <a:prstGeom prst="rect">
            <a:avLst/>
          </a:prstGeom>
          <a:solidFill>
            <a:srgbClr val="22C9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9328636" y="3143215"/>
            <a:ext cx="2670600" cy="6115200"/>
          </a:xfrm>
          <a:prstGeom prst="rect">
            <a:avLst/>
          </a:prstGeom>
          <a:solidFill>
            <a:srgbClr val="19B4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12189805" y="3143215"/>
            <a:ext cx="2670600" cy="6115200"/>
          </a:xfrm>
          <a:prstGeom prst="rect">
            <a:avLst/>
          </a:prstGeom>
          <a:solidFill>
            <a:srgbClr val="0580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"/>
          <p:cNvSpPr/>
          <p:nvPr/>
        </p:nvSpPr>
        <p:spPr>
          <a:xfrm>
            <a:off x="15050973" y="3143215"/>
            <a:ext cx="2670600" cy="6115200"/>
          </a:xfrm>
          <a:prstGeom prst="rect">
            <a:avLst/>
          </a:prstGeom>
          <a:solidFill>
            <a:srgbClr val="0060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799758" y="3183546"/>
            <a:ext cx="3067500" cy="6274800"/>
          </a:xfrm>
          <a:prstGeom prst="rect">
            <a:avLst/>
          </a:prstGeom>
          <a:solidFill>
            <a:srgbClr val="C1FC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4057308" y="3166586"/>
            <a:ext cx="2534100" cy="6274800"/>
          </a:xfrm>
          <a:prstGeom prst="rect">
            <a:avLst/>
          </a:prstGeom>
          <a:solidFill>
            <a:srgbClr val="63E6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6781527" y="3183546"/>
            <a:ext cx="2534100" cy="6274800"/>
          </a:xfrm>
          <a:prstGeom prst="rect">
            <a:avLst/>
          </a:prstGeom>
          <a:solidFill>
            <a:srgbClr val="22C9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9497228" y="3213774"/>
            <a:ext cx="2534100" cy="6274800"/>
          </a:xfrm>
          <a:prstGeom prst="rect">
            <a:avLst/>
          </a:prstGeom>
          <a:solidFill>
            <a:srgbClr val="19B4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4"/>
          <p:cNvSpPr/>
          <p:nvPr/>
        </p:nvSpPr>
        <p:spPr>
          <a:xfrm>
            <a:off x="12229963" y="3213774"/>
            <a:ext cx="2534100" cy="6274800"/>
          </a:xfrm>
          <a:prstGeom prst="rect">
            <a:avLst/>
          </a:prstGeom>
          <a:solidFill>
            <a:srgbClr val="0580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4"/>
          <p:cNvSpPr/>
          <p:nvPr/>
        </p:nvSpPr>
        <p:spPr>
          <a:xfrm>
            <a:off x="14954182" y="3166586"/>
            <a:ext cx="2534100" cy="6274800"/>
          </a:xfrm>
          <a:prstGeom prst="rect">
            <a:avLst/>
          </a:prstGeom>
          <a:solidFill>
            <a:srgbClr val="0060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799758" y="5262086"/>
            <a:ext cx="16688400" cy="33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4"/>
          <p:cNvSpPr/>
          <p:nvPr/>
        </p:nvSpPr>
        <p:spPr>
          <a:xfrm>
            <a:off x="799758" y="7331049"/>
            <a:ext cx="16688400" cy="33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4"/>
          <p:cNvSpPr/>
          <p:nvPr/>
        </p:nvSpPr>
        <p:spPr>
          <a:xfrm>
            <a:off x="799758" y="6317218"/>
            <a:ext cx="16688400" cy="33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799758" y="8427482"/>
            <a:ext cx="16688400" cy="33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1" name="Google Shape;31;p4"/>
          <p:cNvGrpSpPr/>
          <p:nvPr/>
        </p:nvGrpSpPr>
        <p:grpSpPr>
          <a:xfrm>
            <a:off x="4399393" y="2258600"/>
            <a:ext cx="1849852" cy="1849852"/>
            <a:chOff x="0" y="0"/>
            <a:chExt cx="812800" cy="812800"/>
          </a:xfrm>
        </p:grpSpPr>
        <p:sp>
          <p:nvSpPr>
            <p:cNvPr id="32" name="Google Shape;32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" name="Google Shape;34;p4"/>
          <p:cNvGrpSpPr/>
          <p:nvPr/>
        </p:nvGrpSpPr>
        <p:grpSpPr>
          <a:xfrm>
            <a:off x="7115094" y="2241641"/>
            <a:ext cx="1849852" cy="1849852"/>
            <a:chOff x="0" y="0"/>
            <a:chExt cx="812800" cy="812800"/>
          </a:xfrm>
        </p:grpSpPr>
        <p:sp>
          <p:nvSpPr>
            <p:cNvPr id="35" name="Google Shape;35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4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" name="Google Shape;37;p4"/>
          <p:cNvGrpSpPr/>
          <p:nvPr/>
        </p:nvGrpSpPr>
        <p:grpSpPr>
          <a:xfrm>
            <a:off x="9839313" y="2258600"/>
            <a:ext cx="1849852" cy="1849852"/>
            <a:chOff x="0" y="0"/>
            <a:chExt cx="812800" cy="812800"/>
          </a:xfrm>
        </p:grpSpPr>
        <p:sp>
          <p:nvSpPr>
            <p:cNvPr id="38" name="Google Shape;38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4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" name="Google Shape;40;p4"/>
          <p:cNvGrpSpPr/>
          <p:nvPr/>
        </p:nvGrpSpPr>
        <p:grpSpPr>
          <a:xfrm>
            <a:off x="12572048" y="2288828"/>
            <a:ext cx="1849852" cy="1849852"/>
            <a:chOff x="0" y="0"/>
            <a:chExt cx="812800" cy="812800"/>
          </a:xfrm>
        </p:grpSpPr>
        <p:sp>
          <p:nvSpPr>
            <p:cNvPr id="41" name="Google Shape;41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4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" name="Google Shape;43;p4"/>
          <p:cNvGrpSpPr/>
          <p:nvPr/>
        </p:nvGrpSpPr>
        <p:grpSpPr>
          <a:xfrm>
            <a:off x="15287749" y="2288828"/>
            <a:ext cx="1849852" cy="1849852"/>
            <a:chOff x="0" y="0"/>
            <a:chExt cx="812800" cy="812800"/>
          </a:xfrm>
        </p:grpSpPr>
        <p:sp>
          <p:nvSpPr>
            <p:cNvPr id="44" name="Google Shape;44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04775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4"/>
            <p:cNvSpPr txBox="1"/>
            <p:nvPr/>
          </p:nvSpPr>
          <p:spPr>
            <a:xfrm>
              <a:off x="76200" y="76200"/>
              <a:ext cx="660300" cy="6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" name="Google Shape;46;p4"/>
          <p:cNvSpPr/>
          <p:nvPr/>
        </p:nvSpPr>
        <p:spPr>
          <a:xfrm>
            <a:off x="4843570" y="2685818"/>
            <a:ext cx="961536" cy="961536"/>
          </a:xfrm>
          <a:custGeom>
            <a:rect b="b" l="l" r="r" t="t"/>
            <a:pathLst>
              <a:path extrusionOk="0" h="961536" w="961536">
                <a:moveTo>
                  <a:pt x="0" y="0"/>
                </a:moveTo>
                <a:lnTo>
                  <a:pt x="961536" y="0"/>
                </a:lnTo>
                <a:lnTo>
                  <a:pt x="961536" y="961536"/>
                </a:lnTo>
                <a:lnTo>
                  <a:pt x="0" y="9615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" name="Google Shape;47;p4"/>
          <p:cNvSpPr/>
          <p:nvPr/>
        </p:nvSpPr>
        <p:spPr>
          <a:xfrm>
            <a:off x="15736163" y="2685818"/>
            <a:ext cx="970097" cy="1116220"/>
          </a:xfrm>
          <a:custGeom>
            <a:rect b="b" l="l" r="r" t="t"/>
            <a:pathLst>
              <a:path extrusionOk="0" h="1116220" w="970097">
                <a:moveTo>
                  <a:pt x="0" y="0"/>
                </a:moveTo>
                <a:lnTo>
                  <a:pt x="970097" y="0"/>
                </a:lnTo>
                <a:lnTo>
                  <a:pt x="970097" y="1116220"/>
                </a:lnTo>
                <a:lnTo>
                  <a:pt x="0" y="11162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" name="Google Shape;48;p4"/>
          <p:cNvSpPr/>
          <p:nvPr/>
        </p:nvSpPr>
        <p:spPr>
          <a:xfrm>
            <a:off x="13111390" y="2655664"/>
            <a:ext cx="771207" cy="1116220"/>
          </a:xfrm>
          <a:custGeom>
            <a:rect b="b" l="l" r="r" t="t"/>
            <a:pathLst>
              <a:path extrusionOk="0" h="1116220" w="771207">
                <a:moveTo>
                  <a:pt x="0" y="0"/>
                </a:moveTo>
                <a:lnTo>
                  <a:pt x="771207" y="0"/>
                </a:lnTo>
                <a:lnTo>
                  <a:pt x="771207" y="1116220"/>
                </a:lnTo>
                <a:lnTo>
                  <a:pt x="0" y="11162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9" name="Google Shape;49;p4"/>
          <p:cNvSpPr/>
          <p:nvPr/>
        </p:nvSpPr>
        <p:spPr>
          <a:xfrm>
            <a:off x="10284840" y="2725128"/>
            <a:ext cx="958836" cy="922226"/>
          </a:xfrm>
          <a:custGeom>
            <a:rect b="b" l="l" r="r" t="t"/>
            <a:pathLst>
              <a:path extrusionOk="0" h="922226" w="958836">
                <a:moveTo>
                  <a:pt x="0" y="0"/>
                </a:moveTo>
                <a:lnTo>
                  <a:pt x="958836" y="0"/>
                </a:lnTo>
                <a:lnTo>
                  <a:pt x="958836" y="922226"/>
                </a:lnTo>
                <a:lnTo>
                  <a:pt x="0" y="9222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50" name="Google Shape;50;p4"/>
          <p:cNvSpPr/>
          <p:nvPr/>
        </p:nvSpPr>
        <p:spPr>
          <a:xfrm>
            <a:off x="7577818" y="2639867"/>
            <a:ext cx="947860" cy="947860"/>
          </a:xfrm>
          <a:custGeom>
            <a:rect b="b" l="l" r="r" t="t"/>
            <a:pathLst>
              <a:path extrusionOk="0" h="947860" w="947860">
                <a:moveTo>
                  <a:pt x="0" y="0"/>
                </a:moveTo>
                <a:lnTo>
                  <a:pt x="947860" y="0"/>
                </a:lnTo>
                <a:lnTo>
                  <a:pt x="947860" y="947860"/>
                </a:lnTo>
                <a:lnTo>
                  <a:pt x="0" y="9478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 1">
  <p:cSld name="TITLE_1_1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/>
          <p:nvPr/>
        </p:nvSpPr>
        <p:spPr>
          <a:xfrm>
            <a:off x="800573" y="9216999"/>
            <a:ext cx="16688400" cy="339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5"/>
          <p:cNvSpPr/>
          <p:nvPr/>
        </p:nvSpPr>
        <p:spPr>
          <a:xfrm>
            <a:off x="800573" y="7106735"/>
            <a:ext cx="16688400" cy="339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5"/>
          <p:cNvSpPr/>
          <p:nvPr/>
        </p:nvSpPr>
        <p:spPr>
          <a:xfrm>
            <a:off x="800573" y="6092904"/>
            <a:ext cx="16688400" cy="339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5"/>
          <p:cNvSpPr/>
          <p:nvPr/>
        </p:nvSpPr>
        <p:spPr>
          <a:xfrm>
            <a:off x="800573" y="8203168"/>
            <a:ext cx="16688400" cy="339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5"/>
          <p:cNvSpPr/>
          <p:nvPr/>
        </p:nvSpPr>
        <p:spPr>
          <a:xfrm>
            <a:off x="6672295" y="5037773"/>
            <a:ext cx="37800" cy="42057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5"/>
          <p:cNvSpPr/>
          <p:nvPr/>
        </p:nvSpPr>
        <p:spPr>
          <a:xfrm>
            <a:off x="799758" y="5045154"/>
            <a:ext cx="37800" cy="42057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944165" y="5037773"/>
            <a:ext cx="37800" cy="42057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9362668" y="5037773"/>
            <a:ext cx="37800" cy="42057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/>
          <p:nvPr/>
        </p:nvSpPr>
        <p:spPr>
          <a:xfrm>
            <a:off x="14781172" y="5037773"/>
            <a:ext cx="37800" cy="42057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5"/>
          <p:cNvSpPr/>
          <p:nvPr/>
        </p:nvSpPr>
        <p:spPr>
          <a:xfrm>
            <a:off x="12071920" y="5037773"/>
            <a:ext cx="37800" cy="42057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5"/>
          <p:cNvSpPr/>
          <p:nvPr/>
        </p:nvSpPr>
        <p:spPr>
          <a:xfrm>
            <a:off x="800573" y="5037773"/>
            <a:ext cx="16688400" cy="33900"/>
          </a:xfrm>
          <a:prstGeom prst="rect">
            <a:avLst/>
          </a:prstGeom>
          <a:solidFill>
            <a:srgbClr val="3EDA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5"/>
          <p:cNvSpPr/>
          <p:nvPr/>
        </p:nvSpPr>
        <p:spPr>
          <a:xfrm>
            <a:off x="3961087" y="4009073"/>
            <a:ext cx="2728200" cy="1047900"/>
          </a:xfrm>
          <a:prstGeom prst="rect">
            <a:avLst/>
          </a:prstGeom>
          <a:solidFill>
            <a:srgbClr val="C1FC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5"/>
          <p:cNvSpPr/>
          <p:nvPr/>
        </p:nvSpPr>
        <p:spPr>
          <a:xfrm>
            <a:off x="6672295" y="4009073"/>
            <a:ext cx="2728200" cy="1047900"/>
          </a:xfrm>
          <a:prstGeom prst="rect">
            <a:avLst/>
          </a:prstGeom>
          <a:solidFill>
            <a:srgbClr val="63E6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5"/>
          <p:cNvSpPr/>
          <p:nvPr/>
        </p:nvSpPr>
        <p:spPr>
          <a:xfrm>
            <a:off x="9381547" y="4009073"/>
            <a:ext cx="2728200" cy="1047900"/>
          </a:xfrm>
          <a:prstGeom prst="rect">
            <a:avLst/>
          </a:prstGeom>
          <a:solidFill>
            <a:srgbClr val="22C9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"/>
          <p:cNvSpPr/>
          <p:nvPr/>
        </p:nvSpPr>
        <p:spPr>
          <a:xfrm>
            <a:off x="12090799" y="4009073"/>
            <a:ext cx="2728200" cy="1047900"/>
          </a:xfrm>
          <a:prstGeom prst="rect">
            <a:avLst/>
          </a:prstGeom>
          <a:solidFill>
            <a:srgbClr val="19B4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5"/>
          <p:cNvSpPr/>
          <p:nvPr/>
        </p:nvSpPr>
        <p:spPr>
          <a:xfrm>
            <a:off x="14760925" y="4009073"/>
            <a:ext cx="2728200" cy="1047900"/>
          </a:xfrm>
          <a:prstGeom prst="rect">
            <a:avLst/>
          </a:prstGeom>
          <a:solidFill>
            <a:srgbClr val="0580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798944" y="4023942"/>
            <a:ext cx="3181200" cy="1047900"/>
          </a:xfrm>
          <a:prstGeom prst="rect">
            <a:avLst/>
          </a:prstGeom>
          <a:solidFill>
            <a:srgbClr val="FFFFFF"/>
          </a:solidFill>
          <a:ln cap="sq" cmpd="sng" w="28575">
            <a:solidFill>
              <a:srgbClr val="3EDAD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17451298" y="5037773"/>
            <a:ext cx="37800" cy="4205700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0.png"/><Relationship Id="rId5" Type="http://schemas.openxmlformats.org/officeDocument/2006/relationships/image" Target="../media/image5.png"/><Relationship Id="rId6" Type="http://schemas.openxmlformats.org/officeDocument/2006/relationships/image" Target="../media/image3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20.png"/><Relationship Id="rId5" Type="http://schemas.openxmlformats.org/officeDocument/2006/relationships/image" Target="../media/image32.png"/><Relationship Id="rId6" Type="http://schemas.openxmlformats.org/officeDocument/2006/relationships/image" Target="../media/image11.png"/></Relationships>
</file>

<file path=ppt/slides/_rels/slide4.xml.rels><?xml version="1.0" encoding="UTF-8" standalone="yes"?><Relationships xmlns="http://schemas.openxmlformats.org/package/2006/relationships"><Relationship Id="rId40" Type="http://schemas.openxmlformats.org/officeDocument/2006/relationships/image" Target="../media/image56.png"/><Relationship Id="rId20" Type="http://schemas.openxmlformats.org/officeDocument/2006/relationships/image" Target="../media/image34.png"/><Relationship Id="rId41" Type="http://schemas.openxmlformats.org/officeDocument/2006/relationships/image" Target="../media/image52.png"/><Relationship Id="rId22" Type="http://schemas.openxmlformats.org/officeDocument/2006/relationships/image" Target="../media/image37.png"/><Relationship Id="rId21" Type="http://schemas.openxmlformats.org/officeDocument/2006/relationships/image" Target="../media/image41.png"/><Relationship Id="rId24" Type="http://schemas.openxmlformats.org/officeDocument/2006/relationships/image" Target="../media/image38.png"/><Relationship Id="rId23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Relationship Id="rId4" Type="http://schemas.openxmlformats.org/officeDocument/2006/relationships/image" Target="../media/image15.png"/><Relationship Id="rId9" Type="http://schemas.openxmlformats.org/officeDocument/2006/relationships/image" Target="../media/image17.png"/><Relationship Id="rId26" Type="http://schemas.openxmlformats.org/officeDocument/2006/relationships/image" Target="../media/image35.png"/><Relationship Id="rId25" Type="http://schemas.openxmlformats.org/officeDocument/2006/relationships/image" Target="../media/image33.png"/><Relationship Id="rId28" Type="http://schemas.openxmlformats.org/officeDocument/2006/relationships/image" Target="../media/image45.png"/><Relationship Id="rId27" Type="http://schemas.openxmlformats.org/officeDocument/2006/relationships/image" Target="../media/image40.png"/><Relationship Id="rId5" Type="http://schemas.openxmlformats.org/officeDocument/2006/relationships/image" Target="../media/image19.png"/><Relationship Id="rId6" Type="http://schemas.openxmlformats.org/officeDocument/2006/relationships/image" Target="../media/image22.png"/><Relationship Id="rId29" Type="http://schemas.openxmlformats.org/officeDocument/2006/relationships/image" Target="../media/image39.png"/><Relationship Id="rId7" Type="http://schemas.openxmlformats.org/officeDocument/2006/relationships/image" Target="../media/image23.png"/><Relationship Id="rId8" Type="http://schemas.openxmlformats.org/officeDocument/2006/relationships/image" Target="../media/image24.png"/><Relationship Id="rId31" Type="http://schemas.openxmlformats.org/officeDocument/2006/relationships/image" Target="../media/image43.png"/><Relationship Id="rId30" Type="http://schemas.openxmlformats.org/officeDocument/2006/relationships/image" Target="../media/image44.png"/><Relationship Id="rId11" Type="http://schemas.openxmlformats.org/officeDocument/2006/relationships/image" Target="../media/image16.png"/><Relationship Id="rId33" Type="http://schemas.openxmlformats.org/officeDocument/2006/relationships/image" Target="../media/image49.png"/><Relationship Id="rId10" Type="http://schemas.openxmlformats.org/officeDocument/2006/relationships/image" Target="../media/image18.png"/><Relationship Id="rId32" Type="http://schemas.openxmlformats.org/officeDocument/2006/relationships/image" Target="../media/image47.png"/><Relationship Id="rId13" Type="http://schemas.openxmlformats.org/officeDocument/2006/relationships/image" Target="../media/image21.png"/><Relationship Id="rId35" Type="http://schemas.openxmlformats.org/officeDocument/2006/relationships/image" Target="../media/image51.png"/><Relationship Id="rId12" Type="http://schemas.openxmlformats.org/officeDocument/2006/relationships/image" Target="../media/image26.png"/><Relationship Id="rId34" Type="http://schemas.openxmlformats.org/officeDocument/2006/relationships/image" Target="../media/image50.png"/><Relationship Id="rId15" Type="http://schemas.openxmlformats.org/officeDocument/2006/relationships/image" Target="../media/image31.png"/><Relationship Id="rId37" Type="http://schemas.openxmlformats.org/officeDocument/2006/relationships/image" Target="../media/image53.png"/><Relationship Id="rId14" Type="http://schemas.openxmlformats.org/officeDocument/2006/relationships/image" Target="../media/image25.png"/><Relationship Id="rId36" Type="http://schemas.openxmlformats.org/officeDocument/2006/relationships/image" Target="../media/image48.png"/><Relationship Id="rId17" Type="http://schemas.openxmlformats.org/officeDocument/2006/relationships/image" Target="../media/image30.png"/><Relationship Id="rId39" Type="http://schemas.openxmlformats.org/officeDocument/2006/relationships/image" Target="../media/image55.png"/><Relationship Id="rId16" Type="http://schemas.openxmlformats.org/officeDocument/2006/relationships/image" Target="../media/image29.png"/><Relationship Id="rId38" Type="http://schemas.openxmlformats.org/officeDocument/2006/relationships/image" Target="../media/image46.png"/><Relationship Id="rId19" Type="http://schemas.openxmlformats.org/officeDocument/2006/relationships/image" Target="../media/image42.png"/><Relationship Id="rId18" Type="http://schemas.openxmlformats.org/officeDocument/2006/relationships/image" Target="../media/image2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FFC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6"/>
          <p:cNvSpPr/>
          <p:nvPr/>
        </p:nvSpPr>
        <p:spPr>
          <a:xfrm>
            <a:off x="0" y="0"/>
            <a:ext cx="18288000" cy="4347173"/>
          </a:xfrm>
          <a:prstGeom prst="rect">
            <a:avLst/>
          </a:prstGeom>
          <a:solidFill>
            <a:srgbClr val="C1FC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6"/>
          <p:cNvSpPr/>
          <p:nvPr/>
        </p:nvSpPr>
        <p:spPr>
          <a:xfrm>
            <a:off x="3606300" y="3143215"/>
            <a:ext cx="2670668" cy="6115085"/>
          </a:xfrm>
          <a:prstGeom prst="rect">
            <a:avLst/>
          </a:prstGeom>
          <a:solidFill>
            <a:srgbClr val="63E6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6"/>
          <p:cNvSpPr/>
          <p:nvPr/>
        </p:nvSpPr>
        <p:spPr>
          <a:xfrm>
            <a:off x="6467468" y="3143215"/>
            <a:ext cx="2670668" cy="6115085"/>
          </a:xfrm>
          <a:prstGeom prst="rect">
            <a:avLst/>
          </a:prstGeom>
          <a:solidFill>
            <a:srgbClr val="22C9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6"/>
          <p:cNvSpPr/>
          <p:nvPr/>
        </p:nvSpPr>
        <p:spPr>
          <a:xfrm>
            <a:off x="9328636" y="3143215"/>
            <a:ext cx="2670668" cy="6115085"/>
          </a:xfrm>
          <a:prstGeom prst="rect">
            <a:avLst/>
          </a:prstGeom>
          <a:solidFill>
            <a:srgbClr val="19B4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6"/>
          <p:cNvSpPr/>
          <p:nvPr/>
        </p:nvSpPr>
        <p:spPr>
          <a:xfrm>
            <a:off x="12189805" y="3143215"/>
            <a:ext cx="2670668" cy="6115085"/>
          </a:xfrm>
          <a:prstGeom prst="rect">
            <a:avLst/>
          </a:prstGeom>
          <a:solidFill>
            <a:srgbClr val="0580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6"/>
          <p:cNvSpPr/>
          <p:nvPr/>
        </p:nvSpPr>
        <p:spPr>
          <a:xfrm>
            <a:off x="15050973" y="3143215"/>
            <a:ext cx="2670668" cy="6115085"/>
          </a:xfrm>
          <a:prstGeom prst="rect">
            <a:avLst/>
          </a:prstGeom>
          <a:solidFill>
            <a:srgbClr val="0060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6"/>
          <p:cNvSpPr/>
          <p:nvPr/>
        </p:nvSpPr>
        <p:spPr>
          <a:xfrm>
            <a:off x="10382617" y="8133399"/>
            <a:ext cx="562707" cy="443545"/>
          </a:xfrm>
          <a:custGeom>
            <a:rect b="b" l="l" r="r" t="t"/>
            <a:pathLst>
              <a:path extrusionOk="0" h="443545" w="562707">
                <a:moveTo>
                  <a:pt x="0" y="0"/>
                </a:moveTo>
                <a:lnTo>
                  <a:pt x="562707" y="0"/>
                </a:lnTo>
                <a:lnTo>
                  <a:pt x="562707" y="443545"/>
                </a:lnTo>
                <a:lnTo>
                  <a:pt x="0" y="4435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1" name="Google Shape;81;p6"/>
          <p:cNvSpPr/>
          <p:nvPr/>
        </p:nvSpPr>
        <p:spPr>
          <a:xfrm>
            <a:off x="4660281" y="7014634"/>
            <a:ext cx="562707" cy="443545"/>
          </a:xfrm>
          <a:custGeom>
            <a:rect b="b" l="l" r="r" t="t"/>
            <a:pathLst>
              <a:path extrusionOk="0" h="443545" w="562707">
                <a:moveTo>
                  <a:pt x="0" y="0"/>
                </a:moveTo>
                <a:lnTo>
                  <a:pt x="562706" y="0"/>
                </a:lnTo>
                <a:lnTo>
                  <a:pt x="562706" y="443546"/>
                </a:lnTo>
                <a:lnTo>
                  <a:pt x="0" y="443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2" name="Google Shape;82;p6"/>
          <p:cNvSpPr/>
          <p:nvPr/>
        </p:nvSpPr>
        <p:spPr>
          <a:xfrm>
            <a:off x="13243785" y="7014634"/>
            <a:ext cx="562707" cy="443545"/>
          </a:xfrm>
          <a:custGeom>
            <a:rect b="b" l="l" r="r" t="t"/>
            <a:pathLst>
              <a:path extrusionOk="0" h="443545" w="562707">
                <a:moveTo>
                  <a:pt x="0" y="0"/>
                </a:moveTo>
                <a:lnTo>
                  <a:pt x="562707" y="0"/>
                </a:lnTo>
                <a:lnTo>
                  <a:pt x="562707" y="443546"/>
                </a:lnTo>
                <a:lnTo>
                  <a:pt x="0" y="443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3" name="Google Shape;83;p6"/>
          <p:cNvSpPr/>
          <p:nvPr/>
        </p:nvSpPr>
        <p:spPr>
          <a:xfrm>
            <a:off x="16104954" y="5895870"/>
            <a:ext cx="562707" cy="443545"/>
          </a:xfrm>
          <a:custGeom>
            <a:rect b="b" l="l" r="r" t="t"/>
            <a:pathLst>
              <a:path extrusionOk="0" h="443545" w="562707">
                <a:moveTo>
                  <a:pt x="0" y="0"/>
                </a:moveTo>
                <a:lnTo>
                  <a:pt x="562706" y="0"/>
                </a:lnTo>
                <a:lnTo>
                  <a:pt x="562706" y="443546"/>
                </a:lnTo>
                <a:lnTo>
                  <a:pt x="0" y="4435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4" name="Google Shape;84;p6"/>
          <p:cNvSpPr/>
          <p:nvPr/>
        </p:nvSpPr>
        <p:spPr>
          <a:xfrm>
            <a:off x="7521449" y="4699955"/>
            <a:ext cx="562707" cy="443545"/>
          </a:xfrm>
          <a:custGeom>
            <a:rect b="b" l="l" r="r" t="t"/>
            <a:pathLst>
              <a:path extrusionOk="0" h="443545" w="562707">
                <a:moveTo>
                  <a:pt x="0" y="0"/>
                </a:moveTo>
                <a:lnTo>
                  <a:pt x="562707" y="0"/>
                </a:lnTo>
                <a:lnTo>
                  <a:pt x="562707" y="443545"/>
                </a:lnTo>
                <a:lnTo>
                  <a:pt x="0" y="4435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6"/>
          <p:cNvSpPr/>
          <p:nvPr/>
        </p:nvSpPr>
        <p:spPr>
          <a:xfrm>
            <a:off x="13346376" y="4820116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6" name="Google Shape;86;p6"/>
          <p:cNvSpPr/>
          <p:nvPr/>
        </p:nvSpPr>
        <p:spPr>
          <a:xfrm>
            <a:off x="4762871" y="8176409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7" name="Google Shape;87;p6"/>
          <p:cNvSpPr/>
          <p:nvPr/>
        </p:nvSpPr>
        <p:spPr>
          <a:xfrm>
            <a:off x="7624040" y="8176409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6"/>
          <p:cNvSpPr/>
          <p:nvPr/>
        </p:nvSpPr>
        <p:spPr>
          <a:xfrm>
            <a:off x="10485208" y="7057645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6"/>
          <p:cNvSpPr/>
          <p:nvPr/>
        </p:nvSpPr>
        <p:spPr>
          <a:xfrm>
            <a:off x="13346376" y="8176409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6"/>
          <p:cNvSpPr/>
          <p:nvPr/>
        </p:nvSpPr>
        <p:spPr>
          <a:xfrm>
            <a:off x="16207545" y="8176409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4" y="0"/>
                </a:lnTo>
                <a:lnTo>
                  <a:pt x="357524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6"/>
          <p:cNvSpPr/>
          <p:nvPr/>
        </p:nvSpPr>
        <p:spPr>
          <a:xfrm>
            <a:off x="4762871" y="5938880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6"/>
          <p:cNvSpPr/>
          <p:nvPr/>
        </p:nvSpPr>
        <p:spPr>
          <a:xfrm>
            <a:off x="7624040" y="5938880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6"/>
          <p:cNvSpPr/>
          <p:nvPr/>
        </p:nvSpPr>
        <p:spPr>
          <a:xfrm>
            <a:off x="7624040" y="7057645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6"/>
          <p:cNvSpPr/>
          <p:nvPr/>
        </p:nvSpPr>
        <p:spPr>
          <a:xfrm>
            <a:off x="10485208" y="5938880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6"/>
          <p:cNvSpPr/>
          <p:nvPr/>
        </p:nvSpPr>
        <p:spPr>
          <a:xfrm>
            <a:off x="13346376" y="5938880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6"/>
          <p:cNvSpPr/>
          <p:nvPr/>
        </p:nvSpPr>
        <p:spPr>
          <a:xfrm>
            <a:off x="16207545" y="7057645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4" y="0"/>
                </a:lnTo>
                <a:lnTo>
                  <a:pt x="357524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6"/>
          <p:cNvSpPr/>
          <p:nvPr/>
        </p:nvSpPr>
        <p:spPr>
          <a:xfrm>
            <a:off x="4762871" y="4820116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6"/>
          <p:cNvSpPr/>
          <p:nvPr/>
        </p:nvSpPr>
        <p:spPr>
          <a:xfrm>
            <a:off x="10485208" y="4820116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6"/>
          <p:cNvSpPr/>
          <p:nvPr/>
        </p:nvSpPr>
        <p:spPr>
          <a:xfrm>
            <a:off x="16207545" y="4820116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4" y="0"/>
                </a:lnTo>
                <a:lnTo>
                  <a:pt x="357524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0" name="Google Shape;100;p6"/>
          <p:cNvSpPr txBox="1"/>
          <p:nvPr/>
        </p:nvSpPr>
        <p:spPr>
          <a:xfrm>
            <a:off x="3796800" y="3489044"/>
            <a:ext cx="2289668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01" name="Google Shape;101;p6"/>
          <p:cNvSpPr txBox="1"/>
          <p:nvPr/>
        </p:nvSpPr>
        <p:spPr>
          <a:xfrm>
            <a:off x="6657968" y="3489044"/>
            <a:ext cx="2289668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02" name="Google Shape;102;p6"/>
          <p:cNvSpPr txBox="1"/>
          <p:nvPr/>
        </p:nvSpPr>
        <p:spPr>
          <a:xfrm>
            <a:off x="9519136" y="3489044"/>
            <a:ext cx="2289668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03" name="Google Shape;103;p6"/>
          <p:cNvSpPr txBox="1"/>
          <p:nvPr/>
        </p:nvSpPr>
        <p:spPr>
          <a:xfrm>
            <a:off x="12380305" y="3489044"/>
            <a:ext cx="2289668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04" name="Google Shape;104;p6"/>
          <p:cNvSpPr txBox="1"/>
          <p:nvPr/>
        </p:nvSpPr>
        <p:spPr>
          <a:xfrm>
            <a:off x="15241473" y="3489044"/>
            <a:ext cx="2289668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05" name="Google Shape;105;p6"/>
          <p:cNvSpPr txBox="1"/>
          <p:nvPr/>
        </p:nvSpPr>
        <p:spPr>
          <a:xfrm>
            <a:off x="566359" y="4821079"/>
            <a:ext cx="2566988" cy="32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PRODUCT 1</a:t>
            </a:r>
            <a:endParaRPr/>
          </a:p>
        </p:txBody>
      </p:sp>
      <p:sp>
        <p:nvSpPr>
          <p:cNvPr id="106" name="Google Shape;106;p6"/>
          <p:cNvSpPr txBox="1"/>
          <p:nvPr/>
        </p:nvSpPr>
        <p:spPr>
          <a:xfrm>
            <a:off x="566359" y="5939843"/>
            <a:ext cx="2566988" cy="32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PRODUCT 2</a:t>
            </a:r>
            <a:endParaRPr/>
          </a:p>
        </p:txBody>
      </p:sp>
      <p:sp>
        <p:nvSpPr>
          <p:cNvPr id="107" name="Google Shape;107;p6"/>
          <p:cNvSpPr txBox="1"/>
          <p:nvPr/>
        </p:nvSpPr>
        <p:spPr>
          <a:xfrm>
            <a:off x="566359" y="7058607"/>
            <a:ext cx="2566988" cy="32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PRODUCT 3</a:t>
            </a:r>
            <a:endParaRPr/>
          </a:p>
        </p:txBody>
      </p:sp>
      <p:sp>
        <p:nvSpPr>
          <p:cNvPr id="108" name="Google Shape;108;p6"/>
          <p:cNvSpPr txBox="1"/>
          <p:nvPr/>
        </p:nvSpPr>
        <p:spPr>
          <a:xfrm>
            <a:off x="566359" y="8177371"/>
            <a:ext cx="2566988" cy="32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PRODUCT 4</a:t>
            </a:r>
            <a:endParaRPr/>
          </a:p>
        </p:txBody>
      </p:sp>
      <p:sp>
        <p:nvSpPr>
          <p:cNvPr id="109" name="Google Shape;109;p6"/>
          <p:cNvSpPr txBox="1"/>
          <p:nvPr/>
        </p:nvSpPr>
        <p:spPr>
          <a:xfrm>
            <a:off x="438814" y="918003"/>
            <a:ext cx="17410372" cy="1571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6043"/>
                </a:solidFill>
                <a:latin typeface="Montserrat"/>
                <a:ea typeface="Montserrat"/>
                <a:cs typeface="Montserrat"/>
                <a:sym typeface="Montserrat"/>
              </a:rPr>
              <a:t>COMPARISON SMARTART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6043"/>
                </a:solidFill>
                <a:latin typeface="Montserrat"/>
                <a:ea typeface="Montserrat"/>
                <a:cs typeface="Montserrat"/>
                <a:sym typeface="Montserrat"/>
              </a:rPr>
              <a:t>INFOGRAPHIC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FFC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"/>
          <p:cNvSpPr/>
          <p:nvPr/>
        </p:nvSpPr>
        <p:spPr>
          <a:xfrm>
            <a:off x="799758" y="3183546"/>
            <a:ext cx="3067392" cy="6274727"/>
          </a:xfrm>
          <a:prstGeom prst="rect">
            <a:avLst/>
          </a:prstGeom>
          <a:solidFill>
            <a:srgbClr val="C1FC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7"/>
          <p:cNvSpPr/>
          <p:nvPr/>
        </p:nvSpPr>
        <p:spPr>
          <a:xfrm>
            <a:off x="4057308" y="3166586"/>
            <a:ext cx="2534060" cy="6274727"/>
          </a:xfrm>
          <a:prstGeom prst="rect">
            <a:avLst/>
          </a:prstGeom>
          <a:solidFill>
            <a:srgbClr val="63E6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7"/>
          <p:cNvSpPr/>
          <p:nvPr/>
        </p:nvSpPr>
        <p:spPr>
          <a:xfrm>
            <a:off x="6781527" y="3183546"/>
            <a:ext cx="2534060" cy="6274727"/>
          </a:xfrm>
          <a:prstGeom prst="rect">
            <a:avLst/>
          </a:prstGeom>
          <a:solidFill>
            <a:srgbClr val="22C9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"/>
          <p:cNvSpPr/>
          <p:nvPr/>
        </p:nvSpPr>
        <p:spPr>
          <a:xfrm>
            <a:off x="9497228" y="3213774"/>
            <a:ext cx="2534060" cy="6274727"/>
          </a:xfrm>
          <a:prstGeom prst="rect">
            <a:avLst/>
          </a:prstGeom>
          <a:solidFill>
            <a:srgbClr val="19B4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"/>
          <p:cNvSpPr/>
          <p:nvPr/>
        </p:nvSpPr>
        <p:spPr>
          <a:xfrm>
            <a:off x="12229963" y="3213774"/>
            <a:ext cx="2534060" cy="6274727"/>
          </a:xfrm>
          <a:prstGeom prst="rect">
            <a:avLst/>
          </a:prstGeom>
          <a:solidFill>
            <a:srgbClr val="0580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7"/>
          <p:cNvSpPr/>
          <p:nvPr/>
        </p:nvSpPr>
        <p:spPr>
          <a:xfrm>
            <a:off x="14954182" y="3166586"/>
            <a:ext cx="2534060" cy="6274727"/>
          </a:xfrm>
          <a:prstGeom prst="rect">
            <a:avLst/>
          </a:prstGeom>
          <a:solidFill>
            <a:srgbClr val="0060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"/>
          <p:cNvSpPr/>
          <p:nvPr/>
        </p:nvSpPr>
        <p:spPr>
          <a:xfrm>
            <a:off x="799758" y="9441313"/>
            <a:ext cx="16688484" cy="339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7"/>
          <p:cNvSpPr/>
          <p:nvPr/>
        </p:nvSpPr>
        <p:spPr>
          <a:xfrm>
            <a:off x="799758" y="5262086"/>
            <a:ext cx="16688484" cy="339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7"/>
          <p:cNvSpPr/>
          <p:nvPr/>
        </p:nvSpPr>
        <p:spPr>
          <a:xfrm>
            <a:off x="799758" y="7331049"/>
            <a:ext cx="16688484" cy="339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"/>
          <p:cNvSpPr/>
          <p:nvPr/>
        </p:nvSpPr>
        <p:spPr>
          <a:xfrm>
            <a:off x="799758" y="6317218"/>
            <a:ext cx="16688484" cy="339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"/>
          <p:cNvSpPr/>
          <p:nvPr/>
        </p:nvSpPr>
        <p:spPr>
          <a:xfrm>
            <a:off x="799758" y="8427482"/>
            <a:ext cx="16688484" cy="339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7"/>
          <p:cNvSpPr/>
          <p:nvPr/>
        </p:nvSpPr>
        <p:spPr>
          <a:xfrm>
            <a:off x="5095704" y="7716007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6"/>
                </a:lnTo>
                <a:lnTo>
                  <a:pt x="0" y="3604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7"/>
          <p:cNvSpPr/>
          <p:nvPr/>
        </p:nvSpPr>
        <p:spPr>
          <a:xfrm>
            <a:off x="7811406" y="5605744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5"/>
                </a:lnTo>
                <a:lnTo>
                  <a:pt x="0" y="3604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7" name="Google Shape;127;p7"/>
          <p:cNvSpPr/>
          <p:nvPr/>
        </p:nvSpPr>
        <p:spPr>
          <a:xfrm>
            <a:off x="13268359" y="7716007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9" y="0"/>
                </a:lnTo>
                <a:lnTo>
                  <a:pt x="457269" y="360436"/>
                </a:lnTo>
                <a:lnTo>
                  <a:pt x="0" y="3604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8" name="Google Shape;128;p7"/>
          <p:cNvSpPr/>
          <p:nvPr/>
        </p:nvSpPr>
        <p:spPr>
          <a:xfrm>
            <a:off x="15984061" y="6653494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5"/>
                </a:lnTo>
                <a:lnTo>
                  <a:pt x="0" y="3604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7"/>
          <p:cNvSpPr/>
          <p:nvPr/>
        </p:nvSpPr>
        <p:spPr>
          <a:xfrm>
            <a:off x="10544141" y="8763757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6"/>
                </a:lnTo>
                <a:lnTo>
                  <a:pt x="0" y="3604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30" name="Google Shape;130;p7"/>
          <p:cNvGrpSpPr/>
          <p:nvPr/>
        </p:nvGrpSpPr>
        <p:grpSpPr>
          <a:xfrm>
            <a:off x="4399393" y="2258600"/>
            <a:ext cx="1849891" cy="1849891"/>
            <a:chOff x="0" y="0"/>
            <a:chExt cx="812800" cy="812800"/>
          </a:xfrm>
        </p:grpSpPr>
        <p:sp>
          <p:nvSpPr>
            <p:cNvPr id="131" name="Google Shape;131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7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" name="Google Shape;133;p7"/>
          <p:cNvGrpSpPr/>
          <p:nvPr/>
        </p:nvGrpSpPr>
        <p:grpSpPr>
          <a:xfrm>
            <a:off x="7115094" y="2241641"/>
            <a:ext cx="1849891" cy="1849891"/>
            <a:chOff x="0" y="0"/>
            <a:chExt cx="812800" cy="812800"/>
          </a:xfrm>
        </p:grpSpPr>
        <p:sp>
          <p:nvSpPr>
            <p:cNvPr id="134" name="Google Shape;134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7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7"/>
          <p:cNvGrpSpPr/>
          <p:nvPr/>
        </p:nvGrpSpPr>
        <p:grpSpPr>
          <a:xfrm>
            <a:off x="9839313" y="2258600"/>
            <a:ext cx="1849891" cy="1849891"/>
            <a:chOff x="0" y="0"/>
            <a:chExt cx="812800" cy="812800"/>
          </a:xfrm>
        </p:grpSpPr>
        <p:sp>
          <p:nvSpPr>
            <p:cNvPr id="137" name="Google Shape;137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7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" name="Google Shape;139;p7"/>
          <p:cNvGrpSpPr/>
          <p:nvPr/>
        </p:nvGrpSpPr>
        <p:grpSpPr>
          <a:xfrm>
            <a:off x="12572048" y="2288828"/>
            <a:ext cx="1849891" cy="1849891"/>
            <a:chOff x="0" y="0"/>
            <a:chExt cx="812800" cy="812800"/>
          </a:xfrm>
        </p:grpSpPr>
        <p:sp>
          <p:nvSpPr>
            <p:cNvPr id="140" name="Google Shape;140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95250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7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2" name="Google Shape;142;p7"/>
          <p:cNvGrpSpPr/>
          <p:nvPr/>
        </p:nvGrpSpPr>
        <p:grpSpPr>
          <a:xfrm>
            <a:off x="15287749" y="2288828"/>
            <a:ext cx="1849891" cy="1849891"/>
            <a:chOff x="0" y="0"/>
            <a:chExt cx="812800" cy="812800"/>
          </a:xfrm>
        </p:grpSpPr>
        <p:sp>
          <p:nvSpPr>
            <p:cNvPr id="143" name="Google Shape;143;p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04775">
              <a:solidFill>
                <a:srgbClr val="22C99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7"/>
            <p:cNvSpPr txBox="1"/>
            <p:nvPr/>
          </p:nvSpPr>
          <p:spPr>
            <a:xfrm>
              <a:off x="76200" y="76200"/>
              <a:ext cx="660400" cy="6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5" name="Google Shape;145;p7"/>
          <p:cNvSpPr/>
          <p:nvPr/>
        </p:nvSpPr>
        <p:spPr>
          <a:xfrm>
            <a:off x="4843570" y="2685818"/>
            <a:ext cx="961536" cy="961536"/>
          </a:xfrm>
          <a:custGeom>
            <a:rect b="b" l="l" r="r" t="t"/>
            <a:pathLst>
              <a:path extrusionOk="0" h="961536" w="961536">
                <a:moveTo>
                  <a:pt x="0" y="0"/>
                </a:moveTo>
                <a:lnTo>
                  <a:pt x="961536" y="0"/>
                </a:lnTo>
                <a:lnTo>
                  <a:pt x="961536" y="961536"/>
                </a:lnTo>
                <a:lnTo>
                  <a:pt x="0" y="96153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6" name="Google Shape;146;p7"/>
          <p:cNvSpPr/>
          <p:nvPr/>
        </p:nvSpPr>
        <p:spPr>
          <a:xfrm>
            <a:off x="15736163" y="2685818"/>
            <a:ext cx="970097" cy="1116220"/>
          </a:xfrm>
          <a:custGeom>
            <a:rect b="b" l="l" r="r" t="t"/>
            <a:pathLst>
              <a:path extrusionOk="0" h="1116220" w="970097">
                <a:moveTo>
                  <a:pt x="0" y="0"/>
                </a:moveTo>
                <a:lnTo>
                  <a:pt x="970097" y="0"/>
                </a:lnTo>
                <a:lnTo>
                  <a:pt x="970097" y="1116220"/>
                </a:lnTo>
                <a:lnTo>
                  <a:pt x="0" y="11162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7"/>
          <p:cNvSpPr/>
          <p:nvPr/>
        </p:nvSpPr>
        <p:spPr>
          <a:xfrm>
            <a:off x="13111390" y="2655664"/>
            <a:ext cx="771207" cy="1116220"/>
          </a:xfrm>
          <a:custGeom>
            <a:rect b="b" l="l" r="r" t="t"/>
            <a:pathLst>
              <a:path extrusionOk="0" h="1116220" w="771207">
                <a:moveTo>
                  <a:pt x="0" y="0"/>
                </a:moveTo>
                <a:lnTo>
                  <a:pt x="771207" y="0"/>
                </a:lnTo>
                <a:lnTo>
                  <a:pt x="771207" y="1116220"/>
                </a:lnTo>
                <a:lnTo>
                  <a:pt x="0" y="11162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8" name="Google Shape;148;p7"/>
          <p:cNvSpPr/>
          <p:nvPr/>
        </p:nvSpPr>
        <p:spPr>
          <a:xfrm>
            <a:off x="10284840" y="2725128"/>
            <a:ext cx="958836" cy="922226"/>
          </a:xfrm>
          <a:custGeom>
            <a:rect b="b" l="l" r="r" t="t"/>
            <a:pathLst>
              <a:path extrusionOk="0" h="922226" w="958836">
                <a:moveTo>
                  <a:pt x="0" y="0"/>
                </a:moveTo>
                <a:lnTo>
                  <a:pt x="958836" y="0"/>
                </a:lnTo>
                <a:lnTo>
                  <a:pt x="958836" y="922226"/>
                </a:lnTo>
                <a:lnTo>
                  <a:pt x="0" y="92222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9" name="Google Shape;149;p7"/>
          <p:cNvSpPr/>
          <p:nvPr/>
        </p:nvSpPr>
        <p:spPr>
          <a:xfrm>
            <a:off x="7577818" y="2639867"/>
            <a:ext cx="947860" cy="947860"/>
          </a:xfrm>
          <a:custGeom>
            <a:rect b="b" l="l" r="r" t="t"/>
            <a:pathLst>
              <a:path extrusionOk="0" h="947860" w="947860">
                <a:moveTo>
                  <a:pt x="0" y="0"/>
                </a:moveTo>
                <a:lnTo>
                  <a:pt x="947860" y="0"/>
                </a:lnTo>
                <a:lnTo>
                  <a:pt x="947860" y="947860"/>
                </a:lnTo>
                <a:lnTo>
                  <a:pt x="0" y="9478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0" name="Google Shape;150;p7"/>
          <p:cNvSpPr txBox="1"/>
          <p:nvPr/>
        </p:nvSpPr>
        <p:spPr>
          <a:xfrm>
            <a:off x="15076378" y="4606902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51" name="Google Shape;151;p7"/>
          <p:cNvSpPr txBox="1"/>
          <p:nvPr/>
        </p:nvSpPr>
        <p:spPr>
          <a:xfrm>
            <a:off x="1011860" y="5608161"/>
            <a:ext cx="2643188" cy="32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Product 1</a:t>
            </a:r>
            <a:endParaRPr/>
          </a:p>
        </p:txBody>
      </p:sp>
      <p:sp>
        <p:nvSpPr>
          <p:cNvPr id="152" name="Google Shape;152;p7"/>
          <p:cNvSpPr txBox="1"/>
          <p:nvPr/>
        </p:nvSpPr>
        <p:spPr>
          <a:xfrm>
            <a:off x="1011860" y="6655911"/>
            <a:ext cx="2643188" cy="32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Product 2</a:t>
            </a:r>
            <a:endParaRPr/>
          </a:p>
        </p:txBody>
      </p:sp>
      <p:sp>
        <p:nvSpPr>
          <p:cNvPr id="153" name="Google Shape;153;p7"/>
          <p:cNvSpPr txBox="1"/>
          <p:nvPr/>
        </p:nvSpPr>
        <p:spPr>
          <a:xfrm>
            <a:off x="1011860" y="7718425"/>
            <a:ext cx="2643188" cy="32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Product 3</a:t>
            </a:r>
            <a:endParaRPr/>
          </a:p>
        </p:txBody>
      </p:sp>
      <p:sp>
        <p:nvSpPr>
          <p:cNvPr id="154" name="Google Shape;154;p7"/>
          <p:cNvSpPr txBox="1"/>
          <p:nvPr/>
        </p:nvSpPr>
        <p:spPr>
          <a:xfrm>
            <a:off x="1011860" y="8766175"/>
            <a:ext cx="2643188" cy="3270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Product 4</a:t>
            </a:r>
            <a:endParaRPr/>
          </a:p>
        </p:txBody>
      </p:sp>
      <p:sp>
        <p:nvSpPr>
          <p:cNvPr id="155" name="Google Shape;155;p7"/>
          <p:cNvSpPr txBox="1"/>
          <p:nvPr/>
        </p:nvSpPr>
        <p:spPr>
          <a:xfrm>
            <a:off x="12352159" y="4606902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56" name="Google Shape;156;p7"/>
          <p:cNvSpPr txBox="1"/>
          <p:nvPr/>
        </p:nvSpPr>
        <p:spPr>
          <a:xfrm>
            <a:off x="9627941" y="4606902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57" name="Google Shape;157;p7"/>
          <p:cNvSpPr txBox="1"/>
          <p:nvPr/>
        </p:nvSpPr>
        <p:spPr>
          <a:xfrm>
            <a:off x="6903723" y="4606902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58" name="Google Shape;158;p7"/>
          <p:cNvSpPr txBox="1"/>
          <p:nvPr/>
        </p:nvSpPr>
        <p:spPr>
          <a:xfrm>
            <a:off x="4179504" y="4606902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59" name="Google Shape;159;p7"/>
          <p:cNvSpPr txBox="1"/>
          <p:nvPr/>
        </p:nvSpPr>
        <p:spPr>
          <a:xfrm>
            <a:off x="1188620" y="4606902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6043"/>
                </a:solidFill>
                <a:latin typeface="Montserrat"/>
                <a:ea typeface="Montserrat"/>
                <a:cs typeface="Montserrat"/>
                <a:sym typeface="Montserrat"/>
              </a:rPr>
              <a:t>PRODUCT</a:t>
            </a:r>
            <a:endParaRPr/>
          </a:p>
        </p:txBody>
      </p:sp>
      <p:sp>
        <p:nvSpPr>
          <p:cNvPr id="160" name="Google Shape;160;p7"/>
          <p:cNvSpPr txBox="1"/>
          <p:nvPr/>
        </p:nvSpPr>
        <p:spPr>
          <a:xfrm>
            <a:off x="438814" y="924016"/>
            <a:ext cx="17410372" cy="6794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6043"/>
                </a:solidFill>
                <a:latin typeface="Montserrat"/>
                <a:ea typeface="Montserrat"/>
                <a:cs typeface="Montserrat"/>
                <a:sym typeface="Montserrat"/>
              </a:rPr>
              <a:t>COMPARISON SMARTART INFOGRAPHIC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FFC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"/>
          <p:cNvSpPr/>
          <p:nvPr/>
        </p:nvSpPr>
        <p:spPr>
          <a:xfrm>
            <a:off x="800573" y="9216999"/>
            <a:ext cx="16688484" cy="33919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8"/>
          <p:cNvSpPr/>
          <p:nvPr/>
        </p:nvSpPr>
        <p:spPr>
          <a:xfrm>
            <a:off x="800573" y="7106735"/>
            <a:ext cx="16688484" cy="33919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8"/>
          <p:cNvSpPr/>
          <p:nvPr/>
        </p:nvSpPr>
        <p:spPr>
          <a:xfrm>
            <a:off x="800573" y="6092904"/>
            <a:ext cx="16688484" cy="33919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8"/>
          <p:cNvSpPr/>
          <p:nvPr/>
        </p:nvSpPr>
        <p:spPr>
          <a:xfrm>
            <a:off x="800573" y="8203168"/>
            <a:ext cx="16688484" cy="33919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8"/>
          <p:cNvSpPr/>
          <p:nvPr/>
        </p:nvSpPr>
        <p:spPr>
          <a:xfrm>
            <a:off x="6672295" y="5037773"/>
            <a:ext cx="37758" cy="4205764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8"/>
          <p:cNvSpPr/>
          <p:nvPr/>
        </p:nvSpPr>
        <p:spPr>
          <a:xfrm>
            <a:off x="799758" y="5045154"/>
            <a:ext cx="37758" cy="4205764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8"/>
          <p:cNvSpPr/>
          <p:nvPr/>
        </p:nvSpPr>
        <p:spPr>
          <a:xfrm>
            <a:off x="3944165" y="5037773"/>
            <a:ext cx="37758" cy="4205764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8"/>
          <p:cNvSpPr/>
          <p:nvPr/>
        </p:nvSpPr>
        <p:spPr>
          <a:xfrm>
            <a:off x="9362668" y="5037773"/>
            <a:ext cx="37758" cy="4205764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8"/>
          <p:cNvSpPr/>
          <p:nvPr/>
        </p:nvSpPr>
        <p:spPr>
          <a:xfrm>
            <a:off x="14781172" y="5037773"/>
            <a:ext cx="37758" cy="4205764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8"/>
          <p:cNvSpPr/>
          <p:nvPr/>
        </p:nvSpPr>
        <p:spPr>
          <a:xfrm>
            <a:off x="12071920" y="5037773"/>
            <a:ext cx="37758" cy="4205764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8"/>
          <p:cNvSpPr/>
          <p:nvPr/>
        </p:nvSpPr>
        <p:spPr>
          <a:xfrm>
            <a:off x="800573" y="5037773"/>
            <a:ext cx="16688484" cy="33919"/>
          </a:xfrm>
          <a:prstGeom prst="rect">
            <a:avLst/>
          </a:prstGeom>
          <a:solidFill>
            <a:srgbClr val="3EDA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8"/>
          <p:cNvSpPr/>
          <p:nvPr/>
        </p:nvSpPr>
        <p:spPr>
          <a:xfrm>
            <a:off x="3961087" y="4009073"/>
            <a:ext cx="2728131" cy="1047750"/>
          </a:xfrm>
          <a:prstGeom prst="rect">
            <a:avLst/>
          </a:prstGeom>
          <a:solidFill>
            <a:srgbClr val="C1FC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8"/>
          <p:cNvSpPr/>
          <p:nvPr/>
        </p:nvSpPr>
        <p:spPr>
          <a:xfrm>
            <a:off x="6672295" y="4009073"/>
            <a:ext cx="2728131" cy="1047750"/>
          </a:xfrm>
          <a:prstGeom prst="rect">
            <a:avLst/>
          </a:prstGeom>
          <a:solidFill>
            <a:srgbClr val="63E6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8"/>
          <p:cNvSpPr/>
          <p:nvPr/>
        </p:nvSpPr>
        <p:spPr>
          <a:xfrm>
            <a:off x="9381547" y="4009073"/>
            <a:ext cx="2728131" cy="1047750"/>
          </a:xfrm>
          <a:prstGeom prst="rect">
            <a:avLst/>
          </a:prstGeom>
          <a:solidFill>
            <a:srgbClr val="22C99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8"/>
          <p:cNvSpPr/>
          <p:nvPr/>
        </p:nvSpPr>
        <p:spPr>
          <a:xfrm>
            <a:off x="12090799" y="4009073"/>
            <a:ext cx="2728131" cy="1047750"/>
          </a:xfrm>
          <a:prstGeom prst="rect">
            <a:avLst/>
          </a:prstGeom>
          <a:solidFill>
            <a:srgbClr val="19B48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8"/>
          <p:cNvSpPr/>
          <p:nvPr/>
        </p:nvSpPr>
        <p:spPr>
          <a:xfrm>
            <a:off x="14760925" y="4009073"/>
            <a:ext cx="2728131" cy="1047750"/>
          </a:xfrm>
          <a:prstGeom prst="rect">
            <a:avLst/>
          </a:prstGeom>
          <a:solidFill>
            <a:srgbClr val="05805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8"/>
          <p:cNvSpPr/>
          <p:nvPr/>
        </p:nvSpPr>
        <p:spPr>
          <a:xfrm>
            <a:off x="798944" y="4023942"/>
            <a:ext cx="3181350" cy="1047750"/>
          </a:xfrm>
          <a:prstGeom prst="rect">
            <a:avLst/>
          </a:prstGeom>
          <a:solidFill>
            <a:srgbClr val="FFFFFF"/>
          </a:solidFill>
          <a:ln cap="sq" cmpd="sng" w="28575">
            <a:solidFill>
              <a:srgbClr val="3EDAD8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8"/>
          <p:cNvSpPr/>
          <p:nvPr/>
        </p:nvSpPr>
        <p:spPr>
          <a:xfrm>
            <a:off x="17451298" y="5037773"/>
            <a:ext cx="37758" cy="4205764"/>
          </a:xfrm>
          <a:prstGeom prst="rect">
            <a:avLst/>
          </a:prstGeom>
          <a:solidFill>
            <a:srgbClr val="86EA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8"/>
          <p:cNvSpPr txBox="1"/>
          <p:nvPr/>
        </p:nvSpPr>
        <p:spPr>
          <a:xfrm>
            <a:off x="15077192" y="4351973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84" name="Google Shape;184;p8"/>
          <p:cNvSpPr txBox="1"/>
          <p:nvPr/>
        </p:nvSpPr>
        <p:spPr>
          <a:xfrm>
            <a:off x="1012675" y="5374958"/>
            <a:ext cx="2643188" cy="344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Product 1</a:t>
            </a:r>
            <a:endParaRPr/>
          </a:p>
        </p:txBody>
      </p:sp>
      <p:sp>
        <p:nvSpPr>
          <p:cNvPr id="185" name="Google Shape;185;p8"/>
          <p:cNvSpPr txBox="1"/>
          <p:nvPr/>
        </p:nvSpPr>
        <p:spPr>
          <a:xfrm>
            <a:off x="1012675" y="6422708"/>
            <a:ext cx="2643188" cy="344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Product 2</a:t>
            </a:r>
            <a:endParaRPr/>
          </a:p>
        </p:txBody>
      </p:sp>
      <p:sp>
        <p:nvSpPr>
          <p:cNvPr id="186" name="Google Shape;186;p8"/>
          <p:cNvSpPr txBox="1"/>
          <p:nvPr/>
        </p:nvSpPr>
        <p:spPr>
          <a:xfrm>
            <a:off x="1012675" y="7485221"/>
            <a:ext cx="2643188" cy="344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Product 3</a:t>
            </a:r>
            <a:endParaRPr/>
          </a:p>
        </p:txBody>
      </p:sp>
      <p:sp>
        <p:nvSpPr>
          <p:cNvPr id="187" name="Google Shape;187;p8"/>
          <p:cNvSpPr txBox="1"/>
          <p:nvPr/>
        </p:nvSpPr>
        <p:spPr>
          <a:xfrm>
            <a:off x="1012675" y="8532971"/>
            <a:ext cx="2643188" cy="3448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Product 4</a:t>
            </a:r>
            <a:endParaRPr/>
          </a:p>
        </p:txBody>
      </p:sp>
      <p:sp>
        <p:nvSpPr>
          <p:cNvPr id="188" name="Google Shape;188;p8"/>
          <p:cNvSpPr txBox="1"/>
          <p:nvPr/>
        </p:nvSpPr>
        <p:spPr>
          <a:xfrm>
            <a:off x="1012675" y="4351973"/>
            <a:ext cx="264318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99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PRODUCT</a:t>
            </a:r>
            <a:endParaRPr/>
          </a:p>
        </p:txBody>
      </p:sp>
      <p:sp>
        <p:nvSpPr>
          <p:cNvPr id="189" name="Google Shape;189;p8"/>
          <p:cNvSpPr txBox="1"/>
          <p:nvPr/>
        </p:nvSpPr>
        <p:spPr>
          <a:xfrm>
            <a:off x="12352974" y="4351973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90" name="Google Shape;190;p8"/>
          <p:cNvSpPr txBox="1"/>
          <p:nvPr/>
        </p:nvSpPr>
        <p:spPr>
          <a:xfrm>
            <a:off x="9628755" y="4351973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91" name="Google Shape;191;p8"/>
          <p:cNvSpPr txBox="1"/>
          <p:nvPr/>
        </p:nvSpPr>
        <p:spPr>
          <a:xfrm>
            <a:off x="6904537" y="4351973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92" name="Google Shape;192;p8"/>
          <p:cNvSpPr txBox="1"/>
          <p:nvPr/>
        </p:nvSpPr>
        <p:spPr>
          <a:xfrm>
            <a:off x="4180319" y="4351973"/>
            <a:ext cx="2289668" cy="361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CRITERIA</a:t>
            </a:r>
            <a:endParaRPr/>
          </a:p>
        </p:txBody>
      </p:sp>
      <p:sp>
        <p:nvSpPr>
          <p:cNvPr id="193" name="Google Shape;193;p8"/>
          <p:cNvSpPr/>
          <p:nvPr/>
        </p:nvSpPr>
        <p:spPr>
          <a:xfrm>
            <a:off x="5046647" y="7531318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5"/>
                </a:lnTo>
                <a:lnTo>
                  <a:pt x="0" y="3604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4" name="Google Shape;194;p8"/>
          <p:cNvSpPr/>
          <p:nvPr/>
        </p:nvSpPr>
        <p:spPr>
          <a:xfrm>
            <a:off x="5146390" y="5403535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5" name="Google Shape;195;p8"/>
          <p:cNvSpPr/>
          <p:nvPr/>
        </p:nvSpPr>
        <p:spPr>
          <a:xfrm>
            <a:off x="13319045" y="5403535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8"/>
          <p:cNvSpPr/>
          <p:nvPr/>
        </p:nvSpPr>
        <p:spPr>
          <a:xfrm>
            <a:off x="16043264" y="5403535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7" name="Google Shape;197;p8"/>
          <p:cNvSpPr/>
          <p:nvPr/>
        </p:nvSpPr>
        <p:spPr>
          <a:xfrm>
            <a:off x="10566850" y="6430635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8" name="Google Shape;198;p8"/>
          <p:cNvSpPr/>
          <p:nvPr/>
        </p:nvSpPr>
        <p:spPr>
          <a:xfrm>
            <a:off x="16043264" y="7529863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9" name="Google Shape;199;p8"/>
          <p:cNvSpPr/>
          <p:nvPr/>
        </p:nvSpPr>
        <p:spPr>
          <a:xfrm>
            <a:off x="13319045" y="7531318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0" name="Google Shape;200;p8"/>
          <p:cNvSpPr/>
          <p:nvPr/>
        </p:nvSpPr>
        <p:spPr>
          <a:xfrm>
            <a:off x="7822583" y="5403535"/>
            <a:ext cx="453576" cy="357525"/>
          </a:xfrm>
          <a:custGeom>
            <a:rect b="b" l="l" r="r" t="t"/>
            <a:pathLst>
              <a:path extrusionOk="0" h="357525" w="453576">
                <a:moveTo>
                  <a:pt x="0" y="0"/>
                </a:moveTo>
                <a:lnTo>
                  <a:pt x="453576" y="0"/>
                </a:lnTo>
                <a:lnTo>
                  <a:pt x="453576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1" name="Google Shape;201;p8"/>
          <p:cNvSpPr/>
          <p:nvPr/>
        </p:nvSpPr>
        <p:spPr>
          <a:xfrm>
            <a:off x="10546801" y="5403535"/>
            <a:ext cx="453576" cy="357525"/>
          </a:xfrm>
          <a:custGeom>
            <a:rect b="b" l="l" r="r" t="t"/>
            <a:pathLst>
              <a:path extrusionOk="0" h="357525" w="453576">
                <a:moveTo>
                  <a:pt x="0" y="0"/>
                </a:moveTo>
                <a:lnTo>
                  <a:pt x="453577" y="0"/>
                </a:lnTo>
                <a:lnTo>
                  <a:pt x="453577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2" name="Google Shape;202;p8"/>
          <p:cNvSpPr/>
          <p:nvPr/>
        </p:nvSpPr>
        <p:spPr>
          <a:xfrm>
            <a:off x="5050339" y="6430635"/>
            <a:ext cx="453576" cy="357525"/>
          </a:xfrm>
          <a:custGeom>
            <a:rect b="b" l="l" r="r" t="t"/>
            <a:pathLst>
              <a:path extrusionOk="0" h="357525" w="453576">
                <a:moveTo>
                  <a:pt x="0" y="0"/>
                </a:moveTo>
                <a:lnTo>
                  <a:pt x="453576" y="0"/>
                </a:lnTo>
                <a:lnTo>
                  <a:pt x="453576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3" name="Google Shape;203;p8"/>
          <p:cNvSpPr/>
          <p:nvPr/>
        </p:nvSpPr>
        <p:spPr>
          <a:xfrm>
            <a:off x="7822583" y="6430635"/>
            <a:ext cx="453576" cy="357525"/>
          </a:xfrm>
          <a:custGeom>
            <a:rect b="b" l="l" r="r" t="t"/>
            <a:pathLst>
              <a:path extrusionOk="0" h="357525" w="453576">
                <a:moveTo>
                  <a:pt x="0" y="0"/>
                </a:moveTo>
                <a:lnTo>
                  <a:pt x="453576" y="0"/>
                </a:lnTo>
                <a:lnTo>
                  <a:pt x="453576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4" name="Google Shape;204;p8"/>
          <p:cNvSpPr/>
          <p:nvPr/>
        </p:nvSpPr>
        <p:spPr>
          <a:xfrm>
            <a:off x="5046647" y="8551412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5"/>
                </a:lnTo>
                <a:lnTo>
                  <a:pt x="0" y="3604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5" name="Google Shape;205;p8"/>
          <p:cNvSpPr/>
          <p:nvPr/>
        </p:nvSpPr>
        <p:spPr>
          <a:xfrm>
            <a:off x="7776854" y="8551412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5"/>
                </a:lnTo>
                <a:lnTo>
                  <a:pt x="0" y="3604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6" name="Google Shape;206;p8"/>
          <p:cNvSpPr/>
          <p:nvPr/>
        </p:nvSpPr>
        <p:spPr>
          <a:xfrm>
            <a:off x="7870609" y="7540843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7" name="Google Shape;207;p8"/>
          <p:cNvSpPr/>
          <p:nvPr/>
        </p:nvSpPr>
        <p:spPr>
          <a:xfrm>
            <a:off x="13219302" y="6400463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5"/>
                </a:lnTo>
                <a:lnTo>
                  <a:pt x="0" y="3604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8" name="Google Shape;208;p8"/>
          <p:cNvSpPr/>
          <p:nvPr/>
        </p:nvSpPr>
        <p:spPr>
          <a:xfrm>
            <a:off x="16043264" y="6409988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9" name="Google Shape;209;p8"/>
          <p:cNvSpPr/>
          <p:nvPr/>
        </p:nvSpPr>
        <p:spPr>
          <a:xfrm>
            <a:off x="10481177" y="8551412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5"/>
                </a:lnTo>
                <a:lnTo>
                  <a:pt x="0" y="3604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0" name="Google Shape;210;p8"/>
          <p:cNvSpPr/>
          <p:nvPr/>
        </p:nvSpPr>
        <p:spPr>
          <a:xfrm>
            <a:off x="13305138" y="8560937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1" name="Google Shape;211;p8"/>
          <p:cNvSpPr/>
          <p:nvPr/>
        </p:nvSpPr>
        <p:spPr>
          <a:xfrm>
            <a:off x="10533901" y="7540843"/>
            <a:ext cx="357525" cy="357525"/>
          </a:xfrm>
          <a:custGeom>
            <a:rect b="b" l="l" r="r" t="t"/>
            <a:pathLst>
              <a:path extrusionOk="0" h="357525" w="357525">
                <a:moveTo>
                  <a:pt x="0" y="0"/>
                </a:moveTo>
                <a:lnTo>
                  <a:pt x="357525" y="0"/>
                </a:lnTo>
                <a:lnTo>
                  <a:pt x="357525" y="357525"/>
                </a:lnTo>
                <a:lnTo>
                  <a:pt x="0" y="357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2" name="Google Shape;212;p8"/>
          <p:cNvSpPr/>
          <p:nvPr/>
        </p:nvSpPr>
        <p:spPr>
          <a:xfrm>
            <a:off x="15993392" y="8539444"/>
            <a:ext cx="457268" cy="360435"/>
          </a:xfrm>
          <a:custGeom>
            <a:rect b="b" l="l" r="r" t="t"/>
            <a:pathLst>
              <a:path extrusionOk="0" h="360435" w="457268">
                <a:moveTo>
                  <a:pt x="0" y="0"/>
                </a:moveTo>
                <a:lnTo>
                  <a:pt x="457268" y="0"/>
                </a:lnTo>
                <a:lnTo>
                  <a:pt x="457268" y="360435"/>
                </a:lnTo>
                <a:lnTo>
                  <a:pt x="0" y="3604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3" name="Google Shape;213;p8"/>
          <p:cNvSpPr txBox="1"/>
          <p:nvPr/>
        </p:nvSpPr>
        <p:spPr>
          <a:xfrm>
            <a:off x="438814" y="1270000"/>
            <a:ext cx="17410372" cy="1571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6043"/>
                </a:solidFill>
                <a:latin typeface="Montserrat"/>
                <a:ea typeface="Montserrat"/>
                <a:cs typeface="Montserrat"/>
                <a:sym typeface="Montserrat"/>
              </a:rPr>
              <a:t>COMPARISON SMARTART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6043"/>
                </a:solidFill>
                <a:latin typeface="Montserrat"/>
                <a:ea typeface="Montserrat"/>
                <a:cs typeface="Montserrat"/>
                <a:sym typeface="Montserrat"/>
              </a:rPr>
              <a:t>INFOGRAPHIC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FFC"/>
        </a:solidFill>
      </p:bgPr>
    </p:bg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oogle Shape;218;p9"/>
          <p:cNvGrpSpPr/>
          <p:nvPr/>
        </p:nvGrpSpPr>
        <p:grpSpPr>
          <a:xfrm>
            <a:off x="774218" y="2213566"/>
            <a:ext cx="5097641" cy="7472652"/>
            <a:chOff x="0" y="-19050"/>
            <a:chExt cx="1342589" cy="1968106"/>
          </a:xfrm>
        </p:grpSpPr>
        <p:sp>
          <p:nvSpPr>
            <p:cNvPr id="219" name="Google Shape;219;p9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9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1" name="Google Shape;221;p9"/>
          <p:cNvGrpSpPr/>
          <p:nvPr/>
        </p:nvGrpSpPr>
        <p:grpSpPr>
          <a:xfrm>
            <a:off x="6109984" y="2213566"/>
            <a:ext cx="11512980" cy="7472652"/>
            <a:chOff x="0" y="-19050"/>
            <a:chExt cx="3032225" cy="1968106"/>
          </a:xfrm>
        </p:grpSpPr>
        <p:sp>
          <p:nvSpPr>
            <p:cNvPr id="222" name="Google Shape;222;p9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9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4" name="Google Shape;224;p9"/>
          <p:cNvGrpSpPr/>
          <p:nvPr/>
        </p:nvGrpSpPr>
        <p:grpSpPr>
          <a:xfrm>
            <a:off x="1139005" y="2494284"/>
            <a:ext cx="4368067" cy="719567"/>
            <a:chOff x="0" y="-19050"/>
            <a:chExt cx="1150437" cy="189516"/>
          </a:xfrm>
        </p:grpSpPr>
        <p:sp>
          <p:nvSpPr>
            <p:cNvPr id="225" name="Google Shape;225;p9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9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7" name="Google Shape;227;p9"/>
          <p:cNvGrpSpPr/>
          <p:nvPr/>
        </p:nvGrpSpPr>
        <p:grpSpPr>
          <a:xfrm>
            <a:off x="9682440" y="2494284"/>
            <a:ext cx="4368067" cy="719567"/>
            <a:chOff x="0" y="-19050"/>
            <a:chExt cx="1150437" cy="189516"/>
          </a:xfrm>
        </p:grpSpPr>
        <p:sp>
          <p:nvSpPr>
            <p:cNvPr id="228" name="Google Shape;228;p9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9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0" name="Google Shape;230;p9"/>
          <p:cNvGrpSpPr/>
          <p:nvPr/>
        </p:nvGrpSpPr>
        <p:grpSpPr>
          <a:xfrm>
            <a:off x="1139005" y="7128683"/>
            <a:ext cx="4368067" cy="719567"/>
            <a:chOff x="0" y="-19050"/>
            <a:chExt cx="1150437" cy="189516"/>
          </a:xfrm>
        </p:grpSpPr>
        <p:sp>
          <p:nvSpPr>
            <p:cNvPr id="231" name="Google Shape;231;p9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9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3" name="Google Shape;233;p9"/>
          <p:cNvSpPr txBox="1"/>
          <p:nvPr/>
        </p:nvSpPr>
        <p:spPr>
          <a:xfrm>
            <a:off x="1232396" y="3499746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34" name="Google Shape;234;p9"/>
          <p:cNvSpPr txBox="1"/>
          <p:nvPr/>
        </p:nvSpPr>
        <p:spPr>
          <a:xfrm>
            <a:off x="1175455" y="6551281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35" name="Google Shape;235;p9"/>
          <p:cNvSpPr txBox="1"/>
          <p:nvPr/>
        </p:nvSpPr>
        <p:spPr>
          <a:xfrm>
            <a:off x="1747770" y="4685875"/>
            <a:ext cx="3150536" cy="12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GOTHAM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GOTHAM</a:t>
            </a:r>
            <a:endParaRPr/>
          </a:p>
        </p:txBody>
      </p:sp>
      <p:sp>
        <p:nvSpPr>
          <p:cNvPr id="236" name="Google Shape;236;p9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37" name="Google Shape;237;p9"/>
          <p:cNvSpPr txBox="1"/>
          <p:nvPr/>
        </p:nvSpPr>
        <p:spPr>
          <a:xfrm>
            <a:off x="11706206" y="9915836"/>
            <a:ext cx="5916757" cy="1670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38" name="Google Shape;238;p9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39" name="Google Shape;239;p9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40" name="Google Shape;240;p9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41" name="Google Shape;241;p9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42" name="Google Shape;242;p9"/>
          <p:cNvGrpSpPr/>
          <p:nvPr/>
        </p:nvGrpSpPr>
        <p:grpSpPr>
          <a:xfrm>
            <a:off x="6865491" y="4147301"/>
            <a:ext cx="10001965" cy="4580579"/>
            <a:chOff x="0" y="0"/>
            <a:chExt cx="13335954" cy="6107439"/>
          </a:xfrm>
        </p:grpSpPr>
        <p:sp>
          <p:nvSpPr>
            <p:cNvPr id="243" name="Google Shape;243;p9"/>
            <p:cNvSpPr/>
            <p:nvPr/>
          </p:nvSpPr>
          <p:spPr>
            <a:xfrm>
              <a:off x="10881529" y="1776120"/>
              <a:ext cx="937691" cy="806414"/>
            </a:xfrm>
            <a:custGeom>
              <a:rect b="b" l="l" r="r" t="t"/>
              <a:pathLst>
                <a:path extrusionOk="0" h="806414" w="937691">
                  <a:moveTo>
                    <a:pt x="0" y="0"/>
                  </a:moveTo>
                  <a:lnTo>
                    <a:pt x="937691" y="0"/>
                  </a:lnTo>
                  <a:lnTo>
                    <a:pt x="937691" y="806414"/>
                  </a:lnTo>
                  <a:lnTo>
                    <a:pt x="0" y="8064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4" name="Google Shape;244;p9"/>
            <p:cNvSpPr/>
            <p:nvPr/>
          </p:nvSpPr>
          <p:spPr>
            <a:xfrm>
              <a:off x="12596063" y="3334454"/>
              <a:ext cx="666455" cy="920981"/>
            </a:xfrm>
            <a:custGeom>
              <a:rect b="b" l="l" r="r" t="t"/>
              <a:pathLst>
                <a:path extrusionOk="0" h="920981" w="666455">
                  <a:moveTo>
                    <a:pt x="0" y="0"/>
                  </a:moveTo>
                  <a:lnTo>
                    <a:pt x="666455" y="0"/>
                  </a:lnTo>
                  <a:lnTo>
                    <a:pt x="666455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5" name="Google Shape;245;p9"/>
            <p:cNvSpPr/>
            <p:nvPr/>
          </p:nvSpPr>
          <p:spPr>
            <a:xfrm>
              <a:off x="11076270" y="3432575"/>
              <a:ext cx="549072" cy="822860"/>
            </a:xfrm>
            <a:custGeom>
              <a:rect b="b" l="l" r="r" t="t"/>
              <a:pathLst>
                <a:path extrusionOk="0" h="822860" w="549072">
                  <a:moveTo>
                    <a:pt x="0" y="0"/>
                  </a:moveTo>
                  <a:lnTo>
                    <a:pt x="549072" y="0"/>
                  </a:lnTo>
                  <a:lnTo>
                    <a:pt x="549072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6" name="Google Shape;246;p9"/>
            <p:cNvSpPr/>
            <p:nvPr/>
          </p:nvSpPr>
          <p:spPr>
            <a:xfrm>
              <a:off x="12425345" y="5085049"/>
              <a:ext cx="910609" cy="822860"/>
            </a:xfrm>
            <a:custGeom>
              <a:rect b="b" l="l" r="r" t="t"/>
              <a:pathLst>
                <a:path extrusionOk="0" h="822860" w="910609">
                  <a:moveTo>
                    <a:pt x="0" y="0"/>
                  </a:moveTo>
                  <a:lnTo>
                    <a:pt x="910609" y="0"/>
                  </a:lnTo>
                  <a:lnTo>
                    <a:pt x="91060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7" name="Google Shape;247;p9"/>
            <p:cNvSpPr/>
            <p:nvPr/>
          </p:nvSpPr>
          <p:spPr>
            <a:xfrm>
              <a:off x="12425345" y="49061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8" name="Google Shape;248;p9"/>
            <p:cNvSpPr/>
            <p:nvPr/>
          </p:nvSpPr>
          <p:spPr>
            <a:xfrm>
              <a:off x="10777241" y="57283"/>
              <a:ext cx="1125787" cy="691847"/>
            </a:xfrm>
            <a:custGeom>
              <a:rect b="b" l="l" r="r" t="t"/>
              <a:pathLst>
                <a:path extrusionOk="0" h="691847" w="1125787">
                  <a:moveTo>
                    <a:pt x="0" y="0"/>
                  </a:moveTo>
                  <a:lnTo>
                    <a:pt x="1125787" y="0"/>
                  </a:lnTo>
                  <a:lnTo>
                    <a:pt x="1125787" y="691848"/>
                  </a:lnTo>
                  <a:lnTo>
                    <a:pt x="0" y="6918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49" name="Google Shape;249;p9"/>
            <p:cNvSpPr/>
            <p:nvPr/>
          </p:nvSpPr>
          <p:spPr>
            <a:xfrm>
              <a:off x="12341537" y="1776120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0" name="Google Shape;250;p9"/>
            <p:cNvSpPr/>
            <p:nvPr/>
          </p:nvSpPr>
          <p:spPr>
            <a:xfrm>
              <a:off x="10984004" y="5105475"/>
              <a:ext cx="641337" cy="920981"/>
            </a:xfrm>
            <a:custGeom>
              <a:rect b="b" l="l" r="r" t="t"/>
              <a:pathLst>
                <a:path extrusionOk="0" h="920981" w="641337">
                  <a:moveTo>
                    <a:pt x="0" y="0"/>
                  </a:moveTo>
                  <a:lnTo>
                    <a:pt x="641338" y="0"/>
                  </a:lnTo>
                  <a:lnTo>
                    <a:pt x="641338" y="920981"/>
                  </a:lnTo>
                  <a:lnTo>
                    <a:pt x="0" y="920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1" name="Google Shape;251;p9"/>
            <p:cNvSpPr/>
            <p:nvPr/>
          </p:nvSpPr>
          <p:spPr>
            <a:xfrm>
              <a:off x="6590713" y="9049"/>
              <a:ext cx="808788" cy="920981"/>
            </a:xfrm>
            <a:custGeom>
              <a:rect b="b" l="l" r="r" t="t"/>
              <a:pathLst>
                <a:path extrusionOk="0" h="920981" w="808788">
                  <a:moveTo>
                    <a:pt x="0" y="0"/>
                  </a:moveTo>
                  <a:lnTo>
                    <a:pt x="808789" y="0"/>
                  </a:lnTo>
                  <a:lnTo>
                    <a:pt x="80878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2" name="Google Shape;252;p9"/>
            <p:cNvSpPr/>
            <p:nvPr/>
          </p:nvSpPr>
          <p:spPr>
            <a:xfrm>
              <a:off x="9262525" y="176145"/>
              <a:ext cx="1067814" cy="634864"/>
            </a:xfrm>
            <a:custGeom>
              <a:rect b="b" l="l" r="r" t="t"/>
              <a:pathLst>
                <a:path extrusionOk="0" h="634864" w="1067814">
                  <a:moveTo>
                    <a:pt x="0" y="0"/>
                  </a:moveTo>
                  <a:lnTo>
                    <a:pt x="1067815" y="0"/>
                  </a:lnTo>
                  <a:lnTo>
                    <a:pt x="1067815" y="634864"/>
                  </a:lnTo>
                  <a:lnTo>
                    <a:pt x="0" y="6348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3" name="Google Shape;253;p9"/>
            <p:cNvSpPr/>
            <p:nvPr/>
          </p:nvSpPr>
          <p:spPr>
            <a:xfrm>
              <a:off x="1281036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4" name="Google Shape;254;p9"/>
            <p:cNvSpPr/>
            <p:nvPr/>
          </p:nvSpPr>
          <p:spPr>
            <a:xfrm>
              <a:off x="6684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60" y="0"/>
                  </a:lnTo>
                  <a:lnTo>
                    <a:pt x="822860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5" name="Google Shape;255;p9"/>
            <p:cNvSpPr/>
            <p:nvPr/>
          </p:nvSpPr>
          <p:spPr>
            <a:xfrm>
              <a:off x="5186166" y="33707"/>
              <a:ext cx="913171" cy="871663"/>
            </a:xfrm>
            <a:custGeom>
              <a:rect b="b" l="l" r="r" t="t"/>
              <a:pathLst>
                <a:path extrusionOk="0" h="871663" w="913171">
                  <a:moveTo>
                    <a:pt x="0" y="0"/>
                  </a:moveTo>
                  <a:lnTo>
                    <a:pt x="913172" y="0"/>
                  </a:lnTo>
                  <a:lnTo>
                    <a:pt x="913172" y="871664"/>
                  </a:lnTo>
                  <a:lnTo>
                    <a:pt x="0" y="8716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6" name="Google Shape;256;p9"/>
            <p:cNvSpPr/>
            <p:nvPr/>
          </p:nvSpPr>
          <p:spPr>
            <a:xfrm>
              <a:off x="2573998" y="9049"/>
              <a:ext cx="914283" cy="920981"/>
            </a:xfrm>
            <a:custGeom>
              <a:rect b="b" l="l" r="r" t="t"/>
              <a:pathLst>
                <a:path extrusionOk="0" h="920981" w="914283">
                  <a:moveTo>
                    <a:pt x="0" y="0"/>
                  </a:moveTo>
                  <a:lnTo>
                    <a:pt x="914283" y="0"/>
                  </a:lnTo>
                  <a:lnTo>
                    <a:pt x="914283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7" name="Google Shape;257;p9"/>
            <p:cNvSpPr/>
            <p:nvPr/>
          </p:nvSpPr>
          <p:spPr>
            <a:xfrm>
              <a:off x="3949078" y="0"/>
              <a:ext cx="762624" cy="930029"/>
            </a:xfrm>
            <a:custGeom>
              <a:rect b="b" l="l" r="r" t="t"/>
              <a:pathLst>
                <a:path extrusionOk="0" h="930029" w="762624">
                  <a:moveTo>
                    <a:pt x="0" y="0"/>
                  </a:moveTo>
                  <a:lnTo>
                    <a:pt x="762624" y="0"/>
                  </a:lnTo>
                  <a:lnTo>
                    <a:pt x="762624" y="930029"/>
                  </a:lnTo>
                  <a:lnTo>
                    <a:pt x="0" y="93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8" name="Google Shape;258;p9"/>
            <p:cNvSpPr/>
            <p:nvPr/>
          </p:nvSpPr>
          <p:spPr>
            <a:xfrm>
              <a:off x="7912536" y="58109"/>
              <a:ext cx="866185" cy="870935"/>
            </a:xfrm>
            <a:custGeom>
              <a:rect b="b" l="l" r="r" t="t"/>
              <a:pathLst>
                <a:path extrusionOk="0" h="870935" w="866185">
                  <a:moveTo>
                    <a:pt x="0" y="0"/>
                  </a:moveTo>
                  <a:lnTo>
                    <a:pt x="866185" y="0"/>
                  </a:lnTo>
                  <a:lnTo>
                    <a:pt x="866185" y="870935"/>
                  </a:lnTo>
                  <a:lnTo>
                    <a:pt x="0" y="8709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59" name="Google Shape;259;p9"/>
            <p:cNvSpPr/>
            <p:nvPr/>
          </p:nvSpPr>
          <p:spPr>
            <a:xfrm>
              <a:off x="7819952" y="1701607"/>
              <a:ext cx="743483" cy="920981"/>
            </a:xfrm>
            <a:custGeom>
              <a:rect b="b" l="l" r="r" t="t"/>
              <a:pathLst>
                <a:path extrusionOk="0" h="920981" w="743483">
                  <a:moveTo>
                    <a:pt x="0" y="0"/>
                  </a:moveTo>
                  <a:lnTo>
                    <a:pt x="743482" y="0"/>
                  </a:lnTo>
                  <a:lnTo>
                    <a:pt x="743482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0" name="Google Shape;260;p9"/>
            <p:cNvSpPr/>
            <p:nvPr/>
          </p:nvSpPr>
          <p:spPr>
            <a:xfrm>
              <a:off x="6217897" y="1701607"/>
              <a:ext cx="1001066" cy="920981"/>
            </a:xfrm>
            <a:custGeom>
              <a:rect b="b" l="l" r="r" t="t"/>
              <a:pathLst>
                <a:path extrusionOk="0" h="920981" w="1001066">
                  <a:moveTo>
                    <a:pt x="0" y="0"/>
                  </a:moveTo>
                  <a:lnTo>
                    <a:pt x="1001066" y="0"/>
                  </a:lnTo>
                  <a:lnTo>
                    <a:pt x="100106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1" name="Google Shape;261;p9"/>
            <p:cNvSpPr/>
            <p:nvPr/>
          </p:nvSpPr>
          <p:spPr>
            <a:xfrm>
              <a:off x="9226252" y="1910463"/>
              <a:ext cx="1052480" cy="604698"/>
            </a:xfrm>
            <a:custGeom>
              <a:rect b="b" l="l" r="r" t="t"/>
              <a:pathLst>
                <a:path extrusionOk="0" h="604698" w="1052480">
                  <a:moveTo>
                    <a:pt x="0" y="0"/>
                  </a:moveTo>
                  <a:lnTo>
                    <a:pt x="1052481" y="0"/>
                  </a:lnTo>
                  <a:lnTo>
                    <a:pt x="1052481" y="604698"/>
                  </a:lnTo>
                  <a:lnTo>
                    <a:pt x="0" y="6046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2" name="Google Shape;262;p9"/>
            <p:cNvSpPr/>
            <p:nvPr/>
          </p:nvSpPr>
          <p:spPr>
            <a:xfrm>
              <a:off x="3194195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0" y="0"/>
                  </a:lnTo>
                  <a:lnTo>
                    <a:pt x="920980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3" name="Google Shape;263;p9"/>
            <p:cNvSpPr/>
            <p:nvPr/>
          </p:nvSpPr>
          <p:spPr>
            <a:xfrm>
              <a:off x="6684" y="1701607"/>
              <a:ext cx="1070908" cy="920981"/>
            </a:xfrm>
            <a:custGeom>
              <a:rect b="b" l="l" r="r" t="t"/>
              <a:pathLst>
                <a:path extrusionOk="0" h="920981" w="1070908">
                  <a:moveTo>
                    <a:pt x="0" y="0"/>
                  </a:moveTo>
                  <a:lnTo>
                    <a:pt x="1070908" y="0"/>
                  </a:lnTo>
                  <a:lnTo>
                    <a:pt x="1070908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4" name="Google Shape;264;p9"/>
            <p:cNvSpPr/>
            <p:nvPr/>
          </p:nvSpPr>
          <p:spPr>
            <a:xfrm>
              <a:off x="4607290" y="1701607"/>
              <a:ext cx="919306" cy="920981"/>
            </a:xfrm>
            <a:custGeom>
              <a:rect b="b" l="l" r="r" t="t"/>
              <a:pathLst>
                <a:path extrusionOk="0" h="920981" w="919306">
                  <a:moveTo>
                    <a:pt x="0" y="0"/>
                  </a:moveTo>
                  <a:lnTo>
                    <a:pt x="919306" y="0"/>
                  </a:lnTo>
                  <a:lnTo>
                    <a:pt x="91930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5" name="Google Shape;265;p9"/>
            <p:cNvSpPr/>
            <p:nvPr/>
          </p:nvSpPr>
          <p:spPr>
            <a:xfrm>
              <a:off x="1675403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6" name="Google Shape;266;p9"/>
            <p:cNvSpPr/>
            <p:nvPr/>
          </p:nvSpPr>
          <p:spPr>
            <a:xfrm>
              <a:off x="6718038" y="3419482"/>
              <a:ext cx="1009347" cy="796467"/>
            </a:xfrm>
            <a:custGeom>
              <a:rect b="b" l="l" r="r" t="t"/>
              <a:pathLst>
                <a:path extrusionOk="0" h="796467" w="1009347">
                  <a:moveTo>
                    <a:pt x="0" y="0"/>
                  </a:moveTo>
                  <a:lnTo>
                    <a:pt x="1009347" y="0"/>
                  </a:lnTo>
                  <a:lnTo>
                    <a:pt x="100934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7" name="Google Shape;267;p9"/>
            <p:cNvSpPr/>
            <p:nvPr/>
          </p:nvSpPr>
          <p:spPr>
            <a:xfrm>
              <a:off x="5170987" y="3456913"/>
              <a:ext cx="1040955" cy="626466"/>
            </a:xfrm>
            <a:custGeom>
              <a:rect b="b" l="l" r="r" t="t"/>
              <a:pathLst>
                <a:path extrusionOk="0" h="626466" w="1040955">
                  <a:moveTo>
                    <a:pt x="0" y="0"/>
                  </a:moveTo>
                  <a:lnTo>
                    <a:pt x="1040955" y="0"/>
                  </a:lnTo>
                  <a:lnTo>
                    <a:pt x="1040955" y="626466"/>
                  </a:lnTo>
                  <a:lnTo>
                    <a:pt x="0" y="6264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8" name="Google Shape;268;p9"/>
            <p:cNvSpPr/>
            <p:nvPr/>
          </p:nvSpPr>
          <p:spPr>
            <a:xfrm>
              <a:off x="2720093" y="3361217"/>
              <a:ext cx="856557" cy="912997"/>
            </a:xfrm>
            <a:custGeom>
              <a:rect b="b" l="l" r="r" t="t"/>
              <a:pathLst>
                <a:path extrusionOk="0" h="912997" w="856557">
                  <a:moveTo>
                    <a:pt x="0" y="0"/>
                  </a:moveTo>
                  <a:lnTo>
                    <a:pt x="856557" y="0"/>
                  </a:lnTo>
                  <a:lnTo>
                    <a:pt x="856557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69" name="Google Shape;269;p9"/>
            <p:cNvSpPr/>
            <p:nvPr/>
          </p:nvSpPr>
          <p:spPr>
            <a:xfrm>
              <a:off x="4082746" y="3371912"/>
              <a:ext cx="582145" cy="796467"/>
            </a:xfrm>
            <a:custGeom>
              <a:rect b="b" l="l" r="r" t="t"/>
              <a:pathLst>
                <a:path extrusionOk="0" h="796467" w="582145">
                  <a:moveTo>
                    <a:pt x="0" y="0"/>
                  </a:moveTo>
                  <a:lnTo>
                    <a:pt x="582145" y="0"/>
                  </a:lnTo>
                  <a:lnTo>
                    <a:pt x="582145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0" name="Google Shape;270;p9"/>
            <p:cNvSpPr/>
            <p:nvPr/>
          </p:nvSpPr>
          <p:spPr>
            <a:xfrm>
              <a:off x="1545732" y="3361217"/>
              <a:ext cx="665658" cy="912997"/>
            </a:xfrm>
            <a:custGeom>
              <a:rect b="b" l="l" r="r" t="t"/>
              <a:pathLst>
                <a:path extrusionOk="0" h="912997" w="665658">
                  <a:moveTo>
                    <a:pt x="0" y="0"/>
                  </a:moveTo>
                  <a:lnTo>
                    <a:pt x="665658" y="0"/>
                  </a:lnTo>
                  <a:lnTo>
                    <a:pt x="665658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1" name="Google Shape;271;p9"/>
            <p:cNvSpPr/>
            <p:nvPr/>
          </p:nvSpPr>
          <p:spPr>
            <a:xfrm>
              <a:off x="9541258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2" name="Google Shape;272;p9"/>
            <p:cNvSpPr/>
            <p:nvPr/>
          </p:nvSpPr>
          <p:spPr>
            <a:xfrm>
              <a:off x="8237392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3" name="Google Shape;273;p9"/>
            <p:cNvSpPr/>
            <p:nvPr/>
          </p:nvSpPr>
          <p:spPr>
            <a:xfrm>
              <a:off x="6684" y="3309656"/>
              <a:ext cx="1031648" cy="920981"/>
            </a:xfrm>
            <a:custGeom>
              <a:rect b="b" l="l" r="r" t="t"/>
              <a:pathLst>
                <a:path extrusionOk="0" h="920981" w="1031648">
                  <a:moveTo>
                    <a:pt x="0" y="0"/>
                  </a:moveTo>
                  <a:lnTo>
                    <a:pt x="1031649" y="0"/>
                  </a:lnTo>
                  <a:lnTo>
                    <a:pt x="103164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4" name="Google Shape;274;p9"/>
            <p:cNvSpPr/>
            <p:nvPr/>
          </p:nvSpPr>
          <p:spPr>
            <a:xfrm>
              <a:off x="9345421" y="5124884"/>
              <a:ext cx="788465" cy="901571"/>
            </a:xfrm>
            <a:custGeom>
              <a:rect b="b" l="l" r="r" t="t"/>
              <a:pathLst>
                <a:path extrusionOk="0" h="901571" w="788465">
                  <a:moveTo>
                    <a:pt x="0" y="0"/>
                  </a:moveTo>
                  <a:lnTo>
                    <a:pt x="788465" y="0"/>
                  </a:lnTo>
                  <a:lnTo>
                    <a:pt x="788465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5" name="Google Shape;275;p9"/>
            <p:cNvSpPr/>
            <p:nvPr/>
          </p:nvSpPr>
          <p:spPr>
            <a:xfrm>
              <a:off x="7784637" y="5243432"/>
              <a:ext cx="949252" cy="664476"/>
            </a:xfrm>
            <a:custGeom>
              <a:rect b="b" l="l" r="r" t="t"/>
              <a:pathLst>
                <a:path extrusionOk="0" h="664476" w="949252">
                  <a:moveTo>
                    <a:pt x="0" y="0"/>
                  </a:moveTo>
                  <a:lnTo>
                    <a:pt x="949251" y="0"/>
                  </a:lnTo>
                  <a:lnTo>
                    <a:pt x="949251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6" name="Google Shape;276;p9"/>
            <p:cNvSpPr/>
            <p:nvPr/>
          </p:nvSpPr>
          <p:spPr>
            <a:xfrm>
              <a:off x="6352633" y="5243432"/>
              <a:ext cx="812137" cy="664476"/>
            </a:xfrm>
            <a:custGeom>
              <a:rect b="b" l="l" r="r" t="t"/>
              <a:pathLst>
                <a:path extrusionOk="0" h="664476" w="812137">
                  <a:moveTo>
                    <a:pt x="0" y="0"/>
                  </a:moveTo>
                  <a:lnTo>
                    <a:pt x="812138" y="0"/>
                  </a:lnTo>
                  <a:lnTo>
                    <a:pt x="812138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7" name="Google Shape;277;p9"/>
            <p:cNvSpPr/>
            <p:nvPr/>
          </p:nvSpPr>
          <p:spPr>
            <a:xfrm>
              <a:off x="4011028" y="5124884"/>
              <a:ext cx="454064" cy="901571"/>
            </a:xfrm>
            <a:custGeom>
              <a:rect b="b" l="l" r="r" t="t"/>
              <a:pathLst>
                <a:path extrusionOk="0" h="901571" w="454064">
                  <a:moveTo>
                    <a:pt x="0" y="0"/>
                  </a:moveTo>
                  <a:lnTo>
                    <a:pt x="454064" y="0"/>
                  </a:lnTo>
                  <a:lnTo>
                    <a:pt x="454064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8" name="Google Shape;278;p9"/>
            <p:cNvSpPr/>
            <p:nvPr/>
          </p:nvSpPr>
          <p:spPr>
            <a:xfrm>
              <a:off x="5076625" y="5243432"/>
              <a:ext cx="664476" cy="664476"/>
            </a:xfrm>
            <a:custGeom>
              <a:rect b="b" l="l" r="r" t="t"/>
              <a:pathLst>
                <a:path extrusionOk="0" h="664476" w="664476">
                  <a:moveTo>
                    <a:pt x="0" y="0"/>
                  </a:moveTo>
                  <a:lnTo>
                    <a:pt x="664476" y="0"/>
                  </a:lnTo>
                  <a:lnTo>
                    <a:pt x="664476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9" name="Google Shape;279;p9"/>
            <p:cNvSpPr/>
            <p:nvPr/>
          </p:nvSpPr>
          <p:spPr>
            <a:xfrm>
              <a:off x="0" y="5043901"/>
              <a:ext cx="572377" cy="1063538"/>
            </a:xfrm>
            <a:custGeom>
              <a:rect b="b" l="l" r="r" t="t"/>
              <a:pathLst>
                <a:path extrusionOk="0" h="1063538" w="572377">
                  <a:moveTo>
                    <a:pt x="0" y="0"/>
                  </a:moveTo>
                  <a:lnTo>
                    <a:pt x="572377" y="0"/>
                  </a:lnTo>
                  <a:lnTo>
                    <a:pt x="572377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0" name="Google Shape;280;p9"/>
            <p:cNvSpPr/>
            <p:nvPr/>
          </p:nvSpPr>
          <p:spPr>
            <a:xfrm>
              <a:off x="1185576" y="5043901"/>
              <a:ext cx="823758" cy="1063538"/>
            </a:xfrm>
            <a:custGeom>
              <a:rect b="b" l="l" r="r" t="t"/>
              <a:pathLst>
                <a:path extrusionOk="0" h="1063538" w="823758">
                  <a:moveTo>
                    <a:pt x="0" y="0"/>
                  </a:moveTo>
                  <a:lnTo>
                    <a:pt x="823758" y="0"/>
                  </a:lnTo>
                  <a:lnTo>
                    <a:pt x="823758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1" name="Google Shape;281;p9"/>
            <p:cNvSpPr/>
            <p:nvPr/>
          </p:nvSpPr>
          <p:spPr>
            <a:xfrm>
              <a:off x="2620866" y="5124884"/>
              <a:ext cx="778630" cy="901571"/>
            </a:xfrm>
            <a:custGeom>
              <a:rect b="b" l="l" r="r" t="t"/>
              <a:pathLst>
                <a:path extrusionOk="0" h="901571" w="778630">
                  <a:moveTo>
                    <a:pt x="0" y="0"/>
                  </a:moveTo>
                  <a:lnTo>
                    <a:pt x="778630" y="0"/>
                  </a:lnTo>
                  <a:lnTo>
                    <a:pt x="778630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82" name="Google Shape;282;p9"/>
          <p:cNvGrpSpPr/>
          <p:nvPr/>
        </p:nvGrpSpPr>
        <p:grpSpPr>
          <a:xfrm>
            <a:off x="2445509" y="8114873"/>
            <a:ext cx="816069" cy="835196"/>
            <a:chOff x="0" y="-19050"/>
            <a:chExt cx="812800" cy="831850"/>
          </a:xfrm>
        </p:grpSpPr>
        <p:sp>
          <p:nvSpPr>
            <p:cNvPr id="283" name="Google Shape;283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EFFF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9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5" name="Google Shape;285;p9"/>
          <p:cNvGrpSpPr/>
          <p:nvPr/>
        </p:nvGrpSpPr>
        <p:grpSpPr>
          <a:xfrm>
            <a:off x="3457398" y="8114873"/>
            <a:ext cx="816069" cy="835196"/>
            <a:chOff x="0" y="-19050"/>
            <a:chExt cx="812800" cy="831850"/>
          </a:xfrm>
        </p:grpSpPr>
        <p:sp>
          <p:nvSpPr>
            <p:cNvPr id="286" name="Google Shape;286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9B48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9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8" name="Google Shape;288;p9"/>
          <p:cNvSpPr txBox="1"/>
          <p:nvPr/>
        </p:nvSpPr>
        <p:spPr>
          <a:xfrm>
            <a:off x="2445509" y="9122956"/>
            <a:ext cx="816069" cy="135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#EEFFF9</a:t>
            </a:r>
            <a:endParaRPr/>
          </a:p>
        </p:txBody>
      </p:sp>
      <p:sp>
        <p:nvSpPr>
          <p:cNvPr id="289" name="Google Shape;289;p9"/>
          <p:cNvSpPr txBox="1"/>
          <p:nvPr/>
        </p:nvSpPr>
        <p:spPr>
          <a:xfrm>
            <a:off x="3457398" y="9122956"/>
            <a:ext cx="816069" cy="135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2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#19B487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8FFFC"/>
        </a:solid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0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95" name="Google Shape;295;p10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296" name="Google Shape;296;p10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97" name="Google Shape;297;p10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98" name="Google Shape;298;p10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299" name="Google Shape;299;p10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300" name="Google Shape;300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00" y="3872846"/>
            <a:ext cx="4824400" cy="12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