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287000" cx="18288000"/>
  <p:notesSz cx="6858000" cy="9144000"/>
  <p:embeddedFontLst>
    <p:embeddedFont>
      <p:font typeface="League Spartan"/>
      <p:regular r:id="rId12"/>
      <p:bold r:id="rId13"/>
    </p:embeddedFont>
    <p:embeddedFont>
      <p:font typeface="DM Sans"/>
      <p:bold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LeagueSpartan-bold.fntdata"/><Relationship Id="rId12" Type="http://schemas.openxmlformats.org/officeDocument/2006/relationships/font" Target="fonts/LeagueSpartan-regular.fntdata"/><Relationship Id="rId15" Type="http://schemas.openxmlformats.org/officeDocument/2006/relationships/font" Target="fonts/DMSans-boldItalic.fntdata"/><Relationship Id="rId14" Type="http://schemas.openxmlformats.org/officeDocument/2006/relationships/font" Target="fonts/DM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8.png"/><Relationship Id="rId6" Type="http://schemas.openxmlformats.org/officeDocument/2006/relationships/image" Target="../media/image5.png"/><Relationship Id="rId7" Type="http://schemas.openxmlformats.org/officeDocument/2006/relationships/image" Target="../media/image4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16;p3"/>
          <p:cNvGrpSpPr/>
          <p:nvPr/>
        </p:nvGrpSpPr>
        <p:grpSpPr>
          <a:xfrm>
            <a:off x="4697316" y="8206451"/>
            <a:ext cx="13590772" cy="2081081"/>
            <a:chOff x="0" y="0"/>
            <a:chExt cx="3579439" cy="548100"/>
          </a:xfrm>
        </p:grpSpPr>
        <p:sp>
          <p:nvSpPr>
            <p:cNvPr id="17" name="Google Shape;17;p3"/>
            <p:cNvSpPr/>
            <p:nvPr/>
          </p:nvSpPr>
          <p:spPr>
            <a:xfrm>
              <a:off x="0" y="0"/>
              <a:ext cx="3579439" cy="547964"/>
            </a:xfrm>
            <a:custGeom>
              <a:rect b="b" l="l" r="r" t="t"/>
              <a:pathLst>
                <a:path extrusionOk="0" h="547964" w="3579439">
                  <a:moveTo>
                    <a:pt x="0" y="0"/>
                  </a:moveTo>
                  <a:lnTo>
                    <a:pt x="3579439" y="0"/>
                  </a:lnTo>
                  <a:lnTo>
                    <a:pt x="3579439" y="547964"/>
                  </a:lnTo>
                  <a:lnTo>
                    <a:pt x="0" y="547964"/>
                  </a:lnTo>
                  <a:close/>
                </a:path>
              </a:pathLst>
            </a:custGeom>
            <a:solidFill>
              <a:srgbClr val="C73866"/>
            </a:solidFill>
            <a:ln>
              <a:noFill/>
            </a:ln>
          </p:spPr>
        </p:sp>
        <p:sp>
          <p:nvSpPr>
            <p:cNvPr id="18" name="Google Shape;18;p3"/>
            <p:cNvSpPr txBox="1"/>
            <p:nvPr/>
          </p:nvSpPr>
          <p:spPr>
            <a:xfrm>
              <a:off x="0" y="0"/>
              <a:ext cx="3579300" cy="54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" name="Google Shape;19;p3"/>
          <p:cNvGrpSpPr/>
          <p:nvPr/>
        </p:nvGrpSpPr>
        <p:grpSpPr>
          <a:xfrm>
            <a:off x="6821517" y="6125902"/>
            <a:ext cx="11467018" cy="2080796"/>
            <a:chOff x="0" y="0"/>
            <a:chExt cx="3020100" cy="548025"/>
          </a:xfrm>
        </p:grpSpPr>
        <p:sp>
          <p:nvSpPr>
            <p:cNvPr id="20" name="Google Shape;20;p3"/>
            <p:cNvSpPr/>
            <p:nvPr/>
          </p:nvSpPr>
          <p:spPr>
            <a:xfrm>
              <a:off x="0" y="0"/>
              <a:ext cx="3019979" cy="547964"/>
            </a:xfrm>
            <a:custGeom>
              <a:rect b="b" l="l" r="r" t="t"/>
              <a:pathLst>
                <a:path extrusionOk="0" h="547964" w="3019979">
                  <a:moveTo>
                    <a:pt x="0" y="0"/>
                  </a:moveTo>
                  <a:lnTo>
                    <a:pt x="3019979" y="0"/>
                  </a:lnTo>
                  <a:lnTo>
                    <a:pt x="3019979" y="547964"/>
                  </a:lnTo>
                  <a:lnTo>
                    <a:pt x="0" y="547964"/>
                  </a:lnTo>
                  <a:close/>
                </a:path>
              </a:pathLst>
            </a:custGeom>
            <a:solidFill>
              <a:srgbClr val="FE676E"/>
            </a:solidFill>
            <a:ln>
              <a:noFill/>
            </a:ln>
          </p:spPr>
        </p:sp>
        <p:sp>
          <p:nvSpPr>
            <p:cNvPr id="21" name="Google Shape;21;p3"/>
            <p:cNvSpPr txBox="1"/>
            <p:nvPr/>
          </p:nvSpPr>
          <p:spPr>
            <a:xfrm>
              <a:off x="0" y="9525"/>
              <a:ext cx="3020100" cy="53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63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" name="Google Shape;22;p3"/>
          <p:cNvGrpSpPr/>
          <p:nvPr/>
        </p:nvGrpSpPr>
        <p:grpSpPr>
          <a:xfrm>
            <a:off x="8945717" y="4103701"/>
            <a:ext cx="9342652" cy="2080796"/>
            <a:chOff x="0" y="0"/>
            <a:chExt cx="2460600" cy="548025"/>
          </a:xfrm>
        </p:grpSpPr>
        <p:sp>
          <p:nvSpPr>
            <p:cNvPr id="23" name="Google Shape;23;p3"/>
            <p:cNvSpPr/>
            <p:nvPr/>
          </p:nvSpPr>
          <p:spPr>
            <a:xfrm>
              <a:off x="0" y="0"/>
              <a:ext cx="2460519" cy="547964"/>
            </a:xfrm>
            <a:custGeom>
              <a:rect b="b" l="l" r="r" t="t"/>
              <a:pathLst>
                <a:path extrusionOk="0" h="547964" w="2460519">
                  <a:moveTo>
                    <a:pt x="0" y="0"/>
                  </a:moveTo>
                  <a:lnTo>
                    <a:pt x="2460519" y="0"/>
                  </a:lnTo>
                  <a:lnTo>
                    <a:pt x="2460519" y="547964"/>
                  </a:lnTo>
                  <a:lnTo>
                    <a:pt x="0" y="547964"/>
                  </a:lnTo>
                  <a:close/>
                </a:path>
              </a:pathLst>
            </a:custGeom>
            <a:solidFill>
              <a:srgbClr val="FC8F53"/>
            </a:solidFill>
            <a:ln>
              <a:noFill/>
            </a:ln>
          </p:spPr>
        </p:sp>
        <p:sp>
          <p:nvSpPr>
            <p:cNvPr id="24" name="Google Shape;24;p3"/>
            <p:cNvSpPr txBox="1"/>
            <p:nvPr/>
          </p:nvSpPr>
          <p:spPr>
            <a:xfrm>
              <a:off x="0" y="9525"/>
              <a:ext cx="2460600" cy="53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63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" name="Google Shape;25;p3"/>
          <p:cNvGrpSpPr/>
          <p:nvPr/>
        </p:nvGrpSpPr>
        <p:grpSpPr>
          <a:xfrm>
            <a:off x="11160324" y="2023152"/>
            <a:ext cx="7127723" cy="2080796"/>
            <a:chOff x="0" y="0"/>
            <a:chExt cx="1877248" cy="548025"/>
          </a:xfrm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1877248" cy="547964"/>
            </a:xfrm>
            <a:custGeom>
              <a:rect b="b" l="l" r="r" t="t"/>
              <a:pathLst>
                <a:path extrusionOk="0" h="547964" w="1877248">
                  <a:moveTo>
                    <a:pt x="0" y="0"/>
                  </a:moveTo>
                  <a:lnTo>
                    <a:pt x="1877248" y="0"/>
                  </a:lnTo>
                  <a:lnTo>
                    <a:pt x="1877248" y="547964"/>
                  </a:lnTo>
                  <a:lnTo>
                    <a:pt x="0" y="547964"/>
                  </a:lnTo>
                  <a:close/>
                </a:path>
              </a:pathLst>
            </a:custGeom>
            <a:solidFill>
              <a:srgbClr val="FEBC70"/>
            </a:solidFill>
            <a:ln>
              <a:noFill/>
            </a:ln>
          </p:spPr>
        </p:sp>
        <p:sp>
          <p:nvSpPr>
            <p:cNvPr id="27" name="Google Shape;27;p3"/>
            <p:cNvSpPr txBox="1"/>
            <p:nvPr/>
          </p:nvSpPr>
          <p:spPr>
            <a:xfrm>
              <a:off x="0" y="9525"/>
              <a:ext cx="1877100" cy="53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63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>
            <a:off x="13194119" y="0"/>
            <a:ext cx="5093921" cy="2080796"/>
            <a:chOff x="0" y="0"/>
            <a:chExt cx="1341600" cy="548025"/>
          </a:xfrm>
        </p:grpSpPr>
        <p:sp>
          <p:nvSpPr>
            <p:cNvPr id="29" name="Google Shape;29;p3"/>
            <p:cNvSpPr/>
            <p:nvPr/>
          </p:nvSpPr>
          <p:spPr>
            <a:xfrm>
              <a:off x="0" y="0"/>
              <a:ext cx="1341598" cy="547964"/>
            </a:xfrm>
            <a:custGeom>
              <a:rect b="b" l="l" r="r" t="t"/>
              <a:pathLst>
                <a:path extrusionOk="0" h="547964" w="1341598">
                  <a:moveTo>
                    <a:pt x="0" y="0"/>
                  </a:moveTo>
                  <a:lnTo>
                    <a:pt x="1341598" y="0"/>
                  </a:lnTo>
                  <a:lnTo>
                    <a:pt x="1341598" y="547964"/>
                  </a:lnTo>
                  <a:lnTo>
                    <a:pt x="0" y="547964"/>
                  </a:lnTo>
                  <a:close/>
                </a:path>
              </a:pathLst>
            </a:custGeom>
            <a:solidFill>
              <a:srgbClr val="FFDBA1"/>
            </a:solidFill>
            <a:ln>
              <a:noFill/>
            </a:ln>
          </p:spPr>
        </p:sp>
        <p:sp>
          <p:nvSpPr>
            <p:cNvPr id="30" name="Google Shape;30;p3"/>
            <p:cNvSpPr txBox="1"/>
            <p:nvPr/>
          </p:nvSpPr>
          <p:spPr>
            <a:xfrm>
              <a:off x="0" y="9525"/>
              <a:ext cx="1341600" cy="53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63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/>
          <p:nvPr/>
        </p:nvSpPr>
        <p:spPr>
          <a:xfrm>
            <a:off x="1240132" y="9167963"/>
            <a:ext cx="15876615" cy="35580"/>
          </a:xfrm>
          <a:custGeom>
            <a:rect b="b" l="l" r="r" t="t"/>
            <a:pathLst>
              <a:path extrusionOk="0" h="209296" w="90723513">
                <a:moveTo>
                  <a:pt x="90600699" y="9398"/>
                </a:moveTo>
                <a:lnTo>
                  <a:pt x="85330819" y="9398"/>
                </a:lnTo>
                <a:lnTo>
                  <a:pt x="61713160" y="9398"/>
                </a:lnTo>
                <a:lnTo>
                  <a:pt x="33057443" y="9398"/>
                </a:lnTo>
                <a:lnTo>
                  <a:pt x="8279838" y="9398"/>
                </a:lnTo>
                <a:cubicBezTo>
                  <a:pt x="4274444" y="9398"/>
                  <a:pt x="381000" y="0"/>
                  <a:pt x="133350" y="9398"/>
                </a:cubicBezTo>
                <a:cubicBezTo>
                  <a:pt x="129794" y="9525"/>
                  <a:pt x="126365" y="9398"/>
                  <a:pt x="122809" y="9398"/>
                </a:cubicBezTo>
                <a:cubicBezTo>
                  <a:pt x="254" y="9398"/>
                  <a:pt x="0" y="199898"/>
                  <a:pt x="122809" y="199898"/>
                </a:cubicBezTo>
                <a:lnTo>
                  <a:pt x="5986642" y="199898"/>
                </a:lnTo>
                <a:lnTo>
                  <a:pt x="29604304" y="199898"/>
                </a:lnTo>
                <a:lnTo>
                  <a:pt x="58260019" y="199898"/>
                </a:lnTo>
                <a:lnTo>
                  <a:pt x="83037626" y="199898"/>
                </a:lnTo>
                <a:cubicBezTo>
                  <a:pt x="87043019" y="199898"/>
                  <a:pt x="90342513" y="209296"/>
                  <a:pt x="90590163" y="199898"/>
                </a:cubicBezTo>
                <a:cubicBezTo>
                  <a:pt x="90593717" y="199771"/>
                  <a:pt x="90597146" y="199898"/>
                  <a:pt x="90600699" y="199898"/>
                </a:cubicBezTo>
                <a:cubicBezTo>
                  <a:pt x="90723259" y="199898"/>
                  <a:pt x="90723513" y="9398"/>
                  <a:pt x="90600699" y="9398"/>
                </a:cubicBezTo>
                <a:close/>
              </a:path>
            </a:pathLst>
          </a:custGeom>
          <a:solidFill>
            <a:srgbClr val="BF1D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4"/>
          <p:cNvSpPr/>
          <p:nvPr/>
        </p:nvSpPr>
        <p:spPr>
          <a:xfrm>
            <a:off x="1240132" y="7979792"/>
            <a:ext cx="15876615" cy="35580"/>
          </a:xfrm>
          <a:custGeom>
            <a:rect b="b" l="l" r="r" t="t"/>
            <a:pathLst>
              <a:path extrusionOk="0" h="209296" w="90723513">
                <a:moveTo>
                  <a:pt x="90600699" y="9398"/>
                </a:moveTo>
                <a:lnTo>
                  <a:pt x="85330819" y="9398"/>
                </a:lnTo>
                <a:lnTo>
                  <a:pt x="61713160" y="9398"/>
                </a:lnTo>
                <a:lnTo>
                  <a:pt x="33057443" y="9398"/>
                </a:lnTo>
                <a:lnTo>
                  <a:pt x="8279838" y="9398"/>
                </a:lnTo>
                <a:cubicBezTo>
                  <a:pt x="4274444" y="9398"/>
                  <a:pt x="381000" y="0"/>
                  <a:pt x="133350" y="9398"/>
                </a:cubicBezTo>
                <a:cubicBezTo>
                  <a:pt x="129794" y="9525"/>
                  <a:pt x="126365" y="9398"/>
                  <a:pt x="122809" y="9398"/>
                </a:cubicBezTo>
                <a:cubicBezTo>
                  <a:pt x="254" y="9398"/>
                  <a:pt x="0" y="199898"/>
                  <a:pt x="122809" y="199898"/>
                </a:cubicBezTo>
                <a:lnTo>
                  <a:pt x="5986642" y="199898"/>
                </a:lnTo>
                <a:lnTo>
                  <a:pt x="29604304" y="199898"/>
                </a:lnTo>
                <a:lnTo>
                  <a:pt x="58260019" y="199898"/>
                </a:lnTo>
                <a:lnTo>
                  <a:pt x="83037626" y="199898"/>
                </a:lnTo>
                <a:cubicBezTo>
                  <a:pt x="87043019" y="199898"/>
                  <a:pt x="90342513" y="209296"/>
                  <a:pt x="90590163" y="199898"/>
                </a:cubicBezTo>
                <a:cubicBezTo>
                  <a:pt x="90593717" y="199771"/>
                  <a:pt x="90597146" y="199898"/>
                  <a:pt x="90600699" y="199898"/>
                </a:cubicBezTo>
                <a:cubicBezTo>
                  <a:pt x="90723259" y="199898"/>
                  <a:pt x="90723513" y="9398"/>
                  <a:pt x="90600699" y="9398"/>
                </a:cubicBezTo>
                <a:close/>
              </a:path>
            </a:pathLst>
          </a:custGeom>
          <a:solidFill>
            <a:srgbClr val="BF1D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4"/>
          <p:cNvSpPr/>
          <p:nvPr/>
        </p:nvSpPr>
        <p:spPr>
          <a:xfrm>
            <a:off x="1240132" y="6682789"/>
            <a:ext cx="15876615" cy="35580"/>
          </a:xfrm>
          <a:custGeom>
            <a:rect b="b" l="l" r="r" t="t"/>
            <a:pathLst>
              <a:path extrusionOk="0" h="209296" w="90723513">
                <a:moveTo>
                  <a:pt x="90600699" y="9398"/>
                </a:moveTo>
                <a:lnTo>
                  <a:pt x="85330819" y="9398"/>
                </a:lnTo>
                <a:lnTo>
                  <a:pt x="61713160" y="9398"/>
                </a:lnTo>
                <a:lnTo>
                  <a:pt x="33057443" y="9398"/>
                </a:lnTo>
                <a:lnTo>
                  <a:pt x="8279838" y="9398"/>
                </a:lnTo>
                <a:cubicBezTo>
                  <a:pt x="4274444" y="9398"/>
                  <a:pt x="381000" y="0"/>
                  <a:pt x="133350" y="9398"/>
                </a:cubicBezTo>
                <a:cubicBezTo>
                  <a:pt x="129794" y="9525"/>
                  <a:pt x="126365" y="9398"/>
                  <a:pt x="122809" y="9398"/>
                </a:cubicBezTo>
                <a:cubicBezTo>
                  <a:pt x="254" y="9398"/>
                  <a:pt x="0" y="199898"/>
                  <a:pt x="122809" y="199898"/>
                </a:cubicBezTo>
                <a:lnTo>
                  <a:pt x="5986642" y="199898"/>
                </a:lnTo>
                <a:lnTo>
                  <a:pt x="29604304" y="199898"/>
                </a:lnTo>
                <a:lnTo>
                  <a:pt x="58260019" y="199898"/>
                </a:lnTo>
                <a:lnTo>
                  <a:pt x="83037626" y="199898"/>
                </a:lnTo>
                <a:cubicBezTo>
                  <a:pt x="87043019" y="199898"/>
                  <a:pt x="90342513" y="209296"/>
                  <a:pt x="90590163" y="199898"/>
                </a:cubicBezTo>
                <a:cubicBezTo>
                  <a:pt x="90593717" y="199771"/>
                  <a:pt x="90597146" y="199898"/>
                  <a:pt x="90600699" y="199898"/>
                </a:cubicBezTo>
                <a:cubicBezTo>
                  <a:pt x="90723259" y="199898"/>
                  <a:pt x="90723513" y="9398"/>
                  <a:pt x="90600699" y="9398"/>
                </a:cubicBezTo>
                <a:close/>
              </a:path>
            </a:pathLst>
          </a:custGeom>
          <a:solidFill>
            <a:srgbClr val="BF1D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4"/>
          <p:cNvSpPr/>
          <p:nvPr/>
        </p:nvSpPr>
        <p:spPr>
          <a:xfrm>
            <a:off x="1240132" y="5388242"/>
            <a:ext cx="15876615" cy="35580"/>
          </a:xfrm>
          <a:custGeom>
            <a:rect b="b" l="l" r="r" t="t"/>
            <a:pathLst>
              <a:path extrusionOk="0" h="209296" w="90723513">
                <a:moveTo>
                  <a:pt x="90600699" y="9398"/>
                </a:moveTo>
                <a:lnTo>
                  <a:pt x="85330819" y="9398"/>
                </a:lnTo>
                <a:lnTo>
                  <a:pt x="61713160" y="9398"/>
                </a:lnTo>
                <a:lnTo>
                  <a:pt x="33057443" y="9398"/>
                </a:lnTo>
                <a:lnTo>
                  <a:pt x="8279838" y="9398"/>
                </a:lnTo>
                <a:cubicBezTo>
                  <a:pt x="4274444" y="9398"/>
                  <a:pt x="381000" y="0"/>
                  <a:pt x="133350" y="9398"/>
                </a:cubicBezTo>
                <a:cubicBezTo>
                  <a:pt x="129794" y="9525"/>
                  <a:pt x="126365" y="9398"/>
                  <a:pt x="122809" y="9398"/>
                </a:cubicBezTo>
                <a:cubicBezTo>
                  <a:pt x="254" y="9398"/>
                  <a:pt x="0" y="199898"/>
                  <a:pt x="122809" y="199898"/>
                </a:cubicBezTo>
                <a:lnTo>
                  <a:pt x="5986642" y="199898"/>
                </a:lnTo>
                <a:lnTo>
                  <a:pt x="29604304" y="199898"/>
                </a:lnTo>
                <a:lnTo>
                  <a:pt x="58260019" y="199898"/>
                </a:lnTo>
                <a:lnTo>
                  <a:pt x="83037626" y="199898"/>
                </a:lnTo>
                <a:cubicBezTo>
                  <a:pt x="87043019" y="199898"/>
                  <a:pt x="90342513" y="209296"/>
                  <a:pt x="90590163" y="199898"/>
                </a:cubicBezTo>
                <a:cubicBezTo>
                  <a:pt x="90593717" y="199771"/>
                  <a:pt x="90597146" y="199898"/>
                  <a:pt x="90600699" y="199898"/>
                </a:cubicBezTo>
                <a:cubicBezTo>
                  <a:pt x="90723259" y="199898"/>
                  <a:pt x="90723513" y="9398"/>
                  <a:pt x="90600699" y="9398"/>
                </a:cubicBezTo>
                <a:close/>
              </a:path>
            </a:pathLst>
          </a:custGeom>
          <a:solidFill>
            <a:srgbClr val="BF1D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4"/>
          <p:cNvSpPr/>
          <p:nvPr/>
        </p:nvSpPr>
        <p:spPr>
          <a:xfrm>
            <a:off x="1240132" y="4093695"/>
            <a:ext cx="15876615" cy="35580"/>
          </a:xfrm>
          <a:custGeom>
            <a:rect b="b" l="l" r="r" t="t"/>
            <a:pathLst>
              <a:path extrusionOk="0" h="209296" w="90723513">
                <a:moveTo>
                  <a:pt x="90600699" y="9398"/>
                </a:moveTo>
                <a:lnTo>
                  <a:pt x="85330819" y="9398"/>
                </a:lnTo>
                <a:lnTo>
                  <a:pt x="61713160" y="9398"/>
                </a:lnTo>
                <a:lnTo>
                  <a:pt x="33057443" y="9398"/>
                </a:lnTo>
                <a:lnTo>
                  <a:pt x="8279838" y="9398"/>
                </a:lnTo>
                <a:cubicBezTo>
                  <a:pt x="4274444" y="9398"/>
                  <a:pt x="381000" y="0"/>
                  <a:pt x="133350" y="9398"/>
                </a:cubicBezTo>
                <a:cubicBezTo>
                  <a:pt x="129794" y="9525"/>
                  <a:pt x="126365" y="9398"/>
                  <a:pt x="122809" y="9398"/>
                </a:cubicBezTo>
                <a:cubicBezTo>
                  <a:pt x="254" y="9398"/>
                  <a:pt x="0" y="199898"/>
                  <a:pt x="122809" y="199898"/>
                </a:cubicBezTo>
                <a:lnTo>
                  <a:pt x="5986642" y="199898"/>
                </a:lnTo>
                <a:lnTo>
                  <a:pt x="29604304" y="199898"/>
                </a:lnTo>
                <a:lnTo>
                  <a:pt x="58260019" y="199898"/>
                </a:lnTo>
                <a:lnTo>
                  <a:pt x="83037626" y="199898"/>
                </a:lnTo>
                <a:cubicBezTo>
                  <a:pt x="87043019" y="199898"/>
                  <a:pt x="90342513" y="209296"/>
                  <a:pt x="90590163" y="199898"/>
                </a:cubicBezTo>
                <a:cubicBezTo>
                  <a:pt x="90593717" y="199771"/>
                  <a:pt x="90597146" y="199898"/>
                  <a:pt x="90600699" y="199898"/>
                </a:cubicBezTo>
                <a:cubicBezTo>
                  <a:pt x="90723259" y="199898"/>
                  <a:pt x="90723513" y="9398"/>
                  <a:pt x="90600699" y="9398"/>
                </a:cubicBezTo>
                <a:close/>
              </a:path>
            </a:pathLst>
          </a:custGeom>
          <a:solidFill>
            <a:srgbClr val="BF1D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4"/>
          <p:cNvSpPr/>
          <p:nvPr/>
        </p:nvSpPr>
        <p:spPr>
          <a:xfrm>
            <a:off x="2177675" y="6742095"/>
            <a:ext cx="6435617" cy="1221153"/>
          </a:xfrm>
          <a:custGeom>
            <a:rect b="b" l="l" r="r" t="t"/>
            <a:pathLst>
              <a:path extrusionOk="0" h="1268730" w="6686355">
                <a:moveTo>
                  <a:pt x="735330" y="0"/>
                </a:moveTo>
                <a:lnTo>
                  <a:pt x="0" y="1268730"/>
                </a:lnTo>
                <a:lnTo>
                  <a:pt x="6686355" y="1268730"/>
                </a:lnTo>
                <a:lnTo>
                  <a:pt x="5951024" y="0"/>
                </a:lnTo>
                <a:close/>
              </a:path>
            </a:pathLst>
          </a:custGeom>
          <a:solidFill>
            <a:srgbClr val="FE676E"/>
          </a:solidFill>
          <a:ln>
            <a:noFill/>
          </a:ln>
        </p:spPr>
      </p:sp>
      <p:sp>
        <p:nvSpPr>
          <p:cNvPr id="38" name="Google Shape;38;p4"/>
          <p:cNvSpPr/>
          <p:nvPr/>
        </p:nvSpPr>
        <p:spPr>
          <a:xfrm>
            <a:off x="3709968" y="4153001"/>
            <a:ext cx="3372297" cy="1221153"/>
          </a:xfrm>
          <a:custGeom>
            <a:rect b="b" l="l" r="r" t="t"/>
            <a:pathLst>
              <a:path extrusionOk="0" h="1268730" w="3503685">
                <a:moveTo>
                  <a:pt x="735330" y="0"/>
                </a:moveTo>
                <a:lnTo>
                  <a:pt x="0" y="1268730"/>
                </a:lnTo>
                <a:lnTo>
                  <a:pt x="3503685" y="1268730"/>
                </a:lnTo>
                <a:lnTo>
                  <a:pt x="2768355" y="0"/>
                </a:lnTo>
                <a:close/>
              </a:path>
            </a:pathLst>
          </a:custGeom>
          <a:solidFill>
            <a:srgbClr val="FEBC70"/>
          </a:solidFill>
          <a:ln>
            <a:noFill/>
          </a:ln>
        </p:spPr>
      </p:sp>
      <p:sp>
        <p:nvSpPr>
          <p:cNvPr id="39" name="Google Shape;39;p4"/>
          <p:cNvSpPr/>
          <p:nvPr/>
        </p:nvSpPr>
        <p:spPr>
          <a:xfrm>
            <a:off x="2948536" y="5447548"/>
            <a:ext cx="4894532" cy="1221153"/>
          </a:xfrm>
          <a:custGeom>
            <a:rect b="b" l="l" r="r" t="t"/>
            <a:pathLst>
              <a:path extrusionOk="0" h="1268730" w="5085228">
                <a:moveTo>
                  <a:pt x="735330" y="0"/>
                </a:moveTo>
                <a:lnTo>
                  <a:pt x="0" y="1268730"/>
                </a:lnTo>
                <a:lnTo>
                  <a:pt x="5085228" y="1268730"/>
                </a:lnTo>
                <a:lnTo>
                  <a:pt x="4349898" y="0"/>
                </a:lnTo>
                <a:close/>
              </a:path>
            </a:pathLst>
          </a:custGeom>
          <a:solidFill>
            <a:srgbClr val="FC8F52"/>
          </a:solidFill>
          <a:ln>
            <a:noFill/>
          </a:ln>
        </p:spPr>
      </p:sp>
      <p:sp>
        <p:nvSpPr>
          <p:cNvPr id="40" name="Google Shape;40;p4"/>
          <p:cNvSpPr/>
          <p:nvPr/>
        </p:nvSpPr>
        <p:spPr>
          <a:xfrm>
            <a:off x="1394634" y="8036642"/>
            <a:ext cx="8001050" cy="1221153"/>
          </a:xfrm>
          <a:custGeom>
            <a:rect b="b" l="l" r="r" t="t"/>
            <a:pathLst>
              <a:path extrusionOk="0" h="1268730" w="8312779">
                <a:moveTo>
                  <a:pt x="735330" y="0"/>
                </a:moveTo>
                <a:lnTo>
                  <a:pt x="0" y="1268730"/>
                </a:lnTo>
                <a:lnTo>
                  <a:pt x="8312779" y="1268730"/>
                </a:lnTo>
                <a:lnTo>
                  <a:pt x="7577449" y="0"/>
                </a:lnTo>
                <a:close/>
              </a:path>
            </a:pathLst>
          </a:custGeom>
          <a:solidFill>
            <a:srgbClr val="C73866"/>
          </a:solidFill>
          <a:ln>
            <a:noFill/>
          </a:ln>
        </p:spPr>
      </p:sp>
      <p:sp>
        <p:nvSpPr>
          <p:cNvPr id="41" name="Google Shape;41;p4"/>
          <p:cNvSpPr/>
          <p:nvPr/>
        </p:nvSpPr>
        <p:spPr>
          <a:xfrm>
            <a:off x="4440711" y="2427766"/>
            <a:ext cx="1912206" cy="1654059"/>
          </a:xfrm>
          <a:custGeom>
            <a:rect b="b" l="l" r="r" t="t"/>
            <a:pathLst>
              <a:path extrusionOk="0" h="1654059" w="1912206">
                <a:moveTo>
                  <a:pt x="0" y="0"/>
                </a:moveTo>
                <a:lnTo>
                  <a:pt x="1912206" y="0"/>
                </a:lnTo>
                <a:lnTo>
                  <a:pt x="1912206" y="1654058"/>
                </a:lnTo>
                <a:lnTo>
                  <a:pt x="0" y="16540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1">
  <p:cSld name="OBJECT_1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"/>
          <p:cNvSpPr/>
          <p:nvPr/>
        </p:nvSpPr>
        <p:spPr>
          <a:xfrm>
            <a:off x="9583455" y="6742095"/>
            <a:ext cx="6435617" cy="1221153"/>
          </a:xfrm>
          <a:custGeom>
            <a:rect b="b" l="l" r="r" t="t"/>
            <a:pathLst>
              <a:path extrusionOk="0" h="1268730" w="6686355">
                <a:moveTo>
                  <a:pt x="735330" y="0"/>
                </a:moveTo>
                <a:lnTo>
                  <a:pt x="0" y="1268730"/>
                </a:lnTo>
                <a:lnTo>
                  <a:pt x="6686355" y="1268730"/>
                </a:lnTo>
                <a:lnTo>
                  <a:pt x="5951024" y="0"/>
                </a:lnTo>
                <a:close/>
              </a:path>
            </a:pathLst>
          </a:custGeom>
          <a:solidFill>
            <a:srgbClr val="FE676E"/>
          </a:solidFill>
          <a:ln>
            <a:noFill/>
          </a:ln>
        </p:spPr>
      </p:sp>
      <p:sp>
        <p:nvSpPr>
          <p:cNvPr id="44" name="Google Shape;44;p5"/>
          <p:cNvSpPr/>
          <p:nvPr/>
        </p:nvSpPr>
        <p:spPr>
          <a:xfrm>
            <a:off x="11115748" y="4153001"/>
            <a:ext cx="3372297" cy="1221153"/>
          </a:xfrm>
          <a:custGeom>
            <a:rect b="b" l="l" r="r" t="t"/>
            <a:pathLst>
              <a:path extrusionOk="0" h="1268730" w="3503685">
                <a:moveTo>
                  <a:pt x="735330" y="0"/>
                </a:moveTo>
                <a:lnTo>
                  <a:pt x="0" y="1268730"/>
                </a:lnTo>
                <a:lnTo>
                  <a:pt x="3503685" y="1268730"/>
                </a:lnTo>
                <a:lnTo>
                  <a:pt x="2768355" y="0"/>
                </a:lnTo>
                <a:close/>
              </a:path>
            </a:pathLst>
          </a:custGeom>
          <a:solidFill>
            <a:srgbClr val="FEBC70"/>
          </a:solidFill>
          <a:ln>
            <a:noFill/>
          </a:ln>
        </p:spPr>
      </p:sp>
      <p:sp>
        <p:nvSpPr>
          <p:cNvPr id="45" name="Google Shape;45;p5"/>
          <p:cNvSpPr/>
          <p:nvPr/>
        </p:nvSpPr>
        <p:spPr>
          <a:xfrm>
            <a:off x="10354316" y="5447548"/>
            <a:ext cx="4894532" cy="1221153"/>
          </a:xfrm>
          <a:custGeom>
            <a:rect b="b" l="l" r="r" t="t"/>
            <a:pathLst>
              <a:path extrusionOk="0" h="1268730" w="5085228">
                <a:moveTo>
                  <a:pt x="735330" y="0"/>
                </a:moveTo>
                <a:lnTo>
                  <a:pt x="0" y="1268730"/>
                </a:lnTo>
                <a:lnTo>
                  <a:pt x="5085228" y="1268730"/>
                </a:lnTo>
                <a:lnTo>
                  <a:pt x="4349898" y="0"/>
                </a:lnTo>
                <a:close/>
              </a:path>
            </a:pathLst>
          </a:custGeom>
          <a:solidFill>
            <a:srgbClr val="FC8F52"/>
          </a:solidFill>
          <a:ln>
            <a:noFill/>
          </a:ln>
        </p:spPr>
      </p:sp>
      <p:sp>
        <p:nvSpPr>
          <p:cNvPr id="46" name="Google Shape;46;p5"/>
          <p:cNvSpPr/>
          <p:nvPr/>
        </p:nvSpPr>
        <p:spPr>
          <a:xfrm>
            <a:off x="8800414" y="8036642"/>
            <a:ext cx="8001050" cy="1221153"/>
          </a:xfrm>
          <a:custGeom>
            <a:rect b="b" l="l" r="r" t="t"/>
            <a:pathLst>
              <a:path extrusionOk="0" h="1268730" w="8312779">
                <a:moveTo>
                  <a:pt x="735330" y="0"/>
                </a:moveTo>
                <a:lnTo>
                  <a:pt x="0" y="1268730"/>
                </a:lnTo>
                <a:lnTo>
                  <a:pt x="8312779" y="1268730"/>
                </a:lnTo>
                <a:lnTo>
                  <a:pt x="7577449" y="0"/>
                </a:lnTo>
                <a:close/>
              </a:path>
            </a:pathLst>
          </a:custGeom>
          <a:solidFill>
            <a:srgbClr val="C73866"/>
          </a:solidFill>
          <a:ln>
            <a:noFill/>
          </a:ln>
        </p:spPr>
      </p:sp>
      <p:sp>
        <p:nvSpPr>
          <p:cNvPr id="47" name="Google Shape;47;p5"/>
          <p:cNvSpPr/>
          <p:nvPr/>
        </p:nvSpPr>
        <p:spPr>
          <a:xfrm>
            <a:off x="11846491" y="2427766"/>
            <a:ext cx="1912206" cy="1654059"/>
          </a:xfrm>
          <a:custGeom>
            <a:rect b="b" l="l" r="r" t="t"/>
            <a:pathLst>
              <a:path extrusionOk="0" h="1654059" w="1912206">
                <a:moveTo>
                  <a:pt x="0" y="0"/>
                </a:moveTo>
                <a:lnTo>
                  <a:pt x="1912206" y="0"/>
                </a:lnTo>
                <a:lnTo>
                  <a:pt x="1912206" y="1654058"/>
                </a:lnTo>
                <a:lnTo>
                  <a:pt x="0" y="16540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48" name="Google Shape;48;p5"/>
          <p:cNvGrpSpPr/>
          <p:nvPr/>
        </p:nvGrpSpPr>
        <p:grpSpPr>
          <a:xfrm rot="-5400000">
            <a:off x="-392536" y="5997500"/>
            <a:ext cx="5086494" cy="217925"/>
            <a:chOff x="0" y="11430"/>
            <a:chExt cx="11323450" cy="485140"/>
          </a:xfrm>
        </p:grpSpPr>
        <p:sp>
          <p:nvSpPr>
            <p:cNvPr id="49" name="Google Shape;49;p5"/>
            <p:cNvSpPr/>
            <p:nvPr/>
          </p:nvSpPr>
          <p:spPr>
            <a:xfrm>
              <a:off x="38100" y="49530"/>
              <a:ext cx="408940" cy="408940"/>
            </a:xfrm>
            <a:custGeom>
              <a:rect b="b" l="l" r="r" t="t"/>
              <a:pathLst>
                <a:path extrusionOk="0" h="408940" w="408940">
                  <a:moveTo>
                    <a:pt x="204470" y="0"/>
                  </a:moveTo>
                  <a:cubicBezTo>
                    <a:pt x="91544" y="0"/>
                    <a:pt x="0" y="91544"/>
                    <a:pt x="0" y="204470"/>
                  </a:cubicBezTo>
                  <a:cubicBezTo>
                    <a:pt x="0" y="317396"/>
                    <a:pt x="91544" y="408940"/>
                    <a:pt x="204470" y="408940"/>
                  </a:cubicBezTo>
                  <a:cubicBezTo>
                    <a:pt x="317396" y="408940"/>
                    <a:pt x="408940" y="317396"/>
                    <a:pt x="408940" y="204470"/>
                  </a:cubicBezTo>
                  <a:cubicBezTo>
                    <a:pt x="408940" y="91544"/>
                    <a:pt x="317396" y="0"/>
                    <a:pt x="204470" y="0"/>
                  </a:cubicBezTo>
                  <a:close/>
                </a:path>
              </a:pathLst>
            </a:custGeom>
            <a:solidFill>
              <a:srgbClr val="BF1D5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" name="Google Shape;50;p5"/>
            <p:cNvSpPr/>
            <p:nvPr/>
          </p:nvSpPr>
          <p:spPr>
            <a:xfrm>
              <a:off x="10875140" y="49530"/>
              <a:ext cx="408940" cy="408940"/>
            </a:xfrm>
            <a:custGeom>
              <a:rect b="b" l="l" r="r" t="t"/>
              <a:pathLst>
                <a:path extrusionOk="0" h="408940" w="408940">
                  <a:moveTo>
                    <a:pt x="204471" y="0"/>
                  </a:moveTo>
                  <a:cubicBezTo>
                    <a:pt x="91545" y="0"/>
                    <a:pt x="0" y="91544"/>
                    <a:pt x="0" y="204470"/>
                  </a:cubicBezTo>
                  <a:cubicBezTo>
                    <a:pt x="0" y="317396"/>
                    <a:pt x="91545" y="408940"/>
                    <a:pt x="204471" y="408940"/>
                  </a:cubicBezTo>
                  <a:cubicBezTo>
                    <a:pt x="317396" y="408940"/>
                    <a:pt x="408940" y="317396"/>
                    <a:pt x="408940" y="204470"/>
                  </a:cubicBezTo>
                  <a:cubicBezTo>
                    <a:pt x="408940" y="91544"/>
                    <a:pt x="317396" y="0"/>
                    <a:pt x="204471" y="0"/>
                  </a:cubicBezTo>
                  <a:close/>
                </a:path>
              </a:pathLst>
            </a:custGeom>
            <a:solidFill>
              <a:srgbClr val="BF1D5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>
              <a:off x="0" y="11430"/>
              <a:ext cx="11323450" cy="485140"/>
            </a:xfrm>
            <a:custGeom>
              <a:rect b="b" l="l" r="r" t="t"/>
              <a:pathLst>
                <a:path extrusionOk="0" h="485140" w="11323450">
                  <a:moveTo>
                    <a:pt x="11079611" y="0"/>
                  </a:moveTo>
                  <a:cubicBezTo>
                    <a:pt x="10958961" y="0"/>
                    <a:pt x="10858630" y="88900"/>
                    <a:pt x="10839580" y="204470"/>
                  </a:cubicBezTo>
                  <a:lnTo>
                    <a:pt x="482600" y="204470"/>
                  </a:lnTo>
                  <a:cubicBezTo>
                    <a:pt x="464820" y="88900"/>
                    <a:pt x="364490" y="0"/>
                    <a:pt x="242570" y="0"/>
                  </a:cubicBezTo>
                  <a:cubicBezTo>
                    <a:pt x="109220" y="0"/>
                    <a:pt x="0" y="107950"/>
                    <a:pt x="0" y="242570"/>
                  </a:cubicBezTo>
                  <a:cubicBezTo>
                    <a:pt x="0" y="377190"/>
                    <a:pt x="109220" y="485140"/>
                    <a:pt x="242570" y="485140"/>
                  </a:cubicBezTo>
                  <a:cubicBezTo>
                    <a:pt x="363220" y="485140"/>
                    <a:pt x="463550" y="396240"/>
                    <a:pt x="482600" y="280670"/>
                  </a:cubicBezTo>
                  <a:lnTo>
                    <a:pt x="10839580" y="280670"/>
                  </a:lnTo>
                  <a:cubicBezTo>
                    <a:pt x="10857360" y="396240"/>
                    <a:pt x="10958960" y="485140"/>
                    <a:pt x="11079611" y="485140"/>
                  </a:cubicBezTo>
                  <a:cubicBezTo>
                    <a:pt x="11214230" y="485140"/>
                    <a:pt x="11322180" y="375920"/>
                    <a:pt x="11322180" y="242570"/>
                  </a:cubicBezTo>
                  <a:cubicBezTo>
                    <a:pt x="11323450" y="107950"/>
                    <a:pt x="11214230" y="0"/>
                    <a:pt x="11079611" y="0"/>
                  </a:cubicBezTo>
                  <a:close/>
                  <a:moveTo>
                    <a:pt x="242570" y="408940"/>
                  </a:moveTo>
                  <a:cubicBezTo>
                    <a:pt x="151130" y="408940"/>
                    <a:pt x="76200" y="334010"/>
                    <a:pt x="76200" y="242570"/>
                  </a:cubicBezTo>
                  <a:cubicBezTo>
                    <a:pt x="76200" y="151130"/>
                    <a:pt x="151130" y="76200"/>
                    <a:pt x="242570" y="76200"/>
                  </a:cubicBezTo>
                  <a:cubicBezTo>
                    <a:pt x="334010" y="76200"/>
                    <a:pt x="410210" y="151130"/>
                    <a:pt x="410210" y="242570"/>
                  </a:cubicBezTo>
                  <a:cubicBezTo>
                    <a:pt x="410210" y="334010"/>
                    <a:pt x="335280" y="408940"/>
                    <a:pt x="242570" y="408940"/>
                  </a:cubicBezTo>
                  <a:close/>
                  <a:moveTo>
                    <a:pt x="11079611" y="408940"/>
                  </a:moveTo>
                  <a:cubicBezTo>
                    <a:pt x="10988170" y="408940"/>
                    <a:pt x="10913240" y="334010"/>
                    <a:pt x="10913240" y="242570"/>
                  </a:cubicBezTo>
                  <a:cubicBezTo>
                    <a:pt x="10913240" y="151130"/>
                    <a:pt x="10988170" y="76200"/>
                    <a:pt x="11079611" y="76200"/>
                  </a:cubicBezTo>
                  <a:cubicBezTo>
                    <a:pt x="11171050" y="76200"/>
                    <a:pt x="11245980" y="151130"/>
                    <a:pt x="11245980" y="242570"/>
                  </a:cubicBezTo>
                  <a:cubicBezTo>
                    <a:pt x="11245980" y="334010"/>
                    <a:pt x="11172320" y="408940"/>
                    <a:pt x="11079611" y="408940"/>
                  </a:cubicBezTo>
                  <a:close/>
                </a:path>
              </a:pathLst>
            </a:custGeom>
            <a:solidFill>
              <a:srgbClr val="BF1D5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/>
          <p:nvPr/>
        </p:nvSpPr>
        <p:spPr>
          <a:xfrm>
            <a:off x="1920937" y="7085590"/>
            <a:ext cx="459538" cy="459538"/>
          </a:xfrm>
          <a:custGeom>
            <a:rect b="b" l="l" r="r" t="t"/>
            <a:pathLst>
              <a:path extrusionOk="0" h="459538" w="459538">
                <a:moveTo>
                  <a:pt x="0" y="0"/>
                </a:moveTo>
                <a:lnTo>
                  <a:pt x="459538" y="0"/>
                </a:lnTo>
                <a:lnTo>
                  <a:pt x="459538" y="459538"/>
                </a:lnTo>
                <a:lnTo>
                  <a:pt x="0" y="4595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3" name="Google Shape;53;p5"/>
          <p:cNvSpPr/>
          <p:nvPr/>
        </p:nvSpPr>
        <p:spPr>
          <a:xfrm>
            <a:off x="1920937" y="8282640"/>
            <a:ext cx="459538" cy="459538"/>
          </a:xfrm>
          <a:custGeom>
            <a:rect b="b" l="l" r="r" t="t"/>
            <a:pathLst>
              <a:path extrusionOk="0" h="459538" w="459538">
                <a:moveTo>
                  <a:pt x="0" y="0"/>
                </a:moveTo>
                <a:lnTo>
                  <a:pt x="459538" y="0"/>
                </a:lnTo>
                <a:lnTo>
                  <a:pt x="459538" y="459538"/>
                </a:lnTo>
                <a:lnTo>
                  <a:pt x="0" y="4595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4" name="Google Shape;54;p5"/>
          <p:cNvSpPr/>
          <p:nvPr/>
        </p:nvSpPr>
        <p:spPr>
          <a:xfrm>
            <a:off x="1920937" y="5888540"/>
            <a:ext cx="459538" cy="459538"/>
          </a:xfrm>
          <a:custGeom>
            <a:rect b="b" l="l" r="r" t="t"/>
            <a:pathLst>
              <a:path extrusionOk="0" h="459538" w="459538">
                <a:moveTo>
                  <a:pt x="0" y="0"/>
                </a:moveTo>
                <a:lnTo>
                  <a:pt x="459538" y="0"/>
                </a:lnTo>
                <a:lnTo>
                  <a:pt x="459538" y="459538"/>
                </a:lnTo>
                <a:lnTo>
                  <a:pt x="0" y="4595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5" name="Google Shape;55;p5"/>
          <p:cNvSpPr/>
          <p:nvPr/>
        </p:nvSpPr>
        <p:spPr>
          <a:xfrm>
            <a:off x="1920937" y="4691490"/>
            <a:ext cx="459538" cy="459538"/>
          </a:xfrm>
          <a:custGeom>
            <a:rect b="b" l="l" r="r" t="t"/>
            <a:pathLst>
              <a:path extrusionOk="0" h="459538" w="459538">
                <a:moveTo>
                  <a:pt x="0" y="0"/>
                </a:moveTo>
                <a:lnTo>
                  <a:pt x="459538" y="0"/>
                </a:lnTo>
                <a:lnTo>
                  <a:pt x="459538" y="459537"/>
                </a:lnTo>
                <a:lnTo>
                  <a:pt x="0" y="45953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6" name="Google Shape;56;p5"/>
          <p:cNvSpPr/>
          <p:nvPr/>
        </p:nvSpPr>
        <p:spPr>
          <a:xfrm>
            <a:off x="1920937" y="3494439"/>
            <a:ext cx="459538" cy="459538"/>
          </a:xfrm>
          <a:custGeom>
            <a:rect b="b" l="l" r="r" t="t"/>
            <a:pathLst>
              <a:path extrusionOk="0" h="459538" w="459538">
                <a:moveTo>
                  <a:pt x="0" y="0"/>
                </a:moveTo>
                <a:lnTo>
                  <a:pt x="459538" y="0"/>
                </a:lnTo>
                <a:lnTo>
                  <a:pt x="459538" y="459538"/>
                </a:lnTo>
                <a:lnTo>
                  <a:pt x="0" y="4595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2">
  <p:cSld name="OBJECT_2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6"/>
          <p:cNvSpPr/>
          <p:nvPr/>
        </p:nvSpPr>
        <p:spPr>
          <a:xfrm>
            <a:off x="5924861" y="6742095"/>
            <a:ext cx="6435617" cy="1221153"/>
          </a:xfrm>
          <a:custGeom>
            <a:rect b="b" l="l" r="r" t="t"/>
            <a:pathLst>
              <a:path extrusionOk="0" h="1268730" w="6686355">
                <a:moveTo>
                  <a:pt x="735330" y="0"/>
                </a:moveTo>
                <a:lnTo>
                  <a:pt x="0" y="1268730"/>
                </a:lnTo>
                <a:lnTo>
                  <a:pt x="6686355" y="1268730"/>
                </a:lnTo>
                <a:lnTo>
                  <a:pt x="5951024" y="0"/>
                </a:lnTo>
                <a:close/>
              </a:path>
            </a:pathLst>
          </a:custGeom>
          <a:solidFill>
            <a:srgbClr val="FE676E"/>
          </a:solidFill>
          <a:ln>
            <a:noFill/>
          </a:ln>
        </p:spPr>
      </p:sp>
      <p:sp>
        <p:nvSpPr>
          <p:cNvPr id="59" name="Google Shape;59;p6"/>
          <p:cNvSpPr/>
          <p:nvPr/>
        </p:nvSpPr>
        <p:spPr>
          <a:xfrm>
            <a:off x="7457154" y="4153001"/>
            <a:ext cx="3372297" cy="1221153"/>
          </a:xfrm>
          <a:custGeom>
            <a:rect b="b" l="l" r="r" t="t"/>
            <a:pathLst>
              <a:path extrusionOk="0" h="1268730" w="3503685">
                <a:moveTo>
                  <a:pt x="735330" y="0"/>
                </a:moveTo>
                <a:lnTo>
                  <a:pt x="0" y="1268730"/>
                </a:lnTo>
                <a:lnTo>
                  <a:pt x="3503685" y="1268730"/>
                </a:lnTo>
                <a:lnTo>
                  <a:pt x="2768355" y="0"/>
                </a:lnTo>
                <a:close/>
              </a:path>
            </a:pathLst>
          </a:custGeom>
          <a:solidFill>
            <a:srgbClr val="FEBC70"/>
          </a:solidFill>
          <a:ln>
            <a:noFill/>
          </a:ln>
        </p:spPr>
      </p:sp>
      <p:sp>
        <p:nvSpPr>
          <p:cNvPr id="60" name="Google Shape;60;p6"/>
          <p:cNvSpPr/>
          <p:nvPr/>
        </p:nvSpPr>
        <p:spPr>
          <a:xfrm>
            <a:off x="6695722" y="5447548"/>
            <a:ext cx="4894532" cy="1221153"/>
          </a:xfrm>
          <a:custGeom>
            <a:rect b="b" l="l" r="r" t="t"/>
            <a:pathLst>
              <a:path extrusionOk="0" h="1268730" w="5085228">
                <a:moveTo>
                  <a:pt x="735330" y="0"/>
                </a:moveTo>
                <a:lnTo>
                  <a:pt x="0" y="1268730"/>
                </a:lnTo>
                <a:lnTo>
                  <a:pt x="5085228" y="1268730"/>
                </a:lnTo>
                <a:lnTo>
                  <a:pt x="4349898" y="0"/>
                </a:lnTo>
                <a:close/>
              </a:path>
            </a:pathLst>
          </a:custGeom>
          <a:solidFill>
            <a:srgbClr val="FC8F52"/>
          </a:solidFill>
          <a:ln>
            <a:noFill/>
          </a:ln>
        </p:spPr>
      </p:sp>
      <p:sp>
        <p:nvSpPr>
          <p:cNvPr id="61" name="Google Shape;61;p6"/>
          <p:cNvSpPr/>
          <p:nvPr/>
        </p:nvSpPr>
        <p:spPr>
          <a:xfrm>
            <a:off x="5141820" y="8036642"/>
            <a:ext cx="8001050" cy="1221153"/>
          </a:xfrm>
          <a:custGeom>
            <a:rect b="b" l="l" r="r" t="t"/>
            <a:pathLst>
              <a:path extrusionOk="0" h="1268730" w="8312779">
                <a:moveTo>
                  <a:pt x="735330" y="0"/>
                </a:moveTo>
                <a:lnTo>
                  <a:pt x="0" y="1268730"/>
                </a:lnTo>
                <a:lnTo>
                  <a:pt x="8312779" y="1268730"/>
                </a:lnTo>
                <a:lnTo>
                  <a:pt x="7577449" y="0"/>
                </a:lnTo>
                <a:close/>
              </a:path>
            </a:pathLst>
          </a:custGeom>
          <a:solidFill>
            <a:srgbClr val="C73866"/>
          </a:solidFill>
          <a:ln>
            <a:noFill/>
          </a:ln>
        </p:spPr>
      </p:sp>
      <p:sp>
        <p:nvSpPr>
          <p:cNvPr id="62" name="Google Shape;62;p6"/>
          <p:cNvSpPr/>
          <p:nvPr/>
        </p:nvSpPr>
        <p:spPr>
          <a:xfrm>
            <a:off x="8187897" y="2427766"/>
            <a:ext cx="1912206" cy="1654059"/>
          </a:xfrm>
          <a:custGeom>
            <a:rect b="b" l="l" r="r" t="t"/>
            <a:pathLst>
              <a:path extrusionOk="0" h="1654059" w="1912206">
                <a:moveTo>
                  <a:pt x="0" y="0"/>
                </a:moveTo>
                <a:lnTo>
                  <a:pt x="1912206" y="0"/>
                </a:lnTo>
                <a:lnTo>
                  <a:pt x="1912206" y="1654058"/>
                </a:lnTo>
                <a:lnTo>
                  <a:pt x="0" y="16540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8.png"/><Relationship Id="rId7" Type="http://schemas.openxmlformats.org/officeDocument/2006/relationships/image" Target="../media/image5.png"/><Relationship Id="rId8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40" Type="http://schemas.openxmlformats.org/officeDocument/2006/relationships/image" Target="../media/image46.png"/><Relationship Id="rId20" Type="http://schemas.openxmlformats.org/officeDocument/2006/relationships/image" Target="../media/image20.png"/><Relationship Id="rId41" Type="http://schemas.openxmlformats.org/officeDocument/2006/relationships/image" Target="../media/image47.png"/><Relationship Id="rId22" Type="http://schemas.openxmlformats.org/officeDocument/2006/relationships/image" Target="../media/image29.png"/><Relationship Id="rId21" Type="http://schemas.openxmlformats.org/officeDocument/2006/relationships/image" Target="../media/image25.png"/><Relationship Id="rId24" Type="http://schemas.openxmlformats.org/officeDocument/2006/relationships/image" Target="../media/image26.png"/><Relationship Id="rId23" Type="http://schemas.openxmlformats.org/officeDocument/2006/relationships/image" Target="../media/image4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Relationship Id="rId4" Type="http://schemas.openxmlformats.org/officeDocument/2006/relationships/image" Target="../media/image11.png"/><Relationship Id="rId9" Type="http://schemas.openxmlformats.org/officeDocument/2006/relationships/image" Target="../media/image14.png"/><Relationship Id="rId26" Type="http://schemas.openxmlformats.org/officeDocument/2006/relationships/image" Target="../media/image28.png"/><Relationship Id="rId25" Type="http://schemas.openxmlformats.org/officeDocument/2006/relationships/image" Target="../media/image24.png"/><Relationship Id="rId28" Type="http://schemas.openxmlformats.org/officeDocument/2006/relationships/image" Target="../media/image31.png"/><Relationship Id="rId27" Type="http://schemas.openxmlformats.org/officeDocument/2006/relationships/image" Target="../media/image30.png"/><Relationship Id="rId5" Type="http://schemas.openxmlformats.org/officeDocument/2006/relationships/image" Target="../media/image12.png"/><Relationship Id="rId6" Type="http://schemas.openxmlformats.org/officeDocument/2006/relationships/image" Target="../media/image9.png"/><Relationship Id="rId29" Type="http://schemas.openxmlformats.org/officeDocument/2006/relationships/image" Target="../media/image44.png"/><Relationship Id="rId7" Type="http://schemas.openxmlformats.org/officeDocument/2006/relationships/image" Target="../media/image10.png"/><Relationship Id="rId8" Type="http://schemas.openxmlformats.org/officeDocument/2006/relationships/image" Target="../media/image13.png"/><Relationship Id="rId31" Type="http://schemas.openxmlformats.org/officeDocument/2006/relationships/image" Target="../media/image37.png"/><Relationship Id="rId30" Type="http://schemas.openxmlformats.org/officeDocument/2006/relationships/image" Target="../media/image41.png"/><Relationship Id="rId11" Type="http://schemas.openxmlformats.org/officeDocument/2006/relationships/image" Target="../media/image17.png"/><Relationship Id="rId33" Type="http://schemas.openxmlformats.org/officeDocument/2006/relationships/image" Target="../media/image34.png"/><Relationship Id="rId10" Type="http://schemas.openxmlformats.org/officeDocument/2006/relationships/image" Target="../media/image32.png"/><Relationship Id="rId32" Type="http://schemas.openxmlformats.org/officeDocument/2006/relationships/image" Target="../media/image33.png"/><Relationship Id="rId13" Type="http://schemas.openxmlformats.org/officeDocument/2006/relationships/image" Target="../media/image16.png"/><Relationship Id="rId35" Type="http://schemas.openxmlformats.org/officeDocument/2006/relationships/image" Target="../media/image38.png"/><Relationship Id="rId12" Type="http://schemas.openxmlformats.org/officeDocument/2006/relationships/image" Target="../media/image15.png"/><Relationship Id="rId34" Type="http://schemas.openxmlformats.org/officeDocument/2006/relationships/image" Target="../media/image35.png"/><Relationship Id="rId15" Type="http://schemas.openxmlformats.org/officeDocument/2006/relationships/image" Target="../media/image18.png"/><Relationship Id="rId37" Type="http://schemas.openxmlformats.org/officeDocument/2006/relationships/image" Target="../media/image42.png"/><Relationship Id="rId14" Type="http://schemas.openxmlformats.org/officeDocument/2006/relationships/image" Target="../media/image22.png"/><Relationship Id="rId36" Type="http://schemas.openxmlformats.org/officeDocument/2006/relationships/image" Target="../media/image36.png"/><Relationship Id="rId17" Type="http://schemas.openxmlformats.org/officeDocument/2006/relationships/image" Target="../media/image19.png"/><Relationship Id="rId39" Type="http://schemas.openxmlformats.org/officeDocument/2006/relationships/image" Target="../media/image40.png"/><Relationship Id="rId16" Type="http://schemas.openxmlformats.org/officeDocument/2006/relationships/image" Target="../media/image21.png"/><Relationship Id="rId38" Type="http://schemas.openxmlformats.org/officeDocument/2006/relationships/image" Target="../media/image39.png"/><Relationship Id="rId19" Type="http://schemas.openxmlformats.org/officeDocument/2006/relationships/image" Target="../media/image27.png"/><Relationship Id="rId18" Type="http://schemas.openxmlformats.org/officeDocument/2006/relationships/image" Target="../media/image2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oogle Shape;67;p7"/>
          <p:cNvGrpSpPr/>
          <p:nvPr/>
        </p:nvGrpSpPr>
        <p:grpSpPr>
          <a:xfrm>
            <a:off x="4697316" y="8206451"/>
            <a:ext cx="13590684" cy="2080549"/>
            <a:chOff x="0" y="0"/>
            <a:chExt cx="3579439" cy="547964"/>
          </a:xfrm>
        </p:grpSpPr>
        <p:sp>
          <p:nvSpPr>
            <p:cNvPr id="68" name="Google Shape;68;p7"/>
            <p:cNvSpPr/>
            <p:nvPr/>
          </p:nvSpPr>
          <p:spPr>
            <a:xfrm>
              <a:off x="0" y="0"/>
              <a:ext cx="3579439" cy="547964"/>
            </a:xfrm>
            <a:custGeom>
              <a:rect b="b" l="l" r="r" t="t"/>
              <a:pathLst>
                <a:path extrusionOk="0" h="547964" w="3579439">
                  <a:moveTo>
                    <a:pt x="0" y="0"/>
                  </a:moveTo>
                  <a:lnTo>
                    <a:pt x="3579439" y="0"/>
                  </a:lnTo>
                  <a:lnTo>
                    <a:pt x="3579439" y="547964"/>
                  </a:lnTo>
                  <a:lnTo>
                    <a:pt x="0" y="547964"/>
                  </a:lnTo>
                  <a:close/>
                </a:path>
              </a:pathLst>
            </a:custGeom>
            <a:solidFill>
              <a:srgbClr val="C73866"/>
            </a:solidFill>
            <a:ln>
              <a:noFill/>
            </a:ln>
          </p:spPr>
        </p:sp>
        <p:sp>
          <p:nvSpPr>
            <p:cNvPr id="69" name="Google Shape;69;p7"/>
            <p:cNvSpPr txBox="1"/>
            <p:nvPr/>
          </p:nvSpPr>
          <p:spPr>
            <a:xfrm>
              <a:off x="0" y="0"/>
              <a:ext cx="3579439" cy="5479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0" name="Google Shape;70;p7"/>
          <p:cNvGrpSpPr/>
          <p:nvPr/>
        </p:nvGrpSpPr>
        <p:grpSpPr>
          <a:xfrm>
            <a:off x="6821517" y="6125902"/>
            <a:ext cx="11466483" cy="2080549"/>
            <a:chOff x="0" y="0"/>
            <a:chExt cx="3019979" cy="547964"/>
          </a:xfrm>
        </p:grpSpPr>
        <p:sp>
          <p:nvSpPr>
            <p:cNvPr id="71" name="Google Shape;71;p7"/>
            <p:cNvSpPr/>
            <p:nvPr/>
          </p:nvSpPr>
          <p:spPr>
            <a:xfrm>
              <a:off x="0" y="0"/>
              <a:ext cx="3019979" cy="547964"/>
            </a:xfrm>
            <a:custGeom>
              <a:rect b="b" l="l" r="r" t="t"/>
              <a:pathLst>
                <a:path extrusionOk="0" h="547964" w="3019979">
                  <a:moveTo>
                    <a:pt x="0" y="0"/>
                  </a:moveTo>
                  <a:lnTo>
                    <a:pt x="3019979" y="0"/>
                  </a:lnTo>
                  <a:lnTo>
                    <a:pt x="3019979" y="547964"/>
                  </a:lnTo>
                  <a:lnTo>
                    <a:pt x="0" y="547964"/>
                  </a:lnTo>
                  <a:close/>
                </a:path>
              </a:pathLst>
            </a:custGeom>
            <a:solidFill>
              <a:srgbClr val="FE676E"/>
            </a:solidFill>
            <a:ln>
              <a:noFill/>
            </a:ln>
          </p:spPr>
        </p:sp>
        <p:sp>
          <p:nvSpPr>
            <p:cNvPr id="72" name="Google Shape;72;p7"/>
            <p:cNvSpPr txBox="1"/>
            <p:nvPr/>
          </p:nvSpPr>
          <p:spPr>
            <a:xfrm>
              <a:off x="0" y="9525"/>
              <a:ext cx="3019979" cy="5384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63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" name="Google Shape;73;p7"/>
          <p:cNvGrpSpPr/>
          <p:nvPr/>
        </p:nvGrpSpPr>
        <p:grpSpPr>
          <a:xfrm>
            <a:off x="8945717" y="4103701"/>
            <a:ext cx="9342283" cy="2080549"/>
            <a:chOff x="0" y="0"/>
            <a:chExt cx="2460519" cy="547964"/>
          </a:xfrm>
        </p:grpSpPr>
        <p:sp>
          <p:nvSpPr>
            <p:cNvPr id="74" name="Google Shape;74;p7"/>
            <p:cNvSpPr/>
            <p:nvPr/>
          </p:nvSpPr>
          <p:spPr>
            <a:xfrm>
              <a:off x="0" y="0"/>
              <a:ext cx="2460519" cy="547964"/>
            </a:xfrm>
            <a:custGeom>
              <a:rect b="b" l="l" r="r" t="t"/>
              <a:pathLst>
                <a:path extrusionOk="0" h="547964" w="2460519">
                  <a:moveTo>
                    <a:pt x="0" y="0"/>
                  </a:moveTo>
                  <a:lnTo>
                    <a:pt x="2460519" y="0"/>
                  </a:lnTo>
                  <a:lnTo>
                    <a:pt x="2460519" y="547964"/>
                  </a:lnTo>
                  <a:lnTo>
                    <a:pt x="0" y="547964"/>
                  </a:lnTo>
                  <a:close/>
                </a:path>
              </a:pathLst>
            </a:custGeom>
            <a:solidFill>
              <a:srgbClr val="FC8F53"/>
            </a:solidFill>
            <a:ln>
              <a:noFill/>
            </a:ln>
          </p:spPr>
        </p:sp>
        <p:sp>
          <p:nvSpPr>
            <p:cNvPr id="75" name="Google Shape;75;p7"/>
            <p:cNvSpPr txBox="1"/>
            <p:nvPr/>
          </p:nvSpPr>
          <p:spPr>
            <a:xfrm>
              <a:off x="0" y="9525"/>
              <a:ext cx="2460519" cy="5384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63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" name="Google Shape;76;p7"/>
          <p:cNvGrpSpPr/>
          <p:nvPr/>
        </p:nvGrpSpPr>
        <p:grpSpPr>
          <a:xfrm>
            <a:off x="11160324" y="2023152"/>
            <a:ext cx="7127676" cy="2080549"/>
            <a:chOff x="0" y="0"/>
            <a:chExt cx="1877248" cy="547964"/>
          </a:xfrm>
        </p:grpSpPr>
        <p:sp>
          <p:nvSpPr>
            <p:cNvPr id="77" name="Google Shape;77;p7"/>
            <p:cNvSpPr/>
            <p:nvPr/>
          </p:nvSpPr>
          <p:spPr>
            <a:xfrm>
              <a:off x="0" y="0"/>
              <a:ext cx="1877248" cy="547964"/>
            </a:xfrm>
            <a:custGeom>
              <a:rect b="b" l="l" r="r" t="t"/>
              <a:pathLst>
                <a:path extrusionOk="0" h="547964" w="1877248">
                  <a:moveTo>
                    <a:pt x="0" y="0"/>
                  </a:moveTo>
                  <a:lnTo>
                    <a:pt x="1877248" y="0"/>
                  </a:lnTo>
                  <a:lnTo>
                    <a:pt x="1877248" y="547964"/>
                  </a:lnTo>
                  <a:lnTo>
                    <a:pt x="0" y="547964"/>
                  </a:lnTo>
                  <a:close/>
                </a:path>
              </a:pathLst>
            </a:custGeom>
            <a:solidFill>
              <a:srgbClr val="FEBC70"/>
            </a:solidFill>
            <a:ln>
              <a:noFill/>
            </a:ln>
          </p:spPr>
        </p:sp>
        <p:sp>
          <p:nvSpPr>
            <p:cNvPr id="78" name="Google Shape;78;p7"/>
            <p:cNvSpPr txBox="1"/>
            <p:nvPr/>
          </p:nvSpPr>
          <p:spPr>
            <a:xfrm>
              <a:off x="0" y="9525"/>
              <a:ext cx="1877248" cy="5384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63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" name="Google Shape;79;p7"/>
          <p:cNvGrpSpPr/>
          <p:nvPr/>
        </p:nvGrpSpPr>
        <p:grpSpPr>
          <a:xfrm>
            <a:off x="13194119" y="0"/>
            <a:ext cx="5093881" cy="2080549"/>
            <a:chOff x="0" y="0"/>
            <a:chExt cx="1341598" cy="547964"/>
          </a:xfrm>
        </p:grpSpPr>
        <p:sp>
          <p:nvSpPr>
            <p:cNvPr id="80" name="Google Shape;80;p7"/>
            <p:cNvSpPr/>
            <p:nvPr/>
          </p:nvSpPr>
          <p:spPr>
            <a:xfrm>
              <a:off x="0" y="0"/>
              <a:ext cx="1341598" cy="547964"/>
            </a:xfrm>
            <a:custGeom>
              <a:rect b="b" l="l" r="r" t="t"/>
              <a:pathLst>
                <a:path extrusionOk="0" h="547964" w="1341598">
                  <a:moveTo>
                    <a:pt x="0" y="0"/>
                  </a:moveTo>
                  <a:lnTo>
                    <a:pt x="1341598" y="0"/>
                  </a:lnTo>
                  <a:lnTo>
                    <a:pt x="1341598" y="547964"/>
                  </a:lnTo>
                  <a:lnTo>
                    <a:pt x="0" y="547964"/>
                  </a:lnTo>
                  <a:close/>
                </a:path>
              </a:pathLst>
            </a:custGeom>
            <a:solidFill>
              <a:srgbClr val="FFDBA1"/>
            </a:solidFill>
            <a:ln>
              <a:noFill/>
            </a:ln>
          </p:spPr>
        </p:sp>
        <p:sp>
          <p:nvSpPr>
            <p:cNvPr id="81" name="Google Shape;81;p7"/>
            <p:cNvSpPr txBox="1"/>
            <p:nvPr/>
          </p:nvSpPr>
          <p:spPr>
            <a:xfrm>
              <a:off x="0" y="9525"/>
              <a:ext cx="1341598" cy="5384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63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2" name="Google Shape;82;p7"/>
          <p:cNvSpPr txBox="1"/>
          <p:nvPr/>
        </p:nvSpPr>
        <p:spPr>
          <a:xfrm>
            <a:off x="3273407" y="8639175"/>
            <a:ext cx="714000" cy="12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0" u="none" cap="none" strike="noStrike">
                <a:solidFill>
                  <a:srgbClr val="BF1D5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1</a:t>
            </a:r>
            <a:endParaRPr b="1"/>
          </a:p>
        </p:txBody>
      </p:sp>
      <p:sp>
        <p:nvSpPr>
          <p:cNvPr id="83" name="Google Shape;83;p7"/>
          <p:cNvSpPr txBox="1"/>
          <p:nvPr/>
        </p:nvSpPr>
        <p:spPr>
          <a:xfrm>
            <a:off x="11731824" y="2492050"/>
            <a:ext cx="4739807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Title</a:t>
            </a:r>
            <a:endParaRPr/>
          </a:p>
        </p:txBody>
      </p:sp>
      <p:sp>
        <p:nvSpPr>
          <p:cNvPr id="84" name="Google Shape;84;p7"/>
          <p:cNvSpPr txBox="1"/>
          <p:nvPr/>
        </p:nvSpPr>
        <p:spPr>
          <a:xfrm>
            <a:off x="5431325" y="6547051"/>
            <a:ext cx="714000" cy="12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0" u="none" cap="none" strike="noStrike">
                <a:solidFill>
                  <a:srgbClr val="FE676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2</a:t>
            </a:r>
            <a:endParaRPr b="1"/>
          </a:p>
        </p:txBody>
      </p:sp>
      <p:sp>
        <p:nvSpPr>
          <p:cNvPr id="85" name="Google Shape;85;p7"/>
          <p:cNvSpPr txBox="1"/>
          <p:nvPr/>
        </p:nvSpPr>
        <p:spPr>
          <a:xfrm>
            <a:off x="7574575" y="4524375"/>
            <a:ext cx="714000" cy="12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0" u="none" cap="none" strike="noStrike">
                <a:solidFill>
                  <a:srgbClr val="FC8F53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3</a:t>
            </a:r>
            <a:endParaRPr b="1"/>
          </a:p>
        </p:txBody>
      </p:sp>
      <p:sp>
        <p:nvSpPr>
          <p:cNvPr id="86" name="Google Shape;86;p7"/>
          <p:cNvSpPr txBox="1"/>
          <p:nvPr/>
        </p:nvSpPr>
        <p:spPr>
          <a:xfrm>
            <a:off x="9678658" y="2444301"/>
            <a:ext cx="714000" cy="12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0" u="none" cap="none" strike="noStrike">
                <a:solidFill>
                  <a:srgbClr val="FEBC7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4</a:t>
            </a:r>
            <a:endParaRPr b="1"/>
          </a:p>
        </p:txBody>
      </p:sp>
      <p:sp>
        <p:nvSpPr>
          <p:cNvPr id="87" name="Google Shape;87;p7"/>
          <p:cNvSpPr txBox="1"/>
          <p:nvPr/>
        </p:nvSpPr>
        <p:spPr>
          <a:xfrm>
            <a:off x="11849617" y="409575"/>
            <a:ext cx="714000" cy="12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0" u="none" cap="none" strike="noStrike">
                <a:solidFill>
                  <a:srgbClr val="FFDBA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5</a:t>
            </a:r>
            <a:endParaRPr b="1"/>
          </a:p>
        </p:txBody>
      </p:sp>
      <p:sp>
        <p:nvSpPr>
          <p:cNvPr id="88" name="Google Shape;88;p7"/>
          <p:cNvSpPr txBox="1"/>
          <p:nvPr/>
        </p:nvSpPr>
        <p:spPr>
          <a:xfrm>
            <a:off x="515062" y="558351"/>
            <a:ext cx="8716500" cy="27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rgbClr val="BF1D5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HIERARCHY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rgbClr val="BF1D5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SMARTART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rgbClr val="BF1D5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INFOGRAPHIC</a:t>
            </a:r>
            <a:endParaRPr b="1"/>
          </a:p>
        </p:txBody>
      </p:sp>
      <p:sp>
        <p:nvSpPr>
          <p:cNvPr id="89" name="Google Shape;89;p7"/>
          <p:cNvSpPr txBox="1"/>
          <p:nvPr/>
        </p:nvSpPr>
        <p:spPr>
          <a:xfrm>
            <a:off x="11731824" y="2996875"/>
            <a:ext cx="4739807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Briefly elaborate on what</a:t>
            </a:r>
            <a:endParaRPr/>
          </a:p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you want to discuss.</a:t>
            </a:r>
            <a:endParaRPr/>
          </a:p>
        </p:txBody>
      </p:sp>
      <p:sp>
        <p:nvSpPr>
          <p:cNvPr id="90" name="Google Shape;90;p7"/>
          <p:cNvSpPr txBox="1"/>
          <p:nvPr/>
        </p:nvSpPr>
        <p:spPr>
          <a:xfrm>
            <a:off x="13670369" y="447675"/>
            <a:ext cx="4617631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Title</a:t>
            </a:r>
            <a:endParaRPr/>
          </a:p>
        </p:txBody>
      </p:sp>
      <p:sp>
        <p:nvSpPr>
          <p:cNvPr id="91" name="Google Shape;91;p7"/>
          <p:cNvSpPr txBox="1"/>
          <p:nvPr/>
        </p:nvSpPr>
        <p:spPr>
          <a:xfrm>
            <a:off x="13670369" y="952500"/>
            <a:ext cx="4617631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Briefly elaborate on what</a:t>
            </a:r>
            <a:endParaRPr/>
          </a:p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you want to discuss.</a:t>
            </a:r>
            <a:endParaRPr/>
          </a:p>
        </p:txBody>
      </p:sp>
      <p:sp>
        <p:nvSpPr>
          <p:cNvPr id="92" name="Google Shape;92;p7"/>
          <p:cNvSpPr txBox="1"/>
          <p:nvPr/>
        </p:nvSpPr>
        <p:spPr>
          <a:xfrm>
            <a:off x="9421967" y="4562475"/>
            <a:ext cx="4739807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Title</a:t>
            </a:r>
            <a:endParaRPr/>
          </a:p>
        </p:txBody>
      </p:sp>
      <p:sp>
        <p:nvSpPr>
          <p:cNvPr id="93" name="Google Shape;93;p7"/>
          <p:cNvSpPr txBox="1"/>
          <p:nvPr/>
        </p:nvSpPr>
        <p:spPr>
          <a:xfrm>
            <a:off x="9421967" y="5067300"/>
            <a:ext cx="4739807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Briefly elaborate on what</a:t>
            </a:r>
            <a:endParaRPr/>
          </a:p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you want to discuss.</a:t>
            </a:r>
            <a:endParaRPr/>
          </a:p>
        </p:txBody>
      </p:sp>
      <p:sp>
        <p:nvSpPr>
          <p:cNvPr id="94" name="Google Shape;94;p7"/>
          <p:cNvSpPr txBox="1"/>
          <p:nvPr/>
        </p:nvSpPr>
        <p:spPr>
          <a:xfrm>
            <a:off x="7300309" y="6566101"/>
            <a:ext cx="4739807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Title</a:t>
            </a:r>
            <a:endParaRPr/>
          </a:p>
        </p:txBody>
      </p:sp>
      <p:sp>
        <p:nvSpPr>
          <p:cNvPr id="95" name="Google Shape;95;p7"/>
          <p:cNvSpPr txBox="1"/>
          <p:nvPr/>
        </p:nvSpPr>
        <p:spPr>
          <a:xfrm>
            <a:off x="7300309" y="7070926"/>
            <a:ext cx="4739807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Briefly elaborate on what</a:t>
            </a:r>
            <a:endParaRPr/>
          </a:p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you want to discuss.</a:t>
            </a:r>
            <a:endParaRPr/>
          </a:p>
        </p:txBody>
      </p:sp>
      <p:sp>
        <p:nvSpPr>
          <p:cNvPr id="96" name="Google Shape;96;p7"/>
          <p:cNvSpPr txBox="1"/>
          <p:nvPr/>
        </p:nvSpPr>
        <p:spPr>
          <a:xfrm>
            <a:off x="5173566" y="8568401"/>
            <a:ext cx="4739807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Title</a:t>
            </a:r>
            <a:endParaRPr/>
          </a:p>
        </p:txBody>
      </p:sp>
      <p:sp>
        <p:nvSpPr>
          <p:cNvPr id="97" name="Google Shape;97;p7"/>
          <p:cNvSpPr txBox="1"/>
          <p:nvPr/>
        </p:nvSpPr>
        <p:spPr>
          <a:xfrm>
            <a:off x="5173566" y="9073226"/>
            <a:ext cx="4739807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Briefly elaborate on what</a:t>
            </a:r>
            <a:endParaRPr/>
          </a:p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you want to discuss.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8"/>
          <p:cNvSpPr/>
          <p:nvPr/>
        </p:nvSpPr>
        <p:spPr>
          <a:xfrm>
            <a:off x="1240132" y="9167963"/>
            <a:ext cx="15807737" cy="35343"/>
          </a:xfrm>
          <a:custGeom>
            <a:rect b="b" l="l" r="r" t="t"/>
            <a:pathLst>
              <a:path extrusionOk="0" h="209296" w="90723513">
                <a:moveTo>
                  <a:pt x="90600699" y="9398"/>
                </a:moveTo>
                <a:lnTo>
                  <a:pt x="85330819" y="9398"/>
                </a:lnTo>
                <a:lnTo>
                  <a:pt x="61713160" y="9398"/>
                </a:lnTo>
                <a:lnTo>
                  <a:pt x="33057443" y="9398"/>
                </a:lnTo>
                <a:lnTo>
                  <a:pt x="8279838" y="9398"/>
                </a:lnTo>
                <a:cubicBezTo>
                  <a:pt x="4274444" y="9398"/>
                  <a:pt x="381000" y="0"/>
                  <a:pt x="133350" y="9398"/>
                </a:cubicBezTo>
                <a:cubicBezTo>
                  <a:pt x="129794" y="9525"/>
                  <a:pt x="126365" y="9398"/>
                  <a:pt x="122809" y="9398"/>
                </a:cubicBezTo>
                <a:cubicBezTo>
                  <a:pt x="254" y="9398"/>
                  <a:pt x="0" y="199898"/>
                  <a:pt x="122809" y="199898"/>
                </a:cubicBezTo>
                <a:lnTo>
                  <a:pt x="5986642" y="199898"/>
                </a:lnTo>
                <a:lnTo>
                  <a:pt x="29604304" y="199898"/>
                </a:lnTo>
                <a:lnTo>
                  <a:pt x="58260019" y="199898"/>
                </a:lnTo>
                <a:lnTo>
                  <a:pt x="83037626" y="199898"/>
                </a:lnTo>
                <a:cubicBezTo>
                  <a:pt x="87043019" y="199898"/>
                  <a:pt x="90342513" y="209296"/>
                  <a:pt x="90590163" y="199898"/>
                </a:cubicBezTo>
                <a:cubicBezTo>
                  <a:pt x="90593717" y="199771"/>
                  <a:pt x="90597146" y="199898"/>
                  <a:pt x="90600699" y="199898"/>
                </a:cubicBezTo>
                <a:cubicBezTo>
                  <a:pt x="90723259" y="199898"/>
                  <a:pt x="90723513" y="9398"/>
                  <a:pt x="90600699" y="9398"/>
                </a:cubicBezTo>
                <a:close/>
              </a:path>
            </a:pathLst>
          </a:custGeom>
          <a:solidFill>
            <a:srgbClr val="BF1D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8"/>
          <p:cNvSpPr/>
          <p:nvPr/>
        </p:nvSpPr>
        <p:spPr>
          <a:xfrm>
            <a:off x="1240132" y="7979792"/>
            <a:ext cx="15807737" cy="35343"/>
          </a:xfrm>
          <a:custGeom>
            <a:rect b="b" l="l" r="r" t="t"/>
            <a:pathLst>
              <a:path extrusionOk="0" h="209296" w="90723513">
                <a:moveTo>
                  <a:pt x="90600699" y="9398"/>
                </a:moveTo>
                <a:lnTo>
                  <a:pt x="85330819" y="9398"/>
                </a:lnTo>
                <a:lnTo>
                  <a:pt x="61713160" y="9398"/>
                </a:lnTo>
                <a:lnTo>
                  <a:pt x="33057443" y="9398"/>
                </a:lnTo>
                <a:lnTo>
                  <a:pt x="8279838" y="9398"/>
                </a:lnTo>
                <a:cubicBezTo>
                  <a:pt x="4274444" y="9398"/>
                  <a:pt x="381000" y="0"/>
                  <a:pt x="133350" y="9398"/>
                </a:cubicBezTo>
                <a:cubicBezTo>
                  <a:pt x="129794" y="9525"/>
                  <a:pt x="126365" y="9398"/>
                  <a:pt x="122809" y="9398"/>
                </a:cubicBezTo>
                <a:cubicBezTo>
                  <a:pt x="254" y="9398"/>
                  <a:pt x="0" y="199898"/>
                  <a:pt x="122809" y="199898"/>
                </a:cubicBezTo>
                <a:lnTo>
                  <a:pt x="5986642" y="199898"/>
                </a:lnTo>
                <a:lnTo>
                  <a:pt x="29604304" y="199898"/>
                </a:lnTo>
                <a:lnTo>
                  <a:pt x="58260019" y="199898"/>
                </a:lnTo>
                <a:lnTo>
                  <a:pt x="83037626" y="199898"/>
                </a:lnTo>
                <a:cubicBezTo>
                  <a:pt x="87043019" y="199898"/>
                  <a:pt x="90342513" y="209296"/>
                  <a:pt x="90590163" y="199898"/>
                </a:cubicBezTo>
                <a:cubicBezTo>
                  <a:pt x="90593717" y="199771"/>
                  <a:pt x="90597146" y="199898"/>
                  <a:pt x="90600699" y="199898"/>
                </a:cubicBezTo>
                <a:cubicBezTo>
                  <a:pt x="90723259" y="199898"/>
                  <a:pt x="90723513" y="9398"/>
                  <a:pt x="90600699" y="9398"/>
                </a:cubicBezTo>
                <a:close/>
              </a:path>
            </a:pathLst>
          </a:custGeom>
          <a:solidFill>
            <a:srgbClr val="BF1D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8"/>
          <p:cNvSpPr/>
          <p:nvPr/>
        </p:nvSpPr>
        <p:spPr>
          <a:xfrm>
            <a:off x="1240132" y="6682789"/>
            <a:ext cx="15807737" cy="35343"/>
          </a:xfrm>
          <a:custGeom>
            <a:rect b="b" l="l" r="r" t="t"/>
            <a:pathLst>
              <a:path extrusionOk="0" h="209296" w="90723513">
                <a:moveTo>
                  <a:pt x="90600699" y="9398"/>
                </a:moveTo>
                <a:lnTo>
                  <a:pt x="85330819" y="9398"/>
                </a:lnTo>
                <a:lnTo>
                  <a:pt x="61713160" y="9398"/>
                </a:lnTo>
                <a:lnTo>
                  <a:pt x="33057443" y="9398"/>
                </a:lnTo>
                <a:lnTo>
                  <a:pt x="8279838" y="9398"/>
                </a:lnTo>
                <a:cubicBezTo>
                  <a:pt x="4274444" y="9398"/>
                  <a:pt x="381000" y="0"/>
                  <a:pt x="133350" y="9398"/>
                </a:cubicBezTo>
                <a:cubicBezTo>
                  <a:pt x="129794" y="9525"/>
                  <a:pt x="126365" y="9398"/>
                  <a:pt x="122809" y="9398"/>
                </a:cubicBezTo>
                <a:cubicBezTo>
                  <a:pt x="254" y="9398"/>
                  <a:pt x="0" y="199898"/>
                  <a:pt x="122809" y="199898"/>
                </a:cubicBezTo>
                <a:lnTo>
                  <a:pt x="5986642" y="199898"/>
                </a:lnTo>
                <a:lnTo>
                  <a:pt x="29604304" y="199898"/>
                </a:lnTo>
                <a:lnTo>
                  <a:pt x="58260019" y="199898"/>
                </a:lnTo>
                <a:lnTo>
                  <a:pt x="83037626" y="199898"/>
                </a:lnTo>
                <a:cubicBezTo>
                  <a:pt x="87043019" y="199898"/>
                  <a:pt x="90342513" y="209296"/>
                  <a:pt x="90590163" y="199898"/>
                </a:cubicBezTo>
                <a:cubicBezTo>
                  <a:pt x="90593717" y="199771"/>
                  <a:pt x="90597146" y="199898"/>
                  <a:pt x="90600699" y="199898"/>
                </a:cubicBezTo>
                <a:cubicBezTo>
                  <a:pt x="90723259" y="199898"/>
                  <a:pt x="90723513" y="9398"/>
                  <a:pt x="90600699" y="9398"/>
                </a:cubicBezTo>
                <a:close/>
              </a:path>
            </a:pathLst>
          </a:custGeom>
          <a:solidFill>
            <a:srgbClr val="BF1D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8"/>
          <p:cNvSpPr/>
          <p:nvPr/>
        </p:nvSpPr>
        <p:spPr>
          <a:xfrm>
            <a:off x="1240132" y="5388242"/>
            <a:ext cx="15807737" cy="35343"/>
          </a:xfrm>
          <a:custGeom>
            <a:rect b="b" l="l" r="r" t="t"/>
            <a:pathLst>
              <a:path extrusionOk="0" h="209296" w="90723513">
                <a:moveTo>
                  <a:pt x="90600699" y="9398"/>
                </a:moveTo>
                <a:lnTo>
                  <a:pt x="85330819" y="9398"/>
                </a:lnTo>
                <a:lnTo>
                  <a:pt x="61713160" y="9398"/>
                </a:lnTo>
                <a:lnTo>
                  <a:pt x="33057443" y="9398"/>
                </a:lnTo>
                <a:lnTo>
                  <a:pt x="8279838" y="9398"/>
                </a:lnTo>
                <a:cubicBezTo>
                  <a:pt x="4274444" y="9398"/>
                  <a:pt x="381000" y="0"/>
                  <a:pt x="133350" y="9398"/>
                </a:cubicBezTo>
                <a:cubicBezTo>
                  <a:pt x="129794" y="9525"/>
                  <a:pt x="126365" y="9398"/>
                  <a:pt x="122809" y="9398"/>
                </a:cubicBezTo>
                <a:cubicBezTo>
                  <a:pt x="254" y="9398"/>
                  <a:pt x="0" y="199898"/>
                  <a:pt x="122809" y="199898"/>
                </a:cubicBezTo>
                <a:lnTo>
                  <a:pt x="5986642" y="199898"/>
                </a:lnTo>
                <a:lnTo>
                  <a:pt x="29604304" y="199898"/>
                </a:lnTo>
                <a:lnTo>
                  <a:pt x="58260019" y="199898"/>
                </a:lnTo>
                <a:lnTo>
                  <a:pt x="83037626" y="199898"/>
                </a:lnTo>
                <a:cubicBezTo>
                  <a:pt x="87043019" y="199898"/>
                  <a:pt x="90342513" y="209296"/>
                  <a:pt x="90590163" y="199898"/>
                </a:cubicBezTo>
                <a:cubicBezTo>
                  <a:pt x="90593717" y="199771"/>
                  <a:pt x="90597146" y="199898"/>
                  <a:pt x="90600699" y="199898"/>
                </a:cubicBezTo>
                <a:cubicBezTo>
                  <a:pt x="90723259" y="199898"/>
                  <a:pt x="90723513" y="9398"/>
                  <a:pt x="90600699" y="9398"/>
                </a:cubicBezTo>
                <a:close/>
              </a:path>
            </a:pathLst>
          </a:custGeom>
          <a:solidFill>
            <a:srgbClr val="BF1D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8"/>
          <p:cNvSpPr/>
          <p:nvPr/>
        </p:nvSpPr>
        <p:spPr>
          <a:xfrm>
            <a:off x="1240132" y="4093695"/>
            <a:ext cx="15807737" cy="35343"/>
          </a:xfrm>
          <a:custGeom>
            <a:rect b="b" l="l" r="r" t="t"/>
            <a:pathLst>
              <a:path extrusionOk="0" h="209296" w="90723513">
                <a:moveTo>
                  <a:pt x="90600699" y="9398"/>
                </a:moveTo>
                <a:lnTo>
                  <a:pt x="85330819" y="9398"/>
                </a:lnTo>
                <a:lnTo>
                  <a:pt x="61713160" y="9398"/>
                </a:lnTo>
                <a:lnTo>
                  <a:pt x="33057443" y="9398"/>
                </a:lnTo>
                <a:lnTo>
                  <a:pt x="8279838" y="9398"/>
                </a:lnTo>
                <a:cubicBezTo>
                  <a:pt x="4274444" y="9398"/>
                  <a:pt x="381000" y="0"/>
                  <a:pt x="133350" y="9398"/>
                </a:cubicBezTo>
                <a:cubicBezTo>
                  <a:pt x="129794" y="9525"/>
                  <a:pt x="126365" y="9398"/>
                  <a:pt x="122809" y="9398"/>
                </a:cubicBezTo>
                <a:cubicBezTo>
                  <a:pt x="254" y="9398"/>
                  <a:pt x="0" y="199898"/>
                  <a:pt x="122809" y="199898"/>
                </a:cubicBezTo>
                <a:lnTo>
                  <a:pt x="5986642" y="199898"/>
                </a:lnTo>
                <a:lnTo>
                  <a:pt x="29604304" y="199898"/>
                </a:lnTo>
                <a:lnTo>
                  <a:pt x="58260019" y="199898"/>
                </a:lnTo>
                <a:lnTo>
                  <a:pt x="83037626" y="199898"/>
                </a:lnTo>
                <a:cubicBezTo>
                  <a:pt x="87043019" y="199898"/>
                  <a:pt x="90342513" y="209296"/>
                  <a:pt x="90590163" y="199898"/>
                </a:cubicBezTo>
                <a:cubicBezTo>
                  <a:pt x="90593717" y="199771"/>
                  <a:pt x="90597146" y="199898"/>
                  <a:pt x="90600699" y="199898"/>
                </a:cubicBezTo>
                <a:cubicBezTo>
                  <a:pt x="90723259" y="199898"/>
                  <a:pt x="90723513" y="9398"/>
                  <a:pt x="90600699" y="9398"/>
                </a:cubicBezTo>
                <a:close/>
              </a:path>
            </a:pathLst>
          </a:custGeom>
          <a:solidFill>
            <a:srgbClr val="BF1D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8"/>
          <p:cNvSpPr/>
          <p:nvPr/>
        </p:nvSpPr>
        <p:spPr>
          <a:xfrm>
            <a:off x="2177675" y="6742095"/>
            <a:ext cx="6438279" cy="1221658"/>
          </a:xfrm>
          <a:custGeom>
            <a:rect b="b" l="l" r="r" t="t"/>
            <a:pathLst>
              <a:path extrusionOk="0" h="1268730" w="6686355">
                <a:moveTo>
                  <a:pt x="735330" y="0"/>
                </a:moveTo>
                <a:lnTo>
                  <a:pt x="0" y="1268730"/>
                </a:lnTo>
                <a:lnTo>
                  <a:pt x="6686355" y="1268730"/>
                </a:lnTo>
                <a:lnTo>
                  <a:pt x="5951024" y="0"/>
                </a:lnTo>
                <a:close/>
              </a:path>
            </a:pathLst>
          </a:custGeom>
          <a:solidFill>
            <a:srgbClr val="FE676E"/>
          </a:solidFill>
          <a:ln>
            <a:noFill/>
          </a:ln>
        </p:spPr>
      </p:sp>
      <p:sp>
        <p:nvSpPr>
          <p:cNvPr id="108" name="Google Shape;108;p8"/>
          <p:cNvSpPr/>
          <p:nvPr/>
        </p:nvSpPr>
        <p:spPr>
          <a:xfrm>
            <a:off x="3709968" y="4153001"/>
            <a:ext cx="3373692" cy="1221658"/>
          </a:xfrm>
          <a:custGeom>
            <a:rect b="b" l="l" r="r" t="t"/>
            <a:pathLst>
              <a:path extrusionOk="0" h="1268730" w="3503685">
                <a:moveTo>
                  <a:pt x="735330" y="0"/>
                </a:moveTo>
                <a:lnTo>
                  <a:pt x="0" y="1268730"/>
                </a:lnTo>
                <a:lnTo>
                  <a:pt x="3503685" y="1268730"/>
                </a:lnTo>
                <a:lnTo>
                  <a:pt x="2768355" y="0"/>
                </a:lnTo>
                <a:close/>
              </a:path>
            </a:pathLst>
          </a:custGeom>
          <a:solidFill>
            <a:srgbClr val="FEBC70"/>
          </a:solidFill>
          <a:ln>
            <a:noFill/>
          </a:ln>
        </p:spPr>
      </p:sp>
      <p:sp>
        <p:nvSpPr>
          <p:cNvPr id="109" name="Google Shape;109;p8"/>
          <p:cNvSpPr/>
          <p:nvPr/>
        </p:nvSpPr>
        <p:spPr>
          <a:xfrm>
            <a:off x="2948536" y="5447548"/>
            <a:ext cx="4896557" cy="1221658"/>
          </a:xfrm>
          <a:custGeom>
            <a:rect b="b" l="l" r="r" t="t"/>
            <a:pathLst>
              <a:path extrusionOk="0" h="1268730" w="5085228">
                <a:moveTo>
                  <a:pt x="735330" y="0"/>
                </a:moveTo>
                <a:lnTo>
                  <a:pt x="0" y="1268730"/>
                </a:lnTo>
                <a:lnTo>
                  <a:pt x="5085228" y="1268730"/>
                </a:lnTo>
                <a:lnTo>
                  <a:pt x="4349898" y="0"/>
                </a:lnTo>
                <a:close/>
              </a:path>
            </a:pathLst>
          </a:custGeom>
          <a:solidFill>
            <a:srgbClr val="FC8F52"/>
          </a:solidFill>
          <a:ln>
            <a:noFill/>
          </a:ln>
        </p:spPr>
      </p:sp>
      <p:sp>
        <p:nvSpPr>
          <p:cNvPr id="110" name="Google Shape;110;p8"/>
          <p:cNvSpPr/>
          <p:nvPr/>
        </p:nvSpPr>
        <p:spPr>
          <a:xfrm>
            <a:off x="1394634" y="8036642"/>
            <a:ext cx="8004359" cy="1221658"/>
          </a:xfrm>
          <a:custGeom>
            <a:rect b="b" l="l" r="r" t="t"/>
            <a:pathLst>
              <a:path extrusionOk="0" h="1268730" w="8312779">
                <a:moveTo>
                  <a:pt x="735330" y="0"/>
                </a:moveTo>
                <a:lnTo>
                  <a:pt x="0" y="1268730"/>
                </a:lnTo>
                <a:lnTo>
                  <a:pt x="8312779" y="1268730"/>
                </a:lnTo>
                <a:lnTo>
                  <a:pt x="7577449" y="0"/>
                </a:lnTo>
                <a:close/>
              </a:path>
            </a:pathLst>
          </a:custGeom>
          <a:solidFill>
            <a:srgbClr val="C73866"/>
          </a:solidFill>
          <a:ln>
            <a:noFill/>
          </a:ln>
        </p:spPr>
      </p:sp>
      <p:sp>
        <p:nvSpPr>
          <p:cNvPr id="111" name="Google Shape;111;p8"/>
          <p:cNvSpPr txBox="1"/>
          <p:nvPr/>
        </p:nvSpPr>
        <p:spPr>
          <a:xfrm>
            <a:off x="9144000" y="3369868"/>
            <a:ext cx="76185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Briefly elaborate on what you want to discuss.</a:t>
            </a:r>
            <a:endParaRPr/>
          </a:p>
        </p:txBody>
      </p:sp>
      <p:sp>
        <p:nvSpPr>
          <p:cNvPr id="112" name="Google Shape;112;p8"/>
          <p:cNvSpPr/>
          <p:nvPr/>
        </p:nvSpPr>
        <p:spPr>
          <a:xfrm>
            <a:off x="4440711" y="2427766"/>
            <a:ext cx="1912206" cy="1654059"/>
          </a:xfrm>
          <a:custGeom>
            <a:rect b="b" l="l" r="r" t="t"/>
            <a:pathLst>
              <a:path extrusionOk="0" h="1654059" w="1912206">
                <a:moveTo>
                  <a:pt x="0" y="0"/>
                </a:moveTo>
                <a:lnTo>
                  <a:pt x="1912206" y="0"/>
                </a:lnTo>
                <a:lnTo>
                  <a:pt x="1912206" y="1654058"/>
                </a:lnTo>
                <a:lnTo>
                  <a:pt x="0" y="16540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3" name="Google Shape;113;p8"/>
          <p:cNvSpPr txBox="1"/>
          <p:nvPr/>
        </p:nvSpPr>
        <p:spPr>
          <a:xfrm>
            <a:off x="9144000" y="4587190"/>
            <a:ext cx="76185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Briefly elaborate on what you want to discuss.</a:t>
            </a:r>
            <a:endParaRPr/>
          </a:p>
        </p:txBody>
      </p:sp>
      <p:sp>
        <p:nvSpPr>
          <p:cNvPr id="114" name="Google Shape;114;p8"/>
          <p:cNvSpPr txBox="1"/>
          <p:nvPr/>
        </p:nvSpPr>
        <p:spPr>
          <a:xfrm>
            <a:off x="9144000" y="5878629"/>
            <a:ext cx="76185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Briefly elaborate on what you want to discuss.</a:t>
            </a:r>
            <a:endParaRPr/>
          </a:p>
        </p:txBody>
      </p:sp>
      <p:sp>
        <p:nvSpPr>
          <p:cNvPr id="115" name="Google Shape;115;p8"/>
          <p:cNvSpPr txBox="1"/>
          <p:nvPr/>
        </p:nvSpPr>
        <p:spPr>
          <a:xfrm>
            <a:off x="9144000" y="7182701"/>
            <a:ext cx="76185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Briefly elaborate on what you want to discuss.</a:t>
            </a:r>
            <a:endParaRPr/>
          </a:p>
        </p:txBody>
      </p:sp>
      <p:sp>
        <p:nvSpPr>
          <p:cNvPr id="116" name="Google Shape;116;p8"/>
          <p:cNvSpPr txBox="1"/>
          <p:nvPr/>
        </p:nvSpPr>
        <p:spPr>
          <a:xfrm>
            <a:off x="9144000" y="8420099"/>
            <a:ext cx="76185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Briefly elaborate on what you want to discuss.</a:t>
            </a:r>
            <a:endParaRPr/>
          </a:p>
        </p:txBody>
      </p:sp>
      <p:sp>
        <p:nvSpPr>
          <p:cNvPr id="117" name="Google Shape;117;p8"/>
          <p:cNvSpPr txBox="1"/>
          <p:nvPr/>
        </p:nvSpPr>
        <p:spPr>
          <a:xfrm>
            <a:off x="5092739" y="3210026"/>
            <a:ext cx="608150" cy="77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1</a:t>
            </a:r>
            <a:endParaRPr/>
          </a:p>
        </p:txBody>
      </p:sp>
      <p:sp>
        <p:nvSpPr>
          <p:cNvPr id="118" name="Google Shape;118;p8"/>
          <p:cNvSpPr txBox="1"/>
          <p:nvPr/>
        </p:nvSpPr>
        <p:spPr>
          <a:xfrm>
            <a:off x="5092739" y="4399798"/>
            <a:ext cx="608150" cy="77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2</a:t>
            </a:r>
            <a:endParaRPr/>
          </a:p>
        </p:txBody>
      </p:sp>
      <p:sp>
        <p:nvSpPr>
          <p:cNvPr id="119" name="Google Shape;119;p8"/>
          <p:cNvSpPr txBox="1"/>
          <p:nvPr/>
        </p:nvSpPr>
        <p:spPr>
          <a:xfrm>
            <a:off x="5092739" y="5697654"/>
            <a:ext cx="608150" cy="77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3</a:t>
            </a:r>
            <a:endParaRPr/>
          </a:p>
        </p:txBody>
      </p:sp>
      <p:sp>
        <p:nvSpPr>
          <p:cNvPr id="120" name="Google Shape;120;p8"/>
          <p:cNvSpPr txBox="1"/>
          <p:nvPr/>
        </p:nvSpPr>
        <p:spPr>
          <a:xfrm>
            <a:off x="5092739" y="6992201"/>
            <a:ext cx="608150" cy="77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4</a:t>
            </a:r>
            <a:endParaRPr/>
          </a:p>
        </p:txBody>
      </p:sp>
      <p:sp>
        <p:nvSpPr>
          <p:cNvPr id="121" name="Google Shape;121;p8"/>
          <p:cNvSpPr txBox="1"/>
          <p:nvPr/>
        </p:nvSpPr>
        <p:spPr>
          <a:xfrm>
            <a:off x="5092739" y="8256946"/>
            <a:ext cx="608150" cy="77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5</a:t>
            </a:r>
            <a:endParaRPr/>
          </a:p>
        </p:txBody>
      </p:sp>
      <p:sp>
        <p:nvSpPr>
          <p:cNvPr id="122" name="Google Shape;122;p8"/>
          <p:cNvSpPr txBox="1"/>
          <p:nvPr/>
        </p:nvSpPr>
        <p:spPr>
          <a:xfrm>
            <a:off x="1028700" y="943195"/>
            <a:ext cx="162306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rgbClr val="BF1D5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HIERARCHY SMARTART INFOGRAPHIC</a:t>
            </a:r>
            <a:endParaRPr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9"/>
          <p:cNvSpPr/>
          <p:nvPr/>
        </p:nvSpPr>
        <p:spPr>
          <a:xfrm>
            <a:off x="9583455" y="6742095"/>
            <a:ext cx="6438279" cy="1221658"/>
          </a:xfrm>
          <a:custGeom>
            <a:rect b="b" l="l" r="r" t="t"/>
            <a:pathLst>
              <a:path extrusionOk="0" h="1268730" w="6686355">
                <a:moveTo>
                  <a:pt x="735330" y="0"/>
                </a:moveTo>
                <a:lnTo>
                  <a:pt x="0" y="1268730"/>
                </a:lnTo>
                <a:lnTo>
                  <a:pt x="6686355" y="1268730"/>
                </a:lnTo>
                <a:lnTo>
                  <a:pt x="5951024" y="0"/>
                </a:lnTo>
                <a:close/>
              </a:path>
            </a:pathLst>
          </a:custGeom>
          <a:solidFill>
            <a:srgbClr val="FE676E"/>
          </a:solidFill>
          <a:ln>
            <a:noFill/>
          </a:ln>
        </p:spPr>
      </p:sp>
      <p:sp>
        <p:nvSpPr>
          <p:cNvPr id="128" name="Google Shape;128;p9"/>
          <p:cNvSpPr/>
          <p:nvPr/>
        </p:nvSpPr>
        <p:spPr>
          <a:xfrm>
            <a:off x="11115748" y="4153001"/>
            <a:ext cx="3373692" cy="1221658"/>
          </a:xfrm>
          <a:custGeom>
            <a:rect b="b" l="l" r="r" t="t"/>
            <a:pathLst>
              <a:path extrusionOk="0" h="1268730" w="3503685">
                <a:moveTo>
                  <a:pt x="735330" y="0"/>
                </a:moveTo>
                <a:lnTo>
                  <a:pt x="0" y="1268730"/>
                </a:lnTo>
                <a:lnTo>
                  <a:pt x="3503685" y="1268730"/>
                </a:lnTo>
                <a:lnTo>
                  <a:pt x="2768355" y="0"/>
                </a:lnTo>
                <a:close/>
              </a:path>
            </a:pathLst>
          </a:custGeom>
          <a:solidFill>
            <a:srgbClr val="FEBC70"/>
          </a:solidFill>
          <a:ln>
            <a:noFill/>
          </a:ln>
        </p:spPr>
      </p:sp>
      <p:sp>
        <p:nvSpPr>
          <p:cNvPr id="129" name="Google Shape;129;p9"/>
          <p:cNvSpPr/>
          <p:nvPr/>
        </p:nvSpPr>
        <p:spPr>
          <a:xfrm>
            <a:off x="10354316" y="5447548"/>
            <a:ext cx="4896557" cy="1221658"/>
          </a:xfrm>
          <a:custGeom>
            <a:rect b="b" l="l" r="r" t="t"/>
            <a:pathLst>
              <a:path extrusionOk="0" h="1268730" w="5085228">
                <a:moveTo>
                  <a:pt x="735330" y="0"/>
                </a:moveTo>
                <a:lnTo>
                  <a:pt x="0" y="1268730"/>
                </a:lnTo>
                <a:lnTo>
                  <a:pt x="5085228" y="1268730"/>
                </a:lnTo>
                <a:lnTo>
                  <a:pt x="4349898" y="0"/>
                </a:lnTo>
                <a:close/>
              </a:path>
            </a:pathLst>
          </a:custGeom>
          <a:solidFill>
            <a:srgbClr val="FC8F52"/>
          </a:solidFill>
          <a:ln>
            <a:noFill/>
          </a:ln>
        </p:spPr>
      </p:sp>
      <p:sp>
        <p:nvSpPr>
          <p:cNvPr id="130" name="Google Shape;130;p9"/>
          <p:cNvSpPr/>
          <p:nvPr/>
        </p:nvSpPr>
        <p:spPr>
          <a:xfrm>
            <a:off x="8800414" y="8036642"/>
            <a:ext cx="8004359" cy="1221658"/>
          </a:xfrm>
          <a:custGeom>
            <a:rect b="b" l="l" r="r" t="t"/>
            <a:pathLst>
              <a:path extrusionOk="0" h="1268730" w="8312779">
                <a:moveTo>
                  <a:pt x="735330" y="0"/>
                </a:moveTo>
                <a:lnTo>
                  <a:pt x="0" y="1268730"/>
                </a:lnTo>
                <a:lnTo>
                  <a:pt x="8312779" y="1268730"/>
                </a:lnTo>
                <a:lnTo>
                  <a:pt x="7577449" y="0"/>
                </a:lnTo>
                <a:close/>
              </a:path>
            </a:pathLst>
          </a:custGeom>
          <a:solidFill>
            <a:srgbClr val="C73866"/>
          </a:solidFill>
          <a:ln>
            <a:noFill/>
          </a:ln>
        </p:spPr>
      </p:sp>
      <p:sp>
        <p:nvSpPr>
          <p:cNvPr id="131" name="Google Shape;131;p9"/>
          <p:cNvSpPr/>
          <p:nvPr/>
        </p:nvSpPr>
        <p:spPr>
          <a:xfrm>
            <a:off x="11846491" y="2427766"/>
            <a:ext cx="1912206" cy="1654059"/>
          </a:xfrm>
          <a:custGeom>
            <a:rect b="b" l="l" r="r" t="t"/>
            <a:pathLst>
              <a:path extrusionOk="0" h="1654059" w="1912206">
                <a:moveTo>
                  <a:pt x="0" y="0"/>
                </a:moveTo>
                <a:lnTo>
                  <a:pt x="1912206" y="0"/>
                </a:lnTo>
                <a:lnTo>
                  <a:pt x="1912206" y="1654058"/>
                </a:lnTo>
                <a:lnTo>
                  <a:pt x="0" y="16540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2" name="Google Shape;132;p9"/>
          <p:cNvSpPr txBox="1"/>
          <p:nvPr/>
        </p:nvSpPr>
        <p:spPr>
          <a:xfrm>
            <a:off x="3406255" y="3514658"/>
            <a:ext cx="4948404" cy="4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99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Rank !</a:t>
            </a:r>
            <a:endParaRPr/>
          </a:p>
        </p:txBody>
      </p:sp>
      <p:sp>
        <p:nvSpPr>
          <p:cNvPr id="133" name="Google Shape;133;p9"/>
          <p:cNvSpPr txBox="1"/>
          <p:nvPr/>
        </p:nvSpPr>
        <p:spPr>
          <a:xfrm>
            <a:off x="3406255" y="5908759"/>
            <a:ext cx="4948404" cy="4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99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Rank 3</a:t>
            </a:r>
            <a:endParaRPr/>
          </a:p>
        </p:txBody>
      </p:sp>
      <p:sp>
        <p:nvSpPr>
          <p:cNvPr id="134" name="Google Shape;134;p9"/>
          <p:cNvSpPr txBox="1"/>
          <p:nvPr/>
        </p:nvSpPr>
        <p:spPr>
          <a:xfrm>
            <a:off x="3406255" y="8302859"/>
            <a:ext cx="4948404" cy="4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99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Rank 5</a:t>
            </a:r>
            <a:endParaRPr/>
          </a:p>
        </p:txBody>
      </p:sp>
      <p:sp>
        <p:nvSpPr>
          <p:cNvPr id="135" name="Google Shape;135;p9"/>
          <p:cNvSpPr txBox="1"/>
          <p:nvPr/>
        </p:nvSpPr>
        <p:spPr>
          <a:xfrm>
            <a:off x="3406255" y="4711708"/>
            <a:ext cx="4948404" cy="4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99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Rank 2</a:t>
            </a:r>
            <a:endParaRPr/>
          </a:p>
        </p:txBody>
      </p:sp>
      <p:sp>
        <p:nvSpPr>
          <p:cNvPr id="136" name="Google Shape;136;p9"/>
          <p:cNvSpPr txBox="1"/>
          <p:nvPr/>
        </p:nvSpPr>
        <p:spPr>
          <a:xfrm>
            <a:off x="3406255" y="7105809"/>
            <a:ext cx="4948404" cy="4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99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Rank 4</a:t>
            </a:r>
            <a:endParaRPr/>
          </a:p>
        </p:txBody>
      </p:sp>
      <p:grpSp>
        <p:nvGrpSpPr>
          <p:cNvPr id="137" name="Google Shape;137;p9"/>
          <p:cNvGrpSpPr/>
          <p:nvPr/>
        </p:nvGrpSpPr>
        <p:grpSpPr>
          <a:xfrm rot="-5400000">
            <a:off x="-392423" y="5997623"/>
            <a:ext cx="5086257" cy="217915"/>
            <a:chOff x="0" y="11430"/>
            <a:chExt cx="11323450" cy="485140"/>
          </a:xfrm>
        </p:grpSpPr>
        <p:sp>
          <p:nvSpPr>
            <p:cNvPr id="138" name="Google Shape;138;p9"/>
            <p:cNvSpPr/>
            <p:nvPr/>
          </p:nvSpPr>
          <p:spPr>
            <a:xfrm>
              <a:off x="38100" y="49530"/>
              <a:ext cx="408940" cy="408940"/>
            </a:xfrm>
            <a:custGeom>
              <a:rect b="b" l="l" r="r" t="t"/>
              <a:pathLst>
                <a:path extrusionOk="0" h="408940" w="408940">
                  <a:moveTo>
                    <a:pt x="204470" y="0"/>
                  </a:moveTo>
                  <a:cubicBezTo>
                    <a:pt x="91544" y="0"/>
                    <a:pt x="0" y="91544"/>
                    <a:pt x="0" y="204470"/>
                  </a:cubicBezTo>
                  <a:cubicBezTo>
                    <a:pt x="0" y="317396"/>
                    <a:pt x="91544" y="408940"/>
                    <a:pt x="204470" y="408940"/>
                  </a:cubicBezTo>
                  <a:cubicBezTo>
                    <a:pt x="317396" y="408940"/>
                    <a:pt x="408940" y="317396"/>
                    <a:pt x="408940" y="204470"/>
                  </a:cubicBezTo>
                  <a:cubicBezTo>
                    <a:pt x="408940" y="91544"/>
                    <a:pt x="317396" y="0"/>
                    <a:pt x="204470" y="0"/>
                  </a:cubicBezTo>
                  <a:close/>
                </a:path>
              </a:pathLst>
            </a:custGeom>
            <a:solidFill>
              <a:srgbClr val="BF1D5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9"/>
            <p:cNvSpPr/>
            <p:nvPr/>
          </p:nvSpPr>
          <p:spPr>
            <a:xfrm>
              <a:off x="10875140" y="49530"/>
              <a:ext cx="408940" cy="408940"/>
            </a:xfrm>
            <a:custGeom>
              <a:rect b="b" l="l" r="r" t="t"/>
              <a:pathLst>
                <a:path extrusionOk="0" h="408940" w="408940">
                  <a:moveTo>
                    <a:pt x="204471" y="0"/>
                  </a:moveTo>
                  <a:cubicBezTo>
                    <a:pt x="91545" y="0"/>
                    <a:pt x="0" y="91544"/>
                    <a:pt x="0" y="204470"/>
                  </a:cubicBezTo>
                  <a:cubicBezTo>
                    <a:pt x="0" y="317396"/>
                    <a:pt x="91545" y="408940"/>
                    <a:pt x="204471" y="408940"/>
                  </a:cubicBezTo>
                  <a:cubicBezTo>
                    <a:pt x="317396" y="408940"/>
                    <a:pt x="408940" y="317396"/>
                    <a:pt x="408940" y="204470"/>
                  </a:cubicBezTo>
                  <a:cubicBezTo>
                    <a:pt x="408940" y="91544"/>
                    <a:pt x="317396" y="0"/>
                    <a:pt x="204471" y="0"/>
                  </a:cubicBezTo>
                  <a:close/>
                </a:path>
              </a:pathLst>
            </a:custGeom>
            <a:solidFill>
              <a:srgbClr val="BF1D5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9"/>
            <p:cNvSpPr/>
            <p:nvPr/>
          </p:nvSpPr>
          <p:spPr>
            <a:xfrm>
              <a:off x="0" y="11430"/>
              <a:ext cx="11323450" cy="485140"/>
            </a:xfrm>
            <a:custGeom>
              <a:rect b="b" l="l" r="r" t="t"/>
              <a:pathLst>
                <a:path extrusionOk="0" h="485140" w="11323450">
                  <a:moveTo>
                    <a:pt x="11079611" y="0"/>
                  </a:moveTo>
                  <a:cubicBezTo>
                    <a:pt x="10958961" y="0"/>
                    <a:pt x="10858630" y="88900"/>
                    <a:pt x="10839580" y="204470"/>
                  </a:cubicBezTo>
                  <a:lnTo>
                    <a:pt x="482600" y="204470"/>
                  </a:lnTo>
                  <a:cubicBezTo>
                    <a:pt x="464820" y="88900"/>
                    <a:pt x="364490" y="0"/>
                    <a:pt x="242570" y="0"/>
                  </a:cubicBezTo>
                  <a:cubicBezTo>
                    <a:pt x="109220" y="0"/>
                    <a:pt x="0" y="107950"/>
                    <a:pt x="0" y="242570"/>
                  </a:cubicBezTo>
                  <a:cubicBezTo>
                    <a:pt x="0" y="377190"/>
                    <a:pt x="109220" y="485140"/>
                    <a:pt x="242570" y="485140"/>
                  </a:cubicBezTo>
                  <a:cubicBezTo>
                    <a:pt x="363220" y="485140"/>
                    <a:pt x="463550" y="396240"/>
                    <a:pt x="482600" y="280670"/>
                  </a:cubicBezTo>
                  <a:lnTo>
                    <a:pt x="10839580" y="280670"/>
                  </a:lnTo>
                  <a:cubicBezTo>
                    <a:pt x="10857360" y="396240"/>
                    <a:pt x="10958960" y="485140"/>
                    <a:pt x="11079611" y="485140"/>
                  </a:cubicBezTo>
                  <a:cubicBezTo>
                    <a:pt x="11214230" y="485140"/>
                    <a:pt x="11322180" y="375920"/>
                    <a:pt x="11322180" y="242570"/>
                  </a:cubicBezTo>
                  <a:cubicBezTo>
                    <a:pt x="11323450" y="107950"/>
                    <a:pt x="11214230" y="0"/>
                    <a:pt x="11079611" y="0"/>
                  </a:cubicBezTo>
                  <a:close/>
                  <a:moveTo>
                    <a:pt x="242570" y="408940"/>
                  </a:moveTo>
                  <a:cubicBezTo>
                    <a:pt x="151130" y="408940"/>
                    <a:pt x="76200" y="334010"/>
                    <a:pt x="76200" y="242570"/>
                  </a:cubicBezTo>
                  <a:cubicBezTo>
                    <a:pt x="76200" y="151130"/>
                    <a:pt x="151130" y="76200"/>
                    <a:pt x="242570" y="76200"/>
                  </a:cubicBezTo>
                  <a:cubicBezTo>
                    <a:pt x="334010" y="76200"/>
                    <a:pt x="410210" y="151130"/>
                    <a:pt x="410210" y="242570"/>
                  </a:cubicBezTo>
                  <a:cubicBezTo>
                    <a:pt x="410210" y="334010"/>
                    <a:pt x="335280" y="408940"/>
                    <a:pt x="242570" y="408940"/>
                  </a:cubicBezTo>
                  <a:close/>
                  <a:moveTo>
                    <a:pt x="11079611" y="408940"/>
                  </a:moveTo>
                  <a:cubicBezTo>
                    <a:pt x="10988170" y="408940"/>
                    <a:pt x="10913240" y="334010"/>
                    <a:pt x="10913240" y="242570"/>
                  </a:cubicBezTo>
                  <a:cubicBezTo>
                    <a:pt x="10913240" y="151130"/>
                    <a:pt x="10988170" y="76200"/>
                    <a:pt x="11079611" y="76200"/>
                  </a:cubicBezTo>
                  <a:cubicBezTo>
                    <a:pt x="11171050" y="76200"/>
                    <a:pt x="11245980" y="151130"/>
                    <a:pt x="11245980" y="242570"/>
                  </a:cubicBezTo>
                  <a:cubicBezTo>
                    <a:pt x="11245980" y="334010"/>
                    <a:pt x="11172320" y="408940"/>
                    <a:pt x="11079611" y="408940"/>
                  </a:cubicBezTo>
                  <a:close/>
                </a:path>
              </a:pathLst>
            </a:custGeom>
            <a:solidFill>
              <a:srgbClr val="BF1D5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1" name="Google Shape;141;p9"/>
          <p:cNvSpPr/>
          <p:nvPr/>
        </p:nvSpPr>
        <p:spPr>
          <a:xfrm>
            <a:off x="1920937" y="7085590"/>
            <a:ext cx="459538" cy="459538"/>
          </a:xfrm>
          <a:custGeom>
            <a:rect b="b" l="l" r="r" t="t"/>
            <a:pathLst>
              <a:path extrusionOk="0" h="459538" w="459538">
                <a:moveTo>
                  <a:pt x="0" y="0"/>
                </a:moveTo>
                <a:lnTo>
                  <a:pt x="459538" y="0"/>
                </a:lnTo>
                <a:lnTo>
                  <a:pt x="459538" y="459538"/>
                </a:lnTo>
                <a:lnTo>
                  <a:pt x="0" y="4595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2" name="Google Shape;142;p9"/>
          <p:cNvSpPr/>
          <p:nvPr/>
        </p:nvSpPr>
        <p:spPr>
          <a:xfrm>
            <a:off x="1920937" y="8282640"/>
            <a:ext cx="459538" cy="459538"/>
          </a:xfrm>
          <a:custGeom>
            <a:rect b="b" l="l" r="r" t="t"/>
            <a:pathLst>
              <a:path extrusionOk="0" h="459538" w="459538">
                <a:moveTo>
                  <a:pt x="0" y="0"/>
                </a:moveTo>
                <a:lnTo>
                  <a:pt x="459538" y="0"/>
                </a:lnTo>
                <a:lnTo>
                  <a:pt x="459538" y="459538"/>
                </a:lnTo>
                <a:lnTo>
                  <a:pt x="0" y="4595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3" name="Google Shape;143;p9"/>
          <p:cNvSpPr/>
          <p:nvPr/>
        </p:nvSpPr>
        <p:spPr>
          <a:xfrm>
            <a:off x="1920937" y="5888540"/>
            <a:ext cx="459538" cy="459538"/>
          </a:xfrm>
          <a:custGeom>
            <a:rect b="b" l="l" r="r" t="t"/>
            <a:pathLst>
              <a:path extrusionOk="0" h="459538" w="459538">
                <a:moveTo>
                  <a:pt x="0" y="0"/>
                </a:moveTo>
                <a:lnTo>
                  <a:pt x="459538" y="0"/>
                </a:lnTo>
                <a:lnTo>
                  <a:pt x="459538" y="459538"/>
                </a:lnTo>
                <a:lnTo>
                  <a:pt x="0" y="4595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4" name="Google Shape;144;p9"/>
          <p:cNvSpPr/>
          <p:nvPr/>
        </p:nvSpPr>
        <p:spPr>
          <a:xfrm>
            <a:off x="1920937" y="4691490"/>
            <a:ext cx="459538" cy="459538"/>
          </a:xfrm>
          <a:custGeom>
            <a:rect b="b" l="l" r="r" t="t"/>
            <a:pathLst>
              <a:path extrusionOk="0" h="459538" w="459538">
                <a:moveTo>
                  <a:pt x="0" y="0"/>
                </a:moveTo>
                <a:lnTo>
                  <a:pt x="459538" y="0"/>
                </a:lnTo>
                <a:lnTo>
                  <a:pt x="459538" y="459537"/>
                </a:lnTo>
                <a:lnTo>
                  <a:pt x="0" y="45953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5" name="Google Shape;145;p9"/>
          <p:cNvSpPr/>
          <p:nvPr/>
        </p:nvSpPr>
        <p:spPr>
          <a:xfrm>
            <a:off x="1920937" y="3494439"/>
            <a:ext cx="459538" cy="459538"/>
          </a:xfrm>
          <a:custGeom>
            <a:rect b="b" l="l" r="r" t="t"/>
            <a:pathLst>
              <a:path extrusionOk="0" h="459538" w="459538">
                <a:moveTo>
                  <a:pt x="0" y="0"/>
                </a:moveTo>
                <a:lnTo>
                  <a:pt x="459538" y="0"/>
                </a:lnTo>
                <a:lnTo>
                  <a:pt x="459538" y="459538"/>
                </a:lnTo>
                <a:lnTo>
                  <a:pt x="0" y="4595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6" name="Google Shape;146;p9"/>
          <p:cNvSpPr txBox="1"/>
          <p:nvPr/>
        </p:nvSpPr>
        <p:spPr>
          <a:xfrm>
            <a:off x="12498519" y="3204324"/>
            <a:ext cx="608150" cy="77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1</a:t>
            </a:r>
            <a:endParaRPr/>
          </a:p>
        </p:txBody>
      </p:sp>
      <p:sp>
        <p:nvSpPr>
          <p:cNvPr id="147" name="Google Shape;147;p9"/>
          <p:cNvSpPr txBox="1"/>
          <p:nvPr/>
        </p:nvSpPr>
        <p:spPr>
          <a:xfrm>
            <a:off x="12498519" y="4394096"/>
            <a:ext cx="608150" cy="77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2</a:t>
            </a:r>
            <a:endParaRPr/>
          </a:p>
        </p:txBody>
      </p:sp>
      <p:sp>
        <p:nvSpPr>
          <p:cNvPr id="148" name="Google Shape;148;p9"/>
          <p:cNvSpPr txBox="1"/>
          <p:nvPr/>
        </p:nvSpPr>
        <p:spPr>
          <a:xfrm>
            <a:off x="12498519" y="5691952"/>
            <a:ext cx="608150" cy="77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3</a:t>
            </a:r>
            <a:endParaRPr/>
          </a:p>
        </p:txBody>
      </p:sp>
      <p:sp>
        <p:nvSpPr>
          <p:cNvPr id="149" name="Google Shape;149;p9"/>
          <p:cNvSpPr txBox="1"/>
          <p:nvPr/>
        </p:nvSpPr>
        <p:spPr>
          <a:xfrm>
            <a:off x="12498519" y="6986499"/>
            <a:ext cx="608150" cy="77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4</a:t>
            </a:r>
            <a:endParaRPr/>
          </a:p>
        </p:txBody>
      </p:sp>
      <p:sp>
        <p:nvSpPr>
          <p:cNvPr id="150" name="Google Shape;150;p9"/>
          <p:cNvSpPr txBox="1"/>
          <p:nvPr/>
        </p:nvSpPr>
        <p:spPr>
          <a:xfrm>
            <a:off x="12498519" y="8251244"/>
            <a:ext cx="608150" cy="77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5</a:t>
            </a:r>
            <a:endParaRPr/>
          </a:p>
        </p:txBody>
      </p:sp>
      <p:sp>
        <p:nvSpPr>
          <p:cNvPr id="151" name="Google Shape;151;p9"/>
          <p:cNvSpPr txBox="1"/>
          <p:nvPr/>
        </p:nvSpPr>
        <p:spPr>
          <a:xfrm>
            <a:off x="1028700" y="943195"/>
            <a:ext cx="162306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rgbClr val="BF1D5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HIERARCHY SMARTART INFOGRAPHIC</a:t>
            </a:r>
            <a:endParaRPr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"/>
          <p:cNvSpPr/>
          <p:nvPr/>
        </p:nvSpPr>
        <p:spPr>
          <a:xfrm>
            <a:off x="5924861" y="6742095"/>
            <a:ext cx="6438279" cy="1221658"/>
          </a:xfrm>
          <a:custGeom>
            <a:rect b="b" l="l" r="r" t="t"/>
            <a:pathLst>
              <a:path extrusionOk="0" h="1268730" w="6686355">
                <a:moveTo>
                  <a:pt x="735330" y="0"/>
                </a:moveTo>
                <a:lnTo>
                  <a:pt x="0" y="1268730"/>
                </a:lnTo>
                <a:lnTo>
                  <a:pt x="6686355" y="1268730"/>
                </a:lnTo>
                <a:lnTo>
                  <a:pt x="5951024" y="0"/>
                </a:lnTo>
                <a:close/>
              </a:path>
            </a:pathLst>
          </a:custGeom>
          <a:solidFill>
            <a:srgbClr val="FE676E"/>
          </a:solidFill>
          <a:ln>
            <a:noFill/>
          </a:ln>
        </p:spPr>
      </p:sp>
      <p:sp>
        <p:nvSpPr>
          <p:cNvPr id="157" name="Google Shape;157;p10"/>
          <p:cNvSpPr/>
          <p:nvPr/>
        </p:nvSpPr>
        <p:spPr>
          <a:xfrm>
            <a:off x="7457154" y="4153001"/>
            <a:ext cx="3373692" cy="1221658"/>
          </a:xfrm>
          <a:custGeom>
            <a:rect b="b" l="l" r="r" t="t"/>
            <a:pathLst>
              <a:path extrusionOk="0" h="1268730" w="3503685">
                <a:moveTo>
                  <a:pt x="735330" y="0"/>
                </a:moveTo>
                <a:lnTo>
                  <a:pt x="0" y="1268730"/>
                </a:lnTo>
                <a:lnTo>
                  <a:pt x="3503685" y="1268730"/>
                </a:lnTo>
                <a:lnTo>
                  <a:pt x="2768355" y="0"/>
                </a:lnTo>
                <a:close/>
              </a:path>
            </a:pathLst>
          </a:custGeom>
          <a:solidFill>
            <a:srgbClr val="FEBC70"/>
          </a:solidFill>
          <a:ln>
            <a:noFill/>
          </a:ln>
        </p:spPr>
      </p:sp>
      <p:sp>
        <p:nvSpPr>
          <p:cNvPr id="158" name="Google Shape;158;p10"/>
          <p:cNvSpPr/>
          <p:nvPr/>
        </p:nvSpPr>
        <p:spPr>
          <a:xfrm>
            <a:off x="6695722" y="5447548"/>
            <a:ext cx="4896557" cy="1221658"/>
          </a:xfrm>
          <a:custGeom>
            <a:rect b="b" l="l" r="r" t="t"/>
            <a:pathLst>
              <a:path extrusionOk="0" h="1268730" w="5085228">
                <a:moveTo>
                  <a:pt x="735330" y="0"/>
                </a:moveTo>
                <a:lnTo>
                  <a:pt x="0" y="1268730"/>
                </a:lnTo>
                <a:lnTo>
                  <a:pt x="5085228" y="1268730"/>
                </a:lnTo>
                <a:lnTo>
                  <a:pt x="4349898" y="0"/>
                </a:lnTo>
                <a:close/>
              </a:path>
            </a:pathLst>
          </a:custGeom>
          <a:solidFill>
            <a:srgbClr val="FC8F52"/>
          </a:solidFill>
          <a:ln>
            <a:noFill/>
          </a:ln>
        </p:spPr>
      </p:sp>
      <p:sp>
        <p:nvSpPr>
          <p:cNvPr id="159" name="Google Shape;159;p10"/>
          <p:cNvSpPr/>
          <p:nvPr/>
        </p:nvSpPr>
        <p:spPr>
          <a:xfrm>
            <a:off x="5141820" y="8036642"/>
            <a:ext cx="8004359" cy="1221658"/>
          </a:xfrm>
          <a:custGeom>
            <a:rect b="b" l="l" r="r" t="t"/>
            <a:pathLst>
              <a:path extrusionOk="0" h="1268730" w="8312779">
                <a:moveTo>
                  <a:pt x="735330" y="0"/>
                </a:moveTo>
                <a:lnTo>
                  <a:pt x="0" y="1268730"/>
                </a:lnTo>
                <a:lnTo>
                  <a:pt x="8312779" y="1268730"/>
                </a:lnTo>
                <a:lnTo>
                  <a:pt x="7577449" y="0"/>
                </a:lnTo>
                <a:close/>
              </a:path>
            </a:pathLst>
          </a:custGeom>
          <a:solidFill>
            <a:srgbClr val="C73866"/>
          </a:solidFill>
          <a:ln>
            <a:noFill/>
          </a:ln>
        </p:spPr>
      </p:sp>
      <p:sp>
        <p:nvSpPr>
          <p:cNvPr id="160" name="Google Shape;160;p10"/>
          <p:cNvSpPr/>
          <p:nvPr/>
        </p:nvSpPr>
        <p:spPr>
          <a:xfrm>
            <a:off x="8187897" y="2427766"/>
            <a:ext cx="1912206" cy="1654059"/>
          </a:xfrm>
          <a:custGeom>
            <a:rect b="b" l="l" r="r" t="t"/>
            <a:pathLst>
              <a:path extrusionOk="0" h="1654059" w="1912206">
                <a:moveTo>
                  <a:pt x="0" y="0"/>
                </a:moveTo>
                <a:lnTo>
                  <a:pt x="1912206" y="0"/>
                </a:lnTo>
                <a:lnTo>
                  <a:pt x="1912206" y="1654058"/>
                </a:lnTo>
                <a:lnTo>
                  <a:pt x="0" y="16540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1" name="Google Shape;161;p10"/>
          <p:cNvSpPr txBox="1"/>
          <p:nvPr/>
        </p:nvSpPr>
        <p:spPr>
          <a:xfrm>
            <a:off x="11592278" y="4447423"/>
            <a:ext cx="5667022" cy="619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Briefly elaborate on what</a:t>
            </a:r>
            <a:endParaRPr/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you want to discuss.</a:t>
            </a:r>
            <a:endParaRPr/>
          </a:p>
        </p:txBody>
      </p:sp>
      <p:sp>
        <p:nvSpPr>
          <p:cNvPr id="162" name="Google Shape;162;p10"/>
          <p:cNvSpPr txBox="1"/>
          <p:nvPr/>
        </p:nvSpPr>
        <p:spPr>
          <a:xfrm>
            <a:off x="1031382" y="3152876"/>
            <a:ext cx="6425772" cy="619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Briefly elaborate on what</a:t>
            </a:r>
            <a:endParaRPr/>
          </a:p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you want to discuss. </a:t>
            </a:r>
            <a:endParaRPr/>
          </a:p>
        </p:txBody>
      </p:sp>
      <p:sp>
        <p:nvSpPr>
          <p:cNvPr id="163" name="Google Shape;163;p10"/>
          <p:cNvSpPr txBox="1"/>
          <p:nvPr/>
        </p:nvSpPr>
        <p:spPr>
          <a:xfrm>
            <a:off x="13146180" y="7038599"/>
            <a:ext cx="4113120" cy="619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Briefly elaborate on what</a:t>
            </a:r>
            <a:endParaRPr/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you want to discuss.</a:t>
            </a:r>
            <a:endParaRPr/>
          </a:p>
        </p:txBody>
      </p:sp>
      <p:sp>
        <p:nvSpPr>
          <p:cNvPr id="164" name="Google Shape;164;p10"/>
          <p:cNvSpPr txBox="1"/>
          <p:nvPr/>
        </p:nvSpPr>
        <p:spPr>
          <a:xfrm>
            <a:off x="1028700" y="5741970"/>
            <a:ext cx="4896161" cy="619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Briefly elaborate on what</a:t>
            </a:r>
            <a:endParaRPr/>
          </a:p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you want to discuss.</a:t>
            </a:r>
            <a:endParaRPr/>
          </a:p>
        </p:txBody>
      </p:sp>
      <p:sp>
        <p:nvSpPr>
          <p:cNvPr id="165" name="Google Shape;165;p10"/>
          <p:cNvSpPr txBox="1"/>
          <p:nvPr/>
        </p:nvSpPr>
        <p:spPr>
          <a:xfrm>
            <a:off x="1028700" y="8333146"/>
            <a:ext cx="3212886" cy="619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Briefly elaborate on what</a:t>
            </a:r>
            <a:endParaRPr/>
          </a:p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191919"/>
                </a:solidFill>
                <a:latin typeface="DM Sans"/>
                <a:ea typeface="DM Sans"/>
                <a:cs typeface="DM Sans"/>
                <a:sym typeface="DM Sans"/>
              </a:rPr>
              <a:t>you want to discuss.</a:t>
            </a:r>
            <a:endParaRPr/>
          </a:p>
        </p:txBody>
      </p:sp>
      <p:sp>
        <p:nvSpPr>
          <p:cNvPr id="166" name="Google Shape;166;p10"/>
          <p:cNvSpPr txBox="1"/>
          <p:nvPr/>
        </p:nvSpPr>
        <p:spPr>
          <a:xfrm>
            <a:off x="8839925" y="3157639"/>
            <a:ext cx="608150" cy="77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1</a:t>
            </a:r>
            <a:endParaRPr/>
          </a:p>
        </p:txBody>
      </p:sp>
      <p:sp>
        <p:nvSpPr>
          <p:cNvPr id="167" name="Google Shape;167;p10"/>
          <p:cNvSpPr txBox="1"/>
          <p:nvPr/>
        </p:nvSpPr>
        <p:spPr>
          <a:xfrm>
            <a:off x="8839925" y="4374161"/>
            <a:ext cx="608150" cy="77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2</a:t>
            </a:r>
            <a:endParaRPr/>
          </a:p>
        </p:txBody>
      </p:sp>
      <p:sp>
        <p:nvSpPr>
          <p:cNvPr id="168" name="Google Shape;168;p10"/>
          <p:cNvSpPr txBox="1"/>
          <p:nvPr/>
        </p:nvSpPr>
        <p:spPr>
          <a:xfrm>
            <a:off x="8839925" y="5669934"/>
            <a:ext cx="608150" cy="77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3</a:t>
            </a:r>
            <a:endParaRPr/>
          </a:p>
        </p:txBody>
      </p:sp>
      <p:sp>
        <p:nvSpPr>
          <p:cNvPr id="169" name="Google Shape;169;p10"/>
          <p:cNvSpPr txBox="1"/>
          <p:nvPr/>
        </p:nvSpPr>
        <p:spPr>
          <a:xfrm>
            <a:off x="8839925" y="6964481"/>
            <a:ext cx="608150" cy="77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4</a:t>
            </a:r>
            <a:endParaRPr/>
          </a:p>
        </p:txBody>
      </p:sp>
      <p:sp>
        <p:nvSpPr>
          <p:cNvPr id="170" name="Google Shape;170;p10"/>
          <p:cNvSpPr txBox="1"/>
          <p:nvPr/>
        </p:nvSpPr>
        <p:spPr>
          <a:xfrm>
            <a:off x="8839925" y="8259028"/>
            <a:ext cx="608150" cy="77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5</a:t>
            </a:r>
            <a:endParaRPr/>
          </a:p>
        </p:txBody>
      </p:sp>
      <p:sp>
        <p:nvSpPr>
          <p:cNvPr id="171" name="Google Shape;171;p10"/>
          <p:cNvSpPr txBox="1"/>
          <p:nvPr/>
        </p:nvSpPr>
        <p:spPr>
          <a:xfrm>
            <a:off x="1028700" y="943195"/>
            <a:ext cx="162306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rgbClr val="BF1D5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HIERARCHY SMARTART INFOGRAPHIC</a:t>
            </a:r>
            <a:endParaRPr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" name="Google Shape;176;p11"/>
          <p:cNvGrpSpPr/>
          <p:nvPr/>
        </p:nvGrpSpPr>
        <p:grpSpPr>
          <a:xfrm>
            <a:off x="774218" y="2213566"/>
            <a:ext cx="5097641" cy="7472652"/>
            <a:chOff x="0" y="-19050"/>
            <a:chExt cx="1342589" cy="1968106"/>
          </a:xfrm>
        </p:grpSpPr>
        <p:sp>
          <p:nvSpPr>
            <p:cNvPr id="177" name="Google Shape;177;p11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6449" y="0"/>
                  </a:moveTo>
                  <a:lnTo>
                    <a:pt x="1306139" y="0"/>
                  </a:lnTo>
                  <a:cubicBezTo>
                    <a:pt x="1315806" y="0"/>
                    <a:pt x="1325077" y="3840"/>
                    <a:pt x="1331913" y="10676"/>
                  </a:cubicBezTo>
                  <a:cubicBezTo>
                    <a:pt x="1338748" y="17511"/>
                    <a:pt x="1342589" y="26782"/>
                    <a:pt x="1342589" y="36449"/>
                  </a:cubicBezTo>
                  <a:lnTo>
                    <a:pt x="1342589" y="1912607"/>
                  </a:lnTo>
                  <a:cubicBezTo>
                    <a:pt x="1342589" y="1932737"/>
                    <a:pt x="1326270" y="1949056"/>
                    <a:pt x="1306139" y="1949056"/>
                  </a:cubicBezTo>
                  <a:lnTo>
                    <a:pt x="36449" y="1949056"/>
                  </a:lnTo>
                  <a:cubicBezTo>
                    <a:pt x="16319" y="1949056"/>
                    <a:pt x="0" y="1932737"/>
                    <a:pt x="0" y="1912607"/>
                  </a:cubicBezTo>
                  <a:lnTo>
                    <a:pt x="0" y="36449"/>
                  </a:lnTo>
                  <a:cubicBezTo>
                    <a:pt x="0" y="16319"/>
                    <a:pt x="16319" y="0"/>
                    <a:pt x="36449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1"/>
            <p:cNvSpPr txBox="1"/>
            <p:nvPr/>
          </p:nvSpPr>
          <p:spPr>
            <a:xfrm>
              <a:off x="0" y="-19050"/>
              <a:ext cx="1342589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9" name="Google Shape;179;p11"/>
          <p:cNvGrpSpPr/>
          <p:nvPr/>
        </p:nvGrpSpPr>
        <p:grpSpPr>
          <a:xfrm>
            <a:off x="6109984" y="2213566"/>
            <a:ext cx="11512980" cy="7472652"/>
            <a:chOff x="0" y="-19050"/>
            <a:chExt cx="3032225" cy="1968106"/>
          </a:xfrm>
        </p:grpSpPr>
        <p:sp>
          <p:nvSpPr>
            <p:cNvPr id="180" name="Google Shape;180;p11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6139" y="0"/>
                  </a:moveTo>
                  <a:lnTo>
                    <a:pt x="3016086" y="0"/>
                  </a:lnTo>
                  <a:cubicBezTo>
                    <a:pt x="3020366" y="0"/>
                    <a:pt x="3024471" y="1700"/>
                    <a:pt x="3027498" y="4727"/>
                  </a:cubicBezTo>
                  <a:cubicBezTo>
                    <a:pt x="3030525" y="7754"/>
                    <a:pt x="3032225" y="11859"/>
                    <a:pt x="3032225" y="16139"/>
                  </a:cubicBezTo>
                  <a:lnTo>
                    <a:pt x="3032225" y="1932917"/>
                  </a:lnTo>
                  <a:cubicBezTo>
                    <a:pt x="3032225" y="1937197"/>
                    <a:pt x="3030525" y="1941302"/>
                    <a:pt x="3027498" y="1944329"/>
                  </a:cubicBezTo>
                  <a:cubicBezTo>
                    <a:pt x="3024471" y="1947356"/>
                    <a:pt x="3020366" y="1949056"/>
                    <a:pt x="3016086" y="1949056"/>
                  </a:cubicBezTo>
                  <a:lnTo>
                    <a:pt x="16139" y="1949056"/>
                  </a:lnTo>
                  <a:cubicBezTo>
                    <a:pt x="11859" y="1949056"/>
                    <a:pt x="7754" y="1947356"/>
                    <a:pt x="4727" y="1944329"/>
                  </a:cubicBezTo>
                  <a:cubicBezTo>
                    <a:pt x="1700" y="1941302"/>
                    <a:pt x="0" y="1937197"/>
                    <a:pt x="0" y="1932917"/>
                  </a:cubicBezTo>
                  <a:lnTo>
                    <a:pt x="0" y="16139"/>
                  </a:lnTo>
                  <a:cubicBezTo>
                    <a:pt x="0" y="11859"/>
                    <a:pt x="1700" y="7754"/>
                    <a:pt x="4727" y="4727"/>
                  </a:cubicBezTo>
                  <a:cubicBezTo>
                    <a:pt x="7754" y="1700"/>
                    <a:pt x="11859" y="0"/>
                    <a:pt x="16139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1"/>
            <p:cNvSpPr txBox="1"/>
            <p:nvPr/>
          </p:nvSpPr>
          <p:spPr>
            <a:xfrm>
              <a:off x="0" y="-19050"/>
              <a:ext cx="3032225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2" name="Google Shape;182;p11"/>
          <p:cNvGrpSpPr/>
          <p:nvPr/>
        </p:nvGrpSpPr>
        <p:grpSpPr>
          <a:xfrm>
            <a:off x="1139005" y="2494284"/>
            <a:ext cx="4368067" cy="719567"/>
            <a:chOff x="0" y="-19050"/>
            <a:chExt cx="1150437" cy="189516"/>
          </a:xfrm>
        </p:grpSpPr>
        <p:sp>
          <p:nvSpPr>
            <p:cNvPr id="183" name="Google Shape;183;p11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1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5" name="Google Shape;185;p11"/>
          <p:cNvGrpSpPr/>
          <p:nvPr/>
        </p:nvGrpSpPr>
        <p:grpSpPr>
          <a:xfrm>
            <a:off x="9682440" y="2494284"/>
            <a:ext cx="4368067" cy="719567"/>
            <a:chOff x="0" y="-19050"/>
            <a:chExt cx="1150437" cy="189516"/>
          </a:xfrm>
        </p:grpSpPr>
        <p:sp>
          <p:nvSpPr>
            <p:cNvPr id="186" name="Google Shape;186;p11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11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8" name="Google Shape;188;p11"/>
          <p:cNvGrpSpPr/>
          <p:nvPr/>
        </p:nvGrpSpPr>
        <p:grpSpPr>
          <a:xfrm>
            <a:off x="1139005" y="7128683"/>
            <a:ext cx="4368067" cy="719567"/>
            <a:chOff x="0" y="-19050"/>
            <a:chExt cx="1150437" cy="189516"/>
          </a:xfrm>
        </p:grpSpPr>
        <p:sp>
          <p:nvSpPr>
            <p:cNvPr id="189" name="Google Shape;189;p11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11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1" name="Google Shape;191;p11"/>
          <p:cNvSpPr txBox="1"/>
          <p:nvPr/>
        </p:nvSpPr>
        <p:spPr>
          <a:xfrm>
            <a:off x="1232396" y="3499746"/>
            <a:ext cx="4181285" cy="503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192" name="Google Shape;192;p11"/>
          <p:cNvSpPr txBox="1"/>
          <p:nvPr/>
        </p:nvSpPr>
        <p:spPr>
          <a:xfrm>
            <a:off x="1175455" y="6551281"/>
            <a:ext cx="4368067" cy="249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193" name="Google Shape;193;p11"/>
          <p:cNvSpPr txBox="1"/>
          <p:nvPr/>
        </p:nvSpPr>
        <p:spPr>
          <a:xfrm>
            <a:off x="1747770" y="4548207"/>
            <a:ext cx="3150536" cy="133866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9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8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1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LEAGUE SPARTAN</a:t>
            </a:r>
            <a:endParaRPr/>
          </a:p>
          <a:p>
            <a:pPr indent="0" lvl="0" marL="0" marR="0" rtl="0" algn="ctr">
              <a:lnSpc>
                <a:spcPct val="10298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31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9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8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1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DM SANS</a:t>
            </a:r>
            <a:endParaRPr/>
          </a:p>
        </p:txBody>
      </p:sp>
      <p:sp>
        <p:nvSpPr>
          <p:cNvPr id="194" name="Google Shape;194;p11"/>
          <p:cNvSpPr txBox="1"/>
          <p:nvPr/>
        </p:nvSpPr>
        <p:spPr>
          <a:xfrm>
            <a:off x="4210005" y="1446041"/>
            <a:ext cx="9867990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195" name="Google Shape;195;p11"/>
          <p:cNvSpPr txBox="1"/>
          <p:nvPr/>
        </p:nvSpPr>
        <p:spPr>
          <a:xfrm>
            <a:off x="11706206" y="9915836"/>
            <a:ext cx="5916757" cy="1670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196" name="Google Shape;196;p11"/>
          <p:cNvSpPr txBox="1"/>
          <p:nvPr/>
        </p:nvSpPr>
        <p:spPr>
          <a:xfrm>
            <a:off x="5469973" y="543899"/>
            <a:ext cx="7348055" cy="773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197" name="Google Shape;197;p11"/>
          <p:cNvSpPr txBox="1"/>
          <p:nvPr/>
        </p:nvSpPr>
        <p:spPr>
          <a:xfrm>
            <a:off x="1747770" y="2693383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198" name="Google Shape;198;p11"/>
          <p:cNvSpPr txBox="1"/>
          <p:nvPr/>
        </p:nvSpPr>
        <p:spPr>
          <a:xfrm>
            <a:off x="10291206" y="2693383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199" name="Google Shape;199;p11"/>
          <p:cNvSpPr txBox="1"/>
          <p:nvPr/>
        </p:nvSpPr>
        <p:spPr>
          <a:xfrm>
            <a:off x="1747770" y="7296522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grpSp>
        <p:nvGrpSpPr>
          <p:cNvPr id="200" name="Google Shape;200;p11"/>
          <p:cNvGrpSpPr/>
          <p:nvPr/>
        </p:nvGrpSpPr>
        <p:grpSpPr>
          <a:xfrm>
            <a:off x="6865491" y="4147301"/>
            <a:ext cx="10001965" cy="4580579"/>
            <a:chOff x="0" y="0"/>
            <a:chExt cx="13335954" cy="6107439"/>
          </a:xfrm>
        </p:grpSpPr>
        <p:sp>
          <p:nvSpPr>
            <p:cNvPr id="201" name="Google Shape;201;p11"/>
            <p:cNvSpPr/>
            <p:nvPr/>
          </p:nvSpPr>
          <p:spPr>
            <a:xfrm>
              <a:off x="10881529" y="1776120"/>
              <a:ext cx="937691" cy="806414"/>
            </a:xfrm>
            <a:custGeom>
              <a:rect b="b" l="l" r="r" t="t"/>
              <a:pathLst>
                <a:path extrusionOk="0" h="806414" w="937691">
                  <a:moveTo>
                    <a:pt x="0" y="0"/>
                  </a:moveTo>
                  <a:lnTo>
                    <a:pt x="937691" y="0"/>
                  </a:lnTo>
                  <a:lnTo>
                    <a:pt x="937691" y="806414"/>
                  </a:lnTo>
                  <a:lnTo>
                    <a:pt x="0" y="80641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02" name="Google Shape;202;p11"/>
            <p:cNvSpPr/>
            <p:nvPr/>
          </p:nvSpPr>
          <p:spPr>
            <a:xfrm>
              <a:off x="12596063" y="3334454"/>
              <a:ext cx="666455" cy="920981"/>
            </a:xfrm>
            <a:custGeom>
              <a:rect b="b" l="l" r="r" t="t"/>
              <a:pathLst>
                <a:path extrusionOk="0" h="920981" w="666455">
                  <a:moveTo>
                    <a:pt x="0" y="0"/>
                  </a:moveTo>
                  <a:lnTo>
                    <a:pt x="666455" y="0"/>
                  </a:lnTo>
                  <a:lnTo>
                    <a:pt x="666455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03" name="Google Shape;203;p11"/>
            <p:cNvSpPr/>
            <p:nvPr/>
          </p:nvSpPr>
          <p:spPr>
            <a:xfrm>
              <a:off x="11076270" y="3432575"/>
              <a:ext cx="549072" cy="822860"/>
            </a:xfrm>
            <a:custGeom>
              <a:rect b="b" l="l" r="r" t="t"/>
              <a:pathLst>
                <a:path extrusionOk="0" h="822860" w="549072">
                  <a:moveTo>
                    <a:pt x="0" y="0"/>
                  </a:moveTo>
                  <a:lnTo>
                    <a:pt x="549072" y="0"/>
                  </a:lnTo>
                  <a:lnTo>
                    <a:pt x="549072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04" name="Google Shape;204;p11"/>
            <p:cNvSpPr/>
            <p:nvPr/>
          </p:nvSpPr>
          <p:spPr>
            <a:xfrm>
              <a:off x="12425345" y="5085049"/>
              <a:ext cx="910609" cy="822860"/>
            </a:xfrm>
            <a:custGeom>
              <a:rect b="b" l="l" r="r" t="t"/>
              <a:pathLst>
                <a:path extrusionOk="0" h="822860" w="910609">
                  <a:moveTo>
                    <a:pt x="0" y="0"/>
                  </a:moveTo>
                  <a:lnTo>
                    <a:pt x="910609" y="0"/>
                  </a:lnTo>
                  <a:lnTo>
                    <a:pt x="910609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05" name="Google Shape;205;p11"/>
            <p:cNvSpPr/>
            <p:nvPr/>
          </p:nvSpPr>
          <p:spPr>
            <a:xfrm>
              <a:off x="12425345" y="49061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59" y="0"/>
                  </a:lnTo>
                  <a:lnTo>
                    <a:pt x="822859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06" name="Google Shape;206;p11"/>
            <p:cNvSpPr/>
            <p:nvPr/>
          </p:nvSpPr>
          <p:spPr>
            <a:xfrm>
              <a:off x="10777241" y="57283"/>
              <a:ext cx="1125787" cy="691847"/>
            </a:xfrm>
            <a:custGeom>
              <a:rect b="b" l="l" r="r" t="t"/>
              <a:pathLst>
                <a:path extrusionOk="0" h="691847" w="1125787">
                  <a:moveTo>
                    <a:pt x="0" y="0"/>
                  </a:moveTo>
                  <a:lnTo>
                    <a:pt x="1125787" y="0"/>
                  </a:lnTo>
                  <a:lnTo>
                    <a:pt x="1125787" y="691848"/>
                  </a:lnTo>
                  <a:lnTo>
                    <a:pt x="0" y="69184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07" name="Google Shape;207;p11"/>
            <p:cNvSpPr/>
            <p:nvPr/>
          </p:nvSpPr>
          <p:spPr>
            <a:xfrm>
              <a:off x="12341537" y="1776120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1" y="0"/>
                  </a:lnTo>
                  <a:lnTo>
                    <a:pt x="920981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08" name="Google Shape;208;p11"/>
            <p:cNvSpPr/>
            <p:nvPr/>
          </p:nvSpPr>
          <p:spPr>
            <a:xfrm>
              <a:off x="10984004" y="5105475"/>
              <a:ext cx="641337" cy="920981"/>
            </a:xfrm>
            <a:custGeom>
              <a:rect b="b" l="l" r="r" t="t"/>
              <a:pathLst>
                <a:path extrusionOk="0" h="920981" w="641337">
                  <a:moveTo>
                    <a:pt x="0" y="0"/>
                  </a:moveTo>
                  <a:lnTo>
                    <a:pt x="641338" y="0"/>
                  </a:lnTo>
                  <a:lnTo>
                    <a:pt x="641338" y="920981"/>
                  </a:lnTo>
                  <a:lnTo>
                    <a:pt x="0" y="92098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09" name="Google Shape;209;p11"/>
            <p:cNvSpPr/>
            <p:nvPr/>
          </p:nvSpPr>
          <p:spPr>
            <a:xfrm>
              <a:off x="6590713" y="9049"/>
              <a:ext cx="808788" cy="920981"/>
            </a:xfrm>
            <a:custGeom>
              <a:rect b="b" l="l" r="r" t="t"/>
              <a:pathLst>
                <a:path extrusionOk="0" h="920981" w="808788">
                  <a:moveTo>
                    <a:pt x="0" y="0"/>
                  </a:moveTo>
                  <a:lnTo>
                    <a:pt x="808789" y="0"/>
                  </a:lnTo>
                  <a:lnTo>
                    <a:pt x="808789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10" name="Google Shape;210;p11"/>
            <p:cNvSpPr/>
            <p:nvPr/>
          </p:nvSpPr>
          <p:spPr>
            <a:xfrm>
              <a:off x="9262525" y="176145"/>
              <a:ext cx="1067814" cy="634864"/>
            </a:xfrm>
            <a:custGeom>
              <a:rect b="b" l="l" r="r" t="t"/>
              <a:pathLst>
                <a:path extrusionOk="0" h="634864" w="1067814">
                  <a:moveTo>
                    <a:pt x="0" y="0"/>
                  </a:moveTo>
                  <a:lnTo>
                    <a:pt x="1067815" y="0"/>
                  </a:lnTo>
                  <a:lnTo>
                    <a:pt x="1067815" y="634864"/>
                  </a:lnTo>
                  <a:lnTo>
                    <a:pt x="0" y="63486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11" name="Google Shape;211;p11"/>
            <p:cNvSpPr/>
            <p:nvPr/>
          </p:nvSpPr>
          <p:spPr>
            <a:xfrm>
              <a:off x="1281036" y="58109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59" y="0"/>
                  </a:lnTo>
                  <a:lnTo>
                    <a:pt x="822859" y="822860"/>
                  </a:lnTo>
                  <a:lnTo>
                    <a:pt x="0" y="82286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12" name="Google Shape;212;p11"/>
            <p:cNvSpPr/>
            <p:nvPr/>
          </p:nvSpPr>
          <p:spPr>
            <a:xfrm>
              <a:off x="6684" y="58109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60" y="0"/>
                  </a:lnTo>
                  <a:lnTo>
                    <a:pt x="822860" y="822860"/>
                  </a:lnTo>
                  <a:lnTo>
                    <a:pt x="0" y="82286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13" name="Google Shape;213;p11"/>
            <p:cNvSpPr/>
            <p:nvPr/>
          </p:nvSpPr>
          <p:spPr>
            <a:xfrm>
              <a:off x="5186166" y="33707"/>
              <a:ext cx="913171" cy="871663"/>
            </a:xfrm>
            <a:custGeom>
              <a:rect b="b" l="l" r="r" t="t"/>
              <a:pathLst>
                <a:path extrusionOk="0" h="871663" w="913171">
                  <a:moveTo>
                    <a:pt x="0" y="0"/>
                  </a:moveTo>
                  <a:lnTo>
                    <a:pt x="913172" y="0"/>
                  </a:lnTo>
                  <a:lnTo>
                    <a:pt x="913172" y="871664"/>
                  </a:lnTo>
                  <a:lnTo>
                    <a:pt x="0" y="87166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14" name="Google Shape;214;p11"/>
            <p:cNvSpPr/>
            <p:nvPr/>
          </p:nvSpPr>
          <p:spPr>
            <a:xfrm>
              <a:off x="2573998" y="9049"/>
              <a:ext cx="914283" cy="920981"/>
            </a:xfrm>
            <a:custGeom>
              <a:rect b="b" l="l" r="r" t="t"/>
              <a:pathLst>
                <a:path extrusionOk="0" h="920981" w="914283">
                  <a:moveTo>
                    <a:pt x="0" y="0"/>
                  </a:moveTo>
                  <a:lnTo>
                    <a:pt x="914283" y="0"/>
                  </a:lnTo>
                  <a:lnTo>
                    <a:pt x="914283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15" name="Google Shape;215;p11"/>
            <p:cNvSpPr/>
            <p:nvPr/>
          </p:nvSpPr>
          <p:spPr>
            <a:xfrm>
              <a:off x="3949078" y="0"/>
              <a:ext cx="762624" cy="930029"/>
            </a:xfrm>
            <a:custGeom>
              <a:rect b="b" l="l" r="r" t="t"/>
              <a:pathLst>
                <a:path extrusionOk="0" h="930029" w="762624">
                  <a:moveTo>
                    <a:pt x="0" y="0"/>
                  </a:moveTo>
                  <a:lnTo>
                    <a:pt x="762624" y="0"/>
                  </a:lnTo>
                  <a:lnTo>
                    <a:pt x="762624" y="930029"/>
                  </a:lnTo>
                  <a:lnTo>
                    <a:pt x="0" y="93002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16" name="Google Shape;216;p11"/>
            <p:cNvSpPr/>
            <p:nvPr/>
          </p:nvSpPr>
          <p:spPr>
            <a:xfrm>
              <a:off x="7912536" y="58109"/>
              <a:ext cx="866185" cy="870935"/>
            </a:xfrm>
            <a:custGeom>
              <a:rect b="b" l="l" r="r" t="t"/>
              <a:pathLst>
                <a:path extrusionOk="0" h="870935" w="866185">
                  <a:moveTo>
                    <a:pt x="0" y="0"/>
                  </a:moveTo>
                  <a:lnTo>
                    <a:pt x="866185" y="0"/>
                  </a:lnTo>
                  <a:lnTo>
                    <a:pt x="866185" y="870935"/>
                  </a:lnTo>
                  <a:lnTo>
                    <a:pt x="0" y="87093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17" name="Google Shape;217;p11"/>
            <p:cNvSpPr/>
            <p:nvPr/>
          </p:nvSpPr>
          <p:spPr>
            <a:xfrm>
              <a:off x="7819952" y="1701607"/>
              <a:ext cx="743483" cy="920981"/>
            </a:xfrm>
            <a:custGeom>
              <a:rect b="b" l="l" r="r" t="t"/>
              <a:pathLst>
                <a:path extrusionOk="0" h="920981" w="743483">
                  <a:moveTo>
                    <a:pt x="0" y="0"/>
                  </a:moveTo>
                  <a:lnTo>
                    <a:pt x="743482" y="0"/>
                  </a:lnTo>
                  <a:lnTo>
                    <a:pt x="743482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18" name="Google Shape;218;p11"/>
            <p:cNvSpPr/>
            <p:nvPr/>
          </p:nvSpPr>
          <p:spPr>
            <a:xfrm>
              <a:off x="6217897" y="1701607"/>
              <a:ext cx="1001066" cy="920981"/>
            </a:xfrm>
            <a:custGeom>
              <a:rect b="b" l="l" r="r" t="t"/>
              <a:pathLst>
                <a:path extrusionOk="0" h="920981" w="1001066">
                  <a:moveTo>
                    <a:pt x="0" y="0"/>
                  </a:moveTo>
                  <a:lnTo>
                    <a:pt x="1001066" y="0"/>
                  </a:lnTo>
                  <a:lnTo>
                    <a:pt x="1001066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19" name="Google Shape;219;p11"/>
            <p:cNvSpPr/>
            <p:nvPr/>
          </p:nvSpPr>
          <p:spPr>
            <a:xfrm>
              <a:off x="9226252" y="1910463"/>
              <a:ext cx="1052480" cy="604698"/>
            </a:xfrm>
            <a:custGeom>
              <a:rect b="b" l="l" r="r" t="t"/>
              <a:pathLst>
                <a:path extrusionOk="0" h="604698" w="1052480">
                  <a:moveTo>
                    <a:pt x="0" y="0"/>
                  </a:moveTo>
                  <a:lnTo>
                    <a:pt x="1052481" y="0"/>
                  </a:lnTo>
                  <a:lnTo>
                    <a:pt x="1052481" y="604698"/>
                  </a:lnTo>
                  <a:lnTo>
                    <a:pt x="0" y="60469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20" name="Google Shape;220;p11"/>
            <p:cNvSpPr/>
            <p:nvPr/>
          </p:nvSpPr>
          <p:spPr>
            <a:xfrm>
              <a:off x="3194195" y="1701607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0" y="0"/>
                  </a:lnTo>
                  <a:lnTo>
                    <a:pt x="920980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21" name="Google Shape;221;p11"/>
            <p:cNvSpPr/>
            <p:nvPr/>
          </p:nvSpPr>
          <p:spPr>
            <a:xfrm>
              <a:off x="6684" y="1701607"/>
              <a:ext cx="1070908" cy="920981"/>
            </a:xfrm>
            <a:custGeom>
              <a:rect b="b" l="l" r="r" t="t"/>
              <a:pathLst>
                <a:path extrusionOk="0" h="920981" w="1070908">
                  <a:moveTo>
                    <a:pt x="0" y="0"/>
                  </a:moveTo>
                  <a:lnTo>
                    <a:pt x="1070908" y="0"/>
                  </a:lnTo>
                  <a:lnTo>
                    <a:pt x="1070908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22" name="Google Shape;222;p11"/>
            <p:cNvSpPr/>
            <p:nvPr/>
          </p:nvSpPr>
          <p:spPr>
            <a:xfrm>
              <a:off x="4607290" y="1701607"/>
              <a:ext cx="919306" cy="920981"/>
            </a:xfrm>
            <a:custGeom>
              <a:rect b="b" l="l" r="r" t="t"/>
              <a:pathLst>
                <a:path extrusionOk="0" h="920981" w="919306">
                  <a:moveTo>
                    <a:pt x="0" y="0"/>
                  </a:moveTo>
                  <a:lnTo>
                    <a:pt x="919306" y="0"/>
                  </a:lnTo>
                  <a:lnTo>
                    <a:pt x="919306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23" name="Google Shape;223;p11"/>
            <p:cNvSpPr/>
            <p:nvPr/>
          </p:nvSpPr>
          <p:spPr>
            <a:xfrm>
              <a:off x="1675403" y="1701607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1" y="0"/>
                  </a:lnTo>
                  <a:lnTo>
                    <a:pt x="920981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24" name="Google Shape;224;p11"/>
            <p:cNvSpPr/>
            <p:nvPr/>
          </p:nvSpPr>
          <p:spPr>
            <a:xfrm>
              <a:off x="6718038" y="3419482"/>
              <a:ext cx="1009347" cy="796467"/>
            </a:xfrm>
            <a:custGeom>
              <a:rect b="b" l="l" r="r" t="t"/>
              <a:pathLst>
                <a:path extrusionOk="0" h="796467" w="1009347">
                  <a:moveTo>
                    <a:pt x="0" y="0"/>
                  </a:moveTo>
                  <a:lnTo>
                    <a:pt x="1009347" y="0"/>
                  </a:lnTo>
                  <a:lnTo>
                    <a:pt x="100934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25" name="Google Shape;225;p11"/>
            <p:cNvSpPr/>
            <p:nvPr/>
          </p:nvSpPr>
          <p:spPr>
            <a:xfrm>
              <a:off x="5170987" y="3456913"/>
              <a:ext cx="1040955" cy="626466"/>
            </a:xfrm>
            <a:custGeom>
              <a:rect b="b" l="l" r="r" t="t"/>
              <a:pathLst>
                <a:path extrusionOk="0" h="626466" w="1040955">
                  <a:moveTo>
                    <a:pt x="0" y="0"/>
                  </a:moveTo>
                  <a:lnTo>
                    <a:pt x="1040955" y="0"/>
                  </a:lnTo>
                  <a:lnTo>
                    <a:pt x="1040955" y="626466"/>
                  </a:lnTo>
                  <a:lnTo>
                    <a:pt x="0" y="62646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26" name="Google Shape;226;p11"/>
            <p:cNvSpPr/>
            <p:nvPr/>
          </p:nvSpPr>
          <p:spPr>
            <a:xfrm>
              <a:off x="2720093" y="3361217"/>
              <a:ext cx="856557" cy="912997"/>
            </a:xfrm>
            <a:custGeom>
              <a:rect b="b" l="l" r="r" t="t"/>
              <a:pathLst>
                <a:path extrusionOk="0" h="912997" w="856557">
                  <a:moveTo>
                    <a:pt x="0" y="0"/>
                  </a:moveTo>
                  <a:lnTo>
                    <a:pt x="856557" y="0"/>
                  </a:lnTo>
                  <a:lnTo>
                    <a:pt x="856557" y="912997"/>
                  </a:lnTo>
                  <a:lnTo>
                    <a:pt x="0" y="9129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27" name="Google Shape;227;p11"/>
            <p:cNvSpPr/>
            <p:nvPr/>
          </p:nvSpPr>
          <p:spPr>
            <a:xfrm>
              <a:off x="4082746" y="3371912"/>
              <a:ext cx="582145" cy="796467"/>
            </a:xfrm>
            <a:custGeom>
              <a:rect b="b" l="l" r="r" t="t"/>
              <a:pathLst>
                <a:path extrusionOk="0" h="796467" w="582145">
                  <a:moveTo>
                    <a:pt x="0" y="0"/>
                  </a:moveTo>
                  <a:lnTo>
                    <a:pt x="582145" y="0"/>
                  </a:lnTo>
                  <a:lnTo>
                    <a:pt x="582145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28" name="Google Shape;228;p11"/>
            <p:cNvSpPr/>
            <p:nvPr/>
          </p:nvSpPr>
          <p:spPr>
            <a:xfrm>
              <a:off x="1545732" y="3361217"/>
              <a:ext cx="665658" cy="912997"/>
            </a:xfrm>
            <a:custGeom>
              <a:rect b="b" l="l" r="r" t="t"/>
              <a:pathLst>
                <a:path extrusionOk="0" h="912997" w="665658">
                  <a:moveTo>
                    <a:pt x="0" y="0"/>
                  </a:moveTo>
                  <a:lnTo>
                    <a:pt x="665658" y="0"/>
                  </a:lnTo>
                  <a:lnTo>
                    <a:pt x="665658" y="912997"/>
                  </a:lnTo>
                  <a:lnTo>
                    <a:pt x="0" y="9129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29" name="Google Shape;229;p11"/>
            <p:cNvSpPr/>
            <p:nvPr/>
          </p:nvSpPr>
          <p:spPr>
            <a:xfrm>
              <a:off x="9541258" y="3419482"/>
              <a:ext cx="796467" cy="796467"/>
            </a:xfrm>
            <a:custGeom>
              <a:rect b="b" l="l" r="r" t="t"/>
              <a:pathLst>
                <a:path extrusionOk="0" h="796467" w="796467">
                  <a:moveTo>
                    <a:pt x="0" y="0"/>
                  </a:moveTo>
                  <a:lnTo>
                    <a:pt x="796467" y="0"/>
                  </a:lnTo>
                  <a:lnTo>
                    <a:pt x="79646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30" name="Google Shape;230;p11"/>
            <p:cNvSpPr/>
            <p:nvPr/>
          </p:nvSpPr>
          <p:spPr>
            <a:xfrm>
              <a:off x="8237392" y="3419482"/>
              <a:ext cx="796467" cy="796467"/>
            </a:xfrm>
            <a:custGeom>
              <a:rect b="b" l="l" r="r" t="t"/>
              <a:pathLst>
                <a:path extrusionOk="0" h="796467" w="796467">
                  <a:moveTo>
                    <a:pt x="0" y="0"/>
                  </a:moveTo>
                  <a:lnTo>
                    <a:pt x="796467" y="0"/>
                  </a:lnTo>
                  <a:lnTo>
                    <a:pt x="79646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31" name="Google Shape;231;p11"/>
            <p:cNvSpPr/>
            <p:nvPr/>
          </p:nvSpPr>
          <p:spPr>
            <a:xfrm>
              <a:off x="6684" y="3309656"/>
              <a:ext cx="1031648" cy="920981"/>
            </a:xfrm>
            <a:custGeom>
              <a:rect b="b" l="l" r="r" t="t"/>
              <a:pathLst>
                <a:path extrusionOk="0" h="920981" w="1031648">
                  <a:moveTo>
                    <a:pt x="0" y="0"/>
                  </a:moveTo>
                  <a:lnTo>
                    <a:pt x="1031649" y="0"/>
                  </a:lnTo>
                  <a:lnTo>
                    <a:pt x="1031649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32" name="Google Shape;232;p11"/>
            <p:cNvSpPr/>
            <p:nvPr/>
          </p:nvSpPr>
          <p:spPr>
            <a:xfrm>
              <a:off x="9345421" y="5124884"/>
              <a:ext cx="788465" cy="901571"/>
            </a:xfrm>
            <a:custGeom>
              <a:rect b="b" l="l" r="r" t="t"/>
              <a:pathLst>
                <a:path extrusionOk="0" h="901571" w="788465">
                  <a:moveTo>
                    <a:pt x="0" y="0"/>
                  </a:moveTo>
                  <a:lnTo>
                    <a:pt x="788465" y="0"/>
                  </a:lnTo>
                  <a:lnTo>
                    <a:pt x="788465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33" name="Google Shape;233;p11"/>
            <p:cNvSpPr/>
            <p:nvPr/>
          </p:nvSpPr>
          <p:spPr>
            <a:xfrm>
              <a:off x="7784637" y="5243432"/>
              <a:ext cx="949252" cy="664476"/>
            </a:xfrm>
            <a:custGeom>
              <a:rect b="b" l="l" r="r" t="t"/>
              <a:pathLst>
                <a:path extrusionOk="0" h="664476" w="949252">
                  <a:moveTo>
                    <a:pt x="0" y="0"/>
                  </a:moveTo>
                  <a:lnTo>
                    <a:pt x="949251" y="0"/>
                  </a:lnTo>
                  <a:lnTo>
                    <a:pt x="949251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34" name="Google Shape;234;p11"/>
            <p:cNvSpPr/>
            <p:nvPr/>
          </p:nvSpPr>
          <p:spPr>
            <a:xfrm>
              <a:off x="6352633" y="5243432"/>
              <a:ext cx="812137" cy="664476"/>
            </a:xfrm>
            <a:custGeom>
              <a:rect b="b" l="l" r="r" t="t"/>
              <a:pathLst>
                <a:path extrusionOk="0" h="664476" w="812137">
                  <a:moveTo>
                    <a:pt x="0" y="0"/>
                  </a:moveTo>
                  <a:lnTo>
                    <a:pt x="812138" y="0"/>
                  </a:lnTo>
                  <a:lnTo>
                    <a:pt x="812138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35" name="Google Shape;235;p11"/>
            <p:cNvSpPr/>
            <p:nvPr/>
          </p:nvSpPr>
          <p:spPr>
            <a:xfrm>
              <a:off x="4011028" y="5124884"/>
              <a:ext cx="454064" cy="901571"/>
            </a:xfrm>
            <a:custGeom>
              <a:rect b="b" l="l" r="r" t="t"/>
              <a:pathLst>
                <a:path extrusionOk="0" h="901571" w="454064">
                  <a:moveTo>
                    <a:pt x="0" y="0"/>
                  </a:moveTo>
                  <a:lnTo>
                    <a:pt x="454064" y="0"/>
                  </a:lnTo>
                  <a:lnTo>
                    <a:pt x="454064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36" name="Google Shape;236;p11"/>
            <p:cNvSpPr/>
            <p:nvPr/>
          </p:nvSpPr>
          <p:spPr>
            <a:xfrm>
              <a:off x="5076625" y="5243432"/>
              <a:ext cx="664476" cy="664476"/>
            </a:xfrm>
            <a:custGeom>
              <a:rect b="b" l="l" r="r" t="t"/>
              <a:pathLst>
                <a:path extrusionOk="0" h="664476" w="664476">
                  <a:moveTo>
                    <a:pt x="0" y="0"/>
                  </a:moveTo>
                  <a:lnTo>
                    <a:pt x="664476" y="0"/>
                  </a:lnTo>
                  <a:lnTo>
                    <a:pt x="664476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37" name="Google Shape;237;p11"/>
            <p:cNvSpPr/>
            <p:nvPr/>
          </p:nvSpPr>
          <p:spPr>
            <a:xfrm>
              <a:off x="0" y="5043901"/>
              <a:ext cx="572377" cy="1063538"/>
            </a:xfrm>
            <a:custGeom>
              <a:rect b="b" l="l" r="r" t="t"/>
              <a:pathLst>
                <a:path extrusionOk="0" h="1063538" w="572377">
                  <a:moveTo>
                    <a:pt x="0" y="0"/>
                  </a:moveTo>
                  <a:lnTo>
                    <a:pt x="572377" y="0"/>
                  </a:lnTo>
                  <a:lnTo>
                    <a:pt x="572377" y="1063538"/>
                  </a:lnTo>
                  <a:lnTo>
                    <a:pt x="0" y="10635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38" name="Google Shape;238;p11"/>
            <p:cNvSpPr/>
            <p:nvPr/>
          </p:nvSpPr>
          <p:spPr>
            <a:xfrm>
              <a:off x="1185576" y="5043901"/>
              <a:ext cx="823758" cy="1063538"/>
            </a:xfrm>
            <a:custGeom>
              <a:rect b="b" l="l" r="r" t="t"/>
              <a:pathLst>
                <a:path extrusionOk="0" h="1063538" w="823758">
                  <a:moveTo>
                    <a:pt x="0" y="0"/>
                  </a:moveTo>
                  <a:lnTo>
                    <a:pt x="823758" y="0"/>
                  </a:lnTo>
                  <a:lnTo>
                    <a:pt x="823758" y="1063538"/>
                  </a:lnTo>
                  <a:lnTo>
                    <a:pt x="0" y="10635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39" name="Google Shape;239;p11"/>
            <p:cNvSpPr/>
            <p:nvPr/>
          </p:nvSpPr>
          <p:spPr>
            <a:xfrm>
              <a:off x="2620866" y="5124884"/>
              <a:ext cx="778630" cy="901571"/>
            </a:xfrm>
            <a:custGeom>
              <a:rect b="b" l="l" r="r" t="t"/>
              <a:pathLst>
                <a:path extrusionOk="0" h="901571" w="778630">
                  <a:moveTo>
                    <a:pt x="0" y="0"/>
                  </a:moveTo>
                  <a:lnTo>
                    <a:pt x="778630" y="0"/>
                  </a:lnTo>
                  <a:lnTo>
                    <a:pt x="778630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240" name="Google Shape;240;p11"/>
          <p:cNvGrpSpPr/>
          <p:nvPr/>
        </p:nvGrpSpPr>
        <p:grpSpPr>
          <a:xfrm>
            <a:off x="1250340" y="8117731"/>
            <a:ext cx="694137" cy="710406"/>
            <a:chOff x="0" y="-19050"/>
            <a:chExt cx="812800" cy="831850"/>
          </a:xfrm>
        </p:grpSpPr>
        <p:sp>
          <p:nvSpPr>
            <p:cNvPr id="241" name="Google Shape;241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FDBA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3" name="Google Shape;243;p11"/>
          <p:cNvGrpSpPr/>
          <p:nvPr/>
        </p:nvGrpSpPr>
        <p:grpSpPr>
          <a:xfrm>
            <a:off x="2111039" y="8117731"/>
            <a:ext cx="694137" cy="710406"/>
            <a:chOff x="0" y="-19050"/>
            <a:chExt cx="812800" cy="831850"/>
          </a:xfrm>
        </p:grpSpPr>
        <p:sp>
          <p:nvSpPr>
            <p:cNvPr id="244" name="Google Shape;244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EBC7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6" name="Google Shape;246;p11"/>
          <p:cNvSpPr txBox="1"/>
          <p:nvPr/>
        </p:nvSpPr>
        <p:spPr>
          <a:xfrm>
            <a:off x="1250340" y="8969937"/>
            <a:ext cx="694137" cy="1203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5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#FFDBA1</a:t>
            </a:r>
            <a:endParaRPr/>
          </a:p>
        </p:txBody>
      </p:sp>
      <p:sp>
        <p:nvSpPr>
          <p:cNvPr id="247" name="Google Shape;247;p11"/>
          <p:cNvSpPr txBox="1"/>
          <p:nvPr/>
        </p:nvSpPr>
        <p:spPr>
          <a:xfrm>
            <a:off x="2111039" y="8969937"/>
            <a:ext cx="694137" cy="1203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5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#FEBC70</a:t>
            </a:r>
            <a:endParaRPr/>
          </a:p>
        </p:txBody>
      </p:sp>
      <p:grpSp>
        <p:nvGrpSpPr>
          <p:cNvPr id="248" name="Google Shape;248;p11"/>
          <p:cNvGrpSpPr/>
          <p:nvPr/>
        </p:nvGrpSpPr>
        <p:grpSpPr>
          <a:xfrm>
            <a:off x="2975314" y="8117731"/>
            <a:ext cx="694137" cy="710406"/>
            <a:chOff x="0" y="-19050"/>
            <a:chExt cx="812800" cy="831850"/>
          </a:xfrm>
        </p:grpSpPr>
        <p:sp>
          <p:nvSpPr>
            <p:cNvPr id="249" name="Google Shape;249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C8F5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1" name="Google Shape;251;p11"/>
          <p:cNvGrpSpPr/>
          <p:nvPr/>
        </p:nvGrpSpPr>
        <p:grpSpPr>
          <a:xfrm>
            <a:off x="3836012" y="8117731"/>
            <a:ext cx="694137" cy="710406"/>
            <a:chOff x="0" y="-19050"/>
            <a:chExt cx="812800" cy="831850"/>
          </a:xfrm>
        </p:grpSpPr>
        <p:sp>
          <p:nvSpPr>
            <p:cNvPr id="252" name="Google Shape;252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E676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4" name="Google Shape;254;p11"/>
          <p:cNvSpPr txBox="1"/>
          <p:nvPr/>
        </p:nvSpPr>
        <p:spPr>
          <a:xfrm>
            <a:off x="2975314" y="8969937"/>
            <a:ext cx="694137" cy="1203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5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#FC8F53</a:t>
            </a:r>
            <a:endParaRPr/>
          </a:p>
        </p:txBody>
      </p:sp>
      <p:sp>
        <p:nvSpPr>
          <p:cNvPr id="255" name="Google Shape;255;p11"/>
          <p:cNvSpPr txBox="1"/>
          <p:nvPr/>
        </p:nvSpPr>
        <p:spPr>
          <a:xfrm>
            <a:off x="3836012" y="8969937"/>
            <a:ext cx="694137" cy="1203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5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#FE676E</a:t>
            </a:r>
            <a:endParaRPr/>
          </a:p>
        </p:txBody>
      </p:sp>
      <p:grpSp>
        <p:nvGrpSpPr>
          <p:cNvPr id="256" name="Google Shape;256;p11"/>
          <p:cNvGrpSpPr/>
          <p:nvPr/>
        </p:nvGrpSpPr>
        <p:grpSpPr>
          <a:xfrm>
            <a:off x="4701599" y="8117731"/>
            <a:ext cx="694137" cy="710406"/>
            <a:chOff x="0" y="-19050"/>
            <a:chExt cx="812800" cy="831850"/>
          </a:xfrm>
        </p:grpSpPr>
        <p:sp>
          <p:nvSpPr>
            <p:cNvPr id="257" name="Google Shape;257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C738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9" name="Google Shape;259;p11"/>
          <p:cNvSpPr txBox="1"/>
          <p:nvPr/>
        </p:nvSpPr>
        <p:spPr>
          <a:xfrm>
            <a:off x="4701599" y="8969937"/>
            <a:ext cx="694137" cy="1203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5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#C73866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2"/>
          <p:cNvSpPr txBox="1"/>
          <p:nvPr/>
        </p:nvSpPr>
        <p:spPr>
          <a:xfrm>
            <a:off x="3377480" y="2605456"/>
            <a:ext cx="11533039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265" name="Google Shape;265;p12"/>
          <p:cNvSpPr txBox="1"/>
          <p:nvPr/>
        </p:nvSpPr>
        <p:spPr>
          <a:xfrm>
            <a:off x="7108732" y="8257423"/>
            <a:ext cx="4070535" cy="4215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7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266" name="Google Shape;266;p12"/>
          <p:cNvSpPr txBox="1"/>
          <p:nvPr/>
        </p:nvSpPr>
        <p:spPr>
          <a:xfrm>
            <a:off x="4210005" y="5279512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267" name="Google Shape;267;p12"/>
          <p:cNvSpPr txBox="1"/>
          <p:nvPr/>
        </p:nvSpPr>
        <p:spPr>
          <a:xfrm>
            <a:off x="4210005" y="7014728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268" name="Google Shape;268;p12"/>
          <p:cNvSpPr txBox="1"/>
          <p:nvPr/>
        </p:nvSpPr>
        <p:spPr>
          <a:xfrm>
            <a:off x="5469973" y="1703314"/>
            <a:ext cx="7348055" cy="773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269" name="Google Shape;269;p12"/>
          <p:cNvSpPr txBox="1"/>
          <p:nvPr/>
        </p:nvSpPr>
        <p:spPr>
          <a:xfrm>
            <a:off x="6110027" y="6282261"/>
            <a:ext cx="6067945" cy="6181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71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pic>
        <p:nvPicPr>
          <p:cNvPr id="270" name="Google Shape;270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1800" y="3872846"/>
            <a:ext cx="4824400" cy="120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