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</p:sldIdLst>
  <p:sldSz cy="10287000" cx="18288000"/>
  <p:notesSz cx="6858000" cy="9144000"/>
  <p:embeddedFontLst>
    <p:embeddedFont>
      <p:font typeface="Montserrat"/>
      <p:bold r:id="rId12"/>
      <p:boldItalic r:id="rId13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font" Target="fonts/Montserrat-boldItalic.fntdata"/><Relationship Id="rId12" Type="http://schemas.openxmlformats.org/officeDocument/2006/relationships/font" Target="fonts/Montserrat-bold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5" name="Google Shape;105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3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5" name="Google Shape;145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8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Google Shape;199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0" name="Google Shape;200;p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9" name="Shape 2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" name="Google Shape;240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1" name="Google Shape;241;p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27" name="Shape 3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8" name="Google Shape;328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29" name="Google Shape;329;p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2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" name="Google Shape;14;p2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1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1"/>
          <p:cNvSpPr txBox="1"/>
          <p:nvPr>
            <p:ph idx="1" type="body"/>
          </p:nvPr>
        </p:nvSpPr>
        <p:spPr>
          <a:xfrm rot="5400000">
            <a:off x="2309019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11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1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1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2"/>
          <p:cNvSpPr txBox="1"/>
          <p:nvPr>
            <p:ph type="title"/>
          </p:nvPr>
        </p:nvSpPr>
        <p:spPr>
          <a:xfrm rot="5400000">
            <a:off x="4732338" y="2171701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2"/>
          <p:cNvSpPr txBox="1"/>
          <p:nvPr>
            <p:ph idx="1" type="body"/>
          </p:nvPr>
        </p:nvSpPr>
        <p:spPr>
          <a:xfrm rot="5400000">
            <a:off x="541338" y="190500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12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2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2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 txBox="1"/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3"/>
          <p:cNvSpPr txBox="1"/>
          <p:nvPr>
            <p:ph idx="1" type="subTitle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8" name="Google Shape;18;p3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3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3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4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4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4" name="Google Shape;24;p4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4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4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5"/>
          <p:cNvSpPr txBox="1"/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b="1" sz="4000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5"/>
          <p:cNvSpPr txBox="1"/>
          <p:nvPr>
            <p:ph idx="1" type="body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indent="-228600" lvl="1" marL="9144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0" name="Google Shape;30;p5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5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5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6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6"/>
          <p:cNvSpPr txBox="1"/>
          <p:nvPr>
            <p:ph idx="1" type="body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6" name="Google Shape;36;p6"/>
          <p:cNvSpPr txBox="1"/>
          <p:nvPr>
            <p:ph idx="2" type="body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7" name="Google Shape;37;p6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6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6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7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7"/>
          <p:cNvSpPr txBox="1"/>
          <p:nvPr>
            <p:ph idx="1" type="body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3" name="Google Shape;43;p7"/>
          <p:cNvSpPr txBox="1"/>
          <p:nvPr>
            <p:ph idx="2" type="body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4" name="Google Shape;44;p7"/>
          <p:cNvSpPr txBox="1"/>
          <p:nvPr>
            <p:ph idx="3" type="body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5" name="Google Shape;45;p7"/>
          <p:cNvSpPr txBox="1"/>
          <p:nvPr>
            <p:ph idx="4" type="body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6" name="Google Shape;46;p7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7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7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8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8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8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8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9"/>
          <p:cNvSpPr txBox="1"/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9"/>
          <p:cNvSpPr txBox="1"/>
          <p:nvPr>
            <p:ph idx="1" type="body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indent="-381000" lvl="2" marL="1371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indent="-355600" lvl="4" marL="22860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indent="-355600" lvl="5" marL="27432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9"/>
          <p:cNvSpPr txBox="1"/>
          <p:nvPr>
            <p:ph idx="2" type="body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58" name="Google Shape;58;p9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9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9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0"/>
          <p:cNvSpPr txBox="1"/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0"/>
          <p:cNvSpPr/>
          <p:nvPr>
            <p:ph idx="2" type="pic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0"/>
          <p:cNvSpPr txBox="1"/>
          <p:nvPr>
            <p:ph idx="1" type="body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65" name="Google Shape;65;p10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0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0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1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1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Relationship Id="rId4" Type="http://schemas.openxmlformats.org/officeDocument/2006/relationships/image" Target="../media/image4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40" Type="http://schemas.openxmlformats.org/officeDocument/2006/relationships/image" Target="../media/image39.png"/><Relationship Id="rId20" Type="http://schemas.openxmlformats.org/officeDocument/2006/relationships/image" Target="../media/image8.png"/><Relationship Id="rId41" Type="http://schemas.openxmlformats.org/officeDocument/2006/relationships/image" Target="../media/image42.png"/><Relationship Id="rId22" Type="http://schemas.openxmlformats.org/officeDocument/2006/relationships/image" Target="../media/image25.png"/><Relationship Id="rId21" Type="http://schemas.openxmlformats.org/officeDocument/2006/relationships/image" Target="../media/image20.png"/><Relationship Id="rId24" Type="http://schemas.openxmlformats.org/officeDocument/2006/relationships/image" Target="../media/image22.png"/><Relationship Id="rId23" Type="http://schemas.openxmlformats.org/officeDocument/2006/relationships/image" Target="../media/image21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2.png"/><Relationship Id="rId4" Type="http://schemas.openxmlformats.org/officeDocument/2006/relationships/image" Target="../media/image17.png"/><Relationship Id="rId9" Type="http://schemas.openxmlformats.org/officeDocument/2006/relationships/image" Target="../media/image30.png"/><Relationship Id="rId26" Type="http://schemas.openxmlformats.org/officeDocument/2006/relationships/image" Target="../media/image24.png"/><Relationship Id="rId25" Type="http://schemas.openxmlformats.org/officeDocument/2006/relationships/image" Target="../media/image40.png"/><Relationship Id="rId28" Type="http://schemas.openxmlformats.org/officeDocument/2006/relationships/image" Target="../media/image23.png"/><Relationship Id="rId27" Type="http://schemas.openxmlformats.org/officeDocument/2006/relationships/image" Target="../media/image27.png"/><Relationship Id="rId5" Type="http://schemas.openxmlformats.org/officeDocument/2006/relationships/image" Target="../media/image5.png"/><Relationship Id="rId6" Type="http://schemas.openxmlformats.org/officeDocument/2006/relationships/image" Target="../media/image7.png"/><Relationship Id="rId29" Type="http://schemas.openxmlformats.org/officeDocument/2006/relationships/image" Target="../media/image33.png"/><Relationship Id="rId7" Type="http://schemas.openxmlformats.org/officeDocument/2006/relationships/image" Target="../media/image6.png"/><Relationship Id="rId8" Type="http://schemas.openxmlformats.org/officeDocument/2006/relationships/image" Target="../media/image3.png"/><Relationship Id="rId31" Type="http://schemas.openxmlformats.org/officeDocument/2006/relationships/image" Target="../media/image26.png"/><Relationship Id="rId30" Type="http://schemas.openxmlformats.org/officeDocument/2006/relationships/image" Target="../media/image31.png"/><Relationship Id="rId11" Type="http://schemas.openxmlformats.org/officeDocument/2006/relationships/image" Target="../media/image10.png"/><Relationship Id="rId33" Type="http://schemas.openxmlformats.org/officeDocument/2006/relationships/image" Target="../media/image35.png"/><Relationship Id="rId10" Type="http://schemas.openxmlformats.org/officeDocument/2006/relationships/image" Target="../media/image15.png"/><Relationship Id="rId32" Type="http://schemas.openxmlformats.org/officeDocument/2006/relationships/image" Target="../media/image36.png"/><Relationship Id="rId13" Type="http://schemas.openxmlformats.org/officeDocument/2006/relationships/image" Target="../media/image13.png"/><Relationship Id="rId35" Type="http://schemas.openxmlformats.org/officeDocument/2006/relationships/image" Target="../media/image28.png"/><Relationship Id="rId12" Type="http://schemas.openxmlformats.org/officeDocument/2006/relationships/image" Target="../media/image16.png"/><Relationship Id="rId34" Type="http://schemas.openxmlformats.org/officeDocument/2006/relationships/image" Target="../media/image32.png"/><Relationship Id="rId15" Type="http://schemas.openxmlformats.org/officeDocument/2006/relationships/image" Target="../media/image18.png"/><Relationship Id="rId37" Type="http://schemas.openxmlformats.org/officeDocument/2006/relationships/image" Target="../media/image37.png"/><Relationship Id="rId14" Type="http://schemas.openxmlformats.org/officeDocument/2006/relationships/image" Target="../media/image9.png"/><Relationship Id="rId36" Type="http://schemas.openxmlformats.org/officeDocument/2006/relationships/image" Target="../media/image38.png"/><Relationship Id="rId17" Type="http://schemas.openxmlformats.org/officeDocument/2006/relationships/image" Target="../media/image4.png"/><Relationship Id="rId39" Type="http://schemas.openxmlformats.org/officeDocument/2006/relationships/image" Target="../media/image29.png"/><Relationship Id="rId16" Type="http://schemas.openxmlformats.org/officeDocument/2006/relationships/image" Target="../media/image19.png"/><Relationship Id="rId38" Type="http://schemas.openxmlformats.org/officeDocument/2006/relationships/image" Target="../media/image34.png"/><Relationship Id="rId19" Type="http://schemas.openxmlformats.org/officeDocument/2006/relationships/image" Target="../media/image11.png"/><Relationship Id="rId18" Type="http://schemas.openxmlformats.org/officeDocument/2006/relationships/image" Target="../media/image14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43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3"/>
          <p:cNvSpPr/>
          <p:nvPr/>
        </p:nvSpPr>
        <p:spPr>
          <a:xfrm>
            <a:off x="10031552" y="2125626"/>
            <a:ext cx="6051674" cy="6051674"/>
          </a:xfrm>
          <a:custGeom>
            <a:rect b="b" l="l" r="r" t="t"/>
            <a:pathLst>
              <a:path extrusionOk="0" h="6051674" w="6051674">
                <a:moveTo>
                  <a:pt x="0" y="0"/>
                </a:moveTo>
                <a:lnTo>
                  <a:pt x="6051673" y="0"/>
                </a:lnTo>
                <a:lnTo>
                  <a:pt x="6051673" y="6051674"/>
                </a:lnTo>
                <a:lnTo>
                  <a:pt x="0" y="6051674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85" name="Google Shape;85;p13"/>
          <p:cNvSpPr txBox="1"/>
          <p:nvPr/>
        </p:nvSpPr>
        <p:spPr>
          <a:xfrm>
            <a:off x="10399119" y="4011225"/>
            <a:ext cx="5316600" cy="22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4500" u="none" cap="none" strike="noStrike">
                <a:solidFill>
                  <a:srgbClr val="004AAD"/>
                </a:solidFill>
                <a:latin typeface="Montserrat"/>
                <a:ea typeface="Montserrat"/>
                <a:cs typeface="Montserrat"/>
                <a:sym typeface="Montserrat"/>
              </a:rPr>
              <a:t>LIST</a:t>
            </a:r>
            <a:endParaRPr sz="900"/>
          </a:p>
          <a:p>
            <a:pPr indent="0" lvl="0" marL="0" marR="0" rtl="0"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4500" u="none" cap="none" strike="noStrike">
                <a:solidFill>
                  <a:srgbClr val="004AAD"/>
                </a:solidFill>
                <a:latin typeface="Montserrat"/>
                <a:ea typeface="Montserrat"/>
                <a:cs typeface="Montserrat"/>
                <a:sym typeface="Montserrat"/>
              </a:rPr>
              <a:t>SMARTART</a:t>
            </a:r>
            <a:endParaRPr sz="900"/>
          </a:p>
          <a:p>
            <a:pPr indent="0" lvl="0" marL="0" marR="0" rtl="0"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4500" u="none" cap="none" strike="noStrike">
                <a:solidFill>
                  <a:srgbClr val="004AAD"/>
                </a:solidFill>
                <a:latin typeface="Montserrat"/>
                <a:ea typeface="Montserrat"/>
                <a:cs typeface="Montserrat"/>
                <a:sym typeface="Montserrat"/>
              </a:rPr>
              <a:t>INFOGRAPHIC</a:t>
            </a:r>
            <a:endParaRPr sz="900"/>
          </a:p>
        </p:txBody>
      </p:sp>
      <p:pic>
        <p:nvPicPr>
          <p:cNvPr id="86" name="Google Shape;86;p13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7985027" y="376459"/>
            <a:ext cx="10144724" cy="9727233"/>
          </a:xfrm>
          <a:prstGeom prst="rect">
            <a:avLst/>
          </a:prstGeom>
          <a:noFill/>
          <a:ln>
            <a:noFill/>
          </a:ln>
        </p:spPr>
      </p:pic>
      <p:sp>
        <p:nvSpPr>
          <p:cNvPr id="87" name="Google Shape;87;p13"/>
          <p:cNvSpPr/>
          <p:nvPr/>
        </p:nvSpPr>
        <p:spPr>
          <a:xfrm>
            <a:off x="10031552" y="2125626"/>
            <a:ext cx="6051674" cy="6051674"/>
          </a:xfrm>
          <a:custGeom>
            <a:rect b="b" l="l" r="r" t="t"/>
            <a:pathLst>
              <a:path extrusionOk="0" h="6051674" w="6051674">
                <a:moveTo>
                  <a:pt x="0" y="0"/>
                </a:moveTo>
                <a:lnTo>
                  <a:pt x="6051673" y="0"/>
                </a:lnTo>
                <a:lnTo>
                  <a:pt x="6051673" y="6051674"/>
                </a:lnTo>
                <a:lnTo>
                  <a:pt x="0" y="6051674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88" name="Google Shape;88;p13"/>
          <p:cNvSpPr/>
          <p:nvPr/>
        </p:nvSpPr>
        <p:spPr>
          <a:xfrm>
            <a:off x="1028700" y="1036663"/>
            <a:ext cx="5646900" cy="1035900"/>
          </a:xfrm>
          <a:prstGeom prst="rect">
            <a:avLst/>
          </a:prstGeom>
          <a:gradFill>
            <a:gsLst>
              <a:gs pos="0">
                <a:srgbClr val="7F0013"/>
              </a:gs>
              <a:gs pos="100000">
                <a:srgbClr val="C10609"/>
              </a:gs>
            </a:gsLst>
            <a:lin ang="0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9" name="Google Shape;89;p13"/>
          <p:cNvSpPr txBox="1"/>
          <p:nvPr/>
        </p:nvSpPr>
        <p:spPr>
          <a:xfrm>
            <a:off x="1484762" y="1328520"/>
            <a:ext cx="3493500" cy="361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4002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346" u="none" cap="none" strike="noStrike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  <a:t>LIST 1</a:t>
            </a:r>
            <a:endParaRPr/>
          </a:p>
        </p:txBody>
      </p:sp>
      <p:sp>
        <p:nvSpPr>
          <p:cNvPr id="90" name="Google Shape;90;p13"/>
          <p:cNvSpPr/>
          <p:nvPr/>
        </p:nvSpPr>
        <p:spPr>
          <a:xfrm>
            <a:off x="1028700" y="8412362"/>
            <a:ext cx="5646900" cy="1035900"/>
          </a:xfrm>
          <a:prstGeom prst="rect">
            <a:avLst/>
          </a:prstGeom>
          <a:gradFill>
            <a:gsLst>
              <a:gs pos="0">
                <a:srgbClr val="6804B3"/>
              </a:gs>
              <a:gs pos="100000">
                <a:srgbClr val="7454FF"/>
              </a:gs>
            </a:gsLst>
            <a:lin ang="0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1" name="Google Shape;91;p13"/>
          <p:cNvSpPr/>
          <p:nvPr/>
        </p:nvSpPr>
        <p:spPr>
          <a:xfrm>
            <a:off x="1028700" y="2265946"/>
            <a:ext cx="5646900" cy="1035900"/>
          </a:xfrm>
          <a:prstGeom prst="rect">
            <a:avLst/>
          </a:prstGeom>
          <a:gradFill>
            <a:gsLst>
              <a:gs pos="0">
                <a:srgbClr val="D74100"/>
              </a:gs>
              <a:gs pos="100000">
                <a:srgbClr val="FF8F3E"/>
              </a:gs>
            </a:gsLst>
            <a:lin ang="0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2" name="Google Shape;92;p13"/>
          <p:cNvSpPr/>
          <p:nvPr/>
        </p:nvSpPr>
        <p:spPr>
          <a:xfrm>
            <a:off x="1028700" y="3495229"/>
            <a:ext cx="5646900" cy="1035900"/>
          </a:xfrm>
          <a:prstGeom prst="rect">
            <a:avLst/>
          </a:prstGeom>
          <a:gradFill>
            <a:gsLst>
              <a:gs pos="0">
                <a:srgbClr val="FFAA01"/>
              </a:gs>
              <a:gs pos="100000">
                <a:srgbClr val="FFDB01"/>
              </a:gs>
            </a:gsLst>
            <a:lin ang="0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3" name="Google Shape;93;p13"/>
          <p:cNvSpPr/>
          <p:nvPr/>
        </p:nvSpPr>
        <p:spPr>
          <a:xfrm>
            <a:off x="1028700" y="4724512"/>
            <a:ext cx="5646900" cy="1035900"/>
          </a:xfrm>
          <a:prstGeom prst="rect">
            <a:avLst/>
          </a:prstGeom>
          <a:gradFill>
            <a:gsLst>
              <a:gs pos="0">
                <a:srgbClr val="007545"/>
              </a:gs>
              <a:gs pos="100000">
                <a:srgbClr val="06B673"/>
              </a:gs>
            </a:gsLst>
            <a:lin ang="0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4" name="Google Shape;94;p13"/>
          <p:cNvSpPr/>
          <p:nvPr/>
        </p:nvSpPr>
        <p:spPr>
          <a:xfrm>
            <a:off x="1028700" y="5953795"/>
            <a:ext cx="5646900" cy="1035900"/>
          </a:xfrm>
          <a:prstGeom prst="rect">
            <a:avLst/>
          </a:prstGeom>
          <a:gradFill>
            <a:gsLst>
              <a:gs pos="0">
                <a:srgbClr val="010978"/>
              </a:gs>
              <a:gs pos="100000">
                <a:srgbClr val="009DFF"/>
              </a:gs>
            </a:gsLst>
            <a:lin ang="0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5" name="Google Shape;95;p13"/>
          <p:cNvSpPr/>
          <p:nvPr/>
        </p:nvSpPr>
        <p:spPr>
          <a:xfrm>
            <a:off x="1028700" y="7183079"/>
            <a:ext cx="5646900" cy="1035900"/>
          </a:xfrm>
          <a:prstGeom prst="rect">
            <a:avLst/>
          </a:prstGeom>
          <a:gradFill>
            <a:gsLst>
              <a:gs pos="0">
                <a:srgbClr val="2D0E6E"/>
              </a:gs>
              <a:gs pos="100000">
                <a:srgbClr val="3A3BC0"/>
              </a:gs>
            </a:gsLst>
            <a:lin ang="0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6" name="Google Shape;96;p13"/>
          <p:cNvSpPr txBox="1"/>
          <p:nvPr/>
        </p:nvSpPr>
        <p:spPr>
          <a:xfrm>
            <a:off x="1484762" y="2557804"/>
            <a:ext cx="3493500" cy="361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4002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346" u="none" cap="none" strike="noStrike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  <a:t>LIST 2</a:t>
            </a:r>
            <a:endParaRPr/>
          </a:p>
        </p:txBody>
      </p:sp>
      <p:sp>
        <p:nvSpPr>
          <p:cNvPr id="97" name="Google Shape;97;p13"/>
          <p:cNvSpPr txBox="1"/>
          <p:nvPr/>
        </p:nvSpPr>
        <p:spPr>
          <a:xfrm>
            <a:off x="1484762" y="3787087"/>
            <a:ext cx="3493500" cy="361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4002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346" u="none" cap="none" strike="noStrike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  <a:t>LIST 3</a:t>
            </a:r>
            <a:endParaRPr/>
          </a:p>
        </p:txBody>
      </p:sp>
      <p:sp>
        <p:nvSpPr>
          <p:cNvPr id="98" name="Google Shape;98;p13"/>
          <p:cNvSpPr txBox="1"/>
          <p:nvPr/>
        </p:nvSpPr>
        <p:spPr>
          <a:xfrm>
            <a:off x="1484762" y="5016370"/>
            <a:ext cx="3493500" cy="361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4002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346" u="none" cap="none" strike="noStrike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  <a:t>LIST 4</a:t>
            </a:r>
            <a:endParaRPr/>
          </a:p>
        </p:txBody>
      </p:sp>
      <p:sp>
        <p:nvSpPr>
          <p:cNvPr id="99" name="Google Shape;99;p13"/>
          <p:cNvSpPr txBox="1"/>
          <p:nvPr/>
        </p:nvSpPr>
        <p:spPr>
          <a:xfrm>
            <a:off x="1484762" y="6245653"/>
            <a:ext cx="3493500" cy="361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4002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346" u="none" cap="none" strike="noStrike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  <a:t>LIST 5</a:t>
            </a:r>
            <a:endParaRPr/>
          </a:p>
        </p:txBody>
      </p:sp>
      <p:sp>
        <p:nvSpPr>
          <p:cNvPr id="100" name="Google Shape;100;p13"/>
          <p:cNvSpPr txBox="1"/>
          <p:nvPr/>
        </p:nvSpPr>
        <p:spPr>
          <a:xfrm>
            <a:off x="1484762" y="7474936"/>
            <a:ext cx="3493500" cy="361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4002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346" u="none" cap="none" strike="noStrike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  <a:t>LIST 6</a:t>
            </a:r>
            <a:endParaRPr/>
          </a:p>
        </p:txBody>
      </p:sp>
      <p:sp>
        <p:nvSpPr>
          <p:cNvPr id="101" name="Google Shape;101;p13"/>
          <p:cNvSpPr txBox="1"/>
          <p:nvPr/>
        </p:nvSpPr>
        <p:spPr>
          <a:xfrm>
            <a:off x="1484762" y="8704219"/>
            <a:ext cx="3493500" cy="361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4002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346" u="none" cap="none" strike="noStrike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  <a:t>LIST 7</a:t>
            </a:r>
            <a:endParaRPr/>
          </a:p>
        </p:txBody>
      </p:sp>
      <p:sp>
        <p:nvSpPr>
          <p:cNvPr id="102" name="Google Shape;102;p13"/>
          <p:cNvSpPr txBox="1"/>
          <p:nvPr/>
        </p:nvSpPr>
        <p:spPr>
          <a:xfrm>
            <a:off x="10399119" y="4011225"/>
            <a:ext cx="5316600" cy="2078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4500" u="none" cap="none" strike="noStrike">
                <a:solidFill>
                  <a:srgbClr val="004AAD"/>
                </a:solidFill>
                <a:latin typeface="Montserrat"/>
                <a:ea typeface="Montserrat"/>
                <a:cs typeface="Montserrat"/>
                <a:sym typeface="Montserrat"/>
              </a:rPr>
              <a:t>LIST</a:t>
            </a:r>
            <a:endParaRPr sz="4500"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4500" u="none" cap="none" strike="noStrike">
                <a:solidFill>
                  <a:srgbClr val="004AAD"/>
                </a:solidFill>
                <a:latin typeface="Montserrat"/>
                <a:ea typeface="Montserrat"/>
                <a:cs typeface="Montserrat"/>
                <a:sym typeface="Montserrat"/>
              </a:rPr>
              <a:t>SMARTART</a:t>
            </a:r>
            <a:endParaRPr sz="4500"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4500" u="none" cap="none" strike="noStrike">
                <a:solidFill>
                  <a:srgbClr val="004AAD"/>
                </a:solidFill>
                <a:latin typeface="Montserrat"/>
                <a:ea typeface="Montserrat"/>
                <a:cs typeface="Montserrat"/>
                <a:sym typeface="Montserrat"/>
              </a:rPr>
              <a:t>INFOGRAPHIC</a:t>
            </a:r>
            <a:endParaRPr sz="45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7" name="Google Shape;107;p14"/>
          <p:cNvGrpSpPr/>
          <p:nvPr/>
        </p:nvGrpSpPr>
        <p:grpSpPr>
          <a:xfrm>
            <a:off x="7122050" y="972022"/>
            <a:ext cx="10137250" cy="1644902"/>
            <a:chOff x="0" y="0"/>
            <a:chExt cx="2669893" cy="433225"/>
          </a:xfrm>
        </p:grpSpPr>
        <p:sp>
          <p:nvSpPr>
            <p:cNvPr id="108" name="Google Shape;108;p14"/>
            <p:cNvSpPr/>
            <p:nvPr/>
          </p:nvSpPr>
          <p:spPr>
            <a:xfrm>
              <a:off x="0" y="0"/>
              <a:ext cx="2669893" cy="433225"/>
            </a:xfrm>
            <a:custGeom>
              <a:rect b="b" l="l" r="r" t="t"/>
              <a:pathLst>
                <a:path extrusionOk="0" h="433225" w="2669893">
                  <a:moveTo>
                    <a:pt x="0" y="0"/>
                  </a:moveTo>
                  <a:lnTo>
                    <a:pt x="2669893" y="0"/>
                  </a:lnTo>
                  <a:lnTo>
                    <a:pt x="2669893" y="433225"/>
                  </a:lnTo>
                  <a:lnTo>
                    <a:pt x="0" y="433225"/>
                  </a:lnTo>
                  <a:close/>
                </a:path>
              </a:pathLst>
            </a:custGeom>
            <a:gradFill>
              <a:gsLst>
                <a:gs pos="0">
                  <a:srgbClr val="7F0013"/>
                </a:gs>
                <a:gs pos="100000">
                  <a:srgbClr val="C10609"/>
                </a:gs>
              </a:gsLst>
              <a:lin ang="0" scaled="0"/>
            </a:gradFill>
            <a:ln>
              <a:noFill/>
            </a:ln>
          </p:spPr>
        </p:sp>
        <p:sp>
          <p:nvSpPr>
            <p:cNvPr id="109" name="Google Shape;109;p14"/>
            <p:cNvSpPr txBox="1"/>
            <p:nvPr/>
          </p:nvSpPr>
          <p:spPr>
            <a:xfrm>
              <a:off x="0" y="0"/>
              <a:ext cx="2669893" cy="43322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254000" lIns="254000" spcFirstLastPara="1" rIns="254000" wrap="square" tIns="254000">
              <a:noAutofit/>
            </a:bodyPr>
            <a:lstStyle/>
            <a:p>
              <a:pPr indent="0" lvl="0" marL="0" marR="0" rtl="0" algn="l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US" sz="2600" u="none" cap="none" strike="noStrike">
                  <a:solidFill>
                    <a:srgbClr val="FFFFFF"/>
                  </a:solidFill>
                  <a:latin typeface="Montserrat"/>
                  <a:ea typeface="Montserrat"/>
                  <a:cs typeface="Montserrat"/>
                  <a:sym typeface="Montserrat"/>
                </a:rPr>
                <a:t>             LIST 1</a:t>
              </a:r>
              <a:endParaRPr/>
            </a:p>
          </p:txBody>
        </p:sp>
      </p:grpSp>
      <p:grpSp>
        <p:nvGrpSpPr>
          <p:cNvPr id="110" name="Google Shape;110;p14"/>
          <p:cNvGrpSpPr/>
          <p:nvPr/>
        </p:nvGrpSpPr>
        <p:grpSpPr>
          <a:xfrm>
            <a:off x="7545175" y="1482025"/>
            <a:ext cx="588163" cy="624897"/>
            <a:chOff x="0" y="0"/>
            <a:chExt cx="765020" cy="812800"/>
          </a:xfrm>
        </p:grpSpPr>
        <p:sp>
          <p:nvSpPr>
            <p:cNvPr id="111" name="Google Shape;111;p14"/>
            <p:cNvSpPr/>
            <p:nvPr/>
          </p:nvSpPr>
          <p:spPr>
            <a:xfrm>
              <a:off x="0" y="0"/>
              <a:ext cx="765020" cy="812800"/>
            </a:xfrm>
            <a:custGeom>
              <a:rect b="b" l="l" r="r" t="t"/>
              <a:pathLst>
                <a:path extrusionOk="0" h="812800" w="765020">
                  <a:moveTo>
                    <a:pt x="382510" y="0"/>
                  </a:moveTo>
                  <a:cubicBezTo>
                    <a:pt x="171256" y="0"/>
                    <a:pt x="0" y="181951"/>
                    <a:pt x="0" y="406400"/>
                  </a:cubicBezTo>
                  <a:cubicBezTo>
                    <a:pt x="0" y="630849"/>
                    <a:pt x="171256" y="812800"/>
                    <a:pt x="382510" y="812800"/>
                  </a:cubicBezTo>
                  <a:cubicBezTo>
                    <a:pt x="593765" y="812800"/>
                    <a:pt x="765020" y="630849"/>
                    <a:pt x="765020" y="406400"/>
                  </a:cubicBezTo>
                  <a:cubicBezTo>
                    <a:pt x="765020" y="181951"/>
                    <a:pt x="593765" y="0"/>
                    <a:pt x="38251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2" name="Google Shape;112;p14"/>
            <p:cNvSpPr txBox="1"/>
            <p:nvPr/>
          </p:nvSpPr>
          <p:spPr>
            <a:xfrm>
              <a:off x="71721" y="38100"/>
              <a:ext cx="621579" cy="698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14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US" sz="2000" u="none" cap="none" strike="noStrike">
                  <a:solidFill>
                    <a:srgbClr val="B3030B"/>
                  </a:solidFill>
                  <a:latin typeface="Montserrat"/>
                  <a:ea typeface="Montserrat"/>
                  <a:cs typeface="Montserrat"/>
                  <a:sym typeface="Montserrat"/>
                </a:rPr>
                <a:t>1</a:t>
              </a:r>
              <a:endParaRPr/>
            </a:p>
          </p:txBody>
        </p:sp>
      </p:grpSp>
      <p:grpSp>
        <p:nvGrpSpPr>
          <p:cNvPr id="113" name="Google Shape;113;p14"/>
          <p:cNvGrpSpPr/>
          <p:nvPr/>
        </p:nvGrpSpPr>
        <p:grpSpPr>
          <a:xfrm>
            <a:off x="7122050" y="2645263"/>
            <a:ext cx="10137250" cy="1644902"/>
            <a:chOff x="0" y="0"/>
            <a:chExt cx="2669893" cy="433225"/>
          </a:xfrm>
        </p:grpSpPr>
        <p:sp>
          <p:nvSpPr>
            <p:cNvPr id="114" name="Google Shape;114;p14"/>
            <p:cNvSpPr/>
            <p:nvPr/>
          </p:nvSpPr>
          <p:spPr>
            <a:xfrm>
              <a:off x="0" y="0"/>
              <a:ext cx="2669893" cy="433225"/>
            </a:xfrm>
            <a:custGeom>
              <a:rect b="b" l="l" r="r" t="t"/>
              <a:pathLst>
                <a:path extrusionOk="0" h="433225" w="2669893">
                  <a:moveTo>
                    <a:pt x="0" y="0"/>
                  </a:moveTo>
                  <a:lnTo>
                    <a:pt x="2669893" y="0"/>
                  </a:lnTo>
                  <a:lnTo>
                    <a:pt x="2669893" y="433225"/>
                  </a:lnTo>
                  <a:lnTo>
                    <a:pt x="0" y="433225"/>
                  </a:lnTo>
                  <a:close/>
                </a:path>
              </a:pathLst>
            </a:custGeom>
            <a:gradFill>
              <a:gsLst>
                <a:gs pos="0">
                  <a:srgbClr val="D74100"/>
                </a:gs>
                <a:gs pos="100000">
                  <a:srgbClr val="FF8F3E"/>
                </a:gs>
              </a:gsLst>
              <a:lin ang="0" scaled="0"/>
            </a:gradFill>
            <a:ln>
              <a:noFill/>
            </a:ln>
          </p:spPr>
        </p:sp>
        <p:sp>
          <p:nvSpPr>
            <p:cNvPr id="115" name="Google Shape;115;p14"/>
            <p:cNvSpPr txBox="1"/>
            <p:nvPr/>
          </p:nvSpPr>
          <p:spPr>
            <a:xfrm>
              <a:off x="0" y="0"/>
              <a:ext cx="2669893" cy="43322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254000" lIns="254000" spcFirstLastPara="1" rIns="254000" wrap="square" tIns="254000">
              <a:noAutofit/>
            </a:bodyPr>
            <a:lstStyle/>
            <a:p>
              <a:pPr indent="0" lvl="0" marL="0" marR="0" rtl="0" algn="l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US" sz="2600" u="none" cap="none" strike="noStrike">
                  <a:solidFill>
                    <a:srgbClr val="FFFFFF"/>
                  </a:solidFill>
                  <a:latin typeface="Montserrat"/>
                  <a:ea typeface="Montserrat"/>
                  <a:cs typeface="Montserrat"/>
                  <a:sym typeface="Montserrat"/>
                </a:rPr>
                <a:t>             LIST 2</a:t>
              </a:r>
              <a:endParaRPr/>
            </a:p>
          </p:txBody>
        </p:sp>
      </p:grpSp>
      <p:grpSp>
        <p:nvGrpSpPr>
          <p:cNvPr id="116" name="Google Shape;116;p14"/>
          <p:cNvGrpSpPr/>
          <p:nvPr/>
        </p:nvGrpSpPr>
        <p:grpSpPr>
          <a:xfrm>
            <a:off x="7545175" y="3155266"/>
            <a:ext cx="588163" cy="624897"/>
            <a:chOff x="0" y="0"/>
            <a:chExt cx="765020" cy="812800"/>
          </a:xfrm>
        </p:grpSpPr>
        <p:sp>
          <p:nvSpPr>
            <p:cNvPr id="117" name="Google Shape;117;p14"/>
            <p:cNvSpPr/>
            <p:nvPr/>
          </p:nvSpPr>
          <p:spPr>
            <a:xfrm>
              <a:off x="0" y="0"/>
              <a:ext cx="765020" cy="812800"/>
            </a:xfrm>
            <a:custGeom>
              <a:rect b="b" l="l" r="r" t="t"/>
              <a:pathLst>
                <a:path extrusionOk="0" h="812800" w="765020">
                  <a:moveTo>
                    <a:pt x="382510" y="0"/>
                  </a:moveTo>
                  <a:cubicBezTo>
                    <a:pt x="171256" y="0"/>
                    <a:pt x="0" y="181951"/>
                    <a:pt x="0" y="406400"/>
                  </a:cubicBezTo>
                  <a:cubicBezTo>
                    <a:pt x="0" y="630849"/>
                    <a:pt x="171256" y="812800"/>
                    <a:pt x="382510" y="812800"/>
                  </a:cubicBezTo>
                  <a:cubicBezTo>
                    <a:pt x="593765" y="812800"/>
                    <a:pt x="765020" y="630849"/>
                    <a:pt x="765020" y="406400"/>
                  </a:cubicBezTo>
                  <a:cubicBezTo>
                    <a:pt x="765020" y="181951"/>
                    <a:pt x="593765" y="0"/>
                    <a:pt x="38251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8" name="Google Shape;118;p14"/>
            <p:cNvSpPr txBox="1"/>
            <p:nvPr/>
          </p:nvSpPr>
          <p:spPr>
            <a:xfrm>
              <a:off x="71721" y="38100"/>
              <a:ext cx="621579" cy="698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14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US" sz="2000" u="none" cap="none" strike="noStrike">
                  <a:solidFill>
                    <a:srgbClr val="F57A30"/>
                  </a:solidFill>
                  <a:latin typeface="Montserrat"/>
                  <a:ea typeface="Montserrat"/>
                  <a:cs typeface="Montserrat"/>
                  <a:sym typeface="Montserrat"/>
                </a:rPr>
                <a:t>2</a:t>
              </a:r>
              <a:endParaRPr/>
            </a:p>
          </p:txBody>
        </p:sp>
      </p:grpSp>
      <p:grpSp>
        <p:nvGrpSpPr>
          <p:cNvPr id="119" name="Google Shape;119;p14"/>
          <p:cNvGrpSpPr/>
          <p:nvPr/>
        </p:nvGrpSpPr>
        <p:grpSpPr>
          <a:xfrm>
            <a:off x="7122050" y="4321049"/>
            <a:ext cx="10137250" cy="1644902"/>
            <a:chOff x="0" y="0"/>
            <a:chExt cx="2669893" cy="433225"/>
          </a:xfrm>
        </p:grpSpPr>
        <p:sp>
          <p:nvSpPr>
            <p:cNvPr id="120" name="Google Shape;120;p14"/>
            <p:cNvSpPr/>
            <p:nvPr/>
          </p:nvSpPr>
          <p:spPr>
            <a:xfrm>
              <a:off x="0" y="0"/>
              <a:ext cx="2669893" cy="433225"/>
            </a:xfrm>
            <a:custGeom>
              <a:rect b="b" l="l" r="r" t="t"/>
              <a:pathLst>
                <a:path extrusionOk="0" h="433225" w="2669893">
                  <a:moveTo>
                    <a:pt x="0" y="0"/>
                  </a:moveTo>
                  <a:lnTo>
                    <a:pt x="2669893" y="0"/>
                  </a:lnTo>
                  <a:lnTo>
                    <a:pt x="2669893" y="433225"/>
                  </a:lnTo>
                  <a:lnTo>
                    <a:pt x="0" y="433225"/>
                  </a:lnTo>
                  <a:close/>
                </a:path>
              </a:pathLst>
            </a:custGeom>
            <a:gradFill>
              <a:gsLst>
                <a:gs pos="0">
                  <a:srgbClr val="FFAA01"/>
                </a:gs>
                <a:gs pos="100000">
                  <a:srgbClr val="FFDB01"/>
                </a:gs>
              </a:gsLst>
              <a:lin ang="0" scaled="0"/>
            </a:gradFill>
            <a:ln>
              <a:noFill/>
            </a:ln>
          </p:spPr>
        </p:sp>
        <p:sp>
          <p:nvSpPr>
            <p:cNvPr id="121" name="Google Shape;121;p14"/>
            <p:cNvSpPr txBox="1"/>
            <p:nvPr/>
          </p:nvSpPr>
          <p:spPr>
            <a:xfrm>
              <a:off x="0" y="0"/>
              <a:ext cx="2669893" cy="43322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254000" lIns="254000" spcFirstLastPara="1" rIns="254000" wrap="square" tIns="254000">
              <a:noAutofit/>
            </a:bodyPr>
            <a:lstStyle/>
            <a:p>
              <a:pPr indent="0" lvl="0" marL="0" marR="0" rtl="0" algn="l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US" sz="2600" u="none" cap="none" strike="noStrike">
                  <a:solidFill>
                    <a:srgbClr val="FFFFFF"/>
                  </a:solidFill>
                  <a:latin typeface="Montserrat"/>
                  <a:ea typeface="Montserrat"/>
                  <a:cs typeface="Montserrat"/>
                  <a:sym typeface="Montserrat"/>
                </a:rPr>
                <a:t>             LIST 3</a:t>
              </a:r>
              <a:endParaRPr/>
            </a:p>
          </p:txBody>
        </p:sp>
      </p:grpSp>
      <p:grpSp>
        <p:nvGrpSpPr>
          <p:cNvPr id="122" name="Google Shape;122;p14"/>
          <p:cNvGrpSpPr/>
          <p:nvPr/>
        </p:nvGrpSpPr>
        <p:grpSpPr>
          <a:xfrm>
            <a:off x="7545175" y="4833091"/>
            <a:ext cx="588163" cy="624897"/>
            <a:chOff x="0" y="0"/>
            <a:chExt cx="765020" cy="812800"/>
          </a:xfrm>
        </p:grpSpPr>
        <p:sp>
          <p:nvSpPr>
            <p:cNvPr id="123" name="Google Shape;123;p14"/>
            <p:cNvSpPr/>
            <p:nvPr/>
          </p:nvSpPr>
          <p:spPr>
            <a:xfrm>
              <a:off x="0" y="0"/>
              <a:ext cx="765020" cy="812800"/>
            </a:xfrm>
            <a:custGeom>
              <a:rect b="b" l="l" r="r" t="t"/>
              <a:pathLst>
                <a:path extrusionOk="0" h="812800" w="765020">
                  <a:moveTo>
                    <a:pt x="382510" y="0"/>
                  </a:moveTo>
                  <a:cubicBezTo>
                    <a:pt x="171256" y="0"/>
                    <a:pt x="0" y="181951"/>
                    <a:pt x="0" y="406400"/>
                  </a:cubicBezTo>
                  <a:cubicBezTo>
                    <a:pt x="0" y="630849"/>
                    <a:pt x="171256" y="812800"/>
                    <a:pt x="382510" y="812800"/>
                  </a:cubicBezTo>
                  <a:cubicBezTo>
                    <a:pt x="593765" y="812800"/>
                    <a:pt x="765020" y="630849"/>
                    <a:pt x="765020" y="406400"/>
                  </a:cubicBezTo>
                  <a:cubicBezTo>
                    <a:pt x="765020" y="181951"/>
                    <a:pt x="593765" y="0"/>
                    <a:pt x="38251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4" name="Google Shape;124;p14"/>
            <p:cNvSpPr txBox="1"/>
            <p:nvPr/>
          </p:nvSpPr>
          <p:spPr>
            <a:xfrm>
              <a:off x="71721" y="38100"/>
              <a:ext cx="621579" cy="698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14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US" sz="2000" u="none" cap="none" strike="noStrike">
                  <a:solidFill>
                    <a:srgbClr val="FCA914"/>
                  </a:solidFill>
                  <a:latin typeface="Montserrat"/>
                  <a:ea typeface="Montserrat"/>
                  <a:cs typeface="Montserrat"/>
                  <a:sym typeface="Montserrat"/>
                </a:rPr>
                <a:t>3</a:t>
              </a:r>
              <a:endParaRPr/>
            </a:p>
          </p:txBody>
        </p:sp>
      </p:grpSp>
      <p:grpSp>
        <p:nvGrpSpPr>
          <p:cNvPr id="125" name="Google Shape;125;p14"/>
          <p:cNvGrpSpPr/>
          <p:nvPr/>
        </p:nvGrpSpPr>
        <p:grpSpPr>
          <a:xfrm>
            <a:off x="7122050" y="5958361"/>
            <a:ext cx="10137250" cy="1681067"/>
            <a:chOff x="0" y="-9525"/>
            <a:chExt cx="2669893" cy="442750"/>
          </a:xfrm>
        </p:grpSpPr>
        <p:sp>
          <p:nvSpPr>
            <p:cNvPr id="126" name="Google Shape;126;p14"/>
            <p:cNvSpPr/>
            <p:nvPr/>
          </p:nvSpPr>
          <p:spPr>
            <a:xfrm>
              <a:off x="0" y="0"/>
              <a:ext cx="2669893" cy="433225"/>
            </a:xfrm>
            <a:custGeom>
              <a:rect b="b" l="l" r="r" t="t"/>
              <a:pathLst>
                <a:path extrusionOk="0" h="433225" w="2669893">
                  <a:moveTo>
                    <a:pt x="0" y="0"/>
                  </a:moveTo>
                  <a:lnTo>
                    <a:pt x="2669893" y="0"/>
                  </a:lnTo>
                  <a:lnTo>
                    <a:pt x="2669893" y="433225"/>
                  </a:lnTo>
                  <a:lnTo>
                    <a:pt x="0" y="433225"/>
                  </a:lnTo>
                  <a:close/>
                </a:path>
              </a:pathLst>
            </a:custGeom>
            <a:gradFill>
              <a:gsLst>
                <a:gs pos="0">
                  <a:srgbClr val="007545"/>
                </a:gs>
                <a:gs pos="100000">
                  <a:srgbClr val="06B673"/>
                </a:gs>
              </a:gsLst>
              <a:lin ang="0" scaled="0"/>
            </a:gradFill>
            <a:ln>
              <a:noFill/>
            </a:ln>
          </p:spPr>
        </p:sp>
        <p:sp>
          <p:nvSpPr>
            <p:cNvPr id="127" name="Google Shape;127;p14"/>
            <p:cNvSpPr txBox="1"/>
            <p:nvPr/>
          </p:nvSpPr>
          <p:spPr>
            <a:xfrm>
              <a:off x="0" y="-9525"/>
              <a:ext cx="2669893" cy="44275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254000" lIns="254000" spcFirstLastPara="1" rIns="254000" wrap="square" tIns="254000">
              <a:noAutofit/>
            </a:bodyPr>
            <a:lstStyle/>
            <a:p>
              <a:pPr indent="0" lvl="0" marL="0" marR="0" rtl="0" algn="l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US" sz="2600" u="none" cap="none" strike="noStrik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rPr>
                <a:t>             LIST 4</a:t>
              </a:r>
              <a:endParaRPr/>
            </a:p>
          </p:txBody>
        </p:sp>
      </p:grpSp>
      <p:grpSp>
        <p:nvGrpSpPr>
          <p:cNvPr id="128" name="Google Shape;128;p14"/>
          <p:cNvGrpSpPr/>
          <p:nvPr/>
        </p:nvGrpSpPr>
        <p:grpSpPr>
          <a:xfrm>
            <a:off x="7545175" y="6508876"/>
            <a:ext cx="588163" cy="624897"/>
            <a:chOff x="0" y="0"/>
            <a:chExt cx="765020" cy="812800"/>
          </a:xfrm>
        </p:grpSpPr>
        <p:sp>
          <p:nvSpPr>
            <p:cNvPr id="129" name="Google Shape;129;p14"/>
            <p:cNvSpPr/>
            <p:nvPr/>
          </p:nvSpPr>
          <p:spPr>
            <a:xfrm>
              <a:off x="0" y="0"/>
              <a:ext cx="765020" cy="812800"/>
            </a:xfrm>
            <a:custGeom>
              <a:rect b="b" l="l" r="r" t="t"/>
              <a:pathLst>
                <a:path extrusionOk="0" h="812800" w="765020">
                  <a:moveTo>
                    <a:pt x="382510" y="0"/>
                  </a:moveTo>
                  <a:cubicBezTo>
                    <a:pt x="171256" y="0"/>
                    <a:pt x="0" y="181951"/>
                    <a:pt x="0" y="406400"/>
                  </a:cubicBezTo>
                  <a:cubicBezTo>
                    <a:pt x="0" y="630849"/>
                    <a:pt x="171256" y="812800"/>
                    <a:pt x="382510" y="812800"/>
                  </a:cubicBezTo>
                  <a:cubicBezTo>
                    <a:pt x="593765" y="812800"/>
                    <a:pt x="765020" y="630849"/>
                    <a:pt x="765020" y="406400"/>
                  </a:cubicBezTo>
                  <a:cubicBezTo>
                    <a:pt x="765020" y="181951"/>
                    <a:pt x="593765" y="0"/>
                    <a:pt x="38251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0" name="Google Shape;130;p14"/>
            <p:cNvSpPr txBox="1"/>
            <p:nvPr/>
          </p:nvSpPr>
          <p:spPr>
            <a:xfrm>
              <a:off x="71721" y="38100"/>
              <a:ext cx="621579" cy="698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14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US" sz="2000" u="none" cap="none" strike="noStrike">
                  <a:solidFill>
                    <a:srgbClr val="328956"/>
                  </a:solidFill>
                  <a:latin typeface="Montserrat"/>
                  <a:ea typeface="Montserrat"/>
                  <a:cs typeface="Montserrat"/>
                  <a:sym typeface="Montserrat"/>
                </a:rPr>
                <a:t>4</a:t>
              </a:r>
              <a:endParaRPr/>
            </a:p>
          </p:txBody>
        </p:sp>
      </p:grpSp>
      <p:grpSp>
        <p:nvGrpSpPr>
          <p:cNvPr id="131" name="Google Shape;131;p14"/>
          <p:cNvGrpSpPr/>
          <p:nvPr/>
        </p:nvGrpSpPr>
        <p:grpSpPr>
          <a:xfrm>
            <a:off x="7122050" y="7668003"/>
            <a:ext cx="10137250" cy="1644902"/>
            <a:chOff x="0" y="0"/>
            <a:chExt cx="2669893" cy="433225"/>
          </a:xfrm>
        </p:grpSpPr>
        <p:sp>
          <p:nvSpPr>
            <p:cNvPr id="132" name="Google Shape;132;p14"/>
            <p:cNvSpPr/>
            <p:nvPr/>
          </p:nvSpPr>
          <p:spPr>
            <a:xfrm>
              <a:off x="0" y="0"/>
              <a:ext cx="2669893" cy="433225"/>
            </a:xfrm>
            <a:custGeom>
              <a:rect b="b" l="l" r="r" t="t"/>
              <a:pathLst>
                <a:path extrusionOk="0" h="433225" w="2669893">
                  <a:moveTo>
                    <a:pt x="0" y="0"/>
                  </a:moveTo>
                  <a:lnTo>
                    <a:pt x="2669893" y="0"/>
                  </a:lnTo>
                  <a:lnTo>
                    <a:pt x="2669893" y="433225"/>
                  </a:lnTo>
                  <a:lnTo>
                    <a:pt x="0" y="433225"/>
                  </a:lnTo>
                  <a:close/>
                </a:path>
              </a:pathLst>
            </a:custGeom>
            <a:gradFill>
              <a:gsLst>
                <a:gs pos="0">
                  <a:srgbClr val="010978"/>
                </a:gs>
                <a:gs pos="100000">
                  <a:srgbClr val="009DFF"/>
                </a:gs>
              </a:gsLst>
              <a:lin ang="0" scaled="0"/>
            </a:gradFill>
            <a:ln>
              <a:noFill/>
            </a:ln>
          </p:spPr>
        </p:sp>
        <p:sp>
          <p:nvSpPr>
            <p:cNvPr id="133" name="Google Shape;133;p14"/>
            <p:cNvSpPr txBox="1"/>
            <p:nvPr/>
          </p:nvSpPr>
          <p:spPr>
            <a:xfrm>
              <a:off x="0" y="0"/>
              <a:ext cx="2669893" cy="43322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254000" lIns="254000" spcFirstLastPara="1" rIns="254000" wrap="square" tIns="254000">
              <a:noAutofit/>
            </a:bodyPr>
            <a:lstStyle/>
            <a:p>
              <a:pPr indent="0" lvl="0" marL="0" marR="0" rtl="0" algn="l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US" sz="2600" u="none" cap="none" strike="noStrike">
                  <a:solidFill>
                    <a:srgbClr val="FFFFFF"/>
                  </a:solidFill>
                  <a:latin typeface="Montserrat"/>
                  <a:ea typeface="Montserrat"/>
                  <a:cs typeface="Montserrat"/>
                  <a:sym typeface="Montserrat"/>
                </a:rPr>
                <a:t>              LIST 5</a:t>
              </a:r>
              <a:endParaRPr/>
            </a:p>
          </p:txBody>
        </p:sp>
      </p:grpSp>
      <p:grpSp>
        <p:nvGrpSpPr>
          <p:cNvPr id="134" name="Google Shape;134;p14"/>
          <p:cNvGrpSpPr/>
          <p:nvPr/>
        </p:nvGrpSpPr>
        <p:grpSpPr>
          <a:xfrm>
            <a:off x="7545175" y="8182353"/>
            <a:ext cx="588163" cy="624897"/>
            <a:chOff x="0" y="0"/>
            <a:chExt cx="765020" cy="812800"/>
          </a:xfrm>
        </p:grpSpPr>
        <p:sp>
          <p:nvSpPr>
            <p:cNvPr id="135" name="Google Shape;135;p14"/>
            <p:cNvSpPr/>
            <p:nvPr/>
          </p:nvSpPr>
          <p:spPr>
            <a:xfrm>
              <a:off x="0" y="0"/>
              <a:ext cx="765020" cy="812800"/>
            </a:xfrm>
            <a:custGeom>
              <a:rect b="b" l="l" r="r" t="t"/>
              <a:pathLst>
                <a:path extrusionOk="0" h="812800" w="765020">
                  <a:moveTo>
                    <a:pt x="382510" y="0"/>
                  </a:moveTo>
                  <a:cubicBezTo>
                    <a:pt x="171256" y="0"/>
                    <a:pt x="0" y="181951"/>
                    <a:pt x="0" y="406400"/>
                  </a:cubicBezTo>
                  <a:cubicBezTo>
                    <a:pt x="0" y="630849"/>
                    <a:pt x="171256" y="812800"/>
                    <a:pt x="382510" y="812800"/>
                  </a:cubicBezTo>
                  <a:cubicBezTo>
                    <a:pt x="593765" y="812800"/>
                    <a:pt x="765020" y="630849"/>
                    <a:pt x="765020" y="406400"/>
                  </a:cubicBezTo>
                  <a:cubicBezTo>
                    <a:pt x="765020" y="181951"/>
                    <a:pt x="593765" y="0"/>
                    <a:pt x="38251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6" name="Google Shape;136;p14"/>
            <p:cNvSpPr txBox="1"/>
            <p:nvPr/>
          </p:nvSpPr>
          <p:spPr>
            <a:xfrm>
              <a:off x="71721" y="38100"/>
              <a:ext cx="621579" cy="698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14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US" sz="2000" u="none" cap="none" strike="noStrike">
                  <a:solidFill>
                    <a:srgbClr val="030F7E"/>
                  </a:solidFill>
                  <a:latin typeface="Montserrat"/>
                  <a:ea typeface="Montserrat"/>
                  <a:cs typeface="Montserrat"/>
                  <a:sym typeface="Montserrat"/>
                </a:rPr>
                <a:t>5</a:t>
              </a:r>
              <a:endParaRPr/>
            </a:p>
          </p:txBody>
        </p:sp>
      </p:grpSp>
      <p:sp>
        <p:nvSpPr>
          <p:cNvPr id="137" name="Google Shape;137;p14"/>
          <p:cNvSpPr txBox="1"/>
          <p:nvPr/>
        </p:nvSpPr>
        <p:spPr>
          <a:xfrm>
            <a:off x="12504479" y="1461098"/>
            <a:ext cx="4308900" cy="677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199" u="none" cap="none" strike="noStrike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  <a:t>Lorem ipsum dolor sit amet, consectetur adipiscing.</a:t>
            </a:r>
            <a:endParaRPr/>
          </a:p>
        </p:txBody>
      </p:sp>
      <p:sp>
        <p:nvSpPr>
          <p:cNvPr id="138" name="Google Shape;138;p14"/>
          <p:cNvSpPr txBox="1"/>
          <p:nvPr/>
        </p:nvSpPr>
        <p:spPr>
          <a:xfrm>
            <a:off x="12504479" y="3046988"/>
            <a:ext cx="4308900" cy="677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199" u="none" cap="none" strike="noStrike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  <a:t>Lorem ipsum dolor sit amet, consectetur adipiscing.</a:t>
            </a:r>
            <a:endParaRPr/>
          </a:p>
        </p:txBody>
      </p:sp>
      <p:sp>
        <p:nvSpPr>
          <p:cNvPr id="139" name="Google Shape;139;p14"/>
          <p:cNvSpPr txBox="1"/>
          <p:nvPr/>
        </p:nvSpPr>
        <p:spPr>
          <a:xfrm>
            <a:off x="12504479" y="4810251"/>
            <a:ext cx="4308900" cy="677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199" u="none" cap="none" strike="noStrike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  <a:t>Lorem ipsum dolor sit amet, consectetur adipiscing.</a:t>
            </a:r>
            <a:endParaRPr/>
          </a:p>
        </p:txBody>
      </p:sp>
      <p:sp>
        <p:nvSpPr>
          <p:cNvPr id="140" name="Google Shape;140;p14"/>
          <p:cNvSpPr txBox="1"/>
          <p:nvPr/>
        </p:nvSpPr>
        <p:spPr>
          <a:xfrm>
            <a:off x="12504479" y="6483602"/>
            <a:ext cx="4308900" cy="677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199" u="none" cap="none" strike="noStrike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  <a:t>Lorem ipsum dolor sit amet, consectetur adipiscing.</a:t>
            </a:r>
            <a:endParaRPr/>
          </a:p>
        </p:txBody>
      </p:sp>
      <p:sp>
        <p:nvSpPr>
          <p:cNvPr id="141" name="Google Shape;141;p14"/>
          <p:cNvSpPr txBox="1"/>
          <p:nvPr/>
        </p:nvSpPr>
        <p:spPr>
          <a:xfrm>
            <a:off x="12504479" y="8157080"/>
            <a:ext cx="4308900" cy="677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199" u="none" cap="none" strike="noStrike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  <a:t>Lorem ipsum dolor sit amet, consectetur adipiscing.</a:t>
            </a:r>
            <a:endParaRPr/>
          </a:p>
        </p:txBody>
      </p:sp>
      <p:sp>
        <p:nvSpPr>
          <p:cNvPr id="142" name="Google Shape;142;p14"/>
          <p:cNvSpPr txBox="1"/>
          <p:nvPr/>
        </p:nvSpPr>
        <p:spPr>
          <a:xfrm>
            <a:off x="1028700" y="1100736"/>
            <a:ext cx="5316538" cy="210185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5000" u="none" cap="none" strike="noStrike">
                <a:solidFill>
                  <a:srgbClr val="004AAD"/>
                </a:solidFill>
                <a:latin typeface="Montserrat"/>
                <a:ea typeface="Montserrat"/>
                <a:cs typeface="Montserrat"/>
                <a:sym typeface="Montserrat"/>
              </a:rPr>
              <a:t>LIST</a:t>
            </a:r>
            <a:endParaRPr/>
          </a:p>
          <a:p>
            <a:pPr indent="0" lvl="0" marL="0" marR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5000" u="none" cap="none" strike="noStrike">
                <a:solidFill>
                  <a:srgbClr val="004AAD"/>
                </a:solidFill>
                <a:latin typeface="Montserrat"/>
                <a:ea typeface="Montserrat"/>
                <a:cs typeface="Montserrat"/>
                <a:sym typeface="Montserrat"/>
              </a:rPr>
              <a:t>SMARTART</a:t>
            </a:r>
            <a:endParaRPr/>
          </a:p>
          <a:p>
            <a:pPr indent="0" lvl="0" marL="0" marR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5000" u="none" cap="none" strike="noStrike">
                <a:solidFill>
                  <a:srgbClr val="004AAD"/>
                </a:solidFill>
                <a:latin typeface="Montserrat"/>
                <a:ea typeface="Montserrat"/>
                <a:cs typeface="Montserrat"/>
                <a:sym typeface="Montserrat"/>
              </a:rPr>
              <a:t>INFOGRAPHIC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6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p15"/>
          <p:cNvSpPr txBox="1"/>
          <p:nvPr/>
        </p:nvSpPr>
        <p:spPr>
          <a:xfrm>
            <a:off x="742950" y="4699140"/>
            <a:ext cx="2791332" cy="35928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2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400" u="none" cap="none" strike="noStrike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List 1</a:t>
            </a:r>
            <a:endParaRPr/>
          </a:p>
        </p:txBody>
      </p:sp>
      <p:sp>
        <p:nvSpPr>
          <p:cNvPr id="148" name="Google Shape;148;p15"/>
          <p:cNvSpPr txBox="1"/>
          <p:nvPr/>
        </p:nvSpPr>
        <p:spPr>
          <a:xfrm>
            <a:off x="736919" y="5212430"/>
            <a:ext cx="2791332" cy="48831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400" u="none" cap="none" strike="noStrike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Lorem ipsum dolor sit amet, consectetur adipiscing.</a:t>
            </a:r>
            <a:endParaRPr/>
          </a:p>
        </p:txBody>
      </p:sp>
      <p:sp>
        <p:nvSpPr>
          <p:cNvPr id="149" name="Google Shape;149;p15"/>
          <p:cNvSpPr txBox="1"/>
          <p:nvPr/>
        </p:nvSpPr>
        <p:spPr>
          <a:xfrm>
            <a:off x="7462584" y="4699140"/>
            <a:ext cx="2791332" cy="35928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2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400" u="none" cap="none" strike="noStrike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List 3</a:t>
            </a:r>
            <a:endParaRPr/>
          </a:p>
        </p:txBody>
      </p:sp>
      <p:sp>
        <p:nvSpPr>
          <p:cNvPr id="150" name="Google Shape;150;p15"/>
          <p:cNvSpPr txBox="1"/>
          <p:nvPr/>
        </p:nvSpPr>
        <p:spPr>
          <a:xfrm>
            <a:off x="7459569" y="5212430"/>
            <a:ext cx="2791332" cy="48831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400" u="none" cap="none" strike="noStrike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Lorem ipsum dolor sit amet, consectetur adipiscing.</a:t>
            </a:r>
            <a:endParaRPr/>
          </a:p>
        </p:txBody>
      </p:sp>
      <p:sp>
        <p:nvSpPr>
          <p:cNvPr id="151" name="Google Shape;151;p15"/>
          <p:cNvSpPr txBox="1"/>
          <p:nvPr/>
        </p:nvSpPr>
        <p:spPr>
          <a:xfrm>
            <a:off x="4102767" y="4699140"/>
            <a:ext cx="2791332" cy="35928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2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400" u="none" cap="none" strike="noStrike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List 2</a:t>
            </a:r>
            <a:endParaRPr/>
          </a:p>
        </p:txBody>
      </p:sp>
      <p:sp>
        <p:nvSpPr>
          <p:cNvPr id="152" name="Google Shape;152;p15"/>
          <p:cNvSpPr txBox="1"/>
          <p:nvPr/>
        </p:nvSpPr>
        <p:spPr>
          <a:xfrm>
            <a:off x="4099752" y="5212430"/>
            <a:ext cx="2791332" cy="48831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400" u="none" cap="none" strike="noStrike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Lorem ipsum dolor sit amet, consectetur adipiscing.</a:t>
            </a:r>
            <a:endParaRPr/>
          </a:p>
        </p:txBody>
      </p:sp>
      <p:sp>
        <p:nvSpPr>
          <p:cNvPr id="153" name="Google Shape;153;p15"/>
          <p:cNvSpPr txBox="1"/>
          <p:nvPr/>
        </p:nvSpPr>
        <p:spPr>
          <a:xfrm>
            <a:off x="10822401" y="4699140"/>
            <a:ext cx="2791332" cy="35928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2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400" u="none" cap="none" strike="noStrike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List 4</a:t>
            </a:r>
            <a:endParaRPr/>
          </a:p>
        </p:txBody>
      </p:sp>
      <p:sp>
        <p:nvSpPr>
          <p:cNvPr id="154" name="Google Shape;154;p15"/>
          <p:cNvSpPr txBox="1"/>
          <p:nvPr/>
        </p:nvSpPr>
        <p:spPr>
          <a:xfrm>
            <a:off x="10822401" y="5212430"/>
            <a:ext cx="2791332" cy="48831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400" u="none" cap="none" strike="noStrike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Lorem ipsum dolor sit amet, consectetur adipiscing.</a:t>
            </a:r>
            <a:endParaRPr/>
          </a:p>
        </p:txBody>
      </p:sp>
      <p:sp>
        <p:nvSpPr>
          <p:cNvPr id="155" name="Google Shape;155;p15"/>
          <p:cNvSpPr txBox="1"/>
          <p:nvPr/>
        </p:nvSpPr>
        <p:spPr>
          <a:xfrm>
            <a:off x="14182218" y="4699140"/>
            <a:ext cx="2791332" cy="35928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2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400" u="none" cap="none" strike="noStrike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List 5</a:t>
            </a:r>
            <a:endParaRPr/>
          </a:p>
        </p:txBody>
      </p:sp>
      <p:sp>
        <p:nvSpPr>
          <p:cNvPr id="156" name="Google Shape;156;p15"/>
          <p:cNvSpPr txBox="1"/>
          <p:nvPr/>
        </p:nvSpPr>
        <p:spPr>
          <a:xfrm>
            <a:off x="14182218" y="5212430"/>
            <a:ext cx="2791332" cy="48831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400" u="none" cap="none" strike="noStrike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Lorem ipsum dolor sit amet, consectetur adipiscing.</a:t>
            </a:r>
            <a:endParaRPr/>
          </a:p>
        </p:txBody>
      </p:sp>
      <p:sp>
        <p:nvSpPr>
          <p:cNvPr id="157" name="Google Shape;157;p15"/>
          <p:cNvSpPr txBox="1"/>
          <p:nvPr/>
        </p:nvSpPr>
        <p:spPr>
          <a:xfrm>
            <a:off x="748981" y="7796482"/>
            <a:ext cx="2791332" cy="35928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2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400" u="none" cap="none" strike="noStrike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List 6</a:t>
            </a:r>
            <a:endParaRPr/>
          </a:p>
        </p:txBody>
      </p:sp>
      <p:sp>
        <p:nvSpPr>
          <p:cNvPr id="158" name="Google Shape;158;p15"/>
          <p:cNvSpPr txBox="1"/>
          <p:nvPr/>
        </p:nvSpPr>
        <p:spPr>
          <a:xfrm>
            <a:off x="742950" y="8393890"/>
            <a:ext cx="2791332" cy="48831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400" u="none" cap="none" strike="noStrike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Lorem ipsum dolor sit amet, consectetur adipiscing.</a:t>
            </a:r>
            <a:endParaRPr/>
          </a:p>
        </p:txBody>
      </p:sp>
      <p:sp>
        <p:nvSpPr>
          <p:cNvPr id="159" name="Google Shape;159;p15"/>
          <p:cNvSpPr txBox="1"/>
          <p:nvPr/>
        </p:nvSpPr>
        <p:spPr>
          <a:xfrm>
            <a:off x="7468615" y="7796482"/>
            <a:ext cx="2791332" cy="35928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2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400" u="none" cap="none" strike="noStrike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List 8</a:t>
            </a:r>
            <a:endParaRPr/>
          </a:p>
        </p:txBody>
      </p:sp>
      <p:sp>
        <p:nvSpPr>
          <p:cNvPr id="160" name="Google Shape;160;p15"/>
          <p:cNvSpPr txBox="1"/>
          <p:nvPr/>
        </p:nvSpPr>
        <p:spPr>
          <a:xfrm>
            <a:off x="7465599" y="8393890"/>
            <a:ext cx="2791332" cy="48831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400" u="none" cap="none" strike="noStrike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Lorem ipsum dolor sit amet, consectetur adipiscing.</a:t>
            </a:r>
            <a:endParaRPr/>
          </a:p>
        </p:txBody>
      </p:sp>
      <p:sp>
        <p:nvSpPr>
          <p:cNvPr id="161" name="Google Shape;161;p15"/>
          <p:cNvSpPr txBox="1"/>
          <p:nvPr/>
        </p:nvSpPr>
        <p:spPr>
          <a:xfrm>
            <a:off x="4108798" y="7796482"/>
            <a:ext cx="2791332" cy="35928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2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400" u="none" cap="none" strike="noStrike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List 7</a:t>
            </a:r>
            <a:endParaRPr/>
          </a:p>
        </p:txBody>
      </p:sp>
      <p:sp>
        <p:nvSpPr>
          <p:cNvPr id="162" name="Google Shape;162;p15"/>
          <p:cNvSpPr txBox="1"/>
          <p:nvPr/>
        </p:nvSpPr>
        <p:spPr>
          <a:xfrm>
            <a:off x="4105782" y="8393890"/>
            <a:ext cx="2791332" cy="48831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400" u="none" cap="none" strike="noStrike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Lorem ipsum dolor sit amet, consectetur adipiscing.</a:t>
            </a:r>
            <a:endParaRPr/>
          </a:p>
        </p:txBody>
      </p:sp>
      <p:sp>
        <p:nvSpPr>
          <p:cNvPr id="163" name="Google Shape;163;p15"/>
          <p:cNvSpPr txBox="1"/>
          <p:nvPr/>
        </p:nvSpPr>
        <p:spPr>
          <a:xfrm>
            <a:off x="10828431" y="7796482"/>
            <a:ext cx="2791332" cy="35928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2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400" u="none" cap="none" strike="noStrike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List 9</a:t>
            </a:r>
            <a:endParaRPr/>
          </a:p>
        </p:txBody>
      </p:sp>
      <p:sp>
        <p:nvSpPr>
          <p:cNvPr id="164" name="Google Shape;164;p15"/>
          <p:cNvSpPr txBox="1"/>
          <p:nvPr/>
        </p:nvSpPr>
        <p:spPr>
          <a:xfrm>
            <a:off x="10828431" y="8393890"/>
            <a:ext cx="2791332" cy="48831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400" u="none" cap="none" strike="noStrike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Lorem ipsum dolor sit amet, consectetur adipiscing.</a:t>
            </a:r>
            <a:endParaRPr/>
          </a:p>
        </p:txBody>
      </p:sp>
      <p:sp>
        <p:nvSpPr>
          <p:cNvPr id="165" name="Google Shape;165;p15"/>
          <p:cNvSpPr txBox="1"/>
          <p:nvPr/>
        </p:nvSpPr>
        <p:spPr>
          <a:xfrm>
            <a:off x="14188248" y="7796482"/>
            <a:ext cx="2791332" cy="35928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2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400" u="none" cap="none" strike="noStrike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List 10</a:t>
            </a:r>
            <a:endParaRPr/>
          </a:p>
        </p:txBody>
      </p:sp>
      <p:sp>
        <p:nvSpPr>
          <p:cNvPr id="166" name="Google Shape;166;p15"/>
          <p:cNvSpPr txBox="1"/>
          <p:nvPr/>
        </p:nvSpPr>
        <p:spPr>
          <a:xfrm>
            <a:off x="14188248" y="8393890"/>
            <a:ext cx="2791332" cy="48831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400" u="none" cap="none" strike="noStrike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Lorem ipsum dolor sit amet, consectetur adipiscing.</a:t>
            </a:r>
            <a:endParaRPr/>
          </a:p>
        </p:txBody>
      </p:sp>
      <p:grpSp>
        <p:nvGrpSpPr>
          <p:cNvPr id="167" name="Google Shape;167;p15"/>
          <p:cNvGrpSpPr/>
          <p:nvPr/>
        </p:nvGrpSpPr>
        <p:grpSpPr>
          <a:xfrm>
            <a:off x="742950" y="3370622"/>
            <a:ext cx="3359817" cy="896671"/>
            <a:chOff x="0" y="0"/>
            <a:chExt cx="884890" cy="236160"/>
          </a:xfrm>
        </p:grpSpPr>
        <p:sp>
          <p:nvSpPr>
            <p:cNvPr id="168" name="Google Shape;168;p15"/>
            <p:cNvSpPr/>
            <p:nvPr/>
          </p:nvSpPr>
          <p:spPr>
            <a:xfrm>
              <a:off x="0" y="0"/>
              <a:ext cx="884890" cy="236160"/>
            </a:xfrm>
            <a:custGeom>
              <a:rect b="b" l="l" r="r" t="t"/>
              <a:pathLst>
                <a:path extrusionOk="0" h="236160" w="884890">
                  <a:moveTo>
                    <a:pt x="0" y="0"/>
                  </a:moveTo>
                  <a:lnTo>
                    <a:pt x="884890" y="0"/>
                  </a:lnTo>
                  <a:lnTo>
                    <a:pt x="884890" y="236160"/>
                  </a:lnTo>
                  <a:lnTo>
                    <a:pt x="0" y="236160"/>
                  </a:lnTo>
                  <a:close/>
                </a:path>
              </a:pathLst>
            </a:custGeom>
            <a:gradFill>
              <a:gsLst>
                <a:gs pos="0">
                  <a:srgbClr val="7F0013"/>
                </a:gs>
                <a:gs pos="100000">
                  <a:srgbClr val="C10609"/>
                </a:gs>
              </a:gsLst>
              <a:lin ang="0" scaled="0"/>
            </a:gradFill>
            <a:ln>
              <a:noFill/>
            </a:ln>
          </p:spPr>
        </p:sp>
        <p:sp>
          <p:nvSpPr>
            <p:cNvPr id="169" name="Google Shape;169;p15"/>
            <p:cNvSpPr txBox="1"/>
            <p:nvPr/>
          </p:nvSpPr>
          <p:spPr>
            <a:xfrm>
              <a:off x="0" y="0"/>
              <a:ext cx="884890" cy="23616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254000" lIns="254000" spcFirstLastPara="1" rIns="254000" wrap="square" tIns="254000">
              <a:noAutofit/>
            </a:bodyPr>
            <a:lstStyle/>
            <a:p>
              <a:pPr indent="0" lvl="0" marL="0" marR="0" rtl="0" algn="l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US" sz="2600" u="none" cap="none" strike="noStrike">
                  <a:solidFill>
                    <a:srgbClr val="FFFFFF"/>
                  </a:solidFill>
                  <a:latin typeface="Montserrat"/>
                  <a:ea typeface="Montserrat"/>
                  <a:cs typeface="Montserrat"/>
                  <a:sym typeface="Montserrat"/>
                </a:rPr>
                <a:t>             </a:t>
              </a:r>
              <a:endParaRPr/>
            </a:p>
          </p:txBody>
        </p:sp>
      </p:grpSp>
      <p:grpSp>
        <p:nvGrpSpPr>
          <p:cNvPr id="170" name="Google Shape;170;p15"/>
          <p:cNvGrpSpPr/>
          <p:nvPr/>
        </p:nvGrpSpPr>
        <p:grpSpPr>
          <a:xfrm>
            <a:off x="4099752" y="3370622"/>
            <a:ext cx="3362832" cy="896671"/>
            <a:chOff x="0" y="0"/>
            <a:chExt cx="885684" cy="236160"/>
          </a:xfrm>
        </p:grpSpPr>
        <p:sp>
          <p:nvSpPr>
            <p:cNvPr id="171" name="Google Shape;171;p15"/>
            <p:cNvSpPr/>
            <p:nvPr/>
          </p:nvSpPr>
          <p:spPr>
            <a:xfrm>
              <a:off x="0" y="0"/>
              <a:ext cx="885684" cy="236160"/>
            </a:xfrm>
            <a:custGeom>
              <a:rect b="b" l="l" r="r" t="t"/>
              <a:pathLst>
                <a:path extrusionOk="0" h="236160" w="885684">
                  <a:moveTo>
                    <a:pt x="0" y="0"/>
                  </a:moveTo>
                  <a:lnTo>
                    <a:pt x="885684" y="0"/>
                  </a:lnTo>
                  <a:lnTo>
                    <a:pt x="885684" y="236160"/>
                  </a:lnTo>
                  <a:lnTo>
                    <a:pt x="0" y="236160"/>
                  </a:lnTo>
                  <a:close/>
                </a:path>
              </a:pathLst>
            </a:custGeom>
            <a:gradFill>
              <a:gsLst>
                <a:gs pos="0">
                  <a:srgbClr val="D74100"/>
                </a:gs>
                <a:gs pos="100000">
                  <a:srgbClr val="FF8F3E"/>
                </a:gs>
              </a:gsLst>
              <a:lin ang="0" scaled="0"/>
            </a:gradFill>
            <a:ln>
              <a:noFill/>
            </a:ln>
          </p:spPr>
        </p:sp>
        <p:sp>
          <p:nvSpPr>
            <p:cNvPr id="172" name="Google Shape;172;p15"/>
            <p:cNvSpPr txBox="1"/>
            <p:nvPr/>
          </p:nvSpPr>
          <p:spPr>
            <a:xfrm>
              <a:off x="0" y="0"/>
              <a:ext cx="885684" cy="23616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254000" lIns="254000" spcFirstLastPara="1" rIns="254000" wrap="square" tIns="254000">
              <a:noAutofit/>
            </a:bodyPr>
            <a:lstStyle/>
            <a:p>
              <a:pPr indent="0" lvl="0" marL="0" marR="0" rtl="0" algn="l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US" sz="2600" u="none" cap="none" strike="noStrike">
                  <a:solidFill>
                    <a:srgbClr val="FFFFFF"/>
                  </a:solidFill>
                  <a:latin typeface="Montserrat"/>
                  <a:ea typeface="Montserrat"/>
                  <a:cs typeface="Montserrat"/>
                  <a:sym typeface="Montserrat"/>
                </a:rPr>
                <a:t>             </a:t>
              </a:r>
              <a:endParaRPr/>
            </a:p>
          </p:txBody>
        </p:sp>
      </p:grpSp>
      <p:grpSp>
        <p:nvGrpSpPr>
          <p:cNvPr id="173" name="Google Shape;173;p15"/>
          <p:cNvGrpSpPr/>
          <p:nvPr/>
        </p:nvGrpSpPr>
        <p:grpSpPr>
          <a:xfrm>
            <a:off x="7462584" y="3370622"/>
            <a:ext cx="3362832" cy="896671"/>
            <a:chOff x="0" y="0"/>
            <a:chExt cx="885684" cy="236160"/>
          </a:xfrm>
        </p:grpSpPr>
        <p:sp>
          <p:nvSpPr>
            <p:cNvPr id="174" name="Google Shape;174;p15"/>
            <p:cNvSpPr/>
            <p:nvPr/>
          </p:nvSpPr>
          <p:spPr>
            <a:xfrm>
              <a:off x="0" y="0"/>
              <a:ext cx="885684" cy="236160"/>
            </a:xfrm>
            <a:custGeom>
              <a:rect b="b" l="l" r="r" t="t"/>
              <a:pathLst>
                <a:path extrusionOk="0" h="236160" w="885684">
                  <a:moveTo>
                    <a:pt x="0" y="0"/>
                  </a:moveTo>
                  <a:lnTo>
                    <a:pt x="885684" y="0"/>
                  </a:lnTo>
                  <a:lnTo>
                    <a:pt x="885684" y="236160"/>
                  </a:lnTo>
                  <a:lnTo>
                    <a:pt x="0" y="236160"/>
                  </a:lnTo>
                  <a:close/>
                </a:path>
              </a:pathLst>
            </a:custGeom>
            <a:gradFill>
              <a:gsLst>
                <a:gs pos="0">
                  <a:srgbClr val="FFAA01"/>
                </a:gs>
                <a:gs pos="100000">
                  <a:srgbClr val="FFDB01"/>
                </a:gs>
              </a:gsLst>
              <a:lin ang="0" scaled="0"/>
            </a:gradFill>
            <a:ln>
              <a:noFill/>
            </a:ln>
          </p:spPr>
        </p:sp>
        <p:sp>
          <p:nvSpPr>
            <p:cNvPr id="175" name="Google Shape;175;p15"/>
            <p:cNvSpPr txBox="1"/>
            <p:nvPr/>
          </p:nvSpPr>
          <p:spPr>
            <a:xfrm>
              <a:off x="0" y="0"/>
              <a:ext cx="885684" cy="23616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254000" lIns="254000" spcFirstLastPara="1" rIns="254000" wrap="square" tIns="254000">
              <a:noAutofit/>
            </a:bodyPr>
            <a:lstStyle/>
            <a:p>
              <a:pPr indent="0" lvl="0" marL="0" marR="0" rtl="0" algn="l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US" sz="2600" u="none" cap="none" strike="noStrike">
                  <a:solidFill>
                    <a:srgbClr val="FFFFFF"/>
                  </a:solidFill>
                  <a:latin typeface="Montserrat"/>
                  <a:ea typeface="Montserrat"/>
                  <a:cs typeface="Montserrat"/>
                  <a:sym typeface="Montserrat"/>
                </a:rPr>
                <a:t>             </a:t>
              </a:r>
              <a:endParaRPr/>
            </a:p>
          </p:txBody>
        </p:sp>
      </p:grpSp>
      <p:grpSp>
        <p:nvGrpSpPr>
          <p:cNvPr id="176" name="Google Shape;176;p15"/>
          <p:cNvGrpSpPr/>
          <p:nvPr/>
        </p:nvGrpSpPr>
        <p:grpSpPr>
          <a:xfrm>
            <a:off x="10825416" y="3334457"/>
            <a:ext cx="3362832" cy="932836"/>
            <a:chOff x="0" y="-9525"/>
            <a:chExt cx="885684" cy="245685"/>
          </a:xfrm>
        </p:grpSpPr>
        <p:sp>
          <p:nvSpPr>
            <p:cNvPr id="177" name="Google Shape;177;p15"/>
            <p:cNvSpPr/>
            <p:nvPr/>
          </p:nvSpPr>
          <p:spPr>
            <a:xfrm>
              <a:off x="0" y="0"/>
              <a:ext cx="885684" cy="236160"/>
            </a:xfrm>
            <a:custGeom>
              <a:rect b="b" l="l" r="r" t="t"/>
              <a:pathLst>
                <a:path extrusionOk="0" h="236160" w="885684">
                  <a:moveTo>
                    <a:pt x="0" y="0"/>
                  </a:moveTo>
                  <a:lnTo>
                    <a:pt x="885684" y="0"/>
                  </a:lnTo>
                  <a:lnTo>
                    <a:pt x="885684" y="236160"/>
                  </a:lnTo>
                  <a:lnTo>
                    <a:pt x="0" y="236160"/>
                  </a:lnTo>
                  <a:close/>
                </a:path>
              </a:pathLst>
            </a:custGeom>
            <a:gradFill>
              <a:gsLst>
                <a:gs pos="0">
                  <a:srgbClr val="007545"/>
                </a:gs>
                <a:gs pos="100000">
                  <a:srgbClr val="06B673"/>
                </a:gs>
              </a:gsLst>
              <a:lin ang="0" scaled="0"/>
            </a:gradFill>
            <a:ln>
              <a:noFill/>
            </a:ln>
          </p:spPr>
        </p:sp>
        <p:sp>
          <p:nvSpPr>
            <p:cNvPr id="178" name="Google Shape;178;p15"/>
            <p:cNvSpPr txBox="1"/>
            <p:nvPr/>
          </p:nvSpPr>
          <p:spPr>
            <a:xfrm>
              <a:off x="0" y="-9525"/>
              <a:ext cx="885684" cy="24568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254000" lIns="254000" spcFirstLastPara="1" rIns="254000" wrap="square" tIns="254000">
              <a:noAutofit/>
            </a:bodyPr>
            <a:lstStyle/>
            <a:p>
              <a:pPr indent="0" lvl="0" marL="0" marR="0" rtl="0" algn="l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US" sz="2600" u="none" cap="none" strike="noStrik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rPr>
                <a:t>             </a:t>
              </a:r>
              <a:endParaRPr/>
            </a:p>
          </p:txBody>
        </p:sp>
      </p:grpSp>
      <p:grpSp>
        <p:nvGrpSpPr>
          <p:cNvPr id="179" name="Google Shape;179;p15"/>
          <p:cNvGrpSpPr/>
          <p:nvPr/>
        </p:nvGrpSpPr>
        <p:grpSpPr>
          <a:xfrm>
            <a:off x="14188248" y="3370622"/>
            <a:ext cx="3362832" cy="896671"/>
            <a:chOff x="0" y="0"/>
            <a:chExt cx="885684" cy="236160"/>
          </a:xfrm>
        </p:grpSpPr>
        <p:sp>
          <p:nvSpPr>
            <p:cNvPr id="180" name="Google Shape;180;p15"/>
            <p:cNvSpPr/>
            <p:nvPr/>
          </p:nvSpPr>
          <p:spPr>
            <a:xfrm>
              <a:off x="0" y="0"/>
              <a:ext cx="885684" cy="236160"/>
            </a:xfrm>
            <a:custGeom>
              <a:rect b="b" l="l" r="r" t="t"/>
              <a:pathLst>
                <a:path extrusionOk="0" h="236160" w="885684">
                  <a:moveTo>
                    <a:pt x="0" y="0"/>
                  </a:moveTo>
                  <a:lnTo>
                    <a:pt x="885684" y="0"/>
                  </a:lnTo>
                  <a:lnTo>
                    <a:pt x="885684" y="236160"/>
                  </a:lnTo>
                  <a:lnTo>
                    <a:pt x="0" y="236160"/>
                  </a:lnTo>
                  <a:close/>
                </a:path>
              </a:pathLst>
            </a:custGeom>
            <a:gradFill>
              <a:gsLst>
                <a:gs pos="0">
                  <a:srgbClr val="010978"/>
                </a:gs>
                <a:gs pos="100000">
                  <a:srgbClr val="009DFF"/>
                </a:gs>
              </a:gsLst>
              <a:lin ang="0" scaled="0"/>
            </a:gradFill>
            <a:ln>
              <a:noFill/>
            </a:ln>
          </p:spPr>
        </p:sp>
        <p:sp>
          <p:nvSpPr>
            <p:cNvPr id="181" name="Google Shape;181;p15"/>
            <p:cNvSpPr txBox="1"/>
            <p:nvPr/>
          </p:nvSpPr>
          <p:spPr>
            <a:xfrm>
              <a:off x="0" y="0"/>
              <a:ext cx="885684" cy="23616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254000" lIns="254000" spcFirstLastPara="1" rIns="254000" wrap="square" tIns="254000">
              <a:noAutofit/>
            </a:bodyPr>
            <a:lstStyle/>
            <a:p>
              <a:pPr indent="0" lvl="0" marL="0" marR="0" rtl="0" algn="l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US" sz="2600" u="none" cap="none" strike="noStrike">
                  <a:solidFill>
                    <a:srgbClr val="FFFFFF"/>
                  </a:solidFill>
                  <a:latin typeface="Montserrat"/>
                  <a:ea typeface="Montserrat"/>
                  <a:cs typeface="Montserrat"/>
                  <a:sym typeface="Montserrat"/>
                </a:rPr>
                <a:t>             </a:t>
              </a:r>
              <a:endParaRPr/>
            </a:p>
          </p:txBody>
        </p:sp>
      </p:grpSp>
      <p:grpSp>
        <p:nvGrpSpPr>
          <p:cNvPr id="182" name="Google Shape;182;p15"/>
          <p:cNvGrpSpPr/>
          <p:nvPr/>
        </p:nvGrpSpPr>
        <p:grpSpPr>
          <a:xfrm>
            <a:off x="742950" y="6613270"/>
            <a:ext cx="3359817" cy="896671"/>
            <a:chOff x="0" y="0"/>
            <a:chExt cx="884890" cy="236160"/>
          </a:xfrm>
        </p:grpSpPr>
        <p:sp>
          <p:nvSpPr>
            <p:cNvPr id="183" name="Google Shape;183;p15"/>
            <p:cNvSpPr/>
            <p:nvPr/>
          </p:nvSpPr>
          <p:spPr>
            <a:xfrm>
              <a:off x="0" y="0"/>
              <a:ext cx="884890" cy="236160"/>
            </a:xfrm>
            <a:custGeom>
              <a:rect b="b" l="l" r="r" t="t"/>
              <a:pathLst>
                <a:path extrusionOk="0" h="236160" w="884890">
                  <a:moveTo>
                    <a:pt x="0" y="0"/>
                  </a:moveTo>
                  <a:lnTo>
                    <a:pt x="884890" y="0"/>
                  </a:lnTo>
                  <a:lnTo>
                    <a:pt x="884890" y="236160"/>
                  </a:lnTo>
                  <a:lnTo>
                    <a:pt x="0" y="236160"/>
                  </a:lnTo>
                  <a:close/>
                </a:path>
              </a:pathLst>
            </a:custGeom>
            <a:gradFill>
              <a:gsLst>
                <a:gs pos="0">
                  <a:srgbClr val="7F0013"/>
                </a:gs>
                <a:gs pos="100000">
                  <a:srgbClr val="C10609"/>
                </a:gs>
              </a:gsLst>
              <a:lin ang="0" scaled="0"/>
            </a:gradFill>
            <a:ln>
              <a:noFill/>
            </a:ln>
          </p:spPr>
        </p:sp>
        <p:sp>
          <p:nvSpPr>
            <p:cNvPr id="184" name="Google Shape;184;p15"/>
            <p:cNvSpPr txBox="1"/>
            <p:nvPr/>
          </p:nvSpPr>
          <p:spPr>
            <a:xfrm>
              <a:off x="0" y="0"/>
              <a:ext cx="884890" cy="23616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254000" lIns="254000" spcFirstLastPara="1" rIns="254000" wrap="square" tIns="254000">
              <a:noAutofit/>
            </a:bodyPr>
            <a:lstStyle/>
            <a:p>
              <a:pPr indent="0" lvl="0" marL="0" marR="0" rtl="0" algn="l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US" sz="2600" u="none" cap="none" strike="noStrike">
                  <a:solidFill>
                    <a:srgbClr val="FFFFFF"/>
                  </a:solidFill>
                  <a:latin typeface="Montserrat"/>
                  <a:ea typeface="Montserrat"/>
                  <a:cs typeface="Montserrat"/>
                  <a:sym typeface="Montserrat"/>
                </a:rPr>
                <a:t>             </a:t>
              </a:r>
              <a:endParaRPr/>
            </a:p>
          </p:txBody>
        </p:sp>
      </p:grpSp>
      <p:grpSp>
        <p:nvGrpSpPr>
          <p:cNvPr id="185" name="Google Shape;185;p15"/>
          <p:cNvGrpSpPr/>
          <p:nvPr/>
        </p:nvGrpSpPr>
        <p:grpSpPr>
          <a:xfrm>
            <a:off x="4099752" y="6613270"/>
            <a:ext cx="3362832" cy="896671"/>
            <a:chOff x="0" y="0"/>
            <a:chExt cx="885684" cy="236160"/>
          </a:xfrm>
        </p:grpSpPr>
        <p:sp>
          <p:nvSpPr>
            <p:cNvPr id="186" name="Google Shape;186;p15"/>
            <p:cNvSpPr/>
            <p:nvPr/>
          </p:nvSpPr>
          <p:spPr>
            <a:xfrm>
              <a:off x="0" y="0"/>
              <a:ext cx="885684" cy="236160"/>
            </a:xfrm>
            <a:custGeom>
              <a:rect b="b" l="l" r="r" t="t"/>
              <a:pathLst>
                <a:path extrusionOk="0" h="236160" w="885684">
                  <a:moveTo>
                    <a:pt x="0" y="0"/>
                  </a:moveTo>
                  <a:lnTo>
                    <a:pt x="885684" y="0"/>
                  </a:lnTo>
                  <a:lnTo>
                    <a:pt x="885684" y="236160"/>
                  </a:lnTo>
                  <a:lnTo>
                    <a:pt x="0" y="236160"/>
                  </a:lnTo>
                  <a:close/>
                </a:path>
              </a:pathLst>
            </a:custGeom>
            <a:gradFill>
              <a:gsLst>
                <a:gs pos="0">
                  <a:srgbClr val="D74100"/>
                </a:gs>
                <a:gs pos="100000">
                  <a:srgbClr val="FF8F3E"/>
                </a:gs>
              </a:gsLst>
              <a:lin ang="0" scaled="0"/>
            </a:gradFill>
            <a:ln>
              <a:noFill/>
            </a:ln>
          </p:spPr>
        </p:sp>
        <p:sp>
          <p:nvSpPr>
            <p:cNvPr id="187" name="Google Shape;187;p15"/>
            <p:cNvSpPr txBox="1"/>
            <p:nvPr/>
          </p:nvSpPr>
          <p:spPr>
            <a:xfrm>
              <a:off x="0" y="0"/>
              <a:ext cx="885684" cy="23616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254000" lIns="254000" spcFirstLastPara="1" rIns="254000" wrap="square" tIns="254000">
              <a:noAutofit/>
            </a:bodyPr>
            <a:lstStyle/>
            <a:p>
              <a:pPr indent="0" lvl="0" marL="0" marR="0" rtl="0" algn="l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US" sz="2600" u="none" cap="none" strike="noStrike">
                  <a:solidFill>
                    <a:srgbClr val="FFFFFF"/>
                  </a:solidFill>
                  <a:latin typeface="Montserrat"/>
                  <a:ea typeface="Montserrat"/>
                  <a:cs typeface="Montserrat"/>
                  <a:sym typeface="Montserrat"/>
                </a:rPr>
                <a:t>             </a:t>
              </a:r>
              <a:endParaRPr/>
            </a:p>
          </p:txBody>
        </p:sp>
      </p:grpSp>
      <p:grpSp>
        <p:nvGrpSpPr>
          <p:cNvPr id="188" name="Google Shape;188;p15"/>
          <p:cNvGrpSpPr/>
          <p:nvPr/>
        </p:nvGrpSpPr>
        <p:grpSpPr>
          <a:xfrm>
            <a:off x="7462584" y="6613270"/>
            <a:ext cx="3362832" cy="896671"/>
            <a:chOff x="0" y="0"/>
            <a:chExt cx="885684" cy="236160"/>
          </a:xfrm>
        </p:grpSpPr>
        <p:sp>
          <p:nvSpPr>
            <p:cNvPr id="189" name="Google Shape;189;p15"/>
            <p:cNvSpPr/>
            <p:nvPr/>
          </p:nvSpPr>
          <p:spPr>
            <a:xfrm>
              <a:off x="0" y="0"/>
              <a:ext cx="885684" cy="236160"/>
            </a:xfrm>
            <a:custGeom>
              <a:rect b="b" l="l" r="r" t="t"/>
              <a:pathLst>
                <a:path extrusionOk="0" h="236160" w="885684">
                  <a:moveTo>
                    <a:pt x="0" y="0"/>
                  </a:moveTo>
                  <a:lnTo>
                    <a:pt x="885684" y="0"/>
                  </a:lnTo>
                  <a:lnTo>
                    <a:pt x="885684" y="236160"/>
                  </a:lnTo>
                  <a:lnTo>
                    <a:pt x="0" y="236160"/>
                  </a:lnTo>
                  <a:close/>
                </a:path>
              </a:pathLst>
            </a:custGeom>
            <a:gradFill>
              <a:gsLst>
                <a:gs pos="0">
                  <a:srgbClr val="FFAA01"/>
                </a:gs>
                <a:gs pos="100000">
                  <a:srgbClr val="FFDB01"/>
                </a:gs>
              </a:gsLst>
              <a:lin ang="0" scaled="0"/>
            </a:gradFill>
            <a:ln>
              <a:noFill/>
            </a:ln>
          </p:spPr>
        </p:sp>
        <p:sp>
          <p:nvSpPr>
            <p:cNvPr id="190" name="Google Shape;190;p15"/>
            <p:cNvSpPr txBox="1"/>
            <p:nvPr/>
          </p:nvSpPr>
          <p:spPr>
            <a:xfrm>
              <a:off x="0" y="0"/>
              <a:ext cx="885684" cy="23616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254000" lIns="254000" spcFirstLastPara="1" rIns="254000" wrap="square" tIns="254000">
              <a:noAutofit/>
            </a:bodyPr>
            <a:lstStyle/>
            <a:p>
              <a:pPr indent="0" lvl="0" marL="0" marR="0" rtl="0" algn="l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US" sz="2600" u="none" cap="none" strike="noStrike">
                  <a:solidFill>
                    <a:srgbClr val="FFFFFF"/>
                  </a:solidFill>
                  <a:latin typeface="Montserrat"/>
                  <a:ea typeface="Montserrat"/>
                  <a:cs typeface="Montserrat"/>
                  <a:sym typeface="Montserrat"/>
                </a:rPr>
                <a:t>             </a:t>
              </a:r>
              <a:endParaRPr/>
            </a:p>
          </p:txBody>
        </p:sp>
      </p:grpSp>
      <p:grpSp>
        <p:nvGrpSpPr>
          <p:cNvPr id="191" name="Google Shape;191;p15"/>
          <p:cNvGrpSpPr/>
          <p:nvPr/>
        </p:nvGrpSpPr>
        <p:grpSpPr>
          <a:xfrm>
            <a:off x="10825416" y="6577105"/>
            <a:ext cx="3362832" cy="932836"/>
            <a:chOff x="0" y="-9525"/>
            <a:chExt cx="885684" cy="245685"/>
          </a:xfrm>
        </p:grpSpPr>
        <p:sp>
          <p:nvSpPr>
            <p:cNvPr id="192" name="Google Shape;192;p15"/>
            <p:cNvSpPr/>
            <p:nvPr/>
          </p:nvSpPr>
          <p:spPr>
            <a:xfrm>
              <a:off x="0" y="0"/>
              <a:ext cx="885684" cy="236160"/>
            </a:xfrm>
            <a:custGeom>
              <a:rect b="b" l="l" r="r" t="t"/>
              <a:pathLst>
                <a:path extrusionOk="0" h="236160" w="885684">
                  <a:moveTo>
                    <a:pt x="0" y="0"/>
                  </a:moveTo>
                  <a:lnTo>
                    <a:pt x="885684" y="0"/>
                  </a:lnTo>
                  <a:lnTo>
                    <a:pt x="885684" y="236160"/>
                  </a:lnTo>
                  <a:lnTo>
                    <a:pt x="0" y="236160"/>
                  </a:lnTo>
                  <a:close/>
                </a:path>
              </a:pathLst>
            </a:custGeom>
            <a:gradFill>
              <a:gsLst>
                <a:gs pos="0">
                  <a:srgbClr val="007545"/>
                </a:gs>
                <a:gs pos="100000">
                  <a:srgbClr val="06B673"/>
                </a:gs>
              </a:gsLst>
              <a:lin ang="0" scaled="0"/>
            </a:gradFill>
            <a:ln>
              <a:noFill/>
            </a:ln>
          </p:spPr>
        </p:sp>
        <p:sp>
          <p:nvSpPr>
            <p:cNvPr id="193" name="Google Shape;193;p15"/>
            <p:cNvSpPr txBox="1"/>
            <p:nvPr/>
          </p:nvSpPr>
          <p:spPr>
            <a:xfrm>
              <a:off x="0" y="-9525"/>
              <a:ext cx="885684" cy="24568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254000" lIns="254000" spcFirstLastPara="1" rIns="254000" wrap="square" tIns="254000">
              <a:noAutofit/>
            </a:bodyPr>
            <a:lstStyle/>
            <a:p>
              <a:pPr indent="0" lvl="0" marL="0" marR="0" rtl="0" algn="l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US" sz="2600" u="none" cap="none" strike="noStrik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rPr>
                <a:t>             </a:t>
              </a:r>
              <a:endParaRPr/>
            </a:p>
          </p:txBody>
        </p:sp>
      </p:grpSp>
      <p:grpSp>
        <p:nvGrpSpPr>
          <p:cNvPr id="194" name="Google Shape;194;p15"/>
          <p:cNvGrpSpPr/>
          <p:nvPr/>
        </p:nvGrpSpPr>
        <p:grpSpPr>
          <a:xfrm>
            <a:off x="14188248" y="6613270"/>
            <a:ext cx="3362832" cy="896671"/>
            <a:chOff x="0" y="0"/>
            <a:chExt cx="885684" cy="236160"/>
          </a:xfrm>
        </p:grpSpPr>
        <p:sp>
          <p:nvSpPr>
            <p:cNvPr id="195" name="Google Shape;195;p15"/>
            <p:cNvSpPr/>
            <p:nvPr/>
          </p:nvSpPr>
          <p:spPr>
            <a:xfrm>
              <a:off x="0" y="0"/>
              <a:ext cx="885684" cy="236160"/>
            </a:xfrm>
            <a:custGeom>
              <a:rect b="b" l="l" r="r" t="t"/>
              <a:pathLst>
                <a:path extrusionOk="0" h="236160" w="885684">
                  <a:moveTo>
                    <a:pt x="0" y="0"/>
                  </a:moveTo>
                  <a:lnTo>
                    <a:pt x="885684" y="0"/>
                  </a:lnTo>
                  <a:lnTo>
                    <a:pt x="885684" y="236160"/>
                  </a:lnTo>
                  <a:lnTo>
                    <a:pt x="0" y="236160"/>
                  </a:lnTo>
                  <a:close/>
                </a:path>
              </a:pathLst>
            </a:custGeom>
            <a:gradFill>
              <a:gsLst>
                <a:gs pos="0">
                  <a:srgbClr val="010978"/>
                </a:gs>
                <a:gs pos="100000">
                  <a:srgbClr val="009DFF"/>
                </a:gs>
              </a:gsLst>
              <a:lin ang="0" scaled="0"/>
            </a:gradFill>
            <a:ln>
              <a:noFill/>
            </a:ln>
          </p:spPr>
        </p:sp>
        <p:sp>
          <p:nvSpPr>
            <p:cNvPr id="196" name="Google Shape;196;p15"/>
            <p:cNvSpPr txBox="1"/>
            <p:nvPr/>
          </p:nvSpPr>
          <p:spPr>
            <a:xfrm>
              <a:off x="0" y="0"/>
              <a:ext cx="885684" cy="23616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254000" lIns="254000" spcFirstLastPara="1" rIns="254000" wrap="square" tIns="254000">
              <a:noAutofit/>
            </a:bodyPr>
            <a:lstStyle/>
            <a:p>
              <a:pPr indent="0" lvl="0" marL="0" marR="0" rtl="0" algn="l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US" sz="2600" u="none" cap="none" strike="noStrike">
                  <a:solidFill>
                    <a:srgbClr val="FFFFFF"/>
                  </a:solidFill>
                  <a:latin typeface="Montserrat"/>
                  <a:ea typeface="Montserrat"/>
                  <a:cs typeface="Montserrat"/>
                  <a:sym typeface="Montserrat"/>
                </a:rPr>
                <a:t>             </a:t>
              </a:r>
              <a:endParaRPr/>
            </a:p>
          </p:txBody>
        </p:sp>
      </p:grpSp>
      <p:sp>
        <p:nvSpPr>
          <p:cNvPr id="197" name="Google Shape;197;p15"/>
          <p:cNvSpPr txBox="1"/>
          <p:nvPr/>
        </p:nvSpPr>
        <p:spPr>
          <a:xfrm>
            <a:off x="748981" y="1119786"/>
            <a:ext cx="16802100" cy="9937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10001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6999" u="none" cap="none" strike="noStrike">
                <a:solidFill>
                  <a:srgbClr val="004AAD"/>
                </a:solidFill>
                <a:latin typeface="Montserrat"/>
                <a:ea typeface="Montserrat"/>
                <a:cs typeface="Montserrat"/>
                <a:sym typeface="Montserrat"/>
              </a:rPr>
              <a:t>LIST SMARTART INFOGRAPHIC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1" name="Shape 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2" name="Google Shape;202;p16"/>
          <p:cNvGrpSpPr/>
          <p:nvPr/>
        </p:nvGrpSpPr>
        <p:grpSpPr>
          <a:xfrm>
            <a:off x="8414127" y="1118121"/>
            <a:ext cx="5952427" cy="1429423"/>
            <a:chOff x="0" y="0"/>
            <a:chExt cx="1804044" cy="433225"/>
          </a:xfrm>
        </p:grpSpPr>
        <p:sp>
          <p:nvSpPr>
            <p:cNvPr id="203" name="Google Shape;203;p16"/>
            <p:cNvSpPr/>
            <p:nvPr/>
          </p:nvSpPr>
          <p:spPr>
            <a:xfrm>
              <a:off x="0" y="0"/>
              <a:ext cx="1804044" cy="433225"/>
            </a:xfrm>
            <a:custGeom>
              <a:rect b="b" l="l" r="r" t="t"/>
              <a:pathLst>
                <a:path extrusionOk="0" h="433225" w="1804044">
                  <a:moveTo>
                    <a:pt x="130063" y="0"/>
                  </a:moveTo>
                  <a:lnTo>
                    <a:pt x="1673981" y="0"/>
                  </a:lnTo>
                  <a:cubicBezTo>
                    <a:pt x="1708475" y="0"/>
                    <a:pt x="1741557" y="13703"/>
                    <a:pt x="1765949" y="38095"/>
                  </a:cubicBezTo>
                  <a:cubicBezTo>
                    <a:pt x="1790341" y="62486"/>
                    <a:pt x="1804044" y="95568"/>
                    <a:pt x="1804044" y="130063"/>
                  </a:cubicBezTo>
                  <a:lnTo>
                    <a:pt x="1804044" y="303162"/>
                  </a:lnTo>
                  <a:cubicBezTo>
                    <a:pt x="1804044" y="374994"/>
                    <a:pt x="1745812" y="433225"/>
                    <a:pt x="1673981" y="433225"/>
                  </a:cubicBezTo>
                  <a:lnTo>
                    <a:pt x="130063" y="433225"/>
                  </a:lnTo>
                  <a:cubicBezTo>
                    <a:pt x="95568" y="433225"/>
                    <a:pt x="62486" y="419522"/>
                    <a:pt x="38095" y="395131"/>
                  </a:cubicBezTo>
                  <a:cubicBezTo>
                    <a:pt x="13703" y="370739"/>
                    <a:pt x="0" y="337657"/>
                    <a:pt x="0" y="303162"/>
                  </a:cubicBezTo>
                  <a:lnTo>
                    <a:pt x="0" y="130063"/>
                  </a:lnTo>
                  <a:cubicBezTo>
                    <a:pt x="0" y="58231"/>
                    <a:pt x="58231" y="0"/>
                    <a:pt x="130063" y="0"/>
                  </a:cubicBezTo>
                  <a:close/>
                </a:path>
              </a:pathLst>
            </a:custGeom>
            <a:gradFill>
              <a:gsLst>
                <a:gs pos="0">
                  <a:srgbClr val="7F0013"/>
                </a:gs>
                <a:gs pos="100000">
                  <a:srgbClr val="C10609"/>
                </a:gs>
              </a:gsLst>
              <a:lin ang="0" scaled="0"/>
            </a:gra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4" name="Google Shape;204;p16"/>
            <p:cNvSpPr txBox="1"/>
            <p:nvPr/>
          </p:nvSpPr>
          <p:spPr>
            <a:xfrm>
              <a:off x="0" y="0"/>
              <a:ext cx="1804044" cy="43322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254000" lIns="254000" spcFirstLastPara="1" rIns="254000" wrap="square" tIns="254000">
              <a:noAutofit/>
            </a:bodyPr>
            <a:lstStyle/>
            <a:p>
              <a:pPr indent="0" lvl="0" marL="0" marR="0" rtl="0" algn="l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US" sz="2600" u="none" cap="none" strike="noStrike">
                  <a:solidFill>
                    <a:srgbClr val="FFFFFF"/>
                  </a:solidFill>
                  <a:latin typeface="Montserrat"/>
                  <a:ea typeface="Montserrat"/>
                  <a:cs typeface="Montserrat"/>
                  <a:sym typeface="Montserrat"/>
                </a:rPr>
                <a:t>             </a:t>
              </a:r>
              <a:endParaRPr/>
            </a:p>
          </p:txBody>
        </p:sp>
      </p:grpSp>
      <p:grpSp>
        <p:nvGrpSpPr>
          <p:cNvPr id="205" name="Google Shape;205;p16"/>
          <p:cNvGrpSpPr/>
          <p:nvPr/>
        </p:nvGrpSpPr>
        <p:grpSpPr>
          <a:xfrm>
            <a:off x="8521918" y="1215378"/>
            <a:ext cx="1210824" cy="1234910"/>
            <a:chOff x="0" y="0"/>
            <a:chExt cx="765020" cy="780238"/>
          </a:xfrm>
        </p:grpSpPr>
        <p:sp>
          <p:nvSpPr>
            <p:cNvPr id="206" name="Google Shape;206;p16"/>
            <p:cNvSpPr/>
            <p:nvPr/>
          </p:nvSpPr>
          <p:spPr>
            <a:xfrm>
              <a:off x="0" y="0"/>
              <a:ext cx="765020" cy="780238"/>
            </a:xfrm>
            <a:custGeom>
              <a:rect b="b" l="l" r="r" t="t"/>
              <a:pathLst>
                <a:path extrusionOk="0" h="780238" w="765020">
                  <a:moveTo>
                    <a:pt x="382510" y="0"/>
                  </a:moveTo>
                  <a:cubicBezTo>
                    <a:pt x="171256" y="0"/>
                    <a:pt x="0" y="174662"/>
                    <a:pt x="0" y="390119"/>
                  </a:cubicBezTo>
                  <a:cubicBezTo>
                    <a:pt x="0" y="605576"/>
                    <a:pt x="171256" y="780238"/>
                    <a:pt x="382510" y="780238"/>
                  </a:cubicBezTo>
                  <a:cubicBezTo>
                    <a:pt x="593765" y="780238"/>
                    <a:pt x="765020" y="605576"/>
                    <a:pt x="765020" y="390119"/>
                  </a:cubicBezTo>
                  <a:cubicBezTo>
                    <a:pt x="765020" y="174662"/>
                    <a:pt x="593765" y="0"/>
                    <a:pt x="382510" y="0"/>
                  </a:cubicBezTo>
                  <a:close/>
                </a:path>
              </a:pathLst>
            </a:custGeom>
            <a:solidFill>
              <a:srgbClr val="FFFFFF"/>
            </a:solidFill>
            <a:ln cap="sq" cmpd="sng" w="190500">
              <a:solidFill>
                <a:srgbClr val="7F0013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7" name="Google Shape;207;p16"/>
            <p:cNvSpPr txBox="1"/>
            <p:nvPr/>
          </p:nvSpPr>
          <p:spPr>
            <a:xfrm>
              <a:off x="71721" y="15997"/>
              <a:ext cx="621579" cy="691093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14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US" sz="3000" u="none" cap="none" strike="noStrike">
                  <a:solidFill>
                    <a:srgbClr val="B3030B"/>
                  </a:solidFill>
                  <a:latin typeface="Montserrat"/>
                  <a:ea typeface="Montserrat"/>
                  <a:cs typeface="Montserrat"/>
                  <a:sym typeface="Montserrat"/>
                </a:rPr>
                <a:t>1</a:t>
              </a:r>
              <a:endParaRPr/>
            </a:p>
          </p:txBody>
        </p:sp>
      </p:grpSp>
      <p:grpSp>
        <p:nvGrpSpPr>
          <p:cNvPr id="208" name="Google Shape;208;p16"/>
          <p:cNvGrpSpPr/>
          <p:nvPr/>
        </p:nvGrpSpPr>
        <p:grpSpPr>
          <a:xfrm>
            <a:off x="9732742" y="2796426"/>
            <a:ext cx="5952427" cy="1429423"/>
            <a:chOff x="0" y="0"/>
            <a:chExt cx="1804044" cy="433225"/>
          </a:xfrm>
        </p:grpSpPr>
        <p:sp>
          <p:nvSpPr>
            <p:cNvPr id="209" name="Google Shape;209;p16"/>
            <p:cNvSpPr/>
            <p:nvPr/>
          </p:nvSpPr>
          <p:spPr>
            <a:xfrm>
              <a:off x="0" y="0"/>
              <a:ext cx="1804044" cy="433225"/>
            </a:xfrm>
            <a:custGeom>
              <a:rect b="b" l="l" r="r" t="t"/>
              <a:pathLst>
                <a:path extrusionOk="0" h="433225" w="1804044">
                  <a:moveTo>
                    <a:pt x="130063" y="0"/>
                  </a:moveTo>
                  <a:lnTo>
                    <a:pt x="1673981" y="0"/>
                  </a:lnTo>
                  <a:cubicBezTo>
                    <a:pt x="1708475" y="0"/>
                    <a:pt x="1741557" y="13703"/>
                    <a:pt x="1765949" y="38095"/>
                  </a:cubicBezTo>
                  <a:cubicBezTo>
                    <a:pt x="1790341" y="62486"/>
                    <a:pt x="1804044" y="95568"/>
                    <a:pt x="1804044" y="130063"/>
                  </a:cubicBezTo>
                  <a:lnTo>
                    <a:pt x="1804044" y="303162"/>
                  </a:lnTo>
                  <a:cubicBezTo>
                    <a:pt x="1804044" y="374994"/>
                    <a:pt x="1745812" y="433225"/>
                    <a:pt x="1673981" y="433225"/>
                  </a:cubicBezTo>
                  <a:lnTo>
                    <a:pt x="130063" y="433225"/>
                  </a:lnTo>
                  <a:cubicBezTo>
                    <a:pt x="95568" y="433225"/>
                    <a:pt x="62486" y="419522"/>
                    <a:pt x="38095" y="395131"/>
                  </a:cubicBezTo>
                  <a:cubicBezTo>
                    <a:pt x="13703" y="370739"/>
                    <a:pt x="0" y="337657"/>
                    <a:pt x="0" y="303162"/>
                  </a:cubicBezTo>
                  <a:lnTo>
                    <a:pt x="0" y="130063"/>
                  </a:lnTo>
                  <a:cubicBezTo>
                    <a:pt x="0" y="58231"/>
                    <a:pt x="58231" y="0"/>
                    <a:pt x="130063" y="0"/>
                  </a:cubicBezTo>
                  <a:close/>
                </a:path>
              </a:pathLst>
            </a:custGeom>
            <a:gradFill>
              <a:gsLst>
                <a:gs pos="0">
                  <a:srgbClr val="D74100"/>
                </a:gs>
                <a:gs pos="100000">
                  <a:srgbClr val="FF8F3E"/>
                </a:gs>
              </a:gsLst>
              <a:lin ang="0" scaled="0"/>
            </a:gra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10" name="Google Shape;210;p16"/>
            <p:cNvSpPr txBox="1"/>
            <p:nvPr/>
          </p:nvSpPr>
          <p:spPr>
            <a:xfrm>
              <a:off x="0" y="0"/>
              <a:ext cx="1804044" cy="43322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254000" lIns="254000" spcFirstLastPara="1" rIns="254000" wrap="square" tIns="254000">
              <a:noAutofit/>
            </a:bodyPr>
            <a:lstStyle/>
            <a:p>
              <a:pPr indent="0" lvl="0" marL="0" marR="0" rtl="0" algn="l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US" sz="2600" u="none" cap="none" strike="noStrike">
                  <a:solidFill>
                    <a:srgbClr val="FFFFFF"/>
                  </a:solidFill>
                  <a:latin typeface="Montserrat"/>
                  <a:ea typeface="Montserrat"/>
                  <a:cs typeface="Montserrat"/>
                  <a:sym typeface="Montserrat"/>
                </a:rPr>
                <a:t>             </a:t>
              </a:r>
              <a:endParaRPr/>
            </a:p>
          </p:txBody>
        </p:sp>
      </p:grpSp>
      <p:grpSp>
        <p:nvGrpSpPr>
          <p:cNvPr id="211" name="Google Shape;211;p16"/>
          <p:cNvGrpSpPr/>
          <p:nvPr/>
        </p:nvGrpSpPr>
        <p:grpSpPr>
          <a:xfrm>
            <a:off x="8508323" y="4473499"/>
            <a:ext cx="5952427" cy="1429423"/>
            <a:chOff x="0" y="0"/>
            <a:chExt cx="1804044" cy="433225"/>
          </a:xfrm>
        </p:grpSpPr>
        <p:sp>
          <p:nvSpPr>
            <p:cNvPr id="212" name="Google Shape;212;p16"/>
            <p:cNvSpPr/>
            <p:nvPr/>
          </p:nvSpPr>
          <p:spPr>
            <a:xfrm>
              <a:off x="0" y="0"/>
              <a:ext cx="1804044" cy="433225"/>
            </a:xfrm>
            <a:custGeom>
              <a:rect b="b" l="l" r="r" t="t"/>
              <a:pathLst>
                <a:path extrusionOk="0" h="433225" w="1804044">
                  <a:moveTo>
                    <a:pt x="130063" y="0"/>
                  </a:moveTo>
                  <a:lnTo>
                    <a:pt x="1673981" y="0"/>
                  </a:lnTo>
                  <a:cubicBezTo>
                    <a:pt x="1708475" y="0"/>
                    <a:pt x="1741557" y="13703"/>
                    <a:pt x="1765949" y="38095"/>
                  </a:cubicBezTo>
                  <a:cubicBezTo>
                    <a:pt x="1790341" y="62486"/>
                    <a:pt x="1804044" y="95568"/>
                    <a:pt x="1804044" y="130063"/>
                  </a:cubicBezTo>
                  <a:lnTo>
                    <a:pt x="1804044" y="303162"/>
                  </a:lnTo>
                  <a:cubicBezTo>
                    <a:pt x="1804044" y="374994"/>
                    <a:pt x="1745812" y="433225"/>
                    <a:pt x="1673981" y="433225"/>
                  </a:cubicBezTo>
                  <a:lnTo>
                    <a:pt x="130063" y="433225"/>
                  </a:lnTo>
                  <a:cubicBezTo>
                    <a:pt x="95568" y="433225"/>
                    <a:pt x="62486" y="419522"/>
                    <a:pt x="38095" y="395131"/>
                  </a:cubicBezTo>
                  <a:cubicBezTo>
                    <a:pt x="13703" y="370739"/>
                    <a:pt x="0" y="337657"/>
                    <a:pt x="0" y="303162"/>
                  </a:cubicBezTo>
                  <a:lnTo>
                    <a:pt x="0" y="130063"/>
                  </a:lnTo>
                  <a:cubicBezTo>
                    <a:pt x="0" y="58231"/>
                    <a:pt x="58231" y="0"/>
                    <a:pt x="130063" y="0"/>
                  </a:cubicBezTo>
                  <a:close/>
                </a:path>
              </a:pathLst>
            </a:custGeom>
            <a:gradFill>
              <a:gsLst>
                <a:gs pos="0">
                  <a:srgbClr val="FFAA01"/>
                </a:gs>
                <a:gs pos="100000">
                  <a:srgbClr val="FFDB01"/>
                </a:gs>
              </a:gsLst>
              <a:lin ang="0" scaled="0"/>
            </a:gra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13" name="Google Shape;213;p16"/>
            <p:cNvSpPr txBox="1"/>
            <p:nvPr/>
          </p:nvSpPr>
          <p:spPr>
            <a:xfrm>
              <a:off x="0" y="0"/>
              <a:ext cx="1804044" cy="43322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254000" lIns="254000" spcFirstLastPara="1" rIns="254000" wrap="square" tIns="254000">
              <a:noAutofit/>
            </a:bodyPr>
            <a:lstStyle/>
            <a:p>
              <a:pPr indent="0" lvl="0" marL="0" marR="0" rtl="0" algn="l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US" sz="2600" u="none" cap="none" strike="noStrike">
                  <a:solidFill>
                    <a:srgbClr val="FFFFFF"/>
                  </a:solidFill>
                  <a:latin typeface="Montserrat"/>
                  <a:ea typeface="Montserrat"/>
                  <a:cs typeface="Montserrat"/>
                  <a:sym typeface="Montserrat"/>
                </a:rPr>
                <a:t>             </a:t>
              </a:r>
              <a:endParaRPr/>
            </a:p>
          </p:txBody>
        </p:sp>
      </p:grpSp>
      <p:grpSp>
        <p:nvGrpSpPr>
          <p:cNvPr id="214" name="Google Shape;214;p16"/>
          <p:cNvGrpSpPr/>
          <p:nvPr/>
        </p:nvGrpSpPr>
        <p:grpSpPr>
          <a:xfrm>
            <a:off x="9732742" y="6119144"/>
            <a:ext cx="5952427" cy="1460851"/>
            <a:chOff x="0" y="-9525"/>
            <a:chExt cx="1804044" cy="442750"/>
          </a:xfrm>
        </p:grpSpPr>
        <p:sp>
          <p:nvSpPr>
            <p:cNvPr id="215" name="Google Shape;215;p16"/>
            <p:cNvSpPr/>
            <p:nvPr/>
          </p:nvSpPr>
          <p:spPr>
            <a:xfrm>
              <a:off x="0" y="0"/>
              <a:ext cx="1804044" cy="433225"/>
            </a:xfrm>
            <a:custGeom>
              <a:rect b="b" l="l" r="r" t="t"/>
              <a:pathLst>
                <a:path extrusionOk="0" h="433225" w="1804044">
                  <a:moveTo>
                    <a:pt x="130063" y="0"/>
                  </a:moveTo>
                  <a:lnTo>
                    <a:pt x="1673981" y="0"/>
                  </a:lnTo>
                  <a:cubicBezTo>
                    <a:pt x="1708475" y="0"/>
                    <a:pt x="1741557" y="13703"/>
                    <a:pt x="1765949" y="38095"/>
                  </a:cubicBezTo>
                  <a:cubicBezTo>
                    <a:pt x="1790341" y="62486"/>
                    <a:pt x="1804044" y="95568"/>
                    <a:pt x="1804044" y="130063"/>
                  </a:cubicBezTo>
                  <a:lnTo>
                    <a:pt x="1804044" y="303162"/>
                  </a:lnTo>
                  <a:cubicBezTo>
                    <a:pt x="1804044" y="374994"/>
                    <a:pt x="1745812" y="433225"/>
                    <a:pt x="1673981" y="433225"/>
                  </a:cubicBezTo>
                  <a:lnTo>
                    <a:pt x="130063" y="433225"/>
                  </a:lnTo>
                  <a:cubicBezTo>
                    <a:pt x="95568" y="433225"/>
                    <a:pt x="62486" y="419522"/>
                    <a:pt x="38095" y="395131"/>
                  </a:cubicBezTo>
                  <a:cubicBezTo>
                    <a:pt x="13703" y="370739"/>
                    <a:pt x="0" y="337657"/>
                    <a:pt x="0" y="303162"/>
                  </a:cubicBezTo>
                  <a:lnTo>
                    <a:pt x="0" y="130063"/>
                  </a:lnTo>
                  <a:cubicBezTo>
                    <a:pt x="0" y="58231"/>
                    <a:pt x="58231" y="0"/>
                    <a:pt x="130063" y="0"/>
                  </a:cubicBezTo>
                  <a:close/>
                </a:path>
              </a:pathLst>
            </a:custGeom>
            <a:gradFill>
              <a:gsLst>
                <a:gs pos="0">
                  <a:srgbClr val="007545"/>
                </a:gs>
                <a:gs pos="100000">
                  <a:srgbClr val="06B673"/>
                </a:gs>
              </a:gsLst>
              <a:lin ang="0" scaled="0"/>
            </a:gra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16" name="Google Shape;216;p16"/>
            <p:cNvSpPr txBox="1"/>
            <p:nvPr/>
          </p:nvSpPr>
          <p:spPr>
            <a:xfrm>
              <a:off x="0" y="-9525"/>
              <a:ext cx="1804044" cy="44275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254000" lIns="254000" spcFirstLastPara="1" rIns="254000" wrap="square" tIns="254000">
              <a:noAutofit/>
            </a:bodyPr>
            <a:lstStyle/>
            <a:p>
              <a:pPr indent="0" lvl="0" marL="0" marR="0" rtl="0" algn="l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US" sz="2600" u="none" cap="none" strike="noStrik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rPr>
                <a:t>                    </a:t>
              </a:r>
              <a:endParaRPr/>
            </a:p>
          </p:txBody>
        </p:sp>
      </p:grpSp>
      <p:grpSp>
        <p:nvGrpSpPr>
          <p:cNvPr id="217" name="Google Shape;217;p16"/>
          <p:cNvGrpSpPr/>
          <p:nvPr/>
        </p:nvGrpSpPr>
        <p:grpSpPr>
          <a:xfrm>
            <a:off x="8508323" y="7828877"/>
            <a:ext cx="5952427" cy="1429423"/>
            <a:chOff x="0" y="0"/>
            <a:chExt cx="1804044" cy="433225"/>
          </a:xfrm>
        </p:grpSpPr>
        <p:sp>
          <p:nvSpPr>
            <p:cNvPr id="218" name="Google Shape;218;p16"/>
            <p:cNvSpPr/>
            <p:nvPr/>
          </p:nvSpPr>
          <p:spPr>
            <a:xfrm>
              <a:off x="0" y="0"/>
              <a:ext cx="1804044" cy="433225"/>
            </a:xfrm>
            <a:custGeom>
              <a:rect b="b" l="l" r="r" t="t"/>
              <a:pathLst>
                <a:path extrusionOk="0" h="433225" w="1804044">
                  <a:moveTo>
                    <a:pt x="130063" y="0"/>
                  </a:moveTo>
                  <a:lnTo>
                    <a:pt x="1673981" y="0"/>
                  </a:lnTo>
                  <a:cubicBezTo>
                    <a:pt x="1708475" y="0"/>
                    <a:pt x="1741557" y="13703"/>
                    <a:pt x="1765949" y="38095"/>
                  </a:cubicBezTo>
                  <a:cubicBezTo>
                    <a:pt x="1790341" y="62486"/>
                    <a:pt x="1804044" y="95568"/>
                    <a:pt x="1804044" y="130063"/>
                  </a:cubicBezTo>
                  <a:lnTo>
                    <a:pt x="1804044" y="303162"/>
                  </a:lnTo>
                  <a:cubicBezTo>
                    <a:pt x="1804044" y="374994"/>
                    <a:pt x="1745812" y="433225"/>
                    <a:pt x="1673981" y="433225"/>
                  </a:cubicBezTo>
                  <a:lnTo>
                    <a:pt x="130063" y="433225"/>
                  </a:lnTo>
                  <a:cubicBezTo>
                    <a:pt x="95568" y="433225"/>
                    <a:pt x="62486" y="419522"/>
                    <a:pt x="38095" y="395131"/>
                  </a:cubicBezTo>
                  <a:cubicBezTo>
                    <a:pt x="13703" y="370739"/>
                    <a:pt x="0" y="337657"/>
                    <a:pt x="0" y="303162"/>
                  </a:cubicBezTo>
                  <a:lnTo>
                    <a:pt x="0" y="130063"/>
                  </a:lnTo>
                  <a:cubicBezTo>
                    <a:pt x="0" y="58231"/>
                    <a:pt x="58231" y="0"/>
                    <a:pt x="130063" y="0"/>
                  </a:cubicBezTo>
                  <a:close/>
                </a:path>
              </a:pathLst>
            </a:custGeom>
            <a:gradFill>
              <a:gsLst>
                <a:gs pos="0">
                  <a:srgbClr val="010978"/>
                </a:gs>
                <a:gs pos="100000">
                  <a:srgbClr val="009DFF"/>
                </a:gs>
              </a:gsLst>
              <a:lin ang="0" scaled="0"/>
            </a:gra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19" name="Google Shape;219;p16"/>
            <p:cNvSpPr txBox="1"/>
            <p:nvPr/>
          </p:nvSpPr>
          <p:spPr>
            <a:xfrm>
              <a:off x="0" y="0"/>
              <a:ext cx="1804044" cy="43322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254000" lIns="254000" spcFirstLastPara="1" rIns="254000" wrap="square" tIns="254000">
              <a:noAutofit/>
            </a:bodyPr>
            <a:lstStyle/>
            <a:p>
              <a:pPr indent="0" lvl="0" marL="0" marR="0" rtl="0" algn="l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US" sz="2600" u="none" cap="none" strike="noStrike">
                  <a:solidFill>
                    <a:srgbClr val="FFFFFF"/>
                  </a:solidFill>
                  <a:latin typeface="Montserrat"/>
                  <a:ea typeface="Montserrat"/>
                  <a:cs typeface="Montserrat"/>
                  <a:sym typeface="Montserrat"/>
                </a:rPr>
                <a:t>    </a:t>
              </a:r>
              <a:r>
                <a:rPr b="1" i="0" lang="en-US" sz="2600" u="none" cap="none" strike="noStrike">
                  <a:solidFill>
                    <a:srgbClr val="004AAD"/>
                  </a:solidFill>
                  <a:latin typeface="Montserrat"/>
                  <a:ea typeface="Montserrat"/>
                  <a:cs typeface="Montserrat"/>
                  <a:sym typeface="Montserrat"/>
                </a:rPr>
                <a:t>   </a:t>
              </a:r>
              <a:r>
                <a:rPr b="1" i="0" lang="en-US" sz="2600" u="none" cap="none" strike="noStrike">
                  <a:solidFill>
                    <a:srgbClr val="FFFFFF"/>
                  </a:solidFill>
                  <a:latin typeface="Montserrat"/>
                  <a:ea typeface="Montserrat"/>
                  <a:cs typeface="Montserrat"/>
                  <a:sym typeface="Montserrat"/>
                </a:rPr>
                <a:t>      </a:t>
              </a:r>
              <a:endParaRPr/>
            </a:p>
          </p:txBody>
        </p:sp>
      </p:grpSp>
      <p:grpSp>
        <p:nvGrpSpPr>
          <p:cNvPr id="220" name="Google Shape;220;p16"/>
          <p:cNvGrpSpPr/>
          <p:nvPr/>
        </p:nvGrpSpPr>
        <p:grpSpPr>
          <a:xfrm>
            <a:off x="9864518" y="2893683"/>
            <a:ext cx="1210824" cy="1234910"/>
            <a:chOff x="0" y="0"/>
            <a:chExt cx="765020" cy="780238"/>
          </a:xfrm>
        </p:grpSpPr>
        <p:sp>
          <p:nvSpPr>
            <p:cNvPr id="221" name="Google Shape;221;p16"/>
            <p:cNvSpPr/>
            <p:nvPr/>
          </p:nvSpPr>
          <p:spPr>
            <a:xfrm>
              <a:off x="0" y="0"/>
              <a:ext cx="765020" cy="780238"/>
            </a:xfrm>
            <a:custGeom>
              <a:rect b="b" l="l" r="r" t="t"/>
              <a:pathLst>
                <a:path extrusionOk="0" h="780238" w="765020">
                  <a:moveTo>
                    <a:pt x="382510" y="0"/>
                  </a:moveTo>
                  <a:cubicBezTo>
                    <a:pt x="171256" y="0"/>
                    <a:pt x="0" y="174662"/>
                    <a:pt x="0" y="390119"/>
                  </a:cubicBezTo>
                  <a:cubicBezTo>
                    <a:pt x="0" y="605576"/>
                    <a:pt x="171256" y="780238"/>
                    <a:pt x="382510" y="780238"/>
                  </a:cubicBezTo>
                  <a:cubicBezTo>
                    <a:pt x="593765" y="780238"/>
                    <a:pt x="765020" y="605576"/>
                    <a:pt x="765020" y="390119"/>
                  </a:cubicBezTo>
                  <a:cubicBezTo>
                    <a:pt x="765020" y="174662"/>
                    <a:pt x="593765" y="0"/>
                    <a:pt x="382510" y="0"/>
                  </a:cubicBezTo>
                  <a:close/>
                </a:path>
              </a:pathLst>
            </a:custGeom>
            <a:solidFill>
              <a:srgbClr val="FFFFFF"/>
            </a:solidFill>
            <a:ln cap="sq" cmpd="sng" w="190500">
              <a:solidFill>
                <a:srgbClr val="D74100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22" name="Google Shape;222;p16"/>
            <p:cNvSpPr txBox="1"/>
            <p:nvPr/>
          </p:nvSpPr>
          <p:spPr>
            <a:xfrm>
              <a:off x="71721" y="15997"/>
              <a:ext cx="621579" cy="691093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14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US" sz="3000" u="none" cap="none" strike="noStrike">
                  <a:solidFill>
                    <a:srgbClr val="ED7843"/>
                  </a:solidFill>
                  <a:latin typeface="Montserrat"/>
                  <a:ea typeface="Montserrat"/>
                  <a:cs typeface="Montserrat"/>
                  <a:sym typeface="Montserrat"/>
                </a:rPr>
                <a:t>2</a:t>
              </a:r>
              <a:endParaRPr/>
            </a:p>
          </p:txBody>
        </p:sp>
      </p:grpSp>
      <p:grpSp>
        <p:nvGrpSpPr>
          <p:cNvPr id="223" name="Google Shape;223;p16"/>
          <p:cNvGrpSpPr/>
          <p:nvPr/>
        </p:nvGrpSpPr>
        <p:grpSpPr>
          <a:xfrm>
            <a:off x="8653694" y="4570756"/>
            <a:ext cx="1210824" cy="1234910"/>
            <a:chOff x="0" y="0"/>
            <a:chExt cx="765020" cy="780238"/>
          </a:xfrm>
        </p:grpSpPr>
        <p:sp>
          <p:nvSpPr>
            <p:cNvPr id="224" name="Google Shape;224;p16"/>
            <p:cNvSpPr/>
            <p:nvPr/>
          </p:nvSpPr>
          <p:spPr>
            <a:xfrm>
              <a:off x="0" y="0"/>
              <a:ext cx="765020" cy="780238"/>
            </a:xfrm>
            <a:custGeom>
              <a:rect b="b" l="l" r="r" t="t"/>
              <a:pathLst>
                <a:path extrusionOk="0" h="780238" w="765020">
                  <a:moveTo>
                    <a:pt x="382510" y="0"/>
                  </a:moveTo>
                  <a:cubicBezTo>
                    <a:pt x="171256" y="0"/>
                    <a:pt x="0" y="174662"/>
                    <a:pt x="0" y="390119"/>
                  </a:cubicBezTo>
                  <a:cubicBezTo>
                    <a:pt x="0" y="605576"/>
                    <a:pt x="171256" y="780238"/>
                    <a:pt x="382510" y="780238"/>
                  </a:cubicBezTo>
                  <a:cubicBezTo>
                    <a:pt x="593765" y="780238"/>
                    <a:pt x="765020" y="605576"/>
                    <a:pt x="765020" y="390119"/>
                  </a:cubicBezTo>
                  <a:cubicBezTo>
                    <a:pt x="765020" y="174662"/>
                    <a:pt x="593765" y="0"/>
                    <a:pt x="382510" y="0"/>
                  </a:cubicBezTo>
                  <a:close/>
                </a:path>
              </a:pathLst>
            </a:custGeom>
            <a:solidFill>
              <a:srgbClr val="FFFFFF"/>
            </a:solidFill>
            <a:ln cap="sq" cmpd="sng" w="190500">
              <a:solidFill>
                <a:srgbClr val="FCA914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25" name="Google Shape;225;p16"/>
            <p:cNvSpPr txBox="1"/>
            <p:nvPr/>
          </p:nvSpPr>
          <p:spPr>
            <a:xfrm>
              <a:off x="71721" y="15997"/>
              <a:ext cx="621579" cy="691093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14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US" sz="3000" u="none" cap="none" strike="noStrike">
                  <a:solidFill>
                    <a:srgbClr val="FCA914"/>
                  </a:solidFill>
                  <a:latin typeface="Montserrat"/>
                  <a:ea typeface="Montserrat"/>
                  <a:cs typeface="Montserrat"/>
                  <a:sym typeface="Montserrat"/>
                </a:rPr>
                <a:t>3</a:t>
              </a:r>
              <a:endParaRPr/>
            </a:p>
          </p:txBody>
        </p:sp>
      </p:grpSp>
      <p:grpSp>
        <p:nvGrpSpPr>
          <p:cNvPr id="226" name="Google Shape;226;p16"/>
          <p:cNvGrpSpPr/>
          <p:nvPr/>
        </p:nvGrpSpPr>
        <p:grpSpPr>
          <a:xfrm>
            <a:off x="9864518" y="6245822"/>
            <a:ext cx="1210824" cy="1234910"/>
            <a:chOff x="0" y="0"/>
            <a:chExt cx="765020" cy="780238"/>
          </a:xfrm>
        </p:grpSpPr>
        <p:sp>
          <p:nvSpPr>
            <p:cNvPr id="227" name="Google Shape;227;p16"/>
            <p:cNvSpPr/>
            <p:nvPr/>
          </p:nvSpPr>
          <p:spPr>
            <a:xfrm>
              <a:off x="0" y="0"/>
              <a:ext cx="765020" cy="780238"/>
            </a:xfrm>
            <a:custGeom>
              <a:rect b="b" l="l" r="r" t="t"/>
              <a:pathLst>
                <a:path extrusionOk="0" h="780238" w="765020">
                  <a:moveTo>
                    <a:pt x="382510" y="0"/>
                  </a:moveTo>
                  <a:cubicBezTo>
                    <a:pt x="171256" y="0"/>
                    <a:pt x="0" y="174662"/>
                    <a:pt x="0" y="390119"/>
                  </a:cubicBezTo>
                  <a:cubicBezTo>
                    <a:pt x="0" y="605576"/>
                    <a:pt x="171256" y="780238"/>
                    <a:pt x="382510" y="780238"/>
                  </a:cubicBezTo>
                  <a:cubicBezTo>
                    <a:pt x="593765" y="780238"/>
                    <a:pt x="765020" y="605576"/>
                    <a:pt x="765020" y="390119"/>
                  </a:cubicBezTo>
                  <a:cubicBezTo>
                    <a:pt x="765020" y="174662"/>
                    <a:pt x="593765" y="0"/>
                    <a:pt x="382510" y="0"/>
                  </a:cubicBezTo>
                  <a:close/>
                </a:path>
              </a:pathLst>
            </a:custGeom>
            <a:solidFill>
              <a:srgbClr val="FFFFFF"/>
            </a:solidFill>
            <a:ln cap="sq" cmpd="sng" w="190500">
              <a:solidFill>
                <a:srgbClr val="007545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28" name="Google Shape;228;p16"/>
            <p:cNvSpPr txBox="1"/>
            <p:nvPr/>
          </p:nvSpPr>
          <p:spPr>
            <a:xfrm>
              <a:off x="71721" y="15997"/>
              <a:ext cx="621579" cy="691093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14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US" sz="3000" u="none" cap="none" strike="noStrike">
                  <a:solidFill>
                    <a:srgbClr val="328956"/>
                  </a:solidFill>
                  <a:latin typeface="Montserrat"/>
                  <a:ea typeface="Montserrat"/>
                  <a:cs typeface="Montserrat"/>
                  <a:sym typeface="Montserrat"/>
                </a:rPr>
                <a:t>4</a:t>
              </a:r>
              <a:endParaRPr/>
            </a:p>
          </p:txBody>
        </p:sp>
      </p:grpSp>
      <p:grpSp>
        <p:nvGrpSpPr>
          <p:cNvPr id="229" name="Google Shape;229;p16"/>
          <p:cNvGrpSpPr/>
          <p:nvPr/>
        </p:nvGrpSpPr>
        <p:grpSpPr>
          <a:xfrm>
            <a:off x="8653694" y="7922895"/>
            <a:ext cx="1210824" cy="1234910"/>
            <a:chOff x="0" y="0"/>
            <a:chExt cx="765020" cy="780238"/>
          </a:xfrm>
        </p:grpSpPr>
        <p:sp>
          <p:nvSpPr>
            <p:cNvPr id="230" name="Google Shape;230;p16"/>
            <p:cNvSpPr/>
            <p:nvPr/>
          </p:nvSpPr>
          <p:spPr>
            <a:xfrm>
              <a:off x="0" y="0"/>
              <a:ext cx="765020" cy="780238"/>
            </a:xfrm>
            <a:custGeom>
              <a:rect b="b" l="l" r="r" t="t"/>
              <a:pathLst>
                <a:path extrusionOk="0" h="780238" w="765020">
                  <a:moveTo>
                    <a:pt x="382510" y="0"/>
                  </a:moveTo>
                  <a:cubicBezTo>
                    <a:pt x="171256" y="0"/>
                    <a:pt x="0" y="174662"/>
                    <a:pt x="0" y="390119"/>
                  </a:cubicBezTo>
                  <a:cubicBezTo>
                    <a:pt x="0" y="605576"/>
                    <a:pt x="171256" y="780238"/>
                    <a:pt x="382510" y="780238"/>
                  </a:cubicBezTo>
                  <a:cubicBezTo>
                    <a:pt x="593765" y="780238"/>
                    <a:pt x="765020" y="605576"/>
                    <a:pt x="765020" y="390119"/>
                  </a:cubicBezTo>
                  <a:cubicBezTo>
                    <a:pt x="765020" y="174662"/>
                    <a:pt x="593765" y="0"/>
                    <a:pt x="382510" y="0"/>
                  </a:cubicBezTo>
                  <a:close/>
                </a:path>
              </a:pathLst>
            </a:custGeom>
            <a:solidFill>
              <a:srgbClr val="FFFFFF"/>
            </a:solidFill>
            <a:ln cap="sq" cmpd="sng" w="190500">
              <a:solidFill>
                <a:srgbClr val="010978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1" name="Google Shape;231;p16"/>
            <p:cNvSpPr txBox="1"/>
            <p:nvPr/>
          </p:nvSpPr>
          <p:spPr>
            <a:xfrm>
              <a:off x="71721" y="15997"/>
              <a:ext cx="621579" cy="691093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14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US" sz="3000" u="none" cap="none" strike="noStrike">
                  <a:solidFill>
                    <a:srgbClr val="004AAD"/>
                  </a:solidFill>
                  <a:latin typeface="Montserrat"/>
                  <a:ea typeface="Montserrat"/>
                  <a:cs typeface="Montserrat"/>
                  <a:sym typeface="Montserrat"/>
                </a:rPr>
                <a:t>5</a:t>
              </a:r>
              <a:endParaRPr/>
            </a:p>
          </p:txBody>
        </p:sp>
      </p:grpSp>
      <p:sp>
        <p:nvSpPr>
          <p:cNvPr id="232" name="Google Shape;232;p16"/>
          <p:cNvSpPr txBox="1"/>
          <p:nvPr/>
        </p:nvSpPr>
        <p:spPr>
          <a:xfrm>
            <a:off x="1028700" y="5478145"/>
            <a:ext cx="5316600" cy="2308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5000" u="none" cap="none" strike="noStrike">
                <a:solidFill>
                  <a:srgbClr val="004AAD"/>
                </a:solidFill>
                <a:latin typeface="Montserrat"/>
                <a:ea typeface="Montserrat"/>
                <a:cs typeface="Montserrat"/>
                <a:sym typeface="Montserrat"/>
              </a:rPr>
              <a:t>LIST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5000" u="none" cap="none" strike="noStrike">
                <a:solidFill>
                  <a:srgbClr val="004AAD"/>
                </a:solidFill>
                <a:latin typeface="Montserrat"/>
                <a:ea typeface="Montserrat"/>
                <a:cs typeface="Montserrat"/>
                <a:sym typeface="Montserrat"/>
              </a:rPr>
              <a:t>SMARTART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5000" u="none" cap="none" strike="noStrike">
                <a:solidFill>
                  <a:srgbClr val="004AAD"/>
                </a:solidFill>
                <a:latin typeface="Montserrat"/>
                <a:ea typeface="Montserrat"/>
                <a:cs typeface="Montserrat"/>
                <a:sym typeface="Montserrat"/>
              </a:rPr>
              <a:t>INFOGRAPHIC</a:t>
            </a:r>
            <a:endParaRPr/>
          </a:p>
        </p:txBody>
      </p:sp>
      <p:sp>
        <p:nvSpPr>
          <p:cNvPr id="233" name="Google Shape;233;p16"/>
          <p:cNvSpPr txBox="1"/>
          <p:nvPr/>
        </p:nvSpPr>
        <p:spPr>
          <a:xfrm>
            <a:off x="1028700" y="8008620"/>
            <a:ext cx="4702829" cy="124968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800" u="none" cap="none" strike="noStrike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Lorem ipsum dolor sit amet, consectetur adipiscing. Lorem ipsum dolor sit amet, consectetur adipiscing. Lorem ipsum dolor sit amet, consectetur adipiscing.</a:t>
            </a:r>
            <a:endParaRPr/>
          </a:p>
        </p:txBody>
      </p:sp>
      <p:sp>
        <p:nvSpPr>
          <p:cNvPr id="234" name="Google Shape;234;p16"/>
          <p:cNvSpPr txBox="1"/>
          <p:nvPr/>
        </p:nvSpPr>
        <p:spPr>
          <a:xfrm>
            <a:off x="10080335" y="1556608"/>
            <a:ext cx="779190" cy="54292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500" u="none" cap="none" strike="noStrike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  <a:t>List</a:t>
            </a:r>
            <a:endParaRPr/>
          </a:p>
        </p:txBody>
      </p:sp>
      <p:sp>
        <p:nvSpPr>
          <p:cNvPr id="235" name="Google Shape;235;p16"/>
          <p:cNvSpPr txBox="1"/>
          <p:nvPr/>
        </p:nvSpPr>
        <p:spPr>
          <a:xfrm>
            <a:off x="11390341" y="3234297"/>
            <a:ext cx="779190" cy="54292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500" u="none" cap="none" strike="noStrike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  <a:t>List</a:t>
            </a:r>
            <a:endParaRPr/>
          </a:p>
        </p:txBody>
      </p:sp>
      <p:sp>
        <p:nvSpPr>
          <p:cNvPr id="236" name="Google Shape;236;p16"/>
          <p:cNvSpPr txBox="1"/>
          <p:nvPr/>
        </p:nvSpPr>
        <p:spPr>
          <a:xfrm>
            <a:off x="10080335" y="4867275"/>
            <a:ext cx="779190" cy="54292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500" u="none" cap="none" strike="noStrike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  <a:t>List</a:t>
            </a:r>
            <a:endParaRPr/>
          </a:p>
        </p:txBody>
      </p:sp>
      <p:sp>
        <p:nvSpPr>
          <p:cNvPr id="237" name="Google Shape;237;p16"/>
          <p:cNvSpPr txBox="1"/>
          <p:nvPr/>
        </p:nvSpPr>
        <p:spPr>
          <a:xfrm>
            <a:off x="11390341" y="6495733"/>
            <a:ext cx="779190" cy="54292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500" u="none" cap="none" strike="noStrike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  <a:t>List</a:t>
            </a:r>
            <a:endParaRPr/>
          </a:p>
        </p:txBody>
      </p:sp>
      <p:sp>
        <p:nvSpPr>
          <p:cNvPr id="238" name="Google Shape;238;p16"/>
          <p:cNvSpPr txBox="1"/>
          <p:nvPr/>
        </p:nvSpPr>
        <p:spPr>
          <a:xfrm>
            <a:off x="10080335" y="8267363"/>
            <a:ext cx="779190" cy="54292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500" u="none" cap="none" strike="noStrike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  <a:t>List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42" name="Shape 2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3" name="Google Shape;243;p17"/>
          <p:cNvGrpSpPr/>
          <p:nvPr/>
        </p:nvGrpSpPr>
        <p:grpSpPr>
          <a:xfrm>
            <a:off x="774218" y="2213566"/>
            <a:ext cx="5097641" cy="7472652"/>
            <a:chOff x="0" y="-19050"/>
            <a:chExt cx="1342589" cy="1968106"/>
          </a:xfrm>
        </p:grpSpPr>
        <p:sp>
          <p:nvSpPr>
            <p:cNvPr id="244" name="Google Shape;244;p17"/>
            <p:cNvSpPr/>
            <p:nvPr/>
          </p:nvSpPr>
          <p:spPr>
            <a:xfrm>
              <a:off x="0" y="0"/>
              <a:ext cx="1342589" cy="1949056"/>
            </a:xfrm>
            <a:custGeom>
              <a:rect b="b" l="l" r="r" t="t"/>
              <a:pathLst>
                <a:path extrusionOk="0" h="1949056" w="1342589">
                  <a:moveTo>
                    <a:pt x="36449" y="0"/>
                  </a:moveTo>
                  <a:lnTo>
                    <a:pt x="1306139" y="0"/>
                  </a:lnTo>
                  <a:cubicBezTo>
                    <a:pt x="1315806" y="0"/>
                    <a:pt x="1325077" y="3840"/>
                    <a:pt x="1331913" y="10676"/>
                  </a:cubicBezTo>
                  <a:cubicBezTo>
                    <a:pt x="1338748" y="17511"/>
                    <a:pt x="1342589" y="26782"/>
                    <a:pt x="1342589" y="36449"/>
                  </a:cubicBezTo>
                  <a:lnTo>
                    <a:pt x="1342589" y="1912607"/>
                  </a:lnTo>
                  <a:cubicBezTo>
                    <a:pt x="1342589" y="1932737"/>
                    <a:pt x="1326270" y="1949056"/>
                    <a:pt x="1306139" y="1949056"/>
                  </a:cubicBezTo>
                  <a:lnTo>
                    <a:pt x="36449" y="1949056"/>
                  </a:lnTo>
                  <a:cubicBezTo>
                    <a:pt x="16319" y="1949056"/>
                    <a:pt x="0" y="1932737"/>
                    <a:pt x="0" y="1912607"/>
                  </a:cubicBezTo>
                  <a:lnTo>
                    <a:pt x="0" y="36449"/>
                  </a:lnTo>
                  <a:cubicBezTo>
                    <a:pt x="0" y="16319"/>
                    <a:pt x="16319" y="0"/>
                    <a:pt x="36449" y="0"/>
                  </a:cubicBezTo>
                  <a:close/>
                </a:path>
              </a:pathLst>
            </a:custGeom>
            <a:solidFill>
              <a:srgbClr val="F0F0F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5" name="Google Shape;245;p17"/>
            <p:cNvSpPr txBox="1"/>
            <p:nvPr/>
          </p:nvSpPr>
          <p:spPr>
            <a:xfrm>
              <a:off x="0" y="-19050"/>
              <a:ext cx="1342589" cy="196810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36944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46" name="Google Shape;246;p17"/>
          <p:cNvGrpSpPr/>
          <p:nvPr/>
        </p:nvGrpSpPr>
        <p:grpSpPr>
          <a:xfrm>
            <a:off x="6109984" y="2213566"/>
            <a:ext cx="11512980" cy="7472652"/>
            <a:chOff x="0" y="-19050"/>
            <a:chExt cx="3032225" cy="1968106"/>
          </a:xfrm>
        </p:grpSpPr>
        <p:sp>
          <p:nvSpPr>
            <p:cNvPr id="247" name="Google Shape;247;p17"/>
            <p:cNvSpPr/>
            <p:nvPr/>
          </p:nvSpPr>
          <p:spPr>
            <a:xfrm>
              <a:off x="0" y="0"/>
              <a:ext cx="3032225" cy="1949056"/>
            </a:xfrm>
            <a:custGeom>
              <a:rect b="b" l="l" r="r" t="t"/>
              <a:pathLst>
                <a:path extrusionOk="0" h="1949056" w="3032225">
                  <a:moveTo>
                    <a:pt x="16139" y="0"/>
                  </a:moveTo>
                  <a:lnTo>
                    <a:pt x="3016086" y="0"/>
                  </a:lnTo>
                  <a:cubicBezTo>
                    <a:pt x="3020366" y="0"/>
                    <a:pt x="3024471" y="1700"/>
                    <a:pt x="3027498" y="4727"/>
                  </a:cubicBezTo>
                  <a:cubicBezTo>
                    <a:pt x="3030525" y="7754"/>
                    <a:pt x="3032225" y="11859"/>
                    <a:pt x="3032225" y="16139"/>
                  </a:cubicBezTo>
                  <a:lnTo>
                    <a:pt x="3032225" y="1932917"/>
                  </a:lnTo>
                  <a:cubicBezTo>
                    <a:pt x="3032225" y="1937197"/>
                    <a:pt x="3030525" y="1941302"/>
                    <a:pt x="3027498" y="1944329"/>
                  </a:cubicBezTo>
                  <a:cubicBezTo>
                    <a:pt x="3024471" y="1947356"/>
                    <a:pt x="3020366" y="1949056"/>
                    <a:pt x="3016086" y="1949056"/>
                  </a:cubicBezTo>
                  <a:lnTo>
                    <a:pt x="16139" y="1949056"/>
                  </a:lnTo>
                  <a:cubicBezTo>
                    <a:pt x="11859" y="1949056"/>
                    <a:pt x="7754" y="1947356"/>
                    <a:pt x="4727" y="1944329"/>
                  </a:cubicBezTo>
                  <a:cubicBezTo>
                    <a:pt x="1700" y="1941302"/>
                    <a:pt x="0" y="1937197"/>
                    <a:pt x="0" y="1932917"/>
                  </a:cubicBezTo>
                  <a:lnTo>
                    <a:pt x="0" y="16139"/>
                  </a:lnTo>
                  <a:cubicBezTo>
                    <a:pt x="0" y="11859"/>
                    <a:pt x="1700" y="7754"/>
                    <a:pt x="4727" y="4727"/>
                  </a:cubicBezTo>
                  <a:cubicBezTo>
                    <a:pt x="7754" y="1700"/>
                    <a:pt x="11859" y="0"/>
                    <a:pt x="16139" y="0"/>
                  </a:cubicBezTo>
                  <a:close/>
                </a:path>
              </a:pathLst>
            </a:custGeom>
            <a:solidFill>
              <a:srgbClr val="F0F0F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8" name="Google Shape;248;p17"/>
            <p:cNvSpPr txBox="1"/>
            <p:nvPr/>
          </p:nvSpPr>
          <p:spPr>
            <a:xfrm>
              <a:off x="0" y="-19050"/>
              <a:ext cx="3032225" cy="196810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36944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49" name="Google Shape;249;p17"/>
          <p:cNvGrpSpPr/>
          <p:nvPr/>
        </p:nvGrpSpPr>
        <p:grpSpPr>
          <a:xfrm>
            <a:off x="1139005" y="2494284"/>
            <a:ext cx="4368067" cy="719567"/>
            <a:chOff x="0" y="-19050"/>
            <a:chExt cx="1150437" cy="189516"/>
          </a:xfrm>
        </p:grpSpPr>
        <p:sp>
          <p:nvSpPr>
            <p:cNvPr id="250" name="Google Shape;250;p17"/>
            <p:cNvSpPr/>
            <p:nvPr/>
          </p:nvSpPr>
          <p:spPr>
            <a:xfrm>
              <a:off x="0" y="0"/>
              <a:ext cx="1150437" cy="170466"/>
            </a:xfrm>
            <a:custGeom>
              <a:rect b="b" l="l" r="r" t="t"/>
              <a:pathLst>
                <a:path extrusionOk="0" h="170466" w="1150437">
                  <a:moveTo>
                    <a:pt x="31903" y="0"/>
                  </a:moveTo>
                  <a:lnTo>
                    <a:pt x="1118534" y="0"/>
                  </a:lnTo>
                  <a:cubicBezTo>
                    <a:pt x="1126995" y="0"/>
                    <a:pt x="1135110" y="3361"/>
                    <a:pt x="1141093" y="9344"/>
                  </a:cubicBezTo>
                  <a:cubicBezTo>
                    <a:pt x="1147076" y="15327"/>
                    <a:pt x="1150437" y="23442"/>
                    <a:pt x="1150437" y="31903"/>
                  </a:cubicBezTo>
                  <a:lnTo>
                    <a:pt x="1150437" y="138563"/>
                  </a:lnTo>
                  <a:cubicBezTo>
                    <a:pt x="1150437" y="147024"/>
                    <a:pt x="1147076" y="155139"/>
                    <a:pt x="1141093" y="161122"/>
                  </a:cubicBezTo>
                  <a:cubicBezTo>
                    <a:pt x="1135110" y="167104"/>
                    <a:pt x="1126995" y="170466"/>
                    <a:pt x="1118534" y="170466"/>
                  </a:cubicBezTo>
                  <a:lnTo>
                    <a:pt x="31903" y="170466"/>
                  </a:lnTo>
                  <a:cubicBezTo>
                    <a:pt x="23442" y="170466"/>
                    <a:pt x="15327" y="167104"/>
                    <a:pt x="9344" y="161122"/>
                  </a:cubicBezTo>
                  <a:cubicBezTo>
                    <a:pt x="3361" y="155139"/>
                    <a:pt x="0" y="147024"/>
                    <a:pt x="0" y="138563"/>
                  </a:cubicBezTo>
                  <a:lnTo>
                    <a:pt x="0" y="31903"/>
                  </a:lnTo>
                  <a:cubicBezTo>
                    <a:pt x="0" y="23442"/>
                    <a:pt x="3361" y="15327"/>
                    <a:pt x="9344" y="9344"/>
                  </a:cubicBezTo>
                  <a:cubicBezTo>
                    <a:pt x="15327" y="3361"/>
                    <a:pt x="23442" y="0"/>
                    <a:pt x="31903" y="0"/>
                  </a:cubicBez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cap="sq" cmpd="sng" w="19050">
              <a:solidFill>
                <a:srgbClr val="0F1A38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1" name="Google Shape;251;p17"/>
            <p:cNvSpPr txBox="1"/>
            <p:nvPr/>
          </p:nvSpPr>
          <p:spPr>
            <a:xfrm>
              <a:off x="0" y="-19050"/>
              <a:ext cx="1150437" cy="18951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36944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52" name="Google Shape;252;p17"/>
          <p:cNvGrpSpPr/>
          <p:nvPr/>
        </p:nvGrpSpPr>
        <p:grpSpPr>
          <a:xfrm>
            <a:off x="9682440" y="2494284"/>
            <a:ext cx="4368067" cy="719567"/>
            <a:chOff x="0" y="-19050"/>
            <a:chExt cx="1150437" cy="189516"/>
          </a:xfrm>
        </p:grpSpPr>
        <p:sp>
          <p:nvSpPr>
            <p:cNvPr id="253" name="Google Shape;253;p17"/>
            <p:cNvSpPr/>
            <p:nvPr/>
          </p:nvSpPr>
          <p:spPr>
            <a:xfrm>
              <a:off x="0" y="0"/>
              <a:ext cx="1150437" cy="170466"/>
            </a:xfrm>
            <a:custGeom>
              <a:rect b="b" l="l" r="r" t="t"/>
              <a:pathLst>
                <a:path extrusionOk="0" h="170466" w="1150437">
                  <a:moveTo>
                    <a:pt x="31903" y="0"/>
                  </a:moveTo>
                  <a:lnTo>
                    <a:pt x="1118534" y="0"/>
                  </a:lnTo>
                  <a:cubicBezTo>
                    <a:pt x="1126995" y="0"/>
                    <a:pt x="1135110" y="3361"/>
                    <a:pt x="1141093" y="9344"/>
                  </a:cubicBezTo>
                  <a:cubicBezTo>
                    <a:pt x="1147076" y="15327"/>
                    <a:pt x="1150437" y="23442"/>
                    <a:pt x="1150437" y="31903"/>
                  </a:cubicBezTo>
                  <a:lnTo>
                    <a:pt x="1150437" y="138563"/>
                  </a:lnTo>
                  <a:cubicBezTo>
                    <a:pt x="1150437" y="147024"/>
                    <a:pt x="1147076" y="155139"/>
                    <a:pt x="1141093" y="161122"/>
                  </a:cubicBezTo>
                  <a:cubicBezTo>
                    <a:pt x="1135110" y="167104"/>
                    <a:pt x="1126995" y="170466"/>
                    <a:pt x="1118534" y="170466"/>
                  </a:cubicBezTo>
                  <a:lnTo>
                    <a:pt x="31903" y="170466"/>
                  </a:lnTo>
                  <a:cubicBezTo>
                    <a:pt x="23442" y="170466"/>
                    <a:pt x="15327" y="167104"/>
                    <a:pt x="9344" y="161122"/>
                  </a:cubicBezTo>
                  <a:cubicBezTo>
                    <a:pt x="3361" y="155139"/>
                    <a:pt x="0" y="147024"/>
                    <a:pt x="0" y="138563"/>
                  </a:cubicBezTo>
                  <a:lnTo>
                    <a:pt x="0" y="31903"/>
                  </a:lnTo>
                  <a:cubicBezTo>
                    <a:pt x="0" y="23442"/>
                    <a:pt x="3361" y="15327"/>
                    <a:pt x="9344" y="9344"/>
                  </a:cubicBezTo>
                  <a:cubicBezTo>
                    <a:pt x="15327" y="3361"/>
                    <a:pt x="23442" y="0"/>
                    <a:pt x="31903" y="0"/>
                  </a:cubicBez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cap="sq" cmpd="sng" w="19050">
              <a:solidFill>
                <a:srgbClr val="0F1A38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4" name="Google Shape;254;p17"/>
            <p:cNvSpPr txBox="1"/>
            <p:nvPr/>
          </p:nvSpPr>
          <p:spPr>
            <a:xfrm>
              <a:off x="0" y="-19050"/>
              <a:ext cx="1150437" cy="18951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36944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55" name="Google Shape;255;p17"/>
          <p:cNvGrpSpPr/>
          <p:nvPr/>
        </p:nvGrpSpPr>
        <p:grpSpPr>
          <a:xfrm>
            <a:off x="1139005" y="7128683"/>
            <a:ext cx="4368067" cy="719567"/>
            <a:chOff x="0" y="-19050"/>
            <a:chExt cx="1150437" cy="189516"/>
          </a:xfrm>
        </p:grpSpPr>
        <p:sp>
          <p:nvSpPr>
            <p:cNvPr id="256" name="Google Shape;256;p17"/>
            <p:cNvSpPr/>
            <p:nvPr/>
          </p:nvSpPr>
          <p:spPr>
            <a:xfrm>
              <a:off x="0" y="0"/>
              <a:ext cx="1150437" cy="170466"/>
            </a:xfrm>
            <a:custGeom>
              <a:rect b="b" l="l" r="r" t="t"/>
              <a:pathLst>
                <a:path extrusionOk="0" h="170466" w="1150437">
                  <a:moveTo>
                    <a:pt x="31903" y="0"/>
                  </a:moveTo>
                  <a:lnTo>
                    <a:pt x="1118534" y="0"/>
                  </a:lnTo>
                  <a:cubicBezTo>
                    <a:pt x="1126995" y="0"/>
                    <a:pt x="1135110" y="3361"/>
                    <a:pt x="1141093" y="9344"/>
                  </a:cubicBezTo>
                  <a:cubicBezTo>
                    <a:pt x="1147076" y="15327"/>
                    <a:pt x="1150437" y="23442"/>
                    <a:pt x="1150437" y="31903"/>
                  </a:cubicBezTo>
                  <a:lnTo>
                    <a:pt x="1150437" y="138563"/>
                  </a:lnTo>
                  <a:cubicBezTo>
                    <a:pt x="1150437" y="147024"/>
                    <a:pt x="1147076" y="155139"/>
                    <a:pt x="1141093" y="161122"/>
                  </a:cubicBezTo>
                  <a:cubicBezTo>
                    <a:pt x="1135110" y="167104"/>
                    <a:pt x="1126995" y="170466"/>
                    <a:pt x="1118534" y="170466"/>
                  </a:cubicBezTo>
                  <a:lnTo>
                    <a:pt x="31903" y="170466"/>
                  </a:lnTo>
                  <a:cubicBezTo>
                    <a:pt x="23442" y="170466"/>
                    <a:pt x="15327" y="167104"/>
                    <a:pt x="9344" y="161122"/>
                  </a:cubicBezTo>
                  <a:cubicBezTo>
                    <a:pt x="3361" y="155139"/>
                    <a:pt x="0" y="147024"/>
                    <a:pt x="0" y="138563"/>
                  </a:cubicBezTo>
                  <a:lnTo>
                    <a:pt x="0" y="31903"/>
                  </a:lnTo>
                  <a:cubicBezTo>
                    <a:pt x="0" y="23442"/>
                    <a:pt x="3361" y="15327"/>
                    <a:pt x="9344" y="9344"/>
                  </a:cubicBezTo>
                  <a:cubicBezTo>
                    <a:pt x="15327" y="3361"/>
                    <a:pt x="23442" y="0"/>
                    <a:pt x="31903" y="0"/>
                  </a:cubicBez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cap="sq" cmpd="sng" w="19050">
              <a:solidFill>
                <a:srgbClr val="0F1A38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7" name="Google Shape;257;p17"/>
            <p:cNvSpPr txBox="1"/>
            <p:nvPr/>
          </p:nvSpPr>
          <p:spPr>
            <a:xfrm>
              <a:off x="0" y="-19050"/>
              <a:ext cx="1150437" cy="18951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36944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58" name="Google Shape;258;p17"/>
          <p:cNvGrpSpPr/>
          <p:nvPr/>
        </p:nvGrpSpPr>
        <p:grpSpPr>
          <a:xfrm>
            <a:off x="1155385" y="8159867"/>
            <a:ext cx="723946" cy="740913"/>
            <a:chOff x="0" y="-19050"/>
            <a:chExt cx="812800" cy="831850"/>
          </a:xfrm>
        </p:grpSpPr>
        <p:sp>
          <p:nvSpPr>
            <p:cNvPr id="259" name="Google Shape;259;p17"/>
            <p:cNvSpPr/>
            <p:nvPr/>
          </p:nvSpPr>
          <p:spPr>
            <a:xfrm>
              <a:off x="0" y="0"/>
              <a:ext cx="812800" cy="812800"/>
            </a:xfrm>
            <a:custGeom>
              <a:rect b="b" l="l" r="r" t="t"/>
              <a:pathLst>
                <a:path extrusionOk="0" h="812800" w="812800">
                  <a:moveTo>
                    <a:pt x="406400" y="0"/>
                  </a:moveTo>
                  <a:lnTo>
                    <a:pt x="406400" y="0"/>
                  </a:lnTo>
                  <a:cubicBezTo>
                    <a:pt x="630849" y="0"/>
                    <a:pt x="812800" y="181951"/>
                    <a:pt x="812800" y="406400"/>
                  </a:cubicBezTo>
                  <a:lnTo>
                    <a:pt x="812800" y="406400"/>
                  </a:lnTo>
                  <a:cubicBezTo>
                    <a:pt x="812800" y="630849"/>
                    <a:pt x="630849" y="812800"/>
                    <a:pt x="406400" y="812800"/>
                  </a:cubicBezTo>
                  <a:lnTo>
                    <a:pt x="406400" y="812800"/>
                  </a:lnTo>
                  <a:cubicBezTo>
                    <a:pt x="181951" y="812800"/>
                    <a:pt x="0" y="630849"/>
                    <a:pt x="0" y="406400"/>
                  </a:cubicBezTo>
                  <a:lnTo>
                    <a:pt x="0" y="406400"/>
                  </a:lnTo>
                  <a:cubicBezTo>
                    <a:pt x="0" y="181951"/>
                    <a:pt x="181951" y="0"/>
                    <a:pt x="406400" y="0"/>
                  </a:cubicBezTo>
                  <a:close/>
                </a:path>
              </a:pathLst>
            </a:custGeom>
            <a:solidFill>
              <a:srgbClr val="B3030B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60" name="Google Shape;260;p17"/>
            <p:cNvSpPr txBox="1"/>
            <p:nvPr/>
          </p:nvSpPr>
          <p:spPr>
            <a:xfrm>
              <a:off x="0" y="-19050"/>
              <a:ext cx="812800" cy="83185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36944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261" name="Google Shape;261;p17"/>
          <p:cNvSpPr txBox="1"/>
          <p:nvPr/>
        </p:nvSpPr>
        <p:spPr>
          <a:xfrm>
            <a:off x="1232396" y="3499746"/>
            <a:ext cx="4181285" cy="50368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2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7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This presentation template</a:t>
            </a:r>
            <a:endParaRPr/>
          </a:p>
          <a:p>
            <a:pPr indent="0" lvl="0" marL="0" marR="0" rtl="0" algn="ctr">
              <a:lnSpc>
                <a:spcPct val="122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7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uses the following free fonts:</a:t>
            </a:r>
            <a:endParaRPr/>
          </a:p>
        </p:txBody>
      </p:sp>
      <p:sp>
        <p:nvSpPr>
          <p:cNvPr id="262" name="Google Shape;262;p17"/>
          <p:cNvSpPr txBox="1"/>
          <p:nvPr/>
        </p:nvSpPr>
        <p:spPr>
          <a:xfrm>
            <a:off x="1175455" y="6551281"/>
            <a:ext cx="4368067" cy="24968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2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7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You can find these fonts online too.</a:t>
            </a:r>
            <a:endParaRPr/>
          </a:p>
        </p:txBody>
      </p:sp>
      <p:sp>
        <p:nvSpPr>
          <p:cNvPr id="263" name="Google Shape;263;p17"/>
          <p:cNvSpPr txBox="1"/>
          <p:nvPr/>
        </p:nvSpPr>
        <p:spPr>
          <a:xfrm>
            <a:off x="1747770" y="4685875"/>
            <a:ext cx="3150536" cy="1201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300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497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TITLES:</a:t>
            </a:r>
            <a:endParaRPr/>
          </a:p>
          <a:p>
            <a:pPr indent="0" lvl="0" marL="0" marR="0" rtl="0" algn="ctr">
              <a:lnSpc>
                <a:spcPct val="10298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11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MONTSERRAT</a:t>
            </a:r>
            <a:endParaRPr/>
          </a:p>
          <a:p>
            <a:pPr indent="0" lvl="0" marL="0" marR="0" rtl="0" algn="ctr">
              <a:lnSpc>
                <a:spcPct val="10298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i="0" sz="211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300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497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BODY COPY:</a:t>
            </a:r>
            <a:endParaRPr/>
          </a:p>
          <a:p>
            <a:pPr indent="0" lvl="0" marL="0" marR="0" rtl="0" algn="ctr">
              <a:lnSpc>
                <a:spcPct val="10298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11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MONTSERRAT</a:t>
            </a:r>
            <a:endParaRPr/>
          </a:p>
        </p:txBody>
      </p:sp>
      <p:sp>
        <p:nvSpPr>
          <p:cNvPr id="264" name="Google Shape;264;p17"/>
          <p:cNvSpPr txBox="1"/>
          <p:nvPr/>
        </p:nvSpPr>
        <p:spPr>
          <a:xfrm>
            <a:off x="1155385" y="9056611"/>
            <a:ext cx="723946" cy="13589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3003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999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#B3030B</a:t>
            </a:r>
            <a:endParaRPr/>
          </a:p>
        </p:txBody>
      </p:sp>
      <p:sp>
        <p:nvSpPr>
          <p:cNvPr id="265" name="Google Shape;265;p17"/>
          <p:cNvSpPr txBox="1"/>
          <p:nvPr/>
        </p:nvSpPr>
        <p:spPr>
          <a:xfrm>
            <a:off x="4210005" y="1446041"/>
            <a:ext cx="9867990" cy="32461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1" marL="0" marR="0" rtl="0" algn="ctr">
              <a:lnSpc>
                <a:spcPct val="12201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199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Use these design resources in your Canva Presentation.</a:t>
            </a:r>
            <a:endParaRPr/>
          </a:p>
        </p:txBody>
      </p:sp>
      <p:sp>
        <p:nvSpPr>
          <p:cNvPr id="266" name="Google Shape;266;p17"/>
          <p:cNvSpPr txBox="1"/>
          <p:nvPr/>
        </p:nvSpPr>
        <p:spPr>
          <a:xfrm>
            <a:off x="11706206" y="9915836"/>
            <a:ext cx="5916757" cy="16702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1" marL="0" marR="0" rtl="0" algn="r">
              <a:lnSpc>
                <a:spcPct val="122018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199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DON'T FORGET TO DELETE THIS PAGE BEFORE PRESENTING. </a:t>
            </a:r>
            <a:endParaRPr/>
          </a:p>
        </p:txBody>
      </p:sp>
      <p:sp>
        <p:nvSpPr>
          <p:cNvPr id="267" name="Google Shape;267;p17"/>
          <p:cNvSpPr txBox="1"/>
          <p:nvPr/>
        </p:nvSpPr>
        <p:spPr>
          <a:xfrm>
            <a:off x="5469973" y="543899"/>
            <a:ext cx="7348055" cy="77359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5706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RESOURCE PAGE</a:t>
            </a:r>
            <a:endParaRPr/>
          </a:p>
        </p:txBody>
      </p:sp>
      <p:sp>
        <p:nvSpPr>
          <p:cNvPr id="268" name="Google Shape;268;p17"/>
          <p:cNvSpPr txBox="1"/>
          <p:nvPr/>
        </p:nvSpPr>
        <p:spPr>
          <a:xfrm>
            <a:off x="1747770" y="2693383"/>
            <a:ext cx="3150536" cy="3841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2008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499" u="none" cap="none" strike="noStrike">
                <a:solidFill>
                  <a:srgbClr val="0F1A38"/>
                </a:solidFill>
                <a:latin typeface="Arial"/>
                <a:ea typeface="Arial"/>
                <a:cs typeface="Arial"/>
                <a:sym typeface="Arial"/>
              </a:rPr>
              <a:t>Fonts</a:t>
            </a:r>
            <a:endParaRPr/>
          </a:p>
        </p:txBody>
      </p:sp>
      <p:sp>
        <p:nvSpPr>
          <p:cNvPr id="269" name="Google Shape;269;p17"/>
          <p:cNvSpPr txBox="1"/>
          <p:nvPr/>
        </p:nvSpPr>
        <p:spPr>
          <a:xfrm>
            <a:off x="10291206" y="2693383"/>
            <a:ext cx="3150536" cy="3841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2008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499" u="none" cap="none" strike="noStrike">
                <a:solidFill>
                  <a:srgbClr val="0F1A38"/>
                </a:solidFill>
                <a:latin typeface="Arial"/>
                <a:ea typeface="Arial"/>
                <a:cs typeface="Arial"/>
                <a:sym typeface="Arial"/>
              </a:rPr>
              <a:t>Design Elements</a:t>
            </a:r>
            <a:endParaRPr/>
          </a:p>
        </p:txBody>
      </p:sp>
      <p:sp>
        <p:nvSpPr>
          <p:cNvPr id="270" name="Google Shape;270;p17"/>
          <p:cNvSpPr txBox="1"/>
          <p:nvPr/>
        </p:nvSpPr>
        <p:spPr>
          <a:xfrm>
            <a:off x="1747770" y="7296522"/>
            <a:ext cx="3150536" cy="3841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2008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499" u="none" cap="none" strike="noStrike">
                <a:solidFill>
                  <a:srgbClr val="0F1A38"/>
                </a:solidFill>
                <a:latin typeface="Arial"/>
                <a:ea typeface="Arial"/>
                <a:cs typeface="Arial"/>
                <a:sym typeface="Arial"/>
              </a:rPr>
              <a:t>Colors</a:t>
            </a:r>
            <a:endParaRPr/>
          </a:p>
        </p:txBody>
      </p:sp>
      <p:grpSp>
        <p:nvGrpSpPr>
          <p:cNvPr id="271" name="Google Shape;271;p17"/>
          <p:cNvGrpSpPr/>
          <p:nvPr/>
        </p:nvGrpSpPr>
        <p:grpSpPr>
          <a:xfrm>
            <a:off x="2053045" y="8159867"/>
            <a:ext cx="723946" cy="740913"/>
            <a:chOff x="0" y="-19050"/>
            <a:chExt cx="812800" cy="831850"/>
          </a:xfrm>
        </p:grpSpPr>
        <p:sp>
          <p:nvSpPr>
            <p:cNvPr id="272" name="Google Shape;272;p17"/>
            <p:cNvSpPr/>
            <p:nvPr/>
          </p:nvSpPr>
          <p:spPr>
            <a:xfrm>
              <a:off x="0" y="0"/>
              <a:ext cx="812800" cy="812800"/>
            </a:xfrm>
            <a:custGeom>
              <a:rect b="b" l="l" r="r" t="t"/>
              <a:pathLst>
                <a:path extrusionOk="0" h="812800" w="812800">
                  <a:moveTo>
                    <a:pt x="406400" y="0"/>
                  </a:moveTo>
                  <a:lnTo>
                    <a:pt x="406400" y="0"/>
                  </a:lnTo>
                  <a:cubicBezTo>
                    <a:pt x="630849" y="0"/>
                    <a:pt x="812800" y="181951"/>
                    <a:pt x="812800" y="406400"/>
                  </a:cubicBezTo>
                  <a:lnTo>
                    <a:pt x="812800" y="406400"/>
                  </a:lnTo>
                  <a:cubicBezTo>
                    <a:pt x="812800" y="630849"/>
                    <a:pt x="630849" y="812800"/>
                    <a:pt x="406400" y="812800"/>
                  </a:cubicBezTo>
                  <a:lnTo>
                    <a:pt x="406400" y="812800"/>
                  </a:lnTo>
                  <a:cubicBezTo>
                    <a:pt x="181951" y="812800"/>
                    <a:pt x="0" y="630849"/>
                    <a:pt x="0" y="406400"/>
                  </a:cubicBezTo>
                  <a:lnTo>
                    <a:pt x="0" y="406400"/>
                  </a:lnTo>
                  <a:cubicBezTo>
                    <a:pt x="0" y="181951"/>
                    <a:pt x="181951" y="0"/>
                    <a:pt x="406400" y="0"/>
                  </a:cubicBezTo>
                  <a:close/>
                </a:path>
              </a:pathLst>
            </a:custGeom>
            <a:solidFill>
              <a:srgbClr val="F57A3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73" name="Google Shape;273;p17"/>
            <p:cNvSpPr txBox="1"/>
            <p:nvPr/>
          </p:nvSpPr>
          <p:spPr>
            <a:xfrm>
              <a:off x="0" y="-19050"/>
              <a:ext cx="812800" cy="83185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36944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74" name="Google Shape;274;p17"/>
          <p:cNvGrpSpPr/>
          <p:nvPr/>
        </p:nvGrpSpPr>
        <p:grpSpPr>
          <a:xfrm>
            <a:off x="6865491" y="4147301"/>
            <a:ext cx="10001965" cy="4580579"/>
            <a:chOff x="0" y="0"/>
            <a:chExt cx="13335954" cy="6107439"/>
          </a:xfrm>
        </p:grpSpPr>
        <p:sp>
          <p:nvSpPr>
            <p:cNvPr id="275" name="Google Shape;275;p17"/>
            <p:cNvSpPr/>
            <p:nvPr/>
          </p:nvSpPr>
          <p:spPr>
            <a:xfrm>
              <a:off x="10881529" y="1776120"/>
              <a:ext cx="937691" cy="806414"/>
            </a:xfrm>
            <a:custGeom>
              <a:rect b="b" l="l" r="r" t="t"/>
              <a:pathLst>
                <a:path extrusionOk="0" h="806414" w="937691">
                  <a:moveTo>
                    <a:pt x="0" y="0"/>
                  </a:moveTo>
                  <a:lnTo>
                    <a:pt x="937691" y="0"/>
                  </a:lnTo>
                  <a:lnTo>
                    <a:pt x="937691" y="806414"/>
                  </a:lnTo>
                  <a:lnTo>
                    <a:pt x="0" y="806414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3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276" name="Google Shape;276;p17"/>
            <p:cNvSpPr/>
            <p:nvPr/>
          </p:nvSpPr>
          <p:spPr>
            <a:xfrm>
              <a:off x="12596063" y="3334454"/>
              <a:ext cx="666455" cy="920981"/>
            </a:xfrm>
            <a:custGeom>
              <a:rect b="b" l="l" r="r" t="t"/>
              <a:pathLst>
                <a:path extrusionOk="0" h="920981" w="666455">
                  <a:moveTo>
                    <a:pt x="0" y="0"/>
                  </a:moveTo>
                  <a:lnTo>
                    <a:pt x="666455" y="0"/>
                  </a:lnTo>
                  <a:lnTo>
                    <a:pt x="666455" y="920980"/>
                  </a:lnTo>
                  <a:lnTo>
                    <a:pt x="0" y="920980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4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277" name="Google Shape;277;p17"/>
            <p:cNvSpPr/>
            <p:nvPr/>
          </p:nvSpPr>
          <p:spPr>
            <a:xfrm>
              <a:off x="11076270" y="3432575"/>
              <a:ext cx="549072" cy="822860"/>
            </a:xfrm>
            <a:custGeom>
              <a:rect b="b" l="l" r="r" t="t"/>
              <a:pathLst>
                <a:path extrusionOk="0" h="822860" w="549072">
                  <a:moveTo>
                    <a:pt x="0" y="0"/>
                  </a:moveTo>
                  <a:lnTo>
                    <a:pt x="549072" y="0"/>
                  </a:lnTo>
                  <a:lnTo>
                    <a:pt x="549072" y="822859"/>
                  </a:lnTo>
                  <a:lnTo>
                    <a:pt x="0" y="822859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5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278" name="Google Shape;278;p17"/>
            <p:cNvSpPr/>
            <p:nvPr/>
          </p:nvSpPr>
          <p:spPr>
            <a:xfrm>
              <a:off x="12425345" y="5085049"/>
              <a:ext cx="910609" cy="822860"/>
            </a:xfrm>
            <a:custGeom>
              <a:rect b="b" l="l" r="r" t="t"/>
              <a:pathLst>
                <a:path extrusionOk="0" h="822860" w="910609">
                  <a:moveTo>
                    <a:pt x="0" y="0"/>
                  </a:moveTo>
                  <a:lnTo>
                    <a:pt x="910609" y="0"/>
                  </a:lnTo>
                  <a:lnTo>
                    <a:pt x="910609" y="822859"/>
                  </a:lnTo>
                  <a:lnTo>
                    <a:pt x="0" y="822859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6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279" name="Google Shape;279;p17"/>
            <p:cNvSpPr/>
            <p:nvPr/>
          </p:nvSpPr>
          <p:spPr>
            <a:xfrm>
              <a:off x="12425345" y="49061"/>
              <a:ext cx="822860" cy="822860"/>
            </a:xfrm>
            <a:custGeom>
              <a:rect b="b" l="l" r="r" t="t"/>
              <a:pathLst>
                <a:path extrusionOk="0" h="822860" w="822860">
                  <a:moveTo>
                    <a:pt x="0" y="0"/>
                  </a:moveTo>
                  <a:lnTo>
                    <a:pt x="822859" y="0"/>
                  </a:lnTo>
                  <a:lnTo>
                    <a:pt x="822859" y="822859"/>
                  </a:lnTo>
                  <a:lnTo>
                    <a:pt x="0" y="822859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7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280" name="Google Shape;280;p17"/>
            <p:cNvSpPr/>
            <p:nvPr/>
          </p:nvSpPr>
          <p:spPr>
            <a:xfrm>
              <a:off x="10777241" y="57283"/>
              <a:ext cx="1125787" cy="691847"/>
            </a:xfrm>
            <a:custGeom>
              <a:rect b="b" l="l" r="r" t="t"/>
              <a:pathLst>
                <a:path extrusionOk="0" h="691847" w="1125787">
                  <a:moveTo>
                    <a:pt x="0" y="0"/>
                  </a:moveTo>
                  <a:lnTo>
                    <a:pt x="1125787" y="0"/>
                  </a:lnTo>
                  <a:lnTo>
                    <a:pt x="1125787" y="691848"/>
                  </a:lnTo>
                  <a:lnTo>
                    <a:pt x="0" y="691848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8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281" name="Google Shape;281;p17"/>
            <p:cNvSpPr/>
            <p:nvPr/>
          </p:nvSpPr>
          <p:spPr>
            <a:xfrm>
              <a:off x="12341537" y="1776120"/>
              <a:ext cx="920981" cy="920981"/>
            </a:xfrm>
            <a:custGeom>
              <a:rect b="b" l="l" r="r" t="t"/>
              <a:pathLst>
                <a:path extrusionOk="0" h="920981" w="920981">
                  <a:moveTo>
                    <a:pt x="0" y="0"/>
                  </a:moveTo>
                  <a:lnTo>
                    <a:pt x="920981" y="0"/>
                  </a:lnTo>
                  <a:lnTo>
                    <a:pt x="920981" y="920980"/>
                  </a:lnTo>
                  <a:lnTo>
                    <a:pt x="0" y="920980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9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282" name="Google Shape;282;p17"/>
            <p:cNvSpPr/>
            <p:nvPr/>
          </p:nvSpPr>
          <p:spPr>
            <a:xfrm>
              <a:off x="10984004" y="5105475"/>
              <a:ext cx="641337" cy="920981"/>
            </a:xfrm>
            <a:custGeom>
              <a:rect b="b" l="l" r="r" t="t"/>
              <a:pathLst>
                <a:path extrusionOk="0" h="920981" w="641337">
                  <a:moveTo>
                    <a:pt x="0" y="0"/>
                  </a:moveTo>
                  <a:lnTo>
                    <a:pt x="641338" y="0"/>
                  </a:lnTo>
                  <a:lnTo>
                    <a:pt x="641338" y="920981"/>
                  </a:lnTo>
                  <a:lnTo>
                    <a:pt x="0" y="920981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10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283" name="Google Shape;283;p17"/>
            <p:cNvSpPr/>
            <p:nvPr/>
          </p:nvSpPr>
          <p:spPr>
            <a:xfrm>
              <a:off x="6590713" y="9049"/>
              <a:ext cx="808788" cy="920981"/>
            </a:xfrm>
            <a:custGeom>
              <a:rect b="b" l="l" r="r" t="t"/>
              <a:pathLst>
                <a:path extrusionOk="0" h="920981" w="808788">
                  <a:moveTo>
                    <a:pt x="0" y="0"/>
                  </a:moveTo>
                  <a:lnTo>
                    <a:pt x="808789" y="0"/>
                  </a:lnTo>
                  <a:lnTo>
                    <a:pt x="808789" y="920980"/>
                  </a:lnTo>
                  <a:lnTo>
                    <a:pt x="0" y="920980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11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284" name="Google Shape;284;p17"/>
            <p:cNvSpPr/>
            <p:nvPr/>
          </p:nvSpPr>
          <p:spPr>
            <a:xfrm>
              <a:off x="9262525" y="176145"/>
              <a:ext cx="1067814" cy="634864"/>
            </a:xfrm>
            <a:custGeom>
              <a:rect b="b" l="l" r="r" t="t"/>
              <a:pathLst>
                <a:path extrusionOk="0" h="634864" w="1067814">
                  <a:moveTo>
                    <a:pt x="0" y="0"/>
                  </a:moveTo>
                  <a:lnTo>
                    <a:pt x="1067815" y="0"/>
                  </a:lnTo>
                  <a:lnTo>
                    <a:pt x="1067815" y="634864"/>
                  </a:lnTo>
                  <a:lnTo>
                    <a:pt x="0" y="634864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12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285" name="Google Shape;285;p17"/>
            <p:cNvSpPr/>
            <p:nvPr/>
          </p:nvSpPr>
          <p:spPr>
            <a:xfrm>
              <a:off x="1281036" y="58109"/>
              <a:ext cx="822860" cy="822860"/>
            </a:xfrm>
            <a:custGeom>
              <a:rect b="b" l="l" r="r" t="t"/>
              <a:pathLst>
                <a:path extrusionOk="0" h="822860" w="822860">
                  <a:moveTo>
                    <a:pt x="0" y="0"/>
                  </a:moveTo>
                  <a:lnTo>
                    <a:pt x="822859" y="0"/>
                  </a:lnTo>
                  <a:lnTo>
                    <a:pt x="822859" y="822860"/>
                  </a:lnTo>
                  <a:lnTo>
                    <a:pt x="0" y="822860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13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286" name="Google Shape;286;p17"/>
            <p:cNvSpPr/>
            <p:nvPr/>
          </p:nvSpPr>
          <p:spPr>
            <a:xfrm>
              <a:off x="6684" y="58109"/>
              <a:ext cx="822860" cy="822860"/>
            </a:xfrm>
            <a:custGeom>
              <a:rect b="b" l="l" r="r" t="t"/>
              <a:pathLst>
                <a:path extrusionOk="0" h="822860" w="822860">
                  <a:moveTo>
                    <a:pt x="0" y="0"/>
                  </a:moveTo>
                  <a:lnTo>
                    <a:pt x="822860" y="0"/>
                  </a:lnTo>
                  <a:lnTo>
                    <a:pt x="822860" y="822860"/>
                  </a:lnTo>
                  <a:lnTo>
                    <a:pt x="0" y="822860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14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287" name="Google Shape;287;p17"/>
            <p:cNvSpPr/>
            <p:nvPr/>
          </p:nvSpPr>
          <p:spPr>
            <a:xfrm>
              <a:off x="5186166" y="33707"/>
              <a:ext cx="913171" cy="871663"/>
            </a:xfrm>
            <a:custGeom>
              <a:rect b="b" l="l" r="r" t="t"/>
              <a:pathLst>
                <a:path extrusionOk="0" h="871663" w="913171">
                  <a:moveTo>
                    <a:pt x="0" y="0"/>
                  </a:moveTo>
                  <a:lnTo>
                    <a:pt x="913172" y="0"/>
                  </a:lnTo>
                  <a:lnTo>
                    <a:pt x="913172" y="871664"/>
                  </a:lnTo>
                  <a:lnTo>
                    <a:pt x="0" y="871664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15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288" name="Google Shape;288;p17"/>
            <p:cNvSpPr/>
            <p:nvPr/>
          </p:nvSpPr>
          <p:spPr>
            <a:xfrm>
              <a:off x="2573998" y="9049"/>
              <a:ext cx="914283" cy="920981"/>
            </a:xfrm>
            <a:custGeom>
              <a:rect b="b" l="l" r="r" t="t"/>
              <a:pathLst>
                <a:path extrusionOk="0" h="920981" w="914283">
                  <a:moveTo>
                    <a:pt x="0" y="0"/>
                  </a:moveTo>
                  <a:lnTo>
                    <a:pt x="914283" y="0"/>
                  </a:lnTo>
                  <a:lnTo>
                    <a:pt x="914283" y="920980"/>
                  </a:lnTo>
                  <a:lnTo>
                    <a:pt x="0" y="920980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16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289" name="Google Shape;289;p17"/>
            <p:cNvSpPr/>
            <p:nvPr/>
          </p:nvSpPr>
          <p:spPr>
            <a:xfrm>
              <a:off x="3949078" y="0"/>
              <a:ext cx="762624" cy="930029"/>
            </a:xfrm>
            <a:custGeom>
              <a:rect b="b" l="l" r="r" t="t"/>
              <a:pathLst>
                <a:path extrusionOk="0" h="930029" w="762624">
                  <a:moveTo>
                    <a:pt x="0" y="0"/>
                  </a:moveTo>
                  <a:lnTo>
                    <a:pt x="762624" y="0"/>
                  </a:lnTo>
                  <a:lnTo>
                    <a:pt x="762624" y="930029"/>
                  </a:lnTo>
                  <a:lnTo>
                    <a:pt x="0" y="930029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17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290" name="Google Shape;290;p17"/>
            <p:cNvSpPr/>
            <p:nvPr/>
          </p:nvSpPr>
          <p:spPr>
            <a:xfrm>
              <a:off x="7912536" y="58109"/>
              <a:ext cx="866185" cy="870935"/>
            </a:xfrm>
            <a:custGeom>
              <a:rect b="b" l="l" r="r" t="t"/>
              <a:pathLst>
                <a:path extrusionOk="0" h="870935" w="866185">
                  <a:moveTo>
                    <a:pt x="0" y="0"/>
                  </a:moveTo>
                  <a:lnTo>
                    <a:pt x="866185" y="0"/>
                  </a:lnTo>
                  <a:lnTo>
                    <a:pt x="866185" y="870935"/>
                  </a:lnTo>
                  <a:lnTo>
                    <a:pt x="0" y="870935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18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291" name="Google Shape;291;p17"/>
            <p:cNvSpPr/>
            <p:nvPr/>
          </p:nvSpPr>
          <p:spPr>
            <a:xfrm>
              <a:off x="7819952" y="1701607"/>
              <a:ext cx="743483" cy="920981"/>
            </a:xfrm>
            <a:custGeom>
              <a:rect b="b" l="l" r="r" t="t"/>
              <a:pathLst>
                <a:path extrusionOk="0" h="920981" w="743483">
                  <a:moveTo>
                    <a:pt x="0" y="0"/>
                  </a:moveTo>
                  <a:lnTo>
                    <a:pt x="743482" y="0"/>
                  </a:lnTo>
                  <a:lnTo>
                    <a:pt x="743482" y="920980"/>
                  </a:lnTo>
                  <a:lnTo>
                    <a:pt x="0" y="920980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19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292" name="Google Shape;292;p17"/>
            <p:cNvSpPr/>
            <p:nvPr/>
          </p:nvSpPr>
          <p:spPr>
            <a:xfrm>
              <a:off x="6217897" y="1701607"/>
              <a:ext cx="1001066" cy="920981"/>
            </a:xfrm>
            <a:custGeom>
              <a:rect b="b" l="l" r="r" t="t"/>
              <a:pathLst>
                <a:path extrusionOk="0" h="920981" w="1001066">
                  <a:moveTo>
                    <a:pt x="0" y="0"/>
                  </a:moveTo>
                  <a:lnTo>
                    <a:pt x="1001066" y="0"/>
                  </a:lnTo>
                  <a:lnTo>
                    <a:pt x="1001066" y="920980"/>
                  </a:lnTo>
                  <a:lnTo>
                    <a:pt x="0" y="920980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20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293" name="Google Shape;293;p17"/>
            <p:cNvSpPr/>
            <p:nvPr/>
          </p:nvSpPr>
          <p:spPr>
            <a:xfrm>
              <a:off x="9226252" y="1910463"/>
              <a:ext cx="1052480" cy="604698"/>
            </a:xfrm>
            <a:custGeom>
              <a:rect b="b" l="l" r="r" t="t"/>
              <a:pathLst>
                <a:path extrusionOk="0" h="604698" w="1052480">
                  <a:moveTo>
                    <a:pt x="0" y="0"/>
                  </a:moveTo>
                  <a:lnTo>
                    <a:pt x="1052481" y="0"/>
                  </a:lnTo>
                  <a:lnTo>
                    <a:pt x="1052481" y="604698"/>
                  </a:lnTo>
                  <a:lnTo>
                    <a:pt x="0" y="604698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21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294" name="Google Shape;294;p17"/>
            <p:cNvSpPr/>
            <p:nvPr/>
          </p:nvSpPr>
          <p:spPr>
            <a:xfrm>
              <a:off x="3194195" y="1701607"/>
              <a:ext cx="920981" cy="920981"/>
            </a:xfrm>
            <a:custGeom>
              <a:rect b="b" l="l" r="r" t="t"/>
              <a:pathLst>
                <a:path extrusionOk="0" h="920981" w="920981">
                  <a:moveTo>
                    <a:pt x="0" y="0"/>
                  </a:moveTo>
                  <a:lnTo>
                    <a:pt x="920980" y="0"/>
                  </a:lnTo>
                  <a:lnTo>
                    <a:pt x="920980" y="920980"/>
                  </a:lnTo>
                  <a:lnTo>
                    <a:pt x="0" y="920980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22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295" name="Google Shape;295;p17"/>
            <p:cNvSpPr/>
            <p:nvPr/>
          </p:nvSpPr>
          <p:spPr>
            <a:xfrm>
              <a:off x="6684" y="1701607"/>
              <a:ext cx="1070908" cy="920981"/>
            </a:xfrm>
            <a:custGeom>
              <a:rect b="b" l="l" r="r" t="t"/>
              <a:pathLst>
                <a:path extrusionOk="0" h="920981" w="1070908">
                  <a:moveTo>
                    <a:pt x="0" y="0"/>
                  </a:moveTo>
                  <a:lnTo>
                    <a:pt x="1070908" y="0"/>
                  </a:lnTo>
                  <a:lnTo>
                    <a:pt x="1070908" y="920980"/>
                  </a:lnTo>
                  <a:lnTo>
                    <a:pt x="0" y="920980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23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296" name="Google Shape;296;p17"/>
            <p:cNvSpPr/>
            <p:nvPr/>
          </p:nvSpPr>
          <p:spPr>
            <a:xfrm>
              <a:off x="4607290" y="1701607"/>
              <a:ext cx="919306" cy="920981"/>
            </a:xfrm>
            <a:custGeom>
              <a:rect b="b" l="l" r="r" t="t"/>
              <a:pathLst>
                <a:path extrusionOk="0" h="920981" w="919306">
                  <a:moveTo>
                    <a:pt x="0" y="0"/>
                  </a:moveTo>
                  <a:lnTo>
                    <a:pt x="919306" y="0"/>
                  </a:lnTo>
                  <a:lnTo>
                    <a:pt x="919306" y="920980"/>
                  </a:lnTo>
                  <a:lnTo>
                    <a:pt x="0" y="920980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24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297" name="Google Shape;297;p17"/>
            <p:cNvSpPr/>
            <p:nvPr/>
          </p:nvSpPr>
          <p:spPr>
            <a:xfrm>
              <a:off x="1675403" y="1701607"/>
              <a:ext cx="920981" cy="920981"/>
            </a:xfrm>
            <a:custGeom>
              <a:rect b="b" l="l" r="r" t="t"/>
              <a:pathLst>
                <a:path extrusionOk="0" h="920981" w="920981">
                  <a:moveTo>
                    <a:pt x="0" y="0"/>
                  </a:moveTo>
                  <a:lnTo>
                    <a:pt x="920981" y="0"/>
                  </a:lnTo>
                  <a:lnTo>
                    <a:pt x="920981" y="920980"/>
                  </a:lnTo>
                  <a:lnTo>
                    <a:pt x="0" y="920980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25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298" name="Google Shape;298;p17"/>
            <p:cNvSpPr/>
            <p:nvPr/>
          </p:nvSpPr>
          <p:spPr>
            <a:xfrm>
              <a:off x="6718038" y="3419482"/>
              <a:ext cx="1009347" cy="796467"/>
            </a:xfrm>
            <a:custGeom>
              <a:rect b="b" l="l" r="r" t="t"/>
              <a:pathLst>
                <a:path extrusionOk="0" h="796467" w="1009347">
                  <a:moveTo>
                    <a:pt x="0" y="0"/>
                  </a:moveTo>
                  <a:lnTo>
                    <a:pt x="1009347" y="0"/>
                  </a:lnTo>
                  <a:lnTo>
                    <a:pt x="1009347" y="796467"/>
                  </a:lnTo>
                  <a:lnTo>
                    <a:pt x="0" y="796467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26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299" name="Google Shape;299;p17"/>
            <p:cNvSpPr/>
            <p:nvPr/>
          </p:nvSpPr>
          <p:spPr>
            <a:xfrm>
              <a:off x="5170987" y="3456913"/>
              <a:ext cx="1040955" cy="626466"/>
            </a:xfrm>
            <a:custGeom>
              <a:rect b="b" l="l" r="r" t="t"/>
              <a:pathLst>
                <a:path extrusionOk="0" h="626466" w="1040955">
                  <a:moveTo>
                    <a:pt x="0" y="0"/>
                  </a:moveTo>
                  <a:lnTo>
                    <a:pt x="1040955" y="0"/>
                  </a:lnTo>
                  <a:lnTo>
                    <a:pt x="1040955" y="626466"/>
                  </a:lnTo>
                  <a:lnTo>
                    <a:pt x="0" y="626466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27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300" name="Google Shape;300;p17"/>
            <p:cNvSpPr/>
            <p:nvPr/>
          </p:nvSpPr>
          <p:spPr>
            <a:xfrm>
              <a:off x="2720093" y="3361217"/>
              <a:ext cx="856557" cy="912997"/>
            </a:xfrm>
            <a:custGeom>
              <a:rect b="b" l="l" r="r" t="t"/>
              <a:pathLst>
                <a:path extrusionOk="0" h="912997" w="856557">
                  <a:moveTo>
                    <a:pt x="0" y="0"/>
                  </a:moveTo>
                  <a:lnTo>
                    <a:pt x="856557" y="0"/>
                  </a:lnTo>
                  <a:lnTo>
                    <a:pt x="856557" y="912997"/>
                  </a:lnTo>
                  <a:lnTo>
                    <a:pt x="0" y="912997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28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301" name="Google Shape;301;p17"/>
            <p:cNvSpPr/>
            <p:nvPr/>
          </p:nvSpPr>
          <p:spPr>
            <a:xfrm>
              <a:off x="4082746" y="3371912"/>
              <a:ext cx="582145" cy="796467"/>
            </a:xfrm>
            <a:custGeom>
              <a:rect b="b" l="l" r="r" t="t"/>
              <a:pathLst>
                <a:path extrusionOk="0" h="796467" w="582145">
                  <a:moveTo>
                    <a:pt x="0" y="0"/>
                  </a:moveTo>
                  <a:lnTo>
                    <a:pt x="582145" y="0"/>
                  </a:lnTo>
                  <a:lnTo>
                    <a:pt x="582145" y="796467"/>
                  </a:lnTo>
                  <a:lnTo>
                    <a:pt x="0" y="796467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29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302" name="Google Shape;302;p17"/>
            <p:cNvSpPr/>
            <p:nvPr/>
          </p:nvSpPr>
          <p:spPr>
            <a:xfrm>
              <a:off x="1545732" y="3361217"/>
              <a:ext cx="665658" cy="912997"/>
            </a:xfrm>
            <a:custGeom>
              <a:rect b="b" l="l" r="r" t="t"/>
              <a:pathLst>
                <a:path extrusionOk="0" h="912997" w="665658">
                  <a:moveTo>
                    <a:pt x="0" y="0"/>
                  </a:moveTo>
                  <a:lnTo>
                    <a:pt x="665658" y="0"/>
                  </a:lnTo>
                  <a:lnTo>
                    <a:pt x="665658" y="912997"/>
                  </a:lnTo>
                  <a:lnTo>
                    <a:pt x="0" y="912997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30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303" name="Google Shape;303;p17"/>
            <p:cNvSpPr/>
            <p:nvPr/>
          </p:nvSpPr>
          <p:spPr>
            <a:xfrm>
              <a:off x="9541258" y="3419482"/>
              <a:ext cx="796467" cy="796467"/>
            </a:xfrm>
            <a:custGeom>
              <a:rect b="b" l="l" r="r" t="t"/>
              <a:pathLst>
                <a:path extrusionOk="0" h="796467" w="796467">
                  <a:moveTo>
                    <a:pt x="0" y="0"/>
                  </a:moveTo>
                  <a:lnTo>
                    <a:pt x="796467" y="0"/>
                  </a:lnTo>
                  <a:lnTo>
                    <a:pt x="796467" y="796467"/>
                  </a:lnTo>
                  <a:lnTo>
                    <a:pt x="0" y="796467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31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304" name="Google Shape;304;p17"/>
            <p:cNvSpPr/>
            <p:nvPr/>
          </p:nvSpPr>
          <p:spPr>
            <a:xfrm>
              <a:off x="8237392" y="3419482"/>
              <a:ext cx="796467" cy="796467"/>
            </a:xfrm>
            <a:custGeom>
              <a:rect b="b" l="l" r="r" t="t"/>
              <a:pathLst>
                <a:path extrusionOk="0" h="796467" w="796467">
                  <a:moveTo>
                    <a:pt x="0" y="0"/>
                  </a:moveTo>
                  <a:lnTo>
                    <a:pt x="796467" y="0"/>
                  </a:lnTo>
                  <a:lnTo>
                    <a:pt x="796467" y="796467"/>
                  </a:lnTo>
                  <a:lnTo>
                    <a:pt x="0" y="796467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32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305" name="Google Shape;305;p17"/>
            <p:cNvSpPr/>
            <p:nvPr/>
          </p:nvSpPr>
          <p:spPr>
            <a:xfrm>
              <a:off x="6684" y="3309656"/>
              <a:ext cx="1031648" cy="920981"/>
            </a:xfrm>
            <a:custGeom>
              <a:rect b="b" l="l" r="r" t="t"/>
              <a:pathLst>
                <a:path extrusionOk="0" h="920981" w="1031648">
                  <a:moveTo>
                    <a:pt x="0" y="0"/>
                  </a:moveTo>
                  <a:lnTo>
                    <a:pt x="1031649" y="0"/>
                  </a:lnTo>
                  <a:lnTo>
                    <a:pt x="1031649" y="920980"/>
                  </a:lnTo>
                  <a:lnTo>
                    <a:pt x="0" y="920980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33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306" name="Google Shape;306;p17"/>
            <p:cNvSpPr/>
            <p:nvPr/>
          </p:nvSpPr>
          <p:spPr>
            <a:xfrm>
              <a:off x="9345421" y="5124884"/>
              <a:ext cx="788465" cy="901571"/>
            </a:xfrm>
            <a:custGeom>
              <a:rect b="b" l="l" r="r" t="t"/>
              <a:pathLst>
                <a:path extrusionOk="0" h="901571" w="788465">
                  <a:moveTo>
                    <a:pt x="0" y="0"/>
                  </a:moveTo>
                  <a:lnTo>
                    <a:pt x="788465" y="0"/>
                  </a:lnTo>
                  <a:lnTo>
                    <a:pt x="788465" y="901572"/>
                  </a:lnTo>
                  <a:lnTo>
                    <a:pt x="0" y="901572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34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307" name="Google Shape;307;p17"/>
            <p:cNvSpPr/>
            <p:nvPr/>
          </p:nvSpPr>
          <p:spPr>
            <a:xfrm>
              <a:off x="7784637" y="5243432"/>
              <a:ext cx="949252" cy="664476"/>
            </a:xfrm>
            <a:custGeom>
              <a:rect b="b" l="l" r="r" t="t"/>
              <a:pathLst>
                <a:path extrusionOk="0" h="664476" w="949252">
                  <a:moveTo>
                    <a:pt x="0" y="0"/>
                  </a:moveTo>
                  <a:lnTo>
                    <a:pt x="949251" y="0"/>
                  </a:lnTo>
                  <a:lnTo>
                    <a:pt x="949251" y="664476"/>
                  </a:lnTo>
                  <a:lnTo>
                    <a:pt x="0" y="664476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35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308" name="Google Shape;308;p17"/>
            <p:cNvSpPr/>
            <p:nvPr/>
          </p:nvSpPr>
          <p:spPr>
            <a:xfrm>
              <a:off x="6352633" y="5243432"/>
              <a:ext cx="812137" cy="664476"/>
            </a:xfrm>
            <a:custGeom>
              <a:rect b="b" l="l" r="r" t="t"/>
              <a:pathLst>
                <a:path extrusionOk="0" h="664476" w="812137">
                  <a:moveTo>
                    <a:pt x="0" y="0"/>
                  </a:moveTo>
                  <a:lnTo>
                    <a:pt x="812138" y="0"/>
                  </a:lnTo>
                  <a:lnTo>
                    <a:pt x="812138" y="664476"/>
                  </a:lnTo>
                  <a:lnTo>
                    <a:pt x="0" y="664476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36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309" name="Google Shape;309;p17"/>
            <p:cNvSpPr/>
            <p:nvPr/>
          </p:nvSpPr>
          <p:spPr>
            <a:xfrm>
              <a:off x="4011028" y="5124884"/>
              <a:ext cx="454064" cy="901571"/>
            </a:xfrm>
            <a:custGeom>
              <a:rect b="b" l="l" r="r" t="t"/>
              <a:pathLst>
                <a:path extrusionOk="0" h="901571" w="454064">
                  <a:moveTo>
                    <a:pt x="0" y="0"/>
                  </a:moveTo>
                  <a:lnTo>
                    <a:pt x="454064" y="0"/>
                  </a:lnTo>
                  <a:lnTo>
                    <a:pt x="454064" y="901572"/>
                  </a:lnTo>
                  <a:lnTo>
                    <a:pt x="0" y="901572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37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310" name="Google Shape;310;p17"/>
            <p:cNvSpPr/>
            <p:nvPr/>
          </p:nvSpPr>
          <p:spPr>
            <a:xfrm>
              <a:off x="5076625" y="5243432"/>
              <a:ext cx="664476" cy="664476"/>
            </a:xfrm>
            <a:custGeom>
              <a:rect b="b" l="l" r="r" t="t"/>
              <a:pathLst>
                <a:path extrusionOk="0" h="664476" w="664476">
                  <a:moveTo>
                    <a:pt x="0" y="0"/>
                  </a:moveTo>
                  <a:lnTo>
                    <a:pt x="664476" y="0"/>
                  </a:lnTo>
                  <a:lnTo>
                    <a:pt x="664476" y="664476"/>
                  </a:lnTo>
                  <a:lnTo>
                    <a:pt x="0" y="664476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38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311" name="Google Shape;311;p17"/>
            <p:cNvSpPr/>
            <p:nvPr/>
          </p:nvSpPr>
          <p:spPr>
            <a:xfrm>
              <a:off x="0" y="5043901"/>
              <a:ext cx="572377" cy="1063538"/>
            </a:xfrm>
            <a:custGeom>
              <a:rect b="b" l="l" r="r" t="t"/>
              <a:pathLst>
                <a:path extrusionOk="0" h="1063538" w="572377">
                  <a:moveTo>
                    <a:pt x="0" y="0"/>
                  </a:moveTo>
                  <a:lnTo>
                    <a:pt x="572377" y="0"/>
                  </a:lnTo>
                  <a:lnTo>
                    <a:pt x="572377" y="1063538"/>
                  </a:lnTo>
                  <a:lnTo>
                    <a:pt x="0" y="1063538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39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312" name="Google Shape;312;p17"/>
            <p:cNvSpPr/>
            <p:nvPr/>
          </p:nvSpPr>
          <p:spPr>
            <a:xfrm>
              <a:off x="1185576" y="5043901"/>
              <a:ext cx="823758" cy="1063538"/>
            </a:xfrm>
            <a:custGeom>
              <a:rect b="b" l="l" r="r" t="t"/>
              <a:pathLst>
                <a:path extrusionOk="0" h="1063538" w="823758">
                  <a:moveTo>
                    <a:pt x="0" y="0"/>
                  </a:moveTo>
                  <a:lnTo>
                    <a:pt x="823758" y="0"/>
                  </a:lnTo>
                  <a:lnTo>
                    <a:pt x="823758" y="1063538"/>
                  </a:lnTo>
                  <a:lnTo>
                    <a:pt x="0" y="1063538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40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313" name="Google Shape;313;p17"/>
            <p:cNvSpPr/>
            <p:nvPr/>
          </p:nvSpPr>
          <p:spPr>
            <a:xfrm>
              <a:off x="2620866" y="5124884"/>
              <a:ext cx="778630" cy="901571"/>
            </a:xfrm>
            <a:custGeom>
              <a:rect b="b" l="l" r="r" t="t"/>
              <a:pathLst>
                <a:path extrusionOk="0" h="901571" w="778630">
                  <a:moveTo>
                    <a:pt x="0" y="0"/>
                  </a:moveTo>
                  <a:lnTo>
                    <a:pt x="778630" y="0"/>
                  </a:lnTo>
                  <a:lnTo>
                    <a:pt x="778630" y="901572"/>
                  </a:lnTo>
                  <a:lnTo>
                    <a:pt x="0" y="901572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41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</p:grpSp>
      <p:grpSp>
        <p:nvGrpSpPr>
          <p:cNvPr id="314" name="Google Shape;314;p17"/>
          <p:cNvGrpSpPr/>
          <p:nvPr/>
        </p:nvGrpSpPr>
        <p:grpSpPr>
          <a:xfrm>
            <a:off x="2950706" y="8178152"/>
            <a:ext cx="723946" cy="740913"/>
            <a:chOff x="0" y="-19050"/>
            <a:chExt cx="812800" cy="831850"/>
          </a:xfrm>
        </p:grpSpPr>
        <p:sp>
          <p:nvSpPr>
            <p:cNvPr id="315" name="Google Shape;315;p17"/>
            <p:cNvSpPr/>
            <p:nvPr/>
          </p:nvSpPr>
          <p:spPr>
            <a:xfrm>
              <a:off x="0" y="0"/>
              <a:ext cx="812800" cy="812800"/>
            </a:xfrm>
            <a:custGeom>
              <a:rect b="b" l="l" r="r" t="t"/>
              <a:pathLst>
                <a:path extrusionOk="0" h="812800" w="812800">
                  <a:moveTo>
                    <a:pt x="406400" y="0"/>
                  </a:moveTo>
                  <a:lnTo>
                    <a:pt x="406400" y="0"/>
                  </a:lnTo>
                  <a:cubicBezTo>
                    <a:pt x="630849" y="0"/>
                    <a:pt x="812800" y="181951"/>
                    <a:pt x="812800" y="406400"/>
                  </a:cubicBezTo>
                  <a:lnTo>
                    <a:pt x="812800" y="406400"/>
                  </a:lnTo>
                  <a:cubicBezTo>
                    <a:pt x="812800" y="630849"/>
                    <a:pt x="630849" y="812800"/>
                    <a:pt x="406400" y="812800"/>
                  </a:cubicBezTo>
                  <a:lnTo>
                    <a:pt x="406400" y="812800"/>
                  </a:lnTo>
                  <a:cubicBezTo>
                    <a:pt x="181951" y="812800"/>
                    <a:pt x="0" y="630849"/>
                    <a:pt x="0" y="406400"/>
                  </a:cubicBezTo>
                  <a:lnTo>
                    <a:pt x="0" y="406400"/>
                  </a:lnTo>
                  <a:cubicBezTo>
                    <a:pt x="0" y="181951"/>
                    <a:pt x="181951" y="0"/>
                    <a:pt x="406400" y="0"/>
                  </a:cubicBezTo>
                  <a:close/>
                </a:path>
              </a:pathLst>
            </a:custGeom>
            <a:solidFill>
              <a:srgbClr val="FFD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16" name="Google Shape;316;p17"/>
            <p:cNvSpPr txBox="1"/>
            <p:nvPr/>
          </p:nvSpPr>
          <p:spPr>
            <a:xfrm>
              <a:off x="0" y="-19050"/>
              <a:ext cx="812800" cy="83185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36944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317" name="Google Shape;317;p17"/>
          <p:cNvGrpSpPr/>
          <p:nvPr/>
        </p:nvGrpSpPr>
        <p:grpSpPr>
          <a:xfrm>
            <a:off x="3848366" y="8178152"/>
            <a:ext cx="723946" cy="740913"/>
            <a:chOff x="0" y="-19050"/>
            <a:chExt cx="812800" cy="831850"/>
          </a:xfrm>
        </p:grpSpPr>
        <p:sp>
          <p:nvSpPr>
            <p:cNvPr id="318" name="Google Shape;318;p17"/>
            <p:cNvSpPr/>
            <p:nvPr/>
          </p:nvSpPr>
          <p:spPr>
            <a:xfrm>
              <a:off x="0" y="0"/>
              <a:ext cx="812800" cy="812800"/>
            </a:xfrm>
            <a:custGeom>
              <a:rect b="b" l="l" r="r" t="t"/>
              <a:pathLst>
                <a:path extrusionOk="0" h="812800" w="812800">
                  <a:moveTo>
                    <a:pt x="406400" y="0"/>
                  </a:moveTo>
                  <a:lnTo>
                    <a:pt x="406400" y="0"/>
                  </a:lnTo>
                  <a:cubicBezTo>
                    <a:pt x="630849" y="0"/>
                    <a:pt x="812800" y="181951"/>
                    <a:pt x="812800" y="406400"/>
                  </a:cubicBezTo>
                  <a:lnTo>
                    <a:pt x="812800" y="406400"/>
                  </a:lnTo>
                  <a:cubicBezTo>
                    <a:pt x="812800" y="630849"/>
                    <a:pt x="630849" y="812800"/>
                    <a:pt x="406400" y="812800"/>
                  </a:cubicBezTo>
                  <a:lnTo>
                    <a:pt x="406400" y="812800"/>
                  </a:lnTo>
                  <a:cubicBezTo>
                    <a:pt x="181951" y="812800"/>
                    <a:pt x="0" y="630849"/>
                    <a:pt x="0" y="406400"/>
                  </a:cubicBezTo>
                  <a:lnTo>
                    <a:pt x="0" y="406400"/>
                  </a:lnTo>
                  <a:cubicBezTo>
                    <a:pt x="0" y="181951"/>
                    <a:pt x="181951" y="0"/>
                    <a:pt x="406400" y="0"/>
                  </a:cubicBezTo>
                  <a:close/>
                </a:path>
              </a:pathLst>
            </a:custGeom>
            <a:solidFill>
              <a:srgbClr val="32895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19" name="Google Shape;319;p17"/>
            <p:cNvSpPr txBox="1"/>
            <p:nvPr/>
          </p:nvSpPr>
          <p:spPr>
            <a:xfrm>
              <a:off x="0" y="-19050"/>
              <a:ext cx="812800" cy="83185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36944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320" name="Google Shape;320;p17"/>
          <p:cNvGrpSpPr/>
          <p:nvPr/>
        </p:nvGrpSpPr>
        <p:grpSpPr>
          <a:xfrm>
            <a:off x="4746027" y="8178152"/>
            <a:ext cx="723946" cy="740913"/>
            <a:chOff x="0" y="-19050"/>
            <a:chExt cx="812800" cy="831850"/>
          </a:xfrm>
        </p:grpSpPr>
        <p:sp>
          <p:nvSpPr>
            <p:cNvPr id="321" name="Google Shape;321;p17"/>
            <p:cNvSpPr/>
            <p:nvPr/>
          </p:nvSpPr>
          <p:spPr>
            <a:xfrm>
              <a:off x="0" y="0"/>
              <a:ext cx="812800" cy="812800"/>
            </a:xfrm>
            <a:custGeom>
              <a:rect b="b" l="l" r="r" t="t"/>
              <a:pathLst>
                <a:path extrusionOk="0" h="812800" w="812800">
                  <a:moveTo>
                    <a:pt x="406400" y="0"/>
                  </a:moveTo>
                  <a:lnTo>
                    <a:pt x="406400" y="0"/>
                  </a:lnTo>
                  <a:cubicBezTo>
                    <a:pt x="630849" y="0"/>
                    <a:pt x="812800" y="181951"/>
                    <a:pt x="812800" y="406400"/>
                  </a:cubicBezTo>
                  <a:lnTo>
                    <a:pt x="812800" y="406400"/>
                  </a:lnTo>
                  <a:cubicBezTo>
                    <a:pt x="812800" y="630849"/>
                    <a:pt x="630849" y="812800"/>
                    <a:pt x="406400" y="812800"/>
                  </a:cubicBezTo>
                  <a:lnTo>
                    <a:pt x="406400" y="812800"/>
                  </a:lnTo>
                  <a:cubicBezTo>
                    <a:pt x="181951" y="812800"/>
                    <a:pt x="0" y="630849"/>
                    <a:pt x="0" y="406400"/>
                  </a:cubicBezTo>
                  <a:lnTo>
                    <a:pt x="0" y="406400"/>
                  </a:lnTo>
                  <a:cubicBezTo>
                    <a:pt x="0" y="181951"/>
                    <a:pt x="181951" y="0"/>
                    <a:pt x="406400" y="0"/>
                  </a:cubicBezTo>
                  <a:close/>
                </a:path>
              </a:pathLst>
            </a:custGeom>
            <a:solidFill>
              <a:srgbClr val="03209B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22" name="Google Shape;322;p17"/>
            <p:cNvSpPr txBox="1"/>
            <p:nvPr/>
          </p:nvSpPr>
          <p:spPr>
            <a:xfrm>
              <a:off x="0" y="-19050"/>
              <a:ext cx="812800" cy="83185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36944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323" name="Google Shape;323;p17"/>
          <p:cNvSpPr txBox="1"/>
          <p:nvPr/>
        </p:nvSpPr>
        <p:spPr>
          <a:xfrm>
            <a:off x="2053045" y="9056611"/>
            <a:ext cx="723946" cy="13589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3003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999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#F57A30</a:t>
            </a:r>
            <a:endParaRPr/>
          </a:p>
        </p:txBody>
      </p:sp>
      <p:sp>
        <p:nvSpPr>
          <p:cNvPr id="324" name="Google Shape;324;p17"/>
          <p:cNvSpPr txBox="1"/>
          <p:nvPr/>
        </p:nvSpPr>
        <p:spPr>
          <a:xfrm>
            <a:off x="2950706" y="9056611"/>
            <a:ext cx="723946" cy="13589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3003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999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#FFD000</a:t>
            </a:r>
            <a:endParaRPr/>
          </a:p>
        </p:txBody>
      </p:sp>
      <p:sp>
        <p:nvSpPr>
          <p:cNvPr id="325" name="Google Shape;325;p17"/>
          <p:cNvSpPr txBox="1"/>
          <p:nvPr/>
        </p:nvSpPr>
        <p:spPr>
          <a:xfrm>
            <a:off x="3848366" y="9056611"/>
            <a:ext cx="723946" cy="13589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3003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999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#328956</a:t>
            </a:r>
            <a:endParaRPr/>
          </a:p>
        </p:txBody>
      </p:sp>
      <p:sp>
        <p:nvSpPr>
          <p:cNvPr id="326" name="Google Shape;326;p17"/>
          <p:cNvSpPr txBox="1"/>
          <p:nvPr/>
        </p:nvSpPr>
        <p:spPr>
          <a:xfrm>
            <a:off x="4743762" y="9056611"/>
            <a:ext cx="723946" cy="13589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3003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999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#03209B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30" name="Shape 3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1" name="Google Shape;331;p18"/>
          <p:cNvSpPr txBox="1"/>
          <p:nvPr/>
        </p:nvSpPr>
        <p:spPr>
          <a:xfrm>
            <a:off x="3377480" y="2605456"/>
            <a:ext cx="11533039" cy="32461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1" marL="0" marR="0" rtl="0" algn="ctr">
              <a:lnSpc>
                <a:spcPct val="12201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199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This presentation template is free for everyone to use thanks to the following:</a:t>
            </a:r>
            <a:endParaRPr/>
          </a:p>
        </p:txBody>
      </p:sp>
      <p:sp>
        <p:nvSpPr>
          <p:cNvPr id="332" name="Google Shape;332;p18"/>
          <p:cNvSpPr txBox="1"/>
          <p:nvPr/>
        </p:nvSpPr>
        <p:spPr>
          <a:xfrm>
            <a:off x="7108732" y="8257423"/>
            <a:ext cx="4070535" cy="42151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1" marL="0" marR="0" rtl="0" algn="ctr">
              <a:lnSpc>
                <a:spcPct val="12200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en-US" sz="2799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Happy designing!</a:t>
            </a:r>
            <a:endParaRPr/>
          </a:p>
        </p:txBody>
      </p:sp>
      <p:sp>
        <p:nvSpPr>
          <p:cNvPr id="333" name="Google Shape;333;p18"/>
          <p:cNvSpPr txBox="1"/>
          <p:nvPr/>
        </p:nvSpPr>
        <p:spPr>
          <a:xfrm>
            <a:off x="4210005" y="5279512"/>
            <a:ext cx="9867990" cy="30924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1" marL="0" marR="0" rtl="0" algn="ctr">
              <a:lnSpc>
                <a:spcPct val="122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for the presentation template</a:t>
            </a:r>
            <a:endParaRPr/>
          </a:p>
        </p:txBody>
      </p:sp>
      <p:sp>
        <p:nvSpPr>
          <p:cNvPr id="334" name="Google Shape;334;p18"/>
          <p:cNvSpPr txBox="1"/>
          <p:nvPr/>
        </p:nvSpPr>
        <p:spPr>
          <a:xfrm>
            <a:off x="4210005" y="7014728"/>
            <a:ext cx="9867990" cy="30924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1" marL="0" marR="0" rtl="0" algn="ctr">
              <a:lnSpc>
                <a:spcPct val="122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for the photos</a:t>
            </a:r>
            <a:endParaRPr/>
          </a:p>
        </p:txBody>
      </p:sp>
      <p:sp>
        <p:nvSpPr>
          <p:cNvPr id="335" name="Google Shape;335;p18"/>
          <p:cNvSpPr txBox="1"/>
          <p:nvPr/>
        </p:nvSpPr>
        <p:spPr>
          <a:xfrm>
            <a:off x="5469973" y="1703314"/>
            <a:ext cx="7348055" cy="77359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5706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CREDITS</a:t>
            </a:r>
            <a:endParaRPr/>
          </a:p>
        </p:txBody>
      </p:sp>
      <p:sp>
        <p:nvSpPr>
          <p:cNvPr id="336" name="Google Shape;336;p18"/>
          <p:cNvSpPr txBox="1"/>
          <p:nvPr/>
        </p:nvSpPr>
        <p:spPr>
          <a:xfrm>
            <a:off x="6110027" y="6282261"/>
            <a:ext cx="6067945" cy="61816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4712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Pexels, Pixabay</a:t>
            </a:r>
            <a:endParaRPr/>
          </a:p>
        </p:txBody>
      </p:sp>
      <p:pic>
        <p:nvPicPr>
          <p:cNvPr id="337" name="Google Shape;337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731800" y="3872846"/>
            <a:ext cx="4824400" cy="12061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