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"/>
      <p:bold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8E9FE6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bg>
      <p:bgPr>
        <a:solidFill>
          <a:srgbClr val="8E9FE6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1537605" y="7604739"/>
            <a:ext cx="2612400" cy="1558200"/>
          </a:xfrm>
          <a:prstGeom prst="rect">
            <a:avLst/>
          </a:prstGeom>
          <a:solidFill>
            <a:srgbClr val="FFFFFF">
              <a:alpha val="6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3"/>
          <p:cNvGrpSpPr/>
          <p:nvPr/>
        </p:nvGrpSpPr>
        <p:grpSpPr>
          <a:xfrm>
            <a:off x="2799401" y="6411058"/>
            <a:ext cx="12686581" cy="1059975"/>
            <a:chOff x="-79" y="0"/>
            <a:chExt cx="16915442" cy="1413300"/>
          </a:xfrm>
        </p:grpSpPr>
        <p:sp>
          <p:nvSpPr>
            <p:cNvPr id="15" name="Google Shape;15;p3"/>
            <p:cNvSpPr/>
            <p:nvPr/>
          </p:nvSpPr>
          <p:spPr>
            <a:xfrm rot="5400000">
              <a:off x="16190113" y="688050"/>
              <a:ext cx="1413300" cy="3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 rot="5400000">
              <a:off x="-527778" y="527701"/>
              <a:ext cx="1092600" cy="3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 rot="5400000">
              <a:off x="3705700" y="527701"/>
              <a:ext cx="1092600" cy="3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 rot="5400000">
              <a:off x="12126501" y="527701"/>
              <a:ext cx="1092600" cy="3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5400000">
              <a:off x="7943504" y="527701"/>
              <a:ext cx="1092600" cy="3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3"/>
          <p:cNvSpPr/>
          <p:nvPr/>
        </p:nvSpPr>
        <p:spPr>
          <a:xfrm>
            <a:off x="4696235" y="7604739"/>
            <a:ext cx="2612400" cy="1558200"/>
          </a:xfrm>
          <a:prstGeom prst="rect">
            <a:avLst/>
          </a:prstGeom>
          <a:solidFill>
            <a:srgbClr val="FFFFFF">
              <a:alpha val="6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4138045" y="7604739"/>
            <a:ext cx="2612400" cy="1558200"/>
          </a:xfrm>
          <a:prstGeom prst="rect">
            <a:avLst/>
          </a:prstGeom>
          <a:solidFill>
            <a:srgbClr val="FFFFFF">
              <a:alpha val="6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10997915" y="7604739"/>
            <a:ext cx="2612400" cy="1558200"/>
          </a:xfrm>
          <a:prstGeom prst="rect">
            <a:avLst/>
          </a:prstGeom>
          <a:solidFill>
            <a:srgbClr val="FFFFFF">
              <a:alpha val="6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7846747" y="7604739"/>
            <a:ext cx="2612400" cy="1558200"/>
          </a:xfrm>
          <a:prstGeom prst="rect">
            <a:avLst/>
          </a:prstGeom>
          <a:solidFill>
            <a:srgbClr val="FFFFFF">
              <a:alpha val="6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1537605" y="4852748"/>
            <a:ext cx="2612400" cy="1558200"/>
          </a:xfrm>
          <a:prstGeom prst="rect">
            <a:avLst/>
          </a:prstGeom>
          <a:solidFill>
            <a:srgbClr val="FFFFFF">
              <a:alpha val="6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>
            <a:off x="2827243" y="3259017"/>
            <a:ext cx="12630898" cy="1487867"/>
            <a:chOff x="-78" y="0"/>
            <a:chExt cx="16841197" cy="1983822"/>
          </a:xfrm>
        </p:grpSpPr>
        <p:sp>
          <p:nvSpPr>
            <p:cNvPr id="26" name="Google Shape;26;p3"/>
            <p:cNvSpPr/>
            <p:nvPr/>
          </p:nvSpPr>
          <p:spPr>
            <a:xfrm rot="5400000">
              <a:off x="-688128" y="1258572"/>
              <a:ext cx="1413300" cy="3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5400000">
              <a:off x="3861588" y="923772"/>
              <a:ext cx="743700" cy="3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5400000">
              <a:off x="16077769" y="726150"/>
              <a:ext cx="1489500" cy="3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5400000">
              <a:off x="12282390" y="923772"/>
              <a:ext cx="743700" cy="3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5400000">
              <a:off x="8080832" y="942333"/>
              <a:ext cx="743700" cy="3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21971" y="570522"/>
              <a:ext cx="16800600" cy="3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3"/>
          <p:cNvSpPr/>
          <p:nvPr/>
        </p:nvSpPr>
        <p:spPr>
          <a:xfrm>
            <a:off x="4696235" y="4852748"/>
            <a:ext cx="2612400" cy="1558200"/>
          </a:xfrm>
          <a:prstGeom prst="rect">
            <a:avLst/>
          </a:prstGeom>
          <a:solidFill>
            <a:srgbClr val="FFFFFF">
              <a:alpha val="6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4138045" y="4852748"/>
            <a:ext cx="2612400" cy="1558200"/>
          </a:xfrm>
          <a:prstGeom prst="rect">
            <a:avLst/>
          </a:prstGeom>
          <a:solidFill>
            <a:srgbClr val="FFFFFF">
              <a:alpha val="6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10997915" y="4852748"/>
            <a:ext cx="2612400" cy="1558200"/>
          </a:xfrm>
          <a:prstGeom prst="rect">
            <a:avLst/>
          </a:prstGeom>
          <a:solidFill>
            <a:srgbClr val="FFFFFF">
              <a:alpha val="6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846747" y="4852748"/>
            <a:ext cx="2612400" cy="1558200"/>
          </a:xfrm>
          <a:prstGeom prst="rect">
            <a:avLst/>
          </a:prstGeom>
          <a:solidFill>
            <a:srgbClr val="FFFFFF">
              <a:alpha val="6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4138045" y="1700706"/>
            <a:ext cx="2612400" cy="1558200"/>
          </a:xfrm>
          <a:prstGeom prst="rect">
            <a:avLst/>
          </a:prstGeom>
          <a:solidFill>
            <a:srgbClr val="FFFFFF">
              <a:alpha val="6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" name="Google Shape;37;p3"/>
          <p:cNvGrpSpPr/>
          <p:nvPr/>
        </p:nvGrpSpPr>
        <p:grpSpPr>
          <a:xfrm>
            <a:off x="14891468" y="1134033"/>
            <a:ext cx="1133368" cy="1133368"/>
            <a:chOff x="0" y="0"/>
            <a:chExt cx="1511158" cy="1511158"/>
          </a:xfrm>
        </p:grpSpPr>
        <p:grpSp>
          <p:nvGrpSpPr>
            <p:cNvPr id="38" name="Google Shape;38;p3"/>
            <p:cNvGrpSpPr/>
            <p:nvPr/>
          </p:nvGrpSpPr>
          <p:grpSpPr>
            <a:xfrm>
              <a:off x="0" y="0"/>
              <a:ext cx="1511158" cy="1511158"/>
              <a:chOff x="0" y="0"/>
              <a:chExt cx="812800" cy="812800"/>
            </a:xfrm>
          </p:grpSpPr>
          <p:sp>
            <p:nvSpPr>
              <p:cNvPr id="39" name="Google Shape;39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F6F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" name="Google Shape;41;p3"/>
            <p:cNvSpPr/>
            <p:nvPr/>
          </p:nvSpPr>
          <p:spPr>
            <a:xfrm>
              <a:off x="53788" y="53788"/>
              <a:ext cx="1403551" cy="1403551"/>
            </a:xfrm>
            <a:custGeom>
              <a:rect b="b" l="l" r="r" t="t"/>
              <a:pathLst>
                <a:path extrusionOk="0" h="1403551" w="1403551">
                  <a:moveTo>
                    <a:pt x="0" y="0"/>
                  </a:moveTo>
                  <a:lnTo>
                    <a:pt x="1403551" y="0"/>
                  </a:lnTo>
                  <a:lnTo>
                    <a:pt x="1403551" y="1403551"/>
                  </a:lnTo>
                  <a:lnTo>
                    <a:pt x="0" y="14035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2" name="Google Shape;42;p3"/>
          <p:cNvGrpSpPr/>
          <p:nvPr/>
        </p:nvGrpSpPr>
        <p:grpSpPr>
          <a:xfrm>
            <a:off x="14896140" y="4286075"/>
            <a:ext cx="1133368" cy="1133368"/>
            <a:chOff x="0" y="0"/>
            <a:chExt cx="1511158" cy="1511158"/>
          </a:xfrm>
        </p:grpSpPr>
        <p:grpSp>
          <p:nvGrpSpPr>
            <p:cNvPr id="43" name="Google Shape;43;p3"/>
            <p:cNvGrpSpPr/>
            <p:nvPr/>
          </p:nvGrpSpPr>
          <p:grpSpPr>
            <a:xfrm>
              <a:off x="0" y="0"/>
              <a:ext cx="1511158" cy="1511158"/>
              <a:chOff x="0" y="0"/>
              <a:chExt cx="812800" cy="812800"/>
            </a:xfrm>
          </p:grpSpPr>
          <p:sp>
            <p:nvSpPr>
              <p:cNvPr id="44" name="Google Shape;44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F6F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Google Shape;46;p3"/>
            <p:cNvSpPr/>
            <p:nvPr/>
          </p:nvSpPr>
          <p:spPr>
            <a:xfrm>
              <a:off x="53788" y="53788"/>
              <a:ext cx="1403551" cy="1403551"/>
            </a:xfrm>
            <a:custGeom>
              <a:rect b="b" l="l" r="r" t="t"/>
              <a:pathLst>
                <a:path extrusionOk="0" h="1403551" w="1403551">
                  <a:moveTo>
                    <a:pt x="0" y="0"/>
                  </a:moveTo>
                  <a:lnTo>
                    <a:pt x="1403551" y="0"/>
                  </a:lnTo>
                  <a:lnTo>
                    <a:pt x="1403551" y="1403551"/>
                  </a:lnTo>
                  <a:lnTo>
                    <a:pt x="0" y="14035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7" name="Google Shape;47;p3"/>
          <p:cNvGrpSpPr/>
          <p:nvPr/>
        </p:nvGrpSpPr>
        <p:grpSpPr>
          <a:xfrm>
            <a:off x="11737417" y="4286075"/>
            <a:ext cx="1133368" cy="1133368"/>
            <a:chOff x="0" y="0"/>
            <a:chExt cx="1511158" cy="1511158"/>
          </a:xfrm>
        </p:grpSpPr>
        <p:grpSp>
          <p:nvGrpSpPr>
            <p:cNvPr id="48" name="Google Shape;48;p3"/>
            <p:cNvGrpSpPr/>
            <p:nvPr/>
          </p:nvGrpSpPr>
          <p:grpSpPr>
            <a:xfrm>
              <a:off x="0" y="0"/>
              <a:ext cx="1511158" cy="1511158"/>
              <a:chOff x="0" y="0"/>
              <a:chExt cx="812800" cy="8128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F6F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" name="Google Shape;51;p3"/>
            <p:cNvSpPr/>
            <p:nvPr/>
          </p:nvSpPr>
          <p:spPr>
            <a:xfrm>
              <a:off x="53788" y="53788"/>
              <a:ext cx="1403551" cy="1403551"/>
            </a:xfrm>
            <a:custGeom>
              <a:rect b="b" l="l" r="r" t="t"/>
              <a:pathLst>
                <a:path extrusionOk="0" h="1403551" w="1403551">
                  <a:moveTo>
                    <a:pt x="0" y="0"/>
                  </a:moveTo>
                  <a:lnTo>
                    <a:pt x="1403551" y="0"/>
                  </a:lnTo>
                  <a:lnTo>
                    <a:pt x="1403551" y="1403551"/>
                  </a:lnTo>
                  <a:lnTo>
                    <a:pt x="0" y="14035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52" name="Google Shape;52;p3"/>
          <p:cNvGrpSpPr/>
          <p:nvPr/>
        </p:nvGrpSpPr>
        <p:grpSpPr>
          <a:xfrm>
            <a:off x="8597745" y="4286075"/>
            <a:ext cx="1133368" cy="1133368"/>
            <a:chOff x="0" y="0"/>
            <a:chExt cx="1511158" cy="1511158"/>
          </a:xfrm>
        </p:grpSpPr>
        <p:grpSp>
          <p:nvGrpSpPr>
            <p:cNvPr id="53" name="Google Shape;53;p3"/>
            <p:cNvGrpSpPr/>
            <p:nvPr/>
          </p:nvGrpSpPr>
          <p:grpSpPr>
            <a:xfrm>
              <a:off x="0" y="0"/>
              <a:ext cx="1511158" cy="1511158"/>
              <a:chOff x="0" y="0"/>
              <a:chExt cx="812800" cy="812800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F6F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" name="Google Shape;56;p3"/>
            <p:cNvSpPr/>
            <p:nvPr/>
          </p:nvSpPr>
          <p:spPr>
            <a:xfrm>
              <a:off x="53788" y="53788"/>
              <a:ext cx="1403551" cy="1403551"/>
            </a:xfrm>
            <a:custGeom>
              <a:rect b="b" l="l" r="r" t="t"/>
              <a:pathLst>
                <a:path extrusionOk="0" h="1403551" w="1403551">
                  <a:moveTo>
                    <a:pt x="0" y="0"/>
                  </a:moveTo>
                  <a:lnTo>
                    <a:pt x="1403551" y="0"/>
                  </a:lnTo>
                  <a:lnTo>
                    <a:pt x="1403551" y="1403551"/>
                  </a:lnTo>
                  <a:lnTo>
                    <a:pt x="0" y="14035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57" name="Google Shape;57;p3"/>
          <p:cNvGrpSpPr/>
          <p:nvPr/>
        </p:nvGrpSpPr>
        <p:grpSpPr>
          <a:xfrm>
            <a:off x="5443694" y="4286075"/>
            <a:ext cx="1133368" cy="1133368"/>
            <a:chOff x="0" y="0"/>
            <a:chExt cx="1511158" cy="1511158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0" y="0"/>
              <a:ext cx="1511158" cy="1511158"/>
              <a:chOff x="0" y="0"/>
              <a:chExt cx="812800" cy="812800"/>
            </a:xfrm>
          </p:grpSpPr>
          <p:sp>
            <p:nvSpPr>
              <p:cNvPr id="59" name="Google Shape;59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F6F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53788" y="53788"/>
              <a:ext cx="1403551" cy="1403551"/>
            </a:xfrm>
            <a:custGeom>
              <a:rect b="b" l="l" r="r" t="t"/>
              <a:pathLst>
                <a:path extrusionOk="0" h="1403551" w="1403551">
                  <a:moveTo>
                    <a:pt x="0" y="0"/>
                  </a:moveTo>
                  <a:lnTo>
                    <a:pt x="1403551" y="0"/>
                  </a:lnTo>
                  <a:lnTo>
                    <a:pt x="1403551" y="1403551"/>
                  </a:lnTo>
                  <a:lnTo>
                    <a:pt x="0" y="14035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62" name="Google Shape;62;p3"/>
          <p:cNvGrpSpPr/>
          <p:nvPr/>
        </p:nvGrpSpPr>
        <p:grpSpPr>
          <a:xfrm>
            <a:off x="2260629" y="4286075"/>
            <a:ext cx="1133368" cy="1133368"/>
            <a:chOff x="0" y="0"/>
            <a:chExt cx="1511158" cy="1511158"/>
          </a:xfrm>
        </p:grpSpPr>
        <p:grpSp>
          <p:nvGrpSpPr>
            <p:cNvPr id="63" name="Google Shape;63;p3"/>
            <p:cNvGrpSpPr/>
            <p:nvPr/>
          </p:nvGrpSpPr>
          <p:grpSpPr>
            <a:xfrm>
              <a:off x="0" y="0"/>
              <a:ext cx="1511158" cy="1511158"/>
              <a:chOff x="0" y="0"/>
              <a:chExt cx="812800" cy="812800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F6F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53788" y="53788"/>
              <a:ext cx="1403551" cy="1403551"/>
            </a:xfrm>
            <a:custGeom>
              <a:rect b="b" l="l" r="r" t="t"/>
              <a:pathLst>
                <a:path extrusionOk="0" h="1403551" w="1403551">
                  <a:moveTo>
                    <a:pt x="0" y="0"/>
                  </a:moveTo>
                  <a:lnTo>
                    <a:pt x="1403551" y="0"/>
                  </a:lnTo>
                  <a:lnTo>
                    <a:pt x="1403551" y="1403551"/>
                  </a:lnTo>
                  <a:lnTo>
                    <a:pt x="0" y="14035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67" name="Google Shape;67;p3"/>
          <p:cNvGrpSpPr/>
          <p:nvPr/>
        </p:nvGrpSpPr>
        <p:grpSpPr>
          <a:xfrm>
            <a:off x="14891468" y="7038066"/>
            <a:ext cx="1133368" cy="1133368"/>
            <a:chOff x="0" y="0"/>
            <a:chExt cx="1511158" cy="1511158"/>
          </a:xfrm>
        </p:grpSpPr>
        <p:grpSp>
          <p:nvGrpSpPr>
            <p:cNvPr id="68" name="Google Shape;68;p3"/>
            <p:cNvGrpSpPr/>
            <p:nvPr/>
          </p:nvGrpSpPr>
          <p:grpSpPr>
            <a:xfrm>
              <a:off x="0" y="0"/>
              <a:ext cx="1511158" cy="1511158"/>
              <a:chOff x="0" y="0"/>
              <a:chExt cx="812800" cy="812800"/>
            </a:xfrm>
          </p:grpSpPr>
          <p:sp>
            <p:nvSpPr>
              <p:cNvPr id="69" name="Google Shape;69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F6F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1" name="Google Shape;71;p3"/>
            <p:cNvSpPr/>
            <p:nvPr/>
          </p:nvSpPr>
          <p:spPr>
            <a:xfrm>
              <a:off x="53788" y="53788"/>
              <a:ext cx="1403551" cy="1403551"/>
            </a:xfrm>
            <a:custGeom>
              <a:rect b="b" l="l" r="r" t="t"/>
              <a:pathLst>
                <a:path extrusionOk="0" h="1403551" w="1403551">
                  <a:moveTo>
                    <a:pt x="0" y="0"/>
                  </a:moveTo>
                  <a:lnTo>
                    <a:pt x="1403551" y="0"/>
                  </a:lnTo>
                  <a:lnTo>
                    <a:pt x="1403551" y="1403551"/>
                  </a:lnTo>
                  <a:lnTo>
                    <a:pt x="0" y="14035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72" name="Google Shape;72;p3"/>
          <p:cNvGrpSpPr/>
          <p:nvPr/>
        </p:nvGrpSpPr>
        <p:grpSpPr>
          <a:xfrm>
            <a:off x="11737417" y="7038066"/>
            <a:ext cx="1133368" cy="1133368"/>
            <a:chOff x="0" y="0"/>
            <a:chExt cx="1511158" cy="1511158"/>
          </a:xfrm>
        </p:grpSpPr>
        <p:grpSp>
          <p:nvGrpSpPr>
            <p:cNvPr id="73" name="Google Shape;73;p3"/>
            <p:cNvGrpSpPr/>
            <p:nvPr/>
          </p:nvGrpSpPr>
          <p:grpSpPr>
            <a:xfrm>
              <a:off x="0" y="0"/>
              <a:ext cx="1511158" cy="1511158"/>
              <a:chOff x="0" y="0"/>
              <a:chExt cx="812800" cy="812800"/>
            </a:xfrm>
          </p:grpSpPr>
          <p:sp>
            <p:nvSpPr>
              <p:cNvPr id="74" name="Google Shape;74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F6F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" name="Google Shape;76;p3"/>
            <p:cNvSpPr/>
            <p:nvPr/>
          </p:nvSpPr>
          <p:spPr>
            <a:xfrm>
              <a:off x="53788" y="53788"/>
              <a:ext cx="1403551" cy="1403551"/>
            </a:xfrm>
            <a:custGeom>
              <a:rect b="b" l="l" r="r" t="t"/>
              <a:pathLst>
                <a:path extrusionOk="0" h="1403551" w="1403551">
                  <a:moveTo>
                    <a:pt x="0" y="0"/>
                  </a:moveTo>
                  <a:lnTo>
                    <a:pt x="1403551" y="0"/>
                  </a:lnTo>
                  <a:lnTo>
                    <a:pt x="1403551" y="1403551"/>
                  </a:lnTo>
                  <a:lnTo>
                    <a:pt x="0" y="14035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77" name="Google Shape;77;p3"/>
          <p:cNvGrpSpPr/>
          <p:nvPr/>
        </p:nvGrpSpPr>
        <p:grpSpPr>
          <a:xfrm>
            <a:off x="8597745" y="7038066"/>
            <a:ext cx="1133368" cy="1133368"/>
            <a:chOff x="0" y="0"/>
            <a:chExt cx="1511158" cy="1511158"/>
          </a:xfrm>
        </p:grpSpPr>
        <p:grpSp>
          <p:nvGrpSpPr>
            <p:cNvPr id="78" name="Google Shape;78;p3"/>
            <p:cNvGrpSpPr/>
            <p:nvPr/>
          </p:nvGrpSpPr>
          <p:grpSpPr>
            <a:xfrm>
              <a:off x="0" y="0"/>
              <a:ext cx="1511158" cy="1511158"/>
              <a:chOff x="0" y="0"/>
              <a:chExt cx="812800" cy="812800"/>
            </a:xfrm>
          </p:grpSpPr>
          <p:sp>
            <p:nvSpPr>
              <p:cNvPr id="79" name="Google Shape;79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F6F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>
              <a:off x="53788" y="53788"/>
              <a:ext cx="1403551" cy="1403551"/>
            </a:xfrm>
            <a:custGeom>
              <a:rect b="b" l="l" r="r" t="t"/>
              <a:pathLst>
                <a:path extrusionOk="0" h="1403551" w="1403551">
                  <a:moveTo>
                    <a:pt x="0" y="0"/>
                  </a:moveTo>
                  <a:lnTo>
                    <a:pt x="1403551" y="0"/>
                  </a:lnTo>
                  <a:lnTo>
                    <a:pt x="1403551" y="1403551"/>
                  </a:lnTo>
                  <a:lnTo>
                    <a:pt x="0" y="14035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2" name="Google Shape;82;p3"/>
          <p:cNvGrpSpPr/>
          <p:nvPr/>
        </p:nvGrpSpPr>
        <p:grpSpPr>
          <a:xfrm>
            <a:off x="5443694" y="7038066"/>
            <a:ext cx="1133368" cy="1133368"/>
            <a:chOff x="0" y="0"/>
            <a:chExt cx="1511158" cy="1511158"/>
          </a:xfrm>
        </p:grpSpPr>
        <p:grpSp>
          <p:nvGrpSpPr>
            <p:cNvPr id="83" name="Google Shape;83;p3"/>
            <p:cNvGrpSpPr/>
            <p:nvPr/>
          </p:nvGrpSpPr>
          <p:grpSpPr>
            <a:xfrm>
              <a:off x="0" y="0"/>
              <a:ext cx="1511158" cy="1511158"/>
              <a:chOff x="0" y="0"/>
              <a:chExt cx="812800" cy="812800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F6F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53788" y="53788"/>
              <a:ext cx="1403551" cy="1403551"/>
            </a:xfrm>
            <a:custGeom>
              <a:rect b="b" l="l" r="r" t="t"/>
              <a:pathLst>
                <a:path extrusionOk="0" h="1403551" w="1403551">
                  <a:moveTo>
                    <a:pt x="0" y="0"/>
                  </a:moveTo>
                  <a:lnTo>
                    <a:pt x="1403551" y="0"/>
                  </a:lnTo>
                  <a:lnTo>
                    <a:pt x="1403551" y="1403551"/>
                  </a:lnTo>
                  <a:lnTo>
                    <a:pt x="0" y="14035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7" name="Google Shape;87;p3"/>
          <p:cNvGrpSpPr/>
          <p:nvPr/>
        </p:nvGrpSpPr>
        <p:grpSpPr>
          <a:xfrm>
            <a:off x="2260629" y="7038066"/>
            <a:ext cx="1133368" cy="1133368"/>
            <a:chOff x="0" y="0"/>
            <a:chExt cx="1511158" cy="1511158"/>
          </a:xfrm>
        </p:grpSpPr>
        <p:grpSp>
          <p:nvGrpSpPr>
            <p:cNvPr id="88" name="Google Shape;88;p3"/>
            <p:cNvGrpSpPr/>
            <p:nvPr/>
          </p:nvGrpSpPr>
          <p:grpSpPr>
            <a:xfrm>
              <a:off x="0" y="0"/>
              <a:ext cx="1511158" cy="1511158"/>
              <a:chOff x="0" y="0"/>
              <a:chExt cx="812800" cy="812800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F6F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" name="Google Shape;91;p3"/>
            <p:cNvSpPr/>
            <p:nvPr/>
          </p:nvSpPr>
          <p:spPr>
            <a:xfrm>
              <a:off x="53788" y="53788"/>
              <a:ext cx="1403551" cy="1403551"/>
            </a:xfrm>
            <a:custGeom>
              <a:rect b="b" l="l" r="r" t="t"/>
              <a:pathLst>
                <a:path extrusionOk="0" h="1403551" w="1403551">
                  <a:moveTo>
                    <a:pt x="0" y="0"/>
                  </a:moveTo>
                  <a:lnTo>
                    <a:pt x="1403551" y="0"/>
                  </a:lnTo>
                  <a:lnTo>
                    <a:pt x="1403551" y="1403551"/>
                  </a:lnTo>
                  <a:lnTo>
                    <a:pt x="0" y="14035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_2">
    <p:bg>
      <p:bgPr>
        <a:solidFill>
          <a:srgbClr val="8E9FE6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4" name="Google Shape;94;p4"/>
          <p:cNvCxnSpPr/>
          <p:nvPr/>
        </p:nvCxnSpPr>
        <p:spPr>
          <a:xfrm rot="10800000">
            <a:off x="9144000" y="3654134"/>
            <a:ext cx="0" cy="4092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" name="Google Shape;95;p4"/>
          <p:cNvCxnSpPr/>
          <p:nvPr/>
        </p:nvCxnSpPr>
        <p:spPr>
          <a:xfrm rot="10800000">
            <a:off x="6867414" y="4073244"/>
            <a:ext cx="0" cy="3414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" name="Google Shape;96;p4"/>
          <p:cNvCxnSpPr/>
          <p:nvPr/>
        </p:nvCxnSpPr>
        <p:spPr>
          <a:xfrm rot="10800000">
            <a:off x="4242014" y="5925783"/>
            <a:ext cx="0" cy="3720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" name="Google Shape;97;p4"/>
          <p:cNvCxnSpPr/>
          <p:nvPr/>
        </p:nvCxnSpPr>
        <p:spPr>
          <a:xfrm rot="10800000">
            <a:off x="2222727" y="7775127"/>
            <a:ext cx="0" cy="7008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" name="Google Shape;98;p4"/>
          <p:cNvCxnSpPr/>
          <p:nvPr/>
        </p:nvCxnSpPr>
        <p:spPr>
          <a:xfrm rot="10800000">
            <a:off x="6626656" y="5456068"/>
            <a:ext cx="0" cy="4698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" name="Google Shape;99;p4"/>
          <p:cNvCxnSpPr/>
          <p:nvPr/>
        </p:nvCxnSpPr>
        <p:spPr>
          <a:xfrm rot="10800000">
            <a:off x="11367509" y="5456000"/>
            <a:ext cx="0" cy="4575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" name="Google Shape;100;p4"/>
          <p:cNvCxnSpPr/>
          <p:nvPr/>
        </p:nvCxnSpPr>
        <p:spPr>
          <a:xfrm rot="10800000">
            <a:off x="11353221" y="4071937"/>
            <a:ext cx="0" cy="3972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p4"/>
          <p:cNvCxnSpPr/>
          <p:nvPr/>
        </p:nvCxnSpPr>
        <p:spPr>
          <a:xfrm rot="10800000">
            <a:off x="14600596" y="5913542"/>
            <a:ext cx="0" cy="4428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p4"/>
          <p:cNvCxnSpPr/>
          <p:nvPr/>
        </p:nvCxnSpPr>
        <p:spPr>
          <a:xfrm rot="10800000">
            <a:off x="16093848" y="7787372"/>
            <a:ext cx="0" cy="5967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" name="Google Shape;103;p4"/>
          <p:cNvCxnSpPr/>
          <p:nvPr/>
        </p:nvCxnSpPr>
        <p:spPr>
          <a:xfrm rot="10800000">
            <a:off x="6872274" y="4068281"/>
            <a:ext cx="44760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" name="Google Shape;104;p4"/>
          <p:cNvCxnSpPr/>
          <p:nvPr/>
        </p:nvCxnSpPr>
        <p:spPr>
          <a:xfrm flipH="1">
            <a:off x="4227683" y="5913499"/>
            <a:ext cx="10387200" cy="48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4"/>
          <p:cNvCxnSpPr/>
          <p:nvPr/>
        </p:nvCxnSpPr>
        <p:spPr>
          <a:xfrm rot="10800000">
            <a:off x="2222636" y="7787501"/>
            <a:ext cx="138855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6" name="Google Shape;106;p4"/>
          <p:cNvGrpSpPr/>
          <p:nvPr/>
        </p:nvGrpSpPr>
        <p:grpSpPr>
          <a:xfrm>
            <a:off x="7600950" y="2581603"/>
            <a:ext cx="3086120" cy="1073004"/>
            <a:chOff x="0" y="-9525"/>
            <a:chExt cx="812800" cy="282600"/>
          </a:xfrm>
        </p:grpSpPr>
        <p:sp>
          <p:nvSpPr>
            <p:cNvPr id="107" name="Google Shape;107;p4"/>
            <p:cNvSpPr/>
            <p:nvPr/>
          </p:nvSpPr>
          <p:spPr>
            <a:xfrm>
              <a:off x="0" y="0"/>
              <a:ext cx="812800" cy="272975"/>
            </a:xfrm>
            <a:custGeom>
              <a:rect b="b" l="l" r="r" t="t"/>
              <a:pathLst>
                <a:path extrusionOk="0" h="27297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2975"/>
                  </a:lnTo>
                  <a:lnTo>
                    <a:pt x="0" y="27297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108" name="Google Shape;108;p4"/>
            <p:cNvSpPr txBox="1"/>
            <p:nvPr/>
          </p:nvSpPr>
          <p:spPr>
            <a:xfrm>
              <a:off x="0" y="-9525"/>
              <a:ext cx="8127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5329311" y="4383359"/>
            <a:ext cx="3086120" cy="1073004"/>
            <a:chOff x="0" y="-9525"/>
            <a:chExt cx="812800" cy="282600"/>
          </a:xfrm>
        </p:grpSpPr>
        <p:sp>
          <p:nvSpPr>
            <p:cNvPr id="110" name="Google Shape;110;p4"/>
            <p:cNvSpPr/>
            <p:nvPr/>
          </p:nvSpPr>
          <p:spPr>
            <a:xfrm>
              <a:off x="0" y="0"/>
              <a:ext cx="812800" cy="272975"/>
            </a:xfrm>
            <a:custGeom>
              <a:rect b="b" l="l" r="r" t="t"/>
              <a:pathLst>
                <a:path extrusionOk="0" h="27297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2975"/>
                  </a:lnTo>
                  <a:lnTo>
                    <a:pt x="0" y="27297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111" name="Google Shape;111;p4"/>
            <p:cNvSpPr txBox="1"/>
            <p:nvPr/>
          </p:nvSpPr>
          <p:spPr>
            <a:xfrm>
              <a:off x="0" y="-9525"/>
              <a:ext cx="8127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9801451" y="4378479"/>
            <a:ext cx="3086120" cy="1073004"/>
            <a:chOff x="0" y="-9525"/>
            <a:chExt cx="812800" cy="282600"/>
          </a:xfrm>
        </p:grpSpPr>
        <p:sp>
          <p:nvSpPr>
            <p:cNvPr id="113" name="Google Shape;113;p4"/>
            <p:cNvSpPr/>
            <p:nvPr/>
          </p:nvSpPr>
          <p:spPr>
            <a:xfrm>
              <a:off x="0" y="0"/>
              <a:ext cx="812800" cy="272975"/>
            </a:xfrm>
            <a:custGeom>
              <a:rect b="b" l="l" r="r" t="t"/>
              <a:pathLst>
                <a:path extrusionOk="0" h="27297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2975"/>
                  </a:lnTo>
                  <a:lnTo>
                    <a:pt x="0" y="27297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114" name="Google Shape;114;p4"/>
            <p:cNvSpPr txBox="1"/>
            <p:nvPr/>
          </p:nvSpPr>
          <p:spPr>
            <a:xfrm>
              <a:off x="0" y="-9525"/>
              <a:ext cx="8127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4"/>
          <p:cNvGrpSpPr/>
          <p:nvPr/>
        </p:nvGrpSpPr>
        <p:grpSpPr>
          <a:xfrm>
            <a:off x="2667812" y="6258218"/>
            <a:ext cx="3086120" cy="1073004"/>
            <a:chOff x="0" y="-9525"/>
            <a:chExt cx="812800" cy="282600"/>
          </a:xfrm>
        </p:grpSpPr>
        <p:sp>
          <p:nvSpPr>
            <p:cNvPr id="116" name="Google Shape;116;p4"/>
            <p:cNvSpPr/>
            <p:nvPr/>
          </p:nvSpPr>
          <p:spPr>
            <a:xfrm>
              <a:off x="0" y="0"/>
              <a:ext cx="812800" cy="272975"/>
            </a:xfrm>
            <a:custGeom>
              <a:rect b="b" l="l" r="r" t="t"/>
              <a:pathLst>
                <a:path extrusionOk="0" h="27297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2975"/>
                  </a:lnTo>
                  <a:lnTo>
                    <a:pt x="0" y="27297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117" name="Google Shape;117;p4"/>
            <p:cNvSpPr txBox="1"/>
            <p:nvPr/>
          </p:nvSpPr>
          <p:spPr>
            <a:xfrm>
              <a:off x="0" y="-9525"/>
              <a:ext cx="8127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4"/>
          <p:cNvGrpSpPr/>
          <p:nvPr/>
        </p:nvGrpSpPr>
        <p:grpSpPr>
          <a:xfrm>
            <a:off x="6136273" y="6249249"/>
            <a:ext cx="3086120" cy="1073004"/>
            <a:chOff x="0" y="-9525"/>
            <a:chExt cx="812800" cy="282600"/>
          </a:xfrm>
        </p:grpSpPr>
        <p:sp>
          <p:nvSpPr>
            <p:cNvPr id="119" name="Google Shape;119;p4"/>
            <p:cNvSpPr/>
            <p:nvPr/>
          </p:nvSpPr>
          <p:spPr>
            <a:xfrm>
              <a:off x="0" y="0"/>
              <a:ext cx="812800" cy="272975"/>
            </a:xfrm>
            <a:custGeom>
              <a:rect b="b" l="l" r="r" t="t"/>
              <a:pathLst>
                <a:path extrusionOk="0" h="27297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2975"/>
                  </a:lnTo>
                  <a:lnTo>
                    <a:pt x="0" y="27297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120" name="Google Shape;120;p4"/>
            <p:cNvSpPr txBox="1"/>
            <p:nvPr/>
          </p:nvSpPr>
          <p:spPr>
            <a:xfrm>
              <a:off x="0" y="-9525"/>
              <a:ext cx="8127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4"/>
          <p:cNvGrpSpPr/>
          <p:nvPr/>
        </p:nvGrpSpPr>
        <p:grpSpPr>
          <a:xfrm>
            <a:off x="9603373" y="6238913"/>
            <a:ext cx="3086120" cy="1073004"/>
            <a:chOff x="0" y="-9525"/>
            <a:chExt cx="812800" cy="282600"/>
          </a:xfrm>
        </p:grpSpPr>
        <p:sp>
          <p:nvSpPr>
            <p:cNvPr id="122" name="Google Shape;122;p4"/>
            <p:cNvSpPr/>
            <p:nvPr/>
          </p:nvSpPr>
          <p:spPr>
            <a:xfrm>
              <a:off x="0" y="0"/>
              <a:ext cx="812800" cy="272975"/>
            </a:xfrm>
            <a:custGeom>
              <a:rect b="b" l="l" r="r" t="t"/>
              <a:pathLst>
                <a:path extrusionOk="0" h="27297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2975"/>
                  </a:lnTo>
                  <a:lnTo>
                    <a:pt x="0" y="27297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123" name="Google Shape;123;p4"/>
            <p:cNvSpPr txBox="1"/>
            <p:nvPr/>
          </p:nvSpPr>
          <p:spPr>
            <a:xfrm>
              <a:off x="0" y="-9525"/>
              <a:ext cx="8127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4"/>
          <p:cNvGrpSpPr/>
          <p:nvPr/>
        </p:nvGrpSpPr>
        <p:grpSpPr>
          <a:xfrm>
            <a:off x="13071834" y="6229944"/>
            <a:ext cx="3086120" cy="1073004"/>
            <a:chOff x="0" y="-9525"/>
            <a:chExt cx="812800" cy="282600"/>
          </a:xfrm>
        </p:grpSpPr>
        <p:sp>
          <p:nvSpPr>
            <p:cNvPr id="125" name="Google Shape;125;p4"/>
            <p:cNvSpPr/>
            <p:nvPr/>
          </p:nvSpPr>
          <p:spPr>
            <a:xfrm>
              <a:off x="0" y="0"/>
              <a:ext cx="812800" cy="272975"/>
            </a:xfrm>
            <a:custGeom>
              <a:rect b="b" l="l" r="r" t="t"/>
              <a:pathLst>
                <a:path extrusionOk="0" h="27297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2975"/>
                  </a:lnTo>
                  <a:lnTo>
                    <a:pt x="0" y="27297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126" name="Google Shape;126;p4"/>
            <p:cNvSpPr txBox="1"/>
            <p:nvPr/>
          </p:nvSpPr>
          <p:spPr>
            <a:xfrm>
              <a:off x="0" y="-9525"/>
              <a:ext cx="8127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7" name="Google Shape;127;p4"/>
          <p:cNvCxnSpPr/>
          <p:nvPr/>
        </p:nvCxnSpPr>
        <p:spPr>
          <a:xfrm rot="10800000">
            <a:off x="4225150" y="7314834"/>
            <a:ext cx="0" cy="4602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" name="Google Shape;128;p4"/>
          <p:cNvCxnSpPr/>
          <p:nvPr/>
        </p:nvCxnSpPr>
        <p:spPr>
          <a:xfrm rot="10800000">
            <a:off x="14583732" y="7302701"/>
            <a:ext cx="0" cy="4848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9" name="Google Shape;129;p4"/>
          <p:cNvGrpSpPr/>
          <p:nvPr/>
        </p:nvGrpSpPr>
        <p:grpSpPr>
          <a:xfrm>
            <a:off x="666750" y="8367213"/>
            <a:ext cx="3086120" cy="1073004"/>
            <a:chOff x="0" y="-9525"/>
            <a:chExt cx="812800" cy="282600"/>
          </a:xfrm>
        </p:grpSpPr>
        <p:sp>
          <p:nvSpPr>
            <p:cNvPr id="130" name="Google Shape;130;p4"/>
            <p:cNvSpPr/>
            <p:nvPr/>
          </p:nvSpPr>
          <p:spPr>
            <a:xfrm>
              <a:off x="0" y="0"/>
              <a:ext cx="812800" cy="272975"/>
            </a:xfrm>
            <a:custGeom>
              <a:rect b="b" l="l" r="r" t="t"/>
              <a:pathLst>
                <a:path extrusionOk="0" h="27297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2975"/>
                  </a:lnTo>
                  <a:lnTo>
                    <a:pt x="0" y="27297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131" name="Google Shape;131;p4"/>
            <p:cNvSpPr txBox="1"/>
            <p:nvPr/>
          </p:nvSpPr>
          <p:spPr>
            <a:xfrm>
              <a:off x="0" y="-9525"/>
              <a:ext cx="8127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4"/>
          <p:cNvGrpSpPr/>
          <p:nvPr/>
        </p:nvGrpSpPr>
        <p:grpSpPr>
          <a:xfrm>
            <a:off x="4133850" y="8367213"/>
            <a:ext cx="3086120" cy="1073004"/>
            <a:chOff x="0" y="-9525"/>
            <a:chExt cx="812800" cy="282600"/>
          </a:xfrm>
        </p:grpSpPr>
        <p:sp>
          <p:nvSpPr>
            <p:cNvPr id="133" name="Google Shape;133;p4"/>
            <p:cNvSpPr/>
            <p:nvPr/>
          </p:nvSpPr>
          <p:spPr>
            <a:xfrm>
              <a:off x="0" y="0"/>
              <a:ext cx="812800" cy="272975"/>
            </a:xfrm>
            <a:custGeom>
              <a:rect b="b" l="l" r="r" t="t"/>
              <a:pathLst>
                <a:path extrusionOk="0" h="27297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2975"/>
                  </a:lnTo>
                  <a:lnTo>
                    <a:pt x="0" y="27297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134" name="Google Shape;134;p4"/>
            <p:cNvSpPr txBox="1"/>
            <p:nvPr/>
          </p:nvSpPr>
          <p:spPr>
            <a:xfrm>
              <a:off x="0" y="-9525"/>
              <a:ext cx="8127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4"/>
          <p:cNvGrpSpPr/>
          <p:nvPr/>
        </p:nvGrpSpPr>
        <p:grpSpPr>
          <a:xfrm>
            <a:off x="7600950" y="8347908"/>
            <a:ext cx="3086120" cy="1073004"/>
            <a:chOff x="0" y="-9525"/>
            <a:chExt cx="812800" cy="282600"/>
          </a:xfrm>
        </p:grpSpPr>
        <p:sp>
          <p:nvSpPr>
            <p:cNvPr id="136" name="Google Shape;136;p4"/>
            <p:cNvSpPr/>
            <p:nvPr/>
          </p:nvSpPr>
          <p:spPr>
            <a:xfrm>
              <a:off x="0" y="0"/>
              <a:ext cx="812800" cy="272975"/>
            </a:xfrm>
            <a:custGeom>
              <a:rect b="b" l="l" r="r" t="t"/>
              <a:pathLst>
                <a:path extrusionOk="0" h="27297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2975"/>
                  </a:lnTo>
                  <a:lnTo>
                    <a:pt x="0" y="27297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137" name="Google Shape;137;p4"/>
            <p:cNvSpPr txBox="1"/>
            <p:nvPr/>
          </p:nvSpPr>
          <p:spPr>
            <a:xfrm>
              <a:off x="0" y="-9525"/>
              <a:ext cx="8127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4"/>
          <p:cNvGrpSpPr/>
          <p:nvPr/>
        </p:nvGrpSpPr>
        <p:grpSpPr>
          <a:xfrm>
            <a:off x="11068050" y="8347908"/>
            <a:ext cx="3086120" cy="1073004"/>
            <a:chOff x="0" y="-9525"/>
            <a:chExt cx="812800" cy="282600"/>
          </a:xfrm>
        </p:grpSpPr>
        <p:sp>
          <p:nvSpPr>
            <p:cNvPr id="139" name="Google Shape;139;p4"/>
            <p:cNvSpPr/>
            <p:nvPr/>
          </p:nvSpPr>
          <p:spPr>
            <a:xfrm>
              <a:off x="0" y="0"/>
              <a:ext cx="812800" cy="272975"/>
            </a:xfrm>
            <a:custGeom>
              <a:rect b="b" l="l" r="r" t="t"/>
              <a:pathLst>
                <a:path extrusionOk="0" h="27297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2975"/>
                  </a:lnTo>
                  <a:lnTo>
                    <a:pt x="0" y="27297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140" name="Google Shape;140;p4"/>
            <p:cNvSpPr txBox="1"/>
            <p:nvPr/>
          </p:nvSpPr>
          <p:spPr>
            <a:xfrm>
              <a:off x="0" y="-9525"/>
              <a:ext cx="8127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4"/>
          <p:cNvGrpSpPr/>
          <p:nvPr/>
        </p:nvGrpSpPr>
        <p:grpSpPr>
          <a:xfrm>
            <a:off x="14535150" y="8347908"/>
            <a:ext cx="3086120" cy="1073004"/>
            <a:chOff x="0" y="-9525"/>
            <a:chExt cx="812800" cy="282600"/>
          </a:xfrm>
        </p:grpSpPr>
        <p:sp>
          <p:nvSpPr>
            <p:cNvPr id="142" name="Google Shape;142;p4"/>
            <p:cNvSpPr/>
            <p:nvPr/>
          </p:nvSpPr>
          <p:spPr>
            <a:xfrm>
              <a:off x="0" y="0"/>
              <a:ext cx="812800" cy="272975"/>
            </a:xfrm>
            <a:custGeom>
              <a:rect b="b" l="l" r="r" t="t"/>
              <a:pathLst>
                <a:path extrusionOk="0" h="27297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2975"/>
                  </a:lnTo>
                  <a:lnTo>
                    <a:pt x="0" y="27297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143" name="Google Shape;143;p4"/>
            <p:cNvSpPr txBox="1"/>
            <p:nvPr/>
          </p:nvSpPr>
          <p:spPr>
            <a:xfrm>
              <a:off x="0" y="-9525"/>
              <a:ext cx="8127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BLANK_3">
    <p:bg>
      <p:bgPr>
        <a:solidFill>
          <a:srgbClr val="8E9FE6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6" name="Google Shape;146;p5"/>
          <p:cNvCxnSpPr/>
          <p:nvPr/>
        </p:nvCxnSpPr>
        <p:spPr>
          <a:xfrm flipH="1">
            <a:off x="2765997" y="5214842"/>
            <a:ext cx="3000" cy="502500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p5"/>
          <p:cNvCxnSpPr/>
          <p:nvPr/>
        </p:nvCxnSpPr>
        <p:spPr>
          <a:xfrm flipH="1">
            <a:off x="11208469" y="5204705"/>
            <a:ext cx="3000" cy="502500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" name="Google Shape;148;p5"/>
          <p:cNvCxnSpPr/>
          <p:nvPr/>
        </p:nvCxnSpPr>
        <p:spPr>
          <a:xfrm flipH="1">
            <a:off x="7117556" y="5224979"/>
            <a:ext cx="3000" cy="502500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" name="Google Shape;149;p5"/>
          <p:cNvCxnSpPr/>
          <p:nvPr/>
        </p:nvCxnSpPr>
        <p:spPr>
          <a:xfrm>
            <a:off x="15560168" y="5214842"/>
            <a:ext cx="0" cy="492300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0" name="Google Shape;150;p5"/>
          <p:cNvGrpSpPr/>
          <p:nvPr/>
        </p:nvGrpSpPr>
        <p:grpSpPr>
          <a:xfrm>
            <a:off x="3027252" y="4019667"/>
            <a:ext cx="3815126" cy="771261"/>
            <a:chOff x="0" y="-9525"/>
            <a:chExt cx="1945500" cy="393300"/>
          </a:xfrm>
        </p:grpSpPr>
        <p:sp>
          <p:nvSpPr>
            <p:cNvPr id="151" name="Google Shape;151;p5"/>
            <p:cNvSpPr/>
            <p:nvPr/>
          </p:nvSpPr>
          <p:spPr>
            <a:xfrm>
              <a:off x="0" y="0"/>
              <a:ext cx="1945436" cy="383731"/>
            </a:xfrm>
            <a:custGeom>
              <a:rect b="b" l="l" r="r" t="t"/>
              <a:pathLst>
                <a:path extrusionOk="0" h="383731" w="1945436">
                  <a:moveTo>
                    <a:pt x="42616" y="0"/>
                  </a:moveTo>
                  <a:lnTo>
                    <a:pt x="1902820" y="0"/>
                  </a:lnTo>
                  <a:cubicBezTo>
                    <a:pt x="1914122" y="0"/>
                    <a:pt x="1924962" y="4490"/>
                    <a:pt x="1932954" y="12482"/>
                  </a:cubicBezTo>
                  <a:cubicBezTo>
                    <a:pt x="1940946" y="20474"/>
                    <a:pt x="1945436" y="31313"/>
                    <a:pt x="1945436" y="42616"/>
                  </a:cubicBezTo>
                  <a:lnTo>
                    <a:pt x="1945436" y="341115"/>
                  </a:lnTo>
                  <a:cubicBezTo>
                    <a:pt x="1945436" y="364651"/>
                    <a:pt x="1926356" y="383731"/>
                    <a:pt x="1902820" y="383731"/>
                  </a:cubicBezTo>
                  <a:lnTo>
                    <a:pt x="42616" y="383731"/>
                  </a:lnTo>
                  <a:cubicBezTo>
                    <a:pt x="19080" y="383731"/>
                    <a:pt x="0" y="364651"/>
                    <a:pt x="0" y="341115"/>
                  </a:cubicBezTo>
                  <a:lnTo>
                    <a:pt x="0" y="42616"/>
                  </a:lnTo>
                  <a:cubicBezTo>
                    <a:pt x="0" y="19080"/>
                    <a:pt x="19080" y="0"/>
                    <a:pt x="42616" y="0"/>
                  </a:cubicBezTo>
                  <a:close/>
                </a:path>
              </a:pathLst>
            </a:custGeom>
            <a:solidFill>
              <a:srgbClr val="5F6F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5"/>
            <p:cNvSpPr txBox="1"/>
            <p:nvPr/>
          </p:nvSpPr>
          <p:spPr>
            <a:xfrm>
              <a:off x="0" y="-9525"/>
              <a:ext cx="19455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" name="Google Shape;153;p5"/>
          <p:cNvGrpSpPr/>
          <p:nvPr/>
        </p:nvGrpSpPr>
        <p:grpSpPr>
          <a:xfrm>
            <a:off x="11484021" y="4019667"/>
            <a:ext cx="3815126" cy="771261"/>
            <a:chOff x="0" y="-9525"/>
            <a:chExt cx="1945500" cy="393300"/>
          </a:xfrm>
        </p:grpSpPr>
        <p:sp>
          <p:nvSpPr>
            <p:cNvPr id="154" name="Google Shape;154;p5"/>
            <p:cNvSpPr/>
            <p:nvPr/>
          </p:nvSpPr>
          <p:spPr>
            <a:xfrm>
              <a:off x="0" y="0"/>
              <a:ext cx="1945436" cy="383731"/>
            </a:xfrm>
            <a:custGeom>
              <a:rect b="b" l="l" r="r" t="t"/>
              <a:pathLst>
                <a:path extrusionOk="0" h="383731" w="1945436">
                  <a:moveTo>
                    <a:pt x="42616" y="0"/>
                  </a:moveTo>
                  <a:lnTo>
                    <a:pt x="1902820" y="0"/>
                  </a:lnTo>
                  <a:cubicBezTo>
                    <a:pt x="1914122" y="0"/>
                    <a:pt x="1924962" y="4490"/>
                    <a:pt x="1932954" y="12482"/>
                  </a:cubicBezTo>
                  <a:cubicBezTo>
                    <a:pt x="1940946" y="20474"/>
                    <a:pt x="1945436" y="31313"/>
                    <a:pt x="1945436" y="42616"/>
                  </a:cubicBezTo>
                  <a:lnTo>
                    <a:pt x="1945436" y="341115"/>
                  </a:lnTo>
                  <a:cubicBezTo>
                    <a:pt x="1945436" y="364651"/>
                    <a:pt x="1926356" y="383731"/>
                    <a:pt x="1902820" y="383731"/>
                  </a:cubicBezTo>
                  <a:lnTo>
                    <a:pt x="42616" y="383731"/>
                  </a:lnTo>
                  <a:cubicBezTo>
                    <a:pt x="19080" y="383731"/>
                    <a:pt x="0" y="364651"/>
                    <a:pt x="0" y="341115"/>
                  </a:cubicBezTo>
                  <a:lnTo>
                    <a:pt x="0" y="42616"/>
                  </a:lnTo>
                  <a:cubicBezTo>
                    <a:pt x="0" y="19080"/>
                    <a:pt x="19080" y="0"/>
                    <a:pt x="42616" y="0"/>
                  </a:cubicBezTo>
                  <a:close/>
                </a:path>
              </a:pathLst>
            </a:custGeom>
            <a:solidFill>
              <a:srgbClr val="5F6F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5"/>
            <p:cNvSpPr txBox="1"/>
            <p:nvPr/>
          </p:nvSpPr>
          <p:spPr>
            <a:xfrm>
              <a:off x="0" y="-9525"/>
              <a:ext cx="19455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56" name="Google Shape;156;p5"/>
          <p:cNvCxnSpPr/>
          <p:nvPr/>
        </p:nvCxnSpPr>
        <p:spPr>
          <a:xfrm>
            <a:off x="9171338" y="3824701"/>
            <a:ext cx="0" cy="589800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p5"/>
          <p:cNvCxnSpPr/>
          <p:nvPr/>
        </p:nvCxnSpPr>
        <p:spPr>
          <a:xfrm>
            <a:off x="6842284" y="4414597"/>
            <a:ext cx="4641600" cy="0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p5"/>
          <p:cNvCxnSpPr/>
          <p:nvPr/>
        </p:nvCxnSpPr>
        <p:spPr>
          <a:xfrm>
            <a:off x="4934768" y="4790849"/>
            <a:ext cx="0" cy="429000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" name="Google Shape;159;p5"/>
          <p:cNvCxnSpPr/>
          <p:nvPr/>
        </p:nvCxnSpPr>
        <p:spPr>
          <a:xfrm>
            <a:off x="13391537" y="4790849"/>
            <a:ext cx="0" cy="418800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p5"/>
          <p:cNvCxnSpPr/>
          <p:nvPr/>
        </p:nvCxnSpPr>
        <p:spPr>
          <a:xfrm>
            <a:off x="2767567" y="5214801"/>
            <a:ext cx="4363200" cy="10200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" name="Google Shape;161;p5"/>
          <p:cNvCxnSpPr/>
          <p:nvPr/>
        </p:nvCxnSpPr>
        <p:spPr>
          <a:xfrm>
            <a:off x="11210039" y="5204664"/>
            <a:ext cx="4363200" cy="10200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62" name="Google Shape;162;p5"/>
          <p:cNvGrpSpPr/>
          <p:nvPr/>
        </p:nvGrpSpPr>
        <p:grpSpPr>
          <a:xfrm>
            <a:off x="7415284" y="2690389"/>
            <a:ext cx="3512089" cy="1134306"/>
            <a:chOff x="0" y="0"/>
            <a:chExt cx="1080410" cy="348942"/>
          </a:xfrm>
        </p:grpSpPr>
        <p:sp>
          <p:nvSpPr>
            <p:cNvPr id="163" name="Google Shape;163;p5"/>
            <p:cNvSpPr/>
            <p:nvPr/>
          </p:nvSpPr>
          <p:spPr>
            <a:xfrm>
              <a:off x="0" y="0"/>
              <a:ext cx="1080410" cy="348942"/>
            </a:xfrm>
            <a:custGeom>
              <a:rect b="b" l="l" r="r" t="t"/>
              <a:pathLst>
                <a:path extrusionOk="0" h="348942" w="1080410">
                  <a:moveTo>
                    <a:pt x="540205" y="0"/>
                  </a:moveTo>
                  <a:cubicBezTo>
                    <a:pt x="241858" y="0"/>
                    <a:pt x="0" y="78113"/>
                    <a:pt x="0" y="174471"/>
                  </a:cubicBezTo>
                  <a:cubicBezTo>
                    <a:pt x="0" y="270829"/>
                    <a:pt x="241858" y="348942"/>
                    <a:pt x="540205" y="348942"/>
                  </a:cubicBezTo>
                  <a:cubicBezTo>
                    <a:pt x="838552" y="348942"/>
                    <a:pt x="1080410" y="270829"/>
                    <a:pt x="1080410" y="174471"/>
                  </a:cubicBezTo>
                  <a:cubicBezTo>
                    <a:pt x="1080410" y="78113"/>
                    <a:pt x="838552" y="0"/>
                    <a:pt x="540205" y="0"/>
                  </a:cubicBezTo>
                  <a:lnTo>
                    <a:pt x="5402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5"/>
            <p:cNvSpPr txBox="1"/>
            <p:nvPr/>
          </p:nvSpPr>
          <p:spPr>
            <a:xfrm>
              <a:off x="101288" y="23188"/>
              <a:ext cx="877800" cy="2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" name="Google Shape;165;p5"/>
          <p:cNvGrpSpPr/>
          <p:nvPr/>
        </p:nvGrpSpPr>
        <p:grpSpPr>
          <a:xfrm>
            <a:off x="1075191" y="5704620"/>
            <a:ext cx="3381777" cy="1019244"/>
            <a:chOff x="0" y="-9525"/>
            <a:chExt cx="2524279" cy="760800"/>
          </a:xfrm>
        </p:grpSpPr>
        <p:sp>
          <p:nvSpPr>
            <p:cNvPr id="166" name="Google Shape;166;p5"/>
            <p:cNvSpPr/>
            <p:nvPr/>
          </p:nvSpPr>
          <p:spPr>
            <a:xfrm>
              <a:off x="0" y="0"/>
              <a:ext cx="2524279" cy="751197"/>
            </a:xfrm>
            <a:custGeom>
              <a:rect b="b" l="l" r="r" t="t"/>
              <a:pathLst>
                <a:path extrusionOk="0" h="751197" w="2524279">
                  <a:moveTo>
                    <a:pt x="0" y="0"/>
                  </a:moveTo>
                  <a:lnTo>
                    <a:pt x="2524279" y="0"/>
                  </a:lnTo>
                  <a:lnTo>
                    <a:pt x="2524279" y="751197"/>
                  </a:lnTo>
                  <a:lnTo>
                    <a:pt x="0" y="751197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167" name="Google Shape;167;p5"/>
            <p:cNvSpPr txBox="1"/>
            <p:nvPr/>
          </p:nvSpPr>
          <p:spPr>
            <a:xfrm>
              <a:off x="0" y="-9525"/>
              <a:ext cx="2524200" cy="76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" name="Google Shape;168;p5"/>
          <p:cNvGrpSpPr/>
          <p:nvPr/>
        </p:nvGrpSpPr>
        <p:grpSpPr>
          <a:xfrm>
            <a:off x="9517663" y="5694483"/>
            <a:ext cx="3381777" cy="1029292"/>
            <a:chOff x="0" y="-9525"/>
            <a:chExt cx="2524279" cy="768300"/>
          </a:xfrm>
        </p:grpSpPr>
        <p:sp>
          <p:nvSpPr>
            <p:cNvPr id="169" name="Google Shape;169;p5"/>
            <p:cNvSpPr/>
            <p:nvPr/>
          </p:nvSpPr>
          <p:spPr>
            <a:xfrm>
              <a:off x="0" y="0"/>
              <a:ext cx="2524279" cy="758763"/>
            </a:xfrm>
            <a:custGeom>
              <a:rect b="b" l="l" r="r" t="t"/>
              <a:pathLst>
                <a:path extrusionOk="0" h="758763" w="2524279">
                  <a:moveTo>
                    <a:pt x="0" y="0"/>
                  </a:moveTo>
                  <a:lnTo>
                    <a:pt x="2524279" y="0"/>
                  </a:lnTo>
                  <a:lnTo>
                    <a:pt x="2524279" y="758763"/>
                  </a:lnTo>
                  <a:lnTo>
                    <a:pt x="0" y="758763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170" name="Google Shape;170;p5"/>
            <p:cNvSpPr txBox="1"/>
            <p:nvPr/>
          </p:nvSpPr>
          <p:spPr>
            <a:xfrm>
              <a:off x="0" y="-9525"/>
              <a:ext cx="2524200" cy="7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" name="Google Shape;171;p5"/>
          <p:cNvGrpSpPr/>
          <p:nvPr/>
        </p:nvGrpSpPr>
        <p:grpSpPr>
          <a:xfrm>
            <a:off x="5426749" y="5714757"/>
            <a:ext cx="3381777" cy="1009196"/>
            <a:chOff x="0" y="-9525"/>
            <a:chExt cx="2524279" cy="753300"/>
          </a:xfrm>
        </p:grpSpPr>
        <p:sp>
          <p:nvSpPr>
            <p:cNvPr id="172" name="Google Shape;172;p5"/>
            <p:cNvSpPr/>
            <p:nvPr/>
          </p:nvSpPr>
          <p:spPr>
            <a:xfrm>
              <a:off x="0" y="0"/>
              <a:ext cx="2524279" cy="743630"/>
            </a:xfrm>
            <a:custGeom>
              <a:rect b="b" l="l" r="r" t="t"/>
              <a:pathLst>
                <a:path extrusionOk="0" h="743630" w="2524279">
                  <a:moveTo>
                    <a:pt x="0" y="0"/>
                  </a:moveTo>
                  <a:lnTo>
                    <a:pt x="2524279" y="0"/>
                  </a:lnTo>
                  <a:lnTo>
                    <a:pt x="2524279" y="743630"/>
                  </a:lnTo>
                  <a:lnTo>
                    <a:pt x="0" y="74363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173" name="Google Shape;173;p5"/>
            <p:cNvSpPr txBox="1"/>
            <p:nvPr/>
          </p:nvSpPr>
          <p:spPr>
            <a:xfrm>
              <a:off x="0" y="-9525"/>
              <a:ext cx="2524200" cy="75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" name="Google Shape;174;p5"/>
          <p:cNvGrpSpPr/>
          <p:nvPr/>
        </p:nvGrpSpPr>
        <p:grpSpPr>
          <a:xfrm>
            <a:off x="13869221" y="5694483"/>
            <a:ext cx="3381777" cy="1019244"/>
            <a:chOff x="0" y="-9525"/>
            <a:chExt cx="2524279" cy="760800"/>
          </a:xfrm>
        </p:grpSpPr>
        <p:sp>
          <p:nvSpPr>
            <p:cNvPr id="175" name="Google Shape;175;p5"/>
            <p:cNvSpPr/>
            <p:nvPr/>
          </p:nvSpPr>
          <p:spPr>
            <a:xfrm>
              <a:off x="0" y="0"/>
              <a:ext cx="2524279" cy="751197"/>
            </a:xfrm>
            <a:custGeom>
              <a:rect b="b" l="l" r="r" t="t"/>
              <a:pathLst>
                <a:path extrusionOk="0" h="751197" w="2524279">
                  <a:moveTo>
                    <a:pt x="0" y="0"/>
                  </a:moveTo>
                  <a:lnTo>
                    <a:pt x="2524279" y="0"/>
                  </a:lnTo>
                  <a:lnTo>
                    <a:pt x="2524279" y="751197"/>
                  </a:lnTo>
                  <a:lnTo>
                    <a:pt x="0" y="751197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176" name="Google Shape;176;p5"/>
            <p:cNvSpPr txBox="1"/>
            <p:nvPr/>
          </p:nvSpPr>
          <p:spPr>
            <a:xfrm>
              <a:off x="0" y="-9525"/>
              <a:ext cx="2524200" cy="76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" name="Google Shape;177;p5"/>
          <p:cNvGrpSpPr/>
          <p:nvPr/>
        </p:nvGrpSpPr>
        <p:grpSpPr>
          <a:xfrm>
            <a:off x="1083376" y="6933995"/>
            <a:ext cx="3381777" cy="1019244"/>
            <a:chOff x="0" y="-9525"/>
            <a:chExt cx="2524279" cy="760800"/>
          </a:xfrm>
        </p:grpSpPr>
        <p:sp>
          <p:nvSpPr>
            <p:cNvPr id="178" name="Google Shape;178;p5"/>
            <p:cNvSpPr/>
            <p:nvPr/>
          </p:nvSpPr>
          <p:spPr>
            <a:xfrm>
              <a:off x="0" y="0"/>
              <a:ext cx="2524279" cy="751197"/>
            </a:xfrm>
            <a:custGeom>
              <a:rect b="b" l="l" r="r" t="t"/>
              <a:pathLst>
                <a:path extrusionOk="0" h="751197" w="2524279">
                  <a:moveTo>
                    <a:pt x="0" y="0"/>
                  </a:moveTo>
                  <a:lnTo>
                    <a:pt x="2524279" y="0"/>
                  </a:lnTo>
                  <a:lnTo>
                    <a:pt x="2524279" y="751197"/>
                  </a:lnTo>
                  <a:lnTo>
                    <a:pt x="0" y="751197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179" name="Google Shape;179;p5"/>
            <p:cNvSpPr txBox="1"/>
            <p:nvPr/>
          </p:nvSpPr>
          <p:spPr>
            <a:xfrm>
              <a:off x="0" y="-9525"/>
              <a:ext cx="2524200" cy="76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" name="Google Shape;180;p5"/>
          <p:cNvGrpSpPr/>
          <p:nvPr/>
        </p:nvGrpSpPr>
        <p:grpSpPr>
          <a:xfrm>
            <a:off x="9525848" y="6923858"/>
            <a:ext cx="3381777" cy="1029292"/>
            <a:chOff x="0" y="-9525"/>
            <a:chExt cx="2524279" cy="768300"/>
          </a:xfrm>
        </p:grpSpPr>
        <p:sp>
          <p:nvSpPr>
            <p:cNvPr id="181" name="Google Shape;181;p5"/>
            <p:cNvSpPr/>
            <p:nvPr/>
          </p:nvSpPr>
          <p:spPr>
            <a:xfrm>
              <a:off x="0" y="0"/>
              <a:ext cx="2524279" cy="758763"/>
            </a:xfrm>
            <a:custGeom>
              <a:rect b="b" l="l" r="r" t="t"/>
              <a:pathLst>
                <a:path extrusionOk="0" h="758763" w="2524279">
                  <a:moveTo>
                    <a:pt x="0" y="0"/>
                  </a:moveTo>
                  <a:lnTo>
                    <a:pt x="2524279" y="0"/>
                  </a:lnTo>
                  <a:lnTo>
                    <a:pt x="2524279" y="758763"/>
                  </a:lnTo>
                  <a:lnTo>
                    <a:pt x="0" y="758763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182" name="Google Shape;182;p5"/>
            <p:cNvSpPr txBox="1"/>
            <p:nvPr/>
          </p:nvSpPr>
          <p:spPr>
            <a:xfrm>
              <a:off x="0" y="-9525"/>
              <a:ext cx="2524200" cy="7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" name="Google Shape;183;p5"/>
          <p:cNvGrpSpPr/>
          <p:nvPr/>
        </p:nvGrpSpPr>
        <p:grpSpPr>
          <a:xfrm>
            <a:off x="5434935" y="6944132"/>
            <a:ext cx="3381777" cy="1009196"/>
            <a:chOff x="0" y="-9525"/>
            <a:chExt cx="2524279" cy="753300"/>
          </a:xfrm>
        </p:grpSpPr>
        <p:sp>
          <p:nvSpPr>
            <p:cNvPr id="184" name="Google Shape;184;p5"/>
            <p:cNvSpPr/>
            <p:nvPr/>
          </p:nvSpPr>
          <p:spPr>
            <a:xfrm>
              <a:off x="0" y="0"/>
              <a:ext cx="2524279" cy="743630"/>
            </a:xfrm>
            <a:custGeom>
              <a:rect b="b" l="l" r="r" t="t"/>
              <a:pathLst>
                <a:path extrusionOk="0" h="743630" w="2524279">
                  <a:moveTo>
                    <a:pt x="0" y="0"/>
                  </a:moveTo>
                  <a:lnTo>
                    <a:pt x="2524279" y="0"/>
                  </a:lnTo>
                  <a:lnTo>
                    <a:pt x="2524279" y="743630"/>
                  </a:lnTo>
                  <a:lnTo>
                    <a:pt x="0" y="74363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185" name="Google Shape;185;p5"/>
            <p:cNvSpPr txBox="1"/>
            <p:nvPr/>
          </p:nvSpPr>
          <p:spPr>
            <a:xfrm>
              <a:off x="0" y="-9525"/>
              <a:ext cx="2524200" cy="75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" name="Google Shape;186;p5"/>
          <p:cNvGrpSpPr/>
          <p:nvPr/>
        </p:nvGrpSpPr>
        <p:grpSpPr>
          <a:xfrm>
            <a:off x="13877407" y="6933995"/>
            <a:ext cx="3381777" cy="1019244"/>
            <a:chOff x="0" y="-9525"/>
            <a:chExt cx="2524279" cy="760800"/>
          </a:xfrm>
        </p:grpSpPr>
        <p:sp>
          <p:nvSpPr>
            <p:cNvPr id="187" name="Google Shape;187;p5"/>
            <p:cNvSpPr/>
            <p:nvPr/>
          </p:nvSpPr>
          <p:spPr>
            <a:xfrm>
              <a:off x="0" y="0"/>
              <a:ext cx="2524279" cy="751197"/>
            </a:xfrm>
            <a:custGeom>
              <a:rect b="b" l="l" r="r" t="t"/>
              <a:pathLst>
                <a:path extrusionOk="0" h="751197" w="2524279">
                  <a:moveTo>
                    <a:pt x="0" y="0"/>
                  </a:moveTo>
                  <a:lnTo>
                    <a:pt x="2524279" y="0"/>
                  </a:lnTo>
                  <a:lnTo>
                    <a:pt x="2524279" y="751197"/>
                  </a:lnTo>
                  <a:lnTo>
                    <a:pt x="0" y="751197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188" name="Google Shape;188;p5"/>
            <p:cNvSpPr txBox="1"/>
            <p:nvPr/>
          </p:nvSpPr>
          <p:spPr>
            <a:xfrm>
              <a:off x="0" y="-9525"/>
              <a:ext cx="2524200" cy="76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" name="Google Shape;189;p5"/>
          <p:cNvGrpSpPr/>
          <p:nvPr/>
        </p:nvGrpSpPr>
        <p:grpSpPr>
          <a:xfrm>
            <a:off x="1083376" y="8163369"/>
            <a:ext cx="3381777" cy="1019244"/>
            <a:chOff x="0" y="-9525"/>
            <a:chExt cx="2524279" cy="760800"/>
          </a:xfrm>
        </p:grpSpPr>
        <p:sp>
          <p:nvSpPr>
            <p:cNvPr id="190" name="Google Shape;190;p5"/>
            <p:cNvSpPr/>
            <p:nvPr/>
          </p:nvSpPr>
          <p:spPr>
            <a:xfrm>
              <a:off x="0" y="0"/>
              <a:ext cx="2524279" cy="751197"/>
            </a:xfrm>
            <a:custGeom>
              <a:rect b="b" l="l" r="r" t="t"/>
              <a:pathLst>
                <a:path extrusionOk="0" h="751197" w="2524279">
                  <a:moveTo>
                    <a:pt x="0" y="0"/>
                  </a:moveTo>
                  <a:lnTo>
                    <a:pt x="2524279" y="0"/>
                  </a:lnTo>
                  <a:lnTo>
                    <a:pt x="2524279" y="751197"/>
                  </a:lnTo>
                  <a:lnTo>
                    <a:pt x="0" y="751197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191" name="Google Shape;191;p5"/>
            <p:cNvSpPr txBox="1"/>
            <p:nvPr/>
          </p:nvSpPr>
          <p:spPr>
            <a:xfrm>
              <a:off x="0" y="-9525"/>
              <a:ext cx="2524200" cy="76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" name="Google Shape;192;p5"/>
          <p:cNvGrpSpPr/>
          <p:nvPr/>
        </p:nvGrpSpPr>
        <p:grpSpPr>
          <a:xfrm>
            <a:off x="9525848" y="8153232"/>
            <a:ext cx="3381777" cy="1029292"/>
            <a:chOff x="0" y="-9525"/>
            <a:chExt cx="2524279" cy="768300"/>
          </a:xfrm>
        </p:grpSpPr>
        <p:sp>
          <p:nvSpPr>
            <p:cNvPr id="193" name="Google Shape;193;p5"/>
            <p:cNvSpPr/>
            <p:nvPr/>
          </p:nvSpPr>
          <p:spPr>
            <a:xfrm>
              <a:off x="0" y="0"/>
              <a:ext cx="2524279" cy="758763"/>
            </a:xfrm>
            <a:custGeom>
              <a:rect b="b" l="l" r="r" t="t"/>
              <a:pathLst>
                <a:path extrusionOk="0" h="758763" w="2524279">
                  <a:moveTo>
                    <a:pt x="0" y="0"/>
                  </a:moveTo>
                  <a:lnTo>
                    <a:pt x="2524279" y="0"/>
                  </a:lnTo>
                  <a:lnTo>
                    <a:pt x="2524279" y="758763"/>
                  </a:lnTo>
                  <a:lnTo>
                    <a:pt x="0" y="758763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194" name="Google Shape;194;p5"/>
            <p:cNvSpPr txBox="1"/>
            <p:nvPr/>
          </p:nvSpPr>
          <p:spPr>
            <a:xfrm>
              <a:off x="0" y="-9525"/>
              <a:ext cx="2524200" cy="7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" name="Google Shape;195;p5"/>
          <p:cNvGrpSpPr/>
          <p:nvPr/>
        </p:nvGrpSpPr>
        <p:grpSpPr>
          <a:xfrm>
            <a:off x="5434935" y="8173506"/>
            <a:ext cx="3381777" cy="1009196"/>
            <a:chOff x="0" y="-9525"/>
            <a:chExt cx="2524279" cy="753300"/>
          </a:xfrm>
        </p:grpSpPr>
        <p:sp>
          <p:nvSpPr>
            <p:cNvPr id="196" name="Google Shape;196;p5"/>
            <p:cNvSpPr/>
            <p:nvPr/>
          </p:nvSpPr>
          <p:spPr>
            <a:xfrm>
              <a:off x="0" y="0"/>
              <a:ext cx="2524279" cy="743630"/>
            </a:xfrm>
            <a:custGeom>
              <a:rect b="b" l="l" r="r" t="t"/>
              <a:pathLst>
                <a:path extrusionOk="0" h="743630" w="2524279">
                  <a:moveTo>
                    <a:pt x="0" y="0"/>
                  </a:moveTo>
                  <a:lnTo>
                    <a:pt x="2524279" y="0"/>
                  </a:lnTo>
                  <a:lnTo>
                    <a:pt x="2524279" y="743630"/>
                  </a:lnTo>
                  <a:lnTo>
                    <a:pt x="0" y="74363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197" name="Google Shape;197;p5"/>
            <p:cNvSpPr txBox="1"/>
            <p:nvPr/>
          </p:nvSpPr>
          <p:spPr>
            <a:xfrm>
              <a:off x="0" y="-9525"/>
              <a:ext cx="2524200" cy="75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" name="Google Shape;198;p5"/>
          <p:cNvGrpSpPr/>
          <p:nvPr/>
        </p:nvGrpSpPr>
        <p:grpSpPr>
          <a:xfrm>
            <a:off x="13877407" y="8163369"/>
            <a:ext cx="3381777" cy="1019244"/>
            <a:chOff x="0" y="-9525"/>
            <a:chExt cx="2524279" cy="760800"/>
          </a:xfrm>
        </p:grpSpPr>
        <p:sp>
          <p:nvSpPr>
            <p:cNvPr id="199" name="Google Shape;199;p5"/>
            <p:cNvSpPr/>
            <p:nvPr/>
          </p:nvSpPr>
          <p:spPr>
            <a:xfrm>
              <a:off x="0" y="0"/>
              <a:ext cx="2524279" cy="751197"/>
            </a:xfrm>
            <a:custGeom>
              <a:rect b="b" l="l" r="r" t="t"/>
              <a:pathLst>
                <a:path extrusionOk="0" h="751197" w="2524279">
                  <a:moveTo>
                    <a:pt x="0" y="0"/>
                  </a:moveTo>
                  <a:lnTo>
                    <a:pt x="2524279" y="0"/>
                  </a:lnTo>
                  <a:lnTo>
                    <a:pt x="2524279" y="751197"/>
                  </a:lnTo>
                  <a:lnTo>
                    <a:pt x="0" y="751197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200" name="Google Shape;200;p5"/>
            <p:cNvSpPr txBox="1"/>
            <p:nvPr/>
          </p:nvSpPr>
          <p:spPr>
            <a:xfrm>
              <a:off x="0" y="-9525"/>
              <a:ext cx="2524200" cy="76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jpg"/><Relationship Id="rId10" Type="http://schemas.openxmlformats.org/officeDocument/2006/relationships/image" Target="../media/image3.jpg"/><Relationship Id="rId13" Type="http://schemas.openxmlformats.org/officeDocument/2006/relationships/image" Target="../media/image37.jpg"/><Relationship Id="rId1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2.jpg"/><Relationship Id="rId9" Type="http://schemas.openxmlformats.org/officeDocument/2006/relationships/image" Target="../media/image15.jpg"/><Relationship Id="rId14" Type="http://schemas.openxmlformats.org/officeDocument/2006/relationships/image" Target="../media/image17.jpg"/><Relationship Id="rId5" Type="http://schemas.openxmlformats.org/officeDocument/2006/relationships/image" Target="../media/image19.jpg"/><Relationship Id="rId6" Type="http://schemas.openxmlformats.org/officeDocument/2006/relationships/image" Target="../media/image14.jpg"/><Relationship Id="rId7" Type="http://schemas.openxmlformats.org/officeDocument/2006/relationships/image" Target="../media/image13.jpg"/><Relationship Id="rId8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40" Type="http://schemas.openxmlformats.org/officeDocument/2006/relationships/image" Target="../media/image47.png"/><Relationship Id="rId20" Type="http://schemas.openxmlformats.org/officeDocument/2006/relationships/image" Target="../media/image42.png"/><Relationship Id="rId41" Type="http://schemas.openxmlformats.org/officeDocument/2006/relationships/image" Target="../media/image48.png"/><Relationship Id="rId22" Type="http://schemas.openxmlformats.org/officeDocument/2006/relationships/image" Target="../media/image24.png"/><Relationship Id="rId21" Type="http://schemas.openxmlformats.org/officeDocument/2006/relationships/image" Target="../media/image28.png"/><Relationship Id="rId24" Type="http://schemas.openxmlformats.org/officeDocument/2006/relationships/image" Target="../media/image38.png"/><Relationship Id="rId23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27.png"/><Relationship Id="rId26" Type="http://schemas.openxmlformats.org/officeDocument/2006/relationships/image" Target="../media/image30.png"/><Relationship Id="rId25" Type="http://schemas.openxmlformats.org/officeDocument/2006/relationships/image" Target="../media/image51.png"/><Relationship Id="rId28" Type="http://schemas.openxmlformats.org/officeDocument/2006/relationships/image" Target="../media/image32.png"/><Relationship Id="rId27" Type="http://schemas.openxmlformats.org/officeDocument/2006/relationships/image" Target="../media/image33.png"/><Relationship Id="rId5" Type="http://schemas.openxmlformats.org/officeDocument/2006/relationships/image" Target="../media/image25.png"/><Relationship Id="rId6" Type="http://schemas.openxmlformats.org/officeDocument/2006/relationships/image" Target="../media/image8.png"/><Relationship Id="rId29" Type="http://schemas.openxmlformats.org/officeDocument/2006/relationships/image" Target="../media/image44.png"/><Relationship Id="rId7" Type="http://schemas.openxmlformats.org/officeDocument/2006/relationships/image" Target="../media/image10.png"/><Relationship Id="rId8" Type="http://schemas.openxmlformats.org/officeDocument/2006/relationships/image" Target="../media/image9.png"/><Relationship Id="rId31" Type="http://schemas.openxmlformats.org/officeDocument/2006/relationships/image" Target="../media/image52.png"/><Relationship Id="rId30" Type="http://schemas.openxmlformats.org/officeDocument/2006/relationships/image" Target="../media/image36.png"/><Relationship Id="rId11" Type="http://schemas.openxmlformats.org/officeDocument/2006/relationships/image" Target="../media/image16.png"/><Relationship Id="rId33" Type="http://schemas.openxmlformats.org/officeDocument/2006/relationships/image" Target="../media/image54.png"/><Relationship Id="rId10" Type="http://schemas.openxmlformats.org/officeDocument/2006/relationships/image" Target="../media/image35.png"/><Relationship Id="rId32" Type="http://schemas.openxmlformats.org/officeDocument/2006/relationships/image" Target="../media/image43.png"/><Relationship Id="rId13" Type="http://schemas.openxmlformats.org/officeDocument/2006/relationships/image" Target="../media/image20.png"/><Relationship Id="rId35" Type="http://schemas.openxmlformats.org/officeDocument/2006/relationships/image" Target="../media/image41.png"/><Relationship Id="rId12" Type="http://schemas.openxmlformats.org/officeDocument/2006/relationships/image" Target="../media/image39.png"/><Relationship Id="rId34" Type="http://schemas.openxmlformats.org/officeDocument/2006/relationships/image" Target="../media/image40.png"/><Relationship Id="rId15" Type="http://schemas.openxmlformats.org/officeDocument/2006/relationships/image" Target="../media/image26.png"/><Relationship Id="rId37" Type="http://schemas.openxmlformats.org/officeDocument/2006/relationships/image" Target="../media/image46.png"/><Relationship Id="rId14" Type="http://schemas.openxmlformats.org/officeDocument/2006/relationships/image" Target="../media/image21.png"/><Relationship Id="rId36" Type="http://schemas.openxmlformats.org/officeDocument/2006/relationships/image" Target="../media/image53.png"/><Relationship Id="rId17" Type="http://schemas.openxmlformats.org/officeDocument/2006/relationships/image" Target="../media/image22.png"/><Relationship Id="rId39" Type="http://schemas.openxmlformats.org/officeDocument/2006/relationships/image" Target="../media/image49.png"/><Relationship Id="rId16" Type="http://schemas.openxmlformats.org/officeDocument/2006/relationships/image" Target="../media/image23.png"/><Relationship Id="rId38" Type="http://schemas.openxmlformats.org/officeDocument/2006/relationships/image" Target="../media/image45.png"/><Relationship Id="rId19" Type="http://schemas.openxmlformats.org/officeDocument/2006/relationships/image" Target="../media/image31.png"/><Relationship Id="rId18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E9FE6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"/>
          <p:cNvSpPr/>
          <p:nvPr/>
        </p:nvSpPr>
        <p:spPr>
          <a:xfrm>
            <a:off x="1537605" y="7604739"/>
            <a:ext cx="2612349" cy="1558311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6"/>
          <p:cNvGrpSpPr/>
          <p:nvPr/>
        </p:nvGrpSpPr>
        <p:grpSpPr>
          <a:xfrm>
            <a:off x="2799460" y="6411058"/>
            <a:ext cx="12686522" cy="1060026"/>
            <a:chOff x="-1" y="0"/>
            <a:chExt cx="16915364" cy="1413368"/>
          </a:xfrm>
        </p:grpSpPr>
        <p:sp>
          <p:nvSpPr>
            <p:cNvPr id="207" name="Google Shape;207;p6"/>
            <p:cNvSpPr/>
            <p:nvPr/>
          </p:nvSpPr>
          <p:spPr>
            <a:xfrm rot="5400000">
              <a:off x="16190118" y="688123"/>
              <a:ext cx="1413368" cy="371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5400000">
              <a:off x="-527775" y="527775"/>
              <a:ext cx="1092671" cy="371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 rot="5400000">
              <a:off x="3705703" y="527775"/>
              <a:ext cx="1092671" cy="371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 rot="5400000">
              <a:off x="12126504" y="527775"/>
              <a:ext cx="1092671" cy="371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 rot="5400000">
              <a:off x="7943507" y="527775"/>
              <a:ext cx="1092671" cy="371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2" name="Google Shape;212;p6"/>
          <p:cNvSpPr/>
          <p:nvPr/>
        </p:nvSpPr>
        <p:spPr>
          <a:xfrm>
            <a:off x="4696235" y="7604739"/>
            <a:ext cx="2612349" cy="1558311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6"/>
          <p:cNvSpPr/>
          <p:nvPr/>
        </p:nvSpPr>
        <p:spPr>
          <a:xfrm>
            <a:off x="14138045" y="7604739"/>
            <a:ext cx="2612349" cy="1558311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6"/>
          <p:cNvSpPr/>
          <p:nvPr/>
        </p:nvSpPr>
        <p:spPr>
          <a:xfrm>
            <a:off x="10997915" y="7604739"/>
            <a:ext cx="2612349" cy="1558311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6"/>
          <p:cNvSpPr/>
          <p:nvPr/>
        </p:nvSpPr>
        <p:spPr>
          <a:xfrm>
            <a:off x="7846747" y="7604739"/>
            <a:ext cx="2612349" cy="1558311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6"/>
          <p:cNvSpPr/>
          <p:nvPr/>
        </p:nvSpPr>
        <p:spPr>
          <a:xfrm>
            <a:off x="1537605" y="4852748"/>
            <a:ext cx="2612349" cy="1558311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7" name="Google Shape;217;p6"/>
          <p:cNvGrpSpPr/>
          <p:nvPr/>
        </p:nvGrpSpPr>
        <p:grpSpPr>
          <a:xfrm>
            <a:off x="2827302" y="3259017"/>
            <a:ext cx="12630839" cy="1487917"/>
            <a:chOff x="0" y="0"/>
            <a:chExt cx="16841119" cy="1983890"/>
          </a:xfrm>
        </p:grpSpPr>
        <p:sp>
          <p:nvSpPr>
            <p:cNvPr id="218" name="Google Shape;218;p6"/>
            <p:cNvSpPr/>
            <p:nvPr/>
          </p:nvSpPr>
          <p:spPr>
            <a:xfrm rot="5400000">
              <a:off x="-688123" y="1258645"/>
              <a:ext cx="1413368" cy="371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 rot="5400000">
              <a:off x="3861574" y="923864"/>
              <a:ext cx="743806" cy="371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 rot="5400000">
              <a:off x="16077774" y="726223"/>
              <a:ext cx="1489568" cy="371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 rot="5400000">
              <a:off x="12282376" y="923864"/>
              <a:ext cx="743806" cy="371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 rot="5400000">
              <a:off x="8080818" y="942425"/>
              <a:ext cx="743806" cy="371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21971" y="570522"/>
              <a:ext cx="16800587" cy="371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4" name="Google Shape;224;p6"/>
          <p:cNvSpPr/>
          <p:nvPr/>
        </p:nvSpPr>
        <p:spPr>
          <a:xfrm>
            <a:off x="4696235" y="4852748"/>
            <a:ext cx="2612349" cy="1558311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6"/>
          <p:cNvSpPr/>
          <p:nvPr/>
        </p:nvSpPr>
        <p:spPr>
          <a:xfrm>
            <a:off x="14138045" y="4852748"/>
            <a:ext cx="2612349" cy="1558311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6"/>
          <p:cNvSpPr/>
          <p:nvPr/>
        </p:nvSpPr>
        <p:spPr>
          <a:xfrm>
            <a:off x="10997915" y="4852748"/>
            <a:ext cx="2612349" cy="1558311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6"/>
          <p:cNvSpPr/>
          <p:nvPr/>
        </p:nvSpPr>
        <p:spPr>
          <a:xfrm>
            <a:off x="7846747" y="4852748"/>
            <a:ext cx="2612349" cy="1558311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6"/>
          <p:cNvSpPr/>
          <p:nvPr/>
        </p:nvSpPr>
        <p:spPr>
          <a:xfrm>
            <a:off x="14138045" y="1700706"/>
            <a:ext cx="2612349" cy="1558311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6"/>
          <p:cNvSpPr txBox="1"/>
          <p:nvPr/>
        </p:nvSpPr>
        <p:spPr>
          <a:xfrm>
            <a:off x="14424516" y="2432237"/>
            <a:ext cx="2039408" cy="532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Name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sp>
        <p:nvSpPr>
          <p:cNvPr id="230" name="Google Shape;230;p6"/>
          <p:cNvSpPr txBox="1"/>
          <p:nvPr/>
        </p:nvSpPr>
        <p:spPr>
          <a:xfrm>
            <a:off x="1520937" y="1130521"/>
            <a:ext cx="11786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ORG SMARTART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INFOGRAPHICS</a:t>
            </a:r>
            <a:endParaRPr/>
          </a:p>
        </p:txBody>
      </p:sp>
      <p:grpSp>
        <p:nvGrpSpPr>
          <p:cNvPr id="231" name="Google Shape;231;p6"/>
          <p:cNvGrpSpPr/>
          <p:nvPr/>
        </p:nvGrpSpPr>
        <p:grpSpPr>
          <a:xfrm>
            <a:off x="14891468" y="1134033"/>
            <a:ext cx="1133345" cy="1133345"/>
            <a:chOff x="0" y="0"/>
            <a:chExt cx="1511127" cy="1511127"/>
          </a:xfrm>
        </p:grpSpPr>
        <p:grpSp>
          <p:nvGrpSpPr>
            <p:cNvPr id="232" name="Google Shape;232;p6"/>
            <p:cNvGrpSpPr/>
            <p:nvPr/>
          </p:nvGrpSpPr>
          <p:grpSpPr>
            <a:xfrm>
              <a:off x="0" y="0"/>
              <a:ext cx="1511127" cy="1511127"/>
              <a:chOff x="0" y="0"/>
              <a:chExt cx="812800" cy="812800"/>
            </a:xfrm>
          </p:grpSpPr>
          <p:sp>
            <p:nvSpPr>
              <p:cNvPr id="233" name="Google Shape;233;p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F6F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5" name="Google Shape;235;p6"/>
            <p:cNvSpPr/>
            <p:nvPr/>
          </p:nvSpPr>
          <p:spPr>
            <a:xfrm>
              <a:off x="53788" y="53788"/>
              <a:ext cx="1403551" cy="1403551"/>
            </a:xfrm>
            <a:custGeom>
              <a:rect b="b" l="l" r="r" t="t"/>
              <a:pathLst>
                <a:path extrusionOk="0" h="1403551" w="1403551">
                  <a:moveTo>
                    <a:pt x="0" y="0"/>
                  </a:moveTo>
                  <a:lnTo>
                    <a:pt x="1403551" y="0"/>
                  </a:lnTo>
                  <a:lnTo>
                    <a:pt x="1403551" y="1403551"/>
                  </a:lnTo>
                  <a:lnTo>
                    <a:pt x="0" y="14035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36" name="Google Shape;236;p6"/>
          <p:cNvGrpSpPr/>
          <p:nvPr/>
        </p:nvGrpSpPr>
        <p:grpSpPr>
          <a:xfrm>
            <a:off x="14896140" y="4286075"/>
            <a:ext cx="1133345" cy="1133345"/>
            <a:chOff x="0" y="0"/>
            <a:chExt cx="1511127" cy="1511127"/>
          </a:xfrm>
        </p:grpSpPr>
        <p:grpSp>
          <p:nvGrpSpPr>
            <p:cNvPr id="237" name="Google Shape;237;p6"/>
            <p:cNvGrpSpPr/>
            <p:nvPr/>
          </p:nvGrpSpPr>
          <p:grpSpPr>
            <a:xfrm>
              <a:off x="0" y="0"/>
              <a:ext cx="1511127" cy="1511127"/>
              <a:chOff x="0" y="0"/>
              <a:chExt cx="812800" cy="812800"/>
            </a:xfrm>
          </p:grpSpPr>
          <p:sp>
            <p:nvSpPr>
              <p:cNvPr id="238" name="Google Shape;238;p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F6F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0" name="Google Shape;240;p6"/>
            <p:cNvSpPr/>
            <p:nvPr/>
          </p:nvSpPr>
          <p:spPr>
            <a:xfrm>
              <a:off x="53788" y="53788"/>
              <a:ext cx="1403551" cy="1403551"/>
            </a:xfrm>
            <a:custGeom>
              <a:rect b="b" l="l" r="r" t="t"/>
              <a:pathLst>
                <a:path extrusionOk="0" h="1403551" w="1403551">
                  <a:moveTo>
                    <a:pt x="0" y="0"/>
                  </a:moveTo>
                  <a:lnTo>
                    <a:pt x="1403551" y="0"/>
                  </a:lnTo>
                  <a:lnTo>
                    <a:pt x="1403551" y="1403551"/>
                  </a:lnTo>
                  <a:lnTo>
                    <a:pt x="0" y="14035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41" name="Google Shape;241;p6"/>
          <p:cNvGrpSpPr/>
          <p:nvPr/>
        </p:nvGrpSpPr>
        <p:grpSpPr>
          <a:xfrm>
            <a:off x="11737417" y="4286075"/>
            <a:ext cx="1133345" cy="1133345"/>
            <a:chOff x="0" y="0"/>
            <a:chExt cx="1511127" cy="1511127"/>
          </a:xfrm>
        </p:grpSpPr>
        <p:grpSp>
          <p:nvGrpSpPr>
            <p:cNvPr id="242" name="Google Shape;242;p6"/>
            <p:cNvGrpSpPr/>
            <p:nvPr/>
          </p:nvGrpSpPr>
          <p:grpSpPr>
            <a:xfrm>
              <a:off x="0" y="0"/>
              <a:ext cx="1511127" cy="1511127"/>
              <a:chOff x="0" y="0"/>
              <a:chExt cx="812800" cy="812800"/>
            </a:xfrm>
          </p:grpSpPr>
          <p:sp>
            <p:nvSpPr>
              <p:cNvPr id="243" name="Google Shape;243;p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F6F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6"/>
            <p:cNvSpPr/>
            <p:nvPr/>
          </p:nvSpPr>
          <p:spPr>
            <a:xfrm>
              <a:off x="53788" y="53788"/>
              <a:ext cx="1403551" cy="1403551"/>
            </a:xfrm>
            <a:custGeom>
              <a:rect b="b" l="l" r="r" t="t"/>
              <a:pathLst>
                <a:path extrusionOk="0" h="1403551" w="1403551">
                  <a:moveTo>
                    <a:pt x="0" y="0"/>
                  </a:moveTo>
                  <a:lnTo>
                    <a:pt x="1403551" y="0"/>
                  </a:lnTo>
                  <a:lnTo>
                    <a:pt x="1403551" y="1403551"/>
                  </a:lnTo>
                  <a:lnTo>
                    <a:pt x="0" y="14035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46" name="Google Shape;246;p6"/>
          <p:cNvGrpSpPr/>
          <p:nvPr/>
        </p:nvGrpSpPr>
        <p:grpSpPr>
          <a:xfrm>
            <a:off x="8597745" y="4286075"/>
            <a:ext cx="1133345" cy="1133345"/>
            <a:chOff x="0" y="0"/>
            <a:chExt cx="1511127" cy="1511127"/>
          </a:xfrm>
        </p:grpSpPr>
        <p:grpSp>
          <p:nvGrpSpPr>
            <p:cNvPr id="247" name="Google Shape;247;p6"/>
            <p:cNvGrpSpPr/>
            <p:nvPr/>
          </p:nvGrpSpPr>
          <p:grpSpPr>
            <a:xfrm>
              <a:off x="0" y="0"/>
              <a:ext cx="1511127" cy="1511127"/>
              <a:chOff x="0" y="0"/>
              <a:chExt cx="812800" cy="812800"/>
            </a:xfrm>
          </p:grpSpPr>
          <p:sp>
            <p:nvSpPr>
              <p:cNvPr id="248" name="Google Shape;248;p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F6F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0" name="Google Shape;250;p6"/>
            <p:cNvSpPr/>
            <p:nvPr/>
          </p:nvSpPr>
          <p:spPr>
            <a:xfrm>
              <a:off x="53788" y="53788"/>
              <a:ext cx="1403551" cy="1403551"/>
            </a:xfrm>
            <a:custGeom>
              <a:rect b="b" l="l" r="r" t="t"/>
              <a:pathLst>
                <a:path extrusionOk="0" h="1403551" w="1403551">
                  <a:moveTo>
                    <a:pt x="0" y="0"/>
                  </a:moveTo>
                  <a:lnTo>
                    <a:pt x="1403551" y="0"/>
                  </a:lnTo>
                  <a:lnTo>
                    <a:pt x="1403551" y="1403551"/>
                  </a:lnTo>
                  <a:lnTo>
                    <a:pt x="0" y="14035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51" name="Google Shape;251;p6"/>
          <p:cNvGrpSpPr/>
          <p:nvPr/>
        </p:nvGrpSpPr>
        <p:grpSpPr>
          <a:xfrm>
            <a:off x="5443694" y="4286075"/>
            <a:ext cx="1133345" cy="1133345"/>
            <a:chOff x="0" y="0"/>
            <a:chExt cx="1511127" cy="1511127"/>
          </a:xfrm>
        </p:grpSpPr>
        <p:grpSp>
          <p:nvGrpSpPr>
            <p:cNvPr id="252" name="Google Shape;252;p6"/>
            <p:cNvGrpSpPr/>
            <p:nvPr/>
          </p:nvGrpSpPr>
          <p:grpSpPr>
            <a:xfrm>
              <a:off x="0" y="0"/>
              <a:ext cx="1511127" cy="1511127"/>
              <a:chOff x="0" y="0"/>
              <a:chExt cx="812800" cy="812800"/>
            </a:xfrm>
          </p:grpSpPr>
          <p:sp>
            <p:nvSpPr>
              <p:cNvPr id="253" name="Google Shape;253;p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F6F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5" name="Google Shape;255;p6"/>
            <p:cNvSpPr/>
            <p:nvPr/>
          </p:nvSpPr>
          <p:spPr>
            <a:xfrm>
              <a:off x="53788" y="53788"/>
              <a:ext cx="1403551" cy="1403551"/>
            </a:xfrm>
            <a:custGeom>
              <a:rect b="b" l="l" r="r" t="t"/>
              <a:pathLst>
                <a:path extrusionOk="0" h="1403551" w="1403551">
                  <a:moveTo>
                    <a:pt x="0" y="0"/>
                  </a:moveTo>
                  <a:lnTo>
                    <a:pt x="1403551" y="0"/>
                  </a:lnTo>
                  <a:lnTo>
                    <a:pt x="1403551" y="1403551"/>
                  </a:lnTo>
                  <a:lnTo>
                    <a:pt x="0" y="14035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56" name="Google Shape;256;p6"/>
          <p:cNvGrpSpPr/>
          <p:nvPr/>
        </p:nvGrpSpPr>
        <p:grpSpPr>
          <a:xfrm>
            <a:off x="2260629" y="4286075"/>
            <a:ext cx="1133345" cy="1133345"/>
            <a:chOff x="0" y="0"/>
            <a:chExt cx="1511127" cy="1511127"/>
          </a:xfrm>
        </p:grpSpPr>
        <p:grpSp>
          <p:nvGrpSpPr>
            <p:cNvPr id="257" name="Google Shape;257;p6"/>
            <p:cNvGrpSpPr/>
            <p:nvPr/>
          </p:nvGrpSpPr>
          <p:grpSpPr>
            <a:xfrm>
              <a:off x="0" y="0"/>
              <a:ext cx="1511127" cy="1511127"/>
              <a:chOff x="0" y="0"/>
              <a:chExt cx="812800" cy="812800"/>
            </a:xfrm>
          </p:grpSpPr>
          <p:sp>
            <p:nvSpPr>
              <p:cNvPr id="258" name="Google Shape;258;p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F6F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0" name="Google Shape;260;p6"/>
            <p:cNvSpPr/>
            <p:nvPr/>
          </p:nvSpPr>
          <p:spPr>
            <a:xfrm>
              <a:off x="53788" y="53788"/>
              <a:ext cx="1403551" cy="1403551"/>
            </a:xfrm>
            <a:custGeom>
              <a:rect b="b" l="l" r="r" t="t"/>
              <a:pathLst>
                <a:path extrusionOk="0" h="1403551" w="1403551">
                  <a:moveTo>
                    <a:pt x="0" y="0"/>
                  </a:moveTo>
                  <a:lnTo>
                    <a:pt x="1403551" y="0"/>
                  </a:lnTo>
                  <a:lnTo>
                    <a:pt x="1403551" y="1403551"/>
                  </a:lnTo>
                  <a:lnTo>
                    <a:pt x="0" y="14035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61" name="Google Shape;261;p6"/>
          <p:cNvGrpSpPr/>
          <p:nvPr/>
        </p:nvGrpSpPr>
        <p:grpSpPr>
          <a:xfrm>
            <a:off x="14891468" y="7038066"/>
            <a:ext cx="1133345" cy="1133345"/>
            <a:chOff x="0" y="0"/>
            <a:chExt cx="1511127" cy="1511127"/>
          </a:xfrm>
        </p:grpSpPr>
        <p:grpSp>
          <p:nvGrpSpPr>
            <p:cNvPr id="262" name="Google Shape;262;p6"/>
            <p:cNvGrpSpPr/>
            <p:nvPr/>
          </p:nvGrpSpPr>
          <p:grpSpPr>
            <a:xfrm>
              <a:off x="0" y="0"/>
              <a:ext cx="1511127" cy="1511127"/>
              <a:chOff x="0" y="0"/>
              <a:chExt cx="812800" cy="812800"/>
            </a:xfrm>
          </p:grpSpPr>
          <p:sp>
            <p:nvSpPr>
              <p:cNvPr id="263" name="Google Shape;263;p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F6F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5" name="Google Shape;265;p6"/>
            <p:cNvSpPr/>
            <p:nvPr/>
          </p:nvSpPr>
          <p:spPr>
            <a:xfrm>
              <a:off x="53788" y="53788"/>
              <a:ext cx="1403551" cy="1403551"/>
            </a:xfrm>
            <a:custGeom>
              <a:rect b="b" l="l" r="r" t="t"/>
              <a:pathLst>
                <a:path extrusionOk="0" h="1403551" w="1403551">
                  <a:moveTo>
                    <a:pt x="0" y="0"/>
                  </a:moveTo>
                  <a:lnTo>
                    <a:pt x="1403551" y="0"/>
                  </a:lnTo>
                  <a:lnTo>
                    <a:pt x="1403551" y="1403551"/>
                  </a:lnTo>
                  <a:lnTo>
                    <a:pt x="0" y="14035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66" name="Google Shape;266;p6"/>
          <p:cNvGrpSpPr/>
          <p:nvPr/>
        </p:nvGrpSpPr>
        <p:grpSpPr>
          <a:xfrm>
            <a:off x="11737417" y="7038066"/>
            <a:ext cx="1133345" cy="1133345"/>
            <a:chOff x="0" y="0"/>
            <a:chExt cx="1511127" cy="1511127"/>
          </a:xfrm>
        </p:grpSpPr>
        <p:grpSp>
          <p:nvGrpSpPr>
            <p:cNvPr id="267" name="Google Shape;267;p6"/>
            <p:cNvGrpSpPr/>
            <p:nvPr/>
          </p:nvGrpSpPr>
          <p:grpSpPr>
            <a:xfrm>
              <a:off x="0" y="0"/>
              <a:ext cx="1511127" cy="1511127"/>
              <a:chOff x="0" y="0"/>
              <a:chExt cx="812800" cy="812800"/>
            </a:xfrm>
          </p:grpSpPr>
          <p:sp>
            <p:nvSpPr>
              <p:cNvPr id="268" name="Google Shape;268;p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F6F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0" name="Google Shape;270;p6"/>
            <p:cNvSpPr/>
            <p:nvPr/>
          </p:nvSpPr>
          <p:spPr>
            <a:xfrm>
              <a:off x="53788" y="53788"/>
              <a:ext cx="1403551" cy="1403551"/>
            </a:xfrm>
            <a:custGeom>
              <a:rect b="b" l="l" r="r" t="t"/>
              <a:pathLst>
                <a:path extrusionOk="0" h="1403551" w="1403551">
                  <a:moveTo>
                    <a:pt x="0" y="0"/>
                  </a:moveTo>
                  <a:lnTo>
                    <a:pt x="1403551" y="0"/>
                  </a:lnTo>
                  <a:lnTo>
                    <a:pt x="1403551" y="1403551"/>
                  </a:lnTo>
                  <a:lnTo>
                    <a:pt x="0" y="14035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71" name="Google Shape;271;p6"/>
          <p:cNvGrpSpPr/>
          <p:nvPr/>
        </p:nvGrpSpPr>
        <p:grpSpPr>
          <a:xfrm>
            <a:off x="8597745" y="7038066"/>
            <a:ext cx="1133345" cy="1133345"/>
            <a:chOff x="0" y="0"/>
            <a:chExt cx="1511127" cy="1511127"/>
          </a:xfrm>
        </p:grpSpPr>
        <p:grpSp>
          <p:nvGrpSpPr>
            <p:cNvPr id="272" name="Google Shape;272;p6"/>
            <p:cNvGrpSpPr/>
            <p:nvPr/>
          </p:nvGrpSpPr>
          <p:grpSpPr>
            <a:xfrm>
              <a:off x="0" y="0"/>
              <a:ext cx="1511127" cy="1511127"/>
              <a:chOff x="0" y="0"/>
              <a:chExt cx="812800" cy="812800"/>
            </a:xfrm>
          </p:grpSpPr>
          <p:sp>
            <p:nvSpPr>
              <p:cNvPr id="273" name="Google Shape;273;p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F6F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5" name="Google Shape;275;p6"/>
            <p:cNvSpPr/>
            <p:nvPr/>
          </p:nvSpPr>
          <p:spPr>
            <a:xfrm>
              <a:off x="53788" y="53788"/>
              <a:ext cx="1403551" cy="1403551"/>
            </a:xfrm>
            <a:custGeom>
              <a:rect b="b" l="l" r="r" t="t"/>
              <a:pathLst>
                <a:path extrusionOk="0" h="1403551" w="1403551">
                  <a:moveTo>
                    <a:pt x="0" y="0"/>
                  </a:moveTo>
                  <a:lnTo>
                    <a:pt x="1403551" y="0"/>
                  </a:lnTo>
                  <a:lnTo>
                    <a:pt x="1403551" y="1403551"/>
                  </a:lnTo>
                  <a:lnTo>
                    <a:pt x="0" y="14035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76" name="Google Shape;276;p6"/>
          <p:cNvGrpSpPr/>
          <p:nvPr/>
        </p:nvGrpSpPr>
        <p:grpSpPr>
          <a:xfrm>
            <a:off x="5443694" y="7038066"/>
            <a:ext cx="1133345" cy="1133345"/>
            <a:chOff x="0" y="0"/>
            <a:chExt cx="1511127" cy="1511127"/>
          </a:xfrm>
        </p:grpSpPr>
        <p:grpSp>
          <p:nvGrpSpPr>
            <p:cNvPr id="277" name="Google Shape;277;p6"/>
            <p:cNvGrpSpPr/>
            <p:nvPr/>
          </p:nvGrpSpPr>
          <p:grpSpPr>
            <a:xfrm>
              <a:off x="0" y="0"/>
              <a:ext cx="1511127" cy="1511127"/>
              <a:chOff x="0" y="0"/>
              <a:chExt cx="812800" cy="812800"/>
            </a:xfrm>
          </p:grpSpPr>
          <p:sp>
            <p:nvSpPr>
              <p:cNvPr id="278" name="Google Shape;278;p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F6F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0" name="Google Shape;280;p6"/>
            <p:cNvSpPr/>
            <p:nvPr/>
          </p:nvSpPr>
          <p:spPr>
            <a:xfrm>
              <a:off x="53788" y="53788"/>
              <a:ext cx="1403551" cy="1403551"/>
            </a:xfrm>
            <a:custGeom>
              <a:rect b="b" l="l" r="r" t="t"/>
              <a:pathLst>
                <a:path extrusionOk="0" h="1403551" w="1403551">
                  <a:moveTo>
                    <a:pt x="0" y="0"/>
                  </a:moveTo>
                  <a:lnTo>
                    <a:pt x="1403551" y="0"/>
                  </a:lnTo>
                  <a:lnTo>
                    <a:pt x="1403551" y="1403551"/>
                  </a:lnTo>
                  <a:lnTo>
                    <a:pt x="0" y="14035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81" name="Google Shape;281;p6"/>
          <p:cNvGrpSpPr/>
          <p:nvPr/>
        </p:nvGrpSpPr>
        <p:grpSpPr>
          <a:xfrm>
            <a:off x="2260629" y="7038066"/>
            <a:ext cx="1133345" cy="1133345"/>
            <a:chOff x="0" y="0"/>
            <a:chExt cx="1511127" cy="1511127"/>
          </a:xfrm>
        </p:grpSpPr>
        <p:grpSp>
          <p:nvGrpSpPr>
            <p:cNvPr id="282" name="Google Shape;282;p6"/>
            <p:cNvGrpSpPr/>
            <p:nvPr/>
          </p:nvGrpSpPr>
          <p:grpSpPr>
            <a:xfrm>
              <a:off x="0" y="0"/>
              <a:ext cx="1511127" cy="1511127"/>
              <a:chOff x="0" y="0"/>
              <a:chExt cx="812800" cy="812800"/>
            </a:xfrm>
          </p:grpSpPr>
          <p:sp>
            <p:nvSpPr>
              <p:cNvPr id="283" name="Google Shape;283;p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F6F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5" name="Google Shape;285;p6"/>
            <p:cNvSpPr/>
            <p:nvPr/>
          </p:nvSpPr>
          <p:spPr>
            <a:xfrm>
              <a:off x="53788" y="53788"/>
              <a:ext cx="1403551" cy="1403551"/>
            </a:xfrm>
            <a:custGeom>
              <a:rect b="b" l="l" r="r" t="t"/>
              <a:pathLst>
                <a:path extrusionOk="0" h="1403551" w="1403551">
                  <a:moveTo>
                    <a:pt x="0" y="0"/>
                  </a:moveTo>
                  <a:lnTo>
                    <a:pt x="1403551" y="0"/>
                  </a:lnTo>
                  <a:lnTo>
                    <a:pt x="1403551" y="1403551"/>
                  </a:lnTo>
                  <a:lnTo>
                    <a:pt x="0" y="14035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86" name="Google Shape;286;p6"/>
          <p:cNvSpPr txBox="1"/>
          <p:nvPr/>
        </p:nvSpPr>
        <p:spPr>
          <a:xfrm>
            <a:off x="14448465" y="5609920"/>
            <a:ext cx="2039408" cy="532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Name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sp>
        <p:nvSpPr>
          <p:cNvPr id="287" name="Google Shape;287;p6"/>
          <p:cNvSpPr txBox="1"/>
          <p:nvPr/>
        </p:nvSpPr>
        <p:spPr>
          <a:xfrm>
            <a:off x="11278246" y="5611040"/>
            <a:ext cx="2039408" cy="532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Name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sp>
        <p:nvSpPr>
          <p:cNvPr id="288" name="Google Shape;288;p6"/>
          <p:cNvSpPr txBox="1"/>
          <p:nvPr/>
        </p:nvSpPr>
        <p:spPr>
          <a:xfrm>
            <a:off x="8123017" y="5611040"/>
            <a:ext cx="2039408" cy="532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Name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sp>
        <p:nvSpPr>
          <p:cNvPr id="289" name="Google Shape;289;p6"/>
          <p:cNvSpPr txBox="1"/>
          <p:nvPr/>
        </p:nvSpPr>
        <p:spPr>
          <a:xfrm>
            <a:off x="4978647" y="5611040"/>
            <a:ext cx="2039408" cy="532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Name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sp>
        <p:nvSpPr>
          <p:cNvPr id="290" name="Google Shape;290;p6"/>
          <p:cNvSpPr txBox="1"/>
          <p:nvPr/>
        </p:nvSpPr>
        <p:spPr>
          <a:xfrm>
            <a:off x="1818627" y="5611040"/>
            <a:ext cx="2039408" cy="532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Name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sp>
        <p:nvSpPr>
          <p:cNvPr id="291" name="Google Shape;291;p6"/>
          <p:cNvSpPr txBox="1"/>
          <p:nvPr/>
        </p:nvSpPr>
        <p:spPr>
          <a:xfrm>
            <a:off x="14437936" y="8361912"/>
            <a:ext cx="2039408" cy="532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Name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sp>
        <p:nvSpPr>
          <p:cNvPr id="292" name="Google Shape;292;p6"/>
          <p:cNvSpPr txBox="1"/>
          <p:nvPr/>
        </p:nvSpPr>
        <p:spPr>
          <a:xfrm>
            <a:off x="11267718" y="8363031"/>
            <a:ext cx="2039408" cy="532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Name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sp>
        <p:nvSpPr>
          <p:cNvPr id="293" name="Google Shape;293;p6"/>
          <p:cNvSpPr txBox="1"/>
          <p:nvPr/>
        </p:nvSpPr>
        <p:spPr>
          <a:xfrm>
            <a:off x="8112489" y="8363031"/>
            <a:ext cx="2039408" cy="532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Name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sp>
        <p:nvSpPr>
          <p:cNvPr id="294" name="Google Shape;294;p6"/>
          <p:cNvSpPr txBox="1"/>
          <p:nvPr/>
        </p:nvSpPr>
        <p:spPr>
          <a:xfrm>
            <a:off x="4968118" y="8363031"/>
            <a:ext cx="2039408" cy="532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Name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sp>
        <p:nvSpPr>
          <p:cNvPr id="295" name="Google Shape;295;p6"/>
          <p:cNvSpPr txBox="1"/>
          <p:nvPr/>
        </p:nvSpPr>
        <p:spPr>
          <a:xfrm>
            <a:off x="1808098" y="8363031"/>
            <a:ext cx="2039408" cy="532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Name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E9FE6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0" name="Google Shape;300;p7"/>
          <p:cNvCxnSpPr/>
          <p:nvPr/>
        </p:nvCxnSpPr>
        <p:spPr>
          <a:xfrm rot="10800000">
            <a:off x="9144000" y="3654221"/>
            <a:ext cx="0" cy="409113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1" name="Google Shape;301;p7"/>
          <p:cNvCxnSpPr/>
          <p:nvPr/>
        </p:nvCxnSpPr>
        <p:spPr>
          <a:xfrm rot="10800000">
            <a:off x="6867414" y="4073229"/>
            <a:ext cx="0" cy="341415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2" name="Google Shape;302;p7"/>
          <p:cNvCxnSpPr/>
          <p:nvPr/>
        </p:nvCxnSpPr>
        <p:spPr>
          <a:xfrm rot="10800000">
            <a:off x="4242014" y="5925868"/>
            <a:ext cx="0" cy="371915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3" name="Google Shape;303;p7"/>
          <p:cNvCxnSpPr/>
          <p:nvPr/>
        </p:nvCxnSpPr>
        <p:spPr>
          <a:xfrm rot="10800000">
            <a:off x="2222727" y="7775034"/>
            <a:ext cx="0" cy="700893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4" name="Google Shape;304;p7"/>
          <p:cNvCxnSpPr/>
          <p:nvPr/>
        </p:nvCxnSpPr>
        <p:spPr>
          <a:xfrm rot="10800000">
            <a:off x="6626656" y="5455978"/>
            <a:ext cx="0" cy="46989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5" name="Google Shape;305;p7"/>
          <p:cNvCxnSpPr/>
          <p:nvPr/>
        </p:nvCxnSpPr>
        <p:spPr>
          <a:xfrm rot="10800000">
            <a:off x="11367509" y="5455978"/>
            <a:ext cx="0" cy="457522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6" name="Google Shape;306;p7"/>
          <p:cNvCxnSpPr/>
          <p:nvPr/>
        </p:nvCxnSpPr>
        <p:spPr>
          <a:xfrm rot="10800000">
            <a:off x="11353221" y="4071962"/>
            <a:ext cx="0" cy="397175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7" name="Google Shape;307;p7"/>
          <p:cNvCxnSpPr/>
          <p:nvPr/>
        </p:nvCxnSpPr>
        <p:spPr>
          <a:xfrm rot="10800000">
            <a:off x="14600596" y="5913499"/>
            <a:ext cx="0" cy="442843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8" name="Google Shape;308;p7"/>
          <p:cNvCxnSpPr/>
          <p:nvPr/>
        </p:nvCxnSpPr>
        <p:spPr>
          <a:xfrm rot="10800000">
            <a:off x="16093848" y="7787501"/>
            <a:ext cx="0" cy="596571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9" name="Google Shape;309;p7"/>
          <p:cNvCxnSpPr/>
          <p:nvPr/>
        </p:nvCxnSpPr>
        <p:spPr>
          <a:xfrm rot="10800000">
            <a:off x="6872361" y="4068281"/>
            <a:ext cx="4475913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0" name="Google Shape;310;p7"/>
          <p:cNvCxnSpPr/>
          <p:nvPr/>
        </p:nvCxnSpPr>
        <p:spPr>
          <a:xfrm flipH="1">
            <a:off x="4227726" y="5913499"/>
            <a:ext cx="10387157" cy="4947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1" name="Google Shape;311;p7"/>
          <p:cNvCxnSpPr/>
          <p:nvPr/>
        </p:nvCxnSpPr>
        <p:spPr>
          <a:xfrm rot="10800000">
            <a:off x="2222727" y="7787501"/>
            <a:ext cx="13885409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12" name="Google Shape;312;p7"/>
          <p:cNvGrpSpPr/>
          <p:nvPr/>
        </p:nvGrpSpPr>
        <p:grpSpPr>
          <a:xfrm>
            <a:off x="7600950" y="2581603"/>
            <a:ext cx="3086100" cy="1072619"/>
            <a:chOff x="0" y="-9525"/>
            <a:chExt cx="812800" cy="282500"/>
          </a:xfrm>
        </p:grpSpPr>
        <p:sp>
          <p:nvSpPr>
            <p:cNvPr id="313" name="Google Shape;313;p7"/>
            <p:cNvSpPr/>
            <p:nvPr/>
          </p:nvSpPr>
          <p:spPr>
            <a:xfrm>
              <a:off x="0" y="0"/>
              <a:ext cx="812800" cy="272975"/>
            </a:xfrm>
            <a:custGeom>
              <a:rect b="b" l="l" r="r" t="t"/>
              <a:pathLst>
                <a:path extrusionOk="0" h="27297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2975"/>
                  </a:lnTo>
                  <a:lnTo>
                    <a:pt x="0" y="27297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314" name="Google Shape;314;p7"/>
            <p:cNvSpPr txBox="1"/>
            <p:nvPr/>
          </p:nvSpPr>
          <p:spPr>
            <a:xfrm>
              <a:off x="0" y="-9525"/>
              <a:ext cx="812800" cy="2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5" name="Google Shape;315;p7"/>
          <p:cNvSpPr txBox="1"/>
          <p:nvPr/>
        </p:nvSpPr>
        <p:spPr>
          <a:xfrm>
            <a:off x="8486549" y="2876465"/>
            <a:ext cx="131490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653EFF"/>
                </a:solidFill>
                <a:latin typeface="Montserrat"/>
                <a:ea typeface="Montserrat"/>
                <a:cs typeface="Montserrat"/>
                <a:sym typeface="Montserrat"/>
              </a:rPr>
              <a:t>Name Here</a:t>
            </a:r>
            <a:endParaRPr/>
          </a:p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grpSp>
        <p:nvGrpSpPr>
          <p:cNvPr id="316" name="Google Shape;316;p7"/>
          <p:cNvGrpSpPr/>
          <p:nvPr/>
        </p:nvGrpSpPr>
        <p:grpSpPr>
          <a:xfrm>
            <a:off x="5329311" y="4383359"/>
            <a:ext cx="3086100" cy="1072619"/>
            <a:chOff x="0" y="-9525"/>
            <a:chExt cx="812800" cy="282500"/>
          </a:xfrm>
        </p:grpSpPr>
        <p:sp>
          <p:nvSpPr>
            <p:cNvPr id="317" name="Google Shape;317;p7"/>
            <p:cNvSpPr/>
            <p:nvPr/>
          </p:nvSpPr>
          <p:spPr>
            <a:xfrm>
              <a:off x="0" y="0"/>
              <a:ext cx="812800" cy="272975"/>
            </a:xfrm>
            <a:custGeom>
              <a:rect b="b" l="l" r="r" t="t"/>
              <a:pathLst>
                <a:path extrusionOk="0" h="27297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2975"/>
                  </a:lnTo>
                  <a:lnTo>
                    <a:pt x="0" y="27297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318" name="Google Shape;318;p7"/>
            <p:cNvSpPr txBox="1"/>
            <p:nvPr/>
          </p:nvSpPr>
          <p:spPr>
            <a:xfrm>
              <a:off x="0" y="-9525"/>
              <a:ext cx="812800" cy="2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9" name="Google Shape;319;p7"/>
          <p:cNvSpPr txBox="1"/>
          <p:nvPr/>
        </p:nvSpPr>
        <p:spPr>
          <a:xfrm>
            <a:off x="6214910" y="4678221"/>
            <a:ext cx="131490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653EFF"/>
                </a:solidFill>
                <a:latin typeface="Montserrat"/>
                <a:ea typeface="Montserrat"/>
                <a:cs typeface="Montserrat"/>
                <a:sym typeface="Montserrat"/>
              </a:rPr>
              <a:t>Name Here</a:t>
            </a:r>
            <a:endParaRPr/>
          </a:p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grpSp>
        <p:nvGrpSpPr>
          <p:cNvPr id="320" name="Google Shape;320;p7"/>
          <p:cNvGrpSpPr/>
          <p:nvPr/>
        </p:nvGrpSpPr>
        <p:grpSpPr>
          <a:xfrm>
            <a:off x="9801451" y="4378479"/>
            <a:ext cx="3086100" cy="1072619"/>
            <a:chOff x="0" y="-9525"/>
            <a:chExt cx="812800" cy="282500"/>
          </a:xfrm>
        </p:grpSpPr>
        <p:sp>
          <p:nvSpPr>
            <p:cNvPr id="321" name="Google Shape;321;p7"/>
            <p:cNvSpPr/>
            <p:nvPr/>
          </p:nvSpPr>
          <p:spPr>
            <a:xfrm>
              <a:off x="0" y="0"/>
              <a:ext cx="812800" cy="272975"/>
            </a:xfrm>
            <a:custGeom>
              <a:rect b="b" l="l" r="r" t="t"/>
              <a:pathLst>
                <a:path extrusionOk="0" h="27297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2975"/>
                  </a:lnTo>
                  <a:lnTo>
                    <a:pt x="0" y="27297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322" name="Google Shape;322;p7"/>
            <p:cNvSpPr txBox="1"/>
            <p:nvPr/>
          </p:nvSpPr>
          <p:spPr>
            <a:xfrm>
              <a:off x="0" y="-9525"/>
              <a:ext cx="812800" cy="2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3" name="Google Shape;323;p7"/>
          <p:cNvSpPr txBox="1"/>
          <p:nvPr/>
        </p:nvSpPr>
        <p:spPr>
          <a:xfrm>
            <a:off x="10687050" y="4673342"/>
            <a:ext cx="131490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653EFF"/>
                </a:solidFill>
                <a:latin typeface="Montserrat"/>
                <a:ea typeface="Montserrat"/>
                <a:cs typeface="Montserrat"/>
                <a:sym typeface="Montserrat"/>
              </a:rPr>
              <a:t>Name Here</a:t>
            </a:r>
            <a:endParaRPr/>
          </a:p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grpSp>
        <p:nvGrpSpPr>
          <p:cNvPr id="324" name="Google Shape;324;p7"/>
          <p:cNvGrpSpPr/>
          <p:nvPr/>
        </p:nvGrpSpPr>
        <p:grpSpPr>
          <a:xfrm>
            <a:off x="2667812" y="6258218"/>
            <a:ext cx="3086100" cy="1072619"/>
            <a:chOff x="0" y="-9525"/>
            <a:chExt cx="812800" cy="282500"/>
          </a:xfrm>
        </p:grpSpPr>
        <p:sp>
          <p:nvSpPr>
            <p:cNvPr id="325" name="Google Shape;325;p7"/>
            <p:cNvSpPr/>
            <p:nvPr/>
          </p:nvSpPr>
          <p:spPr>
            <a:xfrm>
              <a:off x="0" y="0"/>
              <a:ext cx="812800" cy="272975"/>
            </a:xfrm>
            <a:custGeom>
              <a:rect b="b" l="l" r="r" t="t"/>
              <a:pathLst>
                <a:path extrusionOk="0" h="27297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2975"/>
                  </a:lnTo>
                  <a:lnTo>
                    <a:pt x="0" y="27297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326" name="Google Shape;326;p7"/>
            <p:cNvSpPr txBox="1"/>
            <p:nvPr/>
          </p:nvSpPr>
          <p:spPr>
            <a:xfrm>
              <a:off x="0" y="-9525"/>
              <a:ext cx="812800" cy="2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7" name="Google Shape;327;p7"/>
          <p:cNvSpPr txBox="1"/>
          <p:nvPr/>
        </p:nvSpPr>
        <p:spPr>
          <a:xfrm>
            <a:off x="3553411" y="6553080"/>
            <a:ext cx="131490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653EFF"/>
                </a:solidFill>
                <a:latin typeface="Montserrat"/>
                <a:ea typeface="Montserrat"/>
                <a:cs typeface="Montserrat"/>
                <a:sym typeface="Montserrat"/>
              </a:rPr>
              <a:t>Name Here</a:t>
            </a:r>
            <a:endParaRPr/>
          </a:p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grpSp>
        <p:nvGrpSpPr>
          <p:cNvPr id="328" name="Google Shape;328;p7"/>
          <p:cNvGrpSpPr/>
          <p:nvPr/>
        </p:nvGrpSpPr>
        <p:grpSpPr>
          <a:xfrm>
            <a:off x="6136273" y="6249249"/>
            <a:ext cx="3086100" cy="1072619"/>
            <a:chOff x="0" y="-9525"/>
            <a:chExt cx="812800" cy="282500"/>
          </a:xfrm>
        </p:grpSpPr>
        <p:sp>
          <p:nvSpPr>
            <p:cNvPr id="329" name="Google Shape;329;p7"/>
            <p:cNvSpPr/>
            <p:nvPr/>
          </p:nvSpPr>
          <p:spPr>
            <a:xfrm>
              <a:off x="0" y="0"/>
              <a:ext cx="812800" cy="272975"/>
            </a:xfrm>
            <a:custGeom>
              <a:rect b="b" l="l" r="r" t="t"/>
              <a:pathLst>
                <a:path extrusionOk="0" h="27297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2975"/>
                  </a:lnTo>
                  <a:lnTo>
                    <a:pt x="0" y="27297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330" name="Google Shape;330;p7"/>
            <p:cNvSpPr txBox="1"/>
            <p:nvPr/>
          </p:nvSpPr>
          <p:spPr>
            <a:xfrm>
              <a:off x="0" y="-9525"/>
              <a:ext cx="812800" cy="2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7"/>
          <p:cNvSpPr txBox="1"/>
          <p:nvPr/>
        </p:nvSpPr>
        <p:spPr>
          <a:xfrm>
            <a:off x="7021872" y="6544112"/>
            <a:ext cx="131490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653EFF"/>
                </a:solidFill>
                <a:latin typeface="Montserrat"/>
                <a:ea typeface="Montserrat"/>
                <a:cs typeface="Montserrat"/>
                <a:sym typeface="Montserrat"/>
              </a:rPr>
              <a:t>Name Here</a:t>
            </a:r>
            <a:endParaRPr/>
          </a:p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grpSp>
        <p:nvGrpSpPr>
          <p:cNvPr id="332" name="Google Shape;332;p7"/>
          <p:cNvGrpSpPr/>
          <p:nvPr/>
        </p:nvGrpSpPr>
        <p:grpSpPr>
          <a:xfrm>
            <a:off x="9603373" y="6238913"/>
            <a:ext cx="3086100" cy="1072619"/>
            <a:chOff x="0" y="-9525"/>
            <a:chExt cx="812800" cy="282500"/>
          </a:xfrm>
        </p:grpSpPr>
        <p:sp>
          <p:nvSpPr>
            <p:cNvPr id="333" name="Google Shape;333;p7"/>
            <p:cNvSpPr/>
            <p:nvPr/>
          </p:nvSpPr>
          <p:spPr>
            <a:xfrm>
              <a:off x="0" y="0"/>
              <a:ext cx="812800" cy="272975"/>
            </a:xfrm>
            <a:custGeom>
              <a:rect b="b" l="l" r="r" t="t"/>
              <a:pathLst>
                <a:path extrusionOk="0" h="27297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2975"/>
                  </a:lnTo>
                  <a:lnTo>
                    <a:pt x="0" y="27297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334" name="Google Shape;334;p7"/>
            <p:cNvSpPr txBox="1"/>
            <p:nvPr/>
          </p:nvSpPr>
          <p:spPr>
            <a:xfrm>
              <a:off x="0" y="-9525"/>
              <a:ext cx="812800" cy="2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p7"/>
          <p:cNvSpPr txBox="1"/>
          <p:nvPr/>
        </p:nvSpPr>
        <p:spPr>
          <a:xfrm>
            <a:off x="10488972" y="6533775"/>
            <a:ext cx="131490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653EFF"/>
                </a:solidFill>
                <a:latin typeface="Montserrat"/>
                <a:ea typeface="Montserrat"/>
                <a:cs typeface="Montserrat"/>
                <a:sym typeface="Montserrat"/>
              </a:rPr>
              <a:t>Name Here</a:t>
            </a:r>
            <a:endParaRPr/>
          </a:p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grpSp>
        <p:nvGrpSpPr>
          <p:cNvPr id="336" name="Google Shape;336;p7"/>
          <p:cNvGrpSpPr/>
          <p:nvPr/>
        </p:nvGrpSpPr>
        <p:grpSpPr>
          <a:xfrm>
            <a:off x="13071834" y="6229944"/>
            <a:ext cx="3086100" cy="1072619"/>
            <a:chOff x="0" y="-9525"/>
            <a:chExt cx="812800" cy="282500"/>
          </a:xfrm>
        </p:grpSpPr>
        <p:sp>
          <p:nvSpPr>
            <p:cNvPr id="337" name="Google Shape;337;p7"/>
            <p:cNvSpPr/>
            <p:nvPr/>
          </p:nvSpPr>
          <p:spPr>
            <a:xfrm>
              <a:off x="0" y="0"/>
              <a:ext cx="812800" cy="272975"/>
            </a:xfrm>
            <a:custGeom>
              <a:rect b="b" l="l" r="r" t="t"/>
              <a:pathLst>
                <a:path extrusionOk="0" h="27297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2975"/>
                  </a:lnTo>
                  <a:lnTo>
                    <a:pt x="0" y="27297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338" name="Google Shape;338;p7"/>
            <p:cNvSpPr txBox="1"/>
            <p:nvPr/>
          </p:nvSpPr>
          <p:spPr>
            <a:xfrm>
              <a:off x="0" y="-9525"/>
              <a:ext cx="812800" cy="2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9" name="Google Shape;339;p7"/>
          <p:cNvSpPr txBox="1"/>
          <p:nvPr/>
        </p:nvSpPr>
        <p:spPr>
          <a:xfrm>
            <a:off x="13957432" y="6524807"/>
            <a:ext cx="131490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653EFF"/>
                </a:solidFill>
                <a:latin typeface="Montserrat"/>
                <a:ea typeface="Montserrat"/>
                <a:cs typeface="Montserrat"/>
                <a:sym typeface="Montserrat"/>
              </a:rPr>
              <a:t>Name Here</a:t>
            </a:r>
            <a:endParaRPr/>
          </a:p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cxnSp>
        <p:nvCxnSpPr>
          <p:cNvPr id="340" name="Google Shape;340;p7"/>
          <p:cNvCxnSpPr/>
          <p:nvPr/>
        </p:nvCxnSpPr>
        <p:spPr>
          <a:xfrm rot="10800000">
            <a:off x="4225150" y="7314931"/>
            <a:ext cx="0" cy="460103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1" name="Google Shape;341;p7"/>
          <p:cNvCxnSpPr/>
          <p:nvPr/>
        </p:nvCxnSpPr>
        <p:spPr>
          <a:xfrm rot="10800000">
            <a:off x="14583732" y="7302563"/>
            <a:ext cx="0" cy="484938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42" name="Google Shape;342;p7"/>
          <p:cNvGrpSpPr/>
          <p:nvPr/>
        </p:nvGrpSpPr>
        <p:grpSpPr>
          <a:xfrm>
            <a:off x="666750" y="8367213"/>
            <a:ext cx="3086100" cy="1072619"/>
            <a:chOff x="0" y="-9525"/>
            <a:chExt cx="812800" cy="282500"/>
          </a:xfrm>
        </p:grpSpPr>
        <p:sp>
          <p:nvSpPr>
            <p:cNvPr id="343" name="Google Shape;343;p7"/>
            <p:cNvSpPr/>
            <p:nvPr/>
          </p:nvSpPr>
          <p:spPr>
            <a:xfrm>
              <a:off x="0" y="0"/>
              <a:ext cx="812800" cy="272975"/>
            </a:xfrm>
            <a:custGeom>
              <a:rect b="b" l="l" r="r" t="t"/>
              <a:pathLst>
                <a:path extrusionOk="0" h="27297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2975"/>
                  </a:lnTo>
                  <a:lnTo>
                    <a:pt x="0" y="27297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344" name="Google Shape;344;p7"/>
            <p:cNvSpPr txBox="1"/>
            <p:nvPr/>
          </p:nvSpPr>
          <p:spPr>
            <a:xfrm>
              <a:off x="0" y="-9525"/>
              <a:ext cx="812800" cy="2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7"/>
          <p:cNvSpPr txBox="1"/>
          <p:nvPr/>
        </p:nvSpPr>
        <p:spPr>
          <a:xfrm>
            <a:off x="1552349" y="8662075"/>
            <a:ext cx="131490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653EFF"/>
                </a:solidFill>
                <a:latin typeface="Montserrat"/>
                <a:ea typeface="Montserrat"/>
                <a:cs typeface="Montserrat"/>
                <a:sym typeface="Montserrat"/>
              </a:rPr>
              <a:t>Name Here</a:t>
            </a:r>
            <a:endParaRPr/>
          </a:p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grpSp>
        <p:nvGrpSpPr>
          <p:cNvPr id="346" name="Google Shape;346;p7"/>
          <p:cNvGrpSpPr/>
          <p:nvPr/>
        </p:nvGrpSpPr>
        <p:grpSpPr>
          <a:xfrm>
            <a:off x="4133850" y="8367213"/>
            <a:ext cx="3086100" cy="1072619"/>
            <a:chOff x="0" y="-9525"/>
            <a:chExt cx="812800" cy="282500"/>
          </a:xfrm>
        </p:grpSpPr>
        <p:sp>
          <p:nvSpPr>
            <p:cNvPr id="347" name="Google Shape;347;p7"/>
            <p:cNvSpPr/>
            <p:nvPr/>
          </p:nvSpPr>
          <p:spPr>
            <a:xfrm>
              <a:off x="0" y="0"/>
              <a:ext cx="812800" cy="272975"/>
            </a:xfrm>
            <a:custGeom>
              <a:rect b="b" l="l" r="r" t="t"/>
              <a:pathLst>
                <a:path extrusionOk="0" h="27297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2975"/>
                  </a:lnTo>
                  <a:lnTo>
                    <a:pt x="0" y="27297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348" name="Google Shape;348;p7"/>
            <p:cNvSpPr txBox="1"/>
            <p:nvPr/>
          </p:nvSpPr>
          <p:spPr>
            <a:xfrm>
              <a:off x="0" y="-9525"/>
              <a:ext cx="812800" cy="2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9" name="Google Shape;349;p7"/>
          <p:cNvSpPr txBox="1"/>
          <p:nvPr/>
        </p:nvSpPr>
        <p:spPr>
          <a:xfrm>
            <a:off x="5019449" y="8662075"/>
            <a:ext cx="131490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653EFF"/>
                </a:solidFill>
                <a:latin typeface="Montserrat"/>
                <a:ea typeface="Montserrat"/>
                <a:cs typeface="Montserrat"/>
                <a:sym typeface="Montserrat"/>
              </a:rPr>
              <a:t>Name Here</a:t>
            </a:r>
            <a:endParaRPr/>
          </a:p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grpSp>
        <p:nvGrpSpPr>
          <p:cNvPr id="350" name="Google Shape;350;p7"/>
          <p:cNvGrpSpPr/>
          <p:nvPr/>
        </p:nvGrpSpPr>
        <p:grpSpPr>
          <a:xfrm>
            <a:off x="7600950" y="8347908"/>
            <a:ext cx="3086100" cy="1072619"/>
            <a:chOff x="0" y="-9525"/>
            <a:chExt cx="812800" cy="282500"/>
          </a:xfrm>
        </p:grpSpPr>
        <p:sp>
          <p:nvSpPr>
            <p:cNvPr id="351" name="Google Shape;351;p7"/>
            <p:cNvSpPr/>
            <p:nvPr/>
          </p:nvSpPr>
          <p:spPr>
            <a:xfrm>
              <a:off x="0" y="0"/>
              <a:ext cx="812800" cy="272975"/>
            </a:xfrm>
            <a:custGeom>
              <a:rect b="b" l="l" r="r" t="t"/>
              <a:pathLst>
                <a:path extrusionOk="0" h="27297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2975"/>
                  </a:lnTo>
                  <a:lnTo>
                    <a:pt x="0" y="27297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352" name="Google Shape;352;p7"/>
            <p:cNvSpPr txBox="1"/>
            <p:nvPr/>
          </p:nvSpPr>
          <p:spPr>
            <a:xfrm>
              <a:off x="0" y="-9525"/>
              <a:ext cx="812800" cy="2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3" name="Google Shape;353;p7"/>
          <p:cNvSpPr txBox="1"/>
          <p:nvPr/>
        </p:nvSpPr>
        <p:spPr>
          <a:xfrm>
            <a:off x="8486549" y="8642770"/>
            <a:ext cx="131490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653EFF"/>
                </a:solidFill>
                <a:latin typeface="Montserrat"/>
                <a:ea typeface="Montserrat"/>
                <a:cs typeface="Montserrat"/>
                <a:sym typeface="Montserrat"/>
              </a:rPr>
              <a:t>Name Here</a:t>
            </a:r>
            <a:endParaRPr/>
          </a:p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grpSp>
        <p:nvGrpSpPr>
          <p:cNvPr id="354" name="Google Shape;354;p7"/>
          <p:cNvGrpSpPr/>
          <p:nvPr/>
        </p:nvGrpSpPr>
        <p:grpSpPr>
          <a:xfrm>
            <a:off x="11068050" y="8347908"/>
            <a:ext cx="3086100" cy="1072619"/>
            <a:chOff x="0" y="-9525"/>
            <a:chExt cx="812800" cy="282500"/>
          </a:xfrm>
        </p:grpSpPr>
        <p:sp>
          <p:nvSpPr>
            <p:cNvPr id="355" name="Google Shape;355;p7"/>
            <p:cNvSpPr/>
            <p:nvPr/>
          </p:nvSpPr>
          <p:spPr>
            <a:xfrm>
              <a:off x="0" y="0"/>
              <a:ext cx="812800" cy="272975"/>
            </a:xfrm>
            <a:custGeom>
              <a:rect b="b" l="l" r="r" t="t"/>
              <a:pathLst>
                <a:path extrusionOk="0" h="27297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2975"/>
                  </a:lnTo>
                  <a:lnTo>
                    <a:pt x="0" y="27297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356" name="Google Shape;356;p7"/>
            <p:cNvSpPr txBox="1"/>
            <p:nvPr/>
          </p:nvSpPr>
          <p:spPr>
            <a:xfrm>
              <a:off x="0" y="-9525"/>
              <a:ext cx="812800" cy="2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7" name="Google Shape;357;p7"/>
          <p:cNvSpPr txBox="1"/>
          <p:nvPr/>
        </p:nvSpPr>
        <p:spPr>
          <a:xfrm>
            <a:off x="11953649" y="8642770"/>
            <a:ext cx="131490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653EFF"/>
                </a:solidFill>
                <a:latin typeface="Montserrat"/>
                <a:ea typeface="Montserrat"/>
                <a:cs typeface="Montserrat"/>
                <a:sym typeface="Montserrat"/>
              </a:rPr>
              <a:t>Name Here</a:t>
            </a:r>
            <a:endParaRPr/>
          </a:p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grpSp>
        <p:nvGrpSpPr>
          <p:cNvPr id="358" name="Google Shape;358;p7"/>
          <p:cNvGrpSpPr/>
          <p:nvPr/>
        </p:nvGrpSpPr>
        <p:grpSpPr>
          <a:xfrm>
            <a:off x="14535150" y="8347908"/>
            <a:ext cx="3086100" cy="1072619"/>
            <a:chOff x="0" y="-9525"/>
            <a:chExt cx="812800" cy="282500"/>
          </a:xfrm>
        </p:grpSpPr>
        <p:sp>
          <p:nvSpPr>
            <p:cNvPr id="359" name="Google Shape;359;p7"/>
            <p:cNvSpPr/>
            <p:nvPr/>
          </p:nvSpPr>
          <p:spPr>
            <a:xfrm>
              <a:off x="0" y="0"/>
              <a:ext cx="812800" cy="272975"/>
            </a:xfrm>
            <a:custGeom>
              <a:rect b="b" l="l" r="r" t="t"/>
              <a:pathLst>
                <a:path extrusionOk="0" h="27297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2975"/>
                  </a:lnTo>
                  <a:lnTo>
                    <a:pt x="0" y="27297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360" name="Google Shape;360;p7"/>
            <p:cNvSpPr txBox="1"/>
            <p:nvPr/>
          </p:nvSpPr>
          <p:spPr>
            <a:xfrm>
              <a:off x="0" y="-9525"/>
              <a:ext cx="812800" cy="2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" name="Google Shape;361;p7"/>
          <p:cNvSpPr txBox="1"/>
          <p:nvPr/>
        </p:nvSpPr>
        <p:spPr>
          <a:xfrm>
            <a:off x="15420749" y="8642770"/>
            <a:ext cx="131490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653EFF"/>
                </a:solidFill>
                <a:latin typeface="Montserrat"/>
                <a:ea typeface="Montserrat"/>
                <a:cs typeface="Montserrat"/>
                <a:sym typeface="Montserrat"/>
              </a:rPr>
              <a:t>Name Here</a:t>
            </a:r>
            <a:endParaRPr/>
          </a:p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653EFF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sp>
        <p:nvSpPr>
          <p:cNvPr id="362" name="Google Shape;362;p7"/>
          <p:cNvSpPr txBox="1"/>
          <p:nvPr/>
        </p:nvSpPr>
        <p:spPr>
          <a:xfrm>
            <a:off x="1028700" y="897059"/>
            <a:ext cx="162306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ORG SMARTART INFOGRAPHICS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E9FE6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8"/>
          <p:cNvGrpSpPr/>
          <p:nvPr/>
        </p:nvGrpSpPr>
        <p:grpSpPr>
          <a:xfrm>
            <a:off x="7338471" y="2576634"/>
            <a:ext cx="3008855" cy="1041270"/>
            <a:chOff x="0" y="0"/>
            <a:chExt cx="1174334" cy="406400"/>
          </a:xfrm>
        </p:grpSpPr>
        <p:sp>
          <p:nvSpPr>
            <p:cNvPr id="368" name="Google Shape;368;p8"/>
            <p:cNvSpPr/>
            <p:nvPr/>
          </p:nvSpPr>
          <p:spPr>
            <a:xfrm>
              <a:off x="0" y="0"/>
              <a:ext cx="1174334" cy="406400"/>
            </a:xfrm>
            <a:custGeom>
              <a:rect b="b" l="l" r="r" t="t"/>
              <a:pathLst>
                <a:path extrusionOk="0" h="406400" w="1174334">
                  <a:moveTo>
                    <a:pt x="971134" y="0"/>
                  </a:moveTo>
                  <a:cubicBezTo>
                    <a:pt x="1083358" y="0"/>
                    <a:pt x="1174334" y="90976"/>
                    <a:pt x="1174334" y="203200"/>
                  </a:cubicBezTo>
                  <a:cubicBezTo>
                    <a:pt x="1174334" y="315424"/>
                    <a:pt x="1083358" y="406400"/>
                    <a:pt x="97113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8"/>
            <p:cNvSpPr txBox="1"/>
            <p:nvPr/>
          </p:nvSpPr>
          <p:spPr>
            <a:xfrm>
              <a:off x="0" y="0"/>
              <a:ext cx="1174334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9700" lIns="159700" spcFirstLastPara="1" rIns="159700" wrap="square" tIns="159700">
              <a:noAutofit/>
            </a:bodyPr>
            <a:lstStyle/>
            <a:p>
              <a:pPr indent="0" lvl="0" marL="0" marR="0" rtl="0" algn="r">
                <a:lnSpc>
                  <a:spcPct val="5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0" name="Google Shape;370;p8"/>
          <p:cNvSpPr/>
          <p:nvPr/>
        </p:nvSpPr>
        <p:spPr>
          <a:xfrm>
            <a:off x="7423826" y="2637633"/>
            <a:ext cx="919275" cy="919271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7716" l="-27892" r="-9821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1" name="Google Shape;371;p8"/>
          <p:cNvCxnSpPr/>
          <p:nvPr/>
        </p:nvCxnSpPr>
        <p:spPr>
          <a:xfrm rot="10800000">
            <a:off x="8938811" y="3613088"/>
            <a:ext cx="0" cy="409113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2" name="Google Shape;372;p8"/>
          <p:cNvCxnSpPr/>
          <p:nvPr/>
        </p:nvCxnSpPr>
        <p:spPr>
          <a:xfrm rot="10800000">
            <a:off x="6662224" y="4032095"/>
            <a:ext cx="0" cy="341415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3" name="Google Shape;373;p8"/>
          <p:cNvCxnSpPr/>
          <p:nvPr/>
        </p:nvCxnSpPr>
        <p:spPr>
          <a:xfrm rot="10800000">
            <a:off x="4254863" y="5761139"/>
            <a:ext cx="0" cy="371915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4" name="Google Shape;374;p8"/>
          <p:cNvCxnSpPr/>
          <p:nvPr/>
        </p:nvCxnSpPr>
        <p:spPr>
          <a:xfrm rot="10800000">
            <a:off x="2533128" y="7649428"/>
            <a:ext cx="0" cy="582284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5" name="Google Shape;375;p8"/>
          <p:cNvCxnSpPr/>
          <p:nvPr/>
        </p:nvCxnSpPr>
        <p:spPr>
          <a:xfrm rot="10800000">
            <a:off x="6662224" y="5303617"/>
            <a:ext cx="0" cy="46989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6" name="Google Shape;376;p8"/>
          <p:cNvCxnSpPr/>
          <p:nvPr/>
        </p:nvCxnSpPr>
        <p:spPr>
          <a:xfrm rot="10800000">
            <a:off x="4263295" y="7187445"/>
            <a:ext cx="0" cy="457036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7" name="Google Shape;377;p8"/>
          <p:cNvCxnSpPr/>
          <p:nvPr/>
        </p:nvCxnSpPr>
        <p:spPr>
          <a:xfrm rot="10800000">
            <a:off x="11148032" y="5358110"/>
            <a:ext cx="0" cy="403029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8" name="Google Shape;378;p8"/>
          <p:cNvCxnSpPr/>
          <p:nvPr/>
        </p:nvCxnSpPr>
        <p:spPr>
          <a:xfrm rot="10800000">
            <a:off x="14125307" y="7231163"/>
            <a:ext cx="0" cy="413319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9" name="Google Shape;379;p8"/>
          <p:cNvCxnSpPr/>
          <p:nvPr/>
        </p:nvCxnSpPr>
        <p:spPr>
          <a:xfrm rot="10800000">
            <a:off x="11148032" y="4030828"/>
            <a:ext cx="0" cy="397175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0" name="Google Shape;380;p8"/>
          <p:cNvCxnSpPr/>
          <p:nvPr/>
        </p:nvCxnSpPr>
        <p:spPr>
          <a:xfrm rot="10800000">
            <a:off x="14116875" y="5761139"/>
            <a:ext cx="0" cy="442843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1" name="Google Shape;381;p8"/>
          <p:cNvCxnSpPr/>
          <p:nvPr/>
        </p:nvCxnSpPr>
        <p:spPr>
          <a:xfrm rot="10800000">
            <a:off x="15746440" y="7644481"/>
            <a:ext cx="0" cy="493354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2" name="Google Shape;382;p8"/>
          <p:cNvCxnSpPr/>
          <p:nvPr/>
        </p:nvCxnSpPr>
        <p:spPr>
          <a:xfrm rot="10800000">
            <a:off x="6667172" y="4027148"/>
            <a:ext cx="4475913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3" name="Google Shape;383;p8"/>
          <p:cNvCxnSpPr/>
          <p:nvPr/>
        </p:nvCxnSpPr>
        <p:spPr>
          <a:xfrm rot="10800000">
            <a:off x="4246431" y="5766086"/>
            <a:ext cx="9870444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4" name="Google Shape;384;p8"/>
          <p:cNvCxnSpPr/>
          <p:nvPr/>
        </p:nvCxnSpPr>
        <p:spPr>
          <a:xfrm rot="10800000">
            <a:off x="2547458" y="7649428"/>
            <a:ext cx="13198982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5" name="Google Shape;385;p8"/>
          <p:cNvSpPr txBox="1"/>
          <p:nvPr/>
        </p:nvSpPr>
        <p:spPr>
          <a:xfrm>
            <a:off x="6685187" y="4706012"/>
            <a:ext cx="1314902" cy="477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3" u="none" cap="none" strike="noStrike">
                <a:solidFill>
                  <a:srgbClr val="02278D"/>
                </a:solidFill>
                <a:latin typeface="Arial"/>
                <a:ea typeface="Arial"/>
                <a:cs typeface="Arial"/>
                <a:sym typeface="Arial"/>
              </a:rPr>
              <a:t>John Doe</a:t>
            </a:r>
            <a:endParaRPr/>
          </a:p>
          <a:p>
            <a:pPr indent="0" lvl="0" marL="0" marR="0" rtl="0" algn="r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9" u="none" cap="none" strike="noStrike">
                <a:solidFill>
                  <a:srgbClr val="02278D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endParaRPr/>
          </a:p>
        </p:txBody>
      </p:sp>
      <p:grpSp>
        <p:nvGrpSpPr>
          <p:cNvPr id="386" name="Google Shape;386;p8"/>
          <p:cNvGrpSpPr/>
          <p:nvPr/>
        </p:nvGrpSpPr>
        <p:grpSpPr>
          <a:xfrm>
            <a:off x="5185707" y="4383036"/>
            <a:ext cx="3008855" cy="1041270"/>
            <a:chOff x="0" y="0"/>
            <a:chExt cx="1174334" cy="406400"/>
          </a:xfrm>
        </p:grpSpPr>
        <p:sp>
          <p:nvSpPr>
            <p:cNvPr id="387" name="Google Shape;387;p8"/>
            <p:cNvSpPr/>
            <p:nvPr/>
          </p:nvSpPr>
          <p:spPr>
            <a:xfrm>
              <a:off x="0" y="0"/>
              <a:ext cx="1174334" cy="406400"/>
            </a:xfrm>
            <a:custGeom>
              <a:rect b="b" l="l" r="r" t="t"/>
              <a:pathLst>
                <a:path extrusionOk="0" h="406400" w="1174334">
                  <a:moveTo>
                    <a:pt x="971134" y="0"/>
                  </a:moveTo>
                  <a:cubicBezTo>
                    <a:pt x="1083358" y="0"/>
                    <a:pt x="1174334" y="90976"/>
                    <a:pt x="1174334" y="203200"/>
                  </a:cubicBezTo>
                  <a:cubicBezTo>
                    <a:pt x="1174334" y="315424"/>
                    <a:pt x="1083358" y="406400"/>
                    <a:pt x="97113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8"/>
            <p:cNvSpPr txBox="1"/>
            <p:nvPr/>
          </p:nvSpPr>
          <p:spPr>
            <a:xfrm>
              <a:off x="0" y="0"/>
              <a:ext cx="1174334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9700" lIns="159700" spcFirstLastPara="1" rIns="159700" wrap="square" tIns="159700">
              <a:noAutofit/>
            </a:bodyPr>
            <a:lstStyle/>
            <a:p>
              <a:pPr indent="0" lvl="0" marL="0" marR="0" rtl="0" algn="r">
                <a:lnSpc>
                  <a:spcPct val="5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8"/>
          <p:cNvSpPr/>
          <p:nvPr/>
        </p:nvSpPr>
        <p:spPr>
          <a:xfrm>
            <a:off x="5269234" y="4451069"/>
            <a:ext cx="905207" cy="905203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5539" l="-23408" r="-62296" t="-818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>
            <a:off x="9683059" y="4438617"/>
            <a:ext cx="3008855" cy="1041270"/>
            <a:chOff x="0" y="0"/>
            <a:chExt cx="1174334" cy="406400"/>
          </a:xfrm>
        </p:grpSpPr>
        <p:sp>
          <p:nvSpPr>
            <p:cNvPr id="391" name="Google Shape;391;p8"/>
            <p:cNvSpPr/>
            <p:nvPr/>
          </p:nvSpPr>
          <p:spPr>
            <a:xfrm>
              <a:off x="0" y="0"/>
              <a:ext cx="1174334" cy="406400"/>
            </a:xfrm>
            <a:custGeom>
              <a:rect b="b" l="l" r="r" t="t"/>
              <a:pathLst>
                <a:path extrusionOk="0" h="406400" w="1174334">
                  <a:moveTo>
                    <a:pt x="971134" y="0"/>
                  </a:moveTo>
                  <a:cubicBezTo>
                    <a:pt x="1083358" y="0"/>
                    <a:pt x="1174334" y="90976"/>
                    <a:pt x="1174334" y="203200"/>
                  </a:cubicBezTo>
                  <a:cubicBezTo>
                    <a:pt x="1174334" y="315424"/>
                    <a:pt x="1083358" y="406400"/>
                    <a:pt x="97113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8"/>
            <p:cNvSpPr txBox="1"/>
            <p:nvPr/>
          </p:nvSpPr>
          <p:spPr>
            <a:xfrm>
              <a:off x="0" y="0"/>
              <a:ext cx="1174334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9700" lIns="159700" spcFirstLastPara="1" rIns="159700" wrap="square" tIns="159700">
              <a:noAutofit/>
            </a:bodyPr>
            <a:lstStyle/>
            <a:p>
              <a:pPr indent="0" lvl="0" marL="0" marR="0" rtl="0" algn="r">
                <a:lnSpc>
                  <a:spcPct val="5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8"/>
          <p:cNvSpPr/>
          <p:nvPr/>
        </p:nvSpPr>
        <p:spPr>
          <a:xfrm>
            <a:off x="9756195" y="4519422"/>
            <a:ext cx="879665" cy="879661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5157" l="0" r="0" t="-1206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8"/>
          <p:cNvSpPr txBox="1"/>
          <p:nvPr/>
        </p:nvSpPr>
        <p:spPr>
          <a:xfrm>
            <a:off x="4240142" y="6509898"/>
            <a:ext cx="1314902" cy="477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3" u="none" cap="none" strike="noStrike">
                <a:solidFill>
                  <a:srgbClr val="02278D"/>
                </a:solidFill>
                <a:latin typeface="Arial"/>
                <a:ea typeface="Arial"/>
                <a:cs typeface="Arial"/>
                <a:sym typeface="Arial"/>
              </a:rPr>
              <a:t>John Doe</a:t>
            </a:r>
            <a:endParaRPr/>
          </a:p>
          <a:p>
            <a:pPr indent="0" lvl="0" marL="0" marR="0" rtl="0" algn="r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9" u="none" cap="none" strike="noStrike">
                <a:solidFill>
                  <a:srgbClr val="02278D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endParaRPr/>
          </a:p>
        </p:txBody>
      </p:sp>
      <p:grpSp>
        <p:nvGrpSpPr>
          <p:cNvPr id="395" name="Google Shape;395;p8"/>
          <p:cNvGrpSpPr/>
          <p:nvPr/>
        </p:nvGrpSpPr>
        <p:grpSpPr>
          <a:xfrm>
            <a:off x="2681418" y="6213507"/>
            <a:ext cx="3008855" cy="1041270"/>
            <a:chOff x="0" y="0"/>
            <a:chExt cx="1174334" cy="406400"/>
          </a:xfrm>
        </p:grpSpPr>
        <p:sp>
          <p:nvSpPr>
            <p:cNvPr id="396" name="Google Shape;396;p8"/>
            <p:cNvSpPr/>
            <p:nvPr/>
          </p:nvSpPr>
          <p:spPr>
            <a:xfrm>
              <a:off x="0" y="0"/>
              <a:ext cx="1174334" cy="406400"/>
            </a:xfrm>
            <a:custGeom>
              <a:rect b="b" l="l" r="r" t="t"/>
              <a:pathLst>
                <a:path extrusionOk="0" h="406400" w="1174334">
                  <a:moveTo>
                    <a:pt x="971134" y="0"/>
                  </a:moveTo>
                  <a:cubicBezTo>
                    <a:pt x="1083358" y="0"/>
                    <a:pt x="1174334" y="90976"/>
                    <a:pt x="1174334" y="203200"/>
                  </a:cubicBezTo>
                  <a:cubicBezTo>
                    <a:pt x="1174334" y="315424"/>
                    <a:pt x="1083358" y="406400"/>
                    <a:pt x="97113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8"/>
            <p:cNvSpPr txBox="1"/>
            <p:nvPr/>
          </p:nvSpPr>
          <p:spPr>
            <a:xfrm>
              <a:off x="0" y="0"/>
              <a:ext cx="1174334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9700" lIns="159700" spcFirstLastPara="1" rIns="159700" wrap="square" tIns="159700">
              <a:noAutofit/>
            </a:bodyPr>
            <a:lstStyle/>
            <a:p>
              <a:pPr indent="0" lvl="0" marL="0" marR="0" rtl="0" algn="r">
                <a:lnSpc>
                  <a:spcPct val="5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8" name="Google Shape;398;p8"/>
          <p:cNvGrpSpPr/>
          <p:nvPr/>
        </p:nvGrpSpPr>
        <p:grpSpPr>
          <a:xfrm>
            <a:off x="5986854" y="6214711"/>
            <a:ext cx="3008855" cy="1041270"/>
            <a:chOff x="0" y="0"/>
            <a:chExt cx="1174334" cy="406400"/>
          </a:xfrm>
        </p:grpSpPr>
        <p:sp>
          <p:nvSpPr>
            <p:cNvPr id="399" name="Google Shape;399;p8"/>
            <p:cNvSpPr/>
            <p:nvPr/>
          </p:nvSpPr>
          <p:spPr>
            <a:xfrm>
              <a:off x="0" y="0"/>
              <a:ext cx="1174334" cy="406400"/>
            </a:xfrm>
            <a:custGeom>
              <a:rect b="b" l="l" r="r" t="t"/>
              <a:pathLst>
                <a:path extrusionOk="0" h="406400" w="1174334">
                  <a:moveTo>
                    <a:pt x="971134" y="0"/>
                  </a:moveTo>
                  <a:cubicBezTo>
                    <a:pt x="1083358" y="0"/>
                    <a:pt x="1174334" y="90976"/>
                    <a:pt x="1174334" y="203200"/>
                  </a:cubicBezTo>
                  <a:cubicBezTo>
                    <a:pt x="1174334" y="315424"/>
                    <a:pt x="1083358" y="406400"/>
                    <a:pt x="97113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8"/>
            <p:cNvSpPr txBox="1"/>
            <p:nvPr/>
          </p:nvSpPr>
          <p:spPr>
            <a:xfrm>
              <a:off x="0" y="0"/>
              <a:ext cx="1174334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9700" lIns="159700" spcFirstLastPara="1" rIns="159700" wrap="square" tIns="159700">
              <a:noAutofit/>
            </a:bodyPr>
            <a:lstStyle/>
            <a:p>
              <a:pPr indent="0" lvl="0" marL="0" marR="0" rtl="0" algn="r">
                <a:lnSpc>
                  <a:spcPct val="5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" name="Google Shape;401;p8"/>
          <p:cNvSpPr/>
          <p:nvPr/>
        </p:nvSpPr>
        <p:spPr>
          <a:xfrm>
            <a:off x="6090530" y="6272067"/>
            <a:ext cx="905207" cy="905203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2700" l="-70372" r="-1344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2" name="Google Shape;402;p8"/>
          <p:cNvGrpSpPr/>
          <p:nvPr/>
        </p:nvGrpSpPr>
        <p:grpSpPr>
          <a:xfrm>
            <a:off x="9292290" y="6214711"/>
            <a:ext cx="3008855" cy="1041270"/>
            <a:chOff x="0" y="0"/>
            <a:chExt cx="1174334" cy="406400"/>
          </a:xfrm>
        </p:grpSpPr>
        <p:sp>
          <p:nvSpPr>
            <p:cNvPr id="403" name="Google Shape;403;p8"/>
            <p:cNvSpPr/>
            <p:nvPr/>
          </p:nvSpPr>
          <p:spPr>
            <a:xfrm>
              <a:off x="0" y="0"/>
              <a:ext cx="1174334" cy="406400"/>
            </a:xfrm>
            <a:custGeom>
              <a:rect b="b" l="l" r="r" t="t"/>
              <a:pathLst>
                <a:path extrusionOk="0" h="406400" w="1174334">
                  <a:moveTo>
                    <a:pt x="971134" y="0"/>
                  </a:moveTo>
                  <a:cubicBezTo>
                    <a:pt x="1083358" y="0"/>
                    <a:pt x="1174334" y="90976"/>
                    <a:pt x="1174334" y="203200"/>
                  </a:cubicBezTo>
                  <a:cubicBezTo>
                    <a:pt x="1174334" y="315424"/>
                    <a:pt x="1083358" y="406400"/>
                    <a:pt x="97113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 txBox="1"/>
            <p:nvPr/>
          </p:nvSpPr>
          <p:spPr>
            <a:xfrm>
              <a:off x="0" y="0"/>
              <a:ext cx="1174334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9700" lIns="159700" spcFirstLastPara="1" rIns="159700" wrap="square" tIns="159700">
              <a:noAutofit/>
            </a:bodyPr>
            <a:lstStyle/>
            <a:p>
              <a:pPr indent="0" lvl="0" marL="0" marR="0" rtl="0" algn="r">
                <a:lnSpc>
                  <a:spcPct val="5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5" name="Google Shape;405;p8"/>
          <p:cNvSpPr/>
          <p:nvPr/>
        </p:nvSpPr>
        <p:spPr>
          <a:xfrm>
            <a:off x="9395760" y="6272067"/>
            <a:ext cx="905207" cy="905203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32685" l="-46329" r="-52817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6" name="Google Shape;406;p8"/>
          <p:cNvGrpSpPr/>
          <p:nvPr/>
        </p:nvGrpSpPr>
        <p:grpSpPr>
          <a:xfrm>
            <a:off x="12597727" y="6272067"/>
            <a:ext cx="3008855" cy="1041270"/>
            <a:chOff x="0" y="0"/>
            <a:chExt cx="1174334" cy="406400"/>
          </a:xfrm>
        </p:grpSpPr>
        <p:sp>
          <p:nvSpPr>
            <p:cNvPr id="407" name="Google Shape;407;p8"/>
            <p:cNvSpPr/>
            <p:nvPr/>
          </p:nvSpPr>
          <p:spPr>
            <a:xfrm>
              <a:off x="0" y="0"/>
              <a:ext cx="1174334" cy="406400"/>
            </a:xfrm>
            <a:custGeom>
              <a:rect b="b" l="l" r="r" t="t"/>
              <a:pathLst>
                <a:path extrusionOk="0" h="406400" w="1174334">
                  <a:moveTo>
                    <a:pt x="971134" y="0"/>
                  </a:moveTo>
                  <a:cubicBezTo>
                    <a:pt x="1083358" y="0"/>
                    <a:pt x="1174334" y="90976"/>
                    <a:pt x="1174334" y="203200"/>
                  </a:cubicBezTo>
                  <a:cubicBezTo>
                    <a:pt x="1174334" y="315424"/>
                    <a:pt x="1083358" y="406400"/>
                    <a:pt x="97113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 txBox="1"/>
            <p:nvPr/>
          </p:nvSpPr>
          <p:spPr>
            <a:xfrm>
              <a:off x="0" y="0"/>
              <a:ext cx="1174334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9700" lIns="159700" spcFirstLastPara="1" rIns="159700" wrap="square" tIns="159700">
              <a:noAutofit/>
            </a:bodyPr>
            <a:lstStyle/>
            <a:p>
              <a:pPr indent="0" lvl="0" marL="0" marR="0" rtl="0" algn="r">
                <a:lnSpc>
                  <a:spcPct val="5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9" name="Google Shape;409;p8"/>
          <p:cNvSpPr/>
          <p:nvPr/>
        </p:nvSpPr>
        <p:spPr>
          <a:xfrm>
            <a:off x="12701196" y="6350778"/>
            <a:ext cx="905207" cy="905203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51432" l="-14734" r="-3669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8"/>
          <p:cNvSpPr txBox="1"/>
          <p:nvPr/>
        </p:nvSpPr>
        <p:spPr>
          <a:xfrm>
            <a:off x="2587424" y="8428583"/>
            <a:ext cx="1314902" cy="477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3" u="none" cap="none" strike="noStrike">
                <a:solidFill>
                  <a:srgbClr val="02278D"/>
                </a:solidFill>
                <a:latin typeface="Arial"/>
                <a:ea typeface="Arial"/>
                <a:cs typeface="Arial"/>
                <a:sym typeface="Arial"/>
              </a:rPr>
              <a:t>John Doe</a:t>
            </a:r>
            <a:endParaRPr/>
          </a:p>
          <a:p>
            <a:pPr indent="0" lvl="0" marL="0" marR="0" rtl="0" algn="r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9" u="none" cap="none" strike="noStrike">
                <a:solidFill>
                  <a:srgbClr val="02278D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endParaRPr/>
          </a:p>
        </p:txBody>
      </p:sp>
      <p:grpSp>
        <p:nvGrpSpPr>
          <p:cNvPr id="411" name="Google Shape;411;p8"/>
          <p:cNvGrpSpPr/>
          <p:nvPr/>
        </p:nvGrpSpPr>
        <p:grpSpPr>
          <a:xfrm>
            <a:off x="1028700" y="8132193"/>
            <a:ext cx="3008855" cy="1041270"/>
            <a:chOff x="0" y="0"/>
            <a:chExt cx="1174334" cy="406400"/>
          </a:xfrm>
        </p:grpSpPr>
        <p:sp>
          <p:nvSpPr>
            <p:cNvPr id="412" name="Google Shape;412;p8"/>
            <p:cNvSpPr/>
            <p:nvPr/>
          </p:nvSpPr>
          <p:spPr>
            <a:xfrm>
              <a:off x="0" y="0"/>
              <a:ext cx="1174334" cy="406400"/>
            </a:xfrm>
            <a:custGeom>
              <a:rect b="b" l="l" r="r" t="t"/>
              <a:pathLst>
                <a:path extrusionOk="0" h="406400" w="1174334">
                  <a:moveTo>
                    <a:pt x="971134" y="0"/>
                  </a:moveTo>
                  <a:cubicBezTo>
                    <a:pt x="1083358" y="0"/>
                    <a:pt x="1174334" y="90976"/>
                    <a:pt x="1174334" y="203200"/>
                  </a:cubicBezTo>
                  <a:cubicBezTo>
                    <a:pt x="1174334" y="315424"/>
                    <a:pt x="1083358" y="406400"/>
                    <a:pt x="97113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 txBox="1"/>
            <p:nvPr/>
          </p:nvSpPr>
          <p:spPr>
            <a:xfrm>
              <a:off x="0" y="0"/>
              <a:ext cx="1174334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9700" lIns="159700" spcFirstLastPara="1" rIns="159700" wrap="square" tIns="159700">
              <a:noAutofit/>
            </a:bodyPr>
            <a:lstStyle/>
            <a:p>
              <a:pPr indent="0" lvl="0" marL="0" marR="0" rtl="0" algn="r">
                <a:lnSpc>
                  <a:spcPct val="5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4" name="Google Shape;414;p8"/>
          <p:cNvSpPr/>
          <p:nvPr/>
        </p:nvSpPr>
        <p:spPr>
          <a:xfrm>
            <a:off x="1104256" y="8223561"/>
            <a:ext cx="858538" cy="858535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5" name="Google Shape;415;p8"/>
          <p:cNvGrpSpPr/>
          <p:nvPr/>
        </p:nvGrpSpPr>
        <p:grpSpPr>
          <a:xfrm>
            <a:off x="4334136" y="8133397"/>
            <a:ext cx="3008855" cy="1041270"/>
            <a:chOff x="0" y="0"/>
            <a:chExt cx="1174334" cy="406400"/>
          </a:xfrm>
        </p:grpSpPr>
        <p:sp>
          <p:nvSpPr>
            <p:cNvPr id="416" name="Google Shape;416;p8"/>
            <p:cNvSpPr/>
            <p:nvPr/>
          </p:nvSpPr>
          <p:spPr>
            <a:xfrm>
              <a:off x="0" y="0"/>
              <a:ext cx="1174334" cy="406400"/>
            </a:xfrm>
            <a:custGeom>
              <a:rect b="b" l="l" r="r" t="t"/>
              <a:pathLst>
                <a:path extrusionOk="0" h="406400" w="1174334">
                  <a:moveTo>
                    <a:pt x="971134" y="0"/>
                  </a:moveTo>
                  <a:cubicBezTo>
                    <a:pt x="1083358" y="0"/>
                    <a:pt x="1174334" y="90976"/>
                    <a:pt x="1174334" y="203200"/>
                  </a:cubicBezTo>
                  <a:cubicBezTo>
                    <a:pt x="1174334" y="315424"/>
                    <a:pt x="1083358" y="406400"/>
                    <a:pt x="97113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 txBox="1"/>
            <p:nvPr/>
          </p:nvSpPr>
          <p:spPr>
            <a:xfrm>
              <a:off x="0" y="0"/>
              <a:ext cx="1174334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9700" lIns="159700" spcFirstLastPara="1" rIns="159700" wrap="square" tIns="159700">
              <a:noAutofit/>
            </a:bodyPr>
            <a:lstStyle/>
            <a:p>
              <a:pPr indent="0" lvl="0" marL="0" marR="0" rtl="0" algn="r">
                <a:lnSpc>
                  <a:spcPct val="5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8" name="Google Shape;418;p8"/>
          <p:cNvSpPr/>
          <p:nvPr/>
        </p:nvSpPr>
        <p:spPr>
          <a:xfrm>
            <a:off x="4433174" y="8229202"/>
            <a:ext cx="858538" cy="858535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25469" r="-2546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9" name="Google Shape;419;p8"/>
          <p:cNvGrpSpPr/>
          <p:nvPr/>
        </p:nvGrpSpPr>
        <p:grpSpPr>
          <a:xfrm>
            <a:off x="7639572" y="8132193"/>
            <a:ext cx="3008855" cy="1041270"/>
            <a:chOff x="0" y="0"/>
            <a:chExt cx="1174334" cy="406400"/>
          </a:xfrm>
        </p:grpSpPr>
        <p:sp>
          <p:nvSpPr>
            <p:cNvPr id="420" name="Google Shape;420;p8"/>
            <p:cNvSpPr/>
            <p:nvPr/>
          </p:nvSpPr>
          <p:spPr>
            <a:xfrm>
              <a:off x="0" y="0"/>
              <a:ext cx="1174334" cy="406400"/>
            </a:xfrm>
            <a:custGeom>
              <a:rect b="b" l="l" r="r" t="t"/>
              <a:pathLst>
                <a:path extrusionOk="0" h="406400" w="1174334">
                  <a:moveTo>
                    <a:pt x="971134" y="0"/>
                  </a:moveTo>
                  <a:cubicBezTo>
                    <a:pt x="1083358" y="0"/>
                    <a:pt x="1174334" y="90976"/>
                    <a:pt x="1174334" y="203200"/>
                  </a:cubicBezTo>
                  <a:cubicBezTo>
                    <a:pt x="1174334" y="315424"/>
                    <a:pt x="1083358" y="406400"/>
                    <a:pt x="97113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 txBox="1"/>
            <p:nvPr/>
          </p:nvSpPr>
          <p:spPr>
            <a:xfrm>
              <a:off x="0" y="0"/>
              <a:ext cx="1174334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9700" lIns="159700" spcFirstLastPara="1" rIns="159700" wrap="square" tIns="159700">
              <a:noAutofit/>
            </a:bodyPr>
            <a:lstStyle/>
            <a:p>
              <a:pPr indent="0" lvl="0" marL="0" marR="0" rtl="0" algn="r">
                <a:lnSpc>
                  <a:spcPct val="5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2" name="Google Shape;422;p8"/>
          <p:cNvSpPr/>
          <p:nvPr/>
        </p:nvSpPr>
        <p:spPr>
          <a:xfrm>
            <a:off x="7714892" y="8223561"/>
            <a:ext cx="858538" cy="858535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3" name="Google Shape;423;p8"/>
          <p:cNvGrpSpPr/>
          <p:nvPr/>
        </p:nvGrpSpPr>
        <p:grpSpPr>
          <a:xfrm>
            <a:off x="10943703" y="8132193"/>
            <a:ext cx="3008855" cy="1041270"/>
            <a:chOff x="0" y="0"/>
            <a:chExt cx="1174334" cy="406400"/>
          </a:xfrm>
        </p:grpSpPr>
        <p:sp>
          <p:nvSpPr>
            <p:cNvPr id="424" name="Google Shape;424;p8"/>
            <p:cNvSpPr/>
            <p:nvPr/>
          </p:nvSpPr>
          <p:spPr>
            <a:xfrm>
              <a:off x="0" y="0"/>
              <a:ext cx="1174334" cy="406400"/>
            </a:xfrm>
            <a:custGeom>
              <a:rect b="b" l="l" r="r" t="t"/>
              <a:pathLst>
                <a:path extrusionOk="0" h="406400" w="1174334">
                  <a:moveTo>
                    <a:pt x="971134" y="0"/>
                  </a:moveTo>
                  <a:cubicBezTo>
                    <a:pt x="1083358" y="0"/>
                    <a:pt x="1174334" y="90976"/>
                    <a:pt x="1174334" y="203200"/>
                  </a:cubicBezTo>
                  <a:cubicBezTo>
                    <a:pt x="1174334" y="315424"/>
                    <a:pt x="1083358" y="406400"/>
                    <a:pt x="97113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 txBox="1"/>
            <p:nvPr/>
          </p:nvSpPr>
          <p:spPr>
            <a:xfrm>
              <a:off x="0" y="0"/>
              <a:ext cx="1174334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9700" lIns="159700" spcFirstLastPara="1" rIns="159700" wrap="square" tIns="159700">
              <a:noAutofit/>
            </a:bodyPr>
            <a:lstStyle/>
            <a:p>
              <a:pPr indent="0" lvl="0" marL="0" marR="0" rtl="0" algn="r">
                <a:lnSpc>
                  <a:spcPct val="5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6" name="Google Shape;426;p8"/>
          <p:cNvSpPr/>
          <p:nvPr/>
        </p:nvSpPr>
        <p:spPr>
          <a:xfrm>
            <a:off x="11047172" y="8193996"/>
            <a:ext cx="858538" cy="858535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-1745" l="0" r="0" t="-1744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7" name="Google Shape;427;p8"/>
          <p:cNvGrpSpPr/>
          <p:nvPr/>
        </p:nvGrpSpPr>
        <p:grpSpPr>
          <a:xfrm>
            <a:off x="14250445" y="8132193"/>
            <a:ext cx="3008855" cy="1041270"/>
            <a:chOff x="0" y="0"/>
            <a:chExt cx="1174334" cy="406400"/>
          </a:xfrm>
        </p:grpSpPr>
        <p:sp>
          <p:nvSpPr>
            <p:cNvPr id="428" name="Google Shape;428;p8"/>
            <p:cNvSpPr/>
            <p:nvPr/>
          </p:nvSpPr>
          <p:spPr>
            <a:xfrm>
              <a:off x="0" y="0"/>
              <a:ext cx="1174334" cy="406400"/>
            </a:xfrm>
            <a:custGeom>
              <a:rect b="b" l="l" r="r" t="t"/>
              <a:pathLst>
                <a:path extrusionOk="0" h="406400" w="1174334">
                  <a:moveTo>
                    <a:pt x="971134" y="0"/>
                  </a:moveTo>
                  <a:cubicBezTo>
                    <a:pt x="1083358" y="0"/>
                    <a:pt x="1174334" y="90976"/>
                    <a:pt x="1174334" y="203200"/>
                  </a:cubicBezTo>
                  <a:cubicBezTo>
                    <a:pt x="1174334" y="315424"/>
                    <a:pt x="1083358" y="406400"/>
                    <a:pt x="97113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 txBox="1"/>
            <p:nvPr/>
          </p:nvSpPr>
          <p:spPr>
            <a:xfrm>
              <a:off x="0" y="0"/>
              <a:ext cx="1174334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9700" lIns="159700" spcFirstLastPara="1" rIns="159700" wrap="square" tIns="159700">
              <a:noAutofit/>
            </a:bodyPr>
            <a:lstStyle/>
            <a:p>
              <a:pPr indent="0" lvl="0" marL="0" marR="0" rtl="0" algn="r">
                <a:lnSpc>
                  <a:spcPct val="5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0" name="Google Shape;430;p8"/>
          <p:cNvSpPr/>
          <p:nvPr/>
        </p:nvSpPr>
        <p:spPr>
          <a:xfrm>
            <a:off x="14353914" y="8223561"/>
            <a:ext cx="858538" cy="858535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-88942" l="-15275" r="-18040" t="-11157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8"/>
          <p:cNvSpPr/>
          <p:nvPr/>
        </p:nvSpPr>
        <p:spPr>
          <a:xfrm>
            <a:off x="2766250" y="6272067"/>
            <a:ext cx="905207" cy="905203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-35793" l="-34673" r="-463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8"/>
          <p:cNvSpPr txBox="1"/>
          <p:nvPr/>
        </p:nvSpPr>
        <p:spPr>
          <a:xfrm>
            <a:off x="8764194" y="2835332"/>
            <a:ext cx="131490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5E17EB"/>
                </a:solidFill>
                <a:latin typeface="Montserrat"/>
                <a:ea typeface="Montserrat"/>
                <a:cs typeface="Montserrat"/>
                <a:sym typeface="Montserrat"/>
              </a:rPr>
              <a:t>Name Here</a:t>
            </a:r>
            <a:endParaRPr/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5E17EB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sp>
        <p:nvSpPr>
          <p:cNvPr id="433" name="Google Shape;433;p8"/>
          <p:cNvSpPr txBox="1"/>
          <p:nvPr/>
        </p:nvSpPr>
        <p:spPr>
          <a:xfrm>
            <a:off x="6603069" y="4641733"/>
            <a:ext cx="131490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5E17EB"/>
                </a:solidFill>
                <a:latin typeface="Montserrat"/>
                <a:ea typeface="Montserrat"/>
                <a:cs typeface="Montserrat"/>
                <a:sym typeface="Montserrat"/>
              </a:rPr>
              <a:t>Name Here</a:t>
            </a:r>
            <a:endParaRPr/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5E17EB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sp>
        <p:nvSpPr>
          <p:cNvPr id="434" name="Google Shape;434;p8"/>
          <p:cNvSpPr txBox="1"/>
          <p:nvPr/>
        </p:nvSpPr>
        <p:spPr>
          <a:xfrm>
            <a:off x="11103205" y="4697315"/>
            <a:ext cx="131490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5E17EB"/>
                </a:solidFill>
                <a:latin typeface="Montserrat"/>
                <a:ea typeface="Montserrat"/>
                <a:cs typeface="Montserrat"/>
                <a:sym typeface="Montserrat"/>
              </a:rPr>
              <a:t>Name Here</a:t>
            </a:r>
            <a:endParaRPr/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5E17EB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sp>
        <p:nvSpPr>
          <p:cNvPr id="435" name="Google Shape;435;p8"/>
          <p:cNvSpPr txBox="1"/>
          <p:nvPr/>
        </p:nvSpPr>
        <p:spPr>
          <a:xfrm>
            <a:off x="10712436" y="6472205"/>
            <a:ext cx="131490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5E17EB"/>
                </a:solidFill>
                <a:latin typeface="Montserrat"/>
                <a:ea typeface="Montserrat"/>
                <a:cs typeface="Montserrat"/>
                <a:sym typeface="Montserrat"/>
              </a:rPr>
              <a:t>Name Here</a:t>
            </a:r>
            <a:endParaRPr/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5E17EB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sp>
        <p:nvSpPr>
          <p:cNvPr id="436" name="Google Shape;436;p8"/>
          <p:cNvSpPr txBox="1"/>
          <p:nvPr/>
        </p:nvSpPr>
        <p:spPr>
          <a:xfrm>
            <a:off x="14017873" y="6530765"/>
            <a:ext cx="131490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5E17EB"/>
                </a:solidFill>
                <a:latin typeface="Montserrat"/>
                <a:ea typeface="Montserrat"/>
                <a:cs typeface="Montserrat"/>
                <a:sym typeface="Montserrat"/>
              </a:rPr>
              <a:t>Name Here</a:t>
            </a:r>
            <a:endParaRPr/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5E17EB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sp>
        <p:nvSpPr>
          <p:cNvPr id="437" name="Google Shape;437;p8"/>
          <p:cNvSpPr txBox="1"/>
          <p:nvPr/>
        </p:nvSpPr>
        <p:spPr>
          <a:xfrm>
            <a:off x="7395993" y="6472205"/>
            <a:ext cx="131490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5E17EB"/>
                </a:solidFill>
                <a:latin typeface="Montserrat"/>
                <a:ea typeface="Montserrat"/>
                <a:cs typeface="Montserrat"/>
                <a:sym typeface="Montserrat"/>
              </a:rPr>
              <a:t>Name Here</a:t>
            </a:r>
            <a:endParaRPr/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5E17EB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sp>
        <p:nvSpPr>
          <p:cNvPr id="438" name="Google Shape;438;p8"/>
          <p:cNvSpPr txBox="1"/>
          <p:nvPr/>
        </p:nvSpPr>
        <p:spPr>
          <a:xfrm>
            <a:off x="4100082" y="6472205"/>
            <a:ext cx="131490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5E17EB"/>
                </a:solidFill>
                <a:latin typeface="Montserrat"/>
                <a:ea typeface="Montserrat"/>
                <a:cs typeface="Montserrat"/>
                <a:sym typeface="Montserrat"/>
              </a:rPr>
              <a:t>Name Here</a:t>
            </a:r>
            <a:endParaRPr/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5E17EB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sp>
        <p:nvSpPr>
          <p:cNvPr id="439" name="Google Shape;439;p8"/>
          <p:cNvSpPr txBox="1"/>
          <p:nvPr/>
        </p:nvSpPr>
        <p:spPr>
          <a:xfrm>
            <a:off x="9003773" y="8390891"/>
            <a:ext cx="131490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5E17EB"/>
                </a:solidFill>
                <a:latin typeface="Montserrat"/>
                <a:ea typeface="Montserrat"/>
                <a:cs typeface="Montserrat"/>
                <a:sym typeface="Montserrat"/>
              </a:rPr>
              <a:t>Name Here</a:t>
            </a:r>
            <a:endParaRPr/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5E17EB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sp>
        <p:nvSpPr>
          <p:cNvPr id="440" name="Google Shape;440;p8"/>
          <p:cNvSpPr txBox="1"/>
          <p:nvPr/>
        </p:nvSpPr>
        <p:spPr>
          <a:xfrm>
            <a:off x="5687330" y="8390891"/>
            <a:ext cx="131490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5E17EB"/>
                </a:solidFill>
                <a:latin typeface="Montserrat"/>
                <a:ea typeface="Montserrat"/>
                <a:cs typeface="Montserrat"/>
                <a:sym typeface="Montserrat"/>
              </a:rPr>
              <a:t>Name Here</a:t>
            </a:r>
            <a:endParaRPr/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5E17EB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sp>
        <p:nvSpPr>
          <p:cNvPr id="441" name="Google Shape;441;p8"/>
          <p:cNvSpPr txBox="1"/>
          <p:nvPr/>
        </p:nvSpPr>
        <p:spPr>
          <a:xfrm>
            <a:off x="2391419" y="8390891"/>
            <a:ext cx="131490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5E17EB"/>
                </a:solidFill>
                <a:latin typeface="Montserrat"/>
                <a:ea typeface="Montserrat"/>
                <a:cs typeface="Montserrat"/>
                <a:sym typeface="Montserrat"/>
              </a:rPr>
              <a:t>Name Here</a:t>
            </a:r>
            <a:endParaRPr/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5E17EB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sp>
        <p:nvSpPr>
          <p:cNvPr id="442" name="Google Shape;442;p8"/>
          <p:cNvSpPr txBox="1"/>
          <p:nvPr/>
        </p:nvSpPr>
        <p:spPr>
          <a:xfrm>
            <a:off x="12307904" y="8389073"/>
            <a:ext cx="131490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5E17EB"/>
                </a:solidFill>
                <a:latin typeface="Montserrat"/>
                <a:ea typeface="Montserrat"/>
                <a:cs typeface="Montserrat"/>
                <a:sym typeface="Montserrat"/>
              </a:rPr>
              <a:t>Name Here</a:t>
            </a:r>
            <a:endParaRPr/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5E17EB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sp>
        <p:nvSpPr>
          <p:cNvPr id="443" name="Google Shape;443;p8"/>
          <p:cNvSpPr txBox="1"/>
          <p:nvPr/>
        </p:nvSpPr>
        <p:spPr>
          <a:xfrm>
            <a:off x="15612871" y="8390891"/>
            <a:ext cx="131490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5E17EB"/>
                </a:solidFill>
                <a:latin typeface="Montserrat"/>
                <a:ea typeface="Montserrat"/>
                <a:cs typeface="Montserrat"/>
                <a:sym typeface="Montserrat"/>
              </a:rPr>
              <a:t>Name Here</a:t>
            </a:r>
            <a:endParaRPr/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5E17EB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/>
          </a:p>
        </p:txBody>
      </p:sp>
      <p:sp>
        <p:nvSpPr>
          <p:cNvPr id="444" name="Google Shape;444;p8"/>
          <p:cNvSpPr txBox="1"/>
          <p:nvPr/>
        </p:nvSpPr>
        <p:spPr>
          <a:xfrm>
            <a:off x="1028700" y="897059"/>
            <a:ext cx="162306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ORG SMARTART INFOGRAPHICS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E9FE6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9" name="Google Shape;449;p9"/>
          <p:cNvCxnSpPr/>
          <p:nvPr/>
        </p:nvCxnSpPr>
        <p:spPr>
          <a:xfrm flipH="1">
            <a:off x="2766137" y="5214842"/>
            <a:ext cx="2860" cy="502539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0" name="Google Shape;450;p9"/>
          <p:cNvCxnSpPr/>
          <p:nvPr/>
        </p:nvCxnSpPr>
        <p:spPr>
          <a:xfrm flipH="1">
            <a:off x="11208609" y="5204705"/>
            <a:ext cx="2860" cy="502539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1" name="Google Shape;451;p9"/>
          <p:cNvCxnSpPr/>
          <p:nvPr/>
        </p:nvCxnSpPr>
        <p:spPr>
          <a:xfrm flipH="1">
            <a:off x="7117696" y="5224979"/>
            <a:ext cx="2860" cy="502539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2" name="Google Shape;452;p9"/>
          <p:cNvCxnSpPr/>
          <p:nvPr/>
        </p:nvCxnSpPr>
        <p:spPr>
          <a:xfrm>
            <a:off x="15560168" y="5214842"/>
            <a:ext cx="0" cy="492402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53" name="Google Shape;453;p9"/>
          <p:cNvGrpSpPr/>
          <p:nvPr/>
        </p:nvGrpSpPr>
        <p:grpSpPr>
          <a:xfrm>
            <a:off x="3027252" y="4019667"/>
            <a:ext cx="3815033" cy="771182"/>
            <a:chOff x="0" y="-9525"/>
            <a:chExt cx="1945436" cy="393256"/>
          </a:xfrm>
        </p:grpSpPr>
        <p:sp>
          <p:nvSpPr>
            <p:cNvPr id="454" name="Google Shape;454;p9"/>
            <p:cNvSpPr/>
            <p:nvPr/>
          </p:nvSpPr>
          <p:spPr>
            <a:xfrm>
              <a:off x="0" y="0"/>
              <a:ext cx="1945436" cy="383731"/>
            </a:xfrm>
            <a:custGeom>
              <a:rect b="b" l="l" r="r" t="t"/>
              <a:pathLst>
                <a:path extrusionOk="0" h="383731" w="1945436">
                  <a:moveTo>
                    <a:pt x="42616" y="0"/>
                  </a:moveTo>
                  <a:lnTo>
                    <a:pt x="1902820" y="0"/>
                  </a:lnTo>
                  <a:cubicBezTo>
                    <a:pt x="1914122" y="0"/>
                    <a:pt x="1924962" y="4490"/>
                    <a:pt x="1932954" y="12482"/>
                  </a:cubicBezTo>
                  <a:cubicBezTo>
                    <a:pt x="1940946" y="20474"/>
                    <a:pt x="1945436" y="31313"/>
                    <a:pt x="1945436" y="42616"/>
                  </a:cubicBezTo>
                  <a:lnTo>
                    <a:pt x="1945436" y="341115"/>
                  </a:lnTo>
                  <a:cubicBezTo>
                    <a:pt x="1945436" y="364651"/>
                    <a:pt x="1926356" y="383731"/>
                    <a:pt x="1902820" y="383731"/>
                  </a:cubicBezTo>
                  <a:lnTo>
                    <a:pt x="42616" y="383731"/>
                  </a:lnTo>
                  <a:cubicBezTo>
                    <a:pt x="19080" y="383731"/>
                    <a:pt x="0" y="364651"/>
                    <a:pt x="0" y="341115"/>
                  </a:cubicBezTo>
                  <a:lnTo>
                    <a:pt x="0" y="42616"/>
                  </a:lnTo>
                  <a:cubicBezTo>
                    <a:pt x="0" y="19080"/>
                    <a:pt x="19080" y="0"/>
                    <a:pt x="42616" y="0"/>
                  </a:cubicBezTo>
                  <a:close/>
                </a:path>
              </a:pathLst>
            </a:custGeom>
            <a:solidFill>
              <a:srgbClr val="5F6F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9"/>
            <p:cNvSpPr txBox="1"/>
            <p:nvPr/>
          </p:nvSpPr>
          <p:spPr>
            <a:xfrm>
              <a:off x="0" y="-9525"/>
              <a:ext cx="1945436" cy="393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Manager 1</a:t>
              </a:r>
              <a:endParaRPr/>
            </a:p>
          </p:txBody>
        </p:sp>
      </p:grpSp>
      <p:grpSp>
        <p:nvGrpSpPr>
          <p:cNvPr id="456" name="Google Shape;456;p9"/>
          <p:cNvGrpSpPr/>
          <p:nvPr/>
        </p:nvGrpSpPr>
        <p:grpSpPr>
          <a:xfrm>
            <a:off x="11484021" y="4019667"/>
            <a:ext cx="3815033" cy="771182"/>
            <a:chOff x="0" y="-9525"/>
            <a:chExt cx="1945436" cy="393256"/>
          </a:xfrm>
        </p:grpSpPr>
        <p:sp>
          <p:nvSpPr>
            <p:cNvPr id="457" name="Google Shape;457;p9"/>
            <p:cNvSpPr/>
            <p:nvPr/>
          </p:nvSpPr>
          <p:spPr>
            <a:xfrm>
              <a:off x="0" y="0"/>
              <a:ext cx="1945436" cy="383731"/>
            </a:xfrm>
            <a:custGeom>
              <a:rect b="b" l="l" r="r" t="t"/>
              <a:pathLst>
                <a:path extrusionOk="0" h="383731" w="1945436">
                  <a:moveTo>
                    <a:pt x="42616" y="0"/>
                  </a:moveTo>
                  <a:lnTo>
                    <a:pt x="1902820" y="0"/>
                  </a:lnTo>
                  <a:cubicBezTo>
                    <a:pt x="1914122" y="0"/>
                    <a:pt x="1924962" y="4490"/>
                    <a:pt x="1932954" y="12482"/>
                  </a:cubicBezTo>
                  <a:cubicBezTo>
                    <a:pt x="1940946" y="20474"/>
                    <a:pt x="1945436" y="31313"/>
                    <a:pt x="1945436" y="42616"/>
                  </a:cubicBezTo>
                  <a:lnTo>
                    <a:pt x="1945436" y="341115"/>
                  </a:lnTo>
                  <a:cubicBezTo>
                    <a:pt x="1945436" y="364651"/>
                    <a:pt x="1926356" y="383731"/>
                    <a:pt x="1902820" y="383731"/>
                  </a:cubicBezTo>
                  <a:lnTo>
                    <a:pt x="42616" y="383731"/>
                  </a:lnTo>
                  <a:cubicBezTo>
                    <a:pt x="19080" y="383731"/>
                    <a:pt x="0" y="364651"/>
                    <a:pt x="0" y="341115"/>
                  </a:cubicBezTo>
                  <a:lnTo>
                    <a:pt x="0" y="42616"/>
                  </a:lnTo>
                  <a:cubicBezTo>
                    <a:pt x="0" y="19080"/>
                    <a:pt x="19080" y="0"/>
                    <a:pt x="42616" y="0"/>
                  </a:cubicBezTo>
                  <a:close/>
                </a:path>
              </a:pathLst>
            </a:custGeom>
            <a:solidFill>
              <a:srgbClr val="5F6F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9"/>
            <p:cNvSpPr txBox="1"/>
            <p:nvPr/>
          </p:nvSpPr>
          <p:spPr>
            <a:xfrm>
              <a:off x="0" y="-9525"/>
              <a:ext cx="1945436" cy="393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Manager 2</a:t>
              </a:r>
              <a:endParaRPr/>
            </a:p>
          </p:txBody>
        </p:sp>
      </p:grpSp>
      <p:cxnSp>
        <p:nvCxnSpPr>
          <p:cNvPr id="459" name="Google Shape;459;p9"/>
          <p:cNvCxnSpPr/>
          <p:nvPr/>
        </p:nvCxnSpPr>
        <p:spPr>
          <a:xfrm>
            <a:off x="9171338" y="3824701"/>
            <a:ext cx="0" cy="589896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0" name="Google Shape;460;p9"/>
          <p:cNvCxnSpPr/>
          <p:nvPr/>
        </p:nvCxnSpPr>
        <p:spPr>
          <a:xfrm>
            <a:off x="6842284" y="4414597"/>
            <a:ext cx="4641737" cy="0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1" name="Google Shape;461;p9"/>
          <p:cNvCxnSpPr/>
          <p:nvPr/>
        </p:nvCxnSpPr>
        <p:spPr>
          <a:xfrm>
            <a:off x="4934768" y="4790849"/>
            <a:ext cx="57" cy="429012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2" name="Google Shape;462;p9"/>
          <p:cNvCxnSpPr/>
          <p:nvPr/>
        </p:nvCxnSpPr>
        <p:spPr>
          <a:xfrm>
            <a:off x="13391537" y="4790849"/>
            <a:ext cx="54" cy="418875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3" name="Google Shape;463;p9"/>
          <p:cNvCxnSpPr/>
          <p:nvPr/>
        </p:nvCxnSpPr>
        <p:spPr>
          <a:xfrm>
            <a:off x="2767567" y="5214801"/>
            <a:ext cx="4363109" cy="10121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4" name="Google Shape;464;p9"/>
          <p:cNvCxnSpPr/>
          <p:nvPr/>
        </p:nvCxnSpPr>
        <p:spPr>
          <a:xfrm>
            <a:off x="11210039" y="5204664"/>
            <a:ext cx="4363109" cy="10121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65" name="Google Shape;465;p9"/>
          <p:cNvGrpSpPr/>
          <p:nvPr/>
        </p:nvGrpSpPr>
        <p:grpSpPr>
          <a:xfrm>
            <a:off x="7415284" y="2690389"/>
            <a:ext cx="3512109" cy="1134313"/>
            <a:chOff x="0" y="0"/>
            <a:chExt cx="1080410" cy="348942"/>
          </a:xfrm>
        </p:grpSpPr>
        <p:sp>
          <p:nvSpPr>
            <p:cNvPr id="466" name="Google Shape;466;p9"/>
            <p:cNvSpPr/>
            <p:nvPr/>
          </p:nvSpPr>
          <p:spPr>
            <a:xfrm>
              <a:off x="0" y="0"/>
              <a:ext cx="1080410" cy="348942"/>
            </a:xfrm>
            <a:custGeom>
              <a:rect b="b" l="l" r="r" t="t"/>
              <a:pathLst>
                <a:path extrusionOk="0" h="348942" w="1080410">
                  <a:moveTo>
                    <a:pt x="540205" y="0"/>
                  </a:moveTo>
                  <a:cubicBezTo>
                    <a:pt x="241858" y="0"/>
                    <a:pt x="0" y="78113"/>
                    <a:pt x="0" y="174471"/>
                  </a:cubicBezTo>
                  <a:cubicBezTo>
                    <a:pt x="0" y="270829"/>
                    <a:pt x="241858" y="348942"/>
                    <a:pt x="540205" y="348942"/>
                  </a:cubicBezTo>
                  <a:cubicBezTo>
                    <a:pt x="838552" y="348942"/>
                    <a:pt x="1080410" y="270829"/>
                    <a:pt x="1080410" y="174471"/>
                  </a:cubicBezTo>
                  <a:cubicBezTo>
                    <a:pt x="1080410" y="78113"/>
                    <a:pt x="838552" y="0"/>
                    <a:pt x="540205" y="0"/>
                  </a:cubicBezTo>
                  <a:lnTo>
                    <a:pt x="5402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9"/>
            <p:cNvSpPr txBox="1"/>
            <p:nvPr/>
          </p:nvSpPr>
          <p:spPr>
            <a:xfrm>
              <a:off x="101288" y="23188"/>
              <a:ext cx="877833" cy="293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653E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Lead Role</a:t>
              </a:r>
              <a:endParaRPr/>
            </a:p>
          </p:txBody>
        </p:sp>
      </p:grpSp>
      <p:grpSp>
        <p:nvGrpSpPr>
          <p:cNvPr id="468" name="Google Shape;468;p9"/>
          <p:cNvGrpSpPr/>
          <p:nvPr/>
        </p:nvGrpSpPr>
        <p:grpSpPr>
          <a:xfrm>
            <a:off x="1075191" y="5704620"/>
            <a:ext cx="3381893" cy="1019174"/>
            <a:chOff x="0" y="-9525"/>
            <a:chExt cx="2524279" cy="760722"/>
          </a:xfrm>
        </p:grpSpPr>
        <p:sp>
          <p:nvSpPr>
            <p:cNvPr id="469" name="Google Shape;469;p9"/>
            <p:cNvSpPr/>
            <p:nvPr/>
          </p:nvSpPr>
          <p:spPr>
            <a:xfrm>
              <a:off x="0" y="0"/>
              <a:ext cx="2524279" cy="751197"/>
            </a:xfrm>
            <a:custGeom>
              <a:rect b="b" l="l" r="r" t="t"/>
              <a:pathLst>
                <a:path extrusionOk="0" h="751197" w="2524279">
                  <a:moveTo>
                    <a:pt x="0" y="0"/>
                  </a:moveTo>
                  <a:lnTo>
                    <a:pt x="2524279" y="0"/>
                  </a:lnTo>
                  <a:lnTo>
                    <a:pt x="2524279" y="751197"/>
                  </a:lnTo>
                  <a:lnTo>
                    <a:pt x="0" y="751197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470" name="Google Shape;470;p9"/>
            <p:cNvSpPr txBox="1"/>
            <p:nvPr/>
          </p:nvSpPr>
          <p:spPr>
            <a:xfrm>
              <a:off x="0" y="-9525"/>
              <a:ext cx="2524279" cy="7607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653E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Team Member</a:t>
              </a:r>
              <a:endParaRPr/>
            </a:p>
          </p:txBody>
        </p:sp>
      </p:grpSp>
      <p:grpSp>
        <p:nvGrpSpPr>
          <p:cNvPr id="471" name="Google Shape;471;p9"/>
          <p:cNvGrpSpPr/>
          <p:nvPr/>
        </p:nvGrpSpPr>
        <p:grpSpPr>
          <a:xfrm>
            <a:off x="9517663" y="5694483"/>
            <a:ext cx="3381893" cy="1029311"/>
            <a:chOff x="0" y="-9525"/>
            <a:chExt cx="2524279" cy="768288"/>
          </a:xfrm>
        </p:grpSpPr>
        <p:sp>
          <p:nvSpPr>
            <p:cNvPr id="472" name="Google Shape;472;p9"/>
            <p:cNvSpPr/>
            <p:nvPr/>
          </p:nvSpPr>
          <p:spPr>
            <a:xfrm>
              <a:off x="0" y="0"/>
              <a:ext cx="2524279" cy="758763"/>
            </a:xfrm>
            <a:custGeom>
              <a:rect b="b" l="l" r="r" t="t"/>
              <a:pathLst>
                <a:path extrusionOk="0" h="758763" w="2524279">
                  <a:moveTo>
                    <a:pt x="0" y="0"/>
                  </a:moveTo>
                  <a:lnTo>
                    <a:pt x="2524279" y="0"/>
                  </a:lnTo>
                  <a:lnTo>
                    <a:pt x="2524279" y="758763"/>
                  </a:lnTo>
                  <a:lnTo>
                    <a:pt x="0" y="758763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473" name="Google Shape;473;p9"/>
            <p:cNvSpPr txBox="1"/>
            <p:nvPr/>
          </p:nvSpPr>
          <p:spPr>
            <a:xfrm>
              <a:off x="0" y="-9525"/>
              <a:ext cx="2524279" cy="768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653E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Team Member</a:t>
              </a:r>
              <a:endParaRPr/>
            </a:p>
          </p:txBody>
        </p:sp>
      </p:grpSp>
      <p:grpSp>
        <p:nvGrpSpPr>
          <p:cNvPr id="474" name="Google Shape;474;p9"/>
          <p:cNvGrpSpPr/>
          <p:nvPr/>
        </p:nvGrpSpPr>
        <p:grpSpPr>
          <a:xfrm>
            <a:off x="5426749" y="5714757"/>
            <a:ext cx="3381893" cy="1009037"/>
            <a:chOff x="0" y="-9525"/>
            <a:chExt cx="2524279" cy="753155"/>
          </a:xfrm>
        </p:grpSpPr>
        <p:sp>
          <p:nvSpPr>
            <p:cNvPr id="475" name="Google Shape;475;p9"/>
            <p:cNvSpPr/>
            <p:nvPr/>
          </p:nvSpPr>
          <p:spPr>
            <a:xfrm>
              <a:off x="0" y="0"/>
              <a:ext cx="2524279" cy="743630"/>
            </a:xfrm>
            <a:custGeom>
              <a:rect b="b" l="l" r="r" t="t"/>
              <a:pathLst>
                <a:path extrusionOk="0" h="743630" w="2524279">
                  <a:moveTo>
                    <a:pt x="0" y="0"/>
                  </a:moveTo>
                  <a:lnTo>
                    <a:pt x="2524279" y="0"/>
                  </a:lnTo>
                  <a:lnTo>
                    <a:pt x="2524279" y="743630"/>
                  </a:lnTo>
                  <a:lnTo>
                    <a:pt x="0" y="74363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476" name="Google Shape;476;p9"/>
            <p:cNvSpPr txBox="1"/>
            <p:nvPr/>
          </p:nvSpPr>
          <p:spPr>
            <a:xfrm>
              <a:off x="0" y="-9525"/>
              <a:ext cx="2524279" cy="753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653E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Team Member</a:t>
              </a:r>
              <a:endParaRPr/>
            </a:p>
          </p:txBody>
        </p:sp>
      </p:grpSp>
      <p:grpSp>
        <p:nvGrpSpPr>
          <p:cNvPr id="477" name="Google Shape;477;p9"/>
          <p:cNvGrpSpPr/>
          <p:nvPr/>
        </p:nvGrpSpPr>
        <p:grpSpPr>
          <a:xfrm>
            <a:off x="13869221" y="5694483"/>
            <a:ext cx="3381893" cy="1019174"/>
            <a:chOff x="0" y="-9525"/>
            <a:chExt cx="2524279" cy="760722"/>
          </a:xfrm>
        </p:grpSpPr>
        <p:sp>
          <p:nvSpPr>
            <p:cNvPr id="478" name="Google Shape;478;p9"/>
            <p:cNvSpPr/>
            <p:nvPr/>
          </p:nvSpPr>
          <p:spPr>
            <a:xfrm>
              <a:off x="0" y="0"/>
              <a:ext cx="2524279" cy="751197"/>
            </a:xfrm>
            <a:custGeom>
              <a:rect b="b" l="l" r="r" t="t"/>
              <a:pathLst>
                <a:path extrusionOk="0" h="751197" w="2524279">
                  <a:moveTo>
                    <a:pt x="0" y="0"/>
                  </a:moveTo>
                  <a:lnTo>
                    <a:pt x="2524279" y="0"/>
                  </a:lnTo>
                  <a:lnTo>
                    <a:pt x="2524279" y="751197"/>
                  </a:lnTo>
                  <a:lnTo>
                    <a:pt x="0" y="751197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479" name="Google Shape;479;p9"/>
            <p:cNvSpPr txBox="1"/>
            <p:nvPr/>
          </p:nvSpPr>
          <p:spPr>
            <a:xfrm>
              <a:off x="0" y="-9525"/>
              <a:ext cx="2524279" cy="7607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653E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Team Member</a:t>
              </a:r>
              <a:endParaRPr/>
            </a:p>
          </p:txBody>
        </p:sp>
      </p:grpSp>
      <p:grpSp>
        <p:nvGrpSpPr>
          <p:cNvPr id="480" name="Google Shape;480;p9"/>
          <p:cNvGrpSpPr/>
          <p:nvPr/>
        </p:nvGrpSpPr>
        <p:grpSpPr>
          <a:xfrm>
            <a:off x="1083376" y="6933995"/>
            <a:ext cx="3381893" cy="1019174"/>
            <a:chOff x="0" y="-9525"/>
            <a:chExt cx="2524279" cy="760722"/>
          </a:xfrm>
        </p:grpSpPr>
        <p:sp>
          <p:nvSpPr>
            <p:cNvPr id="481" name="Google Shape;481;p9"/>
            <p:cNvSpPr/>
            <p:nvPr/>
          </p:nvSpPr>
          <p:spPr>
            <a:xfrm>
              <a:off x="0" y="0"/>
              <a:ext cx="2524279" cy="751197"/>
            </a:xfrm>
            <a:custGeom>
              <a:rect b="b" l="l" r="r" t="t"/>
              <a:pathLst>
                <a:path extrusionOk="0" h="751197" w="2524279">
                  <a:moveTo>
                    <a:pt x="0" y="0"/>
                  </a:moveTo>
                  <a:lnTo>
                    <a:pt x="2524279" y="0"/>
                  </a:lnTo>
                  <a:lnTo>
                    <a:pt x="2524279" y="751197"/>
                  </a:lnTo>
                  <a:lnTo>
                    <a:pt x="0" y="751197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482" name="Google Shape;482;p9"/>
            <p:cNvSpPr txBox="1"/>
            <p:nvPr/>
          </p:nvSpPr>
          <p:spPr>
            <a:xfrm>
              <a:off x="0" y="-9525"/>
              <a:ext cx="2524279" cy="7607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653E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Team Member</a:t>
              </a: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>
            <a:off x="9525848" y="6923858"/>
            <a:ext cx="3381893" cy="1029311"/>
            <a:chOff x="0" y="-9525"/>
            <a:chExt cx="2524279" cy="768288"/>
          </a:xfrm>
        </p:grpSpPr>
        <p:sp>
          <p:nvSpPr>
            <p:cNvPr id="484" name="Google Shape;484;p9"/>
            <p:cNvSpPr/>
            <p:nvPr/>
          </p:nvSpPr>
          <p:spPr>
            <a:xfrm>
              <a:off x="0" y="0"/>
              <a:ext cx="2524279" cy="758763"/>
            </a:xfrm>
            <a:custGeom>
              <a:rect b="b" l="l" r="r" t="t"/>
              <a:pathLst>
                <a:path extrusionOk="0" h="758763" w="2524279">
                  <a:moveTo>
                    <a:pt x="0" y="0"/>
                  </a:moveTo>
                  <a:lnTo>
                    <a:pt x="2524279" y="0"/>
                  </a:lnTo>
                  <a:lnTo>
                    <a:pt x="2524279" y="758763"/>
                  </a:lnTo>
                  <a:lnTo>
                    <a:pt x="0" y="758763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485" name="Google Shape;485;p9"/>
            <p:cNvSpPr txBox="1"/>
            <p:nvPr/>
          </p:nvSpPr>
          <p:spPr>
            <a:xfrm>
              <a:off x="0" y="-9525"/>
              <a:ext cx="2524279" cy="768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653E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Team Member</a:t>
              </a:r>
              <a:endParaRPr/>
            </a:p>
          </p:txBody>
        </p:sp>
      </p:grpSp>
      <p:grpSp>
        <p:nvGrpSpPr>
          <p:cNvPr id="486" name="Google Shape;486;p9"/>
          <p:cNvGrpSpPr/>
          <p:nvPr/>
        </p:nvGrpSpPr>
        <p:grpSpPr>
          <a:xfrm>
            <a:off x="5434935" y="6944132"/>
            <a:ext cx="3381893" cy="1009037"/>
            <a:chOff x="0" y="-9525"/>
            <a:chExt cx="2524279" cy="753155"/>
          </a:xfrm>
        </p:grpSpPr>
        <p:sp>
          <p:nvSpPr>
            <p:cNvPr id="487" name="Google Shape;487;p9"/>
            <p:cNvSpPr/>
            <p:nvPr/>
          </p:nvSpPr>
          <p:spPr>
            <a:xfrm>
              <a:off x="0" y="0"/>
              <a:ext cx="2524279" cy="743630"/>
            </a:xfrm>
            <a:custGeom>
              <a:rect b="b" l="l" r="r" t="t"/>
              <a:pathLst>
                <a:path extrusionOk="0" h="743630" w="2524279">
                  <a:moveTo>
                    <a:pt x="0" y="0"/>
                  </a:moveTo>
                  <a:lnTo>
                    <a:pt x="2524279" y="0"/>
                  </a:lnTo>
                  <a:lnTo>
                    <a:pt x="2524279" y="743630"/>
                  </a:lnTo>
                  <a:lnTo>
                    <a:pt x="0" y="74363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488" name="Google Shape;488;p9"/>
            <p:cNvSpPr txBox="1"/>
            <p:nvPr/>
          </p:nvSpPr>
          <p:spPr>
            <a:xfrm>
              <a:off x="0" y="-9525"/>
              <a:ext cx="2524279" cy="753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653E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Team Member</a:t>
              </a:r>
              <a:endParaRPr/>
            </a:p>
          </p:txBody>
        </p:sp>
      </p:grpSp>
      <p:grpSp>
        <p:nvGrpSpPr>
          <p:cNvPr id="489" name="Google Shape;489;p9"/>
          <p:cNvGrpSpPr/>
          <p:nvPr/>
        </p:nvGrpSpPr>
        <p:grpSpPr>
          <a:xfrm>
            <a:off x="13877407" y="6933995"/>
            <a:ext cx="3381893" cy="1019174"/>
            <a:chOff x="0" y="-9525"/>
            <a:chExt cx="2524279" cy="760722"/>
          </a:xfrm>
        </p:grpSpPr>
        <p:sp>
          <p:nvSpPr>
            <p:cNvPr id="490" name="Google Shape;490;p9"/>
            <p:cNvSpPr/>
            <p:nvPr/>
          </p:nvSpPr>
          <p:spPr>
            <a:xfrm>
              <a:off x="0" y="0"/>
              <a:ext cx="2524279" cy="751197"/>
            </a:xfrm>
            <a:custGeom>
              <a:rect b="b" l="l" r="r" t="t"/>
              <a:pathLst>
                <a:path extrusionOk="0" h="751197" w="2524279">
                  <a:moveTo>
                    <a:pt x="0" y="0"/>
                  </a:moveTo>
                  <a:lnTo>
                    <a:pt x="2524279" y="0"/>
                  </a:lnTo>
                  <a:lnTo>
                    <a:pt x="2524279" y="751197"/>
                  </a:lnTo>
                  <a:lnTo>
                    <a:pt x="0" y="751197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491" name="Google Shape;491;p9"/>
            <p:cNvSpPr txBox="1"/>
            <p:nvPr/>
          </p:nvSpPr>
          <p:spPr>
            <a:xfrm>
              <a:off x="0" y="-9525"/>
              <a:ext cx="2524279" cy="7607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653E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Team Member</a:t>
              </a:r>
              <a:endParaRPr/>
            </a:p>
          </p:txBody>
        </p:sp>
      </p:grpSp>
      <p:grpSp>
        <p:nvGrpSpPr>
          <p:cNvPr id="492" name="Google Shape;492;p9"/>
          <p:cNvGrpSpPr/>
          <p:nvPr/>
        </p:nvGrpSpPr>
        <p:grpSpPr>
          <a:xfrm>
            <a:off x="1083376" y="8163369"/>
            <a:ext cx="3381893" cy="1019174"/>
            <a:chOff x="0" y="-9525"/>
            <a:chExt cx="2524279" cy="760722"/>
          </a:xfrm>
        </p:grpSpPr>
        <p:sp>
          <p:nvSpPr>
            <p:cNvPr id="493" name="Google Shape;493;p9"/>
            <p:cNvSpPr/>
            <p:nvPr/>
          </p:nvSpPr>
          <p:spPr>
            <a:xfrm>
              <a:off x="0" y="0"/>
              <a:ext cx="2524279" cy="751197"/>
            </a:xfrm>
            <a:custGeom>
              <a:rect b="b" l="l" r="r" t="t"/>
              <a:pathLst>
                <a:path extrusionOk="0" h="751197" w="2524279">
                  <a:moveTo>
                    <a:pt x="0" y="0"/>
                  </a:moveTo>
                  <a:lnTo>
                    <a:pt x="2524279" y="0"/>
                  </a:lnTo>
                  <a:lnTo>
                    <a:pt x="2524279" y="751197"/>
                  </a:lnTo>
                  <a:lnTo>
                    <a:pt x="0" y="751197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494" name="Google Shape;494;p9"/>
            <p:cNvSpPr txBox="1"/>
            <p:nvPr/>
          </p:nvSpPr>
          <p:spPr>
            <a:xfrm>
              <a:off x="0" y="-9525"/>
              <a:ext cx="2524279" cy="7607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653E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Team Member</a:t>
              </a:r>
              <a:endParaRPr/>
            </a:p>
          </p:txBody>
        </p:sp>
      </p:grpSp>
      <p:grpSp>
        <p:nvGrpSpPr>
          <p:cNvPr id="495" name="Google Shape;495;p9"/>
          <p:cNvGrpSpPr/>
          <p:nvPr/>
        </p:nvGrpSpPr>
        <p:grpSpPr>
          <a:xfrm>
            <a:off x="9525848" y="8153232"/>
            <a:ext cx="3381893" cy="1029311"/>
            <a:chOff x="0" y="-9525"/>
            <a:chExt cx="2524279" cy="768288"/>
          </a:xfrm>
        </p:grpSpPr>
        <p:sp>
          <p:nvSpPr>
            <p:cNvPr id="496" name="Google Shape;496;p9"/>
            <p:cNvSpPr/>
            <p:nvPr/>
          </p:nvSpPr>
          <p:spPr>
            <a:xfrm>
              <a:off x="0" y="0"/>
              <a:ext cx="2524279" cy="758763"/>
            </a:xfrm>
            <a:custGeom>
              <a:rect b="b" l="l" r="r" t="t"/>
              <a:pathLst>
                <a:path extrusionOk="0" h="758763" w="2524279">
                  <a:moveTo>
                    <a:pt x="0" y="0"/>
                  </a:moveTo>
                  <a:lnTo>
                    <a:pt x="2524279" y="0"/>
                  </a:lnTo>
                  <a:lnTo>
                    <a:pt x="2524279" y="758763"/>
                  </a:lnTo>
                  <a:lnTo>
                    <a:pt x="0" y="758763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497" name="Google Shape;497;p9"/>
            <p:cNvSpPr txBox="1"/>
            <p:nvPr/>
          </p:nvSpPr>
          <p:spPr>
            <a:xfrm>
              <a:off x="0" y="-9525"/>
              <a:ext cx="2524279" cy="768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653E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Team Member</a:t>
              </a:r>
              <a:endParaRPr/>
            </a:p>
          </p:txBody>
        </p:sp>
      </p:grpSp>
      <p:grpSp>
        <p:nvGrpSpPr>
          <p:cNvPr id="498" name="Google Shape;498;p9"/>
          <p:cNvGrpSpPr/>
          <p:nvPr/>
        </p:nvGrpSpPr>
        <p:grpSpPr>
          <a:xfrm>
            <a:off x="5434935" y="8173506"/>
            <a:ext cx="3381893" cy="1009037"/>
            <a:chOff x="0" y="-9525"/>
            <a:chExt cx="2524279" cy="753155"/>
          </a:xfrm>
        </p:grpSpPr>
        <p:sp>
          <p:nvSpPr>
            <p:cNvPr id="499" name="Google Shape;499;p9"/>
            <p:cNvSpPr/>
            <p:nvPr/>
          </p:nvSpPr>
          <p:spPr>
            <a:xfrm>
              <a:off x="0" y="0"/>
              <a:ext cx="2524279" cy="743630"/>
            </a:xfrm>
            <a:custGeom>
              <a:rect b="b" l="l" r="r" t="t"/>
              <a:pathLst>
                <a:path extrusionOk="0" h="743630" w="2524279">
                  <a:moveTo>
                    <a:pt x="0" y="0"/>
                  </a:moveTo>
                  <a:lnTo>
                    <a:pt x="2524279" y="0"/>
                  </a:lnTo>
                  <a:lnTo>
                    <a:pt x="2524279" y="743630"/>
                  </a:lnTo>
                  <a:lnTo>
                    <a:pt x="0" y="74363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500" name="Google Shape;500;p9"/>
            <p:cNvSpPr txBox="1"/>
            <p:nvPr/>
          </p:nvSpPr>
          <p:spPr>
            <a:xfrm>
              <a:off x="0" y="-9525"/>
              <a:ext cx="2524279" cy="753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653E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Team Member</a:t>
              </a:r>
              <a:endParaRPr/>
            </a:p>
          </p:txBody>
        </p:sp>
      </p:grpSp>
      <p:grpSp>
        <p:nvGrpSpPr>
          <p:cNvPr id="501" name="Google Shape;501;p9"/>
          <p:cNvGrpSpPr/>
          <p:nvPr/>
        </p:nvGrpSpPr>
        <p:grpSpPr>
          <a:xfrm>
            <a:off x="13877407" y="8163369"/>
            <a:ext cx="3381893" cy="1019174"/>
            <a:chOff x="0" y="-9525"/>
            <a:chExt cx="2524279" cy="760722"/>
          </a:xfrm>
        </p:grpSpPr>
        <p:sp>
          <p:nvSpPr>
            <p:cNvPr id="502" name="Google Shape;502;p9"/>
            <p:cNvSpPr/>
            <p:nvPr/>
          </p:nvSpPr>
          <p:spPr>
            <a:xfrm>
              <a:off x="0" y="0"/>
              <a:ext cx="2524279" cy="751197"/>
            </a:xfrm>
            <a:custGeom>
              <a:rect b="b" l="l" r="r" t="t"/>
              <a:pathLst>
                <a:path extrusionOk="0" h="751197" w="2524279">
                  <a:moveTo>
                    <a:pt x="0" y="0"/>
                  </a:moveTo>
                  <a:lnTo>
                    <a:pt x="2524279" y="0"/>
                  </a:lnTo>
                  <a:lnTo>
                    <a:pt x="2524279" y="751197"/>
                  </a:lnTo>
                  <a:lnTo>
                    <a:pt x="0" y="751197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</p:sp>
        <p:sp>
          <p:nvSpPr>
            <p:cNvPr id="503" name="Google Shape;503;p9"/>
            <p:cNvSpPr txBox="1"/>
            <p:nvPr/>
          </p:nvSpPr>
          <p:spPr>
            <a:xfrm>
              <a:off x="0" y="-9525"/>
              <a:ext cx="2524279" cy="7607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675" lIns="35675" spcFirstLastPara="1" rIns="35675" wrap="square" tIns="356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653E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Team Member</a:t>
              </a:r>
              <a:endParaRPr/>
            </a:p>
          </p:txBody>
        </p:sp>
      </p:grpSp>
      <p:sp>
        <p:nvSpPr>
          <p:cNvPr id="504" name="Google Shape;504;p9"/>
          <p:cNvSpPr txBox="1"/>
          <p:nvPr/>
        </p:nvSpPr>
        <p:spPr>
          <a:xfrm>
            <a:off x="1028700" y="897059"/>
            <a:ext cx="162306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ORG SMARTART INFOGRAPHICS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E9FE6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10"/>
          <p:cNvGrpSpPr/>
          <p:nvPr/>
        </p:nvGrpSpPr>
        <p:grpSpPr>
          <a:xfrm>
            <a:off x="774218" y="2213566"/>
            <a:ext cx="5097641" cy="7472652"/>
            <a:chOff x="0" y="-19050"/>
            <a:chExt cx="1342589" cy="1968106"/>
          </a:xfrm>
        </p:grpSpPr>
        <p:sp>
          <p:nvSpPr>
            <p:cNvPr id="510" name="Google Shape;510;p10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0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2" name="Google Shape;512;p10"/>
          <p:cNvGrpSpPr/>
          <p:nvPr/>
        </p:nvGrpSpPr>
        <p:grpSpPr>
          <a:xfrm>
            <a:off x="6109984" y="2213566"/>
            <a:ext cx="11512980" cy="7472652"/>
            <a:chOff x="0" y="-19050"/>
            <a:chExt cx="3032225" cy="1968106"/>
          </a:xfrm>
        </p:grpSpPr>
        <p:sp>
          <p:nvSpPr>
            <p:cNvPr id="513" name="Google Shape;513;p10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0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5" name="Google Shape;515;p10"/>
          <p:cNvGrpSpPr/>
          <p:nvPr/>
        </p:nvGrpSpPr>
        <p:grpSpPr>
          <a:xfrm>
            <a:off x="1139005" y="2494284"/>
            <a:ext cx="4368067" cy="719567"/>
            <a:chOff x="0" y="-19050"/>
            <a:chExt cx="1150437" cy="189516"/>
          </a:xfrm>
        </p:grpSpPr>
        <p:sp>
          <p:nvSpPr>
            <p:cNvPr id="516" name="Google Shape;516;p10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0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8" name="Google Shape;518;p10"/>
          <p:cNvGrpSpPr/>
          <p:nvPr/>
        </p:nvGrpSpPr>
        <p:grpSpPr>
          <a:xfrm>
            <a:off x="9682440" y="2494284"/>
            <a:ext cx="4368067" cy="719567"/>
            <a:chOff x="0" y="-19050"/>
            <a:chExt cx="1150437" cy="189516"/>
          </a:xfrm>
        </p:grpSpPr>
        <p:sp>
          <p:nvSpPr>
            <p:cNvPr id="519" name="Google Shape;519;p10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0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1" name="Google Shape;521;p10"/>
          <p:cNvGrpSpPr/>
          <p:nvPr/>
        </p:nvGrpSpPr>
        <p:grpSpPr>
          <a:xfrm>
            <a:off x="1139005" y="7128683"/>
            <a:ext cx="4368067" cy="719567"/>
            <a:chOff x="0" y="-19050"/>
            <a:chExt cx="1150437" cy="189516"/>
          </a:xfrm>
        </p:grpSpPr>
        <p:sp>
          <p:nvSpPr>
            <p:cNvPr id="522" name="Google Shape;522;p10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0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4" name="Google Shape;524;p10"/>
          <p:cNvSpPr txBox="1"/>
          <p:nvPr/>
        </p:nvSpPr>
        <p:spPr>
          <a:xfrm>
            <a:off x="1232396" y="3499746"/>
            <a:ext cx="4181285" cy="503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525" name="Google Shape;525;p10"/>
          <p:cNvSpPr txBox="1"/>
          <p:nvPr/>
        </p:nvSpPr>
        <p:spPr>
          <a:xfrm>
            <a:off x="1175455" y="6551281"/>
            <a:ext cx="4368067" cy="24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526" name="Google Shape;526;p10"/>
          <p:cNvSpPr txBox="1"/>
          <p:nvPr/>
        </p:nvSpPr>
        <p:spPr>
          <a:xfrm>
            <a:off x="1747770" y="4685875"/>
            <a:ext cx="3150536" cy="1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</p:txBody>
      </p:sp>
      <p:sp>
        <p:nvSpPr>
          <p:cNvPr id="527" name="Google Shape;527;p10"/>
          <p:cNvSpPr txBox="1"/>
          <p:nvPr/>
        </p:nvSpPr>
        <p:spPr>
          <a:xfrm>
            <a:off x="4210005" y="1446041"/>
            <a:ext cx="98679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528" name="Google Shape;528;p10"/>
          <p:cNvSpPr txBox="1"/>
          <p:nvPr/>
        </p:nvSpPr>
        <p:spPr>
          <a:xfrm>
            <a:off x="11706206" y="9915836"/>
            <a:ext cx="5916757" cy="167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529" name="Google Shape;529;p10"/>
          <p:cNvSpPr txBox="1"/>
          <p:nvPr/>
        </p:nvSpPr>
        <p:spPr>
          <a:xfrm>
            <a:off x="5469973" y="543899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530" name="Google Shape;530;p10"/>
          <p:cNvSpPr txBox="1"/>
          <p:nvPr/>
        </p:nvSpPr>
        <p:spPr>
          <a:xfrm>
            <a:off x="1747770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531" name="Google Shape;531;p10"/>
          <p:cNvSpPr txBox="1"/>
          <p:nvPr/>
        </p:nvSpPr>
        <p:spPr>
          <a:xfrm>
            <a:off x="10291206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532" name="Google Shape;532;p10"/>
          <p:cNvSpPr txBox="1"/>
          <p:nvPr/>
        </p:nvSpPr>
        <p:spPr>
          <a:xfrm>
            <a:off x="1747770" y="7296522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533" name="Google Shape;533;p10"/>
          <p:cNvGrpSpPr/>
          <p:nvPr/>
        </p:nvGrpSpPr>
        <p:grpSpPr>
          <a:xfrm>
            <a:off x="6865491" y="4147301"/>
            <a:ext cx="10001965" cy="4580579"/>
            <a:chOff x="0" y="0"/>
            <a:chExt cx="13335954" cy="6107439"/>
          </a:xfrm>
        </p:grpSpPr>
        <p:sp>
          <p:nvSpPr>
            <p:cNvPr id="534" name="Google Shape;534;p10"/>
            <p:cNvSpPr/>
            <p:nvPr/>
          </p:nvSpPr>
          <p:spPr>
            <a:xfrm>
              <a:off x="10881529" y="1776120"/>
              <a:ext cx="937691" cy="806414"/>
            </a:xfrm>
            <a:custGeom>
              <a:rect b="b" l="l" r="r" t="t"/>
              <a:pathLst>
                <a:path extrusionOk="0" h="806414" w="937691">
                  <a:moveTo>
                    <a:pt x="0" y="0"/>
                  </a:moveTo>
                  <a:lnTo>
                    <a:pt x="937691" y="0"/>
                  </a:lnTo>
                  <a:lnTo>
                    <a:pt x="937691" y="806414"/>
                  </a:lnTo>
                  <a:lnTo>
                    <a:pt x="0" y="8064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35" name="Google Shape;535;p10"/>
            <p:cNvSpPr/>
            <p:nvPr/>
          </p:nvSpPr>
          <p:spPr>
            <a:xfrm>
              <a:off x="12596063" y="3334454"/>
              <a:ext cx="666455" cy="920981"/>
            </a:xfrm>
            <a:custGeom>
              <a:rect b="b" l="l" r="r" t="t"/>
              <a:pathLst>
                <a:path extrusionOk="0" h="920981" w="666455">
                  <a:moveTo>
                    <a:pt x="0" y="0"/>
                  </a:moveTo>
                  <a:lnTo>
                    <a:pt x="666455" y="0"/>
                  </a:lnTo>
                  <a:lnTo>
                    <a:pt x="666455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36" name="Google Shape;536;p10"/>
            <p:cNvSpPr/>
            <p:nvPr/>
          </p:nvSpPr>
          <p:spPr>
            <a:xfrm>
              <a:off x="11076270" y="3432575"/>
              <a:ext cx="549072" cy="822860"/>
            </a:xfrm>
            <a:custGeom>
              <a:rect b="b" l="l" r="r" t="t"/>
              <a:pathLst>
                <a:path extrusionOk="0" h="822860" w="549072">
                  <a:moveTo>
                    <a:pt x="0" y="0"/>
                  </a:moveTo>
                  <a:lnTo>
                    <a:pt x="549072" y="0"/>
                  </a:lnTo>
                  <a:lnTo>
                    <a:pt x="549072" y="822859"/>
                  </a:lnTo>
                  <a:lnTo>
                    <a:pt x="0" y="8228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37" name="Google Shape;537;p10"/>
            <p:cNvSpPr/>
            <p:nvPr/>
          </p:nvSpPr>
          <p:spPr>
            <a:xfrm>
              <a:off x="12425345" y="5085049"/>
              <a:ext cx="910609" cy="822860"/>
            </a:xfrm>
            <a:custGeom>
              <a:rect b="b" l="l" r="r" t="t"/>
              <a:pathLst>
                <a:path extrusionOk="0" h="822860" w="910609">
                  <a:moveTo>
                    <a:pt x="0" y="0"/>
                  </a:moveTo>
                  <a:lnTo>
                    <a:pt x="910609" y="0"/>
                  </a:lnTo>
                  <a:lnTo>
                    <a:pt x="910609" y="822859"/>
                  </a:lnTo>
                  <a:lnTo>
                    <a:pt x="0" y="8228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38" name="Google Shape;538;p10"/>
            <p:cNvSpPr/>
            <p:nvPr/>
          </p:nvSpPr>
          <p:spPr>
            <a:xfrm>
              <a:off x="12425345" y="49061"/>
              <a:ext cx="822860" cy="822860"/>
            </a:xfrm>
            <a:custGeom>
              <a:rect b="b" l="l" r="r" t="t"/>
              <a:pathLst>
                <a:path extrusionOk="0" h="822860" w="822860">
                  <a:moveTo>
                    <a:pt x="0" y="0"/>
                  </a:moveTo>
                  <a:lnTo>
                    <a:pt x="822859" y="0"/>
                  </a:lnTo>
                  <a:lnTo>
                    <a:pt x="822859" y="822859"/>
                  </a:lnTo>
                  <a:lnTo>
                    <a:pt x="0" y="8228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39" name="Google Shape;539;p10"/>
            <p:cNvSpPr/>
            <p:nvPr/>
          </p:nvSpPr>
          <p:spPr>
            <a:xfrm>
              <a:off x="10777241" y="57283"/>
              <a:ext cx="1125787" cy="691847"/>
            </a:xfrm>
            <a:custGeom>
              <a:rect b="b" l="l" r="r" t="t"/>
              <a:pathLst>
                <a:path extrusionOk="0" h="691847" w="1125787">
                  <a:moveTo>
                    <a:pt x="0" y="0"/>
                  </a:moveTo>
                  <a:lnTo>
                    <a:pt x="1125787" y="0"/>
                  </a:lnTo>
                  <a:lnTo>
                    <a:pt x="1125787" y="691848"/>
                  </a:lnTo>
                  <a:lnTo>
                    <a:pt x="0" y="6918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0" name="Google Shape;540;p10"/>
            <p:cNvSpPr/>
            <p:nvPr/>
          </p:nvSpPr>
          <p:spPr>
            <a:xfrm>
              <a:off x="12341537" y="1776120"/>
              <a:ext cx="920981" cy="920981"/>
            </a:xfrm>
            <a:custGeom>
              <a:rect b="b" l="l" r="r" t="t"/>
              <a:pathLst>
                <a:path extrusionOk="0" h="920981" w="920981">
                  <a:moveTo>
                    <a:pt x="0" y="0"/>
                  </a:moveTo>
                  <a:lnTo>
                    <a:pt x="920981" y="0"/>
                  </a:lnTo>
                  <a:lnTo>
                    <a:pt x="920981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1" name="Google Shape;541;p10"/>
            <p:cNvSpPr/>
            <p:nvPr/>
          </p:nvSpPr>
          <p:spPr>
            <a:xfrm>
              <a:off x="10984004" y="5105475"/>
              <a:ext cx="641337" cy="920981"/>
            </a:xfrm>
            <a:custGeom>
              <a:rect b="b" l="l" r="r" t="t"/>
              <a:pathLst>
                <a:path extrusionOk="0" h="920981" w="641337">
                  <a:moveTo>
                    <a:pt x="0" y="0"/>
                  </a:moveTo>
                  <a:lnTo>
                    <a:pt x="641338" y="0"/>
                  </a:lnTo>
                  <a:lnTo>
                    <a:pt x="641338" y="920981"/>
                  </a:lnTo>
                  <a:lnTo>
                    <a:pt x="0" y="9209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2" name="Google Shape;542;p10"/>
            <p:cNvSpPr/>
            <p:nvPr/>
          </p:nvSpPr>
          <p:spPr>
            <a:xfrm>
              <a:off x="6590713" y="9049"/>
              <a:ext cx="808788" cy="920981"/>
            </a:xfrm>
            <a:custGeom>
              <a:rect b="b" l="l" r="r" t="t"/>
              <a:pathLst>
                <a:path extrusionOk="0" h="920981" w="808788">
                  <a:moveTo>
                    <a:pt x="0" y="0"/>
                  </a:moveTo>
                  <a:lnTo>
                    <a:pt x="808789" y="0"/>
                  </a:lnTo>
                  <a:lnTo>
                    <a:pt x="808789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3" name="Google Shape;543;p10"/>
            <p:cNvSpPr/>
            <p:nvPr/>
          </p:nvSpPr>
          <p:spPr>
            <a:xfrm>
              <a:off x="9262525" y="176145"/>
              <a:ext cx="1067814" cy="634864"/>
            </a:xfrm>
            <a:custGeom>
              <a:rect b="b" l="l" r="r" t="t"/>
              <a:pathLst>
                <a:path extrusionOk="0" h="634864" w="1067814">
                  <a:moveTo>
                    <a:pt x="0" y="0"/>
                  </a:moveTo>
                  <a:lnTo>
                    <a:pt x="1067815" y="0"/>
                  </a:lnTo>
                  <a:lnTo>
                    <a:pt x="1067815" y="634864"/>
                  </a:lnTo>
                  <a:lnTo>
                    <a:pt x="0" y="6348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4" name="Google Shape;544;p10"/>
            <p:cNvSpPr/>
            <p:nvPr/>
          </p:nvSpPr>
          <p:spPr>
            <a:xfrm>
              <a:off x="1281036" y="58109"/>
              <a:ext cx="822860" cy="822860"/>
            </a:xfrm>
            <a:custGeom>
              <a:rect b="b" l="l" r="r" t="t"/>
              <a:pathLst>
                <a:path extrusionOk="0" h="822860" w="822860">
                  <a:moveTo>
                    <a:pt x="0" y="0"/>
                  </a:moveTo>
                  <a:lnTo>
                    <a:pt x="822859" y="0"/>
                  </a:lnTo>
                  <a:lnTo>
                    <a:pt x="822859" y="822860"/>
                  </a:lnTo>
                  <a:lnTo>
                    <a:pt x="0" y="8228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5" name="Google Shape;545;p10"/>
            <p:cNvSpPr/>
            <p:nvPr/>
          </p:nvSpPr>
          <p:spPr>
            <a:xfrm>
              <a:off x="6684" y="58109"/>
              <a:ext cx="822860" cy="822860"/>
            </a:xfrm>
            <a:custGeom>
              <a:rect b="b" l="l" r="r" t="t"/>
              <a:pathLst>
                <a:path extrusionOk="0" h="822860" w="822860">
                  <a:moveTo>
                    <a:pt x="0" y="0"/>
                  </a:moveTo>
                  <a:lnTo>
                    <a:pt x="822860" y="0"/>
                  </a:lnTo>
                  <a:lnTo>
                    <a:pt x="822860" y="822860"/>
                  </a:lnTo>
                  <a:lnTo>
                    <a:pt x="0" y="8228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6" name="Google Shape;546;p10"/>
            <p:cNvSpPr/>
            <p:nvPr/>
          </p:nvSpPr>
          <p:spPr>
            <a:xfrm>
              <a:off x="5186166" y="33707"/>
              <a:ext cx="913171" cy="871663"/>
            </a:xfrm>
            <a:custGeom>
              <a:rect b="b" l="l" r="r" t="t"/>
              <a:pathLst>
                <a:path extrusionOk="0" h="871663" w="913171">
                  <a:moveTo>
                    <a:pt x="0" y="0"/>
                  </a:moveTo>
                  <a:lnTo>
                    <a:pt x="913172" y="0"/>
                  </a:lnTo>
                  <a:lnTo>
                    <a:pt x="913172" y="871664"/>
                  </a:lnTo>
                  <a:lnTo>
                    <a:pt x="0" y="8716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7" name="Google Shape;547;p10"/>
            <p:cNvSpPr/>
            <p:nvPr/>
          </p:nvSpPr>
          <p:spPr>
            <a:xfrm>
              <a:off x="2573998" y="9049"/>
              <a:ext cx="914283" cy="920981"/>
            </a:xfrm>
            <a:custGeom>
              <a:rect b="b" l="l" r="r" t="t"/>
              <a:pathLst>
                <a:path extrusionOk="0" h="920981" w="914283">
                  <a:moveTo>
                    <a:pt x="0" y="0"/>
                  </a:moveTo>
                  <a:lnTo>
                    <a:pt x="914283" y="0"/>
                  </a:lnTo>
                  <a:lnTo>
                    <a:pt x="914283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8" name="Google Shape;548;p10"/>
            <p:cNvSpPr/>
            <p:nvPr/>
          </p:nvSpPr>
          <p:spPr>
            <a:xfrm>
              <a:off x="3949078" y="0"/>
              <a:ext cx="762624" cy="930029"/>
            </a:xfrm>
            <a:custGeom>
              <a:rect b="b" l="l" r="r" t="t"/>
              <a:pathLst>
                <a:path extrusionOk="0" h="930029" w="762624">
                  <a:moveTo>
                    <a:pt x="0" y="0"/>
                  </a:moveTo>
                  <a:lnTo>
                    <a:pt x="762624" y="0"/>
                  </a:lnTo>
                  <a:lnTo>
                    <a:pt x="762624" y="930029"/>
                  </a:lnTo>
                  <a:lnTo>
                    <a:pt x="0" y="9300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9" name="Google Shape;549;p10"/>
            <p:cNvSpPr/>
            <p:nvPr/>
          </p:nvSpPr>
          <p:spPr>
            <a:xfrm>
              <a:off x="7912536" y="58109"/>
              <a:ext cx="866185" cy="870935"/>
            </a:xfrm>
            <a:custGeom>
              <a:rect b="b" l="l" r="r" t="t"/>
              <a:pathLst>
                <a:path extrusionOk="0" h="870935" w="866185">
                  <a:moveTo>
                    <a:pt x="0" y="0"/>
                  </a:moveTo>
                  <a:lnTo>
                    <a:pt x="866185" y="0"/>
                  </a:lnTo>
                  <a:lnTo>
                    <a:pt x="866185" y="870935"/>
                  </a:lnTo>
                  <a:lnTo>
                    <a:pt x="0" y="8709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0" name="Google Shape;550;p10"/>
            <p:cNvSpPr/>
            <p:nvPr/>
          </p:nvSpPr>
          <p:spPr>
            <a:xfrm>
              <a:off x="7819952" y="1701607"/>
              <a:ext cx="743483" cy="920981"/>
            </a:xfrm>
            <a:custGeom>
              <a:rect b="b" l="l" r="r" t="t"/>
              <a:pathLst>
                <a:path extrusionOk="0" h="920981" w="743483">
                  <a:moveTo>
                    <a:pt x="0" y="0"/>
                  </a:moveTo>
                  <a:lnTo>
                    <a:pt x="743482" y="0"/>
                  </a:lnTo>
                  <a:lnTo>
                    <a:pt x="743482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1" name="Google Shape;551;p10"/>
            <p:cNvSpPr/>
            <p:nvPr/>
          </p:nvSpPr>
          <p:spPr>
            <a:xfrm>
              <a:off x="6217897" y="1701607"/>
              <a:ext cx="1001066" cy="920981"/>
            </a:xfrm>
            <a:custGeom>
              <a:rect b="b" l="l" r="r" t="t"/>
              <a:pathLst>
                <a:path extrusionOk="0" h="920981" w="1001066">
                  <a:moveTo>
                    <a:pt x="0" y="0"/>
                  </a:moveTo>
                  <a:lnTo>
                    <a:pt x="1001066" y="0"/>
                  </a:lnTo>
                  <a:lnTo>
                    <a:pt x="1001066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2" name="Google Shape;552;p10"/>
            <p:cNvSpPr/>
            <p:nvPr/>
          </p:nvSpPr>
          <p:spPr>
            <a:xfrm>
              <a:off x="9226252" y="1910463"/>
              <a:ext cx="1052480" cy="604698"/>
            </a:xfrm>
            <a:custGeom>
              <a:rect b="b" l="l" r="r" t="t"/>
              <a:pathLst>
                <a:path extrusionOk="0" h="604698" w="1052480">
                  <a:moveTo>
                    <a:pt x="0" y="0"/>
                  </a:moveTo>
                  <a:lnTo>
                    <a:pt x="1052481" y="0"/>
                  </a:lnTo>
                  <a:lnTo>
                    <a:pt x="1052481" y="604698"/>
                  </a:lnTo>
                  <a:lnTo>
                    <a:pt x="0" y="6046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3" name="Google Shape;553;p10"/>
            <p:cNvSpPr/>
            <p:nvPr/>
          </p:nvSpPr>
          <p:spPr>
            <a:xfrm>
              <a:off x="3194195" y="1701607"/>
              <a:ext cx="920981" cy="920981"/>
            </a:xfrm>
            <a:custGeom>
              <a:rect b="b" l="l" r="r" t="t"/>
              <a:pathLst>
                <a:path extrusionOk="0" h="920981" w="920981">
                  <a:moveTo>
                    <a:pt x="0" y="0"/>
                  </a:moveTo>
                  <a:lnTo>
                    <a:pt x="920980" y="0"/>
                  </a:lnTo>
                  <a:lnTo>
                    <a:pt x="920980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4" name="Google Shape;554;p10"/>
            <p:cNvSpPr/>
            <p:nvPr/>
          </p:nvSpPr>
          <p:spPr>
            <a:xfrm>
              <a:off x="6684" y="1701607"/>
              <a:ext cx="1070908" cy="920981"/>
            </a:xfrm>
            <a:custGeom>
              <a:rect b="b" l="l" r="r" t="t"/>
              <a:pathLst>
                <a:path extrusionOk="0" h="920981" w="1070908">
                  <a:moveTo>
                    <a:pt x="0" y="0"/>
                  </a:moveTo>
                  <a:lnTo>
                    <a:pt x="1070908" y="0"/>
                  </a:lnTo>
                  <a:lnTo>
                    <a:pt x="1070908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5" name="Google Shape;555;p10"/>
            <p:cNvSpPr/>
            <p:nvPr/>
          </p:nvSpPr>
          <p:spPr>
            <a:xfrm>
              <a:off x="4607290" y="1701607"/>
              <a:ext cx="919306" cy="920981"/>
            </a:xfrm>
            <a:custGeom>
              <a:rect b="b" l="l" r="r" t="t"/>
              <a:pathLst>
                <a:path extrusionOk="0" h="920981" w="919306">
                  <a:moveTo>
                    <a:pt x="0" y="0"/>
                  </a:moveTo>
                  <a:lnTo>
                    <a:pt x="919306" y="0"/>
                  </a:lnTo>
                  <a:lnTo>
                    <a:pt x="919306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6" name="Google Shape;556;p10"/>
            <p:cNvSpPr/>
            <p:nvPr/>
          </p:nvSpPr>
          <p:spPr>
            <a:xfrm>
              <a:off x="1675403" y="1701607"/>
              <a:ext cx="920981" cy="920981"/>
            </a:xfrm>
            <a:custGeom>
              <a:rect b="b" l="l" r="r" t="t"/>
              <a:pathLst>
                <a:path extrusionOk="0" h="920981" w="920981">
                  <a:moveTo>
                    <a:pt x="0" y="0"/>
                  </a:moveTo>
                  <a:lnTo>
                    <a:pt x="920981" y="0"/>
                  </a:lnTo>
                  <a:lnTo>
                    <a:pt x="920981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7" name="Google Shape;557;p10"/>
            <p:cNvSpPr/>
            <p:nvPr/>
          </p:nvSpPr>
          <p:spPr>
            <a:xfrm>
              <a:off x="6718038" y="3419482"/>
              <a:ext cx="1009347" cy="796467"/>
            </a:xfrm>
            <a:custGeom>
              <a:rect b="b" l="l" r="r" t="t"/>
              <a:pathLst>
                <a:path extrusionOk="0" h="796467" w="1009347">
                  <a:moveTo>
                    <a:pt x="0" y="0"/>
                  </a:moveTo>
                  <a:lnTo>
                    <a:pt x="1009347" y="0"/>
                  </a:lnTo>
                  <a:lnTo>
                    <a:pt x="1009347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8" name="Google Shape;558;p10"/>
            <p:cNvSpPr/>
            <p:nvPr/>
          </p:nvSpPr>
          <p:spPr>
            <a:xfrm>
              <a:off x="5170987" y="3456913"/>
              <a:ext cx="1040955" cy="626466"/>
            </a:xfrm>
            <a:custGeom>
              <a:rect b="b" l="l" r="r" t="t"/>
              <a:pathLst>
                <a:path extrusionOk="0" h="626466" w="1040955">
                  <a:moveTo>
                    <a:pt x="0" y="0"/>
                  </a:moveTo>
                  <a:lnTo>
                    <a:pt x="1040955" y="0"/>
                  </a:lnTo>
                  <a:lnTo>
                    <a:pt x="1040955" y="626466"/>
                  </a:lnTo>
                  <a:lnTo>
                    <a:pt x="0" y="6264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9" name="Google Shape;559;p10"/>
            <p:cNvSpPr/>
            <p:nvPr/>
          </p:nvSpPr>
          <p:spPr>
            <a:xfrm>
              <a:off x="2720093" y="3361217"/>
              <a:ext cx="856557" cy="912997"/>
            </a:xfrm>
            <a:custGeom>
              <a:rect b="b" l="l" r="r" t="t"/>
              <a:pathLst>
                <a:path extrusionOk="0" h="912997" w="856557">
                  <a:moveTo>
                    <a:pt x="0" y="0"/>
                  </a:moveTo>
                  <a:lnTo>
                    <a:pt x="856557" y="0"/>
                  </a:lnTo>
                  <a:lnTo>
                    <a:pt x="856557" y="912997"/>
                  </a:lnTo>
                  <a:lnTo>
                    <a:pt x="0" y="9129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0" name="Google Shape;560;p10"/>
            <p:cNvSpPr/>
            <p:nvPr/>
          </p:nvSpPr>
          <p:spPr>
            <a:xfrm>
              <a:off x="4082746" y="3371912"/>
              <a:ext cx="582145" cy="796467"/>
            </a:xfrm>
            <a:custGeom>
              <a:rect b="b" l="l" r="r" t="t"/>
              <a:pathLst>
                <a:path extrusionOk="0" h="796467" w="582145">
                  <a:moveTo>
                    <a:pt x="0" y="0"/>
                  </a:moveTo>
                  <a:lnTo>
                    <a:pt x="582145" y="0"/>
                  </a:lnTo>
                  <a:lnTo>
                    <a:pt x="582145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1" name="Google Shape;561;p10"/>
            <p:cNvSpPr/>
            <p:nvPr/>
          </p:nvSpPr>
          <p:spPr>
            <a:xfrm>
              <a:off x="1545732" y="3361217"/>
              <a:ext cx="665658" cy="912997"/>
            </a:xfrm>
            <a:custGeom>
              <a:rect b="b" l="l" r="r" t="t"/>
              <a:pathLst>
                <a:path extrusionOk="0" h="912997" w="665658">
                  <a:moveTo>
                    <a:pt x="0" y="0"/>
                  </a:moveTo>
                  <a:lnTo>
                    <a:pt x="665658" y="0"/>
                  </a:lnTo>
                  <a:lnTo>
                    <a:pt x="665658" y="912997"/>
                  </a:lnTo>
                  <a:lnTo>
                    <a:pt x="0" y="9129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2" name="Google Shape;562;p10"/>
            <p:cNvSpPr/>
            <p:nvPr/>
          </p:nvSpPr>
          <p:spPr>
            <a:xfrm>
              <a:off x="9541258" y="3419482"/>
              <a:ext cx="796467" cy="796467"/>
            </a:xfrm>
            <a:custGeom>
              <a:rect b="b" l="l" r="r" t="t"/>
              <a:pathLst>
                <a:path extrusionOk="0" h="796467" w="796467">
                  <a:moveTo>
                    <a:pt x="0" y="0"/>
                  </a:moveTo>
                  <a:lnTo>
                    <a:pt x="796467" y="0"/>
                  </a:lnTo>
                  <a:lnTo>
                    <a:pt x="796467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3" name="Google Shape;563;p10"/>
            <p:cNvSpPr/>
            <p:nvPr/>
          </p:nvSpPr>
          <p:spPr>
            <a:xfrm>
              <a:off x="8237392" y="3419482"/>
              <a:ext cx="796467" cy="796467"/>
            </a:xfrm>
            <a:custGeom>
              <a:rect b="b" l="l" r="r" t="t"/>
              <a:pathLst>
                <a:path extrusionOk="0" h="796467" w="796467">
                  <a:moveTo>
                    <a:pt x="0" y="0"/>
                  </a:moveTo>
                  <a:lnTo>
                    <a:pt x="796467" y="0"/>
                  </a:lnTo>
                  <a:lnTo>
                    <a:pt x="796467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4" name="Google Shape;564;p10"/>
            <p:cNvSpPr/>
            <p:nvPr/>
          </p:nvSpPr>
          <p:spPr>
            <a:xfrm>
              <a:off x="6684" y="3309656"/>
              <a:ext cx="1031648" cy="920981"/>
            </a:xfrm>
            <a:custGeom>
              <a:rect b="b" l="l" r="r" t="t"/>
              <a:pathLst>
                <a:path extrusionOk="0" h="920981" w="1031648">
                  <a:moveTo>
                    <a:pt x="0" y="0"/>
                  </a:moveTo>
                  <a:lnTo>
                    <a:pt x="1031649" y="0"/>
                  </a:lnTo>
                  <a:lnTo>
                    <a:pt x="1031649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5" name="Google Shape;565;p10"/>
            <p:cNvSpPr/>
            <p:nvPr/>
          </p:nvSpPr>
          <p:spPr>
            <a:xfrm>
              <a:off x="9345421" y="5124884"/>
              <a:ext cx="788465" cy="901571"/>
            </a:xfrm>
            <a:custGeom>
              <a:rect b="b" l="l" r="r" t="t"/>
              <a:pathLst>
                <a:path extrusionOk="0" h="901571" w="788465">
                  <a:moveTo>
                    <a:pt x="0" y="0"/>
                  </a:moveTo>
                  <a:lnTo>
                    <a:pt x="788465" y="0"/>
                  </a:lnTo>
                  <a:lnTo>
                    <a:pt x="788465" y="901572"/>
                  </a:lnTo>
                  <a:lnTo>
                    <a:pt x="0" y="9015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6" name="Google Shape;566;p10"/>
            <p:cNvSpPr/>
            <p:nvPr/>
          </p:nvSpPr>
          <p:spPr>
            <a:xfrm>
              <a:off x="7784637" y="5243432"/>
              <a:ext cx="949252" cy="664476"/>
            </a:xfrm>
            <a:custGeom>
              <a:rect b="b" l="l" r="r" t="t"/>
              <a:pathLst>
                <a:path extrusionOk="0" h="664476" w="949252">
                  <a:moveTo>
                    <a:pt x="0" y="0"/>
                  </a:moveTo>
                  <a:lnTo>
                    <a:pt x="949251" y="0"/>
                  </a:lnTo>
                  <a:lnTo>
                    <a:pt x="949251" y="664476"/>
                  </a:lnTo>
                  <a:lnTo>
                    <a:pt x="0" y="6644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7" name="Google Shape;567;p10"/>
            <p:cNvSpPr/>
            <p:nvPr/>
          </p:nvSpPr>
          <p:spPr>
            <a:xfrm>
              <a:off x="6352633" y="5243432"/>
              <a:ext cx="812137" cy="664476"/>
            </a:xfrm>
            <a:custGeom>
              <a:rect b="b" l="l" r="r" t="t"/>
              <a:pathLst>
                <a:path extrusionOk="0" h="664476" w="812137">
                  <a:moveTo>
                    <a:pt x="0" y="0"/>
                  </a:moveTo>
                  <a:lnTo>
                    <a:pt x="812138" y="0"/>
                  </a:lnTo>
                  <a:lnTo>
                    <a:pt x="812138" y="664476"/>
                  </a:lnTo>
                  <a:lnTo>
                    <a:pt x="0" y="6644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8" name="Google Shape;568;p10"/>
            <p:cNvSpPr/>
            <p:nvPr/>
          </p:nvSpPr>
          <p:spPr>
            <a:xfrm>
              <a:off x="4011028" y="5124884"/>
              <a:ext cx="454064" cy="901571"/>
            </a:xfrm>
            <a:custGeom>
              <a:rect b="b" l="l" r="r" t="t"/>
              <a:pathLst>
                <a:path extrusionOk="0" h="901571" w="454064">
                  <a:moveTo>
                    <a:pt x="0" y="0"/>
                  </a:moveTo>
                  <a:lnTo>
                    <a:pt x="454064" y="0"/>
                  </a:lnTo>
                  <a:lnTo>
                    <a:pt x="454064" y="901572"/>
                  </a:lnTo>
                  <a:lnTo>
                    <a:pt x="0" y="9015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9" name="Google Shape;569;p10"/>
            <p:cNvSpPr/>
            <p:nvPr/>
          </p:nvSpPr>
          <p:spPr>
            <a:xfrm>
              <a:off x="5076625" y="5243432"/>
              <a:ext cx="664476" cy="664476"/>
            </a:xfrm>
            <a:custGeom>
              <a:rect b="b" l="l" r="r" t="t"/>
              <a:pathLst>
                <a:path extrusionOk="0" h="664476" w="664476">
                  <a:moveTo>
                    <a:pt x="0" y="0"/>
                  </a:moveTo>
                  <a:lnTo>
                    <a:pt x="664476" y="0"/>
                  </a:lnTo>
                  <a:lnTo>
                    <a:pt x="664476" y="664476"/>
                  </a:lnTo>
                  <a:lnTo>
                    <a:pt x="0" y="6644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70" name="Google Shape;570;p10"/>
            <p:cNvSpPr/>
            <p:nvPr/>
          </p:nvSpPr>
          <p:spPr>
            <a:xfrm>
              <a:off x="0" y="5043901"/>
              <a:ext cx="572377" cy="1063538"/>
            </a:xfrm>
            <a:custGeom>
              <a:rect b="b" l="l" r="r" t="t"/>
              <a:pathLst>
                <a:path extrusionOk="0" h="1063538" w="572377">
                  <a:moveTo>
                    <a:pt x="0" y="0"/>
                  </a:moveTo>
                  <a:lnTo>
                    <a:pt x="572377" y="0"/>
                  </a:lnTo>
                  <a:lnTo>
                    <a:pt x="572377" y="1063538"/>
                  </a:lnTo>
                  <a:lnTo>
                    <a:pt x="0" y="10635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71" name="Google Shape;571;p10"/>
            <p:cNvSpPr/>
            <p:nvPr/>
          </p:nvSpPr>
          <p:spPr>
            <a:xfrm>
              <a:off x="1185576" y="5043901"/>
              <a:ext cx="823758" cy="1063538"/>
            </a:xfrm>
            <a:custGeom>
              <a:rect b="b" l="l" r="r" t="t"/>
              <a:pathLst>
                <a:path extrusionOk="0" h="1063538" w="823758">
                  <a:moveTo>
                    <a:pt x="0" y="0"/>
                  </a:moveTo>
                  <a:lnTo>
                    <a:pt x="823758" y="0"/>
                  </a:lnTo>
                  <a:lnTo>
                    <a:pt x="823758" y="1063538"/>
                  </a:lnTo>
                  <a:lnTo>
                    <a:pt x="0" y="10635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72" name="Google Shape;572;p10"/>
            <p:cNvSpPr/>
            <p:nvPr/>
          </p:nvSpPr>
          <p:spPr>
            <a:xfrm>
              <a:off x="2620866" y="5124884"/>
              <a:ext cx="778630" cy="901571"/>
            </a:xfrm>
            <a:custGeom>
              <a:rect b="b" l="l" r="r" t="t"/>
              <a:pathLst>
                <a:path extrusionOk="0" h="901571" w="778630">
                  <a:moveTo>
                    <a:pt x="0" y="0"/>
                  </a:moveTo>
                  <a:lnTo>
                    <a:pt x="778630" y="0"/>
                  </a:lnTo>
                  <a:lnTo>
                    <a:pt x="778630" y="901572"/>
                  </a:lnTo>
                  <a:lnTo>
                    <a:pt x="0" y="9015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573" name="Google Shape;573;p10"/>
          <p:cNvGrpSpPr/>
          <p:nvPr/>
        </p:nvGrpSpPr>
        <p:grpSpPr>
          <a:xfrm>
            <a:off x="2513988" y="8097273"/>
            <a:ext cx="754204" cy="771881"/>
            <a:chOff x="0" y="-19050"/>
            <a:chExt cx="812800" cy="831850"/>
          </a:xfrm>
        </p:grpSpPr>
        <p:sp>
          <p:nvSpPr>
            <p:cNvPr id="574" name="Google Shape;574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8E9F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6" name="Google Shape;576;p10"/>
          <p:cNvSpPr txBox="1"/>
          <p:nvPr/>
        </p:nvSpPr>
        <p:spPr>
          <a:xfrm>
            <a:off x="2280403" y="899260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#8E9FE6</a:t>
            </a:r>
            <a:endParaRPr/>
          </a:p>
        </p:txBody>
      </p:sp>
      <p:grpSp>
        <p:nvGrpSpPr>
          <p:cNvPr id="577" name="Google Shape;577;p10"/>
          <p:cNvGrpSpPr/>
          <p:nvPr/>
        </p:nvGrpSpPr>
        <p:grpSpPr>
          <a:xfrm>
            <a:off x="3449167" y="8097273"/>
            <a:ext cx="754204" cy="771881"/>
            <a:chOff x="0" y="-19050"/>
            <a:chExt cx="812800" cy="831850"/>
          </a:xfrm>
        </p:grpSpPr>
        <p:sp>
          <p:nvSpPr>
            <p:cNvPr id="578" name="Google Shape;578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653E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0" name="Google Shape;580;p10"/>
          <p:cNvSpPr txBox="1"/>
          <p:nvPr/>
        </p:nvSpPr>
        <p:spPr>
          <a:xfrm>
            <a:off x="3215582" y="9002127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#653EFF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E9FE6"/>
        </a:solid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1"/>
          <p:cNvSpPr txBox="1"/>
          <p:nvPr/>
        </p:nvSpPr>
        <p:spPr>
          <a:xfrm>
            <a:off x="3377480" y="2605456"/>
            <a:ext cx="11533039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586" name="Google Shape;586;p11"/>
          <p:cNvSpPr txBox="1"/>
          <p:nvPr/>
        </p:nvSpPr>
        <p:spPr>
          <a:xfrm>
            <a:off x="7108732" y="8257423"/>
            <a:ext cx="4070535" cy="421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587" name="Google Shape;587;p11"/>
          <p:cNvSpPr txBox="1"/>
          <p:nvPr/>
        </p:nvSpPr>
        <p:spPr>
          <a:xfrm>
            <a:off x="4210005" y="5279512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588" name="Google Shape;588;p11"/>
          <p:cNvSpPr txBox="1"/>
          <p:nvPr/>
        </p:nvSpPr>
        <p:spPr>
          <a:xfrm>
            <a:off x="4210005" y="7014728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589" name="Google Shape;589;p11"/>
          <p:cNvSpPr txBox="1"/>
          <p:nvPr/>
        </p:nvSpPr>
        <p:spPr>
          <a:xfrm>
            <a:off x="5469973" y="1703314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590" name="Google Shape;590;p11"/>
          <p:cNvSpPr txBox="1"/>
          <p:nvPr/>
        </p:nvSpPr>
        <p:spPr>
          <a:xfrm>
            <a:off x="6110027" y="6282261"/>
            <a:ext cx="6067945" cy="61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pic>
        <p:nvPicPr>
          <p:cNvPr id="591" name="Google Shape;59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800" y="3852725"/>
            <a:ext cx="4824400" cy="12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