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Poppi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oppins-bold.fntdata"/><Relationship Id="rId12" Type="http://schemas.openxmlformats.org/officeDocument/2006/relationships/font" Target="fonts/Poppins-regular.fntdata"/><Relationship Id="rId15" Type="http://schemas.openxmlformats.org/officeDocument/2006/relationships/font" Target="fonts/Poppins-boldItalic.fntdata"/><Relationship Id="rId14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dk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bg>
      <p:bgPr>
        <a:solidFill>
          <a:schemeClr val="dk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10033679" y="662561"/>
            <a:ext cx="1984375" cy="1728788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4" name="Google Shape;14;p3"/>
          <p:cNvSpPr/>
          <p:nvPr/>
        </p:nvSpPr>
        <p:spPr>
          <a:xfrm>
            <a:off x="11772611" y="2396004"/>
            <a:ext cx="1984375" cy="1728788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" name="Google Shape;15;p3"/>
          <p:cNvSpPr/>
          <p:nvPr/>
        </p:nvSpPr>
        <p:spPr>
          <a:xfrm>
            <a:off x="11772611" y="6157552"/>
            <a:ext cx="1984375" cy="1728787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10033679" y="4276778"/>
            <a:ext cx="1984375" cy="1728788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" name="Google Shape;17;p3"/>
          <p:cNvSpPr/>
          <p:nvPr/>
        </p:nvSpPr>
        <p:spPr>
          <a:xfrm>
            <a:off x="10033679" y="7890996"/>
            <a:ext cx="1984375" cy="1728788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" name="Google Shape;18;p3"/>
          <p:cNvSpPr/>
          <p:nvPr/>
        </p:nvSpPr>
        <p:spPr>
          <a:xfrm>
            <a:off x="10201941" y="813372"/>
            <a:ext cx="1659217" cy="1437037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" name="Google Shape;19;p3"/>
          <p:cNvSpPr/>
          <p:nvPr/>
        </p:nvSpPr>
        <p:spPr>
          <a:xfrm>
            <a:off x="11940872" y="2546815"/>
            <a:ext cx="1659217" cy="1437037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" name="Google Shape;20;p3"/>
          <p:cNvSpPr/>
          <p:nvPr/>
        </p:nvSpPr>
        <p:spPr>
          <a:xfrm>
            <a:off x="11940872" y="6308363"/>
            <a:ext cx="1659217" cy="1437037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" name="Google Shape;21;p3"/>
          <p:cNvSpPr/>
          <p:nvPr/>
        </p:nvSpPr>
        <p:spPr>
          <a:xfrm>
            <a:off x="10201941" y="4427589"/>
            <a:ext cx="1659217" cy="1437037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" name="Google Shape;22;p3"/>
          <p:cNvSpPr/>
          <p:nvPr/>
        </p:nvSpPr>
        <p:spPr>
          <a:xfrm>
            <a:off x="10201941" y="8041807"/>
            <a:ext cx="1659217" cy="1437037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cxnSp>
        <p:nvCxnSpPr>
          <p:cNvPr id="23" name="Google Shape;23;p3"/>
          <p:cNvCxnSpPr/>
          <p:nvPr/>
        </p:nvCxnSpPr>
        <p:spPr>
          <a:xfrm>
            <a:off x="8708506" y="1491664"/>
            <a:ext cx="1046700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3"/>
          <p:cNvCxnSpPr/>
          <p:nvPr/>
        </p:nvCxnSpPr>
        <p:spPr>
          <a:xfrm>
            <a:off x="14080405" y="3283128"/>
            <a:ext cx="1046700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3"/>
          <p:cNvCxnSpPr/>
          <p:nvPr/>
        </p:nvCxnSpPr>
        <p:spPr>
          <a:xfrm>
            <a:off x="14080405" y="7003872"/>
            <a:ext cx="1046700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3"/>
          <p:cNvCxnSpPr/>
          <p:nvPr/>
        </p:nvCxnSpPr>
        <p:spPr>
          <a:xfrm>
            <a:off x="8708506" y="8778120"/>
            <a:ext cx="1046700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3"/>
          <p:cNvCxnSpPr/>
          <p:nvPr/>
        </p:nvCxnSpPr>
        <p:spPr>
          <a:xfrm>
            <a:off x="8708506" y="5163902"/>
            <a:ext cx="1046700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3"/>
          <p:cNvCxnSpPr/>
          <p:nvPr/>
        </p:nvCxnSpPr>
        <p:spPr>
          <a:xfrm>
            <a:off x="5450166" y="-45150"/>
            <a:ext cx="0" cy="1028700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1">
  <p:cSld name="BLANK_1_1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4"/>
          <p:cNvCxnSpPr/>
          <p:nvPr/>
        </p:nvCxnSpPr>
        <p:spPr>
          <a:xfrm>
            <a:off x="6159730" y="4650914"/>
            <a:ext cx="0" cy="666600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31" name="Google Shape;31;p4"/>
          <p:cNvCxnSpPr/>
          <p:nvPr/>
        </p:nvCxnSpPr>
        <p:spPr>
          <a:xfrm>
            <a:off x="12117171" y="4650914"/>
            <a:ext cx="0" cy="666600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32" name="Google Shape;32;p4"/>
          <p:cNvCxnSpPr/>
          <p:nvPr/>
        </p:nvCxnSpPr>
        <p:spPr>
          <a:xfrm>
            <a:off x="3850774" y="6117764"/>
            <a:ext cx="10355700" cy="0"/>
          </a:xfrm>
          <a:prstGeom prst="straightConnector1">
            <a:avLst/>
          </a:prstGeom>
          <a:noFill/>
          <a:ln cap="rnd" cmpd="sng" w="76200">
            <a:solidFill>
              <a:srgbClr val="FFFFF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33" name="Google Shape;33;p4"/>
          <p:cNvGrpSpPr/>
          <p:nvPr/>
        </p:nvGrpSpPr>
        <p:grpSpPr>
          <a:xfrm>
            <a:off x="2032986" y="4959256"/>
            <a:ext cx="2229246" cy="2229246"/>
            <a:chOff x="0" y="0"/>
            <a:chExt cx="495300" cy="495300"/>
          </a:xfrm>
        </p:grpSpPr>
        <p:sp>
          <p:nvSpPr>
            <p:cNvPr id="34" name="Google Shape;34;p4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" name="Google Shape;36;p4"/>
          <p:cNvGrpSpPr/>
          <p:nvPr/>
        </p:nvGrpSpPr>
        <p:grpSpPr>
          <a:xfrm>
            <a:off x="8045329" y="4976809"/>
            <a:ext cx="2229246" cy="2229246"/>
            <a:chOff x="0" y="0"/>
            <a:chExt cx="495300" cy="495300"/>
          </a:xfrm>
        </p:grpSpPr>
        <p:sp>
          <p:nvSpPr>
            <p:cNvPr id="37" name="Google Shape;37;p4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" name="Google Shape;39;p4"/>
          <p:cNvGrpSpPr/>
          <p:nvPr/>
        </p:nvGrpSpPr>
        <p:grpSpPr>
          <a:xfrm>
            <a:off x="5030818" y="4959256"/>
            <a:ext cx="2229246" cy="2229246"/>
            <a:chOff x="0" y="0"/>
            <a:chExt cx="495300" cy="495300"/>
          </a:xfrm>
        </p:grpSpPr>
        <p:sp>
          <p:nvSpPr>
            <p:cNvPr id="40" name="Google Shape;40;p4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" name="Google Shape;42;p4"/>
          <p:cNvGrpSpPr/>
          <p:nvPr/>
        </p:nvGrpSpPr>
        <p:grpSpPr>
          <a:xfrm>
            <a:off x="11027932" y="4976809"/>
            <a:ext cx="2229246" cy="2229246"/>
            <a:chOff x="0" y="0"/>
            <a:chExt cx="495300" cy="495300"/>
          </a:xfrm>
        </p:grpSpPr>
        <p:sp>
          <p:nvSpPr>
            <p:cNvPr id="43" name="Google Shape;43;p4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5" name="Google Shape;45;p4"/>
          <p:cNvGrpSpPr/>
          <p:nvPr/>
        </p:nvGrpSpPr>
        <p:grpSpPr>
          <a:xfrm>
            <a:off x="14025764" y="4976809"/>
            <a:ext cx="2229246" cy="2229246"/>
            <a:chOff x="0" y="0"/>
            <a:chExt cx="495300" cy="495300"/>
          </a:xfrm>
        </p:grpSpPr>
        <p:sp>
          <p:nvSpPr>
            <p:cNvPr id="46" name="Google Shape;46;p4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4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1 1">
  <p:cSld name="BLANK_1_1_1">
    <p:bg>
      <p:bgPr>
        <a:solidFill>
          <a:schemeClr val="dk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oogle Shape;49;p5"/>
          <p:cNvCxnSpPr/>
          <p:nvPr/>
        </p:nvCxnSpPr>
        <p:spPr>
          <a:xfrm>
            <a:off x="10657381" y="1501478"/>
            <a:ext cx="0" cy="587700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50" name="Google Shape;50;p5"/>
          <p:cNvSpPr/>
          <p:nvPr/>
        </p:nvSpPr>
        <p:spPr>
          <a:xfrm>
            <a:off x="10384655" y="956025"/>
            <a:ext cx="539750" cy="539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5"/>
          <p:cNvSpPr/>
          <p:nvPr/>
        </p:nvSpPr>
        <p:spPr>
          <a:xfrm>
            <a:off x="10384655" y="2555478"/>
            <a:ext cx="539750" cy="539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5"/>
          <p:cNvSpPr/>
          <p:nvPr/>
        </p:nvSpPr>
        <p:spPr>
          <a:xfrm>
            <a:off x="10384655" y="4151703"/>
            <a:ext cx="539750" cy="539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5"/>
          <p:cNvSpPr/>
          <p:nvPr/>
        </p:nvSpPr>
        <p:spPr>
          <a:xfrm>
            <a:off x="10384655" y="5751156"/>
            <a:ext cx="539750" cy="539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10384655" y="7351298"/>
            <a:ext cx="539750" cy="539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5"/>
          <p:cNvSpPr/>
          <p:nvPr/>
        </p:nvSpPr>
        <p:spPr>
          <a:xfrm>
            <a:off x="10454727" y="2625550"/>
            <a:ext cx="412750" cy="412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"/>
          <p:cNvSpPr/>
          <p:nvPr/>
        </p:nvSpPr>
        <p:spPr>
          <a:xfrm>
            <a:off x="10454727" y="1026097"/>
            <a:ext cx="412750" cy="412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"/>
          <p:cNvSpPr/>
          <p:nvPr/>
        </p:nvSpPr>
        <p:spPr>
          <a:xfrm>
            <a:off x="10454727" y="4221775"/>
            <a:ext cx="412750" cy="412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10454727" y="5821228"/>
            <a:ext cx="412750" cy="412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10454727" y="7421370"/>
            <a:ext cx="412750" cy="412750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/>
          <p:nvPr/>
        </p:nvSpPr>
        <p:spPr>
          <a:xfrm>
            <a:off x="11363744" y="956025"/>
            <a:ext cx="5283391" cy="1706285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5"/>
          <p:cNvSpPr/>
          <p:nvPr/>
        </p:nvSpPr>
        <p:spPr>
          <a:xfrm>
            <a:off x="4662999" y="2607929"/>
            <a:ext cx="5283391" cy="1706285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5"/>
          <p:cNvSpPr/>
          <p:nvPr/>
        </p:nvSpPr>
        <p:spPr>
          <a:xfrm>
            <a:off x="11348136" y="4473116"/>
            <a:ext cx="5283391" cy="1706285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5"/>
          <p:cNvSpPr/>
          <p:nvPr/>
        </p:nvSpPr>
        <p:spPr>
          <a:xfrm>
            <a:off x="11363744" y="7624025"/>
            <a:ext cx="5283391" cy="1706285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5"/>
          <p:cNvSpPr/>
          <p:nvPr/>
        </p:nvSpPr>
        <p:spPr>
          <a:xfrm>
            <a:off x="4681174" y="6023882"/>
            <a:ext cx="5283391" cy="1706285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1 2">
  <p:cSld name="BLANK_1_1_2">
    <p:bg>
      <p:bgPr>
        <a:solidFill>
          <a:schemeClr val="dk1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Google Shape;66;p6"/>
          <p:cNvCxnSpPr/>
          <p:nvPr/>
        </p:nvCxnSpPr>
        <p:spPr>
          <a:xfrm>
            <a:off x="0" y="6156501"/>
            <a:ext cx="18926100" cy="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67" name="Google Shape;67;p6"/>
          <p:cNvGrpSpPr/>
          <p:nvPr/>
        </p:nvGrpSpPr>
        <p:grpSpPr>
          <a:xfrm rot="5400000">
            <a:off x="4552099" y="3335234"/>
            <a:ext cx="2106532" cy="1904319"/>
            <a:chOff x="4191" y="-28575"/>
            <a:chExt cx="804419" cy="727200"/>
          </a:xfrm>
        </p:grpSpPr>
        <p:sp>
          <p:nvSpPr>
            <p:cNvPr id="68" name="Google Shape;68;p6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6"/>
            <p:cNvSpPr txBox="1"/>
            <p:nvPr/>
          </p:nvSpPr>
          <p:spPr>
            <a:xfrm>
              <a:off x="114300" y="-28575"/>
              <a:ext cx="584100" cy="72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70;p6"/>
          <p:cNvGrpSpPr/>
          <p:nvPr/>
        </p:nvGrpSpPr>
        <p:grpSpPr>
          <a:xfrm>
            <a:off x="1634562" y="5900484"/>
            <a:ext cx="512064" cy="512064"/>
            <a:chOff x="0" y="0"/>
            <a:chExt cx="812800" cy="812800"/>
          </a:xfrm>
        </p:grpSpPr>
        <p:sp>
          <p:nvSpPr>
            <p:cNvPr id="71" name="Google Shape;71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6"/>
            <p:cNvSpPr txBox="1"/>
            <p:nvPr/>
          </p:nvSpPr>
          <p:spPr>
            <a:xfrm>
              <a:off x="76200" y="47625"/>
              <a:ext cx="6603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6"/>
          <p:cNvGrpSpPr/>
          <p:nvPr/>
        </p:nvGrpSpPr>
        <p:grpSpPr>
          <a:xfrm rot="5400000">
            <a:off x="927293" y="3335234"/>
            <a:ext cx="2106532" cy="1904319"/>
            <a:chOff x="4191" y="-28575"/>
            <a:chExt cx="804419" cy="727200"/>
          </a:xfrm>
        </p:grpSpPr>
        <p:sp>
          <p:nvSpPr>
            <p:cNvPr id="74" name="Google Shape;74;p6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6"/>
            <p:cNvSpPr txBox="1"/>
            <p:nvPr/>
          </p:nvSpPr>
          <p:spPr>
            <a:xfrm>
              <a:off x="114300" y="-28575"/>
              <a:ext cx="584100" cy="72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76;p6"/>
          <p:cNvGrpSpPr/>
          <p:nvPr/>
        </p:nvGrpSpPr>
        <p:grpSpPr>
          <a:xfrm rot="5400000">
            <a:off x="8181513" y="3335234"/>
            <a:ext cx="2106532" cy="1904319"/>
            <a:chOff x="4191" y="-28575"/>
            <a:chExt cx="804419" cy="727200"/>
          </a:xfrm>
        </p:grpSpPr>
        <p:sp>
          <p:nvSpPr>
            <p:cNvPr id="77" name="Google Shape;77;p6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6"/>
            <p:cNvSpPr txBox="1"/>
            <p:nvPr/>
          </p:nvSpPr>
          <p:spPr>
            <a:xfrm>
              <a:off x="114300" y="-28575"/>
              <a:ext cx="584100" cy="72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" name="Google Shape;79;p6"/>
          <p:cNvGrpSpPr/>
          <p:nvPr/>
        </p:nvGrpSpPr>
        <p:grpSpPr>
          <a:xfrm rot="5400000">
            <a:off x="11808761" y="3335234"/>
            <a:ext cx="2106532" cy="1904319"/>
            <a:chOff x="4191" y="-28575"/>
            <a:chExt cx="804419" cy="727200"/>
          </a:xfrm>
        </p:grpSpPr>
        <p:sp>
          <p:nvSpPr>
            <p:cNvPr id="80" name="Google Shape;80;p6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6"/>
            <p:cNvSpPr txBox="1"/>
            <p:nvPr/>
          </p:nvSpPr>
          <p:spPr>
            <a:xfrm>
              <a:off x="114300" y="-28575"/>
              <a:ext cx="584100" cy="72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" name="Google Shape;82;p6"/>
          <p:cNvGrpSpPr/>
          <p:nvPr/>
        </p:nvGrpSpPr>
        <p:grpSpPr>
          <a:xfrm rot="5400000">
            <a:off x="15328704" y="3335234"/>
            <a:ext cx="2106532" cy="1904319"/>
            <a:chOff x="4191" y="-28575"/>
            <a:chExt cx="804419" cy="727200"/>
          </a:xfrm>
        </p:grpSpPr>
        <p:sp>
          <p:nvSpPr>
            <p:cNvPr id="83" name="Google Shape;83;p6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6"/>
            <p:cNvSpPr txBox="1"/>
            <p:nvPr/>
          </p:nvSpPr>
          <p:spPr>
            <a:xfrm>
              <a:off x="114300" y="-28575"/>
              <a:ext cx="584100" cy="72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" name="Google Shape;85;p6"/>
          <p:cNvGrpSpPr/>
          <p:nvPr/>
        </p:nvGrpSpPr>
        <p:grpSpPr>
          <a:xfrm>
            <a:off x="5261272" y="5900484"/>
            <a:ext cx="512064" cy="512064"/>
            <a:chOff x="0" y="0"/>
            <a:chExt cx="812800" cy="812800"/>
          </a:xfrm>
        </p:grpSpPr>
        <p:sp>
          <p:nvSpPr>
            <p:cNvPr id="86" name="Google Shape;86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6"/>
            <p:cNvSpPr txBox="1"/>
            <p:nvPr/>
          </p:nvSpPr>
          <p:spPr>
            <a:xfrm>
              <a:off x="76200" y="47625"/>
              <a:ext cx="6603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" name="Google Shape;88;p6"/>
          <p:cNvGrpSpPr/>
          <p:nvPr/>
        </p:nvGrpSpPr>
        <p:grpSpPr>
          <a:xfrm>
            <a:off x="8887982" y="5900484"/>
            <a:ext cx="512064" cy="512064"/>
            <a:chOff x="0" y="0"/>
            <a:chExt cx="812800" cy="812800"/>
          </a:xfrm>
        </p:grpSpPr>
        <p:sp>
          <p:nvSpPr>
            <p:cNvPr id="89" name="Google Shape;89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6"/>
            <p:cNvSpPr txBox="1"/>
            <p:nvPr/>
          </p:nvSpPr>
          <p:spPr>
            <a:xfrm>
              <a:off x="76200" y="47625"/>
              <a:ext cx="6603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oogle Shape;91;p6"/>
          <p:cNvGrpSpPr/>
          <p:nvPr/>
        </p:nvGrpSpPr>
        <p:grpSpPr>
          <a:xfrm>
            <a:off x="12514823" y="5900484"/>
            <a:ext cx="512064" cy="512064"/>
            <a:chOff x="0" y="0"/>
            <a:chExt cx="812800" cy="812800"/>
          </a:xfrm>
        </p:grpSpPr>
        <p:sp>
          <p:nvSpPr>
            <p:cNvPr id="92" name="Google Shape;92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 txBox="1"/>
            <p:nvPr/>
          </p:nvSpPr>
          <p:spPr>
            <a:xfrm>
              <a:off x="76200" y="47625"/>
              <a:ext cx="6603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6"/>
          <p:cNvGrpSpPr/>
          <p:nvPr/>
        </p:nvGrpSpPr>
        <p:grpSpPr>
          <a:xfrm>
            <a:off x="16088688" y="5900484"/>
            <a:ext cx="512064" cy="512064"/>
            <a:chOff x="0" y="0"/>
            <a:chExt cx="812800" cy="812800"/>
          </a:xfrm>
        </p:grpSpPr>
        <p:sp>
          <p:nvSpPr>
            <p:cNvPr id="95" name="Google Shape;95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 txBox="1"/>
            <p:nvPr/>
          </p:nvSpPr>
          <p:spPr>
            <a:xfrm>
              <a:off x="76200" y="47625"/>
              <a:ext cx="660300" cy="6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38.png"/><Relationship Id="rId20" Type="http://schemas.openxmlformats.org/officeDocument/2006/relationships/image" Target="../media/image13.png"/><Relationship Id="rId41" Type="http://schemas.openxmlformats.org/officeDocument/2006/relationships/image" Target="../media/image28.png"/><Relationship Id="rId22" Type="http://schemas.openxmlformats.org/officeDocument/2006/relationships/image" Target="../media/image26.png"/><Relationship Id="rId21" Type="http://schemas.openxmlformats.org/officeDocument/2006/relationships/image" Target="../media/image3.png"/><Relationship Id="rId24" Type="http://schemas.openxmlformats.org/officeDocument/2006/relationships/image" Target="../media/image29.png"/><Relationship Id="rId23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png"/><Relationship Id="rId4" Type="http://schemas.openxmlformats.org/officeDocument/2006/relationships/image" Target="../media/image6.png"/><Relationship Id="rId9" Type="http://schemas.openxmlformats.org/officeDocument/2006/relationships/image" Target="../media/image7.png"/><Relationship Id="rId26" Type="http://schemas.openxmlformats.org/officeDocument/2006/relationships/image" Target="../media/image35.png"/><Relationship Id="rId25" Type="http://schemas.openxmlformats.org/officeDocument/2006/relationships/image" Target="../media/image34.png"/><Relationship Id="rId28" Type="http://schemas.openxmlformats.org/officeDocument/2006/relationships/image" Target="../media/image37.png"/><Relationship Id="rId27" Type="http://schemas.openxmlformats.org/officeDocument/2006/relationships/image" Target="../media/image39.png"/><Relationship Id="rId5" Type="http://schemas.openxmlformats.org/officeDocument/2006/relationships/image" Target="../media/image16.png"/><Relationship Id="rId6" Type="http://schemas.openxmlformats.org/officeDocument/2006/relationships/image" Target="../media/image11.png"/><Relationship Id="rId29" Type="http://schemas.openxmlformats.org/officeDocument/2006/relationships/image" Target="../media/image19.png"/><Relationship Id="rId7" Type="http://schemas.openxmlformats.org/officeDocument/2006/relationships/image" Target="../media/image14.png"/><Relationship Id="rId8" Type="http://schemas.openxmlformats.org/officeDocument/2006/relationships/image" Target="../media/image2.png"/><Relationship Id="rId31" Type="http://schemas.openxmlformats.org/officeDocument/2006/relationships/image" Target="../media/image32.png"/><Relationship Id="rId30" Type="http://schemas.openxmlformats.org/officeDocument/2006/relationships/image" Target="../media/image36.png"/><Relationship Id="rId11" Type="http://schemas.openxmlformats.org/officeDocument/2006/relationships/image" Target="../media/image15.png"/><Relationship Id="rId33" Type="http://schemas.openxmlformats.org/officeDocument/2006/relationships/image" Target="../media/image27.png"/><Relationship Id="rId10" Type="http://schemas.openxmlformats.org/officeDocument/2006/relationships/image" Target="../media/image24.png"/><Relationship Id="rId32" Type="http://schemas.openxmlformats.org/officeDocument/2006/relationships/image" Target="../media/image21.png"/><Relationship Id="rId13" Type="http://schemas.openxmlformats.org/officeDocument/2006/relationships/image" Target="../media/image12.png"/><Relationship Id="rId35" Type="http://schemas.openxmlformats.org/officeDocument/2006/relationships/image" Target="../media/image31.png"/><Relationship Id="rId12" Type="http://schemas.openxmlformats.org/officeDocument/2006/relationships/image" Target="../media/image1.png"/><Relationship Id="rId34" Type="http://schemas.openxmlformats.org/officeDocument/2006/relationships/image" Target="../media/image20.png"/><Relationship Id="rId15" Type="http://schemas.openxmlformats.org/officeDocument/2006/relationships/image" Target="../media/image22.png"/><Relationship Id="rId37" Type="http://schemas.openxmlformats.org/officeDocument/2006/relationships/image" Target="../media/image30.png"/><Relationship Id="rId14" Type="http://schemas.openxmlformats.org/officeDocument/2006/relationships/image" Target="../media/image10.png"/><Relationship Id="rId36" Type="http://schemas.openxmlformats.org/officeDocument/2006/relationships/image" Target="../media/image33.png"/><Relationship Id="rId17" Type="http://schemas.openxmlformats.org/officeDocument/2006/relationships/image" Target="../media/image4.png"/><Relationship Id="rId39" Type="http://schemas.openxmlformats.org/officeDocument/2006/relationships/image" Target="../media/image25.png"/><Relationship Id="rId16" Type="http://schemas.openxmlformats.org/officeDocument/2006/relationships/image" Target="../media/image5.png"/><Relationship Id="rId38" Type="http://schemas.openxmlformats.org/officeDocument/2006/relationships/image" Target="../media/image23.png"/><Relationship Id="rId19" Type="http://schemas.openxmlformats.org/officeDocument/2006/relationships/image" Target="../media/image8.png"/><Relationship Id="rId18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"/>
          <p:cNvSpPr/>
          <p:nvPr/>
        </p:nvSpPr>
        <p:spPr>
          <a:xfrm>
            <a:off x="10033679" y="662561"/>
            <a:ext cx="1989719" cy="1733444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2" name="Google Shape;102;p7"/>
          <p:cNvSpPr/>
          <p:nvPr/>
        </p:nvSpPr>
        <p:spPr>
          <a:xfrm>
            <a:off x="11772611" y="2396004"/>
            <a:ext cx="1989719" cy="1733444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3" name="Google Shape;103;p7"/>
          <p:cNvSpPr/>
          <p:nvPr/>
        </p:nvSpPr>
        <p:spPr>
          <a:xfrm>
            <a:off x="11772611" y="6157552"/>
            <a:ext cx="1989719" cy="1733444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4" name="Google Shape;104;p7"/>
          <p:cNvSpPr/>
          <p:nvPr/>
        </p:nvSpPr>
        <p:spPr>
          <a:xfrm>
            <a:off x="10033679" y="4276778"/>
            <a:ext cx="1989719" cy="1733444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5" name="Google Shape;105;p7"/>
          <p:cNvSpPr/>
          <p:nvPr/>
        </p:nvSpPr>
        <p:spPr>
          <a:xfrm>
            <a:off x="10033679" y="7890996"/>
            <a:ext cx="1989719" cy="1733444"/>
          </a:xfrm>
          <a:custGeom>
            <a:rect b="b" l="l" r="r" t="t"/>
            <a:pathLst>
              <a:path extrusionOk="0" h="5532120" w="6350000">
                <a:moveTo>
                  <a:pt x="4762500" y="0"/>
                </a:moveTo>
                <a:lnTo>
                  <a:pt x="1587500" y="0"/>
                </a:lnTo>
                <a:lnTo>
                  <a:pt x="0" y="2766060"/>
                </a:lnTo>
                <a:lnTo>
                  <a:pt x="1587500" y="5532120"/>
                </a:lnTo>
                <a:lnTo>
                  <a:pt x="4762500" y="5532120"/>
                </a:lnTo>
                <a:lnTo>
                  <a:pt x="6350000" y="2766060"/>
                </a:lnTo>
                <a:lnTo>
                  <a:pt x="4762500" y="0"/>
                </a:lnTo>
                <a:close/>
                <a:moveTo>
                  <a:pt x="4676140" y="5382260"/>
                </a:moveTo>
                <a:lnTo>
                  <a:pt x="1673860" y="5382260"/>
                </a:lnTo>
                <a:lnTo>
                  <a:pt x="172720" y="2766060"/>
                </a:lnTo>
                <a:lnTo>
                  <a:pt x="1673860" y="149860"/>
                </a:lnTo>
                <a:lnTo>
                  <a:pt x="4676140" y="149860"/>
                </a:lnTo>
                <a:lnTo>
                  <a:pt x="6177280" y="2766060"/>
                </a:lnTo>
                <a:lnTo>
                  <a:pt x="4676140" y="538226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6" name="Google Shape;106;p7"/>
          <p:cNvSpPr/>
          <p:nvPr/>
        </p:nvSpPr>
        <p:spPr>
          <a:xfrm>
            <a:off x="10201941" y="813372"/>
            <a:ext cx="1653196" cy="1431822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7" name="Google Shape;107;p7"/>
          <p:cNvSpPr/>
          <p:nvPr/>
        </p:nvSpPr>
        <p:spPr>
          <a:xfrm>
            <a:off x="11940872" y="2546815"/>
            <a:ext cx="1653196" cy="1431822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8" name="Google Shape;108;p7"/>
          <p:cNvSpPr/>
          <p:nvPr/>
        </p:nvSpPr>
        <p:spPr>
          <a:xfrm>
            <a:off x="11940872" y="6308363"/>
            <a:ext cx="1653196" cy="1431822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9" name="Google Shape;109;p7"/>
          <p:cNvSpPr/>
          <p:nvPr/>
        </p:nvSpPr>
        <p:spPr>
          <a:xfrm>
            <a:off x="10201941" y="4427589"/>
            <a:ext cx="1653196" cy="1431822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0" name="Google Shape;110;p7"/>
          <p:cNvSpPr/>
          <p:nvPr/>
        </p:nvSpPr>
        <p:spPr>
          <a:xfrm>
            <a:off x="10201941" y="8041807"/>
            <a:ext cx="1653196" cy="1431822"/>
          </a:xfrm>
          <a:custGeom>
            <a:rect b="b" l="l" r="r" t="t"/>
            <a:pathLst>
              <a:path extrusionOk="0" h="5372100" w="6202680">
                <a:moveTo>
                  <a:pt x="4652010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650740" y="5372100"/>
                </a:lnTo>
                <a:lnTo>
                  <a:pt x="4652010" y="5372100"/>
                </a:lnTo>
                <a:lnTo>
                  <a:pt x="6202680" y="268605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cxnSp>
        <p:nvCxnSpPr>
          <p:cNvPr id="111" name="Google Shape;111;p7"/>
          <p:cNvCxnSpPr/>
          <p:nvPr/>
        </p:nvCxnSpPr>
        <p:spPr>
          <a:xfrm>
            <a:off x="8708506" y="1491664"/>
            <a:ext cx="1046654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2" name="Google Shape;112;p7"/>
          <p:cNvCxnSpPr/>
          <p:nvPr/>
        </p:nvCxnSpPr>
        <p:spPr>
          <a:xfrm>
            <a:off x="14080405" y="3283128"/>
            <a:ext cx="1046654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3" name="Google Shape;113;p7"/>
          <p:cNvCxnSpPr/>
          <p:nvPr/>
        </p:nvCxnSpPr>
        <p:spPr>
          <a:xfrm>
            <a:off x="14080405" y="7003872"/>
            <a:ext cx="1046654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4" name="Google Shape;114;p7"/>
          <p:cNvCxnSpPr/>
          <p:nvPr/>
        </p:nvCxnSpPr>
        <p:spPr>
          <a:xfrm>
            <a:off x="8708506" y="8778120"/>
            <a:ext cx="1046654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7"/>
          <p:cNvCxnSpPr/>
          <p:nvPr/>
        </p:nvCxnSpPr>
        <p:spPr>
          <a:xfrm>
            <a:off x="8708506" y="5163902"/>
            <a:ext cx="1046654" cy="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p7"/>
          <p:cNvSpPr txBox="1"/>
          <p:nvPr/>
        </p:nvSpPr>
        <p:spPr>
          <a:xfrm>
            <a:off x="6784593" y="1060481"/>
            <a:ext cx="2176602" cy="82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17" name="Google Shape;117;p7"/>
          <p:cNvSpPr txBox="1"/>
          <p:nvPr/>
        </p:nvSpPr>
        <p:spPr>
          <a:xfrm>
            <a:off x="6784593" y="4753121"/>
            <a:ext cx="2176602" cy="82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18" name="Google Shape;118;p7"/>
          <p:cNvSpPr txBox="1"/>
          <p:nvPr/>
        </p:nvSpPr>
        <p:spPr>
          <a:xfrm>
            <a:off x="14989975" y="6572688"/>
            <a:ext cx="2058737" cy="82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39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19" name="Google Shape;119;p7"/>
          <p:cNvSpPr txBox="1"/>
          <p:nvPr/>
        </p:nvSpPr>
        <p:spPr>
          <a:xfrm>
            <a:off x="6784593" y="8346936"/>
            <a:ext cx="2176602" cy="82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20" name="Google Shape;120;p7"/>
          <p:cNvSpPr txBox="1"/>
          <p:nvPr/>
        </p:nvSpPr>
        <p:spPr>
          <a:xfrm>
            <a:off x="14989975" y="2872347"/>
            <a:ext cx="2058737" cy="8208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39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21" name="Google Shape;121;p7"/>
          <p:cNvSpPr txBox="1"/>
          <p:nvPr/>
        </p:nvSpPr>
        <p:spPr>
          <a:xfrm>
            <a:off x="12453044" y="4887714"/>
            <a:ext cx="4595668" cy="5010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22" name="Google Shape;122;p7"/>
          <p:cNvSpPr txBox="1"/>
          <p:nvPr/>
        </p:nvSpPr>
        <p:spPr>
          <a:xfrm>
            <a:off x="12453044" y="1235878"/>
            <a:ext cx="4595668" cy="5010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23" name="Google Shape;123;p7"/>
          <p:cNvSpPr txBox="1"/>
          <p:nvPr/>
        </p:nvSpPr>
        <p:spPr>
          <a:xfrm>
            <a:off x="6784593" y="3006939"/>
            <a:ext cx="4243945" cy="5010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24" name="Google Shape;124;p7"/>
          <p:cNvSpPr txBox="1"/>
          <p:nvPr/>
        </p:nvSpPr>
        <p:spPr>
          <a:xfrm>
            <a:off x="6784593" y="6602977"/>
            <a:ext cx="4243945" cy="5010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25" name="Google Shape;125;p7"/>
          <p:cNvSpPr txBox="1"/>
          <p:nvPr/>
        </p:nvSpPr>
        <p:spPr>
          <a:xfrm>
            <a:off x="12440817" y="8604436"/>
            <a:ext cx="4607896" cy="5010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26" name="Google Shape;126;p7"/>
          <p:cNvSpPr txBox="1"/>
          <p:nvPr/>
        </p:nvSpPr>
        <p:spPr>
          <a:xfrm>
            <a:off x="10386664" y="814548"/>
            <a:ext cx="1283700" cy="14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18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1</a:t>
            </a:r>
            <a:endParaRPr/>
          </a:p>
        </p:txBody>
      </p:sp>
      <p:sp>
        <p:nvSpPr>
          <p:cNvPr id="127" name="Google Shape;127;p7"/>
          <p:cNvSpPr txBox="1"/>
          <p:nvPr/>
        </p:nvSpPr>
        <p:spPr>
          <a:xfrm>
            <a:off x="12125596" y="2482497"/>
            <a:ext cx="1283700" cy="14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18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2</a:t>
            </a:r>
            <a:endParaRPr/>
          </a:p>
        </p:txBody>
      </p:sp>
      <p:sp>
        <p:nvSpPr>
          <p:cNvPr id="128" name="Google Shape;128;p7"/>
          <p:cNvSpPr txBox="1"/>
          <p:nvPr/>
        </p:nvSpPr>
        <p:spPr>
          <a:xfrm>
            <a:off x="10386664" y="4363271"/>
            <a:ext cx="1283700" cy="14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18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3</a:t>
            </a:r>
            <a:endParaRPr/>
          </a:p>
        </p:txBody>
      </p:sp>
      <p:sp>
        <p:nvSpPr>
          <p:cNvPr id="129" name="Google Shape;129;p7"/>
          <p:cNvSpPr txBox="1"/>
          <p:nvPr/>
        </p:nvSpPr>
        <p:spPr>
          <a:xfrm>
            <a:off x="12125596" y="6235932"/>
            <a:ext cx="1283700" cy="14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18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4</a:t>
            </a:r>
            <a:endParaRPr/>
          </a:p>
        </p:txBody>
      </p:sp>
      <p:sp>
        <p:nvSpPr>
          <p:cNvPr id="130" name="Google Shape;130;p7"/>
          <p:cNvSpPr txBox="1"/>
          <p:nvPr/>
        </p:nvSpPr>
        <p:spPr>
          <a:xfrm>
            <a:off x="10386664" y="8042984"/>
            <a:ext cx="1283700" cy="14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18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5</a:t>
            </a:r>
            <a:endParaRPr/>
          </a:p>
        </p:txBody>
      </p:sp>
      <p:sp>
        <p:nvSpPr>
          <p:cNvPr id="131" name="Google Shape;131;p7"/>
          <p:cNvSpPr txBox="1"/>
          <p:nvPr/>
        </p:nvSpPr>
        <p:spPr>
          <a:xfrm>
            <a:off x="739004" y="3864075"/>
            <a:ext cx="4074900" cy="32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PROCESS FLOW </a:t>
            </a:r>
            <a:endParaRPr sz="7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SMARTART</a:t>
            </a:r>
            <a:endParaRPr sz="7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INFOGRAPHIC</a:t>
            </a:r>
            <a:endParaRPr sz="7000"/>
          </a:p>
        </p:txBody>
      </p:sp>
      <p:cxnSp>
        <p:nvCxnSpPr>
          <p:cNvPr id="132" name="Google Shape;132;p7"/>
          <p:cNvCxnSpPr/>
          <p:nvPr/>
        </p:nvCxnSpPr>
        <p:spPr>
          <a:xfrm>
            <a:off x="5450166" y="-45150"/>
            <a:ext cx="0" cy="10287000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Google Shape;137;p8"/>
          <p:cNvCxnSpPr/>
          <p:nvPr/>
        </p:nvCxnSpPr>
        <p:spPr>
          <a:xfrm>
            <a:off x="3161899" y="7010912"/>
            <a:ext cx="0" cy="666534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lg" w="lg" type="oval"/>
          </a:ln>
        </p:spPr>
      </p:cxnSp>
      <p:cxnSp>
        <p:nvCxnSpPr>
          <p:cNvPr id="138" name="Google Shape;138;p8"/>
          <p:cNvCxnSpPr/>
          <p:nvPr/>
        </p:nvCxnSpPr>
        <p:spPr>
          <a:xfrm>
            <a:off x="9186284" y="7010912"/>
            <a:ext cx="0" cy="666534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lg" w="lg" type="oval"/>
          </a:ln>
        </p:spPr>
      </p:cxnSp>
      <p:cxnSp>
        <p:nvCxnSpPr>
          <p:cNvPr id="139" name="Google Shape;139;p8"/>
          <p:cNvCxnSpPr/>
          <p:nvPr/>
        </p:nvCxnSpPr>
        <p:spPr>
          <a:xfrm>
            <a:off x="15181007" y="7010912"/>
            <a:ext cx="0" cy="666534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lg" w="lg" type="oval"/>
          </a:ln>
        </p:spPr>
      </p:cxnSp>
      <p:cxnSp>
        <p:nvCxnSpPr>
          <p:cNvPr id="140" name="Google Shape;140;p8"/>
          <p:cNvCxnSpPr/>
          <p:nvPr/>
        </p:nvCxnSpPr>
        <p:spPr>
          <a:xfrm>
            <a:off x="6159730" y="4650914"/>
            <a:ext cx="0" cy="666534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141" name="Google Shape;141;p8"/>
          <p:cNvCxnSpPr/>
          <p:nvPr/>
        </p:nvCxnSpPr>
        <p:spPr>
          <a:xfrm>
            <a:off x="12117171" y="4650914"/>
            <a:ext cx="0" cy="666534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142" name="Google Shape;142;p8"/>
          <p:cNvCxnSpPr/>
          <p:nvPr/>
        </p:nvCxnSpPr>
        <p:spPr>
          <a:xfrm>
            <a:off x="3850774" y="6117764"/>
            <a:ext cx="10355650" cy="0"/>
          </a:xfrm>
          <a:prstGeom prst="straightConnector1">
            <a:avLst/>
          </a:prstGeom>
          <a:noFill/>
          <a:ln cap="rnd" cmpd="sng" w="76200">
            <a:solidFill>
              <a:srgbClr val="FFFFF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43" name="Google Shape;143;p8"/>
          <p:cNvGrpSpPr/>
          <p:nvPr/>
        </p:nvGrpSpPr>
        <p:grpSpPr>
          <a:xfrm>
            <a:off x="2032986" y="4959256"/>
            <a:ext cx="2229250" cy="2229250"/>
            <a:chOff x="0" y="0"/>
            <a:chExt cx="495300" cy="495300"/>
          </a:xfrm>
        </p:grpSpPr>
        <p:sp>
          <p:nvSpPr>
            <p:cNvPr id="144" name="Google Shape;144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6" name="Google Shape;146;p8"/>
          <p:cNvGrpSpPr/>
          <p:nvPr/>
        </p:nvGrpSpPr>
        <p:grpSpPr>
          <a:xfrm>
            <a:off x="8045329" y="4976809"/>
            <a:ext cx="2229250" cy="2229250"/>
            <a:chOff x="0" y="0"/>
            <a:chExt cx="495300" cy="495300"/>
          </a:xfrm>
        </p:grpSpPr>
        <p:sp>
          <p:nvSpPr>
            <p:cNvPr id="147" name="Google Shape;147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9" name="Google Shape;149;p8"/>
          <p:cNvGrpSpPr/>
          <p:nvPr/>
        </p:nvGrpSpPr>
        <p:grpSpPr>
          <a:xfrm>
            <a:off x="5030818" y="4959256"/>
            <a:ext cx="2229250" cy="2229250"/>
            <a:chOff x="0" y="0"/>
            <a:chExt cx="495300" cy="495300"/>
          </a:xfrm>
        </p:grpSpPr>
        <p:sp>
          <p:nvSpPr>
            <p:cNvPr id="150" name="Google Shape;150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2" name="Google Shape;152;p8"/>
          <p:cNvGrpSpPr/>
          <p:nvPr/>
        </p:nvGrpSpPr>
        <p:grpSpPr>
          <a:xfrm>
            <a:off x="11027932" y="4976809"/>
            <a:ext cx="2229250" cy="2229250"/>
            <a:chOff x="0" y="0"/>
            <a:chExt cx="495300" cy="495300"/>
          </a:xfrm>
        </p:grpSpPr>
        <p:sp>
          <p:nvSpPr>
            <p:cNvPr id="153" name="Google Shape;153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5" name="Google Shape;155;p8"/>
          <p:cNvGrpSpPr/>
          <p:nvPr/>
        </p:nvGrpSpPr>
        <p:grpSpPr>
          <a:xfrm>
            <a:off x="14025764" y="4976809"/>
            <a:ext cx="2229250" cy="2229250"/>
            <a:chOff x="0" y="0"/>
            <a:chExt cx="495300" cy="495300"/>
          </a:xfrm>
        </p:grpSpPr>
        <p:sp>
          <p:nvSpPr>
            <p:cNvPr id="156" name="Google Shape;156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8" name="Google Shape;158;p8"/>
          <p:cNvSpPr txBox="1"/>
          <p:nvPr/>
        </p:nvSpPr>
        <p:spPr>
          <a:xfrm>
            <a:off x="1877261" y="7599079"/>
            <a:ext cx="2540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59" name="Google Shape;159;p8"/>
          <p:cNvSpPr txBox="1"/>
          <p:nvPr/>
        </p:nvSpPr>
        <p:spPr>
          <a:xfrm>
            <a:off x="2445180" y="5325208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1</a:t>
            </a:r>
            <a:endParaRPr/>
          </a:p>
        </p:txBody>
      </p:sp>
      <p:sp>
        <p:nvSpPr>
          <p:cNvPr id="160" name="Google Shape;160;p8"/>
          <p:cNvSpPr txBox="1"/>
          <p:nvPr/>
        </p:nvSpPr>
        <p:spPr>
          <a:xfrm>
            <a:off x="8492630" y="5314850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3</a:t>
            </a:r>
            <a:endParaRPr/>
          </a:p>
        </p:txBody>
      </p:sp>
      <p:sp>
        <p:nvSpPr>
          <p:cNvPr id="161" name="Google Shape;161;p8"/>
          <p:cNvSpPr txBox="1"/>
          <p:nvPr/>
        </p:nvSpPr>
        <p:spPr>
          <a:xfrm>
            <a:off x="5416685" y="5314850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2</a:t>
            </a:r>
            <a:endParaRPr/>
          </a:p>
        </p:txBody>
      </p:sp>
      <p:sp>
        <p:nvSpPr>
          <p:cNvPr id="162" name="Google Shape;162;p8"/>
          <p:cNvSpPr txBox="1"/>
          <p:nvPr/>
        </p:nvSpPr>
        <p:spPr>
          <a:xfrm>
            <a:off x="11464135" y="5332404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4</a:t>
            </a:r>
            <a:endParaRPr/>
          </a:p>
        </p:txBody>
      </p:sp>
      <p:sp>
        <p:nvSpPr>
          <p:cNvPr id="163" name="Google Shape;163;p8"/>
          <p:cNvSpPr txBox="1"/>
          <p:nvPr/>
        </p:nvSpPr>
        <p:spPr>
          <a:xfrm>
            <a:off x="14473065" y="5332404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5</a:t>
            </a:r>
            <a:endParaRPr/>
          </a:p>
        </p:txBody>
      </p:sp>
      <p:sp>
        <p:nvSpPr>
          <p:cNvPr id="164" name="Google Shape;164;p8"/>
          <p:cNvSpPr txBox="1"/>
          <p:nvPr/>
        </p:nvSpPr>
        <p:spPr>
          <a:xfrm>
            <a:off x="1882213" y="8223885"/>
            <a:ext cx="2530795" cy="748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65" name="Google Shape;165;p8"/>
          <p:cNvSpPr txBox="1"/>
          <p:nvPr/>
        </p:nvSpPr>
        <p:spPr>
          <a:xfrm>
            <a:off x="4875093" y="2915493"/>
            <a:ext cx="2540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66" name="Google Shape;166;p8"/>
          <p:cNvSpPr txBox="1"/>
          <p:nvPr/>
        </p:nvSpPr>
        <p:spPr>
          <a:xfrm>
            <a:off x="4880045" y="3540299"/>
            <a:ext cx="2530795" cy="748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67" name="Google Shape;167;p8"/>
          <p:cNvSpPr txBox="1"/>
          <p:nvPr/>
        </p:nvSpPr>
        <p:spPr>
          <a:xfrm>
            <a:off x="7889604" y="7599079"/>
            <a:ext cx="2540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68" name="Google Shape;168;p8"/>
          <p:cNvSpPr txBox="1"/>
          <p:nvPr/>
        </p:nvSpPr>
        <p:spPr>
          <a:xfrm>
            <a:off x="7894556" y="8223885"/>
            <a:ext cx="2530795" cy="748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69" name="Google Shape;169;p8"/>
          <p:cNvSpPr txBox="1"/>
          <p:nvPr/>
        </p:nvSpPr>
        <p:spPr>
          <a:xfrm>
            <a:off x="10872208" y="2915493"/>
            <a:ext cx="2540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70" name="Google Shape;170;p8"/>
          <p:cNvSpPr txBox="1"/>
          <p:nvPr/>
        </p:nvSpPr>
        <p:spPr>
          <a:xfrm>
            <a:off x="10877160" y="3540299"/>
            <a:ext cx="2530795" cy="748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71" name="Google Shape;171;p8"/>
          <p:cNvSpPr txBox="1"/>
          <p:nvPr/>
        </p:nvSpPr>
        <p:spPr>
          <a:xfrm>
            <a:off x="13870039" y="7599079"/>
            <a:ext cx="2540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172" name="Google Shape;172;p8"/>
          <p:cNvSpPr txBox="1"/>
          <p:nvPr/>
        </p:nvSpPr>
        <p:spPr>
          <a:xfrm>
            <a:off x="13874991" y="8223885"/>
            <a:ext cx="2530795" cy="748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202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73" name="Google Shape;173;p8"/>
          <p:cNvSpPr txBox="1"/>
          <p:nvPr/>
        </p:nvSpPr>
        <p:spPr>
          <a:xfrm>
            <a:off x="2022815" y="957673"/>
            <a:ext cx="14242370" cy="13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4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PROCESS FLOW SMARTART INFOGRAPHIC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8" name="Google Shape;178;p9"/>
          <p:cNvCxnSpPr/>
          <p:nvPr/>
        </p:nvCxnSpPr>
        <p:spPr>
          <a:xfrm>
            <a:off x="10657381" y="1501478"/>
            <a:ext cx="0" cy="5876859"/>
          </a:xfrm>
          <a:prstGeom prst="straightConnector1">
            <a:avLst/>
          </a:prstGeom>
          <a:noFill/>
          <a:ln cap="rnd" cmpd="sng" w="47625">
            <a:solidFill>
              <a:srgbClr val="FFFFFF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79" name="Google Shape;179;p9"/>
          <p:cNvSpPr/>
          <p:nvPr/>
        </p:nvSpPr>
        <p:spPr>
          <a:xfrm>
            <a:off x="10384655" y="956025"/>
            <a:ext cx="545453" cy="545453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9"/>
          <p:cNvSpPr/>
          <p:nvPr/>
        </p:nvSpPr>
        <p:spPr>
          <a:xfrm>
            <a:off x="10384655" y="2555478"/>
            <a:ext cx="545453" cy="545453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9"/>
          <p:cNvSpPr/>
          <p:nvPr/>
        </p:nvSpPr>
        <p:spPr>
          <a:xfrm>
            <a:off x="10384655" y="4151703"/>
            <a:ext cx="545453" cy="545453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9"/>
          <p:cNvSpPr/>
          <p:nvPr/>
        </p:nvSpPr>
        <p:spPr>
          <a:xfrm>
            <a:off x="10384655" y="5751156"/>
            <a:ext cx="545453" cy="545453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9"/>
          <p:cNvSpPr/>
          <p:nvPr/>
        </p:nvSpPr>
        <p:spPr>
          <a:xfrm>
            <a:off x="10384655" y="7351298"/>
            <a:ext cx="545453" cy="545453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9"/>
          <p:cNvSpPr/>
          <p:nvPr/>
        </p:nvSpPr>
        <p:spPr>
          <a:xfrm>
            <a:off x="10454727" y="2625550"/>
            <a:ext cx="405309" cy="405309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9"/>
          <p:cNvSpPr/>
          <p:nvPr/>
        </p:nvSpPr>
        <p:spPr>
          <a:xfrm>
            <a:off x="10454727" y="1026097"/>
            <a:ext cx="405309" cy="405309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9"/>
          <p:cNvSpPr/>
          <p:nvPr/>
        </p:nvSpPr>
        <p:spPr>
          <a:xfrm>
            <a:off x="10454727" y="4221775"/>
            <a:ext cx="405309" cy="405309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9"/>
          <p:cNvSpPr/>
          <p:nvPr/>
        </p:nvSpPr>
        <p:spPr>
          <a:xfrm>
            <a:off x="10454727" y="5821228"/>
            <a:ext cx="405309" cy="405309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9"/>
          <p:cNvSpPr/>
          <p:nvPr/>
        </p:nvSpPr>
        <p:spPr>
          <a:xfrm>
            <a:off x="10454727" y="7421370"/>
            <a:ext cx="405309" cy="405309"/>
          </a:xfrm>
          <a:custGeom>
            <a:rect b="b" l="l" r="r" t="t"/>
            <a:pathLst>
              <a:path extrusionOk="0" h="6350000" w="6350000">
                <a:moveTo>
                  <a:pt x="3175000" y="0"/>
                </a:moveTo>
                <a:cubicBezTo>
                  <a:pt x="1421496" y="0"/>
                  <a:pt x="0" y="1421496"/>
                  <a:pt x="0" y="3175000"/>
                </a:cubicBezTo>
                <a:cubicBezTo>
                  <a:pt x="0" y="4928504"/>
                  <a:pt x="1421496" y="6350000"/>
                  <a:pt x="3175000" y="6350000"/>
                </a:cubicBezTo>
                <a:cubicBezTo>
                  <a:pt x="4928504" y="6350000"/>
                  <a:pt x="6350000" y="4928504"/>
                  <a:pt x="6350000" y="3175000"/>
                </a:cubicBezTo>
                <a:cubicBezTo>
                  <a:pt x="6350000" y="1421496"/>
                  <a:pt x="4928504" y="0"/>
                  <a:pt x="317500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9"/>
          <p:cNvSpPr/>
          <p:nvPr/>
        </p:nvSpPr>
        <p:spPr>
          <a:xfrm>
            <a:off x="11363744" y="956025"/>
            <a:ext cx="5285452" cy="1706951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9"/>
          <p:cNvSpPr txBox="1"/>
          <p:nvPr/>
        </p:nvSpPr>
        <p:spPr>
          <a:xfrm>
            <a:off x="12794856" y="1146168"/>
            <a:ext cx="35571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16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cxnSp>
        <p:nvCxnSpPr>
          <p:cNvPr id="191" name="Google Shape;191;p9"/>
          <p:cNvCxnSpPr/>
          <p:nvPr/>
        </p:nvCxnSpPr>
        <p:spPr>
          <a:xfrm rot="10800000">
            <a:off x="12524134" y="1242350"/>
            <a:ext cx="0" cy="394173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2" name="Google Shape;192;p9"/>
          <p:cNvSpPr txBox="1"/>
          <p:nvPr/>
        </p:nvSpPr>
        <p:spPr>
          <a:xfrm>
            <a:off x="11633054" y="1132244"/>
            <a:ext cx="779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01</a:t>
            </a:r>
            <a:endParaRPr/>
          </a:p>
        </p:txBody>
      </p:sp>
      <p:sp>
        <p:nvSpPr>
          <p:cNvPr id="193" name="Google Shape;193;p9"/>
          <p:cNvSpPr txBox="1"/>
          <p:nvPr/>
        </p:nvSpPr>
        <p:spPr>
          <a:xfrm>
            <a:off x="11633054" y="1850715"/>
            <a:ext cx="47187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94" name="Google Shape;194;p9"/>
          <p:cNvSpPr/>
          <p:nvPr/>
        </p:nvSpPr>
        <p:spPr>
          <a:xfrm>
            <a:off x="4662999" y="2607929"/>
            <a:ext cx="5285452" cy="1706951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9"/>
          <p:cNvSpPr txBox="1"/>
          <p:nvPr/>
        </p:nvSpPr>
        <p:spPr>
          <a:xfrm>
            <a:off x="6094111" y="2784148"/>
            <a:ext cx="355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cxnSp>
        <p:nvCxnSpPr>
          <p:cNvPr id="196" name="Google Shape;196;p9"/>
          <p:cNvCxnSpPr/>
          <p:nvPr/>
        </p:nvCxnSpPr>
        <p:spPr>
          <a:xfrm rot="10800000">
            <a:off x="5823389" y="2894254"/>
            <a:ext cx="0" cy="394173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7" name="Google Shape;197;p9"/>
          <p:cNvSpPr txBox="1"/>
          <p:nvPr/>
        </p:nvSpPr>
        <p:spPr>
          <a:xfrm>
            <a:off x="4932308" y="2784148"/>
            <a:ext cx="779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02</a:t>
            </a:r>
            <a:endParaRPr/>
          </a:p>
        </p:txBody>
      </p:sp>
      <p:sp>
        <p:nvSpPr>
          <p:cNvPr id="198" name="Google Shape;198;p9"/>
          <p:cNvSpPr txBox="1"/>
          <p:nvPr/>
        </p:nvSpPr>
        <p:spPr>
          <a:xfrm>
            <a:off x="4932308" y="3502619"/>
            <a:ext cx="47187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199" name="Google Shape;199;p9"/>
          <p:cNvSpPr/>
          <p:nvPr/>
        </p:nvSpPr>
        <p:spPr>
          <a:xfrm>
            <a:off x="11348136" y="4473116"/>
            <a:ext cx="5285452" cy="1706951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9"/>
          <p:cNvSpPr txBox="1"/>
          <p:nvPr/>
        </p:nvSpPr>
        <p:spPr>
          <a:xfrm>
            <a:off x="12779248" y="4663259"/>
            <a:ext cx="35571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16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cxnSp>
        <p:nvCxnSpPr>
          <p:cNvPr id="201" name="Google Shape;201;p9"/>
          <p:cNvCxnSpPr/>
          <p:nvPr/>
        </p:nvCxnSpPr>
        <p:spPr>
          <a:xfrm rot="10800000">
            <a:off x="12508526" y="4759441"/>
            <a:ext cx="0" cy="394173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2" name="Google Shape;202;p9"/>
          <p:cNvSpPr txBox="1"/>
          <p:nvPr/>
        </p:nvSpPr>
        <p:spPr>
          <a:xfrm>
            <a:off x="11617446" y="4663259"/>
            <a:ext cx="7797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16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03</a:t>
            </a:r>
            <a:endParaRPr/>
          </a:p>
        </p:txBody>
      </p:sp>
      <p:sp>
        <p:nvSpPr>
          <p:cNvPr id="203" name="Google Shape;203;p9"/>
          <p:cNvSpPr txBox="1"/>
          <p:nvPr/>
        </p:nvSpPr>
        <p:spPr>
          <a:xfrm>
            <a:off x="11617446" y="5367806"/>
            <a:ext cx="47187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04" name="Google Shape;204;p9"/>
          <p:cNvSpPr/>
          <p:nvPr/>
        </p:nvSpPr>
        <p:spPr>
          <a:xfrm>
            <a:off x="11363744" y="7624025"/>
            <a:ext cx="5285452" cy="1706951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9"/>
          <p:cNvSpPr txBox="1"/>
          <p:nvPr/>
        </p:nvSpPr>
        <p:spPr>
          <a:xfrm>
            <a:off x="12794856" y="7800244"/>
            <a:ext cx="355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cxnSp>
        <p:nvCxnSpPr>
          <p:cNvPr id="206" name="Google Shape;206;p9"/>
          <p:cNvCxnSpPr/>
          <p:nvPr/>
        </p:nvCxnSpPr>
        <p:spPr>
          <a:xfrm rot="10800000">
            <a:off x="12524134" y="7910350"/>
            <a:ext cx="0" cy="394173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7" name="Google Shape;207;p9"/>
          <p:cNvSpPr txBox="1"/>
          <p:nvPr/>
        </p:nvSpPr>
        <p:spPr>
          <a:xfrm>
            <a:off x="11633054" y="7800244"/>
            <a:ext cx="779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05</a:t>
            </a:r>
            <a:endParaRPr/>
          </a:p>
        </p:txBody>
      </p:sp>
      <p:sp>
        <p:nvSpPr>
          <p:cNvPr id="208" name="Google Shape;208;p9"/>
          <p:cNvSpPr txBox="1"/>
          <p:nvPr/>
        </p:nvSpPr>
        <p:spPr>
          <a:xfrm>
            <a:off x="11633054" y="8518715"/>
            <a:ext cx="47187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09" name="Google Shape;209;p9"/>
          <p:cNvSpPr/>
          <p:nvPr/>
        </p:nvSpPr>
        <p:spPr>
          <a:xfrm>
            <a:off x="4681174" y="6023882"/>
            <a:ext cx="5285452" cy="1706951"/>
          </a:xfrm>
          <a:custGeom>
            <a:rect b="b" l="l" r="r" t="t"/>
            <a:pathLst>
              <a:path extrusionOk="0" h="1587242" w="4914782">
                <a:moveTo>
                  <a:pt x="4790322" y="1587241"/>
                </a:moveTo>
                <a:lnTo>
                  <a:pt x="124460" y="1587241"/>
                </a:lnTo>
                <a:cubicBezTo>
                  <a:pt x="55880" y="1587241"/>
                  <a:pt x="0" y="1531362"/>
                  <a:pt x="0" y="1462781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4790322" y="0"/>
                </a:lnTo>
                <a:cubicBezTo>
                  <a:pt x="4858902" y="0"/>
                  <a:pt x="4914782" y="55880"/>
                  <a:pt x="4914782" y="124460"/>
                </a:cubicBezTo>
                <a:lnTo>
                  <a:pt x="4914782" y="1462782"/>
                </a:lnTo>
                <a:cubicBezTo>
                  <a:pt x="4914782" y="1531362"/>
                  <a:pt x="4858902" y="1587242"/>
                  <a:pt x="4790322" y="15872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"/>
          <p:cNvSpPr txBox="1"/>
          <p:nvPr/>
        </p:nvSpPr>
        <p:spPr>
          <a:xfrm>
            <a:off x="6112286" y="6200101"/>
            <a:ext cx="355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cxnSp>
        <p:nvCxnSpPr>
          <p:cNvPr id="211" name="Google Shape;211;p9"/>
          <p:cNvCxnSpPr/>
          <p:nvPr/>
        </p:nvCxnSpPr>
        <p:spPr>
          <a:xfrm rot="10800000">
            <a:off x="5841564" y="6310207"/>
            <a:ext cx="0" cy="394173"/>
          </a:xfrm>
          <a:prstGeom prst="straightConnector1">
            <a:avLst/>
          </a:prstGeom>
          <a:noFill/>
          <a:ln cap="rnd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2" name="Google Shape;212;p9"/>
          <p:cNvSpPr txBox="1"/>
          <p:nvPr/>
        </p:nvSpPr>
        <p:spPr>
          <a:xfrm>
            <a:off x="4950483" y="6200101"/>
            <a:ext cx="779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04</a:t>
            </a:r>
            <a:endParaRPr/>
          </a:p>
        </p:txBody>
      </p:sp>
      <p:sp>
        <p:nvSpPr>
          <p:cNvPr id="213" name="Google Shape;213;p9"/>
          <p:cNvSpPr txBox="1"/>
          <p:nvPr/>
        </p:nvSpPr>
        <p:spPr>
          <a:xfrm>
            <a:off x="4950483" y="6918572"/>
            <a:ext cx="4718700" cy="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14" name="Google Shape;214;p9"/>
          <p:cNvSpPr txBox="1"/>
          <p:nvPr/>
        </p:nvSpPr>
        <p:spPr>
          <a:xfrm rot="-5400000">
            <a:off x="-2108403" y="4098925"/>
            <a:ext cx="8229600" cy="20891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PROCESS FLOW SMARTART INFOGRAPHIC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Google Shape;219;p10"/>
          <p:cNvCxnSpPr/>
          <p:nvPr/>
        </p:nvCxnSpPr>
        <p:spPr>
          <a:xfrm>
            <a:off x="0" y="6156501"/>
            <a:ext cx="18926222" cy="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20" name="Google Shape;220;p10"/>
          <p:cNvGrpSpPr/>
          <p:nvPr/>
        </p:nvGrpSpPr>
        <p:grpSpPr>
          <a:xfrm rot="5400000">
            <a:off x="4552234" y="3335399"/>
            <a:ext cx="2106562" cy="1904019"/>
            <a:chOff x="4191" y="-28575"/>
            <a:chExt cx="804419" cy="727075"/>
          </a:xfrm>
        </p:grpSpPr>
        <p:sp>
          <p:nvSpPr>
            <p:cNvPr id="221" name="Google Shape;221;p10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0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p10"/>
          <p:cNvGrpSpPr/>
          <p:nvPr/>
        </p:nvGrpSpPr>
        <p:grpSpPr>
          <a:xfrm>
            <a:off x="1634562" y="5900484"/>
            <a:ext cx="512035" cy="512035"/>
            <a:chOff x="0" y="0"/>
            <a:chExt cx="812800" cy="812800"/>
          </a:xfrm>
        </p:grpSpPr>
        <p:sp>
          <p:nvSpPr>
            <p:cNvPr id="224" name="Google Shape;224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0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10"/>
          <p:cNvGrpSpPr/>
          <p:nvPr/>
        </p:nvGrpSpPr>
        <p:grpSpPr>
          <a:xfrm rot="5400000">
            <a:off x="927428" y="3335399"/>
            <a:ext cx="2106562" cy="1904019"/>
            <a:chOff x="4191" y="-28575"/>
            <a:chExt cx="804419" cy="727075"/>
          </a:xfrm>
        </p:grpSpPr>
        <p:sp>
          <p:nvSpPr>
            <p:cNvPr id="227" name="Google Shape;227;p10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0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0"/>
          <p:cNvGrpSpPr/>
          <p:nvPr/>
        </p:nvGrpSpPr>
        <p:grpSpPr>
          <a:xfrm rot="5400000">
            <a:off x="8181648" y="3335399"/>
            <a:ext cx="2106562" cy="1904019"/>
            <a:chOff x="4191" y="-28575"/>
            <a:chExt cx="804419" cy="727075"/>
          </a:xfrm>
        </p:grpSpPr>
        <p:sp>
          <p:nvSpPr>
            <p:cNvPr id="230" name="Google Shape;230;p10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0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0"/>
          <p:cNvGrpSpPr/>
          <p:nvPr/>
        </p:nvGrpSpPr>
        <p:grpSpPr>
          <a:xfrm rot="5400000">
            <a:off x="11808896" y="3335399"/>
            <a:ext cx="2106562" cy="1904019"/>
            <a:chOff x="4191" y="-28575"/>
            <a:chExt cx="804419" cy="727075"/>
          </a:xfrm>
        </p:grpSpPr>
        <p:sp>
          <p:nvSpPr>
            <p:cNvPr id="233" name="Google Shape;233;p10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0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10"/>
          <p:cNvGrpSpPr/>
          <p:nvPr/>
        </p:nvGrpSpPr>
        <p:grpSpPr>
          <a:xfrm rot="5400000">
            <a:off x="15328839" y="3335399"/>
            <a:ext cx="2106562" cy="1904019"/>
            <a:chOff x="4191" y="-28575"/>
            <a:chExt cx="804419" cy="727075"/>
          </a:xfrm>
        </p:grpSpPr>
        <p:sp>
          <p:nvSpPr>
            <p:cNvPr id="236" name="Google Shape;236;p10"/>
            <p:cNvSpPr/>
            <p:nvPr/>
          </p:nvSpPr>
          <p:spPr>
            <a:xfrm>
              <a:off x="4191" y="0"/>
              <a:ext cx="804419" cy="698500"/>
            </a:xfrm>
            <a:custGeom>
              <a:rect b="b" l="l" r="r" t="t"/>
              <a:pathLst>
                <a:path extrusionOk="0" h="698500" w="804419">
                  <a:moveTo>
                    <a:pt x="797634" y="368113"/>
                  </a:moveTo>
                  <a:lnTo>
                    <a:pt x="616384" y="679637"/>
                  </a:lnTo>
                  <a:cubicBezTo>
                    <a:pt x="609589" y="691315"/>
                    <a:pt x="597097" y="698500"/>
                    <a:pt x="583586" y="698500"/>
                  </a:cubicBezTo>
                  <a:lnTo>
                    <a:pt x="220832" y="698500"/>
                  </a:lnTo>
                  <a:cubicBezTo>
                    <a:pt x="207321" y="698500"/>
                    <a:pt x="194829" y="691315"/>
                    <a:pt x="188034" y="679637"/>
                  </a:cubicBezTo>
                  <a:lnTo>
                    <a:pt x="6784" y="368113"/>
                  </a:lnTo>
                  <a:cubicBezTo>
                    <a:pt x="0" y="356453"/>
                    <a:pt x="0" y="342047"/>
                    <a:pt x="6784" y="330387"/>
                  </a:cubicBezTo>
                  <a:lnTo>
                    <a:pt x="188034" y="18863"/>
                  </a:lnTo>
                  <a:cubicBezTo>
                    <a:pt x="194829" y="7185"/>
                    <a:pt x="207321" y="0"/>
                    <a:pt x="220832" y="0"/>
                  </a:cubicBezTo>
                  <a:lnTo>
                    <a:pt x="583586" y="0"/>
                  </a:lnTo>
                  <a:cubicBezTo>
                    <a:pt x="597097" y="0"/>
                    <a:pt x="609589" y="7185"/>
                    <a:pt x="616384" y="18863"/>
                  </a:cubicBezTo>
                  <a:lnTo>
                    <a:pt x="797634" y="330387"/>
                  </a:lnTo>
                  <a:cubicBezTo>
                    <a:pt x="804418" y="342047"/>
                    <a:pt x="804418" y="356453"/>
                    <a:pt x="797634" y="368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0"/>
            <p:cNvSpPr txBox="1"/>
            <p:nvPr/>
          </p:nvSpPr>
          <p:spPr>
            <a:xfrm>
              <a:off x="114300" y="-28575"/>
              <a:ext cx="584200" cy="7270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8" name="Google Shape;238;p10"/>
          <p:cNvGrpSpPr/>
          <p:nvPr/>
        </p:nvGrpSpPr>
        <p:grpSpPr>
          <a:xfrm>
            <a:off x="5261272" y="5900484"/>
            <a:ext cx="512035" cy="512035"/>
            <a:chOff x="0" y="0"/>
            <a:chExt cx="812800" cy="812800"/>
          </a:xfrm>
        </p:grpSpPr>
        <p:sp>
          <p:nvSpPr>
            <p:cNvPr id="239" name="Google Shape;239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0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1" name="Google Shape;241;p10"/>
          <p:cNvGrpSpPr/>
          <p:nvPr/>
        </p:nvGrpSpPr>
        <p:grpSpPr>
          <a:xfrm>
            <a:off x="8887982" y="5900484"/>
            <a:ext cx="512035" cy="512035"/>
            <a:chOff x="0" y="0"/>
            <a:chExt cx="812800" cy="812800"/>
          </a:xfrm>
        </p:grpSpPr>
        <p:sp>
          <p:nvSpPr>
            <p:cNvPr id="242" name="Google Shape;242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0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4" name="Google Shape;244;p10"/>
          <p:cNvGrpSpPr/>
          <p:nvPr/>
        </p:nvGrpSpPr>
        <p:grpSpPr>
          <a:xfrm>
            <a:off x="12514823" y="5900484"/>
            <a:ext cx="512035" cy="512035"/>
            <a:chOff x="0" y="0"/>
            <a:chExt cx="812800" cy="812800"/>
          </a:xfrm>
        </p:grpSpPr>
        <p:sp>
          <p:nvSpPr>
            <p:cNvPr id="245" name="Google Shape;245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0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7" name="Google Shape;247;p10"/>
          <p:cNvGrpSpPr/>
          <p:nvPr/>
        </p:nvGrpSpPr>
        <p:grpSpPr>
          <a:xfrm>
            <a:off x="16088688" y="5900484"/>
            <a:ext cx="512035" cy="512035"/>
            <a:chOff x="0" y="0"/>
            <a:chExt cx="812800" cy="812800"/>
          </a:xfrm>
        </p:grpSpPr>
        <p:sp>
          <p:nvSpPr>
            <p:cNvPr id="248" name="Google Shape;248;p1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0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0" name="Google Shape;250;p10"/>
          <p:cNvSpPr txBox="1"/>
          <p:nvPr/>
        </p:nvSpPr>
        <p:spPr>
          <a:xfrm>
            <a:off x="1275970" y="3515302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1</a:t>
            </a:r>
            <a:endParaRPr/>
          </a:p>
        </p:txBody>
      </p:sp>
      <p:sp>
        <p:nvSpPr>
          <p:cNvPr id="251" name="Google Shape;251;p10"/>
          <p:cNvSpPr txBox="1"/>
          <p:nvPr/>
        </p:nvSpPr>
        <p:spPr>
          <a:xfrm>
            <a:off x="4900776" y="3515302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2</a:t>
            </a:r>
            <a:endParaRPr/>
          </a:p>
        </p:txBody>
      </p:sp>
      <p:sp>
        <p:nvSpPr>
          <p:cNvPr id="252" name="Google Shape;252;p10"/>
          <p:cNvSpPr txBox="1"/>
          <p:nvPr/>
        </p:nvSpPr>
        <p:spPr>
          <a:xfrm>
            <a:off x="8530190" y="3515302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3</a:t>
            </a:r>
            <a:endParaRPr/>
          </a:p>
        </p:txBody>
      </p:sp>
      <p:sp>
        <p:nvSpPr>
          <p:cNvPr id="253" name="Google Shape;253;p10"/>
          <p:cNvSpPr txBox="1"/>
          <p:nvPr/>
        </p:nvSpPr>
        <p:spPr>
          <a:xfrm>
            <a:off x="12157438" y="3515302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4</a:t>
            </a:r>
            <a:endParaRPr/>
          </a:p>
        </p:txBody>
      </p:sp>
      <p:sp>
        <p:nvSpPr>
          <p:cNvPr id="254" name="Google Shape;254;p10"/>
          <p:cNvSpPr txBox="1"/>
          <p:nvPr/>
        </p:nvSpPr>
        <p:spPr>
          <a:xfrm>
            <a:off x="15677382" y="3515302"/>
            <a:ext cx="13347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5</a:t>
            </a:r>
            <a:endParaRPr/>
          </a:p>
        </p:txBody>
      </p:sp>
      <p:sp>
        <p:nvSpPr>
          <p:cNvPr id="255" name="Google Shape;255;p10"/>
          <p:cNvSpPr txBox="1"/>
          <p:nvPr/>
        </p:nvSpPr>
        <p:spPr>
          <a:xfrm>
            <a:off x="620230" y="7012594"/>
            <a:ext cx="2540700" cy="407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256" name="Google Shape;256;p10"/>
          <p:cNvSpPr txBox="1"/>
          <p:nvPr/>
        </p:nvSpPr>
        <p:spPr>
          <a:xfrm>
            <a:off x="625182" y="7616617"/>
            <a:ext cx="25308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57" name="Google Shape;257;p10"/>
          <p:cNvSpPr txBox="1"/>
          <p:nvPr/>
        </p:nvSpPr>
        <p:spPr>
          <a:xfrm>
            <a:off x="4246940" y="7012594"/>
            <a:ext cx="2540700" cy="407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258" name="Google Shape;258;p10"/>
          <p:cNvSpPr txBox="1"/>
          <p:nvPr/>
        </p:nvSpPr>
        <p:spPr>
          <a:xfrm>
            <a:off x="4251892" y="7616617"/>
            <a:ext cx="25308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59" name="Google Shape;259;p10"/>
          <p:cNvSpPr txBox="1"/>
          <p:nvPr/>
        </p:nvSpPr>
        <p:spPr>
          <a:xfrm>
            <a:off x="7883015" y="7012594"/>
            <a:ext cx="2540700" cy="407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260" name="Google Shape;260;p10"/>
          <p:cNvSpPr txBox="1"/>
          <p:nvPr/>
        </p:nvSpPr>
        <p:spPr>
          <a:xfrm>
            <a:off x="7887967" y="7616617"/>
            <a:ext cx="25308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61" name="Google Shape;261;p10"/>
          <p:cNvSpPr txBox="1"/>
          <p:nvPr/>
        </p:nvSpPr>
        <p:spPr>
          <a:xfrm>
            <a:off x="11500491" y="7012594"/>
            <a:ext cx="2540700" cy="407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262" name="Google Shape;262;p10"/>
          <p:cNvSpPr txBox="1"/>
          <p:nvPr/>
        </p:nvSpPr>
        <p:spPr>
          <a:xfrm>
            <a:off x="11505443" y="7616617"/>
            <a:ext cx="25308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63" name="Google Shape;263;p10"/>
          <p:cNvSpPr txBox="1"/>
          <p:nvPr/>
        </p:nvSpPr>
        <p:spPr>
          <a:xfrm>
            <a:off x="15074356" y="7012594"/>
            <a:ext cx="2540700" cy="407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Title</a:t>
            </a:r>
            <a:endParaRPr/>
          </a:p>
        </p:txBody>
      </p:sp>
      <p:sp>
        <p:nvSpPr>
          <p:cNvPr id="264" name="Google Shape;264;p10"/>
          <p:cNvSpPr txBox="1"/>
          <p:nvPr/>
        </p:nvSpPr>
        <p:spPr>
          <a:xfrm>
            <a:off x="15079308" y="7616617"/>
            <a:ext cx="25308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9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Feel free to insert your text here by modifying this section as you wish.</a:t>
            </a:r>
            <a:endParaRPr/>
          </a:p>
        </p:txBody>
      </p:sp>
      <p:sp>
        <p:nvSpPr>
          <p:cNvPr id="265" name="Google Shape;265;p10"/>
          <p:cNvSpPr txBox="1"/>
          <p:nvPr/>
        </p:nvSpPr>
        <p:spPr>
          <a:xfrm>
            <a:off x="2022815" y="957673"/>
            <a:ext cx="14242370" cy="13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4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PROCESS FLOW SMARTART INFOGRAPHIC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" name="Google Shape;270;p11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271" name="Google Shape;271;p11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1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3" name="Google Shape;273;p11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274" name="Google Shape;274;p11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1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6" name="Google Shape;276;p11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277" name="Google Shape;277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9" name="Google Shape;279;p11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280" name="Google Shape;280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2" name="Google Shape;282;p11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283" name="Google Shape;283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5" name="Google Shape;285;p11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86" name="Google Shape;286;p11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87" name="Google Shape;287;p11"/>
          <p:cNvSpPr txBox="1"/>
          <p:nvPr/>
        </p:nvSpPr>
        <p:spPr>
          <a:xfrm>
            <a:off x="1747770" y="4685875"/>
            <a:ext cx="3150536" cy="12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BEBAS NEUE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POPPINS</a:t>
            </a:r>
            <a:endParaRPr/>
          </a:p>
        </p:txBody>
      </p:sp>
      <p:sp>
        <p:nvSpPr>
          <p:cNvPr id="288" name="Google Shape;288;p11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89" name="Google Shape;289;p11"/>
          <p:cNvSpPr txBox="1"/>
          <p:nvPr/>
        </p:nvSpPr>
        <p:spPr>
          <a:xfrm>
            <a:off x="11706206" y="9915836"/>
            <a:ext cx="5916757" cy="1779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90" name="Google Shape;290;p11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91" name="Google Shape;291;p11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92" name="Google Shape;292;p11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93" name="Google Shape;293;p11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94" name="Google Shape;294;p11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295" name="Google Shape;295;p11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6" name="Google Shape;296;p11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7" name="Google Shape;297;p11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8" name="Google Shape;298;p11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9" name="Google Shape;299;p11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0" name="Google Shape;300;p11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1" name="Google Shape;301;p11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2" name="Google Shape;302;p11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3" name="Google Shape;303;p11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4" name="Google Shape;304;p11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5" name="Google Shape;305;p11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6" name="Google Shape;306;p11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7" name="Google Shape;307;p11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8" name="Google Shape;308;p11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9" name="Google Shape;309;p11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0" name="Google Shape;310;p11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1" name="Google Shape;311;p11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2" name="Google Shape;312;p11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3" name="Google Shape;313;p11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4" name="Google Shape;314;p11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5" name="Google Shape;315;p11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6" name="Google Shape;316;p11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7" name="Google Shape;317;p11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8" name="Google Shape;318;p11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9" name="Google Shape;319;p11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0" name="Google Shape;320;p11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1" name="Google Shape;321;p11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2" name="Google Shape;322;p11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3" name="Google Shape;323;p11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4" name="Google Shape;324;p11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5" name="Google Shape;325;p11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6" name="Google Shape;326;p11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7" name="Google Shape;327;p11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8" name="Google Shape;328;p11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9" name="Google Shape;329;p11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0" name="Google Shape;330;p11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1" name="Google Shape;331;p11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2" name="Google Shape;332;p11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3" name="Google Shape;333;p11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34" name="Google Shape;334;p11"/>
          <p:cNvGrpSpPr/>
          <p:nvPr/>
        </p:nvGrpSpPr>
        <p:grpSpPr>
          <a:xfrm>
            <a:off x="2445509" y="8114873"/>
            <a:ext cx="816069" cy="835196"/>
            <a:chOff x="0" y="-19050"/>
            <a:chExt cx="812800" cy="831850"/>
          </a:xfrm>
        </p:grpSpPr>
        <p:sp>
          <p:nvSpPr>
            <p:cNvPr id="335" name="Google Shape;335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7" name="Google Shape;337;p11"/>
          <p:cNvGrpSpPr/>
          <p:nvPr/>
        </p:nvGrpSpPr>
        <p:grpSpPr>
          <a:xfrm>
            <a:off x="3457398" y="8095747"/>
            <a:ext cx="816069" cy="854322"/>
            <a:chOff x="0" y="-38100"/>
            <a:chExt cx="812800" cy="850900"/>
          </a:xfrm>
        </p:grpSpPr>
        <p:sp>
          <p:nvSpPr>
            <p:cNvPr id="338" name="Google Shape;338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1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4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0" name="Google Shape;340;p11"/>
          <p:cNvSpPr txBox="1"/>
          <p:nvPr/>
        </p:nvSpPr>
        <p:spPr>
          <a:xfrm>
            <a:off x="2445509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#000000</a:t>
            </a:r>
            <a:endParaRPr/>
          </a:p>
        </p:txBody>
      </p:sp>
      <p:sp>
        <p:nvSpPr>
          <p:cNvPr id="341" name="Google Shape;341;p11"/>
          <p:cNvSpPr txBox="1"/>
          <p:nvPr/>
        </p:nvSpPr>
        <p:spPr>
          <a:xfrm>
            <a:off x="3457398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#FFFFFF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2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47" name="Google Shape;347;p12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48" name="Google Shape;348;p12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49" name="Google Shape;349;p12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50" name="Google Shape;350;p12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51" name="Google Shape;351;p12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52" name="Google Shape;352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775" y="3861728"/>
            <a:ext cx="4824450" cy="1206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