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Montserrat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5.png"/><Relationship Id="rId6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4;p3"/>
          <p:cNvGrpSpPr/>
          <p:nvPr/>
        </p:nvGrpSpPr>
        <p:grpSpPr>
          <a:xfrm>
            <a:off x="3053308" y="1081507"/>
            <a:ext cx="5755715" cy="3878538"/>
            <a:chOff x="0" y="-47625"/>
            <a:chExt cx="1276863" cy="860425"/>
          </a:xfrm>
        </p:grpSpPr>
        <p:sp>
          <p:nvSpPr>
            <p:cNvPr id="15" name="Google Shape;15;p3"/>
            <p:cNvSpPr/>
            <p:nvPr/>
          </p:nvSpPr>
          <p:spPr>
            <a:xfrm>
              <a:off x="0" y="0"/>
              <a:ext cx="1276863" cy="812800"/>
            </a:xfrm>
            <a:custGeom>
              <a:rect b="b" l="l" r="r" t="t"/>
              <a:pathLst>
                <a:path extrusionOk="0" h="812800" w="1276863">
                  <a:moveTo>
                    <a:pt x="40352" y="0"/>
                  </a:moveTo>
                  <a:lnTo>
                    <a:pt x="1236511" y="0"/>
                  </a:lnTo>
                  <a:cubicBezTo>
                    <a:pt x="1247213" y="0"/>
                    <a:pt x="1257476" y="4251"/>
                    <a:pt x="1265044" y="11819"/>
                  </a:cubicBezTo>
                  <a:cubicBezTo>
                    <a:pt x="1272611" y="19386"/>
                    <a:pt x="1276863" y="29650"/>
                    <a:pt x="1276863" y="40352"/>
                  </a:cubicBezTo>
                  <a:lnTo>
                    <a:pt x="1276863" y="772448"/>
                  </a:lnTo>
                  <a:cubicBezTo>
                    <a:pt x="1276863" y="794734"/>
                    <a:pt x="1258797" y="812800"/>
                    <a:pt x="1236511" y="812800"/>
                  </a:cubicBezTo>
                  <a:lnTo>
                    <a:pt x="40352" y="812800"/>
                  </a:lnTo>
                  <a:cubicBezTo>
                    <a:pt x="29650" y="812800"/>
                    <a:pt x="19386" y="808549"/>
                    <a:pt x="11819" y="800981"/>
                  </a:cubicBezTo>
                  <a:cubicBezTo>
                    <a:pt x="4251" y="793414"/>
                    <a:pt x="0" y="783150"/>
                    <a:pt x="0" y="772448"/>
                  </a:cubicBezTo>
                  <a:lnTo>
                    <a:pt x="0" y="40352"/>
                  </a:lnTo>
                  <a:cubicBezTo>
                    <a:pt x="0" y="29650"/>
                    <a:pt x="4251" y="19386"/>
                    <a:pt x="11819" y="11819"/>
                  </a:cubicBezTo>
                  <a:cubicBezTo>
                    <a:pt x="19386" y="4251"/>
                    <a:pt x="29650" y="0"/>
                    <a:pt x="40352" y="0"/>
                  </a:cubicBezTo>
                  <a:close/>
                </a:path>
              </a:pathLst>
            </a:custGeom>
            <a:gradFill>
              <a:gsLst>
                <a:gs pos="0">
                  <a:srgbClr val="FFAD2C"/>
                </a:gs>
                <a:gs pos="100000">
                  <a:srgbClr val="F9D44E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3"/>
            <p:cNvSpPr txBox="1"/>
            <p:nvPr/>
          </p:nvSpPr>
          <p:spPr>
            <a:xfrm>
              <a:off x="0" y="-47625"/>
              <a:ext cx="12768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Google Shape;17;p3"/>
          <p:cNvGrpSpPr/>
          <p:nvPr/>
        </p:nvGrpSpPr>
        <p:grpSpPr>
          <a:xfrm>
            <a:off x="9478922" y="1081507"/>
            <a:ext cx="5755715" cy="3878538"/>
            <a:chOff x="0" y="-47625"/>
            <a:chExt cx="1276863" cy="860425"/>
          </a:xfrm>
        </p:grpSpPr>
        <p:sp>
          <p:nvSpPr>
            <p:cNvPr id="18" name="Google Shape;18;p3"/>
            <p:cNvSpPr/>
            <p:nvPr/>
          </p:nvSpPr>
          <p:spPr>
            <a:xfrm>
              <a:off x="0" y="0"/>
              <a:ext cx="1276863" cy="812800"/>
            </a:xfrm>
            <a:custGeom>
              <a:rect b="b" l="l" r="r" t="t"/>
              <a:pathLst>
                <a:path extrusionOk="0" h="812800" w="1276863">
                  <a:moveTo>
                    <a:pt x="40352" y="0"/>
                  </a:moveTo>
                  <a:lnTo>
                    <a:pt x="1236511" y="0"/>
                  </a:lnTo>
                  <a:cubicBezTo>
                    <a:pt x="1247213" y="0"/>
                    <a:pt x="1257476" y="4251"/>
                    <a:pt x="1265044" y="11819"/>
                  </a:cubicBezTo>
                  <a:cubicBezTo>
                    <a:pt x="1272611" y="19386"/>
                    <a:pt x="1276863" y="29650"/>
                    <a:pt x="1276863" y="40352"/>
                  </a:cubicBezTo>
                  <a:lnTo>
                    <a:pt x="1276863" y="772448"/>
                  </a:lnTo>
                  <a:cubicBezTo>
                    <a:pt x="1276863" y="794734"/>
                    <a:pt x="1258797" y="812800"/>
                    <a:pt x="1236511" y="812800"/>
                  </a:cubicBezTo>
                  <a:lnTo>
                    <a:pt x="40352" y="812800"/>
                  </a:lnTo>
                  <a:cubicBezTo>
                    <a:pt x="29650" y="812800"/>
                    <a:pt x="19386" y="808549"/>
                    <a:pt x="11819" y="800981"/>
                  </a:cubicBezTo>
                  <a:cubicBezTo>
                    <a:pt x="4251" y="793414"/>
                    <a:pt x="0" y="783150"/>
                    <a:pt x="0" y="772448"/>
                  </a:cubicBezTo>
                  <a:lnTo>
                    <a:pt x="0" y="40352"/>
                  </a:lnTo>
                  <a:cubicBezTo>
                    <a:pt x="0" y="29650"/>
                    <a:pt x="4251" y="19386"/>
                    <a:pt x="11819" y="11819"/>
                  </a:cubicBezTo>
                  <a:cubicBezTo>
                    <a:pt x="19386" y="4251"/>
                    <a:pt x="29650" y="0"/>
                    <a:pt x="40352" y="0"/>
                  </a:cubicBezTo>
                  <a:close/>
                </a:path>
              </a:pathLst>
            </a:custGeom>
            <a:gradFill>
              <a:gsLst>
                <a:gs pos="0">
                  <a:srgbClr val="B52C8B"/>
                </a:gs>
                <a:gs pos="100000">
                  <a:srgbClr val="DA5DA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3"/>
            <p:cNvSpPr txBox="1"/>
            <p:nvPr/>
          </p:nvSpPr>
          <p:spPr>
            <a:xfrm>
              <a:off x="0" y="-47625"/>
              <a:ext cx="12768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" name="Google Shape;20;p3"/>
          <p:cNvGrpSpPr/>
          <p:nvPr/>
        </p:nvGrpSpPr>
        <p:grpSpPr>
          <a:xfrm>
            <a:off x="3053308" y="5108449"/>
            <a:ext cx="5755715" cy="3878538"/>
            <a:chOff x="0" y="-47625"/>
            <a:chExt cx="1276863" cy="860425"/>
          </a:xfrm>
        </p:grpSpPr>
        <p:sp>
          <p:nvSpPr>
            <p:cNvPr id="21" name="Google Shape;21;p3"/>
            <p:cNvSpPr/>
            <p:nvPr/>
          </p:nvSpPr>
          <p:spPr>
            <a:xfrm>
              <a:off x="0" y="0"/>
              <a:ext cx="1276863" cy="812800"/>
            </a:xfrm>
            <a:custGeom>
              <a:rect b="b" l="l" r="r" t="t"/>
              <a:pathLst>
                <a:path extrusionOk="0" h="812800" w="1276863">
                  <a:moveTo>
                    <a:pt x="40352" y="0"/>
                  </a:moveTo>
                  <a:lnTo>
                    <a:pt x="1236511" y="0"/>
                  </a:lnTo>
                  <a:cubicBezTo>
                    <a:pt x="1247213" y="0"/>
                    <a:pt x="1257476" y="4251"/>
                    <a:pt x="1265044" y="11819"/>
                  </a:cubicBezTo>
                  <a:cubicBezTo>
                    <a:pt x="1272611" y="19386"/>
                    <a:pt x="1276863" y="29650"/>
                    <a:pt x="1276863" y="40352"/>
                  </a:cubicBezTo>
                  <a:lnTo>
                    <a:pt x="1276863" y="772448"/>
                  </a:lnTo>
                  <a:cubicBezTo>
                    <a:pt x="1276863" y="794734"/>
                    <a:pt x="1258797" y="812800"/>
                    <a:pt x="1236511" y="812800"/>
                  </a:cubicBezTo>
                  <a:lnTo>
                    <a:pt x="40352" y="812800"/>
                  </a:lnTo>
                  <a:cubicBezTo>
                    <a:pt x="29650" y="812800"/>
                    <a:pt x="19386" y="808549"/>
                    <a:pt x="11819" y="800981"/>
                  </a:cubicBezTo>
                  <a:cubicBezTo>
                    <a:pt x="4251" y="793414"/>
                    <a:pt x="0" y="783150"/>
                    <a:pt x="0" y="772448"/>
                  </a:cubicBezTo>
                  <a:lnTo>
                    <a:pt x="0" y="40352"/>
                  </a:lnTo>
                  <a:cubicBezTo>
                    <a:pt x="0" y="29650"/>
                    <a:pt x="4251" y="19386"/>
                    <a:pt x="11819" y="11819"/>
                  </a:cubicBezTo>
                  <a:cubicBezTo>
                    <a:pt x="19386" y="4251"/>
                    <a:pt x="29650" y="0"/>
                    <a:pt x="40352" y="0"/>
                  </a:cubicBez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 txBox="1"/>
            <p:nvPr/>
          </p:nvSpPr>
          <p:spPr>
            <a:xfrm>
              <a:off x="0" y="-47625"/>
              <a:ext cx="12768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" name="Google Shape;23;p3"/>
          <p:cNvGrpSpPr/>
          <p:nvPr/>
        </p:nvGrpSpPr>
        <p:grpSpPr>
          <a:xfrm>
            <a:off x="9478922" y="5108449"/>
            <a:ext cx="5755715" cy="3878538"/>
            <a:chOff x="0" y="-47625"/>
            <a:chExt cx="1276863" cy="860425"/>
          </a:xfrm>
        </p:grpSpPr>
        <p:sp>
          <p:nvSpPr>
            <p:cNvPr id="24" name="Google Shape;24;p3"/>
            <p:cNvSpPr/>
            <p:nvPr/>
          </p:nvSpPr>
          <p:spPr>
            <a:xfrm>
              <a:off x="0" y="0"/>
              <a:ext cx="1276863" cy="812800"/>
            </a:xfrm>
            <a:custGeom>
              <a:rect b="b" l="l" r="r" t="t"/>
              <a:pathLst>
                <a:path extrusionOk="0" h="812800" w="1276863">
                  <a:moveTo>
                    <a:pt x="40352" y="0"/>
                  </a:moveTo>
                  <a:lnTo>
                    <a:pt x="1236511" y="0"/>
                  </a:lnTo>
                  <a:cubicBezTo>
                    <a:pt x="1247213" y="0"/>
                    <a:pt x="1257476" y="4251"/>
                    <a:pt x="1265044" y="11819"/>
                  </a:cubicBezTo>
                  <a:cubicBezTo>
                    <a:pt x="1272611" y="19386"/>
                    <a:pt x="1276863" y="29650"/>
                    <a:pt x="1276863" y="40352"/>
                  </a:cubicBezTo>
                  <a:lnTo>
                    <a:pt x="1276863" y="772448"/>
                  </a:lnTo>
                  <a:cubicBezTo>
                    <a:pt x="1276863" y="794734"/>
                    <a:pt x="1258797" y="812800"/>
                    <a:pt x="1236511" y="812800"/>
                  </a:cubicBezTo>
                  <a:lnTo>
                    <a:pt x="40352" y="812800"/>
                  </a:lnTo>
                  <a:cubicBezTo>
                    <a:pt x="29650" y="812800"/>
                    <a:pt x="19386" y="808549"/>
                    <a:pt x="11819" y="800981"/>
                  </a:cubicBezTo>
                  <a:cubicBezTo>
                    <a:pt x="4251" y="793414"/>
                    <a:pt x="0" y="783150"/>
                    <a:pt x="0" y="772448"/>
                  </a:cubicBezTo>
                  <a:lnTo>
                    <a:pt x="0" y="40352"/>
                  </a:lnTo>
                  <a:cubicBezTo>
                    <a:pt x="0" y="29650"/>
                    <a:pt x="4251" y="19386"/>
                    <a:pt x="11819" y="11819"/>
                  </a:cubicBezTo>
                  <a:cubicBezTo>
                    <a:pt x="19386" y="4251"/>
                    <a:pt x="29650" y="0"/>
                    <a:pt x="40352" y="0"/>
                  </a:cubicBez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 txBox="1"/>
            <p:nvPr/>
          </p:nvSpPr>
          <p:spPr>
            <a:xfrm>
              <a:off x="0" y="-47625"/>
              <a:ext cx="1276800" cy="860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" name="Google Shape;26;p3"/>
          <p:cNvGrpSpPr/>
          <p:nvPr/>
        </p:nvGrpSpPr>
        <p:grpSpPr>
          <a:xfrm>
            <a:off x="2412494" y="655372"/>
            <a:ext cx="1281638" cy="1281638"/>
            <a:chOff x="0" y="0"/>
            <a:chExt cx="495300" cy="495300"/>
          </a:xfrm>
        </p:grpSpPr>
        <p:sp>
          <p:nvSpPr>
            <p:cNvPr id="27" name="Google Shape;27;p3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gradFill>
              <a:gsLst>
                <a:gs pos="0">
                  <a:srgbClr val="FFAD2C"/>
                </a:gs>
                <a:gs pos="100000">
                  <a:srgbClr val="F9D44E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9" name="Google Shape;29;p3"/>
          <p:cNvGrpSpPr/>
          <p:nvPr/>
        </p:nvGrpSpPr>
        <p:grpSpPr>
          <a:xfrm>
            <a:off x="14593879" y="662956"/>
            <a:ext cx="1281638" cy="1281638"/>
            <a:chOff x="0" y="0"/>
            <a:chExt cx="495300" cy="495300"/>
          </a:xfrm>
        </p:grpSpPr>
        <p:sp>
          <p:nvSpPr>
            <p:cNvPr id="30" name="Google Shape;30;p3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gradFill>
              <a:gsLst>
                <a:gs pos="0">
                  <a:srgbClr val="B52C8B"/>
                </a:gs>
                <a:gs pos="100000">
                  <a:srgbClr val="DA5DA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" name="Google Shape;32;p3"/>
          <p:cNvGrpSpPr/>
          <p:nvPr/>
        </p:nvGrpSpPr>
        <p:grpSpPr>
          <a:xfrm>
            <a:off x="2412494" y="8342417"/>
            <a:ext cx="1281638" cy="1281638"/>
            <a:chOff x="0" y="0"/>
            <a:chExt cx="495300" cy="495300"/>
          </a:xfrm>
        </p:grpSpPr>
        <p:sp>
          <p:nvSpPr>
            <p:cNvPr id="33" name="Google Shape;33;p3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" name="Google Shape;35;p3"/>
          <p:cNvGrpSpPr/>
          <p:nvPr/>
        </p:nvGrpSpPr>
        <p:grpSpPr>
          <a:xfrm>
            <a:off x="14593879" y="8350001"/>
            <a:ext cx="1281638" cy="1281638"/>
            <a:chOff x="0" y="0"/>
            <a:chExt cx="495300" cy="495300"/>
          </a:xfrm>
        </p:grpSpPr>
        <p:sp>
          <p:nvSpPr>
            <p:cNvPr id="36" name="Google Shape;36;p3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8" name="Google Shape;38;p3"/>
          <p:cNvSpPr/>
          <p:nvPr/>
        </p:nvSpPr>
        <p:spPr>
          <a:xfrm>
            <a:off x="5578700" y="2322456"/>
            <a:ext cx="7130600" cy="5642087"/>
          </a:xfrm>
          <a:custGeom>
            <a:rect b="b" l="l" r="r" t="t"/>
            <a:pathLst>
              <a:path extrusionOk="0" h="5642087" w="7130600">
                <a:moveTo>
                  <a:pt x="0" y="0"/>
                </a:moveTo>
                <a:lnTo>
                  <a:pt x="7130600" y="0"/>
                </a:lnTo>
                <a:lnTo>
                  <a:pt x="7130600" y="5642088"/>
                </a:lnTo>
                <a:lnTo>
                  <a:pt x="0" y="56420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 amt="15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9" name="Google Shape;39;p3"/>
          <p:cNvGrpSpPr/>
          <p:nvPr/>
        </p:nvGrpSpPr>
        <p:grpSpPr>
          <a:xfrm>
            <a:off x="6809090" y="2808590"/>
            <a:ext cx="4669780" cy="4669780"/>
            <a:chOff x="0" y="0"/>
            <a:chExt cx="812800" cy="812800"/>
          </a:xfrm>
        </p:grpSpPr>
        <p:sp>
          <p:nvSpPr>
            <p:cNvPr id="40" name="Google Shape;40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_1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4" name="Google Shape;44;p4"/>
          <p:cNvSpPr/>
          <p:nvPr/>
        </p:nvSpPr>
        <p:spPr>
          <a:xfrm>
            <a:off x="1179460" y="4566600"/>
            <a:ext cx="3329876" cy="1664938"/>
          </a:xfrm>
          <a:custGeom>
            <a:rect b="b" l="l" r="r" t="t"/>
            <a:pathLst>
              <a:path extrusionOk="0" h="1664938" w="3329876">
                <a:moveTo>
                  <a:pt x="0" y="0"/>
                </a:moveTo>
                <a:lnTo>
                  <a:pt x="3329876" y="0"/>
                </a:lnTo>
                <a:lnTo>
                  <a:pt x="3329876" y="1664938"/>
                </a:lnTo>
                <a:lnTo>
                  <a:pt x="0" y="16649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5" name="Google Shape;45;p4"/>
          <p:cNvSpPr/>
          <p:nvPr/>
        </p:nvSpPr>
        <p:spPr>
          <a:xfrm rot="10800000">
            <a:off x="4325635" y="6134255"/>
            <a:ext cx="3329876" cy="1664938"/>
          </a:xfrm>
          <a:custGeom>
            <a:rect b="b" l="l" r="r" t="t"/>
            <a:pathLst>
              <a:path extrusionOk="0" h="1664938" w="3329876">
                <a:moveTo>
                  <a:pt x="0" y="0"/>
                </a:moveTo>
                <a:lnTo>
                  <a:pt x="3329876" y="0"/>
                </a:lnTo>
                <a:lnTo>
                  <a:pt x="3329876" y="1664938"/>
                </a:lnTo>
                <a:lnTo>
                  <a:pt x="0" y="16649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6" name="Google Shape;46;p4"/>
          <p:cNvSpPr/>
          <p:nvPr/>
        </p:nvSpPr>
        <p:spPr>
          <a:xfrm>
            <a:off x="7474091" y="4566600"/>
            <a:ext cx="3343241" cy="1671621"/>
          </a:xfrm>
          <a:custGeom>
            <a:rect b="b" l="l" r="r" t="t"/>
            <a:pathLst>
              <a:path extrusionOk="0" h="1671621" w="3343241">
                <a:moveTo>
                  <a:pt x="0" y="0"/>
                </a:moveTo>
                <a:lnTo>
                  <a:pt x="3343241" y="0"/>
                </a:lnTo>
                <a:lnTo>
                  <a:pt x="3343241" y="1671620"/>
                </a:lnTo>
                <a:lnTo>
                  <a:pt x="0" y="16716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7" name="Google Shape;47;p4"/>
          <p:cNvSpPr/>
          <p:nvPr/>
        </p:nvSpPr>
        <p:spPr>
          <a:xfrm rot="10800000">
            <a:off x="10629702" y="6224855"/>
            <a:ext cx="3329876" cy="1664938"/>
          </a:xfrm>
          <a:custGeom>
            <a:rect b="b" l="l" r="r" t="t"/>
            <a:pathLst>
              <a:path extrusionOk="0" h="1664938" w="3329876">
                <a:moveTo>
                  <a:pt x="0" y="0"/>
                </a:moveTo>
                <a:lnTo>
                  <a:pt x="3329876" y="0"/>
                </a:lnTo>
                <a:lnTo>
                  <a:pt x="3329876" y="1664939"/>
                </a:lnTo>
                <a:lnTo>
                  <a:pt x="0" y="16649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48" name="Google Shape;48;p4"/>
          <p:cNvSpPr/>
          <p:nvPr/>
        </p:nvSpPr>
        <p:spPr>
          <a:xfrm>
            <a:off x="13778664" y="4573282"/>
            <a:ext cx="3329876" cy="1664938"/>
          </a:xfrm>
          <a:custGeom>
            <a:rect b="b" l="l" r="r" t="t"/>
            <a:pathLst>
              <a:path extrusionOk="0" h="1664938" w="3329876">
                <a:moveTo>
                  <a:pt x="0" y="0"/>
                </a:moveTo>
                <a:lnTo>
                  <a:pt x="3329876" y="0"/>
                </a:lnTo>
                <a:lnTo>
                  <a:pt x="3329876" y="1664938"/>
                </a:lnTo>
                <a:lnTo>
                  <a:pt x="0" y="16649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49" name="Google Shape;49;p4"/>
          <p:cNvGrpSpPr/>
          <p:nvPr/>
        </p:nvGrpSpPr>
        <p:grpSpPr>
          <a:xfrm>
            <a:off x="1759408" y="5051167"/>
            <a:ext cx="2166193" cy="2166193"/>
            <a:chOff x="0" y="0"/>
            <a:chExt cx="812800" cy="812800"/>
          </a:xfrm>
        </p:grpSpPr>
        <p:sp>
          <p:nvSpPr>
            <p:cNvPr id="50" name="Google Shape;50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FFAA29"/>
                </a:gs>
                <a:gs pos="100000">
                  <a:srgbClr val="F8D54F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4"/>
            <p:cNvSpPr txBox="1"/>
            <p:nvPr/>
          </p:nvSpPr>
          <p:spPr>
            <a:xfrm>
              <a:off x="76200" y="0"/>
              <a:ext cx="6603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" name="Google Shape;52;p4"/>
          <p:cNvGrpSpPr/>
          <p:nvPr/>
        </p:nvGrpSpPr>
        <p:grpSpPr>
          <a:xfrm>
            <a:off x="4917389" y="5051167"/>
            <a:ext cx="2166193" cy="2166193"/>
            <a:chOff x="0" y="0"/>
            <a:chExt cx="812800" cy="812800"/>
          </a:xfrm>
        </p:grpSpPr>
        <p:sp>
          <p:nvSpPr>
            <p:cNvPr id="53" name="Google Shape;53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4"/>
            <p:cNvSpPr txBox="1"/>
            <p:nvPr/>
          </p:nvSpPr>
          <p:spPr>
            <a:xfrm>
              <a:off x="76200" y="0"/>
              <a:ext cx="6603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" name="Google Shape;55;p4"/>
          <p:cNvGrpSpPr/>
          <p:nvPr/>
        </p:nvGrpSpPr>
        <p:grpSpPr>
          <a:xfrm>
            <a:off x="8046036" y="5051167"/>
            <a:ext cx="2166193" cy="2166193"/>
            <a:chOff x="0" y="0"/>
            <a:chExt cx="812800" cy="812800"/>
          </a:xfrm>
        </p:grpSpPr>
        <p:sp>
          <p:nvSpPr>
            <p:cNvPr id="56" name="Google Shape;56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B4298B"/>
                </a:gs>
                <a:gs pos="100000">
                  <a:srgbClr val="DD61A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" name="Google Shape;57;p4"/>
            <p:cNvSpPr txBox="1"/>
            <p:nvPr/>
          </p:nvSpPr>
          <p:spPr>
            <a:xfrm>
              <a:off x="76200" y="0"/>
              <a:ext cx="6603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" name="Google Shape;58;p4"/>
          <p:cNvGrpSpPr/>
          <p:nvPr/>
        </p:nvGrpSpPr>
        <p:grpSpPr>
          <a:xfrm>
            <a:off x="11207857" y="5051167"/>
            <a:ext cx="2166193" cy="2166193"/>
            <a:chOff x="0" y="0"/>
            <a:chExt cx="812800" cy="812800"/>
          </a:xfrm>
        </p:grpSpPr>
        <p:sp>
          <p:nvSpPr>
            <p:cNvPr id="59" name="Google Shape;59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4"/>
            <p:cNvSpPr txBox="1"/>
            <p:nvPr/>
          </p:nvSpPr>
          <p:spPr>
            <a:xfrm>
              <a:off x="76200" y="0"/>
              <a:ext cx="6603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1" name="Google Shape;61;p4"/>
          <p:cNvGrpSpPr/>
          <p:nvPr/>
        </p:nvGrpSpPr>
        <p:grpSpPr>
          <a:xfrm>
            <a:off x="14350103" y="5051167"/>
            <a:ext cx="2166193" cy="2166193"/>
            <a:chOff x="0" y="0"/>
            <a:chExt cx="812800" cy="812800"/>
          </a:xfrm>
        </p:grpSpPr>
        <p:sp>
          <p:nvSpPr>
            <p:cNvPr id="62" name="Google Shape;62;p4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76C044"/>
                </a:gs>
                <a:gs pos="100000">
                  <a:srgbClr val="CADC3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" name="Google Shape;63;p4"/>
            <p:cNvSpPr txBox="1"/>
            <p:nvPr/>
          </p:nvSpPr>
          <p:spPr>
            <a:xfrm>
              <a:off x="76200" y="0"/>
              <a:ext cx="660300" cy="736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1">
  <p:cSld name="BLANK_1_1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66" name="Google Shape;66;p5"/>
          <p:cNvGrpSpPr/>
          <p:nvPr/>
        </p:nvGrpSpPr>
        <p:grpSpPr>
          <a:xfrm>
            <a:off x="8514065" y="852123"/>
            <a:ext cx="853163" cy="1634896"/>
            <a:chOff x="0" y="-47625"/>
            <a:chExt cx="224700" cy="430587"/>
          </a:xfrm>
        </p:grpSpPr>
        <p:sp>
          <p:nvSpPr>
            <p:cNvPr id="67" name="Google Shape;67;p5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76C045"/>
            </a:solidFill>
            <a:ln>
              <a:noFill/>
            </a:ln>
          </p:spPr>
        </p:sp>
        <p:sp>
          <p:nvSpPr>
            <p:cNvPr id="68" name="Google Shape;68;p5"/>
            <p:cNvSpPr txBox="1"/>
            <p:nvPr/>
          </p:nvSpPr>
          <p:spPr>
            <a:xfrm>
              <a:off x="0" y="-47625"/>
              <a:ext cx="224700" cy="43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5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9" name="Google Shape;69;p5"/>
          <p:cNvGrpSpPr/>
          <p:nvPr/>
        </p:nvGrpSpPr>
        <p:grpSpPr>
          <a:xfrm>
            <a:off x="6928695" y="2508779"/>
            <a:ext cx="853163" cy="1671061"/>
            <a:chOff x="0" y="-57150"/>
            <a:chExt cx="224700" cy="440112"/>
          </a:xfrm>
        </p:grpSpPr>
        <p:sp>
          <p:nvSpPr>
            <p:cNvPr id="70" name="Google Shape;70;p5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4CA19A"/>
            </a:solidFill>
            <a:ln>
              <a:noFill/>
            </a:ln>
          </p:spPr>
        </p:sp>
        <p:sp>
          <p:nvSpPr>
            <p:cNvPr id="71" name="Google Shape;71;p5"/>
            <p:cNvSpPr txBox="1"/>
            <p:nvPr/>
          </p:nvSpPr>
          <p:spPr>
            <a:xfrm>
              <a:off x="0" y="-57150"/>
              <a:ext cx="2247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" name="Google Shape;72;p5"/>
          <p:cNvGrpSpPr/>
          <p:nvPr/>
        </p:nvGrpSpPr>
        <p:grpSpPr>
          <a:xfrm>
            <a:off x="5343325" y="4201602"/>
            <a:ext cx="853163" cy="1671061"/>
            <a:chOff x="0" y="-57150"/>
            <a:chExt cx="224700" cy="440112"/>
          </a:xfrm>
        </p:grpSpPr>
        <p:sp>
          <p:nvSpPr>
            <p:cNvPr id="73" name="Google Shape;73;p5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BC2573"/>
            </a:solidFill>
            <a:ln>
              <a:noFill/>
            </a:ln>
          </p:spPr>
        </p:sp>
        <p:sp>
          <p:nvSpPr>
            <p:cNvPr id="74" name="Google Shape;74;p5"/>
            <p:cNvSpPr txBox="1"/>
            <p:nvPr/>
          </p:nvSpPr>
          <p:spPr>
            <a:xfrm>
              <a:off x="0" y="-57150"/>
              <a:ext cx="2247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" name="Google Shape;75;p5"/>
          <p:cNvGrpSpPr/>
          <p:nvPr/>
        </p:nvGrpSpPr>
        <p:grpSpPr>
          <a:xfrm>
            <a:off x="4706080" y="5931228"/>
            <a:ext cx="3086120" cy="1634896"/>
            <a:chOff x="0" y="-47625"/>
            <a:chExt cx="812800" cy="430587"/>
          </a:xfrm>
        </p:grpSpPr>
        <p:sp>
          <p:nvSpPr>
            <p:cNvPr id="76" name="Google Shape;76;p5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77" name="Google Shape;77;p5"/>
            <p:cNvSpPr txBox="1"/>
            <p:nvPr/>
          </p:nvSpPr>
          <p:spPr>
            <a:xfrm>
              <a:off x="0" y="-47625"/>
              <a:ext cx="812700" cy="43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8" name="Google Shape;78;p5"/>
          <p:cNvGrpSpPr/>
          <p:nvPr/>
        </p:nvGrpSpPr>
        <p:grpSpPr>
          <a:xfrm>
            <a:off x="3757955" y="5894424"/>
            <a:ext cx="853163" cy="1671061"/>
            <a:chOff x="0" y="-57150"/>
            <a:chExt cx="224700" cy="440112"/>
          </a:xfrm>
        </p:grpSpPr>
        <p:sp>
          <p:nvSpPr>
            <p:cNvPr id="79" name="Google Shape;79;p5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</p:sp>
        <p:sp>
          <p:nvSpPr>
            <p:cNvPr id="80" name="Google Shape;80;p5"/>
            <p:cNvSpPr txBox="1"/>
            <p:nvPr/>
          </p:nvSpPr>
          <p:spPr>
            <a:xfrm>
              <a:off x="0" y="-57150"/>
              <a:ext cx="224700" cy="44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" name="Google Shape;81;p5"/>
          <p:cNvGrpSpPr/>
          <p:nvPr/>
        </p:nvGrpSpPr>
        <p:grpSpPr>
          <a:xfrm>
            <a:off x="3120700" y="7804240"/>
            <a:ext cx="3086130" cy="1454603"/>
            <a:chOff x="-3" y="0"/>
            <a:chExt cx="812803" cy="383103"/>
          </a:xfrm>
        </p:grpSpPr>
        <p:sp>
          <p:nvSpPr>
            <p:cNvPr id="82" name="Google Shape;82;p5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FFAA29"/>
                </a:gs>
                <a:gs pos="100000">
                  <a:srgbClr val="F8D54F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83" name="Google Shape;83;p5"/>
            <p:cNvSpPr txBox="1"/>
            <p:nvPr/>
          </p:nvSpPr>
          <p:spPr>
            <a:xfrm>
              <a:off x="-3" y="3"/>
              <a:ext cx="8127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" name="Google Shape;84;p5"/>
          <p:cNvGrpSpPr/>
          <p:nvPr/>
        </p:nvGrpSpPr>
        <p:grpSpPr>
          <a:xfrm>
            <a:off x="9462191" y="852123"/>
            <a:ext cx="3086120" cy="1634896"/>
            <a:chOff x="0" y="-47625"/>
            <a:chExt cx="812800" cy="430587"/>
          </a:xfrm>
        </p:grpSpPr>
        <p:sp>
          <p:nvSpPr>
            <p:cNvPr id="85" name="Google Shape;85;p5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76C044"/>
                </a:gs>
                <a:gs pos="100000">
                  <a:srgbClr val="CADC30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86" name="Google Shape;86;p5"/>
            <p:cNvSpPr txBox="1"/>
            <p:nvPr/>
          </p:nvSpPr>
          <p:spPr>
            <a:xfrm>
              <a:off x="0" y="-47625"/>
              <a:ext cx="812700" cy="43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" name="Google Shape;87;p5"/>
          <p:cNvGrpSpPr/>
          <p:nvPr/>
        </p:nvGrpSpPr>
        <p:grpSpPr>
          <a:xfrm>
            <a:off x="2172575" y="7803701"/>
            <a:ext cx="853163" cy="1454607"/>
            <a:chOff x="-3" y="-142"/>
            <a:chExt cx="224700" cy="383104"/>
          </a:xfrm>
        </p:grpSpPr>
        <p:sp>
          <p:nvSpPr>
            <p:cNvPr id="88" name="Google Shape;88;p5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FDB02F"/>
            </a:solidFill>
            <a:ln>
              <a:noFill/>
            </a:ln>
          </p:spPr>
        </p:sp>
        <p:sp>
          <p:nvSpPr>
            <p:cNvPr id="89" name="Google Shape;89;p5"/>
            <p:cNvSpPr txBox="1"/>
            <p:nvPr/>
          </p:nvSpPr>
          <p:spPr>
            <a:xfrm>
              <a:off x="-3" y="-142"/>
              <a:ext cx="2247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" name="Google Shape;90;p5"/>
          <p:cNvGrpSpPr/>
          <p:nvPr/>
        </p:nvGrpSpPr>
        <p:grpSpPr>
          <a:xfrm>
            <a:off x="7876820" y="2546008"/>
            <a:ext cx="3086120" cy="1634896"/>
            <a:chOff x="0" y="-47625"/>
            <a:chExt cx="812800" cy="430587"/>
          </a:xfrm>
        </p:grpSpPr>
        <p:sp>
          <p:nvSpPr>
            <p:cNvPr id="91" name="Google Shape;91;p5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92" name="Google Shape;92;p5"/>
            <p:cNvSpPr txBox="1"/>
            <p:nvPr/>
          </p:nvSpPr>
          <p:spPr>
            <a:xfrm>
              <a:off x="0" y="-47625"/>
              <a:ext cx="812700" cy="43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3" name="Google Shape;93;p5"/>
          <p:cNvGrpSpPr/>
          <p:nvPr/>
        </p:nvGrpSpPr>
        <p:grpSpPr>
          <a:xfrm>
            <a:off x="6291450" y="4238193"/>
            <a:ext cx="3086120" cy="1634896"/>
            <a:chOff x="0" y="-47625"/>
            <a:chExt cx="812800" cy="430587"/>
          </a:xfrm>
        </p:grpSpPr>
        <p:sp>
          <p:nvSpPr>
            <p:cNvPr id="94" name="Google Shape;94;p5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B4298B"/>
                </a:gs>
                <a:gs pos="100000">
                  <a:srgbClr val="DD61A2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95" name="Google Shape;95;p5"/>
            <p:cNvSpPr txBox="1"/>
            <p:nvPr/>
          </p:nvSpPr>
          <p:spPr>
            <a:xfrm>
              <a:off x="0" y="-47625"/>
              <a:ext cx="812700" cy="430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2">
  <p:cSld name="BLANK_1_2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98" name="Google Shape;98;p6"/>
          <p:cNvGrpSpPr/>
          <p:nvPr/>
        </p:nvGrpSpPr>
        <p:grpSpPr>
          <a:xfrm>
            <a:off x="8145598" y="1028700"/>
            <a:ext cx="1196929" cy="1196929"/>
            <a:chOff x="0" y="0"/>
            <a:chExt cx="812800" cy="812800"/>
          </a:xfrm>
        </p:grpSpPr>
        <p:sp>
          <p:nvSpPr>
            <p:cNvPr id="99" name="Google Shape;99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FFAA29"/>
                </a:gs>
                <a:gs pos="100000">
                  <a:srgbClr val="F8D54F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1" name="Google Shape;101;p6"/>
          <p:cNvCxnSpPr/>
          <p:nvPr/>
        </p:nvCxnSpPr>
        <p:spPr>
          <a:xfrm rot="10800000">
            <a:off x="8744056" y="2225508"/>
            <a:ext cx="0" cy="5874600"/>
          </a:xfrm>
          <a:prstGeom prst="straightConnector1">
            <a:avLst/>
          </a:prstGeom>
          <a:noFill/>
          <a:ln cap="flat" cmpd="sng" w="476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02" name="Google Shape;102;p6"/>
          <p:cNvGrpSpPr/>
          <p:nvPr/>
        </p:nvGrpSpPr>
        <p:grpSpPr>
          <a:xfrm>
            <a:off x="8145598" y="2793354"/>
            <a:ext cx="1196929" cy="1196929"/>
            <a:chOff x="0" y="0"/>
            <a:chExt cx="812800" cy="812800"/>
          </a:xfrm>
        </p:grpSpPr>
        <p:sp>
          <p:nvSpPr>
            <p:cNvPr id="103" name="Google Shape;103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" name="Google Shape;105;p6"/>
          <p:cNvGrpSpPr/>
          <p:nvPr/>
        </p:nvGrpSpPr>
        <p:grpSpPr>
          <a:xfrm>
            <a:off x="8145598" y="4593934"/>
            <a:ext cx="1196929" cy="1196929"/>
            <a:chOff x="0" y="0"/>
            <a:chExt cx="812800" cy="812800"/>
          </a:xfrm>
        </p:grpSpPr>
        <p:sp>
          <p:nvSpPr>
            <p:cNvPr id="106" name="Google Shape;106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B4298B"/>
                </a:gs>
                <a:gs pos="100000">
                  <a:srgbClr val="DD61A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8" name="Google Shape;108;p6"/>
          <p:cNvGrpSpPr/>
          <p:nvPr/>
        </p:nvGrpSpPr>
        <p:grpSpPr>
          <a:xfrm>
            <a:off x="8145598" y="6394514"/>
            <a:ext cx="1196929" cy="1196929"/>
            <a:chOff x="0" y="0"/>
            <a:chExt cx="812800" cy="812800"/>
          </a:xfrm>
        </p:grpSpPr>
        <p:sp>
          <p:nvSpPr>
            <p:cNvPr id="109" name="Google Shape;109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" name="Google Shape;111;p6"/>
          <p:cNvGrpSpPr/>
          <p:nvPr/>
        </p:nvGrpSpPr>
        <p:grpSpPr>
          <a:xfrm>
            <a:off x="8145598" y="8100108"/>
            <a:ext cx="1196929" cy="1196929"/>
            <a:chOff x="0" y="0"/>
            <a:chExt cx="812800" cy="812800"/>
          </a:xfrm>
        </p:grpSpPr>
        <p:sp>
          <p:nvSpPr>
            <p:cNvPr id="112" name="Google Shape;112;p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76C044"/>
                </a:gs>
                <a:gs pos="100000">
                  <a:srgbClr val="CADC3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6"/>
            <p:cNvSpPr txBox="1"/>
            <p:nvPr/>
          </p:nvSpPr>
          <p:spPr>
            <a:xfrm>
              <a:off x="76200" y="38100"/>
              <a:ext cx="660300" cy="69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 3">
  <p:cSld name="BLANK_1_3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5.png"/><Relationship Id="rId7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image" Target="../media/image41.png"/><Relationship Id="rId20" Type="http://schemas.openxmlformats.org/officeDocument/2006/relationships/image" Target="../media/image29.png"/><Relationship Id="rId41" Type="http://schemas.openxmlformats.org/officeDocument/2006/relationships/image" Target="../media/image42.png"/><Relationship Id="rId22" Type="http://schemas.openxmlformats.org/officeDocument/2006/relationships/image" Target="../media/image23.png"/><Relationship Id="rId21" Type="http://schemas.openxmlformats.org/officeDocument/2006/relationships/image" Target="../media/image22.png"/><Relationship Id="rId24" Type="http://schemas.openxmlformats.org/officeDocument/2006/relationships/image" Target="../media/image26.png"/><Relationship Id="rId23" Type="http://schemas.openxmlformats.org/officeDocument/2006/relationships/image" Target="../media/image28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Relationship Id="rId4" Type="http://schemas.openxmlformats.org/officeDocument/2006/relationships/image" Target="../media/image7.png"/><Relationship Id="rId9" Type="http://schemas.openxmlformats.org/officeDocument/2006/relationships/image" Target="../media/image14.png"/><Relationship Id="rId26" Type="http://schemas.openxmlformats.org/officeDocument/2006/relationships/image" Target="../media/image27.png"/><Relationship Id="rId25" Type="http://schemas.openxmlformats.org/officeDocument/2006/relationships/image" Target="../media/image43.png"/><Relationship Id="rId28" Type="http://schemas.openxmlformats.org/officeDocument/2006/relationships/image" Target="../media/image31.png"/><Relationship Id="rId27" Type="http://schemas.openxmlformats.org/officeDocument/2006/relationships/image" Target="../media/image32.png"/><Relationship Id="rId5" Type="http://schemas.openxmlformats.org/officeDocument/2006/relationships/image" Target="../media/image12.png"/><Relationship Id="rId6" Type="http://schemas.openxmlformats.org/officeDocument/2006/relationships/image" Target="../media/image8.png"/><Relationship Id="rId29" Type="http://schemas.openxmlformats.org/officeDocument/2006/relationships/image" Target="../media/image30.png"/><Relationship Id="rId7" Type="http://schemas.openxmlformats.org/officeDocument/2006/relationships/image" Target="../media/image10.png"/><Relationship Id="rId8" Type="http://schemas.openxmlformats.org/officeDocument/2006/relationships/image" Target="../media/image13.png"/><Relationship Id="rId31" Type="http://schemas.openxmlformats.org/officeDocument/2006/relationships/image" Target="../media/image35.png"/><Relationship Id="rId30" Type="http://schemas.openxmlformats.org/officeDocument/2006/relationships/image" Target="../media/image36.png"/><Relationship Id="rId11" Type="http://schemas.openxmlformats.org/officeDocument/2006/relationships/image" Target="../media/image11.png"/><Relationship Id="rId33" Type="http://schemas.openxmlformats.org/officeDocument/2006/relationships/image" Target="../media/image34.png"/><Relationship Id="rId10" Type="http://schemas.openxmlformats.org/officeDocument/2006/relationships/image" Target="../media/image18.png"/><Relationship Id="rId32" Type="http://schemas.openxmlformats.org/officeDocument/2006/relationships/image" Target="../media/image33.png"/><Relationship Id="rId13" Type="http://schemas.openxmlformats.org/officeDocument/2006/relationships/image" Target="../media/image16.png"/><Relationship Id="rId35" Type="http://schemas.openxmlformats.org/officeDocument/2006/relationships/image" Target="../media/image38.png"/><Relationship Id="rId12" Type="http://schemas.openxmlformats.org/officeDocument/2006/relationships/image" Target="../media/image25.png"/><Relationship Id="rId34" Type="http://schemas.openxmlformats.org/officeDocument/2006/relationships/image" Target="../media/image37.png"/><Relationship Id="rId15" Type="http://schemas.openxmlformats.org/officeDocument/2006/relationships/image" Target="../media/image17.png"/><Relationship Id="rId37" Type="http://schemas.openxmlformats.org/officeDocument/2006/relationships/image" Target="../media/image45.png"/><Relationship Id="rId14" Type="http://schemas.openxmlformats.org/officeDocument/2006/relationships/image" Target="../media/image15.png"/><Relationship Id="rId36" Type="http://schemas.openxmlformats.org/officeDocument/2006/relationships/image" Target="../media/image44.png"/><Relationship Id="rId17" Type="http://schemas.openxmlformats.org/officeDocument/2006/relationships/image" Target="../media/image19.png"/><Relationship Id="rId39" Type="http://schemas.openxmlformats.org/officeDocument/2006/relationships/image" Target="../media/image40.png"/><Relationship Id="rId16" Type="http://schemas.openxmlformats.org/officeDocument/2006/relationships/image" Target="../media/image21.png"/><Relationship Id="rId38" Type="http://schemas.openxmlformats.org/officeDocument/2006/relationships/image" Target="../media/image39.png"/><Relationship Id="rId19" Type="http://schemas.openxmlformats.org/officeDocument/2006/relationships/image" Target="../media/image24.png"/><Relationship Id="rId18" Type="http://schemas.openxmlformats.org/officeDocument/2006/relationships/image" Target="../media/image2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oogle Shape;120;p8"/>
          <p:cNvGrpSpPr/>
          <p:nvPr/>
        </p:nvGrpSpPr>
        <p:grpSpPr>
          <a:xfrm>
            <a:off x="3053308" y="1081505"/>
            <a:ext cx="5755770" cy="3878575"/>
            <a:chOff x="0" y="-47625"/>
            <a:chExt cx="1276863" cy="860425"/>
          </a:xfrm>
        </p:grpSpPr>
        <p:sp>
          <p:nvSpPr>
            <p:cNvPr id="121" name="Google Shape;121;p8"/>
            <p:cNvSpPr/>
            <p:nvPr/>
          </p:nvSpPr>
          <p:spPr>
            <a:xfrm>
              <a:off x="0" y="0"/>
              <a:ext cx="1276863" cy="812800"/>
            </a:xfrm>
            <a:custGeom>
              <a:rect b="b" l="l" r="r" t="t"/>
              <a:pathLst>
                <a:path extrusionOk="0" h="812800" w="1276863">
                  <a:moveTo>
                    <a:pt x="40352" y="0"/>
                  </a:moveTo>
                  <a:lnTo>
                    <a:pt x="1236511" y="0"/>
                  </a:lnTo>
                  <a:cubicBezTo>
                    <a:pt x="1247213" y="0"/>
                    <a:pt x="1257476" y="4251"/>
                    <a:pt x="1265044" y="11819"/>
                  </a:cubicBezTo>
                  <a:cubicBezTo>
                    <a:pt x="1272611" y="19386"/>
                    <a:pt x="1276863" y="29650"/>
                    <a:pt x="1276863" y="40352"/>
                  </a:cubicBezTo>
                  <a:lnTo>
                    <a:pt x="1276863" y="772448"/>
                  </a:lnTo>
                  <a:cubicBezTo>
                    <a:pt x="1276863" y="794734"/>
                    <a:pt x="1258797" y="812800"/>
                    <a:pt x="1236511" y="812800"/>
                  </a:cubicBezTo>
                  <a:lnTo>
                    <a:pt x="40352" y="812800"/>
                  </a:lnTo>
                  <a:cubicBezTo>
                    <a:pt x="29650" y="812800"/>
                    <a:pt x="19386" y="808549"/>
                    <a:pt x="11819" y="800981"/>
                  </a:cubicBezTo>
                  <a:cubicBezTo>
                    <a:pt x="4251" y="793414"/>
                    <a:pt x="0" y="783150"/>
                    <a:pt x="0" y="772448"/>
                  </a:cubicBezTo>
                  <a:lnTo>
                    <a:pt x="0" y="40352"/>
                  </a:lnTo>
                  <a:cubicBezTo>
                    <a:pt x="0" y="29650"/>
                    <a:pt x="4251" y="19386"/>
                    <a:pt x="11819" y="11819"/>
                  </a:cubicBezTo>
                  <a:cubicBezTo>
                    <a:pt x="19386" y="4251"/>
                    <a:pt x="29650" y="0"/>
                    <a:pt x="40352" y="0"/>
                  </a:cubicBezTo>
                  <a:close/>
                </a:path>
              </a:pathLst>
            </a:custGeom>
            <a:gradFill>
              <a:gsLst>
                <a:gs pos="0">
                  <a:srgbClr val="FFAD2C"/>
                </a:gs>
                <a:gs pos="100000">
                  <a:srgbClr val="F9D44E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8"/>
            <p:cNvSpPr txBox="1"/>
            <p:nvPr/>
          </p:nvSpPr>
          <p:spPr>
            <a:xfrm>
              <a:off x="0" y="-47625"/>
              <a:ext cx="1276863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8"/>
          <p:cNvGrpSpPr/>
          <p:nvPr/>
        </p:nvGrpSpPr>
        <p:grpSpPr>
          <a:xfrm>
            <a:off x="9478922" y="1081505"/>
            <a:ext cx="5755770" cy="3878575"/>
            <a:chOff x="0" y="-47625"/>
            <a:chExt cx="1276863" cy="860425"/>
          </a:xfrm>
        </p:grpSpPr>
        <p:sp>
          <p:nvSpPr>
            <p:cNvPr id="124" name="Google Shape;124;p8"/>
            <p:cNvSpPr/>
            <p:nvPr/>
          </p:nvSpPr>
          <p:spPr>
            <a:xfrm>
              <a:off x="0" y="0"/>
              <a:ext cx="1276863" cy="812800"/>
            </a:xfrm>
            <a:custGeom>
              <a:rect b="b" l="l" r="r" t="t"/>
              <a:pathLst>
                <a:path extrusionOk="0" h="812800" w="1276863">
                  <a:moveTo>
                    <a:pt x="40352" y="0"/>
                  </a:moveTo>
                  <a:lnTo>
                    <a:pt x="1236511" y="0"/>
                  </a:lnTo>
                  <a:cubicBezTo>
                    <a:pt x="1247213" y="0"/>
                    <a:pt x="1257476" y="4251"/>
                    <a:pt x="1265044" y="11819"/>
                  </a:cubicBezTo>
                  <a:cubicBezTo>
                    <a:pt x="1272611" y="19386"/>
                    <a:pt x="1276863" y="29650"/>
                    <a:pt x="1276863" y="40352"/>
                  </a:cubicBezTo>
                  <a:lnTo>
                    <a:pt x="1276863" y="772448"/>
                  </a:lnTo>
                  <a:cubicBezTo>
                    <a:pt x="1276863" y="794734"/>
                    <a:pt x="1258797" y="812800"/>
                    <a:pt x="1236511" y="812800"/>
                  </a:cubicBezTo>
                  <a:lnTo>
                    <a:pt x="40352" y="812800"/>
                  </a:lnTo>
                  <a:cubicBezTo>
                    <a:pt x="29650" y="812800"/>
                    <a:pt x="19386" y="808549"/>
                    <a:pt x="11819" y="800981"/>
                  </a:cubicBezTo>
                  <a:cubicBezTo>
                    <a:pt x="4251" y="793414"/>
                    <a:pt x="0" y="783150"/>
                    <a:pt x="0" y="772448"/>
                  </a:cubicBezTo>
                  <a:lnTo>
                    <a:pt x="0" y="40352"/>
                  </a:lnTo>
                  <a:cubicBezTo>
                    <a:pt x="0" y="29650"/>
                    <a:pt x="4251" y="19386"/>
                    <a:pt x="11819" y="11819"/>
                  </a:cubicBezTo>
                  <a:cubicBezTo>
                    <a:pt x="19386" y="4251"/>
                    <a:pt x="29650" y="0"/>
                    <a:pt x="40352" y="0"/>
                  </a:cubicBezTo>
                  <a:close/>
                </a:path>
              </a:pathLst>
            </a:custGeom>
            <a:gradFill>
              <a:gsLst>
                <a:gs pos="0">
                  <a:srgbClr val="B52C8B"/>
                </a:gs>
                <a:gs pos="100000">
                  <a:srgbClr val="DA5DA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8"/>
            <p:cNvSpPr txBox="1"/>
            <p:nvPr/>
          </p:nvSpPr>
          <p:spPr>
            <a:xfrm>
              <a:off x="0" y="-47625"/>
              <a:ext cx="1276863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8"/>
          <p:cNvGrpSpPr/>
          <p:nvPr/>
        </p:nvGrpSpPr>
        <p:grpSpPr>
          <a:xfrm>
            <a:off x="3053308" y="5108447"/>
            <a:ext cx="5755770" cy="3878575"/>
            <a:chOff x="0" y="-47625"/>
            <a:chExt cx="1276863" cy="860425"/>
          </a:xfrm>
        </p:grpSpPr>
        <p:sp>
          <p:nvSpPr>
            <p:cNvPr id="127" name="Google Shape;127;p8"/>
            <p:cNvSpPr/>
            <p:nvPr/>
          </p:nvSpPr>
          <p:spPr>
            <a:xfrm>
              <a:off x="0" y="0"/>
              <a:ext cx="1276863" cy="812800"/>
            </a:xfrm>
            <a:custGeom>
              <a:rect b="b" l="l" r="r" t="t"/>
              <a:pathLst>
                <a:path extrusionOk="0" h="812800" w="1276863">
                  <a:moveTo>
                    <a:pt x="40352" y="0"/>
                  </a:moveTo>
                  <a:lnTo>
                    <a:pt x="1236511" y="0"/>
                  </a:lnTo>
                  <a:cubicBezTo>
                    <a:pt x="1247213" y="0"/>
                    <a:pt x="1257476" y="4251"/>
                    <a:pt x="1265044" y="11819"/>
                  </a:cubicBezTo>
                  <a:cubicBezTo>
                    <a:pt x="1272611" y="19386"/>
                    <a:pt x="1276863" y="29650"/>
                    <a:pt x="1276863" y="40352"/>
                  </a:cubicBezTo>
                  <a:lnTo>
                    <a:pt x="1276863" y="772448"/>
                  </a:lnTo>
                  <a:cubicBezTo>
                    <a:pt x="1276863" y="794734"/>
                    <a:pt x="1258797" y="812800"/>
                    <a:pt x="1236511" y="812800"/>
                  </a:cubicBezTo>
                  <a:lnTo>
                    <a:pt x="40352" y="812800"/>
                  </a:lnTo>
                  <a:cubicBezTo>
                    <a:pt x="29650" y="812800"/>
                    <a:pt x="19386" y="808549"/>
                    <a:pt x="11819" y="800981"/>
                  </a:cubicBezTo>
                  <a:cubicBezTo>
                    <a:pt x="4251" y="793414"/>
                    <a:pt x="0" y="783150"/>
                    <a:pt x="0" y="772448"/>
                  </a:cubicBezTo>
                  <a:lnTo>
                    <a:pt x="0" y="40352"/>
                  </a:lnTo>
                  <a:cubicBezTo>
                    <a:pt x="0" y="29650"/>
                    <a:pt x="4251" y="19386"/>
                    <a:pt x="11819" y="11819"/>
                  </a:cubicBezTo>
                  <a:cubicBezTo>
                    <a:pt x="19386" y="4251"/>
                    <a:pt x="29650" y="0"/>
                    <a:pt x="40352" y="0"/>
                  </a:cubicBez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8"/>
            <p:cNvSpPr txBox="1"/>
            <p:nvPr/>
          </p:nvSpPr>
          <p:spPr>
            <a:xfrm>
              <a:off x="0" y="-47625"/>
              <a:ext cx="1276863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8"/>
          <p:cNvGrpSpPr/>
          <p:nvPr/>
        </p:nvGrpSpPr>
        <p:grpSpPr>
          <a:xfrm>
            <a:off x="9478922" y="5108447"/>
            <a:ext cx="5755770" cy="3878575"/>
            <a:chOff x="0" y="-47625"/>
            <a:chExt cx="1276863" cy="860425"/>
          </a:xfrm>
        </p:grpSpPr>
        <p:sp>
          <p:nvSpPr>
            <p:cNvPr id="130" name="Google Shape;130;p8"/>
            <p:cNvSpPr/>
            <p:nvPr/>
          </p:nvSpPr>
          <p:spPr>
            <a:xfrm>
              <a:off x="0" y="0"/>
              <a:ext cx="1276863" cy="812800"/>
            </a:xfrm>
            <a:custGeom>
              <a:rect b="b" l="l" r="r" t="t"/>
              <a:pathLst>
                <a:path extrusionOk="0" h="812800" w="1276863">
                  <a:moveTo>
                    <a:pt x="40352" y="0"/>
                  </a:moveTo>
                  <a:lnTo>
                    <a:pt x="1236511" y="0"/>
                  </a:lnTo>
                  <a:cubicBezTo>
                    <a:pt x="1247213" y="0"/>
                    <a:pt x="1257476" y="4251"/>
                    <a:pt x="1265044" y="11819"/>
                  </a:cubicBezTo>
                  <a:cubicBezTo>
                    <a:pt x="1272611" y="19386"/>
                    <a:pt x="1276863" y="29650"/>
                    <a:pt x="1276863" y="40352"/>
                  </a:cubicBezTo>
                  <a:lnTo>
                    <a:pt x="1276863" y="772448"/>
                  </a:lnTo>
                  <a:cubicBezTo>
                    <a:pt x="1276863" y="794734"/>
                    <a:pt x="1258797" y="812800"/>
                    <a:pt x="1236511" y="812800"/>
                  </a:cubicBezTo>
                  <a:lnTo>
                    <a:pt x="40352" y="812800"/>
                  </a:lnTo>
                  <a:cubicBezTo>
                    <a:pt x="29650" y="812800"/>
                    <a:pt x="19386" y="808549"/>
                    <a:pt x="11819" y="800981"/>
                  </a:cubicBezTo>
                  <a:cubicBezTo>
                    <a:pt x="4251" y="793414"/>
                    <a:pt x="0" y="783150"/>
                    <a:pt x="0" y="772448"/>
                  </a:cubicBezTo>
                  <a:lnTo>
                    <a:pt x="0" y="40352"/>
                  </a:lnTo>
                  <a:cubicBezTo>
                    <a:pt x="0" y="29650"/>
                    <a:pt x="4251" y="19386"/>
                    <a:pt x="11819" y="11819"/>
                  </a:cubicBezTo>
                  <a:cubicBezTo>
                    <a:pt x="19386" y="4251"/>
                    <a:pt x="29650" y="0"/>
                    <a:pt x="40352" y="0"/>
                  </a:cubicBez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8"/>
            <p:cNvSpPr txBox="1"/>
            <p:nvPr/>
          </p:nvSpPr>
          <p:spPr>
            <a:xfrm>
              <a:off x="0" y="-47625"/>
              <a:ext cx="1276863" cy="8604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8"/>
          <p:cNvGrpSpPr/>
          <p:nvPr/>
        </p:nvGrpSpPr>
        <p:grpSpPr>
          <a:xfrm>
            <a:off x="2412494" y="655372"/>
            <a:ext cx="1281627" cy="1281627"/>
            <a:chOff x="0" y="0"/>
            <a:chExt cx="495300" cy="495300"/>
          </a:xfrm>
        </p:grpSpPr>
        <p:sp>
          <p:nvSpPr>
            <p:cNvPr id="133" name="Google Shape;133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gradFill>
              <a:gsLst>
                <a:gs pos="0">
                  <a:srgbClr val="FFAD2C"/>
                </a:gs>
                <a:gs pos="100000">
                  <a:srgbClr val="F9D44E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5" name="Google Shape;135;p8"/>
          <p:cNvSpPr txBox="1"/>
          <p:nvPr/>
        </p:nvSpPr>
        <p:spPr>
          <a:xfrm>
            <a:off x="2661391" y="958267"/>
            <a:ext cx="783834" cy="606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01</a:t>
            </a:r>
            <a:endParaRPr/>
          </a:p>
        </p:txBody>
      </p:sp>
      <p:grpSp>
        <p:nvGrpSpPr>
          <p:cNvPr id="136" name="Google Shape;136;p8"/>
          <p:cNvGrpSpPr/>
          <p:nvPr/>
        </p:nvGrpSpPr>
        <p:grpSpPr>
          <a:xfrm>
            <a:off x="14593879" y="662956"/>
            <a:ext cx="1281627" cy="1281627"/>
            <a:chOff x="0" y="0"/>
            <a:chExt cx="495300" cy="495300"/>
          </a:xfrm>
        </p:grpSpPr>
        <p:sp>
          <p:nvSpPr>
            <p:cNvPr id="137" name="Google Shape;137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gradFill>
              <a:gsLst>
                <a:gs pos="0">
                  <a:srgbClr val="B52C8B"/>
                </a:gs>
                <a:gs pos="100000">
                  <a:srgbClr val="DA5DA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8"/>
          <p:cNvSpPr txBox="1"/>
          <p:nvPr/>
        </p:nvSpPr>
        <p:spPr>
          <a:xfrm>
            <a:off x="14842775" y="965851"/>
            <a:ext cx="783834" cy="606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02</a:t>
            </a:r>
            <a:endParaRPr/>
          </a:p>
        </p:txBody>
      </p:sp>
      <p:grpSp>
        <p:nvGrpSpPr>
          <p:cNvPr id="140" name="Google Shape;140;p8"/>
          <p:cNvGrpSpPr/>
          <p:nvPr/>
        </p:nvGrpSpPr>
        <p:grpSpPr>
          <a:xfrm>
            <a:off x="2412494" y="8342417"/>
            <a:ext cx="1281627" cy="1281627"/>
            <a:chOff x="0" y="0"/>
            <a:chExt cx="495300" cy="495300"/>
          </a:xfrm>
        </p:grpSpPr>
        <p:sp>
          <p:nvSpPr>
            <p:cNvPr id="141" name="Google Shape;141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3" name="Google Shape;143;p8"/>
          <p:cNvSpPr txBox="1"/>
          <p:nvPr/>
        </p:nvSpPr>
        <p:spPr>
          <a:xfrm>
            <a:off x="2661391" y="8645311"/>
            <a:ext cx="783834" cy="606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03</a:t>
            </a:r>
            <a:endParaRPr/>
          </a:p>
        </p:txBody>
      </p:sp>
      <p:grpSp>
        <p:nvGrpSpPr>
          <p:cNvPr id="144" name="Google Shape;144;p8"/>
          <p:cNvGrpSpPr/>
          <p:nvPr/>
        </p:nvGrpSpPr>
        <p:grpSpPr>
          <a:xfrm>
            <a:off x="14593879" y="8350001"/>
            <a:ext cx="1281627" cy="1281627"/>
            <a:chOff x="0" y="0"/>
            <a:chExt cx="495300" cy="495300"/>
          </a:xfrm>
        </p:grpSpPr>
        <p:sp>
          <p:nvSpPr>
            <p:cNvPr id="145" name="Google Shape;145;p8"/>
            <p:cNvSpPr/>
            <p:nvPr/>
          </p:nvSpPr>
          <p:spPr>
            <a:xfrm>
              <a:off x="0" y="0"/>
              <a:ext cx="495300" cy="495300"/>
            </a:xfrm>
            <a:custGeom>
              <a:rect b="b" l="l" r="r" t="t"/>
              <a:pathLst>
                <a:path extrusionOk="0" h="495300" w="495300">
                  <a:moveTo>
                    <a:pt x="247650" y="0"/>
                  </a:moveTo>
                  <a:cubicBezTo>
                    <a:pt x="110490" y="0"/>
                    <a:pt x="0" y="110490"/>
                    <a:pt x="0" y="247650"/>
                  </a:cubicBezTo>
                  <a:cubicBezTo>
                    <a:pt x="0" y="384810"/>
                    <a:pt x="110490" y="495300"/>
                    <a:pt x="247650" y="495300"/>
                  </a:cubicBezTo>
                  <a:cubicBezTo>
                    <a:pt x="383540" y="495300"/>
                    <a:pt x="495300" y="384810"/>
                    <a:pt x="495300" y="247650"/>
                  </a:cubicBezTo>
                  <a:cubicBezTo>
                    <a:pt x="495300" y="110490"/>
                    <a:pt x="383540" y="0"/>
                    <a:pt x="247650" y="0"/>
                  </a:cubicBezTo>
                  <a:close/>
                  <a:moveTo>
                    <a:pt x="247650" y="457200"/>
                  </a:moveTo>
                  <a:cubicBezTo>
                    <a:pt x="132080" y="457200"/>
                    <a:pt x="38100" y="363220"/>
                    <a:pt x="38100" y="247650"/>
                  </a:cubicBezTo>
                  <a:cubicBezTo>
                    <a:pt x="38100" y="132080"/>
                    <a:pt x="132080" y="38100"/>
                    <a:pt x="247650" y="38100"/>
                  </a:cubicBezTo>
                  <a:cubicBezTo>
                    <a:pt x="363220" y="38100"/>
                    <a:pt x="457200" y="132080"/>
                    <a:pt x="457200" y="247650"/>
                  </a:cubicBezTo>
                  <a:cubicBezTo>
                    <a:pt x="457200" y="363220"/>
                    <a:pt x="363220" y="457200"/>
                    <a:pt x="247650" y="457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8"/>
            <p:cNvSpPr/>
            <p:nvPr/>
          </p:nvSpPr>
          <p:spPr>
            <a:xfrm>
              <a:off x="38100" y="38100"/>
              <a:ext cx="419100" cy="419100"/>
            </a:xfrm>
            <a:custGeom>
              <a:rect b="b" l="l" r="r" t="t"/>
              <a:pathLst>
                <a:path extrusionOk="0" h="419100" w="419100">
                  <a:moveTo>
                    <a:pt x="209550" y="0"/>
                  </a:moveTo>
                  <a:cubicBezTo>
                    <a:pt x="93980" y="0"/>
                    <a:pt x="0" y="93980"/>
                    <a:pt x="0" y="209550"/>
                  </a:cubicBezTo>
                  <a:cubicBezTo>
                    <a:pt x="0" y="325120"/>
                    <a:pt x="93980" y="419100"/>
                    <a:pt x="209550" y="419100"/>
                  </a:cubicBezTo>
                  <a:cubicBezTo>
                    <a:pt x="325120" y="419100"/>
                    <a:pt x="419100" y="325120"/>
                    <a:pt x="419100" y="209550"/>
                  </a:cubicBezTo>
                  <a:cubicBezTo>
                    <a:pt x="419100" y="93980"/>
                    <a:pt x="325120" y="0"/>
                    <a:pt x="209550" y="0"/>
                  </a:cubicBez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7" name="Google Shape;147;p8"/>
          <p:cNvSpPr txBox="1"/>
          <p:nvPr/>
        </p:nvSpPr>
        <p:spPr>
          <a:xfrm>
            <a:off x="14842775" y="8652895"/>
            <a:ext cx="783834" cy="6064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04</a:t>
            </a:r>
            <a:endParaRPr/>
          </a:p>
        </p:txBody>
      </p:sp>
      <p:sp>
        <p:nvSpPr>
          <p:cNvPr id="148" name="Google Shape;148;p8"/>
          <p:cNvSpPr/>
          <p:nvPr/>
        </p:nvSpPr>
        <p:spPr>
          <a:xfrm>
            <a:off x="5578700" y="2322456"/>
            <a:ext cx="7130600" cy="5642087"/>
          </a:xfrm>
          <a:custGeom>
            <a:rect b="b" l="l" r="r" t="t"/>
            <a:pathLst>
              <a:path extrusionOk="0" h="5642087" w="7130600">
                <a:moveTo>
                  <a:pt x="0" y="0"/>
                </a:moveTo>
                <a:lnTo>
                  <a:pt x="7130600" y="0"/>
                </a:lnTo>
                <a:lnTo>
                  <a:pt x="7130600" y="5642088"/>
                </a:lnTo>
                <a:lnTo>
                  <a:pt x="0" y="564208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15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9" name="Google Shape;149;p8"/>
          <p:cNvGrpSpPr/>
          <p:nvPr/>
        </p:nvGrpSpPr>
        <p:grpSpPr>
          <a:xfrm>
            <a:off x="6809090" y="2808590"/>
            <a:ext cx="4669819" cy="4669819"/>
            <a:chOff x="0" y="0"/>
            <a:chExt cx="812800" cy="812800"/>
          </a:xfrm>
        </p:grpSpPr>
        <p:sp>
          <p:nvSpPr>
            <p:cNvPr id="150" name="Google Shape;150;p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7105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2" name="Google Shape;152;p8"/>
          <p:cNvSpPr txBox="1"/>
          <p:nvPr/>
        </p:nvSpPr>
        <p:spPr>
          <a:xfrm>
            <a:off x="3694121" y="2565433"/>
            <a:ext cx="3114969" cy="15640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 elit. Nullam porta sapien in lacinia blandit. Nam cursus.</a:t>
            </a:r>
            <a:endParaRPr/>
          </a:p>
        </p:txBody>
      </p:sp>
      <p:sp>
        <p:nvSpPr>
          <p:cNvPr id="153" name="Google Shape;153;p8"/>
          <p:cNvSpPr txBox="1"/>
          <p:nvPr/>
        </p:nvSpPr>
        <p:spPr>
          <a:xfrm>
            <a:off x="3694121" y="2079203"/>
            <a:ext cx="3114969" cy="389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sp>
        <p:nvSpPr>
          <p:cNvPr id="154" name="Google Shape;154;p8"/>
          <p:cNvSpPr txBox="1"/>
          <p:nvPr/>
        </p:nvSpPr>
        <p:spPr>
          <a:xfrm>
            <a:off x="3694121" y="6592375"/>
            <a:ext cx="3114969" cy="15640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 elit. Nullam porta sapien in lacinia blandit. Nam cursus.</a:t>
            </a:r>
            <a:endParaRPr/>
          </a:p>
        </p:txBody>
      </p:sp>
      <p:sp>
        <p:nvSpPr>
          <p:cNvPr id="155" name="Google Shape;155;p8"/>
          <p:cNvSpPr txBox="1"/>
          <p:nvPr/>
        </p:nvSpPr>
        <p:spPr>
          <a:xfrm>
            <a:off x="3694121" y="6106145"/>
            <a:ext cx="3114969" cy="389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sp>
        <p:nvSpPr>
          <p:cNvPr id="156" name="Google Shape;156;p8"/>
          <p:cNvSpPr txBox="1"/>
          <p:nvPr/>
        </p:nvSpPr>
        <p:spPr>
          <a:xfrm>
            <a:off x="11478910" y="2565433"/>
            <a:ext cx="3114969" cy="15640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 elit. Nullam porta sapien in lacinia blandit. Nam cursus..</a:t>
            </a:r>
            <a:endParaRPr/>
          </a:p>
        </p:txBody>
      </p:sp>
      <p:sp>
        <p:nvSpPr>
          <p:cNvPr id="157" name="Google Shape;157;p8"/>
          <p:cNvSpPr txBox="1"/>
          <p:nvPr/>
        </p:nvSpPr>
        <p:spPr>
          <a:xfrm>
            <a:off x="11478910" y="2079203"/>
            <a:ext cx="3114969" cy="389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sp>
        <p:nvSpPr>
          <p:cNvPr id="158" name="Google Shape;158;p8"/>
          <p:cNvSpPr txBox="1"/>
          <p:nvPr/>
        </p:nvSpPr>
        <p:spPr>
          <a:xfrm>
            <a:off x="11478910" y="6592375"/>
            <a:ext cx="3114969" cy="15640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 elit. Nullam porta sapien in lacinia blandit. Nam cursus.</a:t>
            </a:r>
            <a:endParaRPr/>
          </a:p>
        </p:txBody>
      </p:sp>
      <p:sp>
        <p:nvSpPr>
          <p:cNvPr id="159" name="Google Shape;159;p8"/>
          <p:cNvSpPr txBox="1"/>
          <p:nvPr/>
        </p:nvSpPr>
        <p:spPr>
          <a:xfrm>
            <a:off x="11478910" y="6106145"/>
            <a:ext cx="3114969" cy="389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sp>
        <p:nvSpPr>
          <p:cNvPr id="160" name="Google Shape;160;p8"/>
          <p:cNvSpPr txBox="1"/>
          <p:nvPr/>
        </p:nvSpPr>
        <p:spPr>
          <a:xfrm>
            <a:off x="6801927" y="4326912"/>
            <a:ext cx="4684200" cy="17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5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PROCESS SMARTART INFOGRAPHIC</a:t>
            </a:r>
            <a:endParaRPr sz="3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"/>
          <p:cNvSpPr/>
          <p:nvPr/>
        </p:nvSpPr>
        <p:spPr>
          <a:xfrm>
            <a:off x="1179460" y="4566600"/>
            <a:ext cx="3329876" cy="1664938"/>
          </a:xfrm>
          <a:custGeom>
            <a:rect b="b" l="l" r="r" t="t"/>
            <a:pathLst>
              <a:path extrusionOk="0" h="1664938" w="3329876">
                <a:moveTo>
                  <a:pt x="0" y="0"/>
                </a:moveTo>
                <a:lnTo>
                  <a:pt x="3329876" y="0"/>
                </a:lnTo>
                <a:lnTo>
                  <a:pt x="3329876" y="1664938"/>
                </a:lnTo>
                <a:lnTo>
                  <a:pt x="0" y="16649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6" name="Google Shape;166;p9"/>
          <p:cNvSpPr/>
          <p:nvPr/>
        </p:nvSpPr>
        <p:spPr>
          <a:xfrm rot="10800000">
            <a:off x="4325635" y="6134255"/>
            <a:ext cx="3329876" cy="1664938"/>
          </a:xfrm>
          <a:custGeom>
            <a:rect b="b" l="l" r="r" t="t"/>
            <a:pathLst>
              <a:path extrusionOk="0" h="1664938" w="3329876">
                <a:moveTo>
                  <a:pt x="0" y="0"/>
                </a:moveTo>
                <a:lnTo>
                  <a:pt x="3329876" y="0"/>
                </a:lnTo>
                <a:lnTo>
                  <a:pt x="3329876" y="1664938"/>
                </a:lnTo>
                <a:lnTo>
                  <a:pt x="0" y="16649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9"/>
          <p:cNvSpPr/>
          <p:nvPr/>
        </p:nvSpPr>
        <p:spPr>
          <a:xfrm>
            <a:off x="7474091" y="4566600"/>
            <a:ext cx="3343241" cy="1671621"/>
          </a:xfrm>
          <a:custGeom>
            <a:rect b="b" l="l" r="r" t="t"/>
            <a:pathLst>
              <a:path extrusionOk="0" h="1671621" w="3343241">
                <a:moveTo>
                  <a:pt x="0" y="0"/>
                </a:moveTo>
                <a:lnTo>
                  <a:pt x="3343241" y="0"/>
                </a:lnTo>
                <a:lnTo>
                  <a:pt x="3343241" y="1671620"/>
                </a:lnTo>
                <a:lnTo>
                  <a:pt x="0" y="167162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8" name="Google Shape;168;p9"/>
          <p:cNvSpPr/>
          <p:nvPr/>
        </p:nvSpPr>
        <p:spPr>
          <a:xfrm rot="10800000">
            <a:off x="10629702" y="6224855"/>
            <a:ext cx="3329876" cy="1664938"/>
          </a:xfrm>
          <a:custGeom>
            <a:rect b="b" l="l" r="r" t="t"/>
            <a:pathLst>
              <a:path extrusionOk="0" h="1664938" w="3329876">
                <a:moveTo>
                  <a:pt x="0" y="0"/>
                </a:moveTo>
                <a:lnTo>
                  <a:pt x="3329876" y="0"/>
                </a:lnTo>
                <a:lnTo>
                  <a:pt x="3329876" y="1664939"/>
                </a:lnTo>
                <a:lnTo>
                  <a:pt x="0" y="16649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9" name="Google Shape;169;p9"/>
          <p:cNvSpPr/>
          <p:nvPr/>
        </p:nvSpPr>
        <p:spPr>
          <a:xfrm>
            <a:off x="13778664" y="4573282"/>
            <a:ext cx="3329876" cy="1664938"/>
          </a:xfrm>
          <a:custGeom>
            <a:rect b="b" l="l" r="r" t="t"/>
            <a:pathLst>
              <a:path extrusionOk="0" h="1664938" w="3329876">
                <a:moveTo>
                  <a:pt x="0" y="0"/>
                </a:moveTo>
                <a:lnTo>
                  <a:pt x="3329876" y="0"/>
                </a:lnTo>
                <a:lnTo>
                  <a:pt x="3329876" y="1664938"/>
                </a:lnTo>
                <a:lnTo>
                  <a:pt x="0" y="16649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70" name="Google Shape;170;p9"/>
          <p:cNvGrpSpPr/>
          <p:nvPr/>
        </p:nvGrpSpPr>
        <p:grpSpPr>
          <a:xfrm>
            <a:off x="1759408" y="5051167"/>
            <a:ext cx="2166177" cy="2166177"/>
            <a:chOff x="0" y="0"/>
            <a:chExt cx="812800" cy="812800"/>
          </a:xfrm>
        </p:grpSpPr>
        <p:sp>
          <p:nvSpPr>
            <p:cNvPr id="171" name="Google Shape;171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FFAA29"/>
                </a:gs>
                <a:gs pos="100000">
                  <a:srgbClr val="F8D54F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9"/>
            <p:cNvSpPr txBox="1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9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/>
            </a:p>
          </p:txBody>
        </p:sp>
      </p:grpSp>
      <p:grpSp>
        <p:nvGrpSpPr>
          <p:cNvPr id="173" name="Google Shape;173;p9"/>
          <p:cNvGrpSpPr/>
          <p:nvPr/>
        </p:nvGrpSpPr>
        <p:grpSpPr>
          <a:xfrm>
            <a:off x="4917389" y="5051167"/>
            <a:ext cx="2166177" cy="2166177"/>
            <a:chOff x="0" y="0"/>
            <a:chExt cx="812800" cy="812800"/>
          </a:xfrm>
        </p:grpSpPr>
        <p:sp>
          <p:nvSpPr>
            <p:cNvPr id="174" name="Google Shape;174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9"/>
            <p:cNvSpPr txBox="1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9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/>
            </a:p>
          </p:txBody>
        </p:sp>
      </p:grpSp>
      <p:grpSp>
        <p:nvGrpSpPr>
          <p:cNvPr id="176" name="Google Shape;176;p9"/>
          <p:cNvGrpSpPr/>
          <p:nvPr/>
        </p:nvGrpSpPr>
        <p:grpSpPr>
          <a:xfrm>
            <a:off x="8046036" y="5051167"/>
            <a:ext cx="2166177" cy="2166177"/>
            <a:chOff x="0" y="0"/>
            <a:chExt cx="812800" cy="812800"/>
          </a:xfrm>
        </p:grpSpPr>
        <p:sp>
          <p:nvSpPr>
            <p:cNvPr id="177" name="Google Shape;177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B4298B"/>
                </a:gs>
                <a:gs pos="100000">
                  <a:srgbClr val="DD61A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9"/>
            <p:cNvSpPr txBox="1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9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/>
            </a:p>
          </p:txBody>
        </p:sp>
      </p:grpSp>
      <p:grpSp>
        <p:nvGrpSpPr>
          <p:cNvPr id="179" name="Google Shape;179;p9"/>
          <p:cNvGrpSpPr/>
          <p:nvPr/>
        </p:nvGrpSpPr>
        <p:grpSpPr>
          <a:xfrm>
            <a:off x="11207857" y="5051167"/>
            <a:ext cx="2166177" cy="2166177"/>
            <a:chOff x="0" y="0"/>
            <a:chExt cx="812800" cy="812800"/>
          </a:xfrm>
        </p:grpSpPr>
        <p:sp>
          <p:nvSpPr>
            <p:cNvPr id="180" name="Google Shape;180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9"/>
            <p:cNvSpPr txBox="1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9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/>
            </a:p>
          </p:txBody>
        </p:sp>
      </p:grpSp>
      <p:grpSp>
        <p:nvGrpSpPr>
          <p:cNvPr id="182" name="Google Shape;182;p9"/>
          <p:cNvGrpSpPr/>
          <p:nvPr/>
        </p:nvGrpSpPr>
        <p:grpSpPr>
          <a:xfrm>
            <a:off x="14350103" y="5051167"/>
            <a:ext cx="2166177" cy="2166177"/>
            <a:chOff x="0" y="0"/>
            <a:chExt cx="812800" cy="812800"/>
          </a:xfrm>
        </p:grpSpPr>
        <p:sp>
          <p:nvSpPr>
            <p:cNvPr id="183" name="Google Shape;183;p9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76C044"/>
                </a:gs>
                <a:gs pos="100000">
                  <a:srgbClr val="CADC3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9"/>
            <p:cNvSpPr txBox="1"/>
            <p:nvPr/>
          </p:nvSpPr>
          <p:spPr>
            <a:xfrm>
              <a:off x="76200" y="0"/>
              <a:ext cx="660400" cy="73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9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/>
            </a:p>
          </p:txBody>
        </p:sp>
      </p:grpSp>
      <p:sp>
        <p:nvSpPr>
          <p:cNvPr id="185" name="Google Shape;185;p9"/>
          <p:cNvSpPr txBox="1"/>
          <p:nvPr/>
        </p:nvSpPr>
        <p:spPr>
          <a:xfrm>
            <a:off x="1470254" y="1085850"/>
            <a:ext cx="15350916" cy="8477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999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PROCESS SMARTART INFOGRAPHIC</a:t>
            </a:r>
            <a:endParaRPr/>
          </a:p>
        </p:txBody>
      </p:sp>
      <p:sp>
        <p:nvSpPr>
          <p:cNvPr id="186" name="Google Shape;186;p9"/>
          <p:cNvSpPr txBox="1"/>
          <p:nvPr/>
        </p:nvSpPr>
        <p:spPr>
          <a:xfrm>
            <a:off x="1793066" y="7526593"/>
            <a:ext cx="2098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187" name="Google Shape;187;p9"/>
          <p:cNvSpPr txBox="1"/>
          <p:nvPr/>
        </p:nvSpPr>
        <p:spPr>
          <a:xfrm>
            <a:off x="4951047" y="3316920"/>
            <a:ext cx="2098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188" name="Google Shape;188;p9"/>
          <p:cNvSpPr txBox="1"/>
          <p:nvPr/>
        </p:nvSpPr>
        <p:spPr>
          <a:xfrm>
            <a:off x="8096281" y="7526593"/>
            <a:ext cx="2098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189" name="Google Shape;189;p9"/>
          <p:cNvSpPr txBox="1"/>
          <p:nvPr/>
        </p:nvSpPr>
        <p:spPr>
          <a:xfrm>
            <a:off x="11245210" y="3316920"/>
            <a:ext cx="2098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190" name="Google Shape;190;p9"/>
          <p:cNvSpPr txBox="1"/>
          <p:nvPr/>
        </p:nvSpPr>
        <p:spPr>
          <a:xfrm>
            <a:off x="14383761" y="7526593"/>
            <a:ext cx="20988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5" name="Google Shape;195;p10"/>
          <p:cNvGrpSpPr/>
          <p:nvPr/>
        </p:nvGrpSpPr>
        <p:grpSpPr>
          <a:xfrm>
            <a:off x="9462191" y="852124"/>
            <a:ext cx="3086100" cy="1634886"/>
            <a:chOff x="0" y="-47625"/>
            <a:chExt cx="812800" cy="430587"/>
          </a:xfrm>
        </p:grpSpPr>
        <p:sp>
          <p:nvSpPr>
            <p:cNvPr id="196" name="Google Shape;196;p10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76C044"/>
                </a:gs>
                <a:gs pos="100000">
                  <a:srgbClr val="CADC30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97" name="Google Shape;197;p10"/>
            <p:cNvSpPr txBox="1"/>
            <p:nvPr/>
          </p:nvSpPr>
          <p:spPr>
            <a:xfrm>
              <a:off x="0" y="-47625"/>
              <a:ext cx="812800" cy="430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5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Main Idea</a:t>
              </a:r>
              <a:endParaRPr/>
            </a:p>
          </p:txBody>
        </p:sp>
      </p:grpSp>
      <p:grpSp>
        <p:nvGrpSpPr>
          <p:cNvPr id="198" name="Google Shape;198;p10"/>
          <p:cNvGrpSpPr/>
          <p:nvPr/>
        </p:nvGrpSpPr>
        <p:grpSpPr>
          <a:xfrm>
            <a:off x="8514065" y="852124"/>
            <a:ext cx="852876" cy="1634886"/>
            <a:chOff x="0" y="-47625"/>
            <a:chExt cx="224626" cy="430587"/>
          </a:xfrm>
        </p:grpSpPr>
        <p:sp>
          <p:nvSpPr>
            <p:cNvPr id="199" name="Google Shape;199;p10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76C045"/>
            </a:solidFill>
            <a:ln>
              <a:noFill/>
            </a:ln>
          </p:spPr>
        </p:sp>
        <p:sp>
          <p:nvSpPr>
            <p:cNvPr id="200" name="Google Shape;200;p10"/>
            <p:cNvSpPr txBox="1"/>
            <p:nvPr/>
          </p:nvSpPr>
          <p:spPr>
            <a:xfrm>
              <a:off x="0" y="-47625"/>
              <a:ext cx="224626" cy="430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995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05</a:t>
              </a:r>
              <a:endParaRPr/>
            </a:p>
          </p:txBody>
        </p:sp>
      </p:grpSp>
      <p:sp>
        <p:nvSpPr>
          <p:cNvPr id="201" name="Google Shape;201;p10"/>
          <p:cNvSpPr txBox="1"/>
          <p:nvPr/>
        </p:nvSpPr>
        <p:spPr>
          <a:xfrm>
            <a:off x="12989266" y="1426605"/>
            <a:ext cx="4213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02" name="Google Shape;202;p10"/>
          <p:cNvSpPr txBox="1"/>
          <p:nvPr/>
        </p:nvSpPr>
        <p:spPr>
          <a:xfrm>
            <a:off x="11468414" y="3043227"/>
            <a:ext cx="42132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03" name="Google Shape;203;p10"/>
          <p:cNvSpPr txBox="1"/>
          <p:nvPr/>
        </p:nvSpPr>
        <p:spPr>
          <a:xfrm>
            <a:off x="9789579" y="4761920"/>
            <a:ext cx="42132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04" name="Google Shape;204;p10"/>
          <p:cNvSpPr txBox="1"/>
          <p:nvPr/>
        </p:nvSpPr>
        <p:spPr>
          <a:xfrm>
            <a:off x="8335175" y="6444580"/>
            <a:ext cx="42132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05" name="Google Shape;205;p10"/>
          <p:cNvSpPr txBox="1"/>
          <p:nvPr/>
        </p:nvSpPr>
        <p:spPr>
          <a:xfrm>
            <a:off x="6749805" y="8137615"/>
            <a:ext cx="42132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grpSp>
        <p:nvGrpSpPr>
          <p:cNvPr id="206" name="Google Shape;206;p10"/>
          <p:cNvGrpSpPr/>
          <p:nvPr/>
        </p:nvGrpSpPr>
        <p:grpSpPr>
          <a:xfrm>
            <a:off x="7876820" y="2546009"/>
            <a:ext cx="3086100" cy="1634886"/>
            <a:chOff x="0" y="-47625"/>
            <a:chExt cx="812800" cy="430587"/>
          </a:xfrm>
        </p:grpSpPr>
        <p:sp>
          <p:nvSpPr>
            <p:cNvPr id="207" name="Google Shape;207;p10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208" name="Google Shape;208;p10"/>
            <p:cNvSpPr txBox="1"/>
            <p:nvPr/>
          </p:nvSpPr>
          <p:spPr>
            <a:xfrm>
              <a:off x="0" y="-47625"/>
              <a:ext cx="812800" cy="430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5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Main Idea</a:t>
              </a:r>
              <a:endParaRPr/>
            </a:p>
          </p:txBody>
        </p:sp>
      </p:grpSp>
      <p:grpSp>
        <p:nvGrpSpPr>
          <p:cNvPr id="209" name="Google Shape;209;p10"/>
          <p:cNvGrpSpPr/>
          <p:nvPr/>
        </p:nvGrpSpPr>
        <p:grpSpPr>
          <a:xfrm>
            <a:off x="6928695" y="2508780"/>
            <a:ext cx="852876" cy="1671052"/>
            <a:chOff x="0" y="-57150"/>
            <a:chExt cx="224626" cy="440112"/>
          </a:xfrm>
        </p:grpSpPr>
        <p:sp>
          <p:nvSpPr>
            <p:cNvPr id="210" name="Google Shape;210;p10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4CA19A"/>
            </a:solidFill>
            <a:ln>
              <a:noFill/>
            </a:ln>
          </p:spPr>
        </p:sp>
        <p:sp>
          <p:nvSpPr>
            <p:cNvPr id="211" name="Google Shape;211;p10"/>
            <p:cNvSpPr txBox="1"/>
            <p:nvPr/>
          </p:nvSpPr>
          <p:spPr>
            <a:xfrm>
              <a:off x="0" y="-57150"/>
              <a:ext cx="224626" cy="440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04</a:t>
              </a:r>
              <a:endParaRPr/>
            </a:p>
          </p:txBody>
        </p:sp>
      </p:grpSp>
      <p:grpSp>
        <p:nvGrpSpPr>
          <p:cNvPr id="212" name="Google Shape;212;p10"/>
          <p:cNvGrpSpPr/>
          <p:nvPr/>
        </p:nvGrpSpPr>
        <p:grpSpPr>
          <a:xfrm>
            <a:off x="6291450" y="4238194"/>
            <a:ext cx="3086100" cy="1634886"/>
            <a:chOff x="0" y="-47625"/>
            <a:chExt cx="812800" cy="430587"/>
          </a:xfrm>
        </p:grpSpPr>
        <p:sp>
          <p:nvSpPr>
            <p:cNvPr id="213" name="Google Shape;213;p10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B4298B"/>
                </a:gs>
                <a:gs pos="100000">
                  <a:srgbClr val="DD61A2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214" name="Google Shape;214;p10"/>
            <p:cNvSpPr txBox="1"/>
            <p:nvPr/>
          </p:nvSpPr>
          <p:spPr>
            <a:xfrm>
              <a:off x="0" y="-47625"/>
              <a:ext cx="812800" cy="430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5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Main Idea</a:t>
              </a:r>
              <a:endParaRPr/>
            </a:p>
          </p:txBody>
        </p:sp>
      </p:grpSp>
      <p:grpSp>
        <p:nvGrpSpPr>
          <p:cNvPr id="215" name="Google Shape;215;p10"/>
          <p:cNvGrpSpPr/>
          <p:nvPr/>
        </p:nvGrpSpPr>
        <p:grpSpPr>
          <a:xfrm>
            <a:off x="5343325" y="4201603"/>
            <a:ext cx="852876" cy="1671052"/>
            <a:chOff x="0" y="-57150"/>
            <a:chExt cx="224626" cy="440112"/>
          </a:xfrm>
        </p:grpSpPr>
        <p:sp>
          <p:nvSpPr>
            <p:cNvPr id="216" name="Google Shape;216;p10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BC2573"/>
            </a:solidFill>
            <a:ln>
              <a:noFill/>
            </a:ln>
          </p:spPr>
        </p:sp>
        <p:sp>
          <p:nvSpPr>
            <p:cNvPr id="217" name="Google Shape;217;p10"/>
            <p:cNvSpPr txBox="1"/>
            <p:nvPr/>
          </p:nvSpPr>
          <p:spPr>
            <a:xfrm>
              <a:off x="0" y="-57150"/>
              <a:ext cx="224626" cy="440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03</a:t>
              </a:r>
              <a:endParaRPr/>
            </a:p>
          </p:txBody>
        </p:sp>
      </p:grpSp>
      <p:grpSp>
        <p:nvGrpSpPr>
          <p:cNvPr id="218" name="Google Shape;218;p10"/>
          <p:cNvGrpSpPr/>
          <p:nvPr/>
        </p:nvGrpSpPr>
        <p:grpSpPr>
          <a:xfrm>
            <a:off x="4706080" y="5931229"/>
            <a:ext cx="3086100" cy="1634886"/>
            <a:chOff x="0" y="-47625"/>
            <a:chExt cx="812800" cy="430587"/>
          </a:xfrm>
        </p:grpSpPr>
        <p:sp>
          <p:nvSpPr>
            <p:cNvPr id="219" name="Google Shape;219;p10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220" name="Google Shape;220;p10"/>
            <p:cNvSpPr txBox="1"/>
            <p:nvPr/>
          </p:nvSpPr>
          <p:spPr>
            <a:xfrm>
              <a:off x="0" y="-47625"/>
              <a:ext cx="812800" cy="4305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5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Main Idea</a:t>
              </a:r>
              <a:endParaRPr/>
            </a:p>
          </p:txBody>
        </p:sp>
      </p:grpSp>
      <p:grpSp>
        <p:nvGrpSpPr>
          <p:cNvPr id="221" name="Google Shape;221;p10"/>
          <p:cNvGrpSpPr/>
          <p:nvPr/>
        </p:nvGrpSpPr>
        <p:grpSpPr>
          <a:xfrm>
            <a:off x="3757955" y="5894425"/>
            <a:ext cx="852876" cy="1671052"/>
            <a:chOff x="0" y="-57150"/>
            <a:chExt cx="224626" cy="440112"/>
          </a:xfrm>
        </p:grpSpPr>
        <p:sp>
          <p:nvSpPr>
            <p:cNvPr id="222" name="Google Shape;222;p10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ED7843"/>
            </a:solidFill>
            <a:ln>
              <a:noFill/>
            </a:ln>
          </p:spPr>
        </p:sp>
        <p:sp>
          <p:nvSpPr>
            <p:cNvPr id="223" name="Google Shape;223;p10"/>
            <p:cNvSpPr txBox="1"/>
            <p:nvPr/>
          </p:nvSpPr>
          <p:spPr>
            <a:xfrm>
              <a:off x="0" y="-57150"/>
              <a:ext cx="224626" cy="440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02</a:t>
              </a:r>
              <a:endParaRPr/>
            </a:p>
          </p:txBody>
        </p:sp>
      </p:grpSp>
      <p:grpSp>
        <p:nvGrpSpPr>
          <p:cNvPr id="224" name="Google Shape;224;p10"/>
          <p:cNvGrpSpPr/>
          <p:nvPr/>
        </p:nvGrpSpPr>
        <p:grpSpPr>
          <a:xfrm>
            <a:off x="3120700" y="7804240"/>
            <a:ext cx="3086110" cy="1454595"/>
            <a:chOff x="-3" y="0"/>
            <a:chExt cx="812803" cy="383103"/>
          </a:xfrm>
        </p:grpSpPr>
        <p:sp>
          <p:nvSpPr>
            <p:cNvPr id="225" name="Google Shape;225;p10"/>
            <p:cNvSpPr/>
            <p:nvPr/>
          </p:nvSpPr>
          <p:spPr>
            <a:xfrm>
              <a:off x="0" y="0"/>
              <a:ext cx="812800" cy="382962"/>
            </a:xfrm>
            <a:custGeom>
              <a:rect b="b" l="l" r="r" t="t"/>
              <a:pathLst>
                <a:path extrusionOk="0" h="382962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382962"/>
                  </a:lnTo>
                  <a:lnTo>
                    <a:pt x="0" y="382962"/>
                  </a:lnTo>
                  <a:close/>
                </a:path>
              </a:pathLst>
            </a:custGeom>
            <a:gradFill>
              <a:gsLst>
                <a:gs pos="0">
                  <a:srgbClr val="FFAA29"/>
                </a:gs>
                <a:gs pos="100000">
                  <a:srgbClr val="F8D54F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226" name="Google Shape;226;p10"/>
            <p:cNvSpPr txBox="1"/>
            <p:nvPr/>
          </p:nvSpPr>
          <p:spPr>
            <a:xfrm>
              <a:off x="-3" y="3"/>
              <a:ext cx="8127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5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Main Idea</a:t>
              </a:r>
              <a:endParaRPr/>
            </a:p>
          </p:txBody>
        </p:sp>
      </p:grpSp>
      <p:grpSp>
        <p:nvGrpSpPr>
          <p:cNvPr id="227" name="Google Shape;227;p10"/>
          <p:cNvGrpSpPr/>
          <p:nvPr/>
        </p:nvGrpSpPr>
        <p:grpSpPr>
          <a:xfrm>
            <a:off x="2172575" y="7803701"/>
            <a:ext cx="853163" cy="1454607"/>
            <a:chOff x="-3" y="-142"/>
            <a:chExt cx="224700" cy="383104"/>
          </a:xfrm>
        </p:grpSpPr>
        <p:sp>
          <p:nvSpPr>
            <p:cNvPr id="228" name="Google Shape;228;p10"/>
            <p:cNvSpPr/>
            <p:nvPr/>
          </p:nvSpPr>
          <p:spPr>
            <a:xfrm>
              <a:off x="0" y="0"/>
              <a:ext cx="224626" cy="382962"/>
            </a:xfrm>
            <a:custGeom>
              <a:rect b="b" l="l" r="r" t="t"/>
              <a:pathLst>
                <a:path extrusionOk="0" h="382962" w="224626">
                  <a:moveTo>
                    <a:pt x="0" y="0"/>
                  </a:moveTo>
                  <a:lnTo>
                    <a:pt x="224626" y="0"/>
                  </a:lnTo>
                  <a:lnTo>
                    <a:pt x="224626" y="382962"/>
                  </a:lnTo>
                  <a:lnTo>
                    <a:pt x="0" y="382962"/>
                  </a:lnTo>
                  <a:close/>
                </a:path>
              </a:pathLst>
            </a:custGeom>
            <a:solidFill>
              <a:srgbClr val="FDB02F"/>
            </a:solidFill>
            <a:ln>
              <a:noFill/>
            </a:ln>
          </p:spPr>
        </p:sp>
        <p:sp>
          <p:nvSpPr>
            <p:cNvPr id="229" name="Google Shape;229;p10"/>
            <p:cNvSpPr txBox="1"/>
            <p:nvPr/>
          </p:nvSpPr>
          <p:spPr>
            <a:xfrm>
              <a:off x="-3" y="-142"/>
              <a:ext cx="224700" cy="38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499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01</a:t>
              </a:r>
              <a:endParaRPr/>
            </a:p>
          </p:txBody>
        </p:sp>
      </p:grpSp>
      <p:sp>
        <p:nvSpPr>
          <p:cNvPr id="230" name="Google Shape;230;p10"/>
          <p:cNvSpPr txBox="1"/>
          <p:nvPr/>
        </p:nvSpPr>
        <p:spPr>
          <a:xfrm>
            <a:off x="1085618" y="1071050"/>
            <a:ext cx="4684144" cy="167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PROCESS SMARTART INFOGRAPHIC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" name="Google Shape;235;p11"/>
          <p:cNvGrpSpPr/>
          <p:nvPr/>
        </p:nvGrpSpPr>
        <p:grpSpPr>
          <a:xfrm>
            <a:off x="8145598" y="1028700"/>
            <a:ext cx="1196916" cy="1196916"/>
            <a:chOff x="0" y="0"/>
            <a:chExt cx="812800" cy="812800"/>
          </a:xfrm>
        </p:grpSpPr>
        <p:sp>
          <p:nvSpPr>
            <p:cNvPr id="236" name="Google Shape;236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FFAA29"/>
                </a:gs>
                <a:gs pos="100000">
                  <a:srgbClr val="F8D54F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8" name="Google Shape;238;p11"/>
          <p:cNvSpPr txBox="1"/>
          <p:nvPr/>
        </p:nvSpPr>
        <p:spPr>
          <a:xfrm>
            <a:off x="9844266" y="1590689"/>
            <a:ext cx="7415034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39" name="Google Shape;239;p11"/>
          <p:cNvSpPr txBox="1"/>
          <p:nvPr/>
        </p:nvSpPr>
        <p:spPr>
          <a:xfrm>
            <a:off x="9844266" y="1041824"/>
            <a:ext cx="7415034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sp>
        <p:nvSpPr>
          <p:cNvPr id="240" name="Google Shape;240;p11"/>
          <p:cNvSpPr txBox="1"/>
          <p:nvPr/>
        </p:nvSpPr>
        <p:spPr>
          <a:xfrm>
            <a:off x="9844266" y="3373619"/>
            <a:ext cx="7415034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41" name="Google Shape;241;p11"/>
          <p:cNvSpPr txBox="1"/>
          <p:nvPr/>
        </p:nvSpPr>
        <p:spPr>
          <a:xfrm>
            <a:off x="9844266" y="2824773"/>
            <a:ext cx="7415034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sp>
        <p:nvSpPr>
          <p:cNvPr id="242" name="Google Shape;242;p11"/>
          <p:cNvSpPr txBox="1"/>
          <p:nvPr/>
        </p:nvSpPr>
        <p:spPr>
          <a:xfrm>
            <a:off x="9844266" y="5167343"/>
            <a:ext cx="7415034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43" name="Google Shape;243;p11"/>
          <p:cNvSpPr txBox="1"/>
          <p:nvPr/>
        </p:nvSpPr>
        <p:spPr>
          <a:xfrm>
            <a:off x="9844266" y="4618497"/>
            <a:ext cx="7415034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sp>
        <p:nvSpPr>
          <p:cNvPr id="244" name="Google Shape;244;p11"/>
          <p:cNvSpPr txBox="1"/>
          <p:nvPr/>
        </p:nvSpPr>
        <p:spPr>
          <a:xfrm>
            <a:off x="9844266" y="6939479"/>
            <a:ext cx="7415034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45" name="Google Shape;245;p11"/>
          <p:cNvSpPr txBox="1"/>
          <p:nvPr/>
        </p:nvSpPr>
        <p:spPr>
          <a:xfrm>
            <a:off x="9844266" y="6364725"/>
            <a:ext cx="7415034" cy="50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sp>
        <p:nvSpPr>
          <p:cNvPr id="246" name="Google Shape;246;p11"/>
          <p:cNvSpPr txBox="1"/>
          <p:nvPr/>
        </p:nvSpPr>
        <p:spPr>
          <a:xfrm>
            <a:off x="9844266" y="8722409"/>
            <a:ext cx="7415034" cy="4127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191919"/>
                </a:solidFill>
                <a:latin typeface="Arial"/>
                <a:ea typeface="Arial"/>
                <a:cs typeface="Arial"/>
                <a:sym typeface="Arial"/>
              </a:rPr>
              <a:t>Lorem ipsum dolor sit amet, consectetur adipiscing.</a:t>
            </a:r>
            <a:endParaRPr/>
          </a:p>
        </p:txBody>
      </p:sp>
      <p:sp>
        <p:nvSpPr>
          <p:cNvPr id="247" name="Google Shape;247;p11"/>
          <p:cNvSpPr txBox="1"/>
          <p:nvPr/>
        </p:nvSpPr>
        <p:spPr>
          <a:xfrm>
            <a:off x="9844266" y="8147655"/>
            <a:ext cx="7415034" cy="5090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6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00" u="none" cap="none" strike="noStrike">
                <a:solidFill>
                  <a:srgbClr val="191919"/>
                </a:solidFill>
                <a:latin typeface="Montserrat"/>
                <a:ea typeface="Montserrat"/>
                <a:cs typeface="Montserrat"/>
                <a:sym typeface="Montserrat"/>
              </a:rPr>
              <a:t>Main Idea</a:t>
            </a:r>
            <a:endParaRPr/>
          </a:p>
        </p:txBody>
      </p:sp>
      <p:cxnSp>
        <p:nvCxnSpPr>
          <p:cNvPr id="248" name="Google Shape;248;p11"/>
          <p:cNvCxnSpPr/>
          <p:nvPr/>
        </p:nvCxnSpPr>
        <p:spPr>
          <a:xfrm rot="10800000">
            <a:off x="8744056" y="2225616"/>
            <a:ext cx="0" cy="5874492"/>
          </a:xfrm>
          <a:prstGeom prst="straightConnector1">
            <a:avLst/>
          </a:prstGeom>
          <a:noFill/>
          <a:ln cap="flat" cmpd="sng" w="476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49" name="Google Shape;249;p11"/>
          <p:cNvGrpSpPr/>
          <p:nvPr/>
        </p:nvGrpSpPr>
        <p:grpSpPr>
          <a:xfrm>
            <a:off x="8145598" y="2793354"/>
            <a:ext cx="1196916" cy="1196916"/>
            <a:chOff x="0" y="0"/>
            <a:chExt cx="812800" cy="812800"/>
          </a:xfrm>
        </p:grpSpPr>
        <p:sp>
          <p:nvSpPr>
            <p:cNvPr id="250" name="Google Shape;250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F14B23"/>
                </a:gs>
                <a:gs pos="100000">
                  <a:srgbClr val="F99A16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2" name="Google Shape;252;p11"/>
          <p:cNvGrpSpPr/>
          <p:nvPr/>
        </p:nvGrpSpPr>
        <p:grpSpPr>
          <a:xfrm>
            <a:off x="8145598" y="4593934"/>
            <a:ext cx="1196916" cy="1196916"/>
            <a:chOff x="0" y="0"/>
            <a:chExt cx="812800" cy="812800"/>
          </a:xfrm>
        </p:grpSpPr>
        <p:sp>
          <p:nvSpPr>
            <p:cNvPr id="253" name="Google Shape;253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B4298B"/>
                </a:gs>
                <a:gs pos="100000">
                  <a:srgbClr val="DD61A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5" name="Google Shape;255;p11"/>
          <p:cNvGrpSpPr/>
          <p:nvPr/>
        </p:nvGrpSpPr>
        <p:grpSpPr>
          <a:xfrm>
            <a:off x="8145598" y="6394514"/>
            <a:ext cx="1196916" cy="1196916"/>
            <a:chOff x="0" y="0"/>
            <a:chExt cx="812800" cy="812800"/>
          </a:xfrm>
        </p:grpSpPr>
        <p:sp>
          <p:nvSpPr>
            <p:cNvPr id="256" name="Google Shape;256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12948A"/>
                </a:gs>
                <a:gs pos="100000">
                  <a:srgbClr val="4CBCB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8" name="Google Shape;258;p11"/>
          <p:cNvGrpSpPr/>
          <p:nvPr/>
        </p:nvGrpSpPr>
        <p:grpSpPr>
          <a:xfrm>
            <a:off x="8145598" y="8100108"/>
            <a:ext cx="1196916" cy="1196916"/>
            <a:chOff x="0" y="0"/>
            <a:chExt cx="812800" cy="812800"/>
          </a:xfrm>
        </p:grpSpPr>
        <p:sp>
          <p:nvSpPr>
            <p:cNvPr id="259" name="Google Shape;259;p11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gradFill>
              <a:gsLst>
                <a:gs pos="0">
                  <a:srgbClr val="76C044"/>
                </a:gs>
                <a:gs pos="100000">
                  <a:srgbClr val="CADC30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1" name="Google Shape;261;p11"/>
          <p:cNvSpPr txBox="1"/>
          <p:nvPr/>
        </p:nvSpPr>
        <p:spPr>
          <a:xfrm>
            <a:off x="8677046" y="1382683"/>
            <a:ext cx="134020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endParaRPr/>
          </a:p>
        </p:txBody>
      </p:sp>
      <p:sp>
        <p:nvSpPr>
          <p:cNvPr id="262" name="Google Shape;262;p11"/>
          <p:cNvSpPr txBox="1"/>
          <p:nvPr/>
        </p:nvSpPr>
        <p:spPr>
          <a:xfrm>
            <a:off x="8645160" y="3147337"/>
            <a:ext cx="197793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263" name="Google Shape;263;p11"/>
          <p:cNvSpPr txBox="1"/>
          <p:nvPr/>
        </p:nvSpPr>
        <p:spPr>
          <a:xfrm>
            <a:off x="8645755" y="4899025"/>
            <a:ext cx="197197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264" name="Google Shape;264;p11"/>
          <p:cNvSpPr txBox="1"/>
          <p:nvPr/>
        </p:nvSpPr>
        <p:spPr>
          <a:xfrm>
            <a:off x="8634965" y="6748497"/>
            <a:ext cx="218777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4</a:t>
            </a:r>
            <a:endParaRPr/>
          </a:p>
        </p:txBody>
      </p:sp>
      <p:sp>
        <p:nvSpPr>
          <p:cNvPr id="265" name="Google Shape;265;p11"/>
          <p:cNvSpPr txBox="1"/>
          <p:nvPr/>
        </p:nvSpPr>
        <p:spPr>
          <a:xfrm>
            <a:off x="8644341" y="8454091"/>
            <a:ext cx="200025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66" name="Google Shape;266;p11"/>
          <p:cNvSpPr txBox="1"/>
          <p:nvPr/>
        </p:nvSpPr>
        <p:spPr>
          <a:xfrm>
            <a:off x="1062238" y="3870784"/>
            <a:ext cx="6083235" cy="2505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999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PROCESS SMARTART INFOGRAPHIC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1" name="Google Shape;271;p12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272" name="Google Shape;272;p12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12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4" name="Google Shape;274;p12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275" name="Google Shape;275;p12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12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7" name="Google Shape;277;p12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278" name="Google Shape;278;p12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12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0" name="Google Shape;280;p12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281" name="Google Shape;281;p12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2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3" name="Google Shape;283;p12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284" name="Google Shape;284;p12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12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6" name="Google Shape;286;p12"/>
          <p:cNvGrpSpPr/>
          <p:nvPr/>
        </p:nvGrpSpPr>
        <p:grpSpPr>
          <a:xfrm>
            <a:off x="1155385" y="8159867"/>
            <a:ext cx="723946" cy="740913"/>
            <a:chOff x="0" y="-19050"/>
            <a:chExt cx="812800" cy="831850"/>
          </a:xfrm>
        </p:grpSpPr>
        <p:sp>
          <p:nvSpPr>
            <p:cNvPr id="287" name="Google Shape;287;p1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DB02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12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9" name="Google Shape;289;p12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90" name="Google Shape;290;p12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91" name="Google Shape;291;p12"/>
          <p:cNvSpPr txBox="1"/>
          <p:nvPr/>
        </p:nvSpPr>
        <p:spPr>
          <a:xfrm>
            <a:off x="1747770" y="4685875"/>
            <a:ext cx="3150600" cy="14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10"/>
              <a:t>Montserrat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10"/>
              <a:t>Arial</a:t>
            </a:r>
            <a:endParaRPr/>
          </a:p>
        </p:txBody>
      </p:sp>
      <p:sp>
        <p:nvSpPr>
          <p:cNvPr id="292" name="Google Shape;292;p12"/>
          <p:cNvSpPr txBox="1"/>
          <p:nvPr/>
        </p:nvSpPr>
        <p:spPr>
          <a:xfrm>
            <a:off x="1155385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#FDB02F</a:t>
            </a:r>
            <a:endParaRPr/>
          </a:p>
        </p:txBody>
      </p:sp>
      <p:sp>
        <p:nvSpPr>
          <p:cNvPr id="293" name="Google Shape;293;p12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94" name="Google Shape;294;p12"/>
          <p:cNvSpPr txBox="1"/>
          <p:nvPr/>
        </p:nvSpPr>
        <p:spPr>
          <a:xfrm>
            <a:off x="11706206" y="9915836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95" name="Google Shape;295;p12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96" name="Google Shape;296;p12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97" name="Google Shape;297;p12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98" name="Google Shape;298;p12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99" name="Google Shape;299;p12"/>
          <p:cNvGrpSpPr/>
          <p:nvPr/>
        </p:nvGrpSpPr>
        <p:grpSpPr>
          <a:xfrm>
            <a:off x="2053045" y="8159867"/>
            <a:ext cx="723946" cy="740913"/>
            <a:chOff x="0" y="-19050"/>
            <a:chExt cx="812800" cy="831850"/>
          </a:xfrm>
        </p:grpSpPr>
        <p:sp>
          <p:nvSpPr>
            <p:cNvPr id="300" name="Google Shape;300;p1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66C3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2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2" name="Google Shape;302;p12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303" name="Google Shape;303;p12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4" name="Google Shape;304;p12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5" name="Google Shape;305;p12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6" name="Google Shape;306;p12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7" name="Google Shape;307;p12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8" name="Google Shape;308;p12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9" name="Google Shape;309;p12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0" name="Google Shape;310;p12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1" name="Google Shape;311;p12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2" name="Google Shape;312;p12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3" name="Google Shape;313;p12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4" name="Google Shape;314;p12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5" name="Google Shape;315;p12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6" name="Google Shape;316;p12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7" name="Google Shape;317;p12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8" name="Google Shape;318;p12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9" name="Google Shape;319;p12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0" name="Google Shape;320;p12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1" name="Google Shape;321;p12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2" name="Google Shape;322;p12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3" name="Google Shape;323;p12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4" name="Google Shape;324;p12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5" name="Google Shape;325;p12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6" name="Google Shape;326;p12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7" name="Google Shape;327;p12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8" name="Google Shape;328;p12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29" name="Google Shape;329;p12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0" name="Google Shape;330;p12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1" name="Google Shape;331;p12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2" name="Google Shape;332;p12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3" name="Google Shape;333;p12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4" name="Google Shape;334;p12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5" name="Google Shape;335;p12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6" name="Google Shape;336;p12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7" name="Google Shape;337;p12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8" name="Google Shape;338;p12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39" name="Google Shape;339;p12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0" name="Google Shape;340;p12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41" name="Google Shape;341;p12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42" name="Google Shape;342;p12"/>
          <p:cNvGrpSpPr/>
          <p:nvPr/>
        </p:nvGrpSpPr>
        <p:grpSpPr>
          <a:xfrm>
            <a:off x="2950706" y="8178152"/>
            <a:ext cx="723946" cy="740913"/>
            <a:chOff x="0" y="-19050"/>
            <a:chExt cx="812800" cy="831850"/>
          </a:xfrm>
        </p:grpSpPr>
        <p:sp>
          <p:nvSpPr>
            <p:cNvPr id="343" name="Google Shape;343;p1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C257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12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5" name="Google Shape;345;p12"/>
          <p:cNvGrpSpPr/>
          <p:nvPr/>
        </p:nvGrpSpPr>
        <p:grpSpPr>
          <a:xfrm>
            <a:off x="3848366" y="8178152"/>
            <a:ext cx="723946" cy="740913"/>
            <a:chOff x="0" y="-19050"/>
            <a:chExt cx="812800" cy="831850"/>
          </a:xfrm>
        </p:grpSpPr>
        <p:sp>
          <p:nvSpPr>
            <p:cNvPr id="346" name="Google Shape;346;p1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294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12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8" name="Google Shape;348;p12"/>
          <p:cNvGrpSpPr/>
          <p:nvPr/>
        </p:nvGrpSpPr>
        <p:grpSpPr>
          <a:xfrm>
            <a:off x="4746027" y="8178152"/>
            <a:ext cx="723946" cy="740913"/>
            <a:chOff x="0" y="-19050"/>
            <a:chExt cx="812800" cy="831850"/>
          </a:xfrm>
        </p:grpSpPr>
        <p:sp>
          <p:nvSpPr>
            <p:cNvPr id="349" name="Google Shape;349;p12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76C0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12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1" name="Google Shape;351;p12"/>
          <p:cNvSpPr txBox="1"/>
          <p:nvPr/>
        </p:nvSpPr>
        <p:spPr>
          <a:xfrm>
            <a:off x="2053045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#F66C3C</a:t>
            </a:r>
            <a:endParaRPr/>
          </a:p>
        </p:txBody>
      </p:sp>
      <p:sp>
        <p:nvSpPr>
          <p:cNvPr id="352" name="Google Shape;352;p12"/>
          <p:cNvSpPr txBox="1"/>
          <p:nvPr/>
        </p:nvSpPr>
        <p:spPr>
          <a:xfrm>
            <a:off x="2950706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#BC2573</a:t>
            </a:r>
            <a:endParaRPr/>
          </a:p>
        </p:txBody>
      </p:sp>
      <p:sp>
        <p:nvSpPr>
          <p:cNvPr id="353" name="Google Shape;353;p12"/>
          <p:cNvSpPr txBox="1"/>
          <p:nvPr/>
        </p:nvSpPr>
        <p:spPr>
          <a:xfrm>
            <a:off x="3848366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#12948A</a:t>
            </a:r>
            <a:endParaRPr/>
          </a:p>
        </p:txBody>
      </p:sp>
      <p:sp>
        <p:nvSpPr>
          <p:cNvPr id="354" name="Google Shape;354;p12"/>
          <p:cNvSpPr txBox="1"/>
          <p:nvPr/>
        </p:nvSpPr>
        <p:spPr>
          <a:xfrm>
            <a:off x="4743762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#76C045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3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60" name="Google Shape;360;p13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61" name="Google Shape;361;p13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62" name="Google Shape;362;p13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63" name="Google Shape;363;p13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64" name="Google Shape;364;p13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65" name="Google Shape;36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00" y="3872846"/>
            <a:ext cx="4824400" cy="12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