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DM Sans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DMSans-boldItalic.fntdata"/><Relationship Id="rId12" Type="http://schemas.openxmlformats.org/officeDocument/2006/relationships/font" Target="fonts/DM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5" name="Google Shape;15;p3"/>
          <p:cNvGrpSpPr/>
          <p:nvPr/>
        </p:nvGrpSpPr>
        <p:grpSpPr>
          <a:xfrm>
            <a:off x="5875150" y="2581694"/>
            <a:ext cx="3043922" cy="3182827"/>
            <a:chOff x="0" y="-38100"/>
            <a:chExt cx="834912" cy="873012"/>
          </a:xfrm>
        </p:grpSpPr>
        <p:sp>
          <p:nvSpPr>
            <p:cNvPr id="16" name="Google Shape;16;p3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17" name="Google Shape;17;p3"/>
            <p:cNvSpPr txBox="1"/>
            <p:nvPr/>
          </p:nvSpPr>
          <p:spPr>
            <a:xfrm>
              <a:off x="0" y="-38100"/>
              <a:ext cx="834900" cy="87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" name="Google Shape;18;p3"/>
          <p:cNvGrpSpPr/>
          <p:nvPr/>
        </p:nvGrpSpPr>
        <p:grpSpPr>
          <a:xfrm>
            <a:off x="5875150" y="6075473"/>
            <a:ext cx="3043922" cy="3182827"/>
            <a:chOff x="0" y="-38100"/>
            <a:chExt cx="834912" cy="873012"/>
          </a:xfrm>
        </p:grpSpPr>
        <p:sp>
          <p:nvSpPr>
            <p:cNvPr id="19" name="Google Shape;19;p3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20" name="Google Shape;20;p3"/>
            <p:cNvSpPr txBox="1"/>
            <p:nvPr/>
          </p:nvSpPr>
          <p:spPr>
            <a:xfrm>
              <a:off x="0" y="-38100"/>
              <a:ext cx="834900" cy="87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3"/>
          <p:cNvGrpSpPr/>
          <p:nvPr/>
        </p:nvGrpSpPr>
        <p:grpSpPr>
          <a:xfrm>
            <a:off x="9368928" y="2581694"/>
            <a:ext cx="3043922" cy="3182827"/>
            <a:chOff x="0" y="-38100"/>
            <a:chExt cx="834912" cy="873012"/>
          </a:xfrm>
        </p:grpSpPr>
        <p:sp>
          <p:nvSpPr>
            <p:cNvPr id="22" name="Google Shape;22;p3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23" name="Google Shape;23;p3"/>
            <p:cNvSpPr txBox="1"/>
            <p:nvPr/>
          </p:nvSpPr>
          <p:spPr>
            <a:xfrm>
              <a:off x="0" y="-38100"/>
              <a:ext cx="834900" cy="87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3"/>
          <p:cNvGrpSpPr/>
          <p:nvPr/>
        </p:nvGrpSpPr>
        <p:grpSpPr>
          <a:xfrm>
            <a:off x="9368928" y="6075473"/>
            <a:ext cx="3043922" cy="3182827"/>
            <a:chOff x="0" y="-38100"/>
            <a:chExt cx="834912" cy="873012"/>
          </a:xfrm>
        </p:grpSpPr>
        <p:sp>
          <p:nvSpPr>
            <p:cNvPr id="25" name="Google Shape;25;p3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26" name="Google Shape;26;p3"/>
            <p:cNvSpPr txBox="1"/>
            <p:nvPr/>
          </p:nvSpPr>
          <p:spPr>
            <a:xfrm>
              <a:off x="0" y="-38100"/>
              <a:ext cx="834900" cy="87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3"/>
          <p:cNvGrpSpPr/>
          <p:nvPr/>
        </p:nvGrpSpPr>
        <p:grpSpPr>
          <a:xfrm>
            <a:off x="7024001" y="3869451"/>
            <a:ext cx="4239971" cy="4239971"/>
            <a:chOff x="0" y="0"/>
            <a:chExt cx="812800" cy="812800"/>
          </a:xfrm>
        </p:grpSpPr>
        <p:sp>
          <p:nvSpPr>
            <p:cNvPr id="28" name="Google Shape;28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30;p3"/>
          <p:cNvGrpSpPr/>
          <p:nvPr/>
        </p:nvGrpSpPr>
        <p:grpSpPr>
          <a:xfrm>
            <a:off x="7829934" y="4675384"/>
            <a:ext cx="2628108" cy="2628108"/>
            <a:chOff x="0" y="0"/>
            <a:chExt cx="812800" cy="812800"/>
          </a:xfrm>
        </p:grpSpPr>
        <p:sp>
          <p:nvSpPr>
            <p:cNvPr id="31" name="Google Shape;31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3" name="Google Shape;33;p3"/>
          <p:cNvCxnSpPr/>
          <p:nvPr/>
        </p:nvCxnSpPr>
        <p:spPr>
          <a:xfrm>
            <a:off x="5014781" y="4242560"/>
            <a:ext cx="860400" cy="0"/>
          </a:xfrm>
          <a:prstGeom prst="straightConnector1">
            <a:avLst/>
          </a:prstGeom>
          <a:noFill/>
          <a:ln cap="flat" cmpd="sng" w="57150">
            <a:solidFill>
              <a:srgbClr val="3BB8B2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34" name="Google Shape;34;p3"/>
          <p:cNvCxnSpPr/>
          <p:nvPr/>
        </p:nvCxnSpPr>
        <p:spPr>
          <a:xfrm rot="10800000">
            <a:off x="12405619" y="7736339"/>
            <a:ext cx="867600" cy="0"/>
          </a:xfrm>
          <a:prstGeom prst="straightConnector1">
            <a:avLst/>
          </a:prstGeom>
          <a:noFill/>
          <a:ln cap="flat" cmpd="sng" w="57150">
            <a:solidFill>
              <a:srgbClr val="7E5ABB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35" name="Google Shape;35;p3"/>
          <p:cNvCxnSpPr/>
          <p:nvPr/>
        </p:nvCxnSpPr>
        <p:spPr>
          <a:xfrm>
            <a:off x="5014781" y="7736339"/>
            <a:ext cx="860400" cy="0"/>
          </a:xfrm>
          <a:prstGeom prst="straightConnector1">
            <a:avLst/>
          </a:prstGeom>
          <a:noFill/>
          <a:ln cap="flat" cmpd="sng" w="57150">
            <a:solidFill>
              <a:srgbClr val="4A80BE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36" name="Google Shape;36;p3"/>
          <p:cNvCxnSpPr/>
          <p:nvPr/>
        </p:nvCxnSpPr>
        <p:spPr>
          <a:xfrm rot="10800000">
            <a:off x="12405619" y="4242560"/>
            <a:ext cx="867600" cy="0"/>
          </a:xfrm>
          <a:prstGeom prst="straightConnector1">
            <a:avLst/>
          </a:prstGeom>
          <a:noFill/>
          <a:ln cap="flat" cmpd="sng" w="57150">
            <a:solidFill>
              <a:srgbClr val="35A7C0"/>
            </a:solidFill>
            <a:prstDash val="solid"/>
            <a:round/>
            <a:headEnd len="lg" w="lg" type="oval"/>
            <a:tailEnd len="sm" w="sm" type="none"/>
          </a:ln>
        </p:spPr>
      </p:cxnSp>
      <p:grpSp>
        <p:nvGrpSpPr>
          <p:cNvPr id="37" name="Google Shape;37;p3"/>
          <p:cNvGrpSpPr/>
          <p:nvPr/>
        </p:nvGrpSpPr>
        <p:grpSpPr>
          <a:xfrm rot="2700000">
            <a:off x="6960773" y="3802247"/>
            <a:ext cx="1231660" cy="1231660"/>
            <a:chOff x="0" y="0"/>
            <a:chExt cx="812800" cy="812800"/>
          </a:xfrm>
        </p:grpSpPr>
        <p:sp>
          <p:nvSpPr>
            <p:cNvPr id="38" name="Google Shape;38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39" name="Google Shape;39;p3"/>
            <p:cNvSpPr txBox="1"/>
            <p:nvPr/>
          </p:nvSpPr>
          <p:spPr>
            <a:xfrm>
              <a:off x="0" y="165100"/>
              <a:ext cx="711300" cy="44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" name="Google Shape;40;p3"/>
          <p:cNvGrpSpPr/>
          <p:nvPr/>
        </p:nvGrpSpPr>
        <p:grpSpPr>
          <a:xfrm rot="8100000">
            <a:off x="10019948" y="3802210"/>
            <a:ext cx="1231660" cy="1231660"/>
            <a:chOff x="0" y="0"/>
            <a:chExt cx="812800" cy="812800"/>
          </a:xfrm>
        </p:grpSpPr>
        <p:sp>
          <p:nvSpPr>
            <p:cNvPr id="41" name="Google Shape;41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42" name="Google Shape;42;p3"/>
            <p:cNvSpPr txBox="1"/>
            <p:nvPr/>
          </p:nvSpPr>
          <p:spPr>
            <a:xfrm>
              <a:off x="0" y="165100"/>
              <a:ext cx="711300" cy="44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3"/>
          <p:cNvGrpSpPr/>
          <p:nvPr/>
        </p:nvGrpSpPr>
        <p:grpSpPr>
          <a:xfrm rot="-2700000">
            <a:off x="6960810" y="6946291"/>
            <a:ext cx="1231660" cy="1231660"/>
            <a:chOff x="0" y="0"/>
            <a:chExt cx="812800" cy="812800"/>
          </a:xfrm>
        </p:grpSpPr>
        <p:sp>
          <p:nvSpPr>
            <p:cNvPr id="44" name="Google Shape;44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45" name="Google Shape;45;p3"/>
            <p:cNvSpPr txBox="1"/>
            <p:nvPr/>
          </p:nvSpPr>
          <p:spPr>
            <a:xfrm>
              <a:off x="0" y="165100"/>
              <a:ext cx="711300" cy="44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46;p3"/>
          <p:cNvGrpSpPr/>
          <p:nvPr/>
        </p:nvGrpSpPr>
        <p:grpSpPr>
          <a:xfrm rot="-8100000">
            <a:off x="10019984" y="7120473"/>
            <a:ext cx="1231660" cy="1231660"/>
            <a:chOff x="0" y="0"/>
            <a:chExt cx="812800" cy="812800"/>
          </a:xfrm>
        </p:grpSpPr>
        <p:sp>
          <p:nvSpPr>
            <p:cNvPr id="47" name="Google Shape;47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48" name="Google Shape;48;p3"/>
            <p:cNvSpPr txBox="1"/>
            <p:nvPr/>
          </p:nvSpPr>
          <p:spPr>
            <a:xfrm>
              <a:off x="0" y="165100"/>
              <a:ext cx="711300" cy="44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2">
  <p:cSld name="BLANK_2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1028700" y="1028700"/>
            <a:ext cx="8115300" cy="8115300"/>
          </a:xfrm>
          <a:custGeom>
            <a:rect b="b" l="l" r="r" t="t"/>
            <a:pathLst>
              <a:path extrusionOk="0" h="8115300" w="8115300">
                <a:moveTo>
                  <a:pt x="0" y="0"/>
                </a:moveTo>
                <a:lnTo>
                  <a:pt x="8115300" y="0"/>
                </a:lnTo>
                <a:lnTo>
                  <a:pt x="8115300" y="8115300"/>
                </a:lnTo>
                <a:lnTo>
                  <a:pt x="0" y="81153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3">
  <p:cSld name="BLANK_3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4" name="Google Shape;54;p5"/>
          <p:cNvGrpSpPr/>
          <p:nvPr/>
        </p:nvGrpSpPr>
        <p:grpSpPr>
          <a:xfrm>
            <a:off x="2002606" y="4406737"/>
            <a:ext cx="3282493" cy="2872181"/>
            <a:chOff x="0" y="0"/>
            <a:chExt cx="812800" cy="711200"/>
          </a:xfrm>
        </p:grpSpPr>
        <p:sp>
          <p:nvSpPr>
            <p:cNvPr id="55" name="Google Shape;55;p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56" name="Google Shape;56;p5"/>
            <p:cNvSpPr txBox="1"/>
            <p:nvPr/>
          </p:nvSpPr>
          <p:spPr>
            <a:xfrm>
              <a:off x="127000" y="2921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" name="Google Shape;57;p5"/>
          <p:cNvGrpSpPr/>
          <p:nvPr/>
        </p:nvGrpSpPr>
        <p:grpSpPr>
          <a:xfrm>
            <a:off x="6406745" y="4406737"/>
            <a:ext cx="3282493" cy="2872181"/>
            <a:chOff x="0" y="0"/>
            <a:chExt cx="812800" cy="711200"/>
          </a:xfrm>
        </p:grpSpPr>
        <p:sp>
          <p:nvSpPr>
            <p:cNvPr id="58" name="Google Shape;58;p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59" name="Google Shape;59;p5"/>
            <p:cNvSpPr txBox="1"/>
            <p:nvPr/>
          </p:nvSpPr>
          <p:spPr>
            <a:xfrm>
              <a:off x="127000" y="2921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" name="Google Shape;60;p5"/>
          <p:cNvGrpSpPr/>
          <p:nvPr/>
        </p:nvGrpSpPr>
        <p:grpSpPr>
          <a:xfrm>
            <a:off x="4204676" y="4403221"/>
            <a:ext cx="3282493" cy="2872181"/>
            <a:chOff x="0" y="0"/>
            <a:chExt cx="812800" cy="711200"/>
          </a:xfrm>
        </p:grpSpPr>
        <p:sp>
          <p:nvSpPr>
            <p:cNvPr id="61" name="Google Shape;61;p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62" name="Google Shape;62;p5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" name="Google Shape;63;p5"/>
          <p:cNvGrpSpPr/>
          <p:nvPr/>
        </p:nvGrpSpPr>
        <p:grpSpPr>
          <a:xfrm>
            <a:off x="10810885" y="4406737"/>
            <a:ext cx="3282493" cy="2872181"/>
            <a:chOff x="0" y="0"/>
            <a:chExt cx="812800" cy="711200"/>
          </a:xfrm>
        </p:grpSpPr>
        <p:sp>
          <p:nvSpPr>
            <p:cNvPr id="64" name="Google Shape;64;p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BB8B2"/>
            </a:solidFill>
            <a:ln>
              <a:noFill/>
            </a:ln>
          </p:spPr>
        </p:sp>
        <p:sp>
          <p:nvSpPr>
            <p:cNvPr id="65" name="Google Shape;65;p5"/>
            <p:cNvSpPr txBox="1"/>
            <p:nvPr/>
          </p:nvSpPr>
          <p:spPr>
            <a:xfrm>
              <a:off x="127000" y="2921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" name="Google Shape;66;p5"/>
          <p:cNvGrpSpPr/>
          <p:nvPr/>
        </p:nvGrpSpPr>
        <p:grpSpPr>
          <a:xfrm>
            <a:off x="8608815" y="4406737"/>
            <a:ext cx="3282493" cy="2872181"/>
            <a:chOff x="0" y="0"/>
            <a:chExt cx="812800" cy="711200"/>
          </a:xfrm>
        </p:grpSpPr>
        <p:sp>
          <p:nvSpPr>
            <p:cNvPr id="67" name="Google Shape;67;p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68" name="Google Shape;68;p5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" name="Google Shape;69;p5"/>
          <p:cNvGrpSpPr/>
          <p:nvPr/>
        </p:nvGrpSpPr>
        <p:grpSpPr>
          <a:xfrm>
            <a:off x="13014937" y="4406737"/>
            <a:ext cx="3282493" cy="2872181"/>
            <a:chOff x="0" y="0"/>
            <a:chExt cx="812800" cy="711200"/>
          </a:xfrm>
        </p:grpSpPr>
        <p:sp>
          <p:nvSpPr>
            <p:cNvPr id="70" name="Google Shape;70;p5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38B6FF"/>
            </a:solidFill>
            <a:ln>
              <a:noFill/>
            </a:ln>
          </p:spPr>
        </p:sp>
        <p:sp>
          <p:nvSpPr>
            <p:cNvPr id="71" name="Google Shape;71;p5"/>
            <p:cNvSpPr txBox="1"/>
            <p:nvPr/>
          </p:nvSpPr>
          <p:spPr>
            <a:xfrm>
              <a:off x="127000" y="12700"/>
              <a:ext cx="558900" cy="36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4">
  <p:cSld name="BLANK_4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4" name="Google Shape;74;p6"/>
          <p:cNvGrpSpPr/>
          <p:nvPr/>
        </p:nvGrpSpPr>
        <p:grpSpPr>
          <a:xfrm>
            <a:off x="6243320" y="3607991"/>
            <a:ext cx="3264367" cy="2958333"/>
            <a:chOff x="0" y="-38100"/>
            <a:chExt cx="812800" cy="736600"/>
          </a:xfrm>
        </p:grpSpPr>
        <p:sp>
          <p:nvSpPr>
            <p:cNvPr id="75" name="Google Shape;75;p6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76" name="Google Shape;76;p6"/>
            <p:cNvSpPr txBox="1"/>
            <p:nvPr/>
          </p:nvSpPr>
          <p:spPr>
            <a:xfrm>
              <a:off x="114300" y="-38100"/>
              <a:ext cx="5841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6"/>
          <p:cNvGrpSpPr/>
          <p:nvPr/>
        </p:nvGrpSpPr>
        <p:grpSpPr>
          <a:xfrm>
            <a:off x="8826321" y="5082912"/>
            <a:ext cx="3264367" cy="2958333"/>
            <a:chOff x="0" y="-38100"/>
            <a:chExt cx="812800" cy="736600"/>
          </a:xfrm>
        </p:grpSpPr>
        <p:sp>
          <p:nvSpPr>
            <p:cNvPr id="78" name="Google Shape;78;p6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79" name="Google Shape;79;p6"/>
            <p:cNvSpPr txBox="1"/>
            <p:nvPr/>
          </p:nvSpPr>
          <p:spPr>
            <a:xfrm>
              <a:off x="114300" y="-38100"/>
              <a:ext cx="5841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" name="Google Shape;80;p6"/>
          <p:cNvGrpSpPr/>
          <p:nvPr/>
        </p:nvGrpSpPr>
        <p:grpSpPr>
          <a:xfrm>
            <a:off x="3654900" y="5082912"/>
            <a:ext cx="3264367" cy="2958333"/>
            <a:chOff x="0" y="-38100"/>
            <a:chExt cx="812800" cy="736600"/>
          </a:xfrm>
        </p:grpSpPr>
        <p:sp>
          <p:nvSpPr>
            <p:cNvPr id="81" name="Google Shape;81;p6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82" name="Google Shape;82;p6"/>
            <p:cNvSpPr txBox="1"/>
            <p:nvPr/>
          </p:nvSpPr>
          <p:spPr>
            <a:xfrm>
              <a:off x="114300" y="-38100"/>
              <a:ext cx="5841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6"/>
          <p:cNvGrpSpPr/>
          <p:nvPr/>
        </p:nvGrpSpPr>
        <p:grpSpPr>
          <a:xfrm>
            <a:off x="1028700" y="3607991"/>
            <a:ext cx="3264367" cy="2958333"/>
            <a:chOff x="0" y="-38100"/>
            <a:chExt cx="812800" cy="736600"/>
          </a:xfrm>
        </p:grpSpPr>
        <p:sp>
          <p:nvSpPr>
            <p:cNvPr id="84" name="Google Shape;84;p6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85" name="Google Shape;85;p6"/>
            <p:cNvSpPr txBox="1"/>
            <p:nvPr/>
          </p:nvSpPr>
          <p:spPr>
            <a:xfrm>
              <a:off x="114300" y="-38100"/>
              <a:ext cx="5841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6"/>
          <p:cNvGrpSpPr/>
          <p:nvPr/>
        </p:nvGrpSpPr>
        <p:grpSpPr>
          <a:xfrm>
            <a:off x="11371619" y="3535733"/>
            <a:ext cx="3264367" cy="2958333"/>
            <a:chOff x="0" y="-38100"/>
            <a:chExt cx="812800" cy="736600"/>
          </a:xfrm>
        </p:grpSpPr>
        <p:sp>
          <p:nvSpPr>
            <p:cNvPr id="87" name="Google Shape;87;p6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3BB8B2"/>
            </a:solidFill>
            <a:ln>
              <a:noFill/>
            </a:ln>
          </p:spPr>
        </p:sp>
        <p:sp>
          <p:nvSpPr>
            <p:cNvPr id="88" name="Google Shape;88;p6"/>
            <p:cNvSpPr txBox="1"/>
            <p:nvPr/>
          </p:nvSpPr>
          <p:spPr>
            <a:xfrm>
              <a:off x="114300" y="-38100"/>
              <a:ext cx="5841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6"/>
          <p:cNvGrpSpPr/>
          <p:nvPr/>
        </p:nvGrpSpPr>
        <p:grpSpPr>
          <a:xfrm>
            <a:off x="13994921" y="5146709"/>
            <a:ext cx="3264367" cy="2958333"/>
            <a:chOff x="0" y="-38100"/>
            <a:chExt cx="812800" cy="736600"/>
          </a:xfrm>
        </p:grpSpPr>
        <p:sp>
          <p:nvSpPr>
            <p:cNvPr id="90" name="Google Shape;90;p6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91" name="Google Shape;91;p6"/>
            <p:cNvSpPr txBox="1"/>
            <p:nvPr/>
          </p:nvSpPr>
          <p:spPr>
            <a:xfrm>
              <a:off x="114300" y="-38100"/>
              <a:ext cx="5841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34.png"/><Relationship Id="rId20" Type="http://schemas.openxmlformats.org/officeDocument/2006/relationships/image" Target="../media/image18.png"/><Relationship Id="rId41" Type="http://schemas.openxmlformats.org/officeDocument/2006/relationships/image" Target="../media/image32.png"/><Relationship Id="rId22" Type="http://schemas.openxmlformats.org/officeDocument/2006/relationships/image" Target="../media/image20.png"/><Relationship Id="rId21" Type="http://schemas.openxmlformats.org/officeDocument/2006/relationships/image" Target="../media/image21.png"/><Relationship Id="rId24" Type="http://schemas.openxmlformats.org/officeDocument/2006/relationships/image" Target="../media/image42.png"/><Relationship Id="rId23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26" Type="http://schemas.openxmlformats.org/officeDocument/2006/relationships/image" Target="../media/image33.png"/><Relationship Id="rId25" Type="http://schemas.openxmlformats.org/officeDocument/2006/relationships/image" Target="../media/image30.png"/><Relationship Id="rId28" Type="http://schemas.openxmlformats.org/officeDocument/2006/relationships/image" Target="../media/image26.png"/><Relationship Id="rId27" Type="http://schemas.openxmlformats.org/officeDocument/2006/relationships/image" Target="../media/image22.png"/><Relationship Id="rId5" Type="http://schemas.openxmlformats.org/officeDocument/2006/relationships/image" Target="../media/image7.png"/><Relationship Id="rId6" Type="http://schemas.openxmlformats.org/officeDocument/2006/relationships/image" Target="../media/image6.png"/><Relationship Id="rId29" Type="http://schemas.openxmlformats.org/officeDocument/2006/relationships/image" Target="../media/image35.png"/><Relationship Id="rId7" Type="http://schemas.openxmlformats.org/officeDocument/2006/relationships/image" Target="../media/image5.png"/><Relationship Id="rId8" Type="http://schemas.openxmlformats.org/officeDocument/2006/relationships/image" Target="../media/image8.png"/><Relationship Id="rId31" Type="http://schemas.openxmlformats.org/officeDocument/2006/relationships/image" Target="../media/image29.png"/><Relationship Id="rId30" Type="http://schemas.openxmlformats.org/officeDocument/2006/relationships/image" Target="../media/image23.png"/><Relationship Id="rId11" Type="http://schemas.openxmlformats.org/officeDocument/2006/relationships/image" Target="../media/image11.png"/><Relationship Id="rId33" Type="http://schemas.openxmlformats.org/officeDocument/2006/relationships/image" Target="../media/image39.png"/><Relationship Id="rId10" Type="http://schemas.openxmlformats.org/officeDocument/2006/relationships/image" Target="../media/image10.png"/><Relationship Id="rId32" Type="http://schemas.openxmlformats.org/officeDocument/2006/relationships/image" Target="../media/image25.png"/><Relationship Id="rId13" Type="http://schemas.openxmlformats.org/officeDocument/2006/relationships/image" Target="../media/image14.png"/><Relationship Id="rId35" Type="http://schemas.openxmlformats.org/officeDocument/2006/relationships/image" Target="../media/image28.png"/><Relationship Id="rId12" Type="http://schemas.openxmlformats.org/officeDocument/2006/relationships/image" Target="../media/image12.png"/><Relationship Id="rId34" Type="http://schemas.openxmlformats.org/officeDocument/2006/relationships/image" Target="../media/image27.png"/><Relationship Id="rId15" Type="http://schemas.openxmlformats.org/officeDocument/2006/relationships/image" Target="../media/image15.png"/><Relationship Id="rId37" Type="http://schemas.openxmlformats.org/officeDocument/2006/relationships/image" Target="../media/image36.png"/><Relationship Id="rId14" Type="http://schemas.openxmlformats.org/officeDocument/2006/relationships/image" Target="../media/image13.png"/><Relationship Id="rId36" Type="http://schemas.openxmlformats.org/officeDocument/2006/relationships/image" Target="../media/image41.png"/><Relationship Id="rId17" Type="http://schemas.openxmlformats.org/officeDocument/2006/relationships/image" Target="../media/image19.png"/><Relationship Id="rId39" Type="http://schemas.openxmlformats.org/officeDocument/2006/relationships/image" Target="../media/image37.png"/><Relationship Id="rId16" Type="http://schemas.openxmlformats.org/officeDocument/2006/relationships/image" Target="../media/image16.png"/><Relationship Id="rId38" Type="http://schemas.openxmlformats.org/officeDocument/2006/relationships/image" Target="../media/image31.png"/><Relationship Id="rId19" Type="http://schemas.openxmlformats.org/officeDocument/2006/relationships/image" Target="../media/image24.png"/><Relationship Id="rId18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7"/>
          <p:cNvGrpSpPr/>
          <p:nvPr/>
        </p:nvGrpSpPr>
        <p:grpSpPr>
          <a:xfrm>
            <a:off x="5875150" y="2581694"/>
            <a:ext cx="3043922" cy="3182827"/>
            <a:chOff x="0" y="-38100"/>
            <a:chExt cx="834912" cy="873012"/>
          </a:xfrm>
        </p:grpSpPr>
        <p:sp>
          <p:nvSpPr>
            <p:cNvPr id="97" name="Google Shape;97;p7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98" name="Google Shape;98;p7"/>
            <p:cNvSpPr txBox="1"/>
            <p:nvPr/>
          </p:nvSpPr>
          <p:spPr>
            <a:xfrm>
              <a:off x="0" y="-38100"/>
              <a:ext cx="834912" cy="873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7"/>
          <p:cNvGrpSpPr/>
          <p:nvPr/>
        </p:nvGrpSpPr>
        <p:grpSpPr>
          <a:xfrm>
            <a:off x="5875150" y="6075473"/>
            <a:ext cx="3043922" cy="3182827"/>
            <a:chOff x="0" y="-38100"/>
            <a:chExt cx="834912" cy="873012"/>
          </a:xfrm>
        </p:grpSpPr>
        <p:sp>
          <p:nvSpPr>
            <p:cNvPr id="100" name="Google Shape;100;p7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101" name="Google Shape;101;p7"/>
            <p:cNvSpPr txBox="1"/>
            <p:nvPr/>
          </p:nvSpPr>
          <p:spPr>
            <a:xfrm>
              <a:off x="0" y="-38100"/>
              <a:ext cx="834912" cy="873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7"/>
          <p:cNvGrpSpPr/>
          <p:nvPr/>
        </p:nvGrpSpPr>
        <p:grpSpPr>
          <a:xfrm>
            <a:off x="9368928" y="2581694"/>
            <a:ext cx="3043922" cy="3182827"/>
            <a:chOff x="0" y="-38100"/>
            <a:chExt cx="834912" cy="873012"/>
          </a:xfrm>
        </p:grpSpPr>
        <p:sp>
          <p:nvSpPr>
            <p:cNvPr id="103" name="Google Shape;103;p7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104" name="Google Shape;104;p7"/>
            <p:cNvSpPr txBox="1"/>
            <p:nvPr/>
          </p:nvSpPr>
          <p:spPr>
            <a:xfrm>
              <a:off x="0" y="-38100"/>
              <a:ext cx="834912" cy="873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7"/>
          <p:cNvGrpSpPr/>
          <p:nvPr/>
        </p:nvGrpSpPr>
        <p:grpSpPr>
          <a:xfrm>
            <a:off x="9368928" y="6075473"/>
            <a:ext cx="3043922" cy="3182827"/>
            <a:chOff x="0" y="-38100"/>
            <a:chExt cx="834912" cy="873012"/>
          </a:xfrm>
        </p:grpSpPr>
        <p:sp>
          <p:nvSpPr>
            <p:cNvPr id="106" name="Google Shape;106;p7"/>
            <p:cNvSpPr/>
            <p:nvPr/>
          </p:nvSpPr>
          <p:spPr>
            <a:xfrm>
              <a:off x="0" y="0"/>
              <a:ext cx="834912" cy="834912"/>
            </a:xfrm>
            <a:custGeom>
              <a:rect b="b" l="l" r="r" t="t"/>
              <a:pathLst>
                <a:path extrusionOk="0" h="834912" w="834912">
                  <a:moveTo>
                    <a:pt x="0" y="0"/>
                  </a:moveTo>
                  <a:lnTo>
                    <a:pt x="834912" y="0"/>
                  </a:lnTo>
                  <a:lnTo>
                    <a:pt x="834912" y="834912"/>
                  </a:lnTo>
                  <a:lnTo>
                    <a:pt x="0" y="834912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107" name="Google Shape;107;p7"/>
            <p:cNvSpPr txBox="1"/>
            <p:nvPr/>
          </p:nvSpPr>
          <p:spPr>
            <a:xfrm>
              <a:off x="0" y="-38100"/>
              <a:ext cx="834912" cy="873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850" lIns="45850" spcFirstLastPara="1" rIns="45850" wrap="square" tIns="4585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7"/>
          <p:cNvGrpSpPr/>
          <p:nvPr/>
        </p:nvGrpSpPr>
        <p:grpSpPr>
          <a:xfrm>
            <a:off x="7024001" y="3869451"/>
            <a:ext cx="4239998" cy="4239998"/>
            <a:chOff x="0" y="0"/>
            <a:chExt cx="812800" cy="812800"/>
          </a:xfrm>
        </p:grpSpPr>
        <p:sp>
          <p:nvSpPr>
            <p:cNvPr id="109" name="Google Shape;109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7"/>
          <p:cNvGrpSpPr/>
          <p:nvPr/>
        </p:nvGrpSpPr>
        <p:grpSpPr>
          <a:xfrm>
            <a:off x="7829934" y="4675384"/>
            <a:ext cx="2628131" cy="2628131"/>
            <a:chOff x="0" y="0"/>
            <a:chExt cx="812800" cy="812800"/>
          </a:xfrm>
        </p:grpSpPr>
        <p:sp>
          <p:nvSpPr>
            <p:cNvPr id="112" name="Google Shape;112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4" name="Google Shape;114;p7"/>
          <p:cNvCxnSpPr/>
          <p:nvPr/>
        </p:nvCxnSpPr>
        <p:spPr>
          <a:xfrm>
            <a:off x="5014781" y="4242560"/>
            <a:ext cx="860369" cy="0"/>
          </a:xfrm>
          <a:prstGeom prst="straightConnector1">
            <a:avLst/>
          </a:prstGeom>
          <a:noFill/>
          <a:ln cap="flat" cmpd="sng" w="57150">
            <a:solidFill>
              <a:srgbClr val="3BB8B2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115" name="Google Shape;115;p7"/>
          <p:cNvCxnSpPr/>
          <p:nvPr/>
        </p:nvCxnSpPr>
        <p:spPr>
          <a:xfrm rot="10800000">
            <a:off x="12405484" y="7736339"/>
            <a:ext cx="867735" cy="0"/>
          </a:xfrm>
          <a:prstGeom prst="straightConnector1">
            <a:avLst/>
          </a:prstGeom>
          <a:noFill/>
          <a:ln cap="flat" cmpd="sng" w="57150">
            <a:solidFill>
              <a:srgbClr val="7E5ABB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116" name="Google Shape;116;p7"/>
          <p:cNvCxnSpPr/>
          <p:nvPr/>
        </p:nvCxnSpPr>
        <p:spPr>
          <a:xfrm>
            <a:off x="5014781" y="7736339"/>
            <a:ext cx="860369" cy="0"/>
          </a:xfrm>
          <a:prstGeom prst="straightConnector1">
            <a:avLst/>
          </a:prstGeom>
          <a:noFill/>
          <a:ln cap="flat" cmpd="sng" w="57150">
            <a:solidFill>
              <a:srgbClr val="4A80BE"/>
            </a:solidFill>
            <a:prstDash val="solid"/>
            <a:round/>
            <a:headEnd len="lg" w="lg" type="oval"/>
            <a:tailEnd len="sm" w="sm" type="none"/>
          </a:ln>
        </p:spPr>
      </p:cxnSp>
      <p:cxnSp>
        <p:nvCxnSpPr>
          <p:cNvPr id="117" name="Google Shape;117;p7"/>
          <p:cNvCxnSpPr/>
          <p:nvPr/>
        </p:nvCxnSpPr>
        <p:spPr>
          <a:xfrm rot="10800000">
            <a:off x="12405484" y="4242560"/>
            <a:ext cx="867735" cy="0"/>
          </a:xfrm>
          <a:prstGeom prst="straightConnector1">
            <a:avLst/>
          </a:prstGeom>
          <a:noFill/>
          <a:ln cap="flat" cmpd="sng" w="57150">
            <a:solidFill>
              <a:srgbClr val="35A7C0"/>
            </a:solidFill>
            <a:prstDash val="solid"/>
            <a:round/>
            <a:headEnd len="lg" w="lg" type="oval"/>
            <a:tailEnd len="sm" w="sm" type="none"/>
          </a:ln>
        </p:spPr>
      </p:cxnSp>
      <p:sp>
        <p:nvSpPr>
          <p:cNvPr id="118" name="Google Shape;118;p7"/>
          <p:cNvSpPr/>
          <p:nvPr/>
        </p:nvSpPr>
        <p:spPr>
          <a:xfrm>
            <a:off x="-248816" y="-184027"/>
            <a:ext cx="745965" cy="607962"/>
          </a:xfrm>
          <a:custGeom>
            <a:rect b="b" l="l" r="r" t="t"/>
            <a:pathLst>
              <a:path extrusionOk="0" h="607962" w="745965">
                <a:moveTo>
                  <a:pt x="0" y="0"/>
                </a:moveTo>
                <a:lnTo>
                  <a:pt x="745965" y="0"/>
                </a:lnTo>
                <a:lnTo>
                  <a:pt x="745965" y="607962"/>
                </a:lnTo>
                <a:lnTo>
                  <a:pt x="0" y="607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7"/>
          <p:cNvSpPr/>
          <p:nvPr/>
        </p:nvSpPr>
        <p:spPr>
          <a:xfrm>
            <a:off x="17915017" y="9914017"/>
            <a:ext cx="745965" cy="607962"/>
          </a:xfrm>
          <a:custGeom>
            <a:rect b="b" l="l" r="r" t="t"/>
            <a:pathLst>
              <a:path extrusionOk="0" h="607962" w="745965">
                <a:moveTo>
                  <a:pt x="0" y="0"/>
                </a:moveTo>
                <a:lnTo>
                  <a:pt x="745966" y="0"/>
                </a:lnTo>
                <a:lnTo>
                  <a:pt x="745966" y="607962"/>
                </a:lnTo>
                <a:lnTo>
                  <a:pt x="0" y="607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7"/>
          <p:cNvSpPr txBox="1"/>
          <p:nvPr/>
        </p:nvSpPr>
        <p:spPr>
          <a:xfrm>
            <a:off x="6165502" y="2827026"/>
            <a:ext cx="1231609" cy="1160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1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01</a:t>
            </a:r>
            <a:endParaRPr/>
          </a:p>
        </p:txBody>
      </p:sp>
      <p:sp>
        <p:nvSpPr>
          <p:cNvPr id="121" name="Google Shape;121;p7"/>
          <p:cNvSpPr txBox="1"/>
          <p:nvPr/>
        </p:nvSpPr>
        <p:spPr>
          <a:xfrm>
            <a:off x="10890889" y="2827026"/>
            <a:ext cx="1231609" cy="1160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1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02</a:t>
            </a:r>
            <a:endParaRPr/>
          </a:p>
        </p:txBody>
      </p:sp>
      <p:sp>
        <p:nvSpPr>
          <p:cNvPr id="122" name="Google Shape;122;p7"/>
          <p:cNvSpPr txBox="1"/>
          <p:nvPr/>
        </p:nvSpPr>
        <p:spPr>
          <a:xfrm>
            <a:off x="6165502" y="7713449"/>
            <a:ext cx="1231609" cy="1160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1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03</a:t>
            </a:r>
            <a:endParaRPr/>
          </a:p>
        </p:txBody>
      </p:sp>
      <p:grpSp>
        <p:nvGrpSpPr>
          <p:cNvPr id="123" name="Google Shape;123;p7"/>
          <p:cNvGrpSpPr/>
          <p:nvPr/>
        </p:nvGrpSpPr>
        <p:grpSpPr>
          <a:xfrm rot="2700000">
            <a:off x="6960799" y="3802236"/>
            <a:ext cx="1231609" cy="1231609"/>
            <a:chOff x="0" y="0"/>
            <a:chExt cx="812800" cy="812800"/>
          </a:xfrm>
        </p:grpSpPr>
        <p:sp>
          <p:nvSpPr>
            <p:cNvPr id="124" name="Google Shape;124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125" name="Google Shape;125;p7"/>
            <p:cNvSpPr txBox="1"/>
            <p:nvPr/>
          </p:nvSpPr>
          <p:spPr>
            <a:xfrm>
              <a:off x="0" y="165100"/>
              <a:ext cx="711200" cy="4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7"/>
          <p:cNvGrpSpPr/>
          <p:nvPr/>
        </p:nvGrpSpPr>
        <p:grpSpPr>
          <a:xfrm rot="8100000">
            <a:off x="10020010" y="3802236"/>
            <a:ext cx="1231609" cy="1231609"/>
            <a:chOff x="0" y="0"/>
            <a:chExt cx="812800" cy="812800"/>
          </a:xfrm>
        </p:grpSpPr>
        <p:sp>
          <p:nvSpPr>
            <p:cNvPr id="127" name="Google Shape;127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128" name="Google Shape;128;p7"/>
            <p:cNvSpPr txBox="1"/>
            <p:nvPr/>
          </p:nvSpPr>
          <p:spPr>
            <a:xfrm>
              <a:off x="0" y="165100"/>
              <a:ext cx="711200" cy="4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7"/>
          <p:cNvGrpSpPr/>
          <p:nvPr/>
        </p:nvGrpSpPr>
        <p:grpSpPr>
          <a:xfrm rot="-2700000">
            <a:off x="6960799" y="6946317"/>
            <a:ext cx="1231609" cy="1231609"/>
            <a:chOff x="0" y="0"/>
            <a:chExt cx="812800" cy="812800"/>
          </a:xfrm>
        </p:grpSpPr>
        <p:sp>
          <p:nvSpPr>
            <p:cNvPr id="130" name="Google Shape;130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131" name="Google Shape;131;p7"/>
            <p:cNvSpPr txBox="1"/>
            <p:nvPr/>
          </p:nvSpPr>
          <p:spPr>
            <a:xfrm>
              <a:off x="0" y="165100"/>
              <a:ext cx="711200" cy="4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7"/>
          <p:cNvGrpSpPr/>
          <p:nvPr/>
        </p:nvGrpSpPr>
        <p:grpSpPr>
          <a:xfrm rot="-8100000">
            <a:off x="10020010" y="7120535"/>
            <a:ext cx="1231609" cy="1231609"/>
            <a:chOff x="0" y="0"/>
            <a:chExt cx="812800" cy="812800"/>
          </a:xfrm>
        </p:grpSpPr>
        <p:sp>
          <p:nvSpPr>
            <p:cNvPr id="133" name="Google Shape;133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812800" y="406400"/>
                  </a:moveTo>
                  <a:lnTo>
                    <a:pt x="406400" y="0"/>
                  </a:lnTo>
                  <a:lnTo>
                    <a:pt x="406400" y="203200"/>
                  </a:lnTo>
                  <a:lnTo>
                    <a:pt x="0" y="203200"/>
                  </a:lnTo>
                  <a:lnTo>
                    <a:pt x="0" y="609600"/>
                  </a:lnTo>
                  <a:lnTo>
                    <a:pt x="406400" y="609600"/>
                  </a:lnTo>
                  <a:lnTo>
                    <a:pt x="406400" y="812800"/>
                  </a:lnTo>
                  <a:lnTo>
                    <a:pt x="812800" y="406400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134" name="Google Shape;134;p7"/>
            <p:cNvSpPr txBox="1"/>
            <p:nvPr/>
          </p:nvSpPr>
          <p:spPr>
            <a:xfrm>
              <a:off x="0" y="165100"/>
              <a:ext cx="711200" cy="4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7"/>
          <p:cNvSpPr txBox="1"/>
          <p:nvPr/>
        </p:nvSpPr>
        <p:spPr>
          <a:xfrm>
            <a:off x="8145764" y="5384103"/>
            <a:ext cx="1996473" cy="1153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3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/>
          </a:p>
          <a:p>
            <a:pPr indent="0" lvl="0" marL="0" marR="0" rtl="0" algn="ctr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33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IDEA</a:t>
            </a:r>
            <a:endParaRPr/>
          </a:p>
        </p:txBody>
      </p:sp>
      <p:sp>
        <p:nvSpPr>
          <p:cNvPr id="136" name="Google Shape;136;p7"/>
          <p:cNvSpPr txBox="1"/>
          <p:nvPr/>
        </p:nvSpPr>
        <p:spPr>
          <a:xfrm>
            <a:off x="1736645" y="3274574"/>
            <a:ext cx="2992386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9C100"/>
                </a:solidFill>
                <a:latin typeface="DM Sans"/>
                <a:ea typeface="DM Sans"/>
                <a:cs typeface="DM Sans"/>
                <a:sym typeface="DM Sans"/>
              </a:rPr>
              <a:t>MAIN IDEA</a:t>
            </a:r>
            <a:endParaRPr/>
          </a:p>
        </p:txBody>
      </p:sp>
      <p:sp>
        <p:nvSpPr>
          <p:cNvPr id="137" name="Google Shape;137;p7"/>
          <p:cNvSpPr txBox="1"/>
          <p:nvPr/>
        </p:nvSpPr>
        <p:spPr>
          <a:xfrm>
            <a:off x="748981" y="1110261"/>
            <a:ext cx="16802100" cy="7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99" u="none" cap="none" strike="noStrike">
                <a:solidFill>
                  <a:srgbClr val="004AAD"/>
                </a:solidFill>
                <a:latin typeface="DM Sans"/>
                <a:ea typeface="DM Sans"/>
                <a:cs typeface="DM Sans"/>
                <a:sym typeface="DM Sans"/>
              </a:rPr>
              <a:t>PUZZLE PIECES SMARTART INFOGRAPHIC</a:t>
            </a:r>
            <a:endParaRPr/>
          </a:p>
        </p:txBody>
      </p:sp>
      <p:sp>
        <p:nvSpPr>
          <p:cNvPr id="138" name="Google Shape;138;p7"/>
          <p:cNvSpPr txBox="1"/>
          <p:nvPr/>
        </p:nvSpPr>
        <p:spPr>
          <a:xfrm>
            <a:off x="10890889" y="7713449"/>
            <a:ext cx="1231609" cy="1160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1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04</a:t>
            </a:r>
            <a:endParaRPr/>
          </a:p>
        </p:txBody>
      </p:sp>
      <p:sp>
        <p:nvSpPr>
          <p:cNvPr id="139" name="Google Shape;139;p7"/>
          <p:cNvSpPr txBox="1"/>
          <p:nvPr/>
        </p:nvSpPr>
        <p:spPr>
          <a:xfrm>
            <a:off x="1736645" y="3875141"/>
            <a:ext cx="29925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40" name="Google Shape;140;p7"/>
          <p:cNvSpPr txBox="1"/>
          <p:nvPr/>
        </p:nvSpPr>
        <p:spPr>
          <a:xfrm>
            <a:off x="13720894" y="3274574"/>
            <a:ext cx="2992386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7F15"/>
                </a:solidFill>
                <a:latin typeface="DM Sans"/>
                <a:ea typeface="DM Sans"/>
                <a:cs typeface="DM Sans"/>
                <a:sym typeface="DM Sans"/>
              </a:rPr>
              <a:t>MAIN IDEA</a:t>
            </a:r>
            <a:endParaRPr/>
          </a:p>
        </p:txBody>
      </p:sp>
      <p:sp>
        <p:nvSpPr>
          <p:cNvPr id="141" name="Google Shape;141;p7"/>
          <p:cNvSpPr txBox="1"/>
          <p:nvPr/>
        </p:nvSpPr>
        <p:spPr>
          <a:xfrm>
            <a:off x="13720894" y="3875141"/>
            <a:ext cx="29925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42" name="Google Shape;142;p7"/>
          <p:cNvSpPr txBox="1"/>
          <p:nvPr/>
        </p:nvSpPr>
        <p:spPr>
          <a:xfrm>
            <a:off x="1736645" y="6878999"/>
            <a:ext cx="2992386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D13896"/>
                </a:solidFill>
                <a:latin typeface="DM Sans"/>
                <a:ea typeface="DM Sans"/>
                <a:cs typeface="DM Sans"/>
                <a:sym typeface="DM Sans"/>
              </a:rPr>
              <a:t>MAIN IDEA</a:t>
            </a:r>
            <a:endParaRPr/>
          </a:p>
        </p:txBody>
      </p:sp>
      <p:sp>
        <p:nvSpPr>
          <p:cNvPr id="143" name="Google Shape;143;p7"/>
          <p:cNvSpPr txBox="1"/>
          <p:nvPr/>
        </p:nvSpPr>
        <p:spPr>
          <a:xfrm>
            <a:off x="1736645" y="7479566"/>
            <a:ext cx="29925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  <p:sp>
        <p:nvSpPr>
          <p:cNvPr id="144" name="Google Shape;144;p7"/>
          <p:cNvSpPr txBox="1"/>
          <p:nvPr/>
        </p:nvSpPr>
        <p:spPr>
          <a:xfrm>
            <a:off x="13720894" y="6878999"/>
            <a:ext cx="2992386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7E5ABB"/>
                </a:solidFill>
                <a:latin typeface="DM Sans"/>
                <a:ea typeface="DM Sans"/>
                <a:cs typeface="DM Sans"/>
                <a:sym typeface="DM Sans"/>
              </a:rPr>
              <a:t>MAIN IDEA</a:t>
            </a:r>
            <a:endParaRPr/>
          </a:p>
        </p:txBody>
      </p:sp>
      <p:sp>
        <p:nvSpPr>
          <p:cNvPr id="145" name="Google Shape;145;p7"/>
          <p:cNvSpPr txBox="1"/>
          <p:nvPr/>
        </p:nvSpPr>
        <p:spPr>
          <a:xfrm>
            <a:off x="13720894" y="7479566"/>
            <a:ext cx="29925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 amet, consectetur adipiscing elit, sed do eiusmod tempor incididunt ut labore et dolore magna aliqua.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"/>
          <p:cNvSpPr/>
          <p:nvPr/>
        </p:nvSpPr>
        <p:spPr>
          <a:xfrm>
            <a:off x="1028700" y="1028700"/>
            <a:ext cx="8115300" cy="8115300"/>
          </a:xfrm>
          <a:custGeom>
            <a:rect b="b" l="l" r="r" t="t"/>
            <a:pathLst>
              <a:path extrusionOk="0" h="8115300" w="8115300">
                <a:moveTo>
                  <a:pt x="0" y="0"/>
                </a:moveTo>
                <a:lnTo>
                  <a:pt x="8115300" y="0"/>
                </a:lnTo>
                <a:lnTo>
                  <a:pt x="8115300" y="8115300"/>
                </a:lnTo>
                <a:lnTo>
                  <a:pt x="0" y="81153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1" name="Google Shape;151;p8"/>
          <p:cNvSpPr txBox="1"/>
          <p:nvPr/>
        </p:nvSpPr>
        <p:spPr>
          <a:xfrm>
            <a:off x="10147182" y="1085850"/>
            <a:ext cx="7112118" cy="22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99" u="none" cap="none" strike="noStrike">
                <a:solidFill>
                  <a:srgbClr val="004AAD"/>
                </a:solidFill>
                <a:latin typeface="DM Sans"/>
                <a:ea typeface="DM Sans"/>
                <a:cs typeface="DM Sans"/>
                <a:sym typeface="DM Sans"/>
              </a:rPr>
              <a:t>PUZZLE PIECES SMARTART INFOGRAPHIC</a:t>
            </a:r>
            <a:endParaRPr/>
          </a:p>
        </p:txBody>
      </p:sp>
      <p:sp>
        <p:nvSpPr>
          <p:cNvPr id="152" name="Google Shape;152;p8"/>
          <p:cNvSpPr txBox="1"/>
          <p:nvPr/>
        </p:nvSpPr>
        <p:spPr>
          <a:xfrm>
            <a:off x="10147182" y="4809366"/>
            <a:ext cx="7112118" cy="3060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</a:t>
            </a:r>
            <a:endParaRPr/>
          </a:p>
        </p:txBody>
      </p:sp>
      <p:sp>
        <p:nvSpPr>
          <p:cNvPr id="153" name="Google Shape;153;p8"/>
          <p:cNvSpPr txBox="1"/>
          <p:nvPr/>
        </p:nvSpPr>
        <p:spPr>
          <a:xfrm>
            <a:off x="10147182" y="4331280"/>
            <a:ext cx="2469166" cy="375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1" u="none" cap="none" strike="noStrike">
                <a:solidFill>
                  <a:srgbClr val="F9C100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54" name="Google Shape;154;p8"/>
          <p:cNvSpPr txBox="1"/>
          <p:nvPr/>
        </p:nvSpPr>
        <p:spPr>
          <a:xfrm>
            <a:off x="10147182" y="6151382"/>
            <a:ext cx="7112118" cy="291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</a:t>
            </a:r>
            <a:endParaRPr/>
          </a:p>
        </p:txBody>
      </p:sp>
      <p:sp>
        <p:nvSpPr>
          <p:cNvPr id="155" name="Google Shape;155;p8"/>
          <p:cNvSpPr txBox="1"/>
          <p:nvPr/>
        </p:nvSpPr>
        <p:spPr>
          <a:xfrm>
            <a:off x="10147182" y="5682821"/>
            <a:ext cx="2469166" cy="375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1" u="none" cap="none" strike="noStrike">
                <a:solidFill>
                  <a:srgbClr val="FF7F15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56" name="Google Shape;156;p8"/>
          <p:cNvSpPr txBox="1"/>
          <p:nvPr/>
        </p:nvSpPr>
        <p:spPr>
          <a:xfrm>
            <a:off x="10147182" y="7501959"/>
            <a:ext cx="7112118" cy="291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</a:t>
            </a:r>
            <a:endParaRPr/>
          </a:p>
        </p:txBody>
      </p:sp>
      <p:sp>
        <p:nvSpPr>
          <p:cNvPr id="157" name="Google Shape;157;p8"/>
          <p:cNvSpPr txBox="1"/>
          <p:nvPr/>
        </p:nvSpPr>
        <p:spPr>
          <a:xfrm>
            <a:off x="10147182" y="7033398"/>
            <a:ext cx="2469166" cy="375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1" u="none" cap="none" strike="noStrike">
                <a:solidFill>
                  <a:srgbClr val="D13896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58" name="Google Shape;158;p8"/>
          <p:cNvSpPr txBox="1"/>
          <p:nvPr/>
        </p:nvSpPr>
        <p:spPr>
          <a:xfrm>
            <a:off x="10147182" y="8852535"/>
            <a:ext cx="7112118" cy="291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</a:t>
            </a:r>
            <a:endParaRPr/>
          </a:p>
        </p:txBody>
      </p:sp>
      <p:sp>
        <p:nvSpPr>
          <p:cNvPr id="159" name="Google Shape;159;p8"/>
          <p:cNvSpPr txBox="1"/>
          <p:nvPr/>
        </p:nvSpPr>
        <p:spPr>
          <a:xfrm>
            <a:off x="10147182" y="8383974"/>
            <a:ext cx="2469166" cy="3759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1" u="none" cap="none" strike="noStrike">
                <a:solidFill>
                  <a:srgbClr val="7E5ABB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9"/>
          <p:cNvGrpSpPr/>
          <p:nvPr/>
        </p:nvGrpSpPr>
        <p:grpSpPr>
          <a:xfrm>
            <a:off x="2002606" y="4406737"/>
            <a:ext cx="3282518" cy="2872203"/>
            <a:chOff x="0" y="0"/>
            <a:chExt cx="812800" cy="711200"/>
          </a:xfrm>
        </p:grpSpPr>
        <p:sp>
          <p:nvSpPr>
            <p:cNvPr id="165" name="Google Shape;165;p9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166" name="Google Shape;166;p9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9"/>
          <p:cNvGrpSpPr/>
          <p:nvPr/>
        </p:nvGrpSpPr>
        <p:grpSpPr>
          <a:xfrm>
            <a:off x="6406745" y="4406737"/>
            <a:ext cx="3282518" cy="2872203"/>
            <a:chOff x="0" y="0"/>
            <a:chExt cx="812800" cy="711200"/>
          </a:xfrm>
        </p:grpSpPr>
        <p:sp>
          <p:nvSpPr>
            <p:cNvPr id="168" name="Google Shape;168;p9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169" name="Google Shape;169;p9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0" name="Google Shape;170;p9"/>
          <p:cNvGrpSpPr/>
          <p:nvPr/>
        </p:nvGrpSpPr>
        <p:grpSpPr>
          <a:xfrm>
            <a:off x="4204676" y="4403221"/>
            <a:ext cx="3282518" cy="2872203"/>
            <a:chOff x="0" y="0"/>
            <a:chExt cx="812800" cy="711200"/>
          </a:xfrm>
        </p:grpSpPr>
        <p:sp>
          <p:nvSpPr>
            <p:cNvPr id="171" name="Google Shape;171;p9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172" name="Google Shape;172;p9"/>
            <p:cNvSpPr txBox="1"/>
            <p:nvPr/>
          </p:nvSpPr>
          <p:spPr>
            <a:xfrm>
              <a:off x="127000" y="12700"/>
              <a:ext cx="558800" cy="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3" name="Google Shape;173;p9"/>
          <p:cNvGrpSpPr/>
          <p:nvPr/>
        </p:nvGrpSpPr>
        <p:grpSpPr>
          <a:xfrm>
            <a:off x="10810885" y="4406737"/>
            <a:ext cx="3282518" cy="2872203"/>
            <a:chOff x="0" y="0"/>
            <a:chExt cx="812800" cy="711200"/>
          </a:xfrm>
        </p:grpSpPr>
        <p:sp>
          <p:nvSpPr>
            <p:cNvPr id="174" name="Google Shape;174;p9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3BB8B2"/>
            </a:solidFill>
            <a:ln>
              <a:noFill/>
            </a:ln>
          </p:spPr>
        </p:sp>
        <p:sp>
          <p:nvSpPr>
            <p:cNvPr id="175" name="Google Shape;175;p9"/>
            <p:cNvSpPr txBox="1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9"/>
          <p:cNvGrpSpPr/>
          <p:nvPr/>
        </p:nvGrpSpPr>
        <p:grpSpPr>
          <a:xfrm>
            <a:off x="8608815" y="4406737"/>
            <a:ext cx="3282518" cy="2872203"/>
            <a:chOff x="0" y="0"/>
            <a:chExt cx="812800" cy="711200"/>
          </a:xfrm>
        </p:grpSpPr>
        <p:sp>
          <p:nvSpPr>
            <p:cNvPr id="177" name="Google Shape;177;p9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178" name="Google Shape;178;p9"/>
            <p:cNvSpPr txBox="1"/>
            <p:nvPr/>
          </p:nvSpPr>
          <p:spPr>
            <a:xfrm>
              <a:off x="127000" y="12700"/>
              <a:ext cx="558800" cy="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13014937" y="4406737"/>
            <a:ext cx="3282518" cy="2872203"/>
            <a:chOff x="0" y="0"/>
            <a:chExt cx="812800" cy="711200"/>
          </a:xfrm>
        </p:grpSpPr>
        <p:sp>
          <p:nvSpPr>
            <p:cNvPr id="180" name="Google Shape;180;p9"/>
            <p:cNvSpPr/>
            <p:nvPr/>
          </p:nvSpPr>
          <p:spPr>
            <a:xfrm>
              <a:off x="0" y="0"/>
              <a:ext cx="812800" cy="711200"/>
            </a:xfrm>
            <a:custGeom>
              <a:rect b="b" l="l" r="r" t="t"/>
              <a:pathLst>
                <a:path extrusionOk="0" h="711200" w="812800">
                  <a:moveTo>
                    <a:pt x="406400" y="711200"/>
                  </a:moveTo>
                  <a:lnTo>
                    <a:pt x="812800" y="0"/>
                  </a:lnTo>
                  <a:lnTo>
                    <a:pt x="0" y="0"/>
                  </a:lnTo>
                  <a:lnTo>
                    <a:pt x="406400" y="711200"/>
                  </a:lnTo>
                  <a:close/>
                </a:path>
              </a:pathLst>
            </a:custGeom>
            <a:solidFill>
              <a:srgbClr val="38B6FF"/>
            </a:solidFill>
            <a:ln>
              <a:noFill/>
            </a:ln>
          </p:spPr>
        </p:sp>
        <p:sp>
          <p:nvSpPr>
            <p:cNvPr id="181" name="Google Shape;181;p9"/>
            <p:cNvSpPr txBox="1"/>
            <p:nvPr/>
          </p:nvSpPr>
          <p:spPr>
            <a:xfrm>
              <a:off x="127000" y="12700"/>
              <a:ext cx="558800" cy="3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2" name="Google Shape;182;p9"/>
          <p:cNvSpPr txBox="1"/>
          <p:nvPr/>
        </p:nvSpPr>
        <p:spPr>
          <a:xfrm>
            <a:off x="2409282" y="8136605"/>
            <a:ext cx="24693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 Nullam porta.</a:t>
            </a:r>
            <a:endParaRPr/>
          </a:p>
        </p:txBody>
      </p:sp>
      <p:sp>
        <p:nvSpPr>
          <p:cNvPr id="183" name="Google Shape;183;p9"/>
          <p:cNvSpPr txBox="1"/>
          <p:nvPr/>
        </p:nvSpPr>
        <p:spPr>
          <a:xfrm>
            <a:off x="2409282" y="7677569"/>
            <a:ext cx="2469166" cy="3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F9C100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84" name="Google Shape;184;p9"/>
          <p:cNvSpPr txBox="1"/>
          <p:nvPr/>
        </p:nvSpPr>
        <p:spPr>
          <a:xfrm>
            <a:off x="4611352" y="3197373"/>
            <a:ext cx="24693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 Nullam porta.</a:t>
            </a:r>
            <a:endParaRPr/>
          </a:p>
        </p:txBody>
      </p:sp>
      <p:sp>
        <p:nvSpPr>
          <p:cNvPr id="185" name="Google Shape;185;p9"/>
          <p:cNvSpPr txBox="1"/>
          <p:nvPr/>
        </p:nvSpPr>
        <p:spPr>
          <a:xfrm>
            <a:off x="4611352" y="2738337"/>
            <a:ext cx="2469166" cy="3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FF7F15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86" name="Google Shape;186;p9"/>
          <p:cNvSpPr txBox="1"/>
          <p:nvPr/>
        </p:nvSpPr>
        <p:spPr>
          <a:xfrm>
            <a:off x="6813421" y="8136605"/>
            <a:ext cx="24693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 Nullam porta.</a:t>
            </a:r>
            <a:endParaRPr/>
          </a:p>
        </p:txBody>
      </p:sp>
      <p:sp>
        <p:nvSpPr>
          <p:cNvPr id="187" name="Google Shape;187;p9"/>
          <p:cNvSpPr txBox="1"/>
          <p:nvPr/>
        </p:nvSpPr>
        <p:spPr>
          <a:xfrm>
            <a:off x="6813421" y="7677569"/>
            <a:ext cx="2469166" cy="3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D13896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88" name="Google Shape;188;p9"/>
          <p:cNvSpPr txBox="1"/>
          <p:nvPr/>
        </p:nvSpPr>
        <p:spPr>
          <a:xfrm>
            <a:off x="11217560" y="8136605"/>
            <a:ext cx="24693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 Nullam porta.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11217560" y="7677569"/>
            <a:ext cx="2469166" cy="3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7ED957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90" name="Google Shape;190;p9"/>
          <p:cNvSpPr txBox="1"/>
          <p:nvPr/>
        </p:nvSpPr>
        <p:spPr>
          <a:xfrm>
            <a:off x="9015491" y="3197373"/>
            <a:ext cx="24693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 Nullam porta.</a:t>
            </a:r>
            <a:endParaRPr/>
          </a:p>
        </p:txBody>
      </p:sp>
      <p:sp>
        <p:nvSpPr>
          <p:cNvPr id="191" name="Google Shape;191;p9"/>
          <p:cNvSpPr txBox="1"/>
          <p:nvPr/>
        </p:nvSpPr>
        <p:spPr>
          <a:xfrm>
            <a:off x="9015491" y="2738337"/>
            <a:ext cx="2469166" cy="3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7E5ABB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92" name="Google Shape;192;p9"/>
          <p:cNvSpPr txBox="1"/>
          <p:nvPr/>
        </p:nvSpPr>
        <p:spPr>
          <a:xfrm>
            <a:off x="13421613" y="3209279"/>
            <a:ext cx="24693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adipiscing elit. Nullam porta.</a:t>
            </a:r>
            <a:endParaRPr/>
          </a:p>
        </p:txBody>
      </p:sp>
      <p:sp>
        <p:nvSpPr>
          <p:cNvPr id="193" name="Google Shape;193;p9"/>
          <p:cNvSpPr txBox="1"/>
          <p:nvPr/>
        </p:nvSpPr>
        <p:spPr>
          <a:xfrm>
            <a:off x="13421613" y="2750242"/>
            <a:ext cx="2469166" cy="3041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38B6FF"/>
                </a:solidFill>
                <a:latin typeface="DM Sans"/>
                <a:ea typeface="DM Sans"/>
                <a:cs typeface="DM Sans"/>
                <a:sym typeface="DM Sans"/>
              </a:rPr>
              <a:t>MAIN POINT</a:t>
            </a:r>
            <a:endParaRPr/>
          </a:p>
        </p:txBody>
      </p:sp>
      <p:sp>
        <p:nvSpPr>
          <p:cNvPr id="194" name="Google Shape;194;p9"/>
          <p:cNvSpPr txBox="1"/>
          <p:nvPr/>
        </p:nvSpPr>
        <p:spPr>
          <a:xfrm>
            <a:off x="748981" y="1110261"/>
            <a:ext cx="16802100" cy="7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99" u="none" cap="none" strike="noStrike">
                <a:solidFill>
                  <a:srgbClr val="004AAD"/>
                </a:solidFill>
                <a:latin typeface="DM Sans"/>
                <a:ea typeface="DM Sans"/>
                <a:cs typeface="DM Sans"/>
                <a:sym typeface="DM Sans"/>
              </a:rPr>
              <a:t>PUZZLE PIECES SMARTART INFOGRAPHIC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99;p10"/>
          <p:cNvGrpSpPr/>
          <p:nvPr/>
        </p:nvGrpSpPr>
        <p:grpSpPr>
          <a:xfrm>
            <a:off x="6243320" y="3607990"/>
            <a:ext cx="3264379" cy="2958344"/>
            <a:chOff x="0" y="-38100"/>
            <a:chExt cx="812800" cy="736600"/>
          </a:xfrm>
        </p:grpSpPr>
        <p:sp>
          <p:nvSpPr>
            <p:cNvPr id="200" name="Google Shape;200;p10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</p:sp>
        <p:sp>
          <p:nvSpPr>
            <p:cNvPr id="201" name="Google Shape;201;p10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10"/>
          <p:cNvGrpSpPr/>
          <p:nvPr/>
        </p:nvGrpSpPr>
        <p:grpSpPr>
          <a:xfrm>
            <a:off x="8826321" y="5082911"/>
            <a:ext cx="3264379" cy="2958344"/>
            <a:chOff x="0" y="-38100"/>
            <a:chExt cx="812800" cy="736600"/>
          </a:xfrm>
        </p:grpSpPr>
        <p:sp>
          <p:nvSpPr>
            <p:cNvPr id="203" name="Google Shape;203;p10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</p:sp>
        <p:sp>
          <p:nvSpPr>
            <p:cNvPr id="204" name="Google Shape;204;p10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5" name="Google Shape;205;p10"/>
          <p:cNvGrpSpPr/>
          <p:nvPr/>
        </p:nvGrpSpPr>
        <p:grpSpPr>
          <a:xfrm>
            <a:off x="3654900" y="5082911"/>
            <a:ext cx="3264379" cy="2958344"/>
            <a:chOff x="0" y="-38100"/>
            <a:chExt cx="812800" cy="736600"/>
          </a:xfrm>
        </p:grpSpPr>
        <p:sp>
          <p:nvSpPr>
            <p:cNvPr id="206" name="Google Shape;206;p10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</p:sp>
        <p:sp>
          <p:nvSpPr>
            <p:cNvPr id="207" name="Google Shape;207;p10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" name="Google Shape;208;p10"/>
          <p:cNvGrpSpPr/>
          <p:nvPr/>
        </p:nvGrpSpPr>
        <p:grpSpPr>
          <a:xfrm>
            <a:off x="1028700" y="3607990"/>
            <a:ext cx="3264379" cy="2958344"/>
            <a:chOff x="0" y="-38100"/>
            <a:chExt cx="812800" cy="736600"/>
          </a:xfrm>
        </p:grpSpPr>
        <p:sp>
          <p:nvSpPr>
            <p:cNvPr id="209" name="Google Shape;209;p10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</p:sp>
        <p:sp>
          <p:nvSpPr>
            <p:cNvPr id="210" name="Google Shape;210;p10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0"/>
          <p:cNvGrpSpPr/>
          <p:nvPr/>
        </p:nvGrpSpPr>
        <p:grpSpPr>
          <a:xfrm>
            <a:off x="11371619" y="3535732"/>
            <a:ext cx="3264379" cy="2958344"/>
            <a:chOff x="0" y="-38100"/>
            <a:chExt cx="812800" cy="736600"/>
          </a:xfrm>
        </p:grpSpPr>
        <p:sp>
          <p:nvSpPr>
            <p:cNvPr id="212" name="Google Shape;212;p10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3BB8B2"/>
            </a:solidFill>
            <a:ln>
              <a:noFill/>
            </a:ln>
          </p:spPr>
        </p:sp>
        <p:sp>
          <p:nvSpPr>
            <p:cNvPr id="213" name="Google Shape;213;p10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0"/>
          <p:cNvGrpSpPr/>
          <p:nvPr/>
        </p:nvGrpSpPr>
        <p:grpSpPr>
          <a:xfrm>
            <a:off x="13994921" y="5146708"/>
            <a:ext cx="3264379" cy="2958344"/>
            <a:chOff x="0" y="-38100"/>
            <a:chExt cx="812800" cy="736600"/>
          </a:xfrm>
        </p:grpSpPr>
        <p:sp>
          <p:nvSpPr>
            <p:cNvPr id="215" name="Google Shape;215;p10"/>
            <p:cNvSpPr/>
            <p:nvPr/>
          </p:nvSpPr>
          <p:spPr>
            <a:xfrm>
              <a:off x="0" y="0"/>
              <a:ext cx="812800" cy="698500"/>
            </a:xfrm>
            <a:custGeom>
              <a:rect b="b" l="l" r="r" t="t"/>
              <a:pathLst>
                <a:path extrusionOk="0" h="698500" w="812800">
                  <a:moveTo>
                    <a:pt x="812800" y="349250"/>
                  </a:moveTo>
                  <a:lnTo>
                    <a:pt x="609600" y="698500"/>
                  </a:lnTo>
                  <a:lnTo>
                    <a:pt x="203200" y="698500"/>
                  </a:lnTo>
                  <a:lnTo>
                    <a:pt x="0" y="349250"/>
                  </a:lnTo>
                  <a:lnTo>
                    <a:pt x="203200" y="0"/>
                  </a:lnTo>
                  <a:lnTo>
                    <a:pt x="609600" y="0"/>
                  </a:lnTo>
                  <a:lnTo>
                    <a:pt x="812800" y="349250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216" name="Google Shape;216;p10"/>
            <p:cNvSpPr txBox="1"/>
            <p:nvPr/>
          </p:nvSpPr>
          <p:spPr>
            <a:xfrm>
              <a:off x="114300" y="-38100"/>
              <a:ext cx="5842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10"/>
          <p:cNvSpPr txBox="1"/>
          <p:nvPr/>
        </p:nvSpPr>
        <p:spPr>
          <a:xfrm>
            <a:off x="748981" y="1110261"/>
            <a:ext cx="16802100" cy="7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99" u="none" cap="none" strike="noStrike">
                <a:solidFill>
                  <a:srgbClr val="004AAD"/>
                </a:solidFill>
                <a:latin typeface="DM Sans"/>
                <a:ea typeface="DM Sans"/>
                <a:cs typeface="DM Sans"/>
                <a:sym typeface="DM Sans"/>
              </a:rPr>
              <a:t>PUZZLE PIECES SMARTART INFOGRAPHIC</a:t>
            </a:r>
            <a:endParaRPr/>
          </a:p>
        </p:txBody>
      </p:sp>
      <p:sp>
        <p:nvSpPr>
          <p:cNvPr id="218" name="Google Shape;218;p10"/>
          <p:cNvSpPr txBox="1"/>
          <p:nvPr/>
        </p:nvSpPr>
        <p:spPr>
          <a:xfrm>
            <a:off x="1792140" y="7479110"/>
            <a:ext cx="17376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consectetur.</a:t>
            </a:r>
            <a:endParaRPr/>
          </a:p>
        </p:txBody>
      </p:sp>
      <p:sp>
        <p:nvSpPr>
          <p:cNvPr id="219" name="Google Shape;219;p10"/>
          <p:cNvSpPr txBox="1"/>
          <p:nvPr/>
        </p:nvSpPr>
        <p:spPr>
          <a:xfrm>
            <a:off x="1792140" y="6730964"/>
            <a:ext cx="17376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F9C100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 b="1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F9C100"/>
                </a:solidFill>
                <a:latin typeface="DM Sans"/>
                <a:ea typeface="DM Sans"/>
                <a:cs typeface="DM Sans"/>
                <a:sym typeface="DM Sans"/>
              </a:rPr>
              <a:t>POINT</a:t>
            </a:r>
            <a:endParaRPr b="1"/>
          </a:p>
        </p:txBody>
      </p:sp>
      <p:sp>
        <p:nvSpPr>
          <p:cNvPr id="220" name="Google Shape;220;p10"/>
          <p:cNvSpPr txBox="1"/>
          <p:nvPr/>
        </p:nvSpPr>
        <p:spPr>
          <a:xfrm>
            <a:off x="4418340" y="4325415"/>
            <a:ext cx="17376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consectetur.</a:t>
            </a:r>
            <a:endParaRPr/>
          </a:p>
        </p:txBody>
      </p:sp>
      <p:sp>
        <p:nvSpPr>
          <p:cNvPr id="221" name="Google Shape;221;p10"/>
          <p:cNvSpPr txBox="1"/>
          <p:nvPr/>
        </p:nvSpPr>
        <p:spPr>
          <a:xfrm>
            <a:off x="4418340" y="3577269"/>
            <a:ext cx="17376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FF7F15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 b="1">
              <a:solidFill>
                <a:srgbClr val="FF7F15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FF7F15"/>
                </a:solidFill>
                <a:latin typeface="DM Sans"/>
                <a:ea typeface="DM Sans"/>
                <a:cs typeface="DM Sans"/>
                <a:sym typeface="DM Sans"/>
              </a:rPr>
              <a:t>POINT</a:t>
            </a:r>
            <a:endParaRPr b="1">
              <a:solidFill>
                <a:srgbClr val="FF7F15"/>
              </a:solidFill>
            </a:endParaRPr>
          </a:p>
        </p:txBody>
      </p:sp>
      <p:sp>
        <p:nvSpPr>
          <p:cNvPr id="222" name="Google Shape;222;p10"/>
          <p:cNvSpPr txBox="1"/>
          <p:nvPr/>
        </p:nvSpPr>
        <p:spPr>
          <a:xfrm>
            <a:off x="7004051" y="7479110"/>
            <a:ext cx="17376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 </a:t>
            </a:r>
            <a:endParaRPr/>
          </a:p>
        </p:txBody>
      </p:sp>
      <p:sp>
        <p:nvSpPr>
          <p:cNvPr id="223" name="Google Shape;223;p10"/>
          <p:cNvSpPr txBox="1"/>
          <p:nvPr/>
        </p:nvSpPr>
        <p:spPr>
          <a:xfrm>
            <a:off x="7004051" y="6730964"/>
            <a:ext cx="17376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D13896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 b="1">
              <a:solidFill>
                <a:srgbClr val="D13896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D13896"/>
                </a:solidFill>
                <a:latin typeface="DM Sans"/>
                <a:ea typeface="DM Sans"/>
                <a:cs typeface="DM Sans"/>
                <a:sym typeface="DM Sans"/>
              </a:rPr>
              <a:t>POINT</a:t>
            </a:r>
            <a:endParaRPr b="1">
              <a:solidFill>
                <a:srgbClr val="D13896"/>
              </a:solidFill>
            </a:endParaRPr>
          </a:p>
        </p:txBody>
      </p:sp>
      <p:sp>
        <p:nvSpPr>
          <p:cNvPr id="224" name="Google Shape;224;p10"/>
          <p:cNvSpPr txBox="1"/>
          <p:nvPr/>
        </p:nvSpPr>
        <p:spPr>
          <a:xfrm>
            <a:off x="12176425" y="7415313"/>
            <a:ext cx="17376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</a:t>
            </a:r>
            <a:endParaRPr/>
          </a:p>
        </p:txBody>
      </p:sp>
      <p:sp>
        <p:nvSpPr>
          <p:cNvPr id="225" name="Google Shape;225;p10"/>
          <p:cNvSpPr txBox="1"/>
          <p:nvPr/>
        </p:nvSpPr>
        <p:spPr>
          <a:xfrm>
            <a:off x="12176425" y="6667167"/>
            <a:ext cx="17376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3BB8B2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 b="1">
              <a:solidFill>
                <a:srgbClr val="3BB8B2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3BB8B2"/>
                </a:solidFill>
                <a:latin typeface="DM Sans"/>
                <a:ea typeface="DM Sans"/>
                <a:cs typeface="DM Sans"/>
                <a:sym typeface="DM Sans"/>
              </a:rPr>
              <a:t>POINT</a:t>
            </a:r>
            <a:endParaRPr b="1">
              <a:solidFill>
                <a:srgbClr val="3BB8B2"/>
              </a:solidFill>
            </a:endParaRPr>
          </a:p>
        </p:txBody>
      </p:sp>
      <p:sp>
        <p:nvSpPr>
          <p:cNvPr id="226" name="Google Shape;226;p10"/>
          <p:cNvSpPr txBox="1"/>
          <p:nvPr/>
        </p:nvSpPr>
        <p:spPr>
          <a:xfrm>
            <a:off x="9570910" y="4325415"/>
            <a:ext cx="17376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consectetur.</a:t>
            </a:r>
            <a:endParaRPr/>
          </a:p>
        </p:txBody>
      </p:sp>
      <p:sp>
        <p:nvSpPr>
          <p:cNvPr id="227" name="Google Shape;227;p10"/>
          <p:cNvSpPr txBox="1"/>
          <p:nvPr/>
        </p:nvSpPr>
        <p:spPr>
          <a:xfrm>
            <a:off x="9570910" y="3577269"/>
            <a:ext cx="17376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7E5ABB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 b="1">
              <a:solidFill>
                <a:srgbClr val="7E5ABB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7E5ABB"/>
                </a:solidFill>
                <a:latin typeface="DM Sans"/>
                <a:ea typeface="DM Sans"/>
                <a:cs typeface="DM Sans"/>
                <a:sym typeface="DM Sans"/>
              </a:rPr>
              <a:t>POINT</a:t>
            </a:r>
            <a:endParaRPr b="1">
              <a:solidFill>
                <a:srgbClr val="7E5ABB"/>
              </a:solidFill>
            </a:endParaRPr>
          </a:p>
        </p:txBody>
      </p:sp>
      <p:sp>
        <p:nvSpPr>
          <p:cNvPr id="228" name="Google Shape;228;p10"/>
          <p:cNvSpPr txBox="1"/>
          <p:nvPr/>
        </p:nvSpPr>
        <p:spPr>
          <a:xfrm>
            <a:off x="14758361" y="4325415"/>
            <a:ext cx="1737600" cy="7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8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Lorem ipsum dolor sit, consectetur.</a:t>
            </a:r>
            <a:endParaRPr/>
          </a:p>
        </p:txBody>
      </p:sp>
      <p:sp>
        <p:nvSpPr>
          <p:cNvPr id="229" name="Google Shape;229;p10"/>
          <p:cNvSpPr txBox="1"/>
          <p:nvPr/>
        </p:nvSpPr>
        <p:spPr>
          <a:xfrm>
            <a:off x="14758361" y="3577269"/>
            <a:ext cx="1737600" cy="6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004AAD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 b="1">
              <a:solidFill>
                <a:srgbClr val="004AAD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1" u="none" cap="none" strike="noStrike">
                <a:solidFill>
                  <a:srgbClr val="004AAD"/>
                </a:solidFill>
                <a:latin typeface="DM Sans"/>
                <a:ea typeface="DM Sans"/>
                <a:cs typeface="DM Sans"/>
                <a:sym typeface="DM Sans"/>
              </a:rPr>
              <a:t>POINT</a:t>
            </a:r>
            <a:endParaRPr b="1">
              <a:solidFill>
                <a:srgbClr val="004AAD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1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35" name="Google Shape;235;p11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1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7" name="Google Shape;237;p11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38" name="Google Shape;238;p11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1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0" name="Google Shape;240;p11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41" name="Google Shape;241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3" name="Google Shape;243;p11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44" name="Google Shape;244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11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47" name="Google Shape;247;p11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1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11"/>
          <p:cNvGrpSpPr/>
          <p:nvPr/>
        </p:nvGrpSpPr>
        <p:grpSpPr>
          <a:xfrm>
            <a:off x="1155385" y="8159867"/>
            <a:ext cx="723946" cy="740913"/>
            <a:chOff x="0" y="-19050"/>
            <a:chExt cx="812800" cy="831850"/>
          </a:xfrm>
        </p:grpSpPr>
        <p:sp>
          <p:nvSpPr>
            <p:cNvPr id="250" name="Google Shape;250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9C1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2" name="Google Shape;252;p11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53" name="Google Shape;253;p11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54" name="Google Shape;254;p11"/>
          <p:cNvSpPr txBox="1"/>
          <p:nvPr/>
        </p:nvSpPr>
        <p:spPr>
          <a:xfrm>
            <a:off x="1747770" y="4685875"/>
            <a:ext cx="3150536" cy="12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 SANS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DM SANS</a:t>
            </a:r>
            <a:endParaRPr/>
          </a:p>
        </p:txBody>
      </p:sp>
      <p:sp>
        <p:nvSpPr>
          <p:cNvPr id="255" name="Google Shape;255;p11"/>
          <p:cNvSpPr txBox="1"/>
          <p:nvPr/>
        </p:nvSpPr>
        <p:spPr>
          <a:xfrm>
            <a:off x="115538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#F9C100</a:t>
            </a:r>
            <a:endParaRPr/>
          </a:p>
        </p:txBody>
      </p:sp>
      <p:sp>
        <p:nvSpPr>
          <p:cNvPr id="256" name="Google Shape;256;p11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57" name="Google Shape;257;p11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58" name="Google Shape;258;p11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59" name="Google Shape;259;p11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60" name="Google Shape;260;p11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61" name="Google Shape;261;p11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62" name="Google Shape;262;p11"/>
          <p:cNvGrpSpPr/>
          <p:nvPr/>
        </p:nvGrpSpPr>
        <p:grpSpPr>
          <a:xfrm>
            <a:off x="2053045" y="8159867"/>
            <a:ext cx="723946" cy="740913"/>
            <a:chOff x="0" y="-19050"/>
            <a:chExt cx="812800" cy="831850"/>
          </a:xfrm>
        </p:grpSpPr>
        <p:sp>
          <p:nvSpPr>
            <p:cNvPr id="263" name="Google Shape;263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7F1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11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66" name="Google Shape;266;p11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7" name="Google Shape;267;p11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8" name="Google Shape;268;p11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9" name="Google Shape;269;p11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0" name="Google Shape;270;p11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1" name="Google Shape;271;p11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2" name="Google Shape;272;p11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3" name="Google Shape;273;p11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4" name="Google Shape;274;p11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5" name="Google Shape;275;p11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6" name="Google Shape;276;p11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7" name="Google Shape;277;p11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8" name="Google Shape;278;p11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9" name="Google Shape;279;p11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0" name="Google Shape;280;p11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1" name="Google Shape;281;p11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2" name="Google Shape;282;p11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3" name="Google Shape;283;p11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4" name="Google Shape;284;p11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5" name="Google Shape;285;p11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6" name="Google Shape;286;p11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7" name="Google Shape;287;p11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8" name="Google Shape;288;p11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9" name="Google Shape;289;p11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0" name="Google Shape;290;p11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1" name="Google Shape;291;p11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2" name="Google Shape;292;p11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3" name="Google Shape;293;p11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4" name="Google Shape;294;p11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5" name="Google Shape;295;p11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6" name="Google Shape;296;p11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7" name="Google Shape;297;p11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8" name="Google Shape;298;p11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9" name="Google Shape;299;p11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0" name="Google Shape;300;p11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1" name="Google Shape;301;p11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2" name="Google Shape;302;p11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3" name="Google Shape;303;p11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4" name="Google Shape;304;p11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05" name="Google Shape;305;p11"/>
          <p:cNvGrpSpPr/>
          <p:nvPr/>
        </p:nvGrpSpPr>
        <p:grpSpPr>
          <a:xfrm>
            <a:off x="2950706" y="8178152"/>
            <a:ext cx="723946" cy="740913"/>
            <a:chOff x="0" y="-19050"/>
            <a:chExt cx="812800" cy="831850"/>
          </a:xfrm>
        </p:grpSpPr>
        <p:sp>
          <p:nvSpPr>
            <p:cNvPr id="306" name="Google Shape;306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1389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1"/>
          <p:cNvGrpSpPr/>
          <p:nvPr/>
        </p:nvGrpSpPr>
        <p:grpSpPr>
          <a:xfrm>
            <a:off x="3848366" y="8178152"/>
            <a:ext cx="723946" cy="740913"/>
            <a:chOff x="0" y="-19050"/>
            <a:chExt cx="812800" cy="831850"/>
          </a:xfrm>
        </p:grpSpPr>
        <p:sp>
          <p:nvSpPr>
            <p:cNvPr id="309" name="Google Shape;309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E5AB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1" name="Google Shape;311;p11"/>
          <p:cNvGrpSpPr/>
          <p:nvPr/>
        </p:nvGrpSpPr>
        <p:grpSpPr>
          <a:xfrm>
            <a:off x="4746027" y="8178152"/>
            <a:ext cx="723946" cy="740913"/>
            <a:chOff x="0" y="-19050"/>
            <a:chExt cx="812800" cy="831850"/>
          </a:xfrm>
        </p:grpSpPr>
        <p:sp>
          <p:nvSpPr>
            <p:cNvPr id="312" name="Google Shape;312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BB8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11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4" name="Google Shape;314;p11"/>
          <p:cNvSpPr txBox="1"/>
          <p:nvPr/>
        </p:nvSpPr>
        <p:spPr>
          <a:xfrm>
            <a:off x="205304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#FF7F15</a:t>
            </a:r>
            <a:endParaRPr/>
          </a:p>
        </p:txBody>
      </p:sp>
      <p:sp>
        <p:nvSpPr>
          <p:cNvPr id="315" name="Google Shape;315;p11"/>
          <p:cNvSpPr txBox="1"/>
          <p:nvPr/>
        </p:nvSpPr>
        <p:spPr>
          <a:xfrm>
            <a:off x="295070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#D13896</a:t>
            </a:r>
            <a:endParaRPr/>
          </a:p>
        </p:txBody>
      </p:sp>
      <p:sp>
        <p:nvSpPr>
          <p:cNvPr id="316" name="Google Shape;316;p11"/>
          <p:cNvSpPr txBox="1"/>
          <p:nvPr/>
        </p:nvSpPr>
        <p:spPr>
          <a:xfrm>
            <a:off x="384836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#7E5ABB</a:t>
            </a:r>
            <a:endParaRPr/>
          </a:p>
        </p:txBody>
      </p:sp>
      <p:sp>
        <p:nvSpPr>
          <p:cNvPr id="317" name="Google Shape;317;p11"/>
          <p:cNvSpPr txBox="1"/>
          <p:nvPr/>
        </p:nvSpPr>
        <p:spPr>
          <a:xfrm>
            <a:off x="4743762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#3BB8B2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2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23" name="Google Shape;323;p12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24" name="Google Shape;324;p12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25" name="Google Shape;325;p12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26" name="Google Shape;326;p12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27" name="Google Shape;327;p12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28" name="Google Shape;328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