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League Spartan"/>
      <p:regular r:id="rId12"/>
      <p:bold r:id="rId13"/>
    </p:embeddedFont>
    <p:embeddedFont>
      <p:font typeface="DM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eagueSpartan-bold.fntdata"/><Relationship Id="rId12" Type="http://schemas.openxmlformats.org/officeDocument/2006/relationships/font" Target="fonts/LeagueSpartan-regular.fntdata"/><Relationship Id="rId15" Type="http://schemas.openxmlformats.org/officeDocument/2006/relationships/font" Target="fonts/DMSans-bold.fntdata"/><Relationship Id="rId14" Type="http://schemas.openxmlformats.org/officeDocument/2006/relationships/font" Target="fonts/DMSans-regular.fntdata"/><Relationship Id="rId17" Type="http://schemas.openxmlformats.org/officeDocument/2006/relationships/font" Target="fonts/DMSans-boldItalic.fntdata"/><Relationship Id="rId16" Type="http://schemas.openxmlformats.org/officeDocument/2006/relationships/font" Target="fonts/DM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14.png"/><Relationship Id="rId7" Type="http://schemas.openxmlformats.org/officeDocument/2006/relationships/image" Target="../media/image3.png"/><Relationship Id="rId8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D1EA97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_1">
    <p:bg>
      <p:bgPr>
        <a:solidFill>
          <a:srgbClr val="D1EA97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5" name="Google Shape;15;p3"/>
          <p:cNvGrpSpPr/>
          <p:nvPr/>
        </p:nvGrpSpPr>
        <p:grpSpPr>
          <a:xfrm>
            <a:off x="446866" y="2220846"/>
            <a:ext cx="2852231" cy="7596458"/>
            <a:chOff x="0" y="-47625"/>
            <a:chExt cx="751200" cy="2000700"/>
          </a:xfrm>
        </p:grpSpPr>
        <p:sp>
          <p:nvSpPr>
            <p:cNvPr id="16" name="Google Shape;16;p3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3"/>
            <p:cNvSpPr txBox="1"/>
            <p:nvPr/>
          </p:nvSpPr>
          <p:spPr>
            <a:xfrm>
              <a:off x="0" y="-47625"/>
              <a:ext cx="751200" cy="200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" name="Google Shape;18;p3"/>
          <p:cNvGrpSpPr/>
          <p:nvPr/>
        </p:nvGrpSpPr>
        <p:grpSpPr>
          <a:xfrm>
            <a:off x="4130415" y="2220846"/>
            <a:ext cx="2852231" cy="7596458"/>
            <a:chOff x="0" y="-47625"/>
            <a:chExt cx="751200" cy="2000700"/>
          </a:xfrm>
        </p:grpSpPr>
        <p:sp>
          <p:nvSpPr>
            <p:cNvPr id="19" name="Google Shape;19;p3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 txBox="1"/>
            <p:nvPr/>
          </p:nvSpPr>
          <p:spPr>
            <a:xfrm>
              <a:off x="0" y="-47625"/>
              <a:ext cx="751200" cy="200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" name="Google Shape;21;p3"/>
          <p:cNvGrpSpPr/>
          <p:nvPr/>
        </p:nvGrpSpPr>
        <p:grpSpPr>
          <a:xfrm>
            <a:off x="7810785" y="2220846"/>
            <a:ext cx="2852231" cy="7596458"/>
            <a:chOff x="0" y="-47625"/>
            <a:chExt cx="751200" cy="2000700"/>
          </a:xfrm>
        </p:grpSpPr>
        <p:sp>
          <p:nvSpPr>
            <p:cNvPr id="22" name="Google Shape;22;p3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 txBox="1"/>
            <p:nvPr/>
          </p:nvSpPr>
          <p:spPr>
            <a:xfrm>
              <a:off x="0" y="-47625"/>
              <a:ext cx="751200" cy="200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" name="Google Shape;24;p3"/>
          <p:cNvGrpSpPr/>
          <p:nvPr/>
        </p:nvGrpSpPr>
        <p:grpSpPr>
          <a:xfrm>
            <a:off x="11491154" y="2220846"/>
            <a:ext cx="2852231" cy="7596458"/>
            <a:chOff x="0" y="-47625"/>
            <a:chExt cx="751200" cy="2000700"/>
          </a:xfrm>
        </p:grpSpPr>
        <p:sp>
          <p:nvSpPr>
            <p:cNvPr id="25" name="Google Shape;25;p3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 txBox="1"/>
            <p:nvPr/>
          </p:nvSpPr>
          <p:spPr>
            <a:xfrm>
              <a:off x="0" y="-47625"/>
              <a:ext cx="751200" cy="200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" name="Google Shape;27;p3"/>
          <p:cNvGrpSpPr/>
          <p:nvPr/>
        </p:nvGrpSpPr>
        <p:grpSpPr>
          <a:xfrm>
            <a:off x="15171524" y="2220846"/>
            <a:ext cx="2852231" cy="7596458"/>
            <a:chOff x="0" y="-47625"/>
            <a:chExt cx="751200" cy="2000700"/>
          </a:xfrm>
        </p:grpSpPr>
        <p:sp>
          <p:nvSpPr>
            <p:cNvPr id="28" name="Google Shape;28;p3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 txBox="1"/>
            <p:nvPr/>
          </p:nvSpPr>
          <p:spPr>
            <a:xfrm>
              <a:off x="0" y="-47625"/>
              <a:ext cx="751200" cy="200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" name="Google Shape;30;p3"/>
          <p:cNvGrpSpPr/>
          <p:nvPr/>
        </p:nvGrpSpPr>
        <p:grpSpPr>
          <a:xfrm>
            <a:off x="0" y="4816448"/>
            <a:ext cx="18288118" cy="2404706"/>
            <a:chOff x="0" y="-47625"/>
            <a:chExt cx="4816592" cy="633334"/>
          </a:xfrm>
        </p:grpSpPr>
        <p:sp>
          <p:nvSpPr>
            <p:cNvPr id="31" name="Google Shape;31;p3"/>
            <p:cNvSpPr/>
            <p:nvPr/>
          </p:nvSpPr>
          <p:spPr>
            <a:xfrm>
              <a:off x="0" y="0"/>
              <a:ext cx="4816592" cy="585709"/>
            </a:xfrm>
            <a:custGeom>
              <a:rect b="b" l="l" r="r" t="t"/>
              <a:pathLst>
                <a:path extrusionOk="0" h="585709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85709"/>
                  </a:lnTo>
                  <a:lnTo>
                    <a:pt x="0" y="585709"/>
                  </a:lnTo>
                  <a:close/>
                </a:path>
              </a:pathLst>
            </a:custGeom>
            <a:solidFill>
              <a:srgbClr val="000000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2" name="Google Shape;32;p3"/>
            <p:cNvSpPr txBox="1"/>
            <p:nvPr/>
          </p:nvSpPr>
          <p:spPr>
            <a:xfrm>
              <a:off x="0" y="-47625"/>
              <a:ext cx="4816500" cy="63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3" name="Google Shape;33;p3"/>
          <p:cNvCxnSpPr/>
          <p:nvPr/>
        </p:nvCxnSpPr>
        <p:spPr>
          <a:xfrm>
            <a:off x="0" y="6109206"/>
            <a:ext cx="18288000" cy="0"/>
          </a:xfrm>
          <a:prstGeom prst="straightConnector1">
            <a:avLst/>
          </a:prstGeom>
          <a:noFill/>
          <a:ln cap="flat" cmpd="sng" w="95250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34" name="Google Shape;34;p3"/>
          <p:cNvSpPr/>
          <p:nvPr/>
        </p:nvSpPr>
        <p:spPr>
          <a:xfrm>
            <a:off x="1495331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4" y="0"/>
                </a:lnTo>
                <a:lnTo>
                  <a:pt x="754764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" name="Google Shape;35;p3"/>
          <p:cNvSpPr/>
          <p:nvPr/>
        </p:nvSpPr>
        <p:spPr>
          <a:xfrm>
            <a:off x="5178881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3" y="0"/>
                </a:lnTo>
                <a:lnTo>
                  <a:pt x="754763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" name="Google Shape;36;p3"/>
          <p:cNvSpPr/>
          <p:nvPr/>
        </p:nvSpPr>
        <p:spPr>
          <a:xfrm>
            <a:off x="8864740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4" y="0"/>
                </a:lnTo>
                <a:lnTo>
                  <a:pt x="754764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" name="Google Shape;37;p3"/>
          <p:cNvSpPr/>
          <p:nvPr/>
        </p:nvSpPr>
        <p:spPr>
          <a:xfrm>
            <a:off x="12548429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4" y="0"/>
                </a:lnTo>
                <a:lnTo>
                  <a:pt x="754764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8" name="Google Shape;38;p3"/>
          <p:cNvSpPr/>
          <p:nvPr/>
        </p:nvSpPr>
        <p:spPr>
          <a:xfrm>
            <a:off x="16228799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3" y="0"/>
                </a:lnTo>
                <a:lnTo>
                  <a:pt x="754763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2">
  <p:cSld name="BLANK_2">
    <p:bg>
      <p:bgPr>
        <a:solidFill>
          <a:srgbClr val="D1EA97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4"/>
          <p:cNvSpPr/>
          <p:nvPr/>
        </p:nvSpPr>
        <p:spPr>
          <a:xfrm>
            <a:off x="9513676" y="0"/>
            <a:ext cx="10287000" cy="10287000"/>
          </a:xfrm>
          <a:custGeom>
            <a:rect b="b" l="l" r="r" t="t"/>
            <a:pathLst>
              <a:path extrusionOk="0" h="10287000" w="10287000">
                <a:moveTo>
                  <a:pt x="0" y="0"/>
                </a:moveTo>
                <a:lnTo>
                  <a:pt x="10287000" y="0"/>
                </a:lnTo>
                <a:lnTo>
                  <a:pt x="10287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42" name="Google Shape;42;p4"/>
          <p:cNvCxnSpPr/>
          <p:nvPr/>
        </p:nvCxnSpPr>
        <p:spPr>
          <a:xfrm>
            <a:off x="5117379" y="2993843"/>
            <a:ext cx="53949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43" name="Google Shape;43;p4"/>
          <p:cNvGrpSpPr/>
          <p:nvPr/>
        </p:nvGrpSpPr>
        <p:grpSpPr>
          <a:xfrm rot="10800000">
            <a:off x="613815" y="2417632"/>
            <a:ext cx="6595224" cy="1195857"/>
            <a:chOff x="0" y="-47625"/>
            <a:chExt cx="1455000" cy="263823"/>
          </a:xfrm>
        </p:grpSpPr>
        <p:sp>
          <p:nvSpPr>
            <p:cNvPr id="44" name="Google Shape;44;p4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4"/>
            <p:cNvSpPr txBox="1"/>
            <p:nvPr/>
          </p:nvSpPr>
          <p:spPr>
            <a:xfrm>
              <a:off x="0" y="-47625"/>
              <a:ext cx="1455000" cy="26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46" name="Google Shape;46;p4"/>
          <p:cNvCxnSpPr/>
          <p:nvPr/>
        </p:nvCxnSpPr>
        <p:spPr>
          <a:xfrm>
            <a:off x="5706940" y="4267152"/>
            <a:ext cx="53949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47" name="Google Shape;47;p4"/>
          <p:cNvGrpSpPr/>
          <p:nvPr/>
        </p:nvGrpSpPr>
        <p:grpSpPr>
          <a:xfrm rot="10800000">
            <a:off x="613815" y="3690941"/>
            <a:ext cx="6595224" cy="1195857"/>
            <a:chOff x="0" y="-47625"/>
            <a:chExt cx="1455000" cy="263823"/>
          </a:xfrm>
        </p:grpSpPr>
        <p:sp>
          <p:nvSpPr>
            <p:cNvPr id="48" name="Google Shape;48;p4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4"/>
            <p:cNvSpPr txBox="1"/>
            <p:nvPr/>
          </p:nvSpPr>
          <p:spPr>
            <a:xfrm>
              <a:off x="0" y="-47625"/>
              <a:ext cx="1455000" cy="26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0" name="Google Shape;50;p4"/>
          <p:cNvCxnSpPr/>
          <p:nvPr/>
        </p:nvCxnSpPr>
        <p:spPr>
          <a:xfrm>
            <a:off x="6355629" y="5542414"/>
            <a:ext cx="53949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51" name="Google Shape;51;p4"/>
          <p:cNvGrpSpPr/>
          <p:nvPr/>
        </p:nvGrpSpPr>
        <p:grpSpPr>
          <a:xfrm rot="10800000">
            <a:off x="613815" y="4966203"/>
            <a:ext cx="6595224" cy="1195857"/>
            <a:chOff x="0" y="-47625"/>
            <a:chExt cx="1455000" cy="263823"/>
          </a:xfrm>
        </p:grpSpPr>
        <p:sp>
          <p:nvSpPr>
            <p:cNvPr id="52" name="Google Shape;52;p4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 txBox="1"/>
            <p:nvPr/>
          </p:nvSpPr>
          <p:spPr>
            <a:xfrm>
              <a:off x="0" y="-47625"/>
              <a:ext cx="1455000" cy="26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4" name="Google Shape;54;p4"/>
          <p:cNvCxnSpPr/>
          <p:nvPr/>
        </p:nvCxnSpPr>
        <p:spPr>
          <a:xfrm>
            <a:off x="6645233" y="6817675"/>
            <a:ext cx="61491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55" name="Google Shape;55;p4"/>
          <p:cNvGrpSpPr/>
          <p:nvPr/>
        </p:nvGrpSpPr>
        <p:grpSpPr>
          <a:xfrm rot="10800000">
            <a:off x="613815" y="6241464"/>
            <a:ext cx="6595224" cy="1195857"/>
            <a:chOff x="0" y="-47625"/>
            <a:chExt cx="1455000" cy="263823"/>
          </a:xfrm>
        </p:grpSpPr>
        <p:sp>
          <p:nvSpPr>
            <p:cNvPr id="56" name="Google Shape;56;p4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 txBox="1"/>
            <p:nvPr/>
          </p:nvSpPr>
          <p:spPr>
            <a:xfrm>
              <a:off x="0" y="-47625"/>
              <a:ext cx="1455000" cy="26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8" name="Google Shape;58;p4"/>
          <p:cNvCxnSpPr/>
          <p:nvPr/>
        </p:nvCxnSpPr>
        <p:spPr>
          <a:xfrm>
            <a:off x="5307879" y="8092937"/>
            <a:ext cx="93492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59" name="Google Shape;59;p4"/>
          <p:cNvGrpSpPr/>
          <p:nvPr/>
        </p:nvGrpSpPr>
        <p:grpSpPr>
          <a:xfrm rot="10800000">
            <a:off x="613815" y="7516726"/>
            <a:ext cx="6595224" cy="1195857"/>
            <a:chOff x="0" y="-47625"/>
            <a:chExt cx="1455000" cy="263823"/>
          </a:xfrm>
        </p:grpSpPr>
        <p:sp>
          <p:nvSpPr>
            <p:cNvPr id="60" name="Google Shape;60;p4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4"/>
            <p:cNvSpPr txBox="1"/>
            <p:nvPr/>
          </p:nvSpPr>
          <p:spPr>
            <a:xfrm>
              <a:off x="0" y="-47625"/>
              <a:ext cx="1455000" cy="26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62" name="Google Shape;62;p4"/>
          <p:cNvCxnSpPr/>
          <p:nvPr/>
        </p:nvCxnSpPr>
        <p:spPr>
          <a:xfrm>
            <a:off x="5307879" y="9368198"/>
            <a:ext cx="110964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63" name="Google Shape;63;p4"/>
          <p:cNvGrpSpPr/>
          <p:nvPr/>
        </p:nvGrpSpPr>
        <p:grpSpPr>
          <a:xfrm rot="10800000">
            <a:off x="613815" y="8791987"/>
            <a:ext cx="6595224" cy="1195857"/>
            <a:chOff x="0" y="-47625"/>
            <a:chExt cx="1455000" cy="263823"/>
          </a:xfrm>
        </p:grpSpPr>
        <p:sp>
          <p:nvSpPr>
            <p:cNvPr id="64" name="Google Shape;64;p4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4"/>
            <p:cNvSpPr txBox="1"/>
            <p:nvPr/>
          </p:nvSpPr>
          <p:spPr>
            <a:xfrm>
              <a:off x="0" y="-47625"/>
              <a:ext cx="1455000" cy="26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3">
  <p:cSld name="BLANK_3">
    <p:bg>
      <p:bgPr>
        <a:solidFill>
          <a:srgbClr val="D1EA97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3686673" y="-424588"/>
            <a:ext cx="11970347" cy="11136177"/>
          </a:xfrm>
          <a:custGeom>
            <a:rect b="b" l="l" r="r" t="t"/>
            <a:pathLst>
              <a:path extrusionOk="0" h="11136177" w="11970347">
                <a:moveTo>
                  <a:pt x="0" y="0"/>
                </a:moveTo>
                <a:lnTo>
                  <a:pt x="11970347" y="0"/>
                </a:lnTo>
                <a:lnTo>
                  <a:pt x="11970347" y="11136176"/>
                </a:lnTo>
                <a:lnTo>
                  <a:pt x="0" y="11136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69" name="Google Shape;69;p5"/>
          <p:cNvCxnSpPr/>
          <p:nvPr/>
        </p:nvCxnSpPr>
        <p:spPr>
          <a:xfrm>
            <a:off x="4020990" y="3406792"/>
            <a:ext cx="11028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70" name="Google Shape;70;p5"/>
          <p:cNvGrpSpPr/>
          <p:nvPr/>
        </p:nvGrpSpPr>
        <p:grpSpPr>
          <a:xfrm>
            <a:off x="1169295" y="2667525"/>
            <a:ext cx="2852231" cy="1297712"/>
            <a:chOff x="0" y="-47625"/>
            <a:chExt cx="751200" cy="341782"/>
          </a:xfrm>
        </p:grpSpPr>
        <p:sp>
          <p:nvSpPr>
            <p:cNvPr id="71" name="Google Shape;71;p5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 txBox="1"/>
            <p:nvPr/>
          </p:nvSpPr>
          <p:spPr>
            <a:xfrm>
              <a:off x="0" y="-47625"/>
              <a:ext cx="751200" cy="3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73;p5"/>
          <p:cNvGrpSpPr/>
          <p:nvPr/>
        </p:nvGrpSpPr>
        <p:grpSpPr>
          <a:xfrm>
            <a:off x="5331007" y="809096"/>
            <a:ext cx="4444019" cy="1297704"/>
            <a:chOff x="-119" y="2"/>
            <a:chExt cx="5925359" cy="1730271"/>
          </a:xfrm>
        </p:grpSpPr>
        <p:cxnSp>
          <p:nvCxnSpPr>
            <p:cNvPr id="74" name="Google Shape;74;p5"/>
            <p:cNvCxnSpPr/>
            <p:nvPr/>
          </p:nvCxnSpPr>
          <p:spPr>
            <a:xfrm rot="10800000">
              <a:off x="-119" y="744586"/>
              <a:ext cx="2123100" cy="0"/>
            </a:xfrm>
            <a:prstGeom prst="straightConnector1">
              <a:avLst/>
            </a:prstGeom>
            <a:noFill/>
            <a:ln cap="rnd" cmpd="sng" w="50800">
              <a:solidFill>
                <a:srgbClr val="FFFFFF"/>
              </a:solidFill>
              <a:prstDash val="solid"/>
              <a:round/>
              <a:headEnd len="sm" w="sm" type="none"/>
              <a:tailEnd len="lg" w="lg" type="oval"/>
            </a:ln>
          </p:spPr>
        </p:cxnSp>
        <p:grpSp>
          <p:nvGrpSpPr>
            <p:cNvPr id="75" name="Google Shape;75;p5"/>
            <p:cNvGrpSpPr/>
            <p:nvPr/>
          </p:nvGrpSpPr>
          <p:grpSpPr>
            <a:xfrm rot="10800000">
              <a:off x="2122290" y="2"/>
              <a:ext cx="3802950" cy="1730271"/>
              <a:chOff x="0" y="-47625"/>
              <a:chExt cx="751200" cy="341782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0" y="0"/>
                <a:ext cx="751064" cy="294157"/>
              </a:xfrm>
              <a:custGeom>
                <a:rect b="b" l="l" r="r" t="t"/>
                <a:pathLst>
                  <a:path extrusionOk="0" h="294157" w="751064">
                    <a:moveTo>
                      <a:pt x="67871" y="0"/>
                    </a:moveTo>
                    <a:lnTo>
                      <a:pt x="683192" y="0"/>
                    </a:lnTo>
                    <a:cubicBezTo>
                      <a:pt x="720677" y="0"/>
                      <a:pt x="751064" y="30387"/>
                      <a:pt x="751064" y="67871"/>
                    </a:cubicBezTo>
                    <a:lnTo>
                      <a:pt x="751064" y="226286"/>
                    </a:lnTo>
                    <a:cubicBezTo>
                      <a:pt x="751064" y="263770"/>
                      <a:pt x="720677" y="294157"/>
                      <a:pt x="683192" y="294157"/>
                    </a:cubicBezTo>
                    <a:lnTo>
                      <a:pt x="67871" y="294157"/>
                    </a:lnTo>
                    <a:cubicBezTo>
                      <a:pt x="49871" y="294157"/>
                      <a:pt x="32607" y="287007"/>
                      <a:pt x="19879" y="274278"/>
                    </a:cubicBezTo>
                    <a:cubicBezTo>
                      <a:pt x="7151" y="261550"/>
                      <a:pt x="0" y="244287"/>
                      <a:pt x="0" y="226286"/>
                    </a:cubicBezTo>
                    <a:lnTo>
                      <a:pt x="0" y="67871"/>
                    </a:lnTo>
                    <a:cubicBezTo>
                      <a:pt x="0" y="30387"/>
                      <a:pt x="30387" y="0"/>
                      <a:pt x="678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5"/>
              <p:cNvSpPr txBox="1"/>
              <p:nvPr/>
            </p:nvSpPr>
            <p:spPr>
              <a:xfrm>
                <a:off x="0" y="-47625"/>
                <a:ext cx="751200" cy="34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5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cxnSp>
        <p:nvCxnSpPr>
          <p:cNvPr id="78" name="Google Shape;78;p5"/>
          <p:cNvCxnSpPr/>
          <p:nvPr/>
        </p:nvCxnSpPr>
        <p:spPr>
          <a:xfrm>
            <a:off x="6179698" y="6558765"/>
            <a:ext cx="50211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79" name="Google Shape;79;p5"/>
          <p:cNvGrpSpPr/>
          <p:nvPr/>
        </p:nvGrpSpPr>
        <p:grpSpPr>
          <a:xfrm>
            <a:off x="3328003" y="5819498"/>
            <a:ext cx="2852231" cy="1297712"/>
            <a:chOff x="0" y="-47625"/>
            <a:chExt cx="751200" cy="341782"/>
          </a:xfrm>
        </p:grpSpPr>
        <p:sp>
          <p:nvSpPr>
            <p:cNvPr id="80" name="Google Shape;80;p5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5"/>
            <p:cNvSpPr txBox="1"/>
            <p:nvPr/>
          </p:nvSpPr>
          <p:spPr>
            <a:xfrm>
              <a:off x="0" y="-47625"/>
              <a:ext cx="751200" cy="3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2" name="Google Shape;82;p5"/>
          <p:cNvCxnSpPr/>
          <p:nvPr/>
        </p:nvCxnSpPr>
        <p:spPr>
          <a:xfrm rot="10800000">
            <a:off x="8349031" y="4320860"/>
            <a:ext cx="38742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83" name="Google Shape;83;p5"/>
          <p:cNvGrpSpPr/>
          <p:nvPr/>
        </p:nvGrpSpPr>
        <p:grpSpPr>
          <a:xfrm rot="10800000">
            <a:off x="12222694" y="3762415"/>
            <a:ext cx="2852231" cy="1297712"/>
            <a:chOff x="0" y="-47625"/>
            <a:chExt cx="751200" cy="341782"/>
          </a:xfrm>
        </p:grpSpPr>
        <p:sp>
          <p:nvSpPr>
            <p:cNvPr id="84" name="Google Shape;84;p5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5"/>
            <p:cNvSpPr txBox="1"/>
            <p:nvPr/>
          </p:nvSpPr>
          <p:spPr>
            <a:xfrm>
              <a:off x="0" y="-47625"/>
              <a:ext cx="751200" cy="3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6" name="Google Shape;86;p5"/>
          <p:cNvCxnSpPr/>
          <p:nvPr/>
        </p:nvCxnSpPr>
        <p:spPr>
          <a:xfrm rot="10800000">
            <a:off x="13657725" y="7276064"/>
            <a:ext cx="14172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87" name="Google Shape;87;p5"/>
          <p:cNvGrpSpPr/>
          <p:nvPr/>
        </p:nvGrpSpPr>
        <p:grpSpPr>
          <a:xfrm rot="10800000">
            <a:off x="15074388" y="6725164"/>
            <a:ext cx="2852231" cy="1297712"/>
            <a:chOff x="0" y="-47625"/>
            <a:chExt cx="751200" cy="341782"/>
          </a:xfrm>
        </p:grpSpPr>
        <p:sp>
          <p:nvSpPr>
            <p:cNvPr id="88" name="Google Shape;88;p5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5"/>
            <p:cNvSpPr txBox="1"/>
            <p:nvPr/>
          </p:nvSpPr>
          <p:spPr>
            <a:xfrm>
              <a:off x="0" y="-47625"/>
              <a:ext cx="751200" cy="3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0" name="Google Shape;90;p5"/>
          <p:cNvCxnSpPr/>
          <p:nvPr/>
        </p:nvCxnSpPr>
        <p:spPr>
          <a:xfrm>
            <a:off x="11398300" y="9101328"/>
            <a:ext cx="245670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91" name="Google Shape;91;p5"/>
          <p:cNvGrpSpPr/>
          <p:nvPr/>
        </p:nvGrpSpPr>
        <p:grpSpPr>
          <a:xfrm>
            <a:off x="8546606" y="8362062"/>
            <a:ext cx="2852231" cy="1297712"/>
            <a:chOff x="0" y="-47625"/>
            <a:chExt cx="751200" cy="341782"/>
          </a:xfrm>
        </p:grpSpPr>
        <p:sp>
          <p:nvSpPr>
            <p:cNvPr id="92" name="Google Shape;92;p5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5"/>
            <p:cNvSpPr txBox="1"/>
            <p:nvPr/>
          </p:nvSpPr>
          <p:spPr>
            <a:xfrm>
              <a:off x="0" y="-47625"/>
              <a:ext cx="751200" cy="3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4">
  <p:cSld name="BLANK_4">
    <p:bg>
      <p:bgPr>
        <a:solidFill>
          <a:srgbClr val="D1EA97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" name="Google Shape;96;p6"/>
          <p:cNvSpPr/>
          <p:nvPr/>
        </p:nvSpPr>
        <p:spPr>
          <a:xfrm>
            <a:off x="10981043" y="1985998"/>
            <a:ext cx="5201126" cy="2850791"/>
          </a:xfrm>
          <a:custGeom>
            <a:rect b="b" l="l" r="r" t="t"/>
            <a:pathLst>
              <a:path extrusionOk="0" h="2850791" w="5201126">
                <a:moveTo>
                  <a:pt x="0" y="0"/>
                </a:moveTo>
                <a:lnTo>
                  <a:pt x="5201125" y="0"/>
                </a:lnTo>
                <a:lnTo>
                  <a:pt x="5201125" y="2850791"/>
                </a:lnTo>
                <a:lnTo>
                  <a:pt x="0" y="28507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47429" l="-24829" r="-369" t="0"/>
            </a:stretch>
          </a:blipFill>
          <a:ln>
            <a:noFill/>
          </a:ln>
        </p:spPr>
      </p:sp>
      <p:sp>
        <p:nvSpPr>
          <p:cNvPr id="97" name="Google Shape;97;p6"/>
          <p:cNvSpPr/>
          <p:nvPr/>
        </p:nvSpPr>
        <p:spPr>
          <a:xfrm>
            <a:off x="7411333" y="1985998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7" y="0"/>
                </a:lnTo>
                <a:lnTo>
                  <a:pt x="4755767" y="891251"/>
                </a:lnTo>
                <a:lnTo>
                  <a:pt x="0" y="8912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370388" l="0" r="-36578" t="0"/>
            </a:stretch>
          </a:blipFill>
          <a:ln>
            <a:noFill/>
          </a:ln>
        </p:spPr>
      </p:sp>
      <p:sp>
        <p:nvSpPr>
          <p:cNvPr id="98" name="Google Shape;98;p6"/>
          <p:cNvSpPr/>
          <p:nvPr/>
        </p:nvSpPr>
        <p:spPr>
          <a:xfrm>
            <a:off x="6174593" y="4236119"/>
            <a:ext cx="5004231" cy="1176145"/>
          </a:xfrm>
          <a:custGeom>
            <a:rect b="b" l="l" r="r" t="t"/>
            <a:pathLst>
              <a:path extrusionOk="0" h="1176145" w="5004231">
                <a:moveTo>
                  <a:pt x="0" y="0"/>
                </a:moveTo>
                <a:lnTo>
                  <a:pt x="5004231" y="0"/>
                </a:lnTo>
                <a:lnTo>
                  <a:pt x="5004231" y="1176146"/>
                </a:lnTo>
                <a:lnTo>
                  <a:pt x="0" y="11761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70555" l="0" r="-33899" t="-197131"/>
            </a:stretch>
          </a:blipFill>
          <a:ln>
            <a:noFill/>
          </a:ln>
        </p:spPr>
      </p:sp>
      <p:sp>
        <p:nvSpPr>
          <p:cNvPr id="99" name="Google Shape;99;p6"/>
          <p:cNvSpPr/>
          <p:nvPr/>
        </p:nvSpPr>
        <p:spPr>
          <a:xfrm>
            <a:off x="1191589" y="1985998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6" y="0"/>
                </a:lnTo>
                <a:lnTo>
                  <a:pt x="4755766" y="891251"/>
                </a:lnTo>
                <a:lnTo>
                  <a:pt x="0" y="8912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370388" l="0" r="-36578" t="0"/>
            </a:stretch>
          </a:blipFill>
          <a:ln>
            <a:noFill/>
          </a:ln>
        </p:spPr>
      </p:sp>
      <p:sp>
        <p:nvSpPr>
          <p:cNvPr id="100" name="Google Shape;100;p6"/>
          <p:cNvSpPr/>
          <p:nvPr/>
        </p:nvSpPr>
        <p:spPr>
          <a:xfrm>
            <a:off x="4032548" y="1985998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7" y="0"/>
                </a:lnTo>
                <a:lnTo>
                  <a:pt x="4755767" y="891251"/>
                </a:lnTo>
                <a:lnTo>
                  <a:pt x="0" y="8912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370388" l="0" r="-36578" t="0"/>
            </a:stretch>
          </a:blipFill>
          <a:ln>
            <a:noFill/>
          </a:ln>
        </p:spPr>
      </p:sp>
      <p:grpSp>
        <p:nvGrpSpPr>
          <p:cNvPr id="101" name="Google Shape;101;p6"/>
          <p:cNvGrpSpPr/>
          <p:nvPr/>
        </p:nvGrpSpPr>
        <p:grpSpPr>
          <a:xfrm>
            <a:off x="1257675" y="1028700"/>
            <a:ext cx="2231949" cy="2231949"/>
            <a:chOff x="0" y="0"/>
            <a:chExt cx="812800" cy="812800"/>
          </a:xfrm>
        </p:grpSpPr>
        <p:sp>
          <p:nvSpPr>
            <p:cNvPr id="102" name="Google Shape;102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6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4" name="Google Shape;104;p6"/>
          <p:cNvSpPr/>
          <p:nvPr/>
        </p:nvSpPr>
        <p:spPr>
          <a:xfrm>
            <a:off x="6938889" y="1985998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7" y="0"/>
                </a:lnTo>
                <a:lnTo>
                  <a:pt x="4755767" y="891251"/>
                </a:lnTo>
                <a:lnTo>
                  <a:pt x="0" y="8912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370388" l="0" r="-36578" t="0"/>
            </a:stretch>
          </a:blipFill>
          <a:ln>
            <a:noFill/>
          </a:ln>
        </p:spPr>
      </p:sp>
      <p:sp>
        <p:nvSpPr>
          <p:cNvPr id="105" name="Google Shape;105;p6"/>
          <p:cNvSpPr/>
          <p:nvPr/>
        </p:nvSpPr>
        <p:spPr>
          <a:xfrm flipH="1">
            <a:off x="12357289" y="6199282"/>
            <a:ext cx="4185743" cy="2346429"/>
          </a:xfrm>
          <a:custGeom>
            <a:rect b="b" l="l" r="r" t="t"/>
            <a:pathLst>
              <a:path extrusionOk="0" h="2346429" w="4185743">
                <a:moveTo>
                  <a:pt x="4185742" y="0"/>
                </a:moveTo>
                <a:lnTo>
                  <a:pt x="0" y="0"/>
                </a:lnTo>
                <a:lnTo>
                  <a:pt x="0" y="2346429"/>
                </a:lnTo>
                <a:lnTo>
                  <a:pt x="4185742" y="2346429"/>
                </a:lnTo>
                <a:lnTo>
                  <a:pt x="4185742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-67799" t="-93206"/>
            </a:stretch>
          </a:blipFill>
          <a:ln>
            <a:noFill/>
          </a:ln>
        </p:spPr>
      </p:sp>
      <p:sp>
        <p:nvSpPr>
          <p:cNvPr id="106" name="Google Shape;106;p6"/>
          <p:cNvSpPr/>
          <p:nvPr/>
        </p:nvSpPr>
        <p:spPr>
          <a:xfrm>
            <a:off x="7624447" y="6481245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6" y="0"/>
                </a:lnTo>
                <a:lnTo>
                  <a:pt x="4755766" y="891252"/>
                </a:lnTo>
                <a:lnTo>
                  <a:pt x="0" y="8912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370388" l="0" r="-36578" t="0"/>
            </a:stretch>
          </a:blipFill>
          <a:ln>
            <a:noFill/>
          </a:ln>
        </p:spPr>
      </p:sp>
      <p:grpSp>
        <p:nvGrpSpPr>
          <p:cNvPr id="107" name="Google Shape;107;p6"/>
          <p:cNvGrpSpPr/>
          <p:nvPr/>
        </p:nvGrpSpPr>
        <p:grpSpPr>
          <a:xfrm>
            <a:off x="14864463" y="7126108"/>
            <a:ext cx="2231949" cy="2231949"/>
            <a:chOff x="0" y="0"/>
            <a:chExt cx="812800" cy="812800"/>
          </a:xfrm>
        </p:grpSpPr>
        <p:sp>
          <p:nvSpPr>
            <p:cNvPr id="108" name="Google Shape;108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6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6"/>
          <p:cNvSpPr/>
          <p:nvPr/>
        </p:nvSpPr>
        <p:spPr>
          <a:xfrm flipH="1" rot="10800000">
            <a:off x="6159260" y="5974240"/>
            <a:ext cx="4684691" cy="2259344"/>
          </a:xfrm>
          <a:custGeom>
            <a:rect b="b" l="l" r="r" t="t"/>
            <a:pathLst>
              <a:path extrusionOk="0" h="2259344" w="4684691">
                <a:moveTo>
                  <a:pt x="0" y="2259344"/>
                </a:moveTo>
                <a:lnTo>
                  <a:pt x="4684692" y="2259344"/>
                </a:lnTo>
                <a:lnTo>
                  <a:pt x="4684692" y="0"/>
                </a:lnTo>
                <a:lnTo>
                  <a:pt x="0" y="0"/>
                </a:lnTo>
                <a:lnTo>
                  <a:pt x="0" y="2259344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41168" l="0" r="-38748" t="-44518"/>
            </a:stretch>
          </a:blipFill>
          <a:ln>
            <a:noFill/>
          </a:ln>
        </p:spPr>
      </p:sp>
      <p:grpSp>
        <p:nvGrpSpPr>
          <p:cNvPr id="111" name="Google Shape;111;p6"/>
          <p:cNvGrpSpPr/>
          <p:nvPr/>
        </p:nvGrpSpPr>
        <p:grpSpPr>
          <a:xfrm>
            <a:off x="5279657" y="1347779"/>
            <a:ext cx="1564315" cy="1564315"/>
            <a:chOff x="0" y="0"/>
            <a:chExt cx="812800" cy="812800"/>
          </a:xfrm>
        </p:grpSpPr>
        <p:sp>
          <p:nvSpPr>
            <p:cNvPr id="112" name="Google Shape;112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6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" name="Google Shape;114;p6"/>
          <p:cNvSpPr/>
          <p:nvPr/>
        </p:nvSpPr>
        <p:spPr>
          <a:xfrm>
            <a:off x="5716104" y="1704539"/>
            <a:ext cx="691412" cy="880270"/>
          </a:xfrm>
          <a:custGeom>
            <a:rect b="b" l="l" r="r" t="t"/>
            <a:pathLst>
              <a:path extrusionOk="0" h="880270" w="691412">
                <a:moveTo>
                  <a:pt x="0" y="0"/>
                </a:moveTo>
                <a:lnTo>
                  <a:pt x="691412" y="0"/>
                </a:lnTo>
                <a:lnTo>
                  <a:pt x="691412" y="880270"/>
                </a:lnTo>
                <a:lnTo>
                  <a:pt x="0" y="8802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5" name="Google Shape;115;p6"/>
          <p:cNvGrpSpPr/>
          <p:nvPr/>
        </p:nvGrpSpPr>
        <p:grpSpPr>
          <a:xfrm>
            <a:off x="8873396" y="1347779"/>
            <a:ext cx="1564315" cy="1564315"/>
            <a:chOff x="0" y="0"/>
            <a:chExt cx="812800" cy="812800"/>
          </a:xfrm>
        </p:grpSpPr>
        <p:sp>
          <p:nvSpPr>
            <p:cNvPr id="116" name="Google Shape;116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6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" name="Google Shape;118;p6"/>
          <p:cNvSpPr/>
          <p:nvPr/>
        </p:nvSpPr>
        <p:spPr>
          <a:xfrm>
            <a:off x="9187124" y="1661507"/>
            <a:ext cx="936851" cy="936851"/>
          </a:xfrm>
          <a:custGeom>
            <a:rect b="b" l="l" r="r" t="t"/>
            <a:pathLst>
              <a:path extrusionOk="0" h="936851" w="936851">
                <a:moveTo>
                  <a:pt x="0" y="0"/>
                </a:moveTo>
                <a:lnTo>
                  <a:pt x="936850" y="0"/>
                </a:lnTo>
                <a:lnTo>
                  <a:pt x="936850" y="936851"/>
                </a:lnTo>
                <a:lnTo>
                  <a:pt x="0" y="9368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9" name="Google Shape;119;p6"/>
          <p:cNvGrpSpPr/>
          <p:nvPr/>
        </p:nvGrpSpPr>
        <p:grpSpPr>
          <a:xfrm>
            <a:off x="12305675" y="1347779"/>
            <a:ext cx="1564315" cy="1564315"/>
            <a:chOff x="0" y="0"/>
            <a:chExt cx="812800" cy="812800"/>
          </a:xfrm>
        </p:grpSpPr>
        <p:sp>
          <p:nvSpPr>
            <p:cNvPr id="120" name="Google Shape;120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6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2" name="Google Shape;122;p6"/>
          <p:cNvSpPr/>
          <p:nvPr/>
        </p:nvSpPr>
        <p:spPr>
          <a:xfrm>
            <a:off x="12663768" y="1694797"/>
            <a:ext cx="848120" cy="870272"/>
          </a:xfrm>
          <a:custGeom>
            <a:rect b="b" l="l" r="r" t="t"/>
            <a:pathLst>
              <a:path extrusionOk="0" h="870272" w="848120">
                <a:moveTo>
                  <a:pt x="0" y="0"/>
                </a:moveTo>
                <a:lnTo>
                  <a:pt x="848120" y="0"/>
                </a:lnTo>
                <a:lnTo>
                  <a:pt x="848120" y="870272"/>
                </a:lnTo>
                <a:lnTo>
                  <a:pt x="0" y="8702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23" name="Google Shape;123;p6"/>
          <p:cNvGrpSpPr/>
          <p:nvPr/>
        </p:nvGrpSpPr>
        <p:grpSpPr>
          <a:xfrm>
            <a:off x="5847027" y="4836789"/>
            <a:ext cx="1564295" cy="1564295"/>
            <a:chOff x="0" y="0"/>
            <a:chExt cx="2085726" cy="2085726"/>
          </a:xfrm>
        </p:grpSpPr>
        <p:grpSp>
          <p:nvGrpSpPr>
            <p:cNvPr id="124" name="Google Shape;124;p6"/>
            <p:cNvGrpSpPr/>
            <p:nvPr/>
          </p:nvGrpSpPr>
          <p:grpSpPr>
            <a:xfrm>
              <a:off x="0" y="0"/>
              <a:ext cx="2085726" cy="2085726"/>
              <a:chOff x="0" y="0"/>
              <a:chExt cx="812800" cy="812800"/>
            </a:xfrm>
          </p:grpSpPr>
          <p:sp>
            <p:nvSpPr>
              <p:cNvPr id="125" name="Google Shape;125;p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sq" cmpd="sng" w="381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6"/>
              <p:cNvSpPr txBox="1"/>
              <p:nvPr/>
            </p:nvSpPr>
            <p:spPr>
              <a:xfrm>
                <a:off x="76200" y="28575"/>
                <a:ext cx="660300" cy="70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5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7" name="Google Shape;127;p6"/>
            <p:cNvSpPr/>
            <p:nvPr/>
          </p:nvSpPr>
          <p:spPr>
            <a:xfrm>
              <a:off x="401847" y="401847"/>
              <a:ext cx="1282048" cy="1282048"/>
            </a:xfrm>
            <a:custGeom>
              <a:rect b="b" l="l" r="r" t="t"/>
              <a:pathLst>
                <a:path extrusionOk="0" h="1282048" w="1282048">
                  <a:moveTo>
                    <a:pt x="0" y="0"/>
                  </a:moveTo>
                  <a:lnTo>
                    <a:pt x="1282048" y="0"/>
                  </a:lnTo>
                  <a:lnTo>
                    <a:pt x="1282048" y="1282048"/>
                  </a:lnTo>
                  <a:lnTo>
                    <a:pt x="0" y="12820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128" name="Google Shape;128;p6"/>
          <p:cNvGrpSpPr/>
          <p:nvPr/>
        </p:nvGrpSpPr>
        <p:grpSpPr>
          <a:xfrm>
            <a:off x="8873396" y="5850415"/>
            <a:ext cx="1564295" cy="1564295"/>
            <a:chOff x="0" y="0"/>
            <a:chExt cx="2085726" cy="2085726"/>
          </a:xfrm>
        </p:grpSpPr>
        <p:grpSp>
          <p:nvGrpSpPr>
            <p:cNvPr id="129" name="Google Shape;129;p6"/>
            <p:cNvGrpSpPr/>
            <p:nvPr/>
          </p:nvGrpSpPr>
          <p:grpSpPr>
            <a:xfrm>
              <a:off x="0" y="0"/>
              <a:ext cx="2085726" cy="2085726"/>
              <a:chOff x="0" y="0"/>
              <a:chExt cx="812800" cy="812800"/>
            </a:xfrm>
          </p:grpSpPr>
          <p:sp>
            <p:nvSpPr>
              <p:cNvPr id="130" name="Google Shape;130;p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sq" cmpd="sng" w="381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6"/>
              <p:cNvSpPr txBox="1"/>
              <p:nvPr/>
            </p:nvSpPr>
            <p:spPr>
              <a:xfrm>
                <a:off x="76200" y="28575"/>
                <a:ext cx="660300" cy="70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5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2" name="Google Shape;132;p6"/>
            <p:cNvSpPr/>
            <p:nvPr/>
          </p:nvSpPr>
          <p:spPr>
            <a:xfrm>
              <a:off x="367689" y="421703"/>
              <a:ext cx="1350364" cy="1242335"/>
            </a:xfrm>
            <a:custGeom>
              <a:rect b="b" l="l" r="r" t="t"/>
              <a:pathLst>
                <a:path extrusionOk="0" h="1242335" w="1350364">
                  <a:moveTo>
                    <a:pt x="0" y="0"/>
                  </a:moveTo>
                  <a:lnTo>
                    <a:pt x="1350364" y="0"/>
                  </a:lnTo>
                  <a:lnTo>
                    <a:pt x="1350364" y="1242336"/>
                  </a:lnTo>
                  <a:lnTo>
                    <a:pt x="0" y="124233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133" name="Google Shape;133;p6"/>
          <p:cNvGrpSpPr/>
          <p:nvPr/>
        </p:nvGrpSpPr>
        <p:grpSpPr>
          <a:xfrm>
            <a:off x="12094706" y="5884650"/>
            <a:ext cx="1564315" cy="1564315"/>
            <a:chOff x="0" y="0"/>
            <a:chExt cx="812800" cy="812800"/>
          </a:xfrm>
        </p:grpSpPr>
        <p:sp>
          <p:nvSpPr>
            <p:cNvPr id="134" name="Google Shape;134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6"/>
            <p:cNvSpPr txBox="1"/>
            <p:nvPr/>
          </p:nvSpPr>
          <p:spPr>
            <a:xfrm>
              <a:off x="76200" y="28575"/>
              <a:ext cx="660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6" name="Google Shape;136;p6"/>
          <p:cNvSpPr/>
          <p:nvPr/>
        </p:nvSpPr>
        <p:spPr>
          <a:xfrm>
            <a:off x="12363215" y="6212949"/>
            <a:ext cx="1027289" cy="1027289"/>
          </a:xfrm>
          <a:custGeom>
            <a:rect b="b" l="l" r="r" t="t"/>
            <a:pathLst>
              <a:path extrusionOk="0" h="1027289" w="1027289">
                <a:moveTo>
                  <a:pt x="0" y="0"/>
                </a:moveTo>
                <a:lnTo>
                  <a:pt x="1027288" y="0"/>
                </a:lnTo>
                <a:lnTo>
                  <a:pt x="1027288" y="1027288"/>
                </a:lnTo>
                <a:lnTo>
                  <a:pt x="0" y="10272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12.png"/><Relationship Id="rId5" Type="http://schemas.openxmlformats.org/officeDocument/2006/relationships/image" Target="../media/image6.png"/><Relationship Id="rId6" Type="http://schemas.openxmlformats.org/officeDocument/2006/relationships/image" Target="../media/image2.png"/><Relationship Id="rId7" Type="http://schemas.openxmlformats.org/officeDocument/2006/relationships/image" Target="../media/image14.png"/><Relationship Id="rId8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40" Type="http://schemas.openxmlformats.org/officeDocument/2006/relationships/image" Target="../media/image49.png"/><Relationship Id="rId20" Type="http://schemas.openxmlformats.org/officeDocument/2006/relationships/image" Target="../media/image31.png"/><Relationship Id="rId41" Type="http://schemas.openxmlformats.org/officeDocument/2006/relationships/image" Target="../media/image51.png"/><Relationship Id="rId22" Type="http://schemas.openxmlformats.org/officeDocument/2006/relationships/image" Target="../media/image32.png"/><Relationship Id="rId21" Type="http://schemas.openxmlformats.org/officeDocument/2006/relationships/image" Target="../media/image26.png"/><Relationship Id="rId24" Type="http://schemas.openxmlformats.org/officeDocument/2006/relationships/image" Target="../media/image38.png"/><Relationship Id="rId23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9" Type="http://schemas.openxmlformats.org/officeDocument/2006/relationships/image" Target="../media/image16.png"/><Relationship Id="rId26" Type="http://schemas.openxmlformats.org/officeDocument/2006/relationships/image" Target="../media/image33.png"/><Relationship Id="rId25" Type="http://schemas.openxmlformats.org/officeDocument/2006/relationships/image" Target="../media/image34.png"/><Relationship Id="rId28" Type="http://schemas.openxmlformats.org/officeDocument/2006/relationships/image" Target="../media/image36.png"/><Relationship Id="rId27" Type="http://schemas.openxmlformats.org/officeDocument/2006/relationships/image" Target="../media/image35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29" Type="http://schemas.openxmlformats.org/officeDocument/2006/relationships/image" Target="../media/image37.png"/><Relationship Id="rId7" Type="http://schemas.openxmlformats.org/officeDocument/2006/relationships/image" Target="../media/image17.png"/><Relationship Id="rId8" Type="http://schemas.openxmlformats.org/officeDocument/2006/relationships/image" Target="../media/image13.png"/><Relationship Id="rId31" Type="http://schemas.openxmlformats.org/officeDocument/2006/relationships/image" Target="../media/image40.png"/><Relationship Id="rId30" Type="http://schemas.openxmlformats.org/officeDocument/2006/relationships/image" Target="../media/image41.png"/><Relationship Id="rId11" Type="http://schemas.openxmlformats.org/officeDocument/2006/relationships/image" Target="../media/image18.png"/><Relationship Id="rId33" Type="http://schemas.openxmlformats.org/officeDocument/2006/relationships/image" Target="../media/image52.png"/><Relationship Id="rId10" Type="http://schemas.openxmlformats.org/officeDocument/2006/relationships/image" Target="../media/image20.png"/><Relationship Id="rId32" Type="http://schemas.openxmlformats.org/officeDocument/2006/relationships/image" Target="../media/image39.png"/><Relationship Id="rId13" Type="http://schemas.openxmlformats.org/officeDocument/2006/relationships/image" Target="../media/image24.png"/><Relationship Id="rId35" Type="http://schemas.openxmlformats.org/officeDocument/2006/relationships/image" Target="../media/image44.png"/><Relationship Id="rId12" Type="http://schemas.openxmlformats.org/officeDocument/2006/relationships/image" Target="../media/image19.png"/><Relationship Id="rId34" Type="http://schemas.openxmlformats.org/officeDocument/2006/relationships/image" Target="../media/image42.png"/><Relationship Id="rId15" Type="http://schemas.openxmlformats.org/officeDocument/2006/relationships/image" Target="../media/image23.png"/><Relationship Id="rId37" Type="http://schemas.openxmlformats.org/officeDocument/2006/relationships/image" Target="../media/image45.png"/><Relationship Id="rId14" Type="http://schemas.openxmlformats.org/officeDocument/2006/relationships/image" Target="../media/image27.png"/><Relationship Id="rId36" Type="http://schemas.openxmlformats.org/officeDocument/2006/relationships/image" Target="../media/image46.png"/><Relationship Id="rId17" Type="http://schemas.openxmlformats.org/officeDocument/2006/relationships/image" Target="../media/image30.png"/><Relationship Id="rId39" Type="http://schemas.openxmlformats.org/officeDocument/2006/relationships/image" Target="../media/image48.png"/><Relationship Id="rId16" Type="http://schemas.openxmlformats.org/officeDocument/2006/relationships/image" Target="../media/image25.png"/><Relationship Id="rId38" Type="http://schemas.openxmlformats.org/officeDocument/2006/relationships/image" Target="../media/image47.png"/><Relationship Id="rId19" Type="http://schemas.openxmlformats.org/officeDocument/2006/relationships/image" Target="../media/image29.png"/><Relationship Id="rId18" Type="http://schemas.openxmlformats.org/officeDocument/2006/relationships/image" Target="../media/image2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1EA97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7"/>
          <p:cNvGrpSpPr/>
          <p:nvPr/>
        </p:nvGrpSpPr>
        <p:grpSpPr>
          <a:xfrm>
            <a:off x="446866" y="2220847"/>
            <a:ext cx="2851694" cy="7595892"/>
            <a:chOff x="0" y="-47625"/>
            <a:chExt cx="751064" cy="2000564"/>
          </a:xfrm>
        </p:grpSpPr>
        <p:sp>
          <p:nvSpPr>
            <p:cNvPr id="142" name="Google Shape;142;p7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7"/>
            <p:cNvSpPr txBox="1"/>
            <p:nvPr/>
          </p:nvSpPr>
          <p:spPr>
            <a:xfrm>
              <a:off x="0" y="-47625"/>
              <a:ext cx="751064" cy="20005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4" name="Google Shape;144;p7"/>
          <p:cNvGrpSpPr/>
          <p:nvPr/>
        </p:nvGrpSpPr>
        <p:grpSpPr>
          <a:xfrm>
            <a:off x="4130415" y="2220847"/>
            <a:ext cx="2851694" cy="7595892"/>
            <a:chOff x="0" y="-47625"/>
            <a:chExt cx="751064" cy="2000564"/>
          </a:xfrm>
        </p:grpSpPr>
        <p:sp>
          <p:nvSpPr>
            <p:cNvPr id="145" name="Google Shape;145;p7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7"/>
            <p:cNvSpPr txBox="1"/>
            <p:nvPr/>
          </p:nvSpPr>
          <p:spPr>
            <a:xfrm>
              <a:off x="0" y="-47625"/>
              <a:ext cx="751064" cy="20005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7"/>
          <p:cNvGrpSpPr/>
          <p:nvPr/>
        </p:nvGrpSpPr>
        <p:grpSpPr>
          <a:xfrm>
            <a:off x="7810785" y="2220847"/>
            <a:ext cx="2851694" cy="7595892"/>
            <a:chOff x="0" y="-47625"/>
            <a:chExt cx="751064" cy="2000564"/>
          </a:xfrm>
        </p:grpSpPr>
        <p:sp>
          <p:nvSpPr>
            <p:cNvPr id="148" name="Google Shape;148;p7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7"/>
            <p:cNvSpPr txBox="1"/>
            <p:nvPr/>
          </p:nvSpPr>
          <p:spPr>
            <a:xfrm>
              <a:off x="0" y="-47625"/>
              <a:ext cx="751064" cy="20005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7"/>
          <p:cNvGrpSpPr/>
          <p:nvPr/>
        </p:nvGrpSpPr>
        <p:grpSpPr>
          <a:xfrm>
            <a:off x="11491154" y="2220847"/>
            <a:ext cx="2851694" cy="7595892"/>
            <a:chOff x="0" y="-47625"/>
            <a:chExt cx="751064" cy="2000564"/>
          </a:xfrm>
        </p:grpSpPr>
        <p:sp>
          <p:nvSpPr>
            <p:cNvPr id="151" name="Google Shape;151;p7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7"/>
            <p:cNvSpPr txBox="1"/>
            <p:nvPr/>
          </p:nvSpPr>
          <p:spPr>
            <a:xfrm>
              <a:off x="0" y="-47625"/>
              <a:ext cx="751064" cy="20005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7"/>
          <p:cNvGrpSpPr/>
          <p:nvPr/>
        </p:nvGrpSpPr>
        <p:grpSpPr>
          <a:xfrm>
            <a:off x="15171524" y="2220847"/>
            <a:ext cx="2851694" cy="7595892"/>
            <a:chOff x="0" y="-47625"/>
            <a:chExt cx="751064" cy="2000564"/>
          </a:xfrm>
        </p:grpSpPr>
        <p:sp>
          <p:nvSpPr>
            <p:cNvPr id="154" name="Google Shape;154;p7"/>
            <p:cNvSpPr/>
            <p:nvPr/>
          </p:nvSpPr>
          <p:spPr>
            <a:xfrm>
              <a:off x="0" y="0"/>
              <a:ext cx="751064" cy="1952939"/>
            </a:xfrm>
            <a:custGeom>
              <a:rect b="b" l="l" r="r" t="t"/>
              <a:pathLst>
                <a:path extrusionOk="0" h="1952939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1885068"/>
                  </a:lnTo>
                  <a:cubicBezTo>
                    <a:pt x="751064" y="1903069"/>
                    <a:pt x="743913" y="1920332"/>
                    <a:pt x="731185" y="1933060"/>
                  </a:cubicBezTo>
                  <a:cubicBezTo>
                    <a:pt x="718456" y="1945789"/>
                    <a:pt x="701193" y="1952939"/>
                    <a:pt x="683192" y="1952939"/>
                  </a:cubicBezTo>
                  <a:lnTo>
                    <a:pt x="67871" y="1952939"/>
                  </a:lnTo>
                  <a:cubicBezTo>
                    <a:pt x="30387" y="1952939"/>
                    <a:pt x="0" y="1922552"/>
                    <a:pt x="0" y="1885068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7"/>
            <p:cNvSpPr txBox="1"/>
            <p:nvPr/>
          </p:nvSpPr>
          <p:spPr>
            <a:xfrm>
              <a:off x="0" y="-47625"/>
              <a:ext cx="751064" cy="20005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" name="Google Shape;156;p7"/>
          <p:cNvGrpSpPr/>
          <p:nvPr/>
        </p:nvGrpSpPr>
        <p:grpSpPr>
          <a:xfrm>
            <a:off x="0" y="4816449"/>
            <a:ext cx="18288000" cy="2404689"/>
            <a:chOff x="0" y="-47625"/>
            <a:chExt cx="4816593" cy="633334"/>
          </a:xfrm>
        </p:grpSpPr>
        <p:sp>
          <p:nvSpPr>
            <p:cNvPr id="157" name="Google Shape;157;p7"/>
            <p:cNvSpPr/>
            <p:nvPr/>
          </p:nvSpPr>
          <p:spPr>
            <a:xfrm>
              <a:off x="0" y="0"/>
              <a:ext cx="4816592" cy="585709"/>
            </a:xfrm>
            <a:custGeom>
              <a:rect b="b" l="l" r="r" t="t"/>
              <a:pathLst>
                <a:path extrusionOk="0" h="585709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85709"/>
                  </a:lnTo>
                  <a:lnTo>
                    <a:pt x="0" y="585709"/>
                  </a:lnTo>
                  <a:close/>
                </a:path>
              </a:pathLst>
            </a:custGeom>
            <a:solidFill>
              <a:srgbClr val="000000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58" name="Google Shape;158;p7"/>
            <p:cNvSpPr txBox="1"/>
            <p:nvPr/>
          </p:nvSpPr>
          <p:spPr>
            <a:xfrm>
              <a:off x="0" y="-47625"/>
              <a:ext cx="4816593" cy="6333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59" name="Google Shape;159;p7"/>
          <p:cNvCxnSpPr/>
          <p:nvPr/>
        </p:nvCxnSpPr>
        <p:spPr>
          <a:xfrm>
            <a:off x="0" y="6109206"/>
            <a:ext cx="18288000" cy="0"/>
          </a:xfrm>
          <a:prstGeom prst="straightConnector1">
            <a:avLst/>
          </a:prstGeom>
          <a:noFill/>
          <a:ln cap="flat" cmpd="sng" w="95250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60" name="Google Shape;160;p7"/>
          <p:cNvSpPr/>
          <p:nvPr/>
        </p:nvSpPr>
        <p:spPr>
          <a:xfrm>
            <a:off x="1495331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4" y="0"/>
                </a:lnTo>
                <a:lnTo>
                  <a:pt x="754764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7"/>
          <p:cNvSpPr txBox="1"/>
          <p:nvPr/>
        </p:nvSpPr>
        <p:spPr>
          <a:xfrm>
            <a:off x="930578" y="3421387"/>
            <a:ext cx="1884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2020</a:t>
            </a:r>
            <a:endParaRPr b="1"/>
          </a:p>
        </p:txBody>
      </p:sp>
      <p:sp>
        <p:nvSpPr>
          <p:cNvPr id="162" name="Google Shape;162;p7"/>
          <p:cNvSpPr txBox="1"/>
          <p:nvPr/>
        </p:nvSpPr>
        <p:spPr>
          <a:xfrm>
            <a:off x="930578" y="3022944"/>
            <a:ext cx="1884271" cy="274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YEAR</a:t>
            </a:r>
            <a:endParaRPr/>
          </a:p>
        </p:txBody>
      </p:sp>
      <p:sp>
        <p:nvSpPr>
          <p:cNvPr id="163" name="Google Shape;163;p7"/>
          <p:cNvSpPr txBox="1"/>
          <p:nvPr/>
        </p:nvSpPr>
        <p:spPr>
          <a:xfrm>
            <a:off x="4614127" y="3421387"/>
            <a:ext cx="1884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2025</a:t>
            </a:r>
            <a:endParaRPr b="1"/>
          </a:p>
        </p:txBody>
      </p:sp>
      <p:sp>
        <p:nvSpPr>
          <p:cNvPr id="164" name="Google Shape;164;p7"/>
          <p:cNvSpPr txBox="1"/>
          <p:nvPr/>
        </p:nvSpPr>
        <p:spPr>
          <a:xfrm>
            <a:off x="4614127" y="3022944"/>
            <a:ext cx="1884271" cy="274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YEAR</a:t>
            </a:r>
            <a:endParaRPr/>
          </a:p>
        </p:txBody>
      </p:sp>
      <p:sp>
        <p:nvSpPr>
          <p:cNvPr id="165" name="Google Shape;165;p7"/>
          <p:cNvSpPr txBox="1"/>
          <p:nvPr/>
        </p:nvSpPr>
        <p:spPr>
          <a:xfrm>
            <a:off x="8294497" y="3421387"/>
            <a:ext cx="1884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2030</a:t>
            </a:r>
            <a:endParaRPr b="1"/>
          </a:p>
        </p:txBody>
      </p:sp>
      <p:sp>
        <p:nvSpPr>
          <p:cNvPr id="166" name="Google Shape;166;p7"/>
          <p:cNvSpPr txBox="1"/>
          <p:nvPr/>
        </p:nvSpPr>
        <p:spPr>
          <a:xfrm>
            <a:off x="8294497" y="3022944"/>
            <a:ext cx="1884271" cy="274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YEAR</a:t>
            </a:r>
            <a:endParaRPr/>
          </a:p>
        </p:txBody>
      </p:sp>
      <p:sp>
        <p:nvSpPr>
          <p:cNvPr id="167" name="Google Shape;167;p7"/>
          <p:cNvSpPr txBox="1"/>
          <p:nvPr/>
        </p:nvSpPr>
        <p:spPr>
          <a:xfrm>
            <a:off x="11974866" y="3421387"/>
            <a:ext cx="1884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2035</a:t>
            </a:r>
            <a:endParaRPr b="1"/>
          </a:p>
        </p:txBody>
      </p:sp>
      <p:sp>
        <p:nvSpPr>
          <p:cNvPr id="168" name="Google Shape;168;p7"/>
          <p:cNvSpPr txBox="1"/>
          <p:nvPr/>
        </p:nvSpPr>
        <p:spPr>
          <a:xfrm>
            <a:off x="11974866" y="3022944"/>
            <a:ext cx="1884271" cy="274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YEAR</a:t>
            </a:r>
            <a:endParaRPr/>
          </a:p>
        </p:txBody>
      </p:sp>
      <p:sp>
        <p:nvSpPr>
          <p:cNvPr id="169" name="Google Shape;169;p7"/>
          <p:cNvSpPr txBox="1"/>
          <p:nvPr/>
        </p:nvSpPr>
        <p:spPr>
          <a:xfrm>
            <a:off x="15655236" y="3421387"/>
            <a:ext cx="1884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2040</a:t>
            </a:r>
            <a:endParaRPr b="1"/>
          </a:p>
        </p:txBody>
      </p:sp>
      <p:sp>
        <p:nvSpPr>
          <p:cNvPr id="170" name="Google Shape;170;p7"/>
          <p:cNvSpPr txBox="1"/>
          <p:nvPr/>
        </p:nvSpPr>
        <p:spPr>
          <a:xfrm>
            <a:off x="15655236" y="3022944"/>
            <a:ext cx="1884271" cy="274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YEAR</a:t>
            </a:r>
            <a:endParaRPr/>
          </a:p>
        </p:txBody>
      </p:sp>
      <p:sp>
        <p:nvSpPr>
          <p:cNvPr id="171" name="Google Shape;171;p7"/>
          <p:cNvSpPr txBox="1"/>
          <p:nvPr/>
        </p:nvSpPr>
        <p:spPr>
          <a:xfrm>
            <a:off x="823283" y="7843131"/>
            <a:ext cx="2098800" cy="12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adipiscing.</a:t>
            </a:r>
            <a:endParaRPr/>
          </a:p>
        </p:txBody>
      </p:sp>
      <p:sp>
        <p:nvSpPr>
          <p:cNvPr id="172" name="Google Shape;172;p7"/>
          <p:cNvSpPr txBox="1"/>
          <p:nvPr/>
        </p:nvSpPr>
        <p:spPr>
          <a:xfrm>
            <a:off x="4506832" y="7843131"/>
            <a:ext cx="2098800" cy="12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adipiscing.</a:t>
            </a:r>
            <a:endParaRPr/>
          </a:p>
        </p:txBody>
      </p:sp>
      <p:sp>
        <p:nvSpPr>
          <p:cNvPr id="173" name="Google Shape;173;p7"/>
          <p:cNvSpPr txBox="1"/>
          <p:nvPr/>
        </p:nvSpPr>
        <p:spPr>
          <a:xfrm>
            <a:off x="8192692" y="7843131"/>
            <a:ext cx="2098800" cy="12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adipiscing.</a:t>
            </a:r>
            <a:endParaRPr/>
          </a:p>
        </p:txBody>
      </p:sp>
      <p:sp>
        <p:nvSpPr>
          <p:cNvPr id="174" name="Google Shape;174;p7"/>
          <p:cNvSpPr txBox="1"/>
          <p:nvPr/>
        </p:nvSpPr>
        <p:spPr>
          <a:xfrm>
            <a:off x="11867571" y="7843131"/>
            <a:ext cx="2098800" cy="12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adipiscing.</a:t>
            </a:r>
            <a:endParaRPr/>
          </a:p>
        </p:txBody>
      </p:sp>
      <p:sp>
        <p:nvSpPr>
          <p:cNvPr id="175" name="Google Shape;175;p7"/>
          <p:cNvSpPr txBox="1"/>
          <p:nvPr/>
        </p:nvSpPr>
        <p:spPr>
          <a:xfrm>
            <a:off x="15552524" y="7843131"/>
            <a:ext cx="2098800" cy="12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adipiscing.</a:t>
            </a:r>
            <a:endParaRPr/>
          </a:p>
        </p:txBody>
      </p:sp>
      <p:sp>
        <p:nvSpPr>
          <p:cNvPr id="176" name="Google Shape;176;p7"/>
          <p:cNvSpPr/>
          <p:nvPr/>
        </p:nvSpPr>
        <p:spPr>
          <a:xfrm>
            <a:off x="5178881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3" y="0"/>
                </a:lnTo>
                <a:lnTo>
                  <a:pt x="754763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7" name="Google Shape;177;p7"/>
          <p:cNvSpPr/>
          <p:nvPr/>
        </p:nvSpPr>
        <p:spPr>
          <a:xfrm>
            <a:off x="8864740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4" y="0"/>
                </a:lnTo>
                <a:lnTo>
                  <a:pt x="754764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p7"/>
          <p:cNvSpPr/>
          <p:nvPr/>
        </p:nvSpPr>
        <p:spPr>
          <a:xfrm>
            <a:off x="12548429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4" y="0"/>
                </a:lnTo>
                <a:lnTo>
                  <a:pt x="754764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p7"/>
          <p:cNvSpPr/>
          <p:nvPr/>
        </p:nvSpPr>
        <p:spPr>
          <a:xfrm>
            <a:off x="16228799" y="4276649"/>
            <a:ext cx="754764" cy="1254139"/>
          </a:xfrm>
          <a:custGeom>
            <a:rect b="b" l="l" r="r" t="t"/>
            <a:pathLst>
              <a:path extrusionOk="0" h="1254139" w="754764">
                <a:moveTo>
                  <a:pt x="0" y="0"/>
                </a:moveTo>
                <a:lnTo>
                  <a:pt x="754763" y="0"/>
                </a:lnTo>
                <a:lnTo>
                  <a:pt x="754763" y="1254139"/>
                </a:lnTo>
                <a:lnTo>
                  <a:pt x="0" y="12541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0" name="Google Shape;180;p7"/>
          <p:cNvSpPr txBox="1"/>
          <p:nvPr/>
        </p:nvSpPr>
        <p:spPr>
          <a:xfrm>
            <a:off x="446866" y="871944"/>
            <a:ext cx="17410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ROADMAP SMARTART INFOGRAPHIC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1EA97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/>
          <p:nvPr/>
        </p:nvSpPr>
        <p:spPr>
          <a:xfrm>
            <a:off x="9513676" y="0"/>
            <a:ext cx="10287000" cy="10287000"/>
          </a:xfrm>
          <a:custGeom>
            <a:rect b="b" l="l" r="r" t="t"/>
            <a:pathLst>
              <a:path extrusionOk="0" h="10287000" w="10287000">
                <a:moveTo>
                  <a:pt x="0" y="0"/>
                </a:moveTo>
                <a:lnTo>
                  <a:pt x="10287000" y="0"/>
                </a:lnTo>
                <a:lnTo>
                  <a:pt x="10287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8"/>
          <p:cNvSpPr txBox="1"/>
          <p:nvPr/>
        </p:nvSpPr>
        <p:spPr>
          <a:xfrm>
            <a:off x="614187" y="586194"/>
            <a:ext cx="79806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9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ROADMAP SMARTART INFOGRAPHIC</a:t>
            </a:r>
            <a:endParaRPr b="1"/>
          </a:p>
        </p:txBody>
      </p:sp>
      <p:cxnSp>
        <p:nvCxnSpPr>
          <p:cNvPr id="187" name="Google Shape;187;p8"/>
          <p:cNvCxnSpPr/>
          <p:nvPr/>
        </p:nvCxnSpPr>
        <p:spPr>
          <a:xfrm>
            <a:off x="5117379" y="2993843"/>
            <a:ext cx="5394812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188" name="Google Shape;188;p8"/>
          <p:cNvGrpSpPr/>
          <p:nvPr/>
        </p:nvGrpSpPr>
        <p:grpSpPr>
          <a:xfrm rot="10800000">
            <a:off x="614187" y="2417627"/>
            <a:ext cx="6594852" cy="1195863"/>
            <a:chOff x="0" y="-47625"/>
            <a:chExt cx="1454914" cy="263823"/>
          </a:xfrm>
        </p:grpSpPr>
        <p:sp>
          <p:nvSpPr>
            <p:cNvPr id="189" name="Google Shape;189;p8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8"/>
            <p:cNvSpPr txBox="1"/>
            <p:nvPr/>
          </p:nvSpPr>
          <p:spPr>
            <a:xfrm>
              <a:off x="0" y="-47625"/>
              <a:ext cx="1454914" cy="26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1" name="Google Shape;191;p8"/>
          <p:cNvSpPr txBox="1"/>
          <p:nvPr/>
        </p:nvSpPr>
        <p:spPr>
          <a:xfrm>
            <a:off x="1082743" y="2593713"/>
            <a:ext cx="5657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IDEA</a:t>
            </a:r>
            <a:endParaRPr b="1"/>
          </a:p>
        </p:txBody>
      </p:sp>
      <p:sp>
        <p:nvSpPr>
          <p:cNvPr id="192" name="Google Shape;192;p8"/>
          <p:cNvSpPr txBox="1"/>
          <p:nvPr/>
        </p:nvSpPr>
        <p:spPr>
          <a:xfrm>
            <a:off x="1082743" y="3001338"/>
            <a:ext cx="5657741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Summarize your project idea in a concise and clear sentence.</a:t>
            </a:r>
            <a:endParaRPr/>
          </a:p>
        </p:txBody>
      </p:sp>
      <p:cxnSp>
        <p:nvCxnSpPr>
          <p:cNvPr id="193" name="Google Shape;193;p8"/>
          <p:cNvCxnSpPr/>
          <p:nvPr/>
        </p:nvCxnSpPr>
        <p:spPr>
          <a:xfrm>
            <a:off x="5706940" y="4267152"/>
            <a:ext cx="5394812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194" name="Google Shape;194;p8"/>
          <p:cNvGrpSpPr/>
          <p:nvPr/>
        </p:nvGrpSpPr>
        <p:grpSpPr>
          <a:xfrm rot="10800000">
            <a:off x="614187" y="3690936"/>
            <a:ext cx="6594852" cy="1195863"/>
            <a:chOff x="0" y="-47625"/>
            <a:chExt cx="1454914" cy="263823"/>
          </a:xfrm>
        </p:grpSpPr>
        <p:sp>
          <p:nvSpPr>
            <p:cNvPr id="195" name="Google Shape;195;p8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8"/>
            <p:cNvSpPr txBox="1"/>
            <p:nvPr/>
          </p:nvSpPr>
          <p:spPr>
            <a:xfrm>
              <a:off x="0" y="-47625"/>
              <a:ext cx="1454914" cy="26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7" name="Google Shape;197;p8"/>
          <p:cNvSpPr txBox="1"/>
          <p:nvPr/>
        </p:nvSpPr>
        <p:spPr>
          <a:xfrm>
            <a:off x="1082743" y="3867023"/>
            <a:ext cx="5657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RESEARCH</a:t>
            </a:r>
            <a:endParaRPr b="1"/>
          </a:p>
        </p:txBody>
      </p:sp>
      <p:sp>
        <p:nvSpPr>
          <p:cNvPr id="198" name="Google Shape;198;p8"/>
          <p:cNvSpPr txBox="1"/>
          <p:nvPr/>
        </p:nvSpPr>
        <p:spPr>
          <a:xfrm>
            <a:off x="1082743" y="4274647"/>
            <a:ext cx="5657741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provide the findings from the research investigation here.</a:t>
            </a:r>
            <a:endParaRPr/>
          </a:p>
        </p:txBody>
      </p:sp>
      <p:cxnSp>
        <p:nvCxnSpPr>
          <p:cNvPr id="199" name="Google Shape;199;p8"/>
          <p:cNvCxnSpPr/>
          <p:nvPr/>
        </p:nvCxnSpPr>
        <p:spPr>
          <a:xfrm>
            <a:off x="6355629" y="5542414"/>
            <a:ext cx="5394812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200" name="Google Shape;200;p8"/>
          <p:cNvGrpSpPr/>
          <p:nvPr/>
        </p:nvGrpSpPr>
        <p:grpSpPr>
          <a:xfrm rot="10800000">
            <a:off x="614187" y="4966198"/>
            <a:ext cx="6594852" cy="1195863"/>
            <a:chOff x="0" y="-47625"/>
            <a:chExt cx="1454914" cy="263823"/>
          </a:xfrm>
        </p:grpSpPr>
        <p:sp>
          <p:nvSpPr>
            <p:cNvPr id="201" name="Google Shape;201;p8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8"/>
            <p:cNvSpPr txBox="1"/>
            <p:nvPr/>
          </p:nvSpPr>
          <p:spPr>
            <a:xfrm>
              <a:off x="0" y="-47625"/>
              <a:ext cx="1454914" cy="26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3" name="Google Shape;203;p8"/>
          <p:cNvSpPr txBox="1"/>
          <p:nvPr/>
        </p:nvSpPr>
        <p:spPr>
          <a:xfrm>
            <a:off x="1082743" y="5142284"/>
            <a:ext cx="5657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MARKET</a:t>
            </a:r>
            <a:endParaRPr b="1"/>
          </a:p>
        </p:txBody>
      </p:sp>
      <p:sp>
        <p:nvSpPr>
          <p:cNvPr id="204" name="Google Shape;204;p8"/>
          <p:cNvSpPr txBox="1"/>
          <p:nvPr/>
        </p:nvSpPr>
        <p:spPr>
          <a:xfrm>
            <a:off x="1082743" y="5549909"/>
            <a:ext cx="5657741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provide the findings from the market investigation here.</a:t>
            </a:r>
            <a:endParaRPr/>
          </a:p>
        </p:txBody>
      </p:sp>
      <p:cxnSp>
        <p:nvCxnSpPr>
          <p:cNvPr id="205" name="Google Shape;205;p8"/>
          <p:cNvCxnSpPr/>
          <p:nvPr/>
        </p:nvCxnSpPr>
        <p:spPr>
          <a:xfrm>
            <a:off x="6645233" y="6817675"/>
            <a:ext cx="6149117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206" name="Google Shape;206;p8"/>
          <p:cNvGrpSpPr/>
          <p:nvPr/>
        </p:nvGrpSpPr>
        <p:grpSpPr>
          <a:xfrm rot="10800000">
            <a:off x="614187" y="6241459"/>
            <a:ext cx="6594852" cy="1195863"/>
            <a:chOff x="0" y="-47625"/>
            <a:chExt cx="1454914" cy="263823"/>
          </a:xfrm>
        </p:grpSpPr>
        <p:sp>
          <p:nvSpPr>
            <p:cNvPr id="207" name="Google Shape;207;p8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8"/>
            <p:cNvSpPr txBox="1"/>
            <p:nvPr/>
          </p:nvSpPr>
          <p:spPr>
            <a:xfrm>
              <a:off x="0" y="-47625"/>
              <a:ext cx="1454914" cy="26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8"/>
          <p:cNvSpPr txBox="1"/>
          <p:nvPr/>
        </p:nvSpPr>
        <p:spPr>
          <a:xfrm>
            <a:off x="1082743" y="6417546"/>
            <a:ext cx="5657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BUDGET</a:t>
            </a:r>
            <a:endParaRPr b="1"/>
          </a:p>
        </p:txBody>
      </p:sp>
      <p:sp>
        <p:nvSpPr>
          <p:cNvPr id="210" name="Google Shape;210;p8"/>
          <p:cNvSpPr txBox="1"/>
          <p:nvPr/>
        </p:nvSpPr>
        <p:spPr>
          <a:xfrm>
            <a:off x="1082743" y="6825170"/>
            <a:ext cx="5657741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provide your budget plan for this project here.</a:t>
            </a:r>
            <a:endParaRPr/>
          </a:p>
        </p:txBody>
      </p:sp>
      <p:cxnSp>
        <p:nvCxnSpPr>
          <p:cNvPr id="211" name="Google Shape;211;p8"/>
          <p:cNvCxnSpPr/>
          <p:nvPr/>
        </p:nvCxnSpPr>
        <p:spPr>
          <a:xfrm>
            <a:off x="5307879" y="8092937"/>
            <a:ext cx="9349297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212" name="Google Shape;212;p8"/>
          <p:cNvGrpSpPr/>
          <p:nvPr/>
        </p:nvGrpSpPr>
        <p:grpSpPr>
          <a:xfrm rot="10800000">
            <a:off x="614187" y="7516721"/>
            <a:ext cx="6594852" cy="1195863"/>
            <a:chOff x="0" y="-47625"/>
            <a:chExt cx="1454914" cy="263823"/>
          </a:xfrm>
        </p:grpSpPr>
        <p:sp>
          <p:nvSpPr>
            <p:cNvPr id="213" name="Google Shape;213;p8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8"/>
            <p:cNvSpPr txBox="1"/>
            <p:nvPr/>
          </p:nvSpPr>
          <p:spPr>
            <a:xfrm>
              <a:off x="0" y="-47625"/>
              <a:ext cx="1454914" cy="26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5" name="Google Shape;215;p8"/>
          <p:cNvSpPr txBox="1"/>
          <p:nvPr/>
        </p:nvSpPr>
        <p:spPr>
          <a:xfrm>
            <a:off x="1082743" y="7692808"/>
            <a:ext cx="5657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PARTNERS</a:t>
            </a:r>
            <a:endParaRPr b="1"/>
          </a:p>
        </p:txBody>
      </p:sp>
      <p:sp>
        <p:nvSpPr>
          <p:cNvPr id="216" name="Google Shape;216;p8"/>
          <p:cNvSpPr txBox="1"/>
          <p:nvPr/>
        </p:nvSpPr>
        <p:spPr>
          <a:xfrm>
            <a:off x="1082743" y="8100432"/>
            <a:ext cx="5657741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Showcase your partners and the offers you have received here.</a:t>
            </a:r>
            <a:endParaRPr/>
          </a:p>
        </p:txBody>
      </p:sp>
      <p:cxnSp>
        <p:nvCxnSpPr>
          <p:cNvPr id="217" name="Google Shape;217;p8"/>
          <p:cNvCxnSpPr/>
          <p:nvPr/>
        </p:nvCxnSpPr>
        <p:spPr>
          <a:xfrm>
            <a:off x="5307879" y="9368198"/>
            <a:ext cx="11096308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218" name="Google Shape;218;p8"/>
          <p:cNvGrpSpPr/>
          <p:nvPr/>
        </p:nvGrpSpPr>
        <p:grpSpPr>
          <a:xfrm rot="10800000">
            <a:off x="614187" y="8791982"/>
            <a:ext cx="6594852" cy="1195863"/>
            <a:chOff x="0" y="-47625"/>
            <a:chExt cx="1454914" cy="263823"/>
          </a:xfrm>
        </p:grpSpPr>
        <p:sp>
          <p:nvSpPr>
            <p:cNvPr id="219" name="Google Shape;219;p8"/>
            <p:cNvSpPr/>
            <p:nvPr/>
          </p:nvSpPr>
          <p:spPr>
            <a:xfrm>
              <a:off x="0" y="0"/>
              <a:ext cx="1454914" cy="216198"/>
            </a:xfrm>
            <a:custGeom>
              <a:rect b="b" l="l" r="r" t="t"/>
              <a:pathLst>
                <a:path extrusionOk="0" h="216198" w="1454914">
                  <a:moveTo>
                    <a:pt x="17609" y="0"/>
                  </a:moveTo>
                  <a:lnTo>
                    <a:pt x="1437305" y="0"/>
                  </a:lnTo>
                  <a:cubicBezTo>
                    <a:pt x="1447030" y="0"/>
                    <a:pt x="1454914" y="7884"/>
                    <a:pt x="1454914" y="17609"/>
                  </a:cubicBezTo>
                  <a:lnTo>
                    <a:pt x="1454914" y="198589"/>
                  </a:lnTo>
                  <a:cubicBezTo>
                    <a:pt x="1454914" y="208315"/>
                    <a:pt x="1447030" y="216198"/>
                    <a:pt x="1437305" y="216198"/>
                  </a:cubicBezTo>
                  <a:lnTo>
                    <a:pt x="17609" y="216198"/>
                  </a:lnTo>
                  <a:cubicBezTo>
                    <a:pt x="7884" y="216198"/>
                    <a:pt x="0" y="208315"/>
                    <a:pt x="0" y="198589"/>
                  </a:cubicBezTo>
                  <a:lnTo>
                    <a:pt x="0" y="17609"/>
                  </a:lnTo>
                  <a:cubicBezTo>
                    <a:pt x="0" y="7884"/>
                    <a:pt x="7884" y="0"/>
                    <a:pt x="1760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8"/>
            <p:cNvSpPr txBox="1"/>
            <p:nvPr/>
          </p:nvSpPr>
          <p:spPr>
            <a:xfrm>
              <a:off x="0" y="-47625"/>
              <a:ext cx="1454914" cy="26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1" name="Google Shape;221;p8"/>
          <p:cNvSpPr txBox="1"/>
          <p:nvPr/>
        </p:nvSpPr>
        <p:spPr>
          <a:xfrm>
            <a:off x="1082743" y="8968069"/>
            <a:ext cx="56577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PRODUCT</a:t>
            </a:r>
            <a:endParaRPr b="1"/>
          </a:p>
        </p:txBody>
      </p:sp>
      <p:sp>
        <p:nvSpPr>
          <p:cNvPr id="222" name="Google Shape;222;p8"/>
          <p:cNvSpPr txBox="1"/>
          <p:nvPr/>
        </p:nvSpPr>
        <p:spPr>
          <a:xfrm>
            <a:off x="1082743" y="9375693"/>
            <a:ext cx="5657741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Summarize your final product in a concise and clear sentence.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1EA97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9"/>
          <p:cNvSpPr/>
          <p:nvPr/>
        </p:nvSpPr>
        <p:spPr>
          <a:xfrm>
            <a:off x="3686673" y="-424588"/>
            <a:ext cx="11970347" cy="11136177"/>
          </a:xfrm>
          <a:custGeom>
            <a:rect b="b" l="l" r="r" t="t"/>
            <a:pathLst>
              <a:path extrusionOk="0" h="11136177" w="11970347">
                <a:moveTo>
                  <a:pt x="0" y="0"/>
                </a:moveTo>
                <a:lnTo>
                  <a:pt x="11970347" y="0"/>
                </a:lnTo>
                <a:lnTo>
                  <a:pt x="11970347" y="11136176"/>
                </a:lnTo>
                <a:lnTo>
                  <a:pt x="0" y="111361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228" name="Google Shape;228;p9"/>
          <p:cNvCxnSpPr/>
          <p:nvPr/>
        </p:nvCxnSpPr>
        <p:spPr>
          <a:xfrm>
            <a:off x="4020990" y="3406792"/>
            <a:ext cx="1102912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229" name="Google Shape;229;p9"/>
          <p:cNvGrpSpPr/>
          <p:nvPr/>
        </p:nvGrpSpPr>
        <p:grpSpPr>
          <a:xfrm>
            <a:off x="1169295" y="2667526"/>
            <a:ext cx="2851694" cy="1297705"/>
            <a:chOff x="0" y="-47625"/>
            <a:chExt cx="751064" cy="341782"/>
          </a:xfrm>
        </p:grpSpPr>
        <p:sp>
          <p:nvSpPr>
            <p:cNvPr id="230" name="Google Shape;230;p9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9"/>
            <p:cNvSpPr txBox="1"/>
            <p:nvPr/>
          </p:nvSpPr>
          <p:spPr>
            <a:xfrm>
              <a:off x="0" y="-47625"/>
              <a:ext cx="751064" cy="3417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9"/>
          <p:cNvGrpSpPr/>
          <p:nvPr/>
        </p:nvGrpSpPr>
        <p:grpSpPr>
          <a:xfrm>
            <a:off x="5331096" y="809094"/>
            <a:ext cx="4443930" cy="1297705"/>
            <a:chOff x="0" y="0"/>
            <a:chExt cx="5925240" cy="1730274"/>
          </a:xfrm>
        </p:grpSpPr>
        <p:cxnSp>
          <p:nvCxnSpPr>
            <p:cNvPr id="233" name="Google Shape;233;p9"/>
            <p:cNvCxnSpPr/>
            <p:nvPr/>
          </p:nvCxnSpPr>
          <p:spPr>
            <a:xfrm rot="10800000">
              <a:off x="0" y="744586"/>
              <a:ext cx="2122981" cy="0"/>
            </a:xfrm>
            <a:prstGeom prst="straightConnector1">
              <a:avLst/>
            </a:prstGeom>
            <a:noFill/>
            <a:ln cap="rnd" cmpd="sng" w="50800">
              <a:solidFill>
                <a:srgbClr val="FFFFFF"/>
              </a:solidFill>
              <a:prstDash val="solid"/>
              <a:round/>
              <a:headEnd len="sm" w="sm" type="none"/>
              <a:tailEnd len="lg" w="lg" type="oval"/>
            </a:ln>
          </p:spPr>
        </p:cxnSp>
        <p:grpSp>
          <p:nvGrpSpPr>
            <p:cNvPr id="234" name="Google Shape;234;p9"/>
            <p:cNvGrpSpPr/>
            <p:nvPr/>
          </p:nvGrpSpPr>
          <p:grpSpPr>
            <a:xfrm rot="10800000">
              <a:off x="2122981" y="0"/>
              <a:ext cx="3802259" cy="1730274"/>
              <a:chOff x="0" y="-47625"/>
              <a:chExt cx="751064" cy="341782"/>
            </a:xfrm>
          </p:grpSpPr>
          <p:sp>
            <p:nvSpPr>
              <p:cNvPr id="235" name="Google Shape;235;p9"/>
              <p:cNvSpPr/>
              <p:nvPr/>
            </p:nvSpPr>
            <p:spPr>
              <a:xfrm>
                <a:off x="0" y="0"/>
                <a:ext cx="751064" cy="294157"/>
              </a:xfrm>
              <a:custGeom>
                <a:rect b="b" l="l" r="r" t="t"/>
                <a:pathLst>
                  <a:path extrusionOk="0" h="294157" w="751064">
                    <a:moveTo>
                      <a:pt x="67871" y="0"/>
                    </a:moveTo>
                    <a:lnTo>
                      <a:pt x="683192" y="0"/>
                    </a:lnTo>
                    <a:cubicBezTo>
                      <a:pt x="720677" y="0"/>
                      <a:pt x="751064" y="30387"/>
                      <a:pt x="751064" y="67871"/>
                    </a:cubicBezTo>
                    <a:lnTo>
                      <a:pt x="751064" y="226286"/>
                    </a:lnTo>
                    <a:cubicBezTo>
                      <a:pt x="751064" y="263770"/>
                      <a:pt x="720677" y="294157"/>
                      <a:pt x="683192" y="294157"/>
                    </a:cubicBezTo>
                    <a:lnTo>
                      <a:pt x="67871" y="294157"/>
                    </a:lnTo>
                    <a:cubicBezTo>
                      <a:pt x="49871" y="294157"/>
                      <a:pt x="32607" y="287007"/>
                      <a:pt x="19879" y="274278"/>
                    </a:cubicBezTo>
                    <a:cubicBezTo>
                      <a:pt x="7151" y="261550"/>
                      <a:pt x="0" y="244287"/>
                      <a:pt x="0" y="226286"/>
                    </a:cubicBezTo>
                    <a:lnTo>
                      <a:pt x="0" y="67871"/>
                    </a:lnTo>
                    <a:cubicBezTo>
                      <a:pt x="0" y="30387"/>
                      <a:pt x="30387" y="0"/>
                      <a:pt x="678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cmpd="sng" w="3810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9"/>
              <p:cNvSpPr txBox="1"/>
              <p:nvPr/>
            </p:nvSpPr>
            <p:spPr>
              <a:xfrm>
                <a:off x="0" y="-47625"/>
                <a:ext cx="751064" cy="3417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5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cxnSp>
        <p:nvCxnSpPr>
          <p:cNvPr id="237" name="Google Shape;237;p9"/>
          <p:cNvCxnSpPr/>
          <p:nvPr/>
        </p:nvCxnSpPr>
        <p:spPr>
          <a:xfrm>
            <a:off x="6179698" y="6558765"/>
            <a:ext cx="5021175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238" name="Google Shape;238;p9"/>
          <p:cNvGrpSpPr/>
          <p:nvPr/>
        </p:nvGrpSpPr>
        <p:grpSpPr>
          <a:xfrm>
            <a:off x="3328003" y="5819499"/>
            <a:ext cx="2851694" cy="1297705"/>
            <a:chOff x="0" y="-47625"/>
            <a:chExt cx="751064" cy="341782"/>
          </a:xfrm>
        </p:grpSpPr>
        <p:sp>
          <p:nvSpPr>
            <p:cNvPr id="239" name="Google Shape;239;p9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9"/>
            <p:cNvSpPr txBox="1"/>
            <p:nvPr/>
          </p:nvSpPr>
          <p:spPr>
            <a:xfrm>
              <a:off x="0" y="-47625"/>
              <a:ext cx="751064" cy="3417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41" name="Google Shape;241;p9"/>
          <p:cNvCxnSpPr/>
          <p:nvPr/>
        </p:nvCxnSpPr>
        <p:spPr>
          <a:xfrm rot="10800000">
            <a:off x="8349179" y="4320860"/>
            <a:ext cx="3874052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242" name="Google Shape;242;p9"/>
          <p:cNvGrpSpPr/>
          <p:nvPr/>
        </p:nvGrpSpPr>
        <p:grpSpPr>
          <a:xfrm rot="10800000">
            <a:off x="12223231" y="3762421"/>
            <a:ext cx="2851694" cy="1297705"/>
            <a:chOff x="0" y="-47625"/>
            <a:chExt cx="751064" cy="341782"/>
          </a:xfrm>
        </p:grpSpPr>
        <p:sp>
          <p:nvSpPr>
            <p:cNvPr id="243" name="Google Shape;243;p9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9"/>
            <p:cNvSpPr txBox="1"/>
            <p:nvPr/>
          </p:nvSpPr>
          <p:spPr>
            <a:xfrm>
              <a:off x="0" y="-47625"/>
              <a:ext cx="751064" cy="3417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45" name="Google Shape;245;p9"/>
          <p:cNvCxnSpPr/>
          <p:nvPr/>
        </p:nvCxnSpPr>
        <p:spPr>
          <a:xfrm rot="10800000">
            <a:off x="13657713" y="7276064"/>
            <a:ext cx="1417212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246" name="Google Shape;246;p9"/>
          <p:cNvGrpSpPr/>
          <p:nvPr/>
        </p:nvGrpSpPr>
        <p:grpSpPr>
          <a:xfrm rot="10800000">
            <a:off x="15074925" y="6725170"/>
            <a:ext cx="2851694" cy="1297705"/>
            <a:chOff x="0" y="-47625"/>
            <a:chExt cx="751064" cy="341782"/>
          </a:xfrm>
        </p:grpSpPr>
        <p:sp>
          <p:nvSpPr>
            <p:cNvPr id="247" name="Google Shape;247;p9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9"/>
            <p:cNvSpPr txBox="1"/>
            <p:nvPr/>
          </p:nvSpPr>
          <p:spPr>
            <a:xfrm>
              <a:off x="0" y="-47625"/>
              <a:ext cx="751064" cy="3417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49" name="Google Shape;249;p9"/>
          <p:cNvCxnSpPr/>
          <p:nvPr/>
        </p:nvCxnSpPr>
        <p:spPr>
          <a:xfrm>
            <a:off x="11398300" y="9101328"/>
            <a:ext cx="2456840" cy="0"/>
          </a:xfrm>
          <a:prstGeom prst="straightConnector1">
            <a:avLst/>
          </a:pr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lg" w="lg" type="oval"/>
          </a:ln>
        </p:spPr>
      </p:cxnSp>
      <p:grpSp>
        <p:nvGrpSpPr>
          <p:cNvPr id="250" name="Google Shape;250;p9"/>
          <p:cNvGrpSpPr/>
          <p:nvPr/>
        </p:nvGrpSpPr>
        <p:grpSpPr>
          <a:xfrm>
            <a:off x="8546606" y="8362063"/>
            <a:ext cx="2851694" cy="1297705"/>
            <a:chOff x="0" y="-47625"/>
            <a:chExt cx="751064" cy="341782"/>
          </a:xfrm>
        </p:grpSpPr>
        <p:sp>
          <p:nvSpPr>
            <p:cNvPr id="251" name="Google Shape;251;p9"/>
            <p:cNvSpPr/>
            <p:nvPr/>
          </p:nvSpPr>
          <p:spPr>
            <a:xfrm>
              <a:off x="0" y="0"/>
              <a:ext cx="751064" cy="294157"/>
            </a:xfrm>
            <a:custGeom>
              <a:rect b="b" l="l" r="r" t="t"/>
              <a:pathLst>
                <a:path extrusionOk="0" h="294157" w="751064">
                  <a:moveTo>
                    <a:pt x="67871" y="0"/>
                  </a:moveTo>
                  <a:lnTo>
                    <a:pt x="683192" y="0"/>
                  </a:lnTo>
                  <a:cubicBezTo>
                    <a:pt x="720677" y="0"/>
                    <a:pt x="751064" y="30387"/>
                    <a:pt x="751064" y="67871"/>
                  </a:cubicBezTo>
                  <a:lnTo>
                    <a:pt x="751064" y="226286"/>
                  </a:lnTo>
                  <a:cubicBezTo>
                    <a:pt x="751064" y="263770"/>
                    <a:pt x="720677" y="294157"/>
                    <a:pt x="683192" y="294157"/>
                  </a:cubicBezTo>
                  <a:lnTo>
                    <a:pt x="67871" y="294157"/>
                  </a:lnTo>
                  <a:cubicBezTo>
                    <a:pt x="49871" y="294157"/>
                    <a:pt x="32607" y="287007"/>
                    <a:pt x="19879" y="274278"/>
                  </a:cubicBezTo>
                  <a:cubicBezTo>
                    <a:pt x="7151" y="261550"/>
                    <a:pt x="0" y="244287"/>
                    <a:pt x="0" y="226286"/>
                  </a:cubicBezTo>
                  <a:lnTo>
                    <a:pt x="0" y="67871"/>
                  </a:lnTo>
                  <a:cubicBezTo>
                    <a:pt x="0" y="30387"/>
                    <a:pt x="30387" y="0"/>
                    <a:pt x="67871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9"/>
            <p:cNvSpPr txBox="1"/>
            <p:nvPr/>
          </p:nvSpPr>
          <p:spPr>
            <a:xfrm>
              <a:off x="0" y="-47625"/>
              <a:ext cx="751064" cy="3417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9"/>
          <p:cNvSpPr txBox="1"/>
          <p:nvPr/>
        </p:nvSpPr>
        <p:spPr>
          <a:xfrm>
            <a:off x="10711603" y="523921"/>
            <a:ext cx="68286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9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ROADMAP SMARTART INFOGRAPHIC</a:t>
            </a:r>
            <a:endParaRPr b="1"/>
          </a:p>
        </p:txBody>
      </p:sp>
      <p:sp>
        <p:nvSpPr>
          <p:cNvPr id="254" name="Google Shape;254;p9"/>
          <p:cNvSpPr txBox="1"/>
          <p:nvPr/>
        </p:nvSpPr>
        <p:spPr>
          <a:xfrm>
            <a:off x="1555699" y="3049886"/>
            <a:ext cx="207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RESEARCH</a:t>
            </a:r>
            <a:endParaRPr b="1"/>
          </a:p>
        </p:txBody>
      </p:sp>
      <p:sp>
        <p:nvSpPr>
          <p:cNvPr id="255" name="Google Shape;255;p9"/>
          <p:cNvSpPr txBox="1"/>
          <p:nvPr/>
        </p:nvSpPr>
        <p:spPr>
          <a:xfrm>
            <a:off x="1555699" y="3439848"/>
            <a:ext cx="2078886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provide the findings from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the research investigation here.</a:t>
            </a:r>
            <a:endParaRPr/>
          </a:p>
        </p:txBody>
      </p:sp>
      <p:sp>
        <p:nvSpPr>
          <p:cNvPr id="256" name="Google Shape;256;p9"/>
          <p:cNvSpPr txBox="1"/>
          <p:nvPr/>
        </p:nvSpPr>
        <p:spPr>
          <a:xfrm>
            <a:off x="7309735" y="1010628"/>
            <a:ext cx="207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IDEA</a:t>
            </a:r>
            <a:endParaRPr b="1"/>
          </a:p>
        </p:txBody>
      </p:sp>
      <p:sp>
        <p:nvSpPr>
          <p:cNvPr id="257" name="Google Shape;257;p9"/>
          <p:cNvSpPr txBox="1"/>
          <p:nvPr/>
        </p:nvSpPr>
        <p:spPr>
          <a:xfrm>
            <a:off x="7309735" y="1400589"/>
            <a:ext cx="2078886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Summarize your project idea in a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concise and clear sentence.</a:t>
            </a:r>
            <a:endParaRPr/>
          </a:p>
        </p:txBody>
      </p:sp>
      <p:sp>
        <p:nvSpPr>
          <p:cNvPr id="258" name="Google Shape;258;p9"/>
          <p:cNvSpPr txBox="1"/>
          <p:nvPr/>
        </p:nvSpPr>
        <p:spPr>
          <a:xfrm>
            <a:off x="3714407" y="6201859"/>
            <a:ext cx="207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BUDGET</a:t>
            </a:r>
            <a:endParaRPr b="1"/>
          </a:p>
        </p:txBody>
      </p:sp>
      <p:sp>
        <p:nvSpPr>
          <p:cNvPr id="259" name="Google Shape;259;p9"/>
          <p:cNvSpPr txBox="1"/>
          <p:nvPr/>
        </p:nvSpPr>
        <p:spPr>
          <a:xfrm>
            <a:off x="3714407" y="6591820"/>
            <a:ext cx="2078886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provide your budget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plan for this project here.</a:t>
            </a:r>
            <a:endParaRPr/>
          </a:p>
        </p:txBody>
      </p:sp>
      <p:sp>
        <p:nvSpPr>
          <p:cNvPr id="260" name="Google Shape;260;p9"/>
          <p:cNvSpPr txBox="1"/>
          <p:nvPr/>
        </p:nvSpPr>
        <p:spPr>
          <a:xfrm>
            <a:off x="12609635" y="3987426"/>
            <a:ext cx="207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MARKET</a:t>
            </a:r>
            <a:endParaRPr b="1"/>
          </a:p>
        </p:txBody>
      </p:sp>
      <p:sp>
        <p:nvSpPr>
          <p:cNvPr id="261" name="Google Shape;261;p9"/>
          <p:cNvSpPr txBox="1"/>
          <p:nvPr/>
        </p:nvSpPr>
        <p:spPr>
          <a:xfrm>
            <a:off x="12609635" y="4377388"/>
            <a:ext cx="2078886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provide the findings from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the market investigation here.</a:t>
            </a:r>
            <a:endParaRPr/>
          </a:p>
        </p:txBody>
      </p:sp>
      <p:sp>
        <p:nvSpPr>
          <p:cNvPr id="262" name="Google Shape;262;p9"/>
          <p:cNvSpPr txBox="1"/>
          <p:nvPr/>
        </p:nvSpPr>
        <p:spPr>
          <a:xfrm>
            <a:off x="15461329" y="6919047"/>
            <a:ext cx="207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PARTNERS</a:t>
            </a:r>
            <a:endParaRPr b="1"/>
          </a:p>
        </p:txBody>
      </p:sp>
      <p:sp>
        <p:nvSpPr>
          <p:cNvPr id="263" name="Google Shape;263;p9"/>
          <p:cNvSpPr txBox="1"/>
          <p:nvPr/>
        </p:nvSpPr>
        <p:spPr>
          <a:xfrm>
            <a:off x="15461329" y="7309009"/>
            <a:ext cx="2078886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Showcase your partners and the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offers you have received here.</a:t>
            </a:r>
            <a:endParaRPr/>
          </a:p>
        </p:txBody>
      </p:sp>
      <p:sp>
        <p:nvSpPr>
          <p:cNvPr id="264" name="Google Shape;264;p9"/>
          <p:cNvSpPr txBox="1"/>
          <p:nvPr/>
        </p:nvSpPr>
        <p:spPr>
          <a:xfrm>
            <a:off x="8933010" y="8744422"/>
            <a:ext cx="207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PRODUCT</a:t>
            </a:r>
            <a:endParaRPr b="1"/>
          </a:p>
        </p:txBody>
      </p:sp>
      <p:sp>
        <p:nvSpPr>
          <p:cNvPr id="265" name="Google Shape;265;p9"/>
          <p:cNvSpPr txBox="1"/>
          <p:nvPr/>
        </p:nvSpPr>
        <p:spPr>
          <a:xfrm>
            <a:off x="8933010" y="9134384"/>
            <a:ext cx="2078886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Summarize your final product in a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concise and clear sentence.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1EA97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0"/>
          <p:cNvSpPr/>
          <p:nvPr/>
        </p:nvSpPr>
        <p:spPr>
          <a:xfrm>
            <a:off x="10981043" y="1985998"/>
            <a:ext cx="5201126" cy="2850791"/>
          </a:xfrm>
          <a:custGeom>
            <a:rect b="b" l="l" r="r" t="t"/>
            <a:pathLst>
              <a:path extrusionOk="0" h="2850791" w="5201126">
                <a:moveTo>
                  <a:pt x="0" y="0"/>
                </a:moveTo>
                <a:lnTo>
                  <a:pt x="5201125" y="0"/>
                </a:lnTo>
                <a:lnTo>
                  <a:pt x="5201125" y="2850791"/>
                </a:lnTo>
                <a:lnTo>
                  <a:pt x="0" y="28507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47433" l="-24826" r="-369" t="0"/>
            </a:stretch>
          </a:blipFill>
          <a:ln>
            <a:noFill/>
          </a:ln>
        </p:spPr>
      </p:sp>
      <p:sp>
        <p:nvSpPr>
          <p:cNvPr id="271" name="Google Shape;271;p10"/>
          <p:cNvSpPr/>
          <p:nvPr/>
        </p:nvSpPr>
        <p:spPr>
          <a:xfrm>
            <a:off x="7411333" y="1985998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7" y="0"/>
                </a:lnTo>
                <a:lnTo>
                  <a:pt x="4755767" y="891251"/>
                </a:lnTo>
                <a:lnTo>
                  <a:pt x="0" y="8912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370411" l="0" r="-36580" t="0"/>
            </a:stretch>
          </a:blipFill>
          <a:ln>
            <a:noFill/>
          </a:ln>
        </p:spPr>
      </p:sp>
      <p:sp>
        <p:nvSpPr>
          <p:cNvPr id="272" name="Google Shape;272;p10"/>
          <p:cNvSpPr/>
          <p:nvPr/>
        </p:nvSpPr>
        <p:spPr>
          <a:xfrm>
            <a:off x="6174593" y="4236119"/>
            <a:ext cx="5004231" cy="1176145"/>
          </a:xfrm>
          <a:custGeom>
            <a:rect b="b" l="l" r="r" t="t"/>
            <a:pathLst>
              <a:path extrusionOk="0" h="1176145" w="5004231">
                <a:moveTo>
                  <a:pt x="0" y="0"/>
                </a:moveTo>
                <a:lnTo>
                  <a:pt x="5004231" y="0"/>
                </a:lnTo>
                <a:lnTo>
                  <a:pt x="5004231" y="1176146"/>
                </a:lnTo>
                <a:lnTo>
                  <a:pt x="0" y="11761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70558" l="0" r="-33895" t="-197143"/>
            </a:stretch>
          </a:blipFill>
          <a:ln>
            <a:noFill/>
          </a:ln>
        </p:spPr>
      </p:sp>
      <p:sp>
        <p:nvSpPr>
          <p:cNvPr id="273" name="Google Shape;273;p10"/>
          <p:cNvSpPr/>
          <p:nvPr/>
        </p:nvSpPr>
        <p:spPr>
          <a:xfrm>
            <a:off x="1191589" y="1985998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6" y="0"/>
                </a:lnTo>
                <a:lnTo>
                  <a:pt x="4755766" y="891251"/>
                </a:lnTo>
                <a:lnTo>
                  <a:pt x="0" y="8912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370411" l="0" r="-36580" t="0"/>
            </a:stretch>
          </a:blipFill>
          <a:ln>
            <a:noFill/>
          </a:ln>
        </p:spPr>
      </p:sp>
      <p:sp>
        <p:nvSpPr>
          <p:cNvPr id="274" name="Google Shape;274;p10"/>
          <p:cNvSpPr/>
          <p:nvPr/>
        </p:nvSpPr>
        <p:spPr>
          <a:xfrm>
            <a:off x="4032548" y="1985998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7" y="0"/>
                </a:lnTo>
                <a:lnTo>
                  <a:pt x="4755767" y="891251"/>
                </a:lnTo>
                <a:lnTo>
                  <a:pt x="0" y="8912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370411" l="0" r="-36580" t="0"/>
            </a:stretch>
          </a:blipFill>
          <a:ln>
            <a:noFill/>
          </a:ln>
        </p:spPr>
      </p:sp>
      <p:grpSp>
        <p:nvGrpSpPr>
          <p:cNvPr id="275" name="Google Shape;275;p10"/>
          <p:cNvGrpSpPr/>
          <p:nvPr/>
        </p:nvGrpSpPr>
        <p:grpSpPr>
          <a:xfrm>
            <a:off x="1257675" y="1028700"/>
            <a:ext cx="2231948" cy="2231948"/>
            <a:chOff x="0" y="0"/>
            <a:chExt cx="812800" cy="812800"/>
          </a:xfrm>
        </p:grpSpPr>
        <p:sp>
          <p:nvSpPr>
            <p:cNvPr id="276" name="Google Shape;276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0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8" name="Google Shape;278;p10"/>
          <p:cNvSpPr/>
          <p:nvPr/>
        </p:nvSpPr>
        <p:spPr>
          <a:xfrm>
            <a:off x="6938889" y="1985998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7" y="0"/>
                </a:lnTo>
                <a:lnTo>
                  <a:pt x="4755767" y="891251"/>
                </a:lnTo>
                <a:lnTo>
                  <a:pt x="0" y="8912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370411" l="0" r="-36580" t="0"/>
            </a:stretch>
          </a:blipFill>
          <a:ln>
            <a:noFill/>
          </a:ln>
        </p:spPr>
      </p:sp>
      <p:sp>
        <p:nvSpPr>
          <p:cNvPr id="279" name="Google Shape;279;p10"/>
          <p:cNvSpPr/>
          <p:nvPr/>
        </p:nvSpPr>
        <p:spPr>
          <a:xfrm flipH="1">
            <a:off x="12357289" y="6199282"/>
            <a:ext cx="4185743" cy="2346429"/>
          </a:xfrm>
          <a:custGeom>
            <a:rect b="b" l="l" r="r" t="t"/>
            <a:pathLst>
              <a:path extrusionOk="0" h="2346429" w="4185743">
                <a:moveTo>
                  <a:pt x="4185742" y="0"/>
                </a:moveTo>
                <a:lnTo>
                  <a:pt x="0" y="0"/>
                </a:lnTo>
                <a:lnTo>
                  <a:pt x="0" y="2346429"/>
                </a:lnTo>
                <a:lnTo>
                  <a:pt x="4185742" y="2346429"/>
                </a:lnTo>
                <a:lnTo>
                  <a:pt x="4185742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-67799" t="-93206"/>
            </a:stretch>
          </a:blipFill>
          <a:ln>
            <a:noFill/>
          </a:ln>
        </p:spPr>
      </p:sp>
      <p:sp>
        <p:nvSpPr>
          <p:cNvPr id="280" name="Google Shape;280;p10"/>
          <p:cNvSpPr/>
          <p:nvPr/>
        </p:nvSpPr>
        <p:spPr>
          <a:xfrm>
            <a:off x="7624447" y="6481245"/>
            <a:ext cx="4755767" cy="891252"/>
          </a:xfrm>
          <a:custGeom>
            <a:rect b="b" l="l" r="r" t="t"/>
            <a:pathLst>
              <a:path extrusionOk="0" h="891252" w="4755767">
                <a:moveTo>
                  <a:pt x="0" y="0"/>
                </a:moveTo>
                <a:lnTo>
                  <a:pt x="4755766" y="0"/>
                </a:lnTo>
                <a:lnTo>
                  <a:pt x="4755766" y="891252"/>
                </a:lnTo>
                <a:lnTo>
                  <a:pt x="0" y="8912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370411" l="0" r="-36580" t="0"/>
            </a:stretch>
          </a:blipFill>
          <a:ln>
            <a:noFill/>
          </a:ln>
        </p:spPr>
      </p:sp>
      <p:grpSp>
        <p:nvGrpSpPr>
          <p:cNvPr id="281" name="Google Shape;281;p10"/>
          <p:cNvGrpSpPr/>
          <p:nvPr/>
        </p:nvGrpSpPr>
        <p:grpSpPr>
          <a:xfrm>
            <a:off x="14864463" y="7126108"/>
            <a:ext cx="2231948" cy="2231948"/>
            <a:chOff x="0" y="0"/>
            <a:chExt cx="812800" cy="812800"/>
          </a:xfrm>
        </p:grpSpPr>
        <p:sp>
          <p:nvSpPr>
            <p:cNvPr id="282" name="Google Shape;282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0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4" name="Google Shape;284;p10"/>
          <p:cNvSpPr/>
          <p:nvPr/>
        </p:nvSpPr>
        <p:spPr>
          <a:xfrm flipH="1" rot="10800000">
            <a:off x="6159260" y="5974240"/>
            <a:ext cx="4684691" cy="2259344"/>
          </a:xfrm>
          <a:custGeom>
            <a:rect b="b" l="l" r="r" t="t"/>
            <a:pathLst>
              <a:path extrusionOk="0" h="2259344" w="4684691">
                <a:moveTo>
                  <a:pt x="0" y="2259344"/>
                </a:moveTo>
                <a:lnTo>
                  <a:pt x="4684692" y="2259344"/>
                </a:lnTo>
                <a:lnTo>
                  <a:pt x="4684692" y="0"/>
                </a:lnTo>
                <a:lnTo>
                  <a:pt x="0" y="0"/>
                </a:lnTo>
                <a:lnTo>
                  <a:pt x="0" y="2259344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41166" l="0" r="-38748" t="-44520"/>
            </a:stretch>
          </a:blipFill>
          <a:ln>
            <a:noFill/>
          </a:ln>
        </p:spPr>
      </p:sp>
      <p:grpSp>
        <p:nvGrpSpPr>
          <p:cNvPr id="285" name="Google Shape;285;p10"/>
          <p:cNvGrpSpPr/>
          <p:nvPr/>
        </p:nvGrpSpPr>
        <p:grpSpPr>
          <a:xfrm>
            <a:off x="5279657" y="1347779"/>
            <a:ext cx="1564306" cy="1564306"/>
            <a:chOff x="0" y="0"/>
            <a:chExt cx="812800" cy="812800"/>
          </a:xfrm>
        </p:grpSpPr>
        <p:sp>
          <p:nvSpPr>
            <p:cNvPr id="286" name="Google Shape;286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10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8" name="Google Shape;288;p10"/>
          <p:cNvSpPr/>
          <p:nvPr/>
        </p:nvSpPr>
        <p:spPr>
          <a:xfrm>
            <a:off x="5716104" y="1704539"/>
            <a:ext cx="691412" cy="880270"/>
          </a:xfrm>
          <a:custGeom>
            <a:rect b="b" l="l" r="r" t="t"/>
            <a:pathLst>
              <a:path extrusionOk="0" h="880270" w="691412">
                <a:moveTo>
                  <a:pt x="0" y="0"/>
                </a:moveTo>
                <a:lnTo>
                  <a:pt x="691412" y="0"/>
                </a:lnTo>
                <a:lnTo>
                  <a:pt x="691412" y="880270"/>
                </a:lnTo>
                <a:lnTo>
                  <a:pt x="0" y="8802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89" name="Google Shape;289;p10"/>
          <p:cNvGrpSpPr/>
          <p:nvPr/>
        </p:nvGrpSpPr>
        <p:grpSpPr>
          <a:xfrm>
            <a:off x="8873396" y="1347779"/>
            <a:ext cx="1564306" cy="1564306"/>
            <a:chOff x="0" y="0"/>
            <a:chExt cx="812800" cy="812800"/>
          </a:xfrm>
        </p:grpSpPr>
        <p:sp>
          <p:nvSpPr>
            <p:cNvPr id="290" name="Google Shape;290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10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2" name="Google Shape;292;p10"/>
          <p:cNvSpPr/>
          <p:nvPr/>
        </p:nvSpPr>
        <p:spPr>
          <a:xfrm>
            <a:off x="9187124" y="1661507"/>
            <a:ext cx="936851" cy="936851"/>
          </a:xfrm>
          <a:custGeom>
            <a:rect b="b" l="l" r="r" t="t"/>
            <a:pathLst>
              <a:path extrusionOk="0" h="936851" w="936851">
                <a:moveTo>
                  <a:pt x="0" y="0"/>
                </a:moveTo>
                <a:lnTo>
                  <a:pt x="936850" y="0"/>
                </a:lnTo>
                <a:lnTo>
                  <a:pt x="936850" y="936851"/>
                </a:lnTo>
                <a:lnTo>
                  <a:pt x="0" y="9368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93" name="Google Shape;293;p10"/>
          <p:cNvGrpSpPr/>
          <p:nvPr/>
        </p:nvGrpSpPr>
        <p:grpSpPr>
          <a:xfrm>
            <a:off x="12305675" y="1347779"/>
            <a:ext cx="1564306" cy="1564306"/>
            <a:chOff x="0" y="0"/>
            <a:chExt cx="812800" cy="812800"/>
          </a:xfrm>
        </p:grpSpPr>
        <p:sp>
          <p:nvSpPr>
            <p:cNvPr id="294" name="Google Shape;294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0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6" name="Google Shape;296;p10"/>
          <p:cNvSpPr/>
          <p:nvPr/>
        </p:nvSpPr>
        <p:spPr>
          <a:xfrm>
            <a:off x="12663768" y="1694797"/>
            <a:ext cx="848120" cy="870272"/>
          </a:xfrm>
          <a:custGeom>
            <a:rect b="b" l="l" r="r" t="t"/>
            <a:pathLst>
              <a:path extrusionOk="0" h="870272" w="848120">
                <a:moveTo>
                  <a:pt x="0" y="0"/>
                </a:moveTo>
                <a:lnTo>
                  <a:pt x="848120" y="0"/>
                </a:lnTo>
                <a:lnTo>
                  <a:pt x="848120" y="870272"/>
                </a:lnTo>
                <a:lnTo>
                  <a:pt x="0" y="8702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97" name="Google Shape;297;p10"/>
          <p:cNvGrpSpPr/>
          <p:nvPr/>
        </p:nvGrpSpPr>
        <p:grpSpPr>
          <a:xfrm>
            <a:off x="5847027" y="4836789"/>
            <a:ext cx="1564306" cy="1564306"/>
            <a:chOff x="0" y="0"/>
            <a:chExt cx="2085742" cy="2085742"/>
          </a:xfrm>
        </p:grpSpPr>
        <p:grpSp>
          <p:nvGrpSpPr>
            <p:cNvPr id="298" name="Google Shape;298;p10"/>
            <p:cNvGrpSpPr/>
            <p:nvPr/>
          </p:nvGrpSpPr>
          <p:grpSpPr>
            <a:xfrm>
              <a:off x="0" y="0"/>
              <a:ext cx="2085742" cy="2085742"/>
              <a:chOff x="0" y="0"/>
              <a:chExt cx="812800" cy="812800"/>
            </a:xfrm>
          </p:grpSpPr>
          <p:sp>
            <p:nvSpPr>
              <p:cNvPr id="299" name="Google Shape;299;p10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sq" cmpd="sng" w="381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" name="Google Shape;300;p10"/>
              <p:cNvSpPr txBox="1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5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01" name="Google Shape;301;p10"/>
            <p:cNvSpPr/>
            <p:nvPr/>
          </p:nvSpPr>
          <p:spPr>
            <a:xfrm>
              <a:off x="401847" y="401847"/>
              <a:ext cx="1282048" cy="1282048"/>
            </a:xfrm>
            <a:custGeom>
              <a:rect b="b" l="l" r="r" t="t"/>
              <a:pathLst>
                <a:path extrusionOk="0" h="1282048" w="1282048">
                  <a:moveTo>
                    <a:pt x="0" y="0"/>
                  </a:moveTo>
                  <a:lnTo>
                    <a:pt x="1282048" y="0"/>
                  </a:lnTo>
                  <a:lnTo>
                    <a:pt x="1282048" y="1282048"/>
                  </a:lnTo>
                  <a:lnTo>
                    <a:pt x="0" y="12820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02" name="Google Shape;302;p10"/>
          <p:cNvGrpSpPr/>
          <p:nvPr/>
        </p:nvGrpSpPr>
        <p:grpSpPr>
          <a:xfrm>
            <a:off x="8873396" y="5850415"/>
            <a:ext cx="1564306" cy="1564306"/>
            <a:chOff x="0" y="0"/>
            <a:chExt cx="2085742" cy="2085742"/>
          </a:xfrm>
        </p:grpSpPr>
        <p:grpSp>
          <p:nvGrpSpPr>
            <p:cNvPr id="303" name="Google Shape;303;p10"/>
            <p:cNvGrpSpPr/>
            <p:nvPr/>
          </p:nvGrpSpPr>
          <p:grpSpPr>
            <a:xfrm>
              <a:off x="0" y="0"/>
              <a:ext cx="2085742" cy="2085742"/>
              <a:chOff x="0" y="0"/>
              <a:chExt cx="812800" cy="812800"/>
            </a:xfrm>
          </p:grpSpPr>
          <p:sp>
            <p:nvSpPr>
              <p:cNvPr id="304" name="Google Shape;304;p10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sq" cmpd="sng" w="38100">
                <a:solidFill>
                  <a:srgbClr val="000000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" name="Google Shape;305;p10"/>
              <p:cNvSpPr txBox="1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555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06" name="Google Shape;306;p10"/>
            <p:cNvSpPr/>
            <p:nvPr/>
          </p:nvSpPr>
          <p:spPr>
            <a:xfrm>
              <a:off x="367689" y="421703"/>
              <a:ext cx="1350364" cy="1242335"/>
            </a:xfrm>
            <a:custGeom>
              <a:rect b="b" l="l" r="r" t="t"/>
              <a:pathLst>
                <a:path extrusionOk="0" h="1242335" w="1350364">
                  <a:moveTo>
                    <a:pt x="0" y="0"/>
                  </a:moveTo>
                  <a:lnTo>
                    <a:pt x="1350364" y="0"/>
                  </a:lnTo>
                  <a:lnTo>
                    <a:pt x="1350364" y="1242336"/>
                  </a:lnTo>
                  <a:lnTo>
                    <a:pt x="0" y="124233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07" name="Google Shape;307;p10"/>
          <p:cNvGrpSpPr/>
          <p:nvPr/>
        </p:nvGrpSpPr>
        <p:grpSpPr>
          <a:xfrm>
            <a:off x="12094706" y="5884650"/>
            <a:ext cx="1564306" cy="1564306"/>
            <a:chOff x="0" y="0"/>
            <a:chExt cx="812800" cy="812800"/>
          </a:xfrm>
        </p:grpSpPr>
        <p:sp>
          <p:nvSpPr>
            <p:cNvPr id="308" name="Google Shape;308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10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0" name="Google Shape;310;p10"/>
          <p:cNvSpPr/>
          <p:nvPr/>
        </p:nvSpPr>
        <p:spPr>
          <a:xfrm>
            <a:off x="12363215" y="6212949"/>
            <a:ext cx="1027289" cy="1027289"/>
          </a:xfrm>
          <a:custGeom>
            <a:rect b="b" l="l" r="r" t="t"/>
            <a:pathLst>
              <a:path extrusionOk="0" h="1027289" w="1027289">
                <a:moveTo>
                  <a:pt x="0" y="0"/>
                </a:moveTo>
                <a:lnTo>
                  <a:pt x="1027288" y="0"/>
                </a:lnTo>
                <a:lnTo>
                  <a:pt x="1027288" y="1027288"/>
                </a:lnTo>
                <a:lnTo>
                  <a:pt x="0" y="10272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1" name="Google Shape;311;p10"/>
          <p:cNvSpPr txBox="1"/>
          <p:nvPr/>
        </p:nvSpPr>
        <p:spPr>
          <a:xfrm>
            <a:off x="614187" y="8237674"/>
            <a:ext cx="79806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9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ROADMAP SMARTART INFOGRAPHIC</a:t>
            </a:r>
            <a:endParaRPr b="1"/>
          </a:p>
        </p:txBody>
      </p:sp>
      <p:sp>
        <p:nvSpPr>
          <p:cNvPr id="312" name="Google Shape;312;p10"/>
          <p:cNvSpPr txBox="1"/>
          <p:nvPr/>
        </p:nvSpPr>
        <p:spPr>
          <a:xfrm>
            <a:off x="14906135" y="8035755"/>
            <a:ext cx="21486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FINISH</a:t>
            </a:r>
            <a:endParaRPr b="1"/>
          </a:p>
        </p:txBody>
      </p:sp>
      <p:sp>
        <p:nvSpPr>
          <p:cNvPr id="313" name="Google Shape;313;p10"/>
          <p:cNvSpPr txBox="1"/>
          <p:nvPr/>
        </p:nvSpPr>
        <p:spPr>
          <a:xfrm>
            <a:off x="1299347" y="1919323"/>
            <a:ext cx="21486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START</a:t>
            </a:r>
            <a:endParaRPr b="1"/>
          </a:p>
        </p:txBody>
      </p:sp>
      <p:sp>
        <p:nvSpPr>
          <p:cNvPr id="314" name="Google Shape;314;p10"/>
          <p:cNvSpPr txBox="1"/>
          <p:nvPr/>
        </p:nvSpPr>
        <p:spPr>
          <a:xfrm>
            <a:off x="4711302" y="3098050"/>
            <a:ext cx="272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IDEA</a:t>
            </a:r>
            <a:endParaRPr b="1" sz="2000"/>
          </a:p>
        </p:txBody>
      </p:sp>
      <p:sp>
        <p:nvSpPr>
          <p:cNvPr id="315" name="Google Shape;315;p10"/>
          <p:cNvSpPr txBox="1"/>
          <p:nvPr/>
        </p:nvSpPr>
        <p:spPr>
          <a:xfrm>
            <a:off x="4711302" y="3459750"/>
            <a:ext cx="2724664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Summarize your project idea in a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concise and clear sentence.</a:t>
            </a:r>
            <a:endParaRPr/>
          </a:p>
        </p:txBody>
      </p:sp>
      <p:sp>
        <p:nvSpPr>
          <p:cNvPr id="316" name="Google Shape;316;p10"/>
          <p:cNvSpPr txBox="1"/>
          <p:nvPr/>
        </p:nvSpPr>
        <p:spPr>
          <a:xfrm>
            <a:off x="8293217" y="3098050"/>
            <a:ext cx="272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RESEARCH</a:t>
            </a:r>
            <a:endParaRPr b="1" sz="2000"/>
          </a:p>
        </p:txBody>
      </p:sp>
      <p:sp>
        <p:nvSpPr>
          <p:cNvPr id="317" name="Google Shape;317;p10"/>
          <p:cNvSpPr txBox="1"/>
          <p:nvPr/>
        </p:nvSpPr>
        <p:spPr>
          <a:xfrm>
            <a:off x="8293217" y="3483644"/>
            <a:ext cx="2724664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provide the findings from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the research investigation here.</a:t>
            </a:r>
            <a:endParaRPr/>
          </a:p>
        </p:txBody>
      </p:sp>
      <p:sp>
        <p:nvSpPr>
          <p:cNvPr id="318" name="Google Shape;318;p10"/>
          <p:cNvSpPr txBox="1"/>
          <p:nvPr/>
        </p:nvSpPr>
        <p:spPr>
          <a:xfrm>
            <a:off x="11725496" y="3083308"/>
            <a:ext cx="272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MARKET</a:t>
            </a:r>
            <a:endParaRPr b="1" sz="2000"/>
          </a:p>
        </p:txBody>
      </p:sp>
      <p:sp>
        <p:nvSpPr>
          <p:cNvPr id="319" name="Google Shape;319;p10"/>
          <p:cNvSpPr txBox="1"/>
          <p:nvPr/>
        </p:nvSpPr>
        <p:spPr>
          <a:xfrm>
            <a:off x="11725496" y="3445009"/>
            <a:ext cx="2724664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provide the findings from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the market investigation here.</a:t>
            </a:r>
            <a:endParaRPr/>
          </a:p>
        </p:txBody>
      </p:sp>
      <p:sp>
        <p:nvSpPr>
          <p:cNvPr id="320" name="Google Shape;320;p10"/>
          <p:cNvSpPr txBox="1"/>
          <p:nvPr/>
        </p:nvSpPr>
        <p:spPr>
          <a:xfrm>
            <a:off x="3030499" y="5246829"/>
            <a:ext cx="272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BUDGET</a:t>
            </a:r>
            <a:endParaRPr b="1"/>
          </a:p>
        </p:txBody>
      </p:sp>
      <p:sp>
        <p:nvSpPr>
          <p:cNvPr id="321" name="Google Shape;321;p10"/>
          <p:cNvSpPr txBox="1"/>
          <p:nvPr/>
        </p:nvSpPr>
        <p:spPr>
          <a:xfrm>
            <a:off x="3030499" y="5687987"/>
            <a:ext cx="2724664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provide your budget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plan for this project here.</a:t>
            </a:r>
            <a:endParaRPr/>
          </a:p>
        </p:txBody>
      </p:sp>
      <p:sp>
        <p:nvSpPr>
          <p:cNvPr id="322" name="Google Shape;322;p10"/>
          <p:cNvSpPr txBox="1"/>
          <p:nvPr/>
        </p:nvSpPr>
        <p:spPr>
          <a:xfrm>
            <a:off x="8293217" y="7791064"/>
            <a:ext cx="272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PARTNERS</a:t>
            </a:r>
            <a:endParaRPr b="1" sz="2000"/>
          </a:p>
        </p:txBody>
      </p:sp>
      <p:sp>
        <p:nvSpPr>
          <p:cNvPr id="323" name="Google Shape;323;p10"/>
          <p:cNvSpPr txBox="1"/>
          <p:nvPr/>
        </p:nvSpPr>
        <p:spPr>
          <a:xfrm>
            <a:off x="8293217" y="8176659"/>
            <a:ext cx="2724664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Showcase your partners and the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offers you have received here.</a:t>
            </a:r>
            <a:endParaRPr/>
          </a:p>
        </p:txBody>
      </p:sp>
      <p:sp>
        <p:nvSpPr>
          <p:cNvPr id="324" name="Google Shape;324;p10"/>
          <p:cNvSpPr txBox="1"/>
          <p:nvPr/>
        </p:nvSpPr>
        <p:spPr>
          <a:xfrm>
            <a:off x="11411929" y="7767942"/>
            <a:ext cx="272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PRODUCT</a:t>
            </a:r>
            <a:endParaRPr b="1" sz="2000"/>
          </a:p>
        </p:txBody>
      </p:sp>
      <p:sp>
        <p:nvSpPr>
          <p:cNvPr id="325" name="Google Shape;325;p10"/>
          <p:cNvSpPr txBox="1"/>
          <p:nvPr/>
        </p:nvSpPr>
        <p:spPr>
          <a:xfrm>
            <a:off x="11411929" y="8153537"/>
            <a:ext cx="2724664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Summarize your final product in a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concise and clear sentence.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1EA97"/>
        </a:solidFill>
      </p:bgPr>
    </p:bg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" name="Google Shape;330;p11"/>
          <p:cNvGrpSpPr/>
          <p:nvPr/>
        </p:nvGrpSpPr>
        <p:grpSpPr>
          <a:xfrm>
            <a:off x="774218" y="2213566"/>
            <a:ext cx="5097641" cy="7472652"/>
            <a:chOff x="0" y="-19050"/>
            <a:chExt cx="1342589" cy="1968106"/>
          </a:xfrm>
        </p:grpSpPr>
        <p:sp>
          <p:nvSpPr>
            <p:cNvPr id="331" name="Google Shape;331;p11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1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3" name="Google Shape;333;p11"/>
          <p:cNvGrpSpPr/>
          <p:nvPr/>
        </p:nvGrpSpPr>
        <p:grpSpPr>
          <a:xfrm>
            <a:off x="6109984" y="2213566"/>
            <a:ext cx="11512980" cy="7472652"/>
            <a:chOff x="0" y="-19050"/>
            <a:chExt cx="3032225" cy="1968106"/>
          </a:xfrm>
        </p:grpSpPr>
        <p:sp>
          <p:nvSpPr>
            <p:cNvPr id="334" name="Google Shape;334;p11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11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6" name="Google Shape;336;p11"/>
          <p:cNvGrpSpPr/>
          <p:nvPr/>
        </p:nvGrpSpPr>
        <p:grpSpPr>
          <a:xfrm>
            <a:off x="1139005" y="2494284"/>
            <a:ext cx="4368067" cy="719567"/>
            <a:chOff x="0" y="-19050"/>
            <a:chExt cx="1150437" cy="189516"/>
          </a:xfrm>
        </p:grpSpPr>
        <p:sp>
          <p:nvSpPr>
            <p:cNvPr id="337" name="Google Shape;337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9" name="Google Shape;339;p11"/>
          <p:cNvGrpSpPr/>
          <p:nvPr/>
        </p:nvGrpSpPr>
        <p:grpSpPr>
          <a:xfrm>
            <a:off x="9682440" y="2494284"/>
            <a:ext cx="4368067" cy="719567"/>
            <a:chOff x="0" y="-19050"/>
            <a:chExt cx="1150437" cy="189516"/>
          </a:xfrm>
        </p:grpSpPr>
        <p:sp>
          <p:nvSpPr>
            <p:cNvPr id="340" name="Google Shape;340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2" name="Google Shape;342;p11"/>
          <p:cNvGrpSpPr/>
          <p:nvPr/>
        </p:nvGrpSpPr>
        <p:grpSpPr>
          <a:xfrm>
            <a:off x="1139005" y="7128683"/>
            <a:ext cx="4368067" cy="719567"/>
            <a:chOff x="0" y="-19050"/>
            <a:chExt cx="1150437" cy="189516"/>
          </a:xfrm>
        </p:grpSpPr>
        <p:sp>
          <p:nvSpPr>
            <p:cNvPr id="343" name="Google Shape;343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5" name="Google Shape;345;p11"/>
          <p:cNvSpPr txBox="1"/>
          <p:nvPr/>
        </p:nvSpPr>
        <p:spPr>
          <a:xfrm>
            <a:off x="1232396" y="3499746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346" name="Google Shape;346;p11"/>
          <p:cNvSpPr txBox="1"/>
          <p:nvPr/>
        </p:nvSpPr>
        <p:spPr>
          <a:xfrm>
            <a:off x="1175455" y="6551281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347" name="Google Shape;347;p11"/>
          <p:cNvSpPr txBox="1"/>
          <p:nvPr/>
        </p:nvSpPr>
        <p:spPr>
          <a:xfrm>
            <a:off x="1747770" y="4685875"/>
            <a:ext cx="3150600" cy="146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10"/>
              <a:t>LEAGUE SPARTAN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POPPINS</a:t>
            </a:r>
            <a:endParaRPr/>
          </a:p>
        </p:txBody>
      </p:sp>
      <p:sp>
        <p:nvSpPr>
          <p:cNvPr id="348" name="Google Shape;348;p11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349" name="Google Shape;349;p11"/>
          <p:cNvSpPr txBox="1"/>
          <p:nvPr/>
        </p:nvSpPr>
        <p:spPr>
          <a:xfrm>
            <a:off x="11706206" y="9915836"/>
            <a:ext cx="5916757" cy="1670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350" name="Google Shape;350;p11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351" name="Google Shape;351;p11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352" name="Google Shape;352;p11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353" name="Google Shape;353;p11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354" name="Google Shape;354;p11"/>
          <p:cNvGrpSpPr/>
          <p:nvPr/>
        </p:nvGrpSpPr>
        <p:grpSpPr>
          <a:xfrm>
            <a:off x="6865491" y="4147301"/>
            <a:ext cx="10001965" cy="4580579"/>
            <a:chOff x="0" y="0"/>
            <a:chExt cx="13335954" cy="6107439"/>
          </a:xfrm>
        </p:grpSpPr>
        <p:sp>
          <p:nvSpPr>
            <p:cNvPr id="355" name="Google Shape;355;p11"/>
            <p:cNvSpPr/>
            <p:nvPr/>
          </p:nvSpPr>
          <p:spPr>
            <a:xfrm>
              <a:off x="10881529" y="1776120"/>
              <a:ext cx="937691" cy="806414"/>
            </a:xfrm>
            <a:custGeom>
              <a:rect b="b" l="l" r="r" t="t"/>
              <a:pathLst>
                <a:path extrusionOk="0" h="806414" w="937691">
                  <a:moveTo>
                    <a:pt x="0" y="0"/>
                  </a:moveTo>
                  <a:lnTo>
                    <a:pt x="937691" y="0"/>
                  </a:lnTo>
                  <a:lnTo>
                    <a:pt x="937691" y="806414"/>
                  </a:lnTo>
                  <a:lnTo>
                    <a:pt x="0" y="8064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6" name="Google Shape;356;p11"/>
            <p:cNvSpPr/>
            <p:nvPr/>
          </p:nvSpPr>
          <p:spPr>
            <a:xfrm>
              <a:off x="12596063" y="3334454"/>
              <a:ext cx="666455" cy="920981"/>
            </a:xfrm>
            <a:custGeom>
              <a:rect b="b" l="l" r="r" t="t"/>
              <a:pathLst>
                <a:path extrusionOk="0" h="920981" w="666455">
                  <a:moveTo>
                    <a:pt x="0" y="0"/>
                  </a:moveTo>
                  <a:lnTo>
                    <a:pt x="666455" y="0"/>
                  </a:lnTo>
                  <a:lnTo>
                    <a:pt x="666455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7" name="Google Shape;357;p11"/>
            <p:cNvSpPr/>
            <p:nvPr/>
          </p:nvSpPr>
          <p:spPr>
            <a:xfrm>
              <a:off x="11076270" y="3432575"/>
              <a:ext cx="549072" cy="822860"/>
            </a:xfrm>
            <a:custGeom>
              <a:rect b="b" l="l" r="r" t="t"/>
              <a:pathLst>
                <a:path extrusionOk="0" h="822860" w="549072">
                  <a:moveTo>
                    <a:pt x="0" y="0"/>
                  </a:moveTo>
                  <a:lnTo>
                    <a:pt x="549072" y="0"/>
                  </a:lnTo>
                  <a:lnTo>
                    <a:pt x="549072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8" name="Google Shape;358;p11"/>
            <p:cNvSpPr/>
            <p:nvPr/>
          </p:nvSpPr>
          <p:spPr>
            <a:xfrm>
              <a:off x="12425345" y="5085049"/>
              <a:ext cx="910609" cy="822860"/>
            </a:xfrm>
            <a:custGeom>
              <a:rect b="b" l="l" r="r" t="t"/>
              <a:pathLst>
                <a:path extrusionOk="0" h="822860" w="910609">
                  <a:moveTo>
                    <a:pt x="0" y="0"/>
                  </a:moveTo>
                  <a:lnTo>
                    <a:pt x="910609" y="0"/>
                  </a:lnTo>
                  <a:lnTo>
                    <a:pt x="91060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59" name="Google Shape;359;p11"/>
            <p:cNvSpPr/>
            <p:nvPr/>
          </p:nvSpPr>
          <p:spPr>
            <a:xfrm>
              <a:off x="12425345" y="49061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0" name="Google Shape;360;p11"/>
            <p:cNvSpPr/>
            <p:nvPr/>
          </p:nvSpPr>
          <p:spPr>
            <a:xfrm>
              <a:off x="10777241" y="57283"/>
              <a:ext cx="1125787" cy="691847"/>
            </a:xfrm>
            <a:custGeom>
              <a:rect b="b" l="l" r="r" t="t"/>
              <a:pathLst>
                <a:path extrusionOk="0" h="691847" w="1125787">
                  <a:moveTo>
                    <a:pt x="0" y="0"/>
                  </a:moveTo>
                  <a:lnTo>
                    <a:pt x="1125787" y="0"/>
                  </a:lnTo>
                  <a:lnTo>
                    <a:pt x="1125787" y="691848"/>
                  </a:lnTo>
                  <a:lnTo>
                    <a:pt x="0" y="6918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1" name="Google Shape;361;p11"/>
            <p:cNvSpPr/>
            <p:nvPr/>
          </p:nvSpPr>
          <p:spPr>
            <a:xfrm>
              <a:off x="12341537" y="1776120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2" name="Google Shape;362;p11"/>
            <p:cNvSpPr/>
            <p:nvPr/>
          </p:nvSpPr>
          <p:spPr>
            <a:xfrm>
              <a:off x="10984004" y="5105475"/>
              <a:ext cx="641337" cy="920981"/>
            </a:xfrm>
            <a:custGeom>
              <a:rect b="b" l="l" r="r" t="t"/>
              <a:pathLst>
                <a:path extrusionOk="0" h="920981" w="641337">
                  <a:moveTo>
                    <a:pt x="0" y="0"/>
                  </a:moveTo>
                  <a:lnTo>
                    <a:pt x="641338" y="0"/>
                  </a:lnTo>
                  <a:lnTo>
                    <a:pt x="641338" y="920981"/>
                  </a:lnTo>
                  <a:lnTo>
                    <a:pt x="0" y="920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3" name="Google Shape;363;p11"/>
            <p:cNvSpPr/>
            <p:nvPr/>
          </p:nvSpPr>
          <p:spPr>
            <a:xfrm>
              <a:off x="6590713" y="9049"/>
              <a:ext cx="808788" cy="920981"/>
            </a:xfrm>
            <a:custGeom>
              <a:rect b="b" l="l" r="r" t="t"/>
              <a:pathLst>
                <a:path extrusionOk="0" h="920981" w="808788">
                  <a:moveTo>
                    <a:pt x="0" y="0"/>
                  </a:moveTo>
                  <a:lnTo>
                    <a:pt x="808789" y="0"/>
                  </a:lnTo>
                  <a:lnTo>
                    <a:pt x="80878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4" name="Google Shape;364;p11"/>
            <p:cNvSpPr/>
            <p:nvPr/>
          </p:nvSpPr>
          <p:spPr>
            <a:xfrm>
              <a:off x="9262525" y="176145"/>
              <a:ext cx="1067814" cy="634864"/>
            </a:xfrm>
            <a:custGeom>
              <a:rect b="b" l="l" r="r" t="t"/>
              <a:pathLst>
                <a:path extrusionOk="0" h="634864" w="1067814">
                  <a:moveTo>
                    <a:pt x="0" y="0"/>
                  </a:moveTo>
                  <a:lnTo>
                    <a:pt x="1067815" y="0"/>
                  </a:lnTo>
                  <a:lnTo>
                    <a:pt x="1067815" y="634864"/>
                  </a:lnTo>
                  <a:lnTo>
                    <a:pt x="0" y="6348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5" name="Google Shape;365;p11"/>
            <p:cNvSpPr/>
            <p:nvPr/>
          </p:nvSpPr>
          <p:spPr>
            <a:xfrm>
              <a:off x="1281036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6" name="Google Shape;366;p11"/>
            <p:cNvSpPr/>
            <p:nvPr/>
          </p:nvSpPr>
          <p:spPr>
            <a:xfrm>
              <a:off x="6684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60" y="0"/>
                  </a:lnTo>
                  <a:lnTo>
                    <a:pt x="822860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7" name="Google Shape;367;p11"/>
            <p:cNvSpPr/>
            <p:nvPr/>
          </p:nvSpPr>
          <p:spPr>
            <a:xfrm>
              <a:off x="5186166" y="33707"/>
              <a:ext cx="913171" cy="871663"/>
            </a:xfrm>
            <a:custGeom>
              <a:rect b="b" l="l" r="r" t="t"/>
              <a:pathLst>
                <a:path extrusionOk="0" h="871663" w="913171">
                  <a:moveTo>
                    <a:pt x="0" y="0"/>
                  </a:moveTo>
                  <a:lnTo>
                    <a:pt x="913172" y="0"/>
                  </a:lnTo>
                  <a:lnTo>
                    <a:pt x="913172" y="871664"/>
                  </a:lnTo>
                  <a:lnTo>
                    <a:pt x="0" y="8716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8" name="Google Shape;368;p11"/>
            <p:cNvSpPr/>
            <p:nvPr/>
          </p:nvSpPr>
          <p:spPr>
            <a:xfrm>
              <a:off x="2573998" y="9049"/>
              <a:ext cx="914283" cy="920981"/>
            </a:xfrm>
            <a:custGeom>
              <a:rect b="b" l="l" r="r" t="t"/>
              <a:pathLst>
                <a:path extrusionOk="0" h="920981" w="914283">
                  <a:moveTo>
                    <a:pt x="0" y="0"/>
                  </a:moveTo>
                  <a:lnTo>
                    <a:pt x="914283" y="0"/>
                  </a:lnTo>
                  <a:lnTo>
                    <a:pt x="914283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69" name="Google Shape;369;p11"/>
            <p:cNvSpPr/>
            <p:nvPr/>
          </p:nvSpPr>
          <p:spPr>
            <a:xfrm>
              <a:off x="3949078" y="0"/>
              <a:ext cx="762624" cy="930029"/>
            </a:xfrm>
            <a:custGeom>
              <a:rect b="b" l="l" r="r" t="t"/>
              <a:pathLst>
                <a:path extrusionOk="0" h="930029" w="762624">
                  <a:moveTo>
                    <a:pt x="0" y="0"/>
                  </a:moveTo>
                  <a:lnTo>
                    <a:pt x="762624" y="0"/>
                  </a:lnTo>
                  <a:lnTo>
                    <a:pt x="762624" y="930029"/>
                  </a:lnTo>
                  <a:lnTo>
                    <a:pt x="0" y="93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0" name="Google Shape;370;p11"/>
            <p:cNvSpPr/>
            <p:nvPr/>
          </p:nvSpPr>
          <p:spPr>
            <a:xfrm>
              <a:off x="7912536" y="58109"/>
              <a:ext cx="866185" cy="870935"/>
            </a:xfrm>
            <a:custGeom>
              <a:rect b="b" l="l" r="r" t="t"/>
              <a:pathLst>
                <a:path extrusionOk="0" h="870935" w="866185">
                  <a:moveTo>
                    <a:pt x="0" y="0"/>
                  </a:moveTo>
                  <a:lnTo>
                    <a:pt x="866185" y="0"/>
                  </a:lnTo>
                  <a:lnTo>
                    <a:pt x="866185" y="870935"/>
                  </a:lnTo>
                  <a:lnTo>
                    <a:pt x="0" y="8709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1" name="Google Shape;371;p11"/>
            <p:cNvSpPr/>
            <p:nvPr/>
          </p:nvSpPr>
          <p:spPr>
            <a:xfrm>
              <a:off x="7819952" y="1701607"/>
              <a:ext cx="743483" cy="920981"/>
            </a:xfrm>
            <a:custGeom>
              <a:rect b="b" l="l" r="r" t="t"/>
              <a:pathLst>
                <a:path extrusionOk="0" h="920981" w="743483">
                  <a:moveTo>
                    <a:pt x="0" y="0"/>
                  </a:moveTo>
                  <a:lnTo>
                    <a:pt x="743482" y="0"/>
                  </a:lnTo>
                  <a:lnTo>
                    <a:pt x="743482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2" name="Google Shape;372;p11"/>
            <p:cNvSpPr/>
            <p:nvPr/>
          </p:nvSpPr>
          <p:spPr>
            <a:xfrm>
              <a:off x="6217897" y="1701607"/>
              <a:ext cx="1001066" cy="920981"/>
            </a:xfrm>
            <a:custGeom>
              <a:rect b="b" l="l" r="r" t="t"/>
              <a:pathLst>
                <a:path extrusionOk="0" h="920981" w="1001066">
                  <a:moveTo>
                    <a:pt x="0" y="0"/>
                  </a:moveTo>
                  <a:lnTo>
                    <a:pt x="1001066" y="0"/>
                  </a:lnTo>
                  <a:lnTo>
                    <a:pt x="100106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3" name="Google Shape;373;p11"/>
            <p:cNvSpPr/>
            <p:nvPr/>
          </p:nvSpPr>
          <p:spPr>
            <a:xfrm>
              <a:off x="9226252" y="1910463"/>
              <a:ext cx="1052480" cy="604698"/>
            </a:xfrm>
            <a:custGeom>
              <a:rect b="b" l="l" r="r" t="t"/>
              <a:pathLst>
                <a:path extrusionOk="0" h="604698" w="1052480">
                  <a:moveTo>
                    <a:pt x="0" y="0"/>
                  </a:moveTo>
                  <a:lnTo>
                    <a:pt x="1052481" y="0"/>
                  </a:lnTo>
                  <a:lnTo>
                    <a:pt x="1052481" y="604698"/>
                  </a:lnTo>
                  <a:lnTo>
                    <a:pt x="0" y="6046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4" name="Google Shape;374;p11"/>
            <p:cNvSpPr/>
            <p:nvPr/>
          </p:nvSpPr>
          <p:spPr>
            <a:xfrm>
              <a:off x="3194195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0" y="0"/>
                  </a:lnTo>
                  <a:lnTo>
                    <a:pt x="920980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5" name="Google Shape;375;p11"/>
            <p:cNvSpPr/>
            <p:nvPr/>
          </p:nvSpPr>
          <p:spPr>
            <a:xfrm>
              <a:off x="6684" y="1701607"/>
              <a:ext cx="1070908" cy="920981"/>
            </a:xfrm>
            <a:custGeom>
              <a:rect b="b" l="l" r="r" t="t"/>
              <a:pathLst>
                <a:path extrusionOk="0" h="920981" w="1070908">
                  <a:moveTo>
                    <a:pt x="0" y="0"/>
                  </a:moveTo>
                  <a:lnTo>
                    <a:pt x="1070908" y="0"/>
                  </a:lnTo>
                  <a:lnTo>
                    <a:pt x="1070908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6" name="Google Shape;376;p11"/>
            <p:cNvSpPr/>
            <p:nvPr/>
          </p:nvSpPr>
          <p:spPr>
            <a:xfrm>
              <a:off x="4607290" y="1701607"/>
              <a:ext cx="919306" cy="920981"/>
            </a:xfrm>
            <a:custGeom>
              <a:rect b="b" l="l" r="r" t="t"/>
              <a:pathLst>
                <a:path extrusionOk="0" h="920981" w="919306">
                  <a:moveTo>
                    <a:pt x="0" y="0"/>
                  </a:moveTo>
                  <a:lnTo>
                    <a:pt x="919306" y="0"/>
                  </a:lnTo>
                  <a:lnTo>
                    <a:pt x="91930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7" name="Google Shape;377;p11"/>
            <p:cNvSpPr/>
            <p:nvPr/>
          </p:nvSpPr>
          <p:spPr>
            <a:xfrm>
              <a:off x="1675403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8" name="Google Shape;378;p11"/>
            <p:cNvSpPr/>
            <p:nvPr/>
          </p:nvSpPr>
          <p:spPr>
            <a:xfrm>
              <a:off x="6718038" y="3419482"/>
              <a:ext cx="1009347" cy="796467"/>
            </a:xfrm>
            <a:custGeom>
              <a:rect b="b" l="l" r="r" t="t"/>
              <a:pathLst>
                <a:path extrusionOk="0" h="796467" w="1009347">
                  <a:moveTo>
                    <a:pt x="0" y="0"/>
                  </a:moveTo>
                  <a:lnTo>
                    <a:pt x="1009347" y="0"/>
                  </a:lnTo>
                  <a:lnTo>
                    <a:pt x="100934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79" name="Google Shape;379;p11"/>
            <p:cNvSpPr/>
            <p:nvPr/>
          </p:nvSpPr>
          <p:spPr>
            <a:xfrm>
              <a:off x="5170987" y="3456913"/>
              <a:ext cx="1040955" cy="626466"/>
            </a:xfrm>
            <a:custGeom>
              <a:rect b="b" l="l" r="r" t="t"/>
              <a:pathLst>
                <a:path extrusionOk="0" h="626466" w="1040955">
                  <a:moveTo>
                    <a:pt x="0" y="0"/>
                  </a:moveTo>
                  <a:lnTo>
                    <a:pt x="1040955" y="0"/>
                  </a:lnTo>
                  <a:lnTo>
                    <a:pt x="1040955" y="626466"/>
                  </a:lnTo>
                  <a:lnTo>
                    <a:pt x="0" y="6264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0" name="Google Shape;380;p11"/>
            <p:cNvSpPr/>
            <p:nvPr/>
          </p:nvSpPr>
          <p:spPr>
            <a:xfrm>
              <a:off x="2720093" y="3361217"/>
              <a:ext cx="856557" cy="912997"/>
            </a:xfrm>
            <a:custGeom>
              <a:rect b="b" l="l" r="r" t="t"/>
              <a:pathLst>
                <a:path extrusionOk="0" h="912997" w="856557">
                  <a:moveTo>
                    <a:pt x="0" y="0"/>
                  </a:moveTo>
                  <a:lnTo>
                    <a:pt x="856557" y="0"/>
                  </a:lnTo>
                  <a:lnTo>
                    <a:pt x="856557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1" name="Google Shape;381;p11"/>
            <p:cNvSpPr/>
            <p:nvPr/>
          </p:nvSpPr>
          <p:spPr>
            <a:xfrm>
              <a:off x="4082746" y="3371912"/>
              <a:ext cx="582145" cy="796467"/>
            </a:xfrm>
            <a:custGeom>
              <a:rect b="b" l="l" r="r" t="t"/>
              <a:pathLst>
                <a:path extrusionOk="0" h="796467" w="582145">
                  <a:moveTo>
                    <a:pt x="0" y="0"/>
                  </a:moveTo>
                  <a:lnTo>
                    <a:pt x="582145" y="0"/>
                  </a:lnTo>
                  <a:lnTo>
                    <a:pt x="582145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2" name="Google Shape;382;p11"/>
            <p:cNvSpPr/>
            <p:nvPr/>
          </p:nvSpPr>
          <p:spPr>
            <a:xfrm>
              <a:off x="1545732" y="3361217"/>
              <a:ext cx="665658" cy="912997"/>
            </a:xfrm>
            <a:custGeom>
              <a:rect b="b" l="l" r="r" t="t"/>
              <a:pathLst>
                <a:path extrusionOk="0" h="912997" w="665658">
                  <a:moveTo>
                    <a:pt x="0" y="0"/>
                  </a:moveTo>
                  <a:lnTo>
                    <a:pt x="665658" y="0"/>
                  </a:lnTo>
                  <a:lnTo>
                    <a:pt x="665658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3" name="Google Shape;383;p11"/>
            <p:cNvSpPr/>
            <p:nvPr/>
          </p:nvSpPr>
          <p:spPr>
            <a:xfrm>
              <a:off x="9541258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4" name="Google Shape;384;p11"/>
            <p:cNvSpPr/>
            <p:nvPr/>
          </p:nvSpPr>
          <p:spPr>
            <a:xfrm>
              <a:off x="8237392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5" name="Google Shape;385;p11"/>
            <p:cNvSpPr/>
            <p:nvPr/>
          </p:nvSpPr>
          <p:spPr>
            <a:xfrm>
              <a:off x="6684" y="3309656"/>
              <a:ext cx="1031648" cy="920981"/>
            </a:xfrm>
            <a:custGeom>
              <a:rect b="b" l="l" r="r" t="t"/>
              <a:pathLst>
                <a:path extrusionOk="0" h="920981" w="1031648">
                  <a:moveTo>
                    <a:pt x="0" y="0"/>
                  </a:moveTo>
                  <a:lnTo>
                    <a:pt x="1031649" y="0"/>
                  </a:lnTo>
                  <a:lnTo>
                    <a:pt x="103164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6" name="Google Shape;386;p11"/>
            <p:cNvSpPr/>
            <p:nvPr/>
          </p:nvSpPr>
          <p:spPr>
            <a:xfrm>
              <a:off x="9345421" y="5124884"/>
              <a:ext cx="788465" cy="901571"/>
            </a:xfrm>
            <a:custGeom>
              <a:rect b="b" l="l" r="r" t="t"/>
              <a:pathLst>
                <a:path extrusionOk="0" h="901571" w="788465">
                  <a:moveTo>
                    <a:pt x="0" y="0"/>
                  </a:moveTo>
                  <a:lnTo>
                    <a:pt x="788465" y="0"/>
                  </a:lnTo>
                  <a:lnTo>
                    <a:pt x="788465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7" name="Google Shape;387;p11"/>
            <p:cNvSpPr/>
            <p:nvPr/>
          </p:nvSpPr>
          <p:spPr>
            <a:xfrm>
              <a:off x="7784637" y="5243432"/>
              <a:ext cx="949252" cy="664476"/>
            </a:xfrm>
            <a:custGeom>
              <a:rect b="b" l="l" r="r" t="t"/>
              <a:pathLst>
                <a:path extrusionOk="0" h="664476" w="949252">
                  <a:moveTo>
                    <a:pt x="0" y="0"/>
                  </a:moveTo>
                  <a:lnTo>
                    <a:pt x="949251" y="0"/>
                  </a:lnTo>
                  <a:lnTo>
                    <a:pt x="949251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8" name="Google Shape;388;p11"/>
            <p:cNvSpPr/>
            <p:nvPr/>
          </p:nvSpPr>
          <p:spPr>
            <a:xfrm>
              <a:off x="6352633" y="5243432"/>
              <a:ext cx="812137" cy="664476"/>
            </a:xfrm>
            <a:custGeom>
              <a:rect b="b" l="l" r="r" t="t"/>
              <a:pathLst>
                <a:path extrusionOk="0" h="664476" w="812137">
                  <a:moveTo>
                    <a:pt x="0" y="0"/>
                  </a:moveTo>
                  <a:lnTo>
                    <a:pt x="812138" y="0"/>
                  </a:lnTo>
                  <a:lnTo>
                    <a:pt x="812138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89" name="Google Shape;389;p11"/>
            <p:cNvSpPr/>
            <p:nvPr/>
          </p:nvSpPr>
          <p:spPr>
            <a:xfrm>
              <a:off x="4011028" y="5124884"/>
              <a:ext cx="454064" cy="901571"/>
            </a:xfrm>
            <a:custGeom>
              <a:rect b="b" l="l" r="r" t="t"/>
              <a:pathLst>
                <a:path extrusionOk="0" h="901571" w="454064">
                  <a:moveTo>
                    <a:pt x="0" y="0"/>
                  </a:moveTo>
                  <a:lnTo>
                    <a:pt x="454064" y="0"/>
                  </a:lnTo>
                  <a:lnTo>
                    <a:pt x="454064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90" name="Google Shape;390;p11"/>
            <p:cNvSpPr/>
            <p:nvPr/>
          </p:nvSpPr>
          <p:spPr>
            <a:xfrm>
              <a:off x="5076625" y="5243432"/>
              <a:ext cx="664476" cy="664476"/>
            </a:xfrm>
            <a:custGeom>
              <a:rect b="b" l="l" r="r" t="t"/>
              <a:pathLst>
                <a:path extrusionOk="0" h="664476" w="664476">
                  <a:moveTo>
                    <a:pt x="0" y="0"/>
                  </a:moveTo>
                  <a:lnTo>
                    <a:pt x="664476" y="0"/>
                  </a:lnTo>
                  <a:lnTo>
                    <a:pt x="664476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91" name="Google Shape;391;p11"/>
            <p:cNvSpPr/>
            <p:nvPr/>
          </p:nvSpPr>
          <p:spPr>
            <a:xfrm>
              <a:off x="0" y="5043901"/>
              <a:ext cx="572377" cy="1063538"/>
            </a:xfrm>
            <a:custGeom>
              <a:rect b="b" l="l" r="r" t="t"/>
              <a:pathLst>
                <a:path extrusionOk="0" h="1063538" w="572377">
                  <a:moveTo>
                    <a:pt x="0" y="0"/>
                  </a:moveTo>
                  <a:lnTo>
                    <a:pt x="572377" y="0"/>
                  </a:lnTo>
                  <a:lnTo>
                    <a:pt x="572377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92" name="Google Shape;392;p11"/>
            <p:cNvSpPr/>
            <p:nvPr/>
          </p:nvSpPr>
          <p:spPr>
            <a:xfrm>
              <a:off x="1185576" y="5043901"/>
              <a:ext cx="823758" cy="1063538"/>
            </a:xfrm>
            <a:custGeom>
              <a:rect b="b" l="l" r="r" t="t"/>
              <a:pathLst>
                <a:path extrusionOk="0" h="1063538" w="823758">
                  <a:moveTo>
                    <a:pt x="0" y="0"/>
                  </a:moveTo>
                  <a:lnTo>
                    <a:pt x="823758" y="0"/>
                  </a:lnTo>
                  <a:lnTo>
                    <a:pt x="823758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93" name="Google Shape;393;p11"/>
            <p:cNvSpPr/>
            <p:nvPr/>
          </p:nvSpPr>
          <p:spPr>
            <a:xfrm>
              <a:off x="2620866" y="5124884"/>
              <a:ext cx="778630" cy="901571"/>
            </a:xfrm>
            <a:custGeom>
              <a:rect b="b" l="l" r="r" t="t"/>
              <a:pathLst>
                <a:path extrusionOk="0" h="901571" w="778630">
                  <a:moveTo>
                    <a:pt x="0" y="0"/>
                  </a:moveTo>
                  <a:lnTo>
                    <a:pt x="778630" y="0"/>
                  </a:lnTo>
                  <a:lnTo>
                    <a:pt x="778630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94" name="Google Shape;394;p11"/>
          <p:cNvGrpSpPr/>
          <p:nvPr/>
        </p:nvGrpSpPr>
        <p:grpSpPr>
          <a:xfrm>
            <a:off x="2445509" y="8114873"/>
            <a:ext cx="816069" cy="835196"/>
            <a:chOff x="0" y="-19050"/>
            <a:chExt cx="812800" cy="831850"/>
          </a:xfrm>
        </p:grpSpPr>
        <p:sp>
          <p:nvSpPr>
            <p:cNvPr id="395" name="Google Shape;395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1EA9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7" name="Google Shape;397;p11"/>
          <p:cNvGrpSpPr/>
          <p:nvPr/>
        </p:nvGrpSpPr>
        <p:grpSpPr>
          <a:xfrm>
            <a:off x="3457398" y="8114873"/>
            <a:ext cx="816069" cy="835196"/>
            <a:chOff x="0" y="-19050"/>
            <a:chExt cx="812800" cy="831850"/>
          </a:xfrm>
        </p:grpSpPr>
        <p:sp>
          <p:nvSpPr>
            <p:cNvPr id="398" name="Google Shape;398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0" name="Google Shape;400;p11"/>
          <p:cNvSpPr txBox="1"/>
          <p:nvPr/>
        </p:nvSpPr>
        <p:spPr>
          <a:xfrm>
            <a:off x="2445509" y="9122956"/>
            <a:ext cx="816069" cy="135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#D1EA97</a:t>
            </a:r>
            <a:endParaRPr/>
          </a:p>
        </p:txBody>
      </p:sp>
      <p:sp>
        <p:nvSpPr>
          <p:cNvPr id="401" name="Google Shape;401;p11"/>
          <p:cNvSpPr txBox="1"/>
          <p:nvPr/>
        </p:nvSpPr>
        <p:spPr>
          <a:xfrm>
            <a:off x="3457398" y="9122956"/>
            <a:ext cx="816069" cy="135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#000000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1EA97"/>
        </a:solidFill>
      </p:bgPr>
    </p:bg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2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407" name="Google Shape;407;p12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408" name="Google Shape;408;p12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409" name="Google Shape;409;p12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410" name="Google Shape;410;p12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411" name="Google Shape;411;p12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412" name="Google Shape;412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00" y="3872846"/>
            <a:ext cx="4824400" cy="12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