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10287000" cx="18288000"/>
  <p:notesSz cx="6858000" cy="9144000"/>
  <p:embeddedFontLst>
    <p:embeddedFont>
      <p:font typeface="DM Sans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A5099CC-2C51-4DF9-A6E1-355CD6CBF8AF}">
  <a:tblStyle styleId="{3A5099CC-2C51-4DF9-A6E1-355CD6CBF8AF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DMSans-bold.fntdata"/><Relationship Id="rId12" Type="http://schemas.openxmlformats.org/officeDocument/2006/relationships/slide" Target="slides/slide6.xml"/><Relationship Id="rId14" Type="http://schemas.openxmlformats.org/officeDocument/2006/relationships/font" Target="fonts/DM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Relationship Id="rId4" Type="http://schemas.openxmlformats.org/officeDocument/2006/relationships/image" Target="../media/image30.png"/><Relationship Id="rId5" Type="http://schemas.openxmlformats.org/officeDocument/2006/relationships/image" Target="../media/image10.png"/><Relationship Id="rId6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oogle Shape;13;p3"/>
          <p:cNvGraphicFramePr/>
          <p:nvPr/>
        </p:nvGraphicFramePr>
        <p:xfrm>
          <a:off x="1028700" y="27863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{3A5099CC-2C51-4DF9-A6E1-355CD6CBF8AF}</a:tableStyleId>
              </a:tblPr>
              <a:tblGrid>
                <a:gridCol w="3240400"/>
                <a:gridCol w="3240400"/>
                <a:gridCol w="3240400"/>
                <a:gridCol w="3240400"/>
                <a:gridCol w="3240400"/>
              </a:tblGrid>
              <a:tr h="996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B6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6E53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63B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3538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7C9EF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5;p4"/>
          <p:cNvGrpSpPr/>
          <p:nvPr/>
        </p:nvGrpSpPr>
        <p:grpSpPr>
          <a:xfrm>
            <a:off x="1722726" y="2565837"/>
            <a:ext cx="4774981" cy="3266948"/>
            <a:chOff x="0" y="-47625"/>
            <a:chExt cx="1257600" cy="860425"/>
          </a:xfrm>
        </p:grpSpPr>
        <p:sp>
          <p:nvSpPr>
            <p:cNvPr id="16" name="Google Shape;16;p4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</p:sp>
        <p:sp>
          <p:nvSpPr>
            <p:cNvPr id="17" name="Google Shape;17;p4"/>
            <p:cNvSpPr txBox="1"/>
            <p:nvPr/>
          </p:nvSpPr>
          <p:spPr>
            <a:xfrm>
              <a:off x="0" y="-47625"/>
              <a:ext cx="12576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" name="Google Shape;18;p4"/>
          <p:cNvGrpSpPr/>
          <p:nvPr/>
        </p:nvGrpSpPr>
        <p:grpSpPr>
          <a:xfrm>
            <a:off x="6758853" y="2565837"/>
            <a:ext cx="4774981" cy="3266948"/>
            <a:chOff x="0" y="-47625"/>
            <a:chExt cx="1257600" cy="860425"/>
          </a:xfrm>
        </p:grpSpPr>
        <p:sp>
          <p:nvSpPr>
            <p:cNvPr id="19" name="Google Shape;19;p4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</p:sp>
        <p:sp>
          <p:nvSpPr>
            <p:cNvPr id="20" name="Google Shape;20;p4"/>
            <p:cNvSpPr txBox="1"/>
            <p:nvPr/>
          </p:nvSpPr>
          <p:spPr>
            <a:xfrm>
              <a:off x="0" y="-47625"/>
              <a:ext cx="12576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4"/>
          <p:cNvGrpSpPr/>
          <p:nvPr/>
        </p:nvGrpSpPr>
        <p:grpSpPr>
          <a:xfrm>
            <a:off x="11790651" y="2565837"/>
            <a:ext cx="4774981" cy="3266948"/>
            <a:chOff x="0" y="-47625"/>
            <a:chExt cx="1257600" cy="860425"/>
          </a:xfrm>
        </p:grpSpPr>
        <p:sp>
          <p:nvSpPr>
            <p:cNvPr id="22" name="Google Shape;22;p4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5963B0"/>
            </a:solidFill>
            <a:ln>
              <a:noFill/>
            </a:ln>
          </p:spPr>
        </p:sp>
        <p:sp>
          <p:nvSpPr>
            <p:cNvPr id="23" name="Google Shape;23;p4"/>
            <p:cNvSpPr txBox="1"/>
            <p:nvPr/>
          </p:nvSpPr>
          <p:spPr>
            <a:xfrm>
              <a:off x="0" y="-47625"/>
              <a:ext cx="12576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4"/>
          <p:cNvGrpSpPr/>
          <p:nvPr/>
        </p:nvGrpSpPr>
        <p:grpSpPr>
          <a:xfrm>
            <a:off x="1722726" y="5991373"/>
            <a:ext cx="4774981" cy="3266948"/>
            <a:chOff x="0" y="-47625"/>
            <a:chExt cx="1257600" cy="860425"/>
          </a:xfrm>
        </p:grpSpPr>
        <p:sp>
          <p:nvSpPr>
            <p:cNvPr id="25" name="Google Shape;25;p4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</p:sp>
        <p:sp>
          <p:nvSpPr>
            <p:cNvPr id="26" name="Google Shape;26;p4"/>
            <p:cNvSpPr txBox="1"/>
            <p:nvPr/>
          </p:nvSpPr>
          <p:spPr>
            <a:xfrm>
              <a:off x="0" y="-47625"/>
              <a:ext cx="12576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4"/>
          <p:cNvGrpSpPr/>
          <p:nvPr/>
        </p:nvGrpSpPr>
        <p:grpSpPr>
          <a:xfrm>
            <a:off x="6758853" y="5991373"/>
            <a:ext cx="4774981" cy="3266948"/>
            <a:chOff x="0" y="-47625"/>
            <a:chExt cx="1257600" cy="860425"/>
          </a:xfrm>
        </p:grpSpPr>
        <p:sp>
          <p:nvSpPr>
            <p:cNvPr id="28" name="Google Shape;28;p4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</p:sp>
        <p:sp>
          <p:nvSpPr>
            <p:cNvPr id="29" name="Google Shape;29;p4"/>
            <p:cNvSpPr txBox="1"/>
            <p:nvPr/>
          </p:nvSpPr>
          <p:spPr>
            <a:xfrm>
              <a:off x="0" y="-47625"/>
              <a:ext cx="12576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30;p4"/>
          <p:cNvGrpSpPr/>
          <p:nvPr/>
        </p:nvGrpSpPr>
        <p:grpSpPr>
          <a:xfrm>
            <a:off x="11790651" y="5991373"/>
            <a:ext cx="4774981" cy="3266948"/>
            <a:chOff x="0" y="-47625"/>
            <a:chExt cx="1257600" cy="860425"/>
          </a:xfrm>
        </p:grpSpPr>
        <p:sp>
          <p:nvSpPr>
            <p:cNvPr id="31" name="Google Shape;31;p4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5271FF"/>
            </a:solidFill>
            <a:ln>
              <a:noFill/>
            </a:ln>
          </p:spPr>
        </p:sp>
        <p:sp>
          <p:nvSpPr>
            <p:cNvPr id="32" name="Google Shape;32;p4"/>
            <p:cNvSpPr txBox="1"/>
            <p:nvPr/>
          </p:nvSpPr>
          <p:spPr>
            <a:xfrm>
              <a:off x="0" y="-47625"/>
              <a:ext cx="12576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OBJECT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5"/>
          <p:cNvGrpSpPr/>
          <p:nvPr/>
        </p:nvGrpSpPr>
        <p:grpSpPr>
          <a:xfrm>
            <a:off x="1106785" y="3944217"/>
            <a:ext cx="16152851" cy="3405797"/>
            <a:chOff x="0" y="-289322"/>
            <a:chExt cx="21537134" cy="4541063"/>
          </a:xfrm>
        </p:grpSpPr>
        <p:grpSp>
          <p:nvGrpSpPr>
            <p:cNvPr id="35" name="Google Shape;35;p5"/>
            <p:cNvGrpSpPr/>
            <p:nvPr/>
          </p:nvGrpSpPr>
          <p:grpSpPr>
            <a:xfrm>
              <a:off x="0" y="-241102"/>
              <a:ext cx="4056581" cy="4492463"/>
              <a:chOff x="0" y="-47625"/>
              <a:chExt cx="801300" cy="887400"/>
            </a:xfrm>
          </p:grpSpPr>
          <p:sp>
            <p:nvSpPr>
              <p:cNvPr id="36" name="Google Shape;36;p5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18B6B4"/>
              </a:solidFill>
              <a:ln>
                <a:noFill/>
              </a:ln>
            </p:spPr>
          </p:sp>
          <p:sp>
            <p:nvSpPr>
              <p:cNvPr id="37" name="Google Shape;37;p5"/>
              <p:cNvSpPr txBox="1"/>
              <p:nvPr/>
            </p:nvSpPr>
            <p:spPr>
              <a:xfrm>
                <a:off x="0" y="-47625"/>
                <a:ext cx="801300" cy="88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" name="Google Shape;38;p5"/>
            <p:cNvGrpSpPr/>
            <p:nvPr/>
          </p:nvGrpSpPr>
          <p:grpSpPr>
            <a:xfrm>
              <a:off x="4369154" y="-289322"/>
              <a:ext cx="4056581" cy="4541063"/>
              <a:chOff x="0" y="-57150"/>
              <a:chExt cx="801300" cy="897000"/>
            </a:xfrm>
          </p:grpSpPr>
          <p:sp>
            <p:nvSpPr>
              <p:cNvPr id="39" name="Google Shape;39;p5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86E530"/>
              </a:solidFill>
              <a:ln>
                <a:noFill/>
              </a:ln>
            </p:spPr>
          </p:sp>
          <p:sp>
            <p:nvSpPr>
              <p:cNvPr id="40" name="Google Shape;40;p5"/>
              <p:cNvSpPr txBox="1"/>
              <p:nvPr/>
            </p:nvSpPr>
            <p:spPr>
              <a:xfrm>
                <a:off x="0" y="-57150"/>
                <a:ext cx="801300" cy="89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" name="Google Shape;41;p5"/>
            <p:cNvGrpSpPr/>
            <p:nvPr/>
          </p:nvGrpSpPr>
          <p:grpSpPr>
            <a:xfrm>
              <a:off x="8742788" y="-289322"/>
              <a:ext cx="4056581" cy="4541063"/>
              <a:chOff x="0" y="-57150"/>
              <a:chExt cx="801300" cy="897000"/>
            </a:xfrm>
          </p:grpSpPr>
          <p:sp>
            <p:nvSpPr>
              <p:cNvPr id="42" name="Google Shape;42;p5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5963B0"/>
              </a:solidFill>
              <a:ln>
                <a:noFill/>
              </a:ln>
            </p:spPr>
          </p:sp>
          <p:sp>
            <p:nvSpPr>
              <p:cNvPr id="43" name="Google Shape;43;p5"/>
              <p:cNvSpPr txBox="1"/>
              <p:nvPr/>
            </p:nvSpPr>
            <p:spPr>
              <a:xfrm>
                <a:off x="0" y="-57150"/>
                <a:ext cx="801300" cy="89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4" name="Google Shape;44;p5"/>
            <p:cNvGrpSpPr/>
            <p:nvPr/>
          </p:nvGrpSpPr>
          <p:grpSpPr>
            <a:xfrm>
              <a:off x="13111670" y="-289322"/>
              <a:ext cx="4056581" cy="4541063"/>
              <a:chOff x="0" y="-57150"/>
              <a:chExt cx="801300" cy="897000"/>
            </a:xfrm>
          </p:grpSpPr>
          <p:sp>
            <p:nvSpPr>
              <p:cNvPr id="45" name="Google Shape;45;p5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13538A"/>
              </a:solidFill>
              <a:ln>
                <a:noFill/>
              </a:ln>
            </p:spPr>
          </p:sp>
          <p:sp>
            <p:nvSpPr>
              <p:cNvPr id="46" name="Google Shape;46;p5"/>
              <p:cNvSpPr txBox="1"/>
              <p:nvPr/>
            </p:nvSpPr>
            <p:spPr>
              <a:xfrm>
                <a:off x="0" y="-57150"/>
                <a:ext cx="801300" cy="89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7" name="Google Shape;47;p5"/>
            <p:cNvGrpSpPr/>
            <p:nvPr/>
          </p:nvGrpSpPr>
          <p:grpSpPr>
            <a:xfrm>
              <a:off x="17480553" y="-289322"/>
              <a:ext cx="4056581" cy="4541063"/>
              <a:chOff x="0" y="-57150"/>
              <a:chExt cx="801300" cy="897000"/>
            </a:xfrm>
          </p:grpSpPr>
          <p:sp>
            <p:nvSpPr>
              <p:cNvPr id="48" name="Google Shape;48;p5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37C9EF"/>
              </a:solidFill>
              <a:ln>
                <a:noFill/>
              </a:ln>
            </p:spPr>
          </p:sp>
          <p:sp>
            <p:nvSpPr>
              <p:cNvPr id="49" name="Google Shape;49;p5"/>
              <p:cNvSpPr txBox="1"/>
              <p:nvPr/>
            </p:nvSpPr>
            <p:spPr>
              <a:xfrm>
                <a:off x="0" y="-57150"/>
                <a:ext cx="801300" cy="89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0" name="Google Shape;50;p5"/>
            <p:cNvGrpSpPr/>
            <p:nvPr/>
          </p:nvGrpSpPr>
          <p:grpSpPr>
            <a:xfrm>
              <a:off x="3735263" y="1480064"/>
              <a:ext cx="965553" cy="1291214"/>
              <a:chOff x="0" y="0"/>
              <a:chExt cx="607801" cy="812800"/>
            </a:xfrm>
          </p:grpSpPr>
          <p:sp>
            <p:nvSpPr>
              <p:cNvPr id="51" name="Google Shape;51;p5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18B6B4"/>
              </a:solidFill>
              <a:ln>
                <a:noFill/>
              </a:ln>
            </p:spPr>
          </p:sp>
          <p:sp>
            <p:nvSpPr>
              <p:cNvPr id="52" name="Google Shape;52;p5"/>
              <p:cNvSpPr txBox="1"/>
              <p:nvPr/>
            </p:nvSpPr>
            <p:spPr>
              <a:xfrm>
                <a:off x="0" y="146050"/>
                <a:ext cx="506100" cy="46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" name="Google Shape;53;p5"/>
            <p:cNvGrpSpPr/>
            <p:nvPr/>
          </p:nvGrpSpPr>
          <p:grpSpPr>
            <a:xfrm>
              <a:off x="8101130" y="1480064"/>
              <a:ext cx="965553" cy="1291214"/>
              <a:chOff x="0" y="0"/>
              <a:chExt cx="607801" cy="812800"/>
            </a:xfrm>
          </p:grpSpPr>
          <p:sp>
            <p:nvSpPr>
              <p:cNvPr id="54" name="Google Shape;54;p5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86E530"/>
              </a:solidFill>
              <a:ln>
                <a:noFill/>
              </a:ln>
            </p:spPr>
          </p:sp>
          <p:sp>
            <p:nvSpPr>
              <p:cNvPr id="55" name="Google Shape;55;p5"/>
              <p:cNvSpPr txBox="1"/>
              <p:nvPr/>
            </p:nvSpPr>
            <p:spPr>
              <a:xfrm>
                <a:off x="0" y="146050"/>
                <a:ext cx="506100" cy="46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" name="Google Shape;56;p5"/>
            <p:cNvGrpSpPr/>
            <p:nvPr/>
          </p:nvGrpSpPr>
          <p:grpSpPr>
            <a:xfrm>
              <a:off x="12470274" y="1480064"/>
              <a:ext cx="965553" cy="1291214"/>
              <a:chOff x="0" y="0"/>
              <a:chExt cx="607801" cy="812800"/>
            </a:xfrm>
          </p:grpSpPr>
          <p:sp>
            <p:nvSpPr>
              <p:cNvPr id="57" name="Google Shape;57;p5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5963B0"/>
              </a:solidFill>
              <a:ln>
                <a:noFill/>
              </a:ln>
            </p:spPr>
          </p:sp>
          <p:sp>
            <p:nvSpPr>
              <p:cNvPr id="58" name="Google Shape;58;p5"/>
              <p:cNvSpPr txBox="1"/>
              <p:nvPr/>
            </p:nvSpPr>
            <p:spPr>
              <a:xfrm>
                <a:off x="0" y="146050"/>
                <a:ext cx="506100" cy="46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" name="Google Shape;59;p5"/>
            <p:cNvGrpSpPr/>
            <p:nvPr/>
          </p:nvGrpSpPr>
          <p:grpSpPr>
            <a:xfrm>
              <a:off x="16839417" y="1480064"/>
              <a:ext cx="965553" cy="1291214"/>
              <a:chOff x="0" y="0"/>
              <a:chExt cx="607801" cy="812800"/>
            </a:xfrm>
          </p:grpSpPr>
          <p:sp>
            <p:nvSpPr>
              <p:cNvPr id="60" name="Google Shape;60;p5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13538A"/>
              </a:solidFill>
              <a:ln>
                <a:noFill/>
              </a:ln>
            </p:spPr>
          </p:sp>
          <p:sp>
            <p:nvSpPr>
              <p:cNvPr id="61" name="Google Shape;61;p5"/>
              <p:cNvSpPr txBox="1"/>
              <p:nvPr/>
            </p:nvSpPr>
            <p:spPr>
              <a:xfrm>
                <a:off x="0" y="146050"/>
                <a:ext cx="506100" cy="46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2" name="Google Shape;62;p5"/>
          <p:cNvSpPr/>
          <p:nvPr/>
        </p:nvSpPr>
        <p:spPr>
          <a:xfrm>
            <a:off x="5197757" y="4862994"/>
            <a:ext cx="1468166" cy="1843587"/>
          </a:xfrm>
          <a:custGeom>
            <a:rect b="b" l="l" r="r" t="t"/>
            <a:pathLst>
              <a:path extrusionOk="0" h="1843587" w="1468166">
                <a:moveTo>
                  <a:pt x="0" y="0"/>
                </a:moveTo>
                <a:lnTo>
                  <a:pt x="1468165" y="0"/>
                </a:lnTo>
                <a:lnTo>
                  <a:pt x="1468165" y="1843587"/>
                </a:lnTo>
                <a:lnTo>
                  <a:pt x="0" y="1843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3" name="Google Shape;63;p5"/>
          <p:cNvSpPr/>
          <p:nvPr/>
        </p:nvSpPr>
        <p:spPr>
          <a:xfrm>
            <a:off x="8276172" y="4862994"/>
            <a:ext cx="1813740" cy="1767572"/>
          </a:xfrm>
          <a:custGeom>
            <a:rect b="b" l="l" r="r" t="t"/>
            <a:pathLst>
              <a:path extrusionOk="0" h="1767572" w="1813740">
                <a:moveTo>
                  <a:pt x="0" y="0"/>
                </a:moveTo>
                <a:lnTo>
                  <a:pt x="1813741" y="0"/>
                </a:lnTo>
                <a:lnTo>
                  <a:pt x="1813741" y="1767572"/>
                </a:lnTo>
                <a:lnTo>
                  <a:pt x="0" y="17675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4" name="Google Shape;64;p5"/>
          <p:cNvSpPr/>
          <p:nvPr/>
        </p:nvSpPr>
        <p:spPr>
          <a:xfrm>
            <a:off x="14978224" y="4786979"/>
            <a:ext cx="1575429" cy="1843587"/>
          </a:xfrm>
          <a:custGeom>
            <a:rect b="b" l="l" r="r" t="t"/>
            <a:pathLst>
              <a:path extrusionOk="0" h="1843587" w="1575429">
                <a:moveTo>
                  <a:pt x="0" y="0"/>
                </a:moveTo>
                <a:lnTo>
                  <a:pt x="1575429" y="0"/>
                </a:lnTo>
                <a:lnTo>
                  <a:pt x="1575429" y="1843587"/>
                </a:lnTo>
                <a:lnTo>
                  <a:pt x="0" y="1843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5" name="Google Shape;65;p5"/>
          <p:cNvSpPr/>
          <p:nvPr/>
        </p:nvSpPr>
        <p:spPr>
          <a:xfrm>
            <a:off x="1680778" y="4786979"/>
            <a:ext cx="1820123" cy="1843587"/>
          </a:xfrm>
          <a:custGeom>
            <a:rect b="b" l="l" r="r" t="t"/>
            <a:pathLst>
              <a:path extrusionOk="0" h="1843587" w="1820123">
                <a:moveTo>
                  <a:pt x="0" y="0"/>
                </a:moveTo>
                <a:lnTo>
                  <a:pt x="1820123" y="0"/>
                </a:lnTo>
                <a:lnTo>
                  <a:pt x="1820123" y="1843587"/>
                </a:lnTo>
                <a:lnTo>
                  <a:pt x="0" y="1843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6" name="Google Shape;66;p5"/>
          <p:cNvSpPr/>
          <p:nvPr/>
        </p:nvSpPr>
        <p:spPr>
          <a:xfrm>
            <a:off x="11785363" y="4843990"/>
            <a:ext cx="1833699" cy="1881594"/>
          </a:xfrm>
          <a:custGeom>
            <a:rect b="b" l="l" r="r" t="t"/>
            <a:pathLst>
              <a:path extrusionOk="0" h="1881594" w="1833699">
                <a:moveTo>
                  <a:pt x="0" y="0"/>
                </a:moveTo>
                <a:lnTo>
                  <a:pt x="1833699" y="0"/>
                </a:lnTo>
                <a:lnTo>
                  <a:pt x="1833699" y="1881594"/>
                </a:lnTo>
                <a:lnTo>
                  <a:pt x="0" y="18815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">
  <p:cSld name="OBJECT_2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6"/>
          <p:cNvGrpSpPr/>
          <p:nvPr/>
        </p:nvGrpSpPr>
        <p:grpSpPr>
          <a:xfrm>
            <a:off x="1067742" y="4626809"/>
            <a:ext cx="3042456" cy="4631523"/>
            <a:chOff x="0" y="0"/>
            <a:chExt cx="801300" cy="1219817"/>
          </a:xfrm>
        </p:grpSpPr>
        <p:sp>
          <p:nvSpPr>
            <p:cNvPr id="69" name="Google Shape;69;p6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</p:sp>
        <p:sp>
          <p:nvSpPr>
            <p:cNvPr id="70" name="Google Shape;70;p6"/>
            <p:cNvSpPr txBox="1"/>
            <p:nvPr/>
          </p:nvSpPr>
          <p:spPr>
            <a:xfrm>
              <a:off x="0" y="0"/>
              <a:ext cx="801300" cy="121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" name="Google Shape;71;p6"/>
          <p:cNvGrpSpPr/>
          <p:nvPr/>
        </p:nvGrpSpPr>
        <p:grpSpPr>
          <a:xfrm>
            <a:off x="4344608" y="4626809"/>
            <a:ext cx="3042456" cy="4631523"/>
            <a:chOff x="0" y="0"/>
            <a:chExt cx="801300" cy="1219817"/>
          </a:xfrm>
        </p:grpSpPr>
        <p:sp>
          <p:nvSpPr>
            <p:cNvPr id="72" name="Google Shape;72;p6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</p:sp>
        <p:sp>
          <p:nvSpPr>
            <p:cNvPr id="73" name="Google Shape;73;p6"/>
            <p:cNvSpPr txBox="1"/>
            <p:nvPr/>
          </p:nvSpPr>
          <p:spPr>
            <a:xfrm>
              <a:off x="0" y="0"/>
              <a:ext cx="801300" cy="121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6"/>
          <p:cNvGrpSpPr/>
          <p:nvPr/>
        </p:nvGrpSpPr>
        <p:grpSpPr>
          <a:xfrm>
            <a:off x="7624833" y="4626809"/>
            <a:ext cx="3042456" cy="4631523"/>
            <a:chOff x="0" y="0"/>
            <a:chExt cx="801300" cy="1219817"/>
          </a:xfrm>
        </p:grpSpPr>
        <p:sp>
          <p:nvSpPr>
            <p:cNvPr id="75" name="Google Shape;75;p6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5963B0"/>
            </a:solidFill>
            <a:ln>
              <a:noFill/>
            </a:ln>
          </p:spPr>
        </p:sp>
        <p:sp>
          <p:nvSpPr>
            <p:cNvPr id="76" name="Google Shape;76;p6"/>
            <p:cNvSpPr txBox="1"/>
            <p:nvPr/>
          </p:nvSpPr>
          <p:spPr>
            <a:xfrm>
              <a:off x="0" y="0"/>
              <a:ext cx="801300" cy="121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6"/>
          <p:cNvGrpSpPr/>
          <p:nvPr/>
        </p:nvGrpSpPr>
        <p:grpSpPr>
          <a:xfrm>
            <a:off x="10901495" y="4626809"/>
            <a:ext cx="3042456" cy="4631523"/>
            <a:chOff x="0" y="0"/>
            <a:chExt cx="801300" cy="1219817"/>
          </a:xfrm>
        </p:grpSpPr>
        <p:sp>
          <p:nvSpPr>
            <p:cNvPr id="78" name="Google Shape;78;p6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</p:sp>
        <p:sp>
          <p:nvSpPr>
            <p:cNvPr id="79" name="Google Shape;79;p6"/>
            <p:cNvSpPr txBox="1"/>
            <p:nvPr/>
          </p:nvSpPr>
          <p:spPr>
            <a:xfrm>
              <a:off x="0" y="0"/>
              <a:ext cx="801300" cy="121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" name="Google Shape;80;p6"/>
          <p:cNvGrpSpPr/>
          <p:nvPr/>
        </p:nvGrpSpPr>
        <p:grpSpPr>
          <a:xfrm>
            <a:off x="14178157" y="4626809"/>
            <a:ext cx="3042456" cy="4631523"/>
            <a:chOff x="0" y="0"/>
            <a:chExt cx="801300" cy="1219817"/>
          </a:xfrm>
        </p:grpSpPr>
        <p:sp>
          <p:nvSpPr>
            <p:cNvPr id="81" name="Google Shape;81;p6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</p:sp>
        <p:sp>
          <p:nvSpPr>
            <p:cNvPr id="82" name="Google Shape;82;p6"/>
            <p:cNvSpPr txBox="1"/>
            <p:nvPr/>
          </p:nvSpPr>
          <p:spPr>
            <a:xfrm>
              <a:off x="0" y="0"/>
              <a:ext cx="801300" cy="121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6"/>
          <p:cNvGrpSpPr/>
          <p:nvPr/>
        </p:nvGrpSpPr>
        <p:grpSpPr>
          <a:xfrm>
            <a:off x="1067742" y="2846540"/>
            <a:ext cx="3042122" cy="1494460"/>
            <a:chOff x="0" y="-47625"/>
            <a:chExt cx="801212" cy="393600"/>
          </a:xfrm>
        </p:grpSpPr>
        <p:sp>
          <p:nvSpPr>
            <p:cNvPr id="84" name="Google Shape;84;p6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</p:sp>
        <p:sp>
          <p:nvSpPr>
            <p:cNvPr id="85" name="Google Shape;85;p6"/>
            <p:cNvSpPr txBox="1"/>
            <p:nvPr/>
          </p:nvSpPr>
          <p:spPr>
            <a:xfrm>
              <a:off x="0" y="-47625"/>
              <a:ext cx="6870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6"/>
          <p:cNvGrpSpPr/>
          <p:nvPr/>
        </p:nvGrpSpPr>
        <p:grpSpPr>
          <a:xfrm>
            <a:off x="4344608" y="2846540"/>
            <a:ext cx="3042122" cy="1494460"/>
            <a:chOff x="0" y="-47625"/>
            <a:chExt cx="801212" cy="393600"/>
          </a:xfrm>
        </p:grpSpPr>
        <p:sp>
          <p:nvSpPr>
            <p:cNvPr id="87" name="Google Shape;87;p6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</p:sp>
        <p:sp>
          <p:nvSpPr>
            <p:cNvPr id="88" name="Google Shape;88;p6"/>
            <p:cNvSpPr txBox="1"/>
            <p:nvPr/>
          </p:nvSpPr>
          <p:spPr>
            <a:xfrm>
              <a:off x="0" y="-47625"/>
              <a:ext cx="6870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6"/>
          <p:cNvGrpSpPr/>
          <p:nvPr/>
        </p:nvGrpSpPr>
        <p:grpSpPr>
          <a:xfrm>
            <a:off x="7624833" y="2846540"/>
            <a:ext cx="3042122" cy="1494460"/>
            <a:chOff x="0" y="-47625"/>
            <a:chExt cx="801212" cy="393600"/>
          </a:xfrm>
        </p:grpSpPr>
        <p:sp>
          <p:nvSpPr>
            <p:cNvPr id="90" name="Google Shape;90;p6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5963B0"/>
            </a:solidFill>
            <a:ln>
              <a:noFill/>
            </a:ln>
          </p:spPr>
        </p:sp>
        <p:sp>
          <p:nvSpPr>
            <p:cNvPr id="91" name="Google Shape;91;p6"/>
            <p:cNvSpPr txBox="1"/>
            <p:nvPr/>
          </p:nvSpPr>
          <p:spPr>
            <a:xfrm>
              <a:off x="0" y="-47625"/>
              <a:ext cx="6870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6"/>
          <p:cNvGrpSpPr/>
          <p:nvPr/>
        </p:nvGrpSpPr>
        <p:grpSpPr>
          <a:xfrm>
            <a:off x="10905059" y="2846540"/>
            <a:ext cx="3042122" cy="1494460"/>
            <a:chOff x="0" y="-47625"/>
            <a:chExt cx="801212" cy="393600"/>
          </a:xfrm>
        </p:grpSpPr>
        <p:sp>
          <p:nvSpPr>
            <p:cNvPr id="93" name="Google Shape;93;p6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</p:sp>
        <p:sp>
          <p:nvSpPr>
            <p:cNvPr id="94" name="Google Shape;94;p6"/>
            <p:cNvSpPr txBox="1"/>
            <p:nvPr/>
          </p:nvSpPr>
          <p:spPr>
            <a:xfrm>
              <a:off x="0" y="-47625"/>
              <a:ext cx="6870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6"/>
          <p:cNvGrpSpPr/>
          <p:nvPr/>
        </p:nvGrpSpPr>
        <p:grpSpPr>
          <a:xfrm>
            <a:off x="14217200" y="2846540"/>
            <a:ext cx="3042122" cy="1494460"/>
            <a:chOff x="0" y="-47625"/>
            <a:chExt cx="801212" cy="393600"/>
          </a:xfrm>
        </p:grpSpPr>
        <p:sp>
          <p:nvSpPr>
            <p:cNvPr id="96" name="Google Shape;96;p6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</p:sp>
        <p:sp>
          <p:nvSpPr>
            <p:cNvPr id="97" name="Google Shape;97;p6"/>
            <p:cNvSpPr txBox="1"/>
            <p:nvPr/>
          </p:nvSpPr>
          <p:spPr>
            <a:xfrm>
              <a:off x="0" y="-47625"/>
              <a:ext cx="6870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0.png"/><Relationship Id="rId6" Type="http://schemas.openxmlformats.org/officeDocument/2006/relationships/image" Target="../media/image10.png"/><Relationship Id="rId7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35.png"/><Relationship Id="rId20" Type="http://schemas.openxmlformats.org/officeDocument/2006/relationships/image" Target="../media/image17.png"/><Relationship Id="rId41" Type="http://schemas.openxmlformats.org/officeDocument/2006/relationships/image" Target="../media/image33.png"/><Relationship Id="rId22" Type="http://schemas.openxmlformats.org/officeDocument/2006/relationships/image" Target="../media/image20.png"/><Relationship Id="rId21" Type="http://schemas.openxmlformats.org/officeDocument/2006/relationships/image" Target="../media/image19.png"/><Relationship Id="rId24" Type="http://schemas.openxmlformats.org/officeDocument/2006/relationships/image" Target="../media/image43.png"/><Relationship Id="rId23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26" Type="http://schemas.openxmlformats.org/officeDocument/2006/relationships/image" Target="../media/image25.png"/><Relationship Id="rId25" Type="http://schemas.openxmlformats.org/officeDocument/2006/relationships/image" Target="../media/image42.png"/><Relationship Id="rId28" Type="http://schemas.openxmlformats.org/officeDocument/2006/relationships/image" Target="../media/image24.png"/><Relationship Id="rId27" Type="http://schemas.openxmlformats.org/officeDocument/2006/relationships/image" Target="../media/image27.png"/><Relationship Id="rId5" Type="http://schemas.openxmlformats.org/officeDocument/2006/relationships/image" Target="../media/image45.png"/><Relationship Id="rId6" Type="http://schemas.openxmlformats.org/officeDocument/2006/relationships/image" Target="../media/image5.png"/><Relationship Id="rId29" Type="http://schemas.openxmlformats.org/officeDocument/2006/relationships/image" Target="../media/image22.png"/><Relationship Id="rId7" Type="http://schemas.openxmlformats.org/officeDocument/2006/relationships/image" Target="../media/image9.png"/><Relationship Id="rId8" Type="http://schemas.openxmlformats.org/officeDocument/2006/relationships/image" Target="../media/image7.png"/><Relationship Id="rId31" Type="http://schemas.openxmlformats.org/officeDocument/2006/relationships/image" Target="../media/image23.png"/><Relationship Id="rId30" Type="http://schemas.openxmlformats.org/officeDocument/2006/relationships/image" Target="../media/image28.png"/><Relationship Id="rId11" Type="http://schemas.openxmlformats.org/officeDocument/2006/relationships/image" Target="../media/image11.png"/><Relationship Id="rId33" Type="http://schemas.openxmlformats.org/officeDocument/2006/relationships/image" Target="../media/image38.png"/><Relationship Id="rId10" Type="http://schemas.openxmlformats.org/officeDocument/2006/relationships/image" Target="../media/image39.png"/><Relationship Id="rId32" Type="http://schemas.openxmlformats.org/officeDocument/2006/relationships/image" Target="../media/image26.png"/><Relationship Id="rId13" Type="http://schemas.openxmlformats.org/officeDocument/2006/relationships/image" Target="../media/image15.png"/><Relationship Id="rId35" Type="http://schemas.openxmlformats.org/officeDocument/2006/relationships/image" Target="../media/image29.png"/><Relationship Id="rId12" Type="http://schemas.openxmlformats.org/officeDocument/2006/relationships/image" Target="../media/image37.png"/><Relationship Id="rId34" Type="http://schemas.openxmlformats.org/officeDocument/2006/relationships/image" Target="../media/image36.png"/><Relationship Id="rId15" Type="http://schemas.openxmlformats.org/officeDocument/2006/relationships/image" Target="../media/image14.png"/><Relationship Id="rId37" Type="http://schemas.openxmlformats.org/officeDocument/2006/relationships/image" Target="../media/image31.png"/><Relationship Id="rId14" Type="http://schemas.openxmlformats.org/officeDocument/2006/relationships/image" Target="../media/image21.png"/><Relationship Id="rId36" Type="http://schemas.openxmlformats.org/officeDocument/2006/relationships/image" Target="../media/image40.png"/><Relationship Id="rId17" Type="http://schemas.openxmlformats.org/officeDocument/2006/relationships/image" Target="../media/image16.png"/><Relationship Id="rId39" Type="http://schemas.openxmlformats.org/officeDocument/2006/relationships/image" Target="../media/image32.png"/><Relationship Id="rId16" Type="http://schemas.openxmlformats.org/officeDocument/2006/relationships/image" Target="../media/image12.png"/><Relationship Id="rId38" Type="http://schemas.openxmlformats.org/officeDocument/2006/relationships/image" Target="../media/image34.png"/><Relationship Id="rId19" Type="http://schemas.openxmlformats.org/officeDocument/2006/relationships/image" Target="../media/image13.png"/><Relationship Id="rId18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7"/>
          <p:cNvGrpSpPr/>
          <p:nvPr/>
        </p:nvGrpSpPr>
        <p:grpSpPr>
          <a:xfrm>
            <a:off x="1067742" y="4626809"/>
            <a:ext cx="3042100" cy="4631491"/>
            <a:chOff x="0" y="0"/>
            <a:chExt cx="801212" cy="1219817"/>
          </a:xfrm>
        </p:grpSpPr>
        <p:sp>
          <p:nvSpPr>
            <p:cNvPr id="103" name="Google Shape;103;p7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</p:sp>
        <p:sp>
          <p:nvSpPr>
            <p:cNvPr id="104" name="Google Shape;104;p7"/>
            <p:cNvSpPr txBox="1"/>
            <p:nvPr/>
          </p:nvSpPr>
          <p:spPr>
            <a:xfrm>
              <a:off x="0" y="0"/>
              <a:ext cx="801212" cy="1219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7"/>
          <p:cNvGrpSpPr/>
          <p:nvPr/>
        </p:nvGrpSpPr>
        <p:grpSpPr>
          <a:xfrm>
            <a:off x="4344608" y="4626809"/>
            <a:ext cx="3042100" cy="4631491"/>
            <a:chOff x="0" y="0"/>
            <a:chExt cx="801212" cy="1219817"/>
          </a:xfrm>
        </p:grpSpPr>
        <p:sp>
          <p:nvSpPr>
            <p:cNvPr id="106" name="Google Shape;106;p7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</p:sp>
        <p:sp>
          <p:nvSpPr>
            <p:cNvPr id="107" name="Google Shape;107;p7"/>
            <p:cNvSpPr txBox="1"/>
            <p:nvPr/>
          </p:nvSpPr>
          <p:spPr>
            <a:xfrm>
              <a:off x="0" y="0"/>
              <a:ext cx="801212" cy="1219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7"/>
          <p:cNvGrpSpPr/>
          <p:nvPr/>
        </p:nvGrpSpPr>
        <p:grpSpPr>
          <a:xfrm>
            <a:off x="7624833" y="4626809"/>
            <a:ext cx="3042100" cy="4631491"/>
            <a:chOff x="0" y="0"/>
            <a:chExt cx="801212" cy="1219817"/>
          </a:xfrm>
        </p:grpSpPr>
        <p:sp>
          <p:nvSpPr>
            <p:cNvPr id="109" name="Google Shape;109;p7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5963B0"/>
            </a:solidFill>
            <a:ln>
              <a:noFill/>
            </a:ln>
          </p:spPr>
        </p:sp>
        <p:sp>
          <p:nvSpPr>
            <p:cNvPr id="110" name="Google Shape;110;p7"/>
            <p:cNvSpPr txBox="1"/>
            <p:nvPr/>
          </p:nvSpPr>
          <p:spPr>
            <a:xfrm>
              <a:off x="0" y="0"/>
              <a:ext cx="801212" cy="1219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7"/>
          <p:cNvGrpSpPr/>
          <p:nvPr/>
        </p:nvGrpSpPr>
        <p:grpSpPr>
          <a:xfrm>
            <a:off x="10901495" y="4626809"/>
            <a:ext cx="3042100" cy="4631491"/>
            <a:chOff x="0" y="0"/>
            <a:chExt cx="801212" cy="1219817"/>
          </a:xfrm>
        </p:grpSpPr>
        <p:sp>
          <p:nvSpPr>
            <p:cNvPr id="112" name="Google Shape;112;p7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</p:sp>
        <p:sp>
          <p:nvSpPr>
            <p:cNvPr id="113" name="Google Shape;113;p7"/>
            <p:cNvSpPr txBox="1"/>
            <p:nvPr/>
          </p:nvSpPr>
          <p:spPr>
            <a:xfrm>
              <a:off x="0" y="0"/>
              <a:ext cx="801212" cy="1219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7"/>
          <p:cNvGrpSpPr/>
          <p:nvPr/>
        </p:nvGrpSpPr>
        <p:grpSpPr>
          <a:xfrm>
            <a:off x="14178157" y="4626809"/>
            <a:ext cx="3042100" cy="4631491"/>
            <a:chOff x="0" y="0"/>
            <a:chExt cx="801212" cy="1219817"/>
          </a:xfrm>
        </p:grpSpPr>
        <p:sp>
          <p:nvSpPr>
            <p:cNvPr id="115" name="Google Shape;115;p7"/>
            <p:cNvSpPr/>
            <p:nvPr/>
          </p:nvSpPr>
          <p:spPr>
            <a:xfrm>
              <a:off x="0" y="0"/>
              <a:ext cx="801212" cy="1219817"/>
            </a:xfrm>
            <a:custGeom>
              <a:rect b="b" l="l" r="r" t="t"/>
              <a:pathLst>
                <a:path extrusionOk="0" h="1219817" w="801212">
                  <a:moveTo>
                    <a:pt x="0" y="0"/>
                  </a:moveTo>
                  <a:lnTo>
                    <a:pt x="801212" y="0"/>
                  </a:lnTo>
                  <a:lnTo>
                    <a:pt x="801212" y="1219817"/>
                  </a:lnTo>
                  <a:lnTo>
                    <a:pt x="0" y="1219817"/>
                  </a:ln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</p:sp>
        <p:sp>
          <p:nvSpPr>
            <p:cNvPr id="116" name="Google Shape;116;p7"/>
            <p:cNvSpPr txBox="1"/>
            <p:nvPr/>
          </p:nvSpPr>
          <p:spPr>
            <a:xfrm>
              <a:off x="0" y="0"/>
              <a:ext cx="801212" cy="1219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7"/>
          <p:cNvGrpSpPr/>
          <p:nvPr/>
        </p:nvGrpSpPr>
        <p:grpSpPr>
          <a:xfrm>
            <a:off x="1067742" y="2846541"/>
            <a:ext cx="3042100" cy="1494309"/>
            <a:chOff x="0" y="-47625"/>
            <a:chExt cx="801212" cy="393563"/>
          </a:xfrm>
        </p:grpSpPr>
        <p:sp>
          <p:nvSpPr>
            <p:cNvPr id="118" name="Google Shape;118;p7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</p:sp>
        <p:sp>
          <p:nvSpPr>
            <p:cNvPr id="119" name="Google Shape;119;p7"/>
            <p:cNvSpPr txBox="1"/>
            <p:nvPr/>
          </p:nvSpPr>
          <p:spPr>
            <a:xfrm>
              <a:off x="0" y="-47625"/>
              <a:ext cx="686912" cy="3935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7"/>
          <p:cNvGrpSpPr/>
          <p:nvPr/>
        </p:nvGrpSpPr>
        <p:grpSpPr>
          <a:xfrm>
            <a:off x="4344608" y="2846541"/>
            <a:ext cx="3042100" cy="1494309"/>
            <a:chOff x="0" y="-47625"/>
            <a:chExt cx="801212" cy="393563"/>
          </a:xfrm>
        </p:grpSpPr>
        <p:sp>
          <p:nvSpPr>
            <p:cNvPr id="121" name="Google Shape;121;p7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</p:sp>
        <p:sp>
          <p:nvSpPr>
            <p:cNvPr id="122" name="Google Shape;122;p7"/>
            <p:cNvSpPr txBox="1"/>
            <p:nvPr/>
          </p:nvSpPr>
          <p:spPr>
            <a:xfrm>
              <a:off x="0" y="-47625"/>
              <a:ext cx="686912" cy="3935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7"/>
          <p:cNvGrpSpPr/>
          <p:nvPr/>
        </p:nvGrpSpPr>
        <p:grpSpPr>
          <a:xfrm>
            <a:off x="7624833" y="2846541"/>
            <a:ext cx="3042100" cy="1494309"/>
            <a:chOff x="0" y="-47625"/>
            <a:chExt cx="801212" cy="393563"/>
          </a:xfrm>
        </p:grpSpPr>
        <p:sp>
          <p:nvSpPr>
            <p:cNvPr id="124" name="Google Shape;124;p7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5963B0"/>
            </a:solidFill>
            <a:ln>
              <a:noFill/>
            </a:ln>
          </p:spPr>
        </p:sp>
        <p:sp>
          <p:nvSpPr>
            <p:cNvPr id="125" name="Google Shape;125;p7"/>
            <p:cNvSpPr txBox="1"/>
            <p:nvPr/>
          </p:nvSpPr>
          <p:spPr>
            <a:xfrm>
              <a:off x="0" y="-47625"/>
              <a:ext cx="686912" cy="3935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7"/>
          <p:cNvGrpSpPr/>
          <p:nvPr/>
        </p:nvGrpSpPr>
        <p:grpSpPr>
          <a:xfrm>
            <a:off x="10905059" y="2846541"/>
            <a:ext cx="3042100" cy="1494309"/>
            <a:chOff x="0" y="-47625"/>
            <a:chExt cx="801212" cy="393563"/>
          </a:xfrm>
        </p:grpSpPr>
        <p:sp>
          <p:nvSpPr>
            <p:cNvPr id="127" name="Google Shape;127;p7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</p:sp>
        <p:sp>
          <p:nvSpPr>
            <p:cNvPr id="128" name="Google Shape;128;p7"/>
            <p:cNvSpPr txBox="1"/>
            <p:nvPr/>
          </p:nvSpPr>
          <p:spPr>
            <a:xfrm>
              <a:off x="0" y="-47625"/>
              <a:ext cx="686912" cy="3935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7"/>
          <p:cNvGrpSpPr/>
          <p:nvPr/>
        </p:nvGrpSpPr>
        <p:grpSpPr>
          <a:xfrm>
            <a:off x="14217200" y="2846541"/>
            <a:ext cx="3042100" cy="1494309"/>
            <a:chOff x="0" y="-47625"/>
            <a:chExt cx="801212" cy="393563"/>
          </a:xfrm>
        </p:grpSpPr>
        <p:sp>
          <p:nvSpPr>
            <p:cNvPr id="130" name="Google Shape;130;p7"/>
            <p:cNvSpPr/>
            <p:nvPr/>
          </p:nvSpPr>
          <p:spPr>
            <a:xfrm>
              <a:off x="0" y="0"/>
              <a:ext cx="801212" cy="345938"/>
            </a:xfrm>
            <a:custGeom>
              <a:rect b="b" l="l" r="r" t="t"/>
              <a:pathLst>
                <a:path extrusionOk="0" h="345938" w="801212">
                  <a:moveTo>
                    <a:pt x="598012" y="0"/>
                  </a:moveTo>
                  <a:lnTo>
                    <a:pt x="0" y="0"/>
                  </a:lnTo>
                  <a:lnTo>
                    <a:pt x="0" y="345938"/>
                  </a:lnTo>
                  <a:lnTo>
                    <a:pt x="598012" y="345938"/>
                  </a:lnTo>
                  <a:lnTo>
                    <a:pt x="801212" y="172969"/>
                  </a:lnTo>
                  <a:lnTo>
                    <a:pt x="598012" y="0"/>
                  </a:ln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</p:sp>
        <p:sp>
          <p:nvSpPr>
            <p:cNvPr id="131" name="Google Shape;131;p7"/>
            <p:cNvSpPr txBox="1"/>
            <p:nvPr/>
          </p:nvSpPr>
          <p:spPr>
            <a:xfrm>
              <a:off x="0" y="-47625"/>
              <a:ext cx="686912" cy="3935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7"/>
          <p:cNvSpPr txBox="1"/>
          <p:nvPr/>
        </p:nvSpPr>
        <p:spPr>
          <a:xfrm>
            <a:off x="4958371" y="3438912"/>
            <a:ext cx="181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2</a:t>
            </a:r>
            <a:endParaRPr/>
          </a:p>
        </p:txBody>
      </p:sp>
      <p:sp>
        <p:nvSpPr>
          <p:cNvPr id="133" name="Google Shape;133;p7"/>
          <p:cNvSpPr txBox="1"/>
          <p:nvPr/>
        </p:nvSpPr>
        <p:spPr>
          <a:xfrm>
            <a:off x="1574173" y="3438912"/>
            <a:ext cx="181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1</a:t>
            </a:r>
            <a:endParaRPr/>
          </a:p>
        </p:txBody>
      </p:sp>
      <p:sp>
        <p:nvSpPr>
          <p:cNvPr id="134" name="Google Shape;134;p7"/>
          <p:cNvSpPr txBox="1"/>
          <p:nvPr/>
        </p:nvSpPr>
        <p:spPr>
          <a:xfrm>
            <a:off x="11585085" y="3438912"/>
            <a:ext cx="181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4</a:t>
            </a:r>
            <a:endParaRPr/>
          </a:p>
        </p:txBody>
      </p:sp>
      <p:sp>
        <p:nvSpPr>
          <p:cNvPr id="135" name="Google Shape;135;p7"/>
          <p:cNvSpPr txBox="1"/>
          <p:nvPr/>
        </p:nvSpPr>
        <p:spPr>
          <a:xfrm>
            <a:off x="8200888" y="3438912"/>
            <a:ext cx="181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3</a:t>
            </a:r>
            <a:endParaRPr/>
          </a:p>
        </p:txBody>
      </p:sp>
      <p:sp>
        <p:nvSpPr>
          <p:cNvPr id="136" name="Google Shape;136;p7"/>
          <p:cNvSpPr txBox="1"/>
          <p:nvPr/>
        </p:nvSpPr>
        <p:spPr>
          <a:xfrm>
            <a:off x="14756784" y="3438912"/>
            <a:ext cx="181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5</a:t>
            </a:r>
            <a:endParaRPr/>
          </a:p>
        </p:txBody>
      </p:sp>
      <p:sp>
        <p:nvSpPr>
          <p:cNvPr id="137" name="Google Shape;137;p7"/>
          <p:cNvSpPr txBox="1"/>
          <p:nvPr/>
        </p:nvSpPr>
        <p:spPr>
          <a:xfrm>
            <a:off x="1574017" y="5110389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38" name="Google Shape;138;p7"/>
          <p:cNvSpPr txBox="1"/>
          <p:nvPr/>
        </p:nvSpPr>
        <p:spPr>
          <a:xfrm>
            <a:off x="1574155" y="6130582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39" name="Google Shape;139;p7"/>
          <p:cNvSpPr txBox="1"/>
          <p:nvPr/>
        </p:nvSpPr>
        <p:spPr>
          <a:xfrm>
            <a:off x="1574155" y="715166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0" name="Google Shape;140;p7"/>
          <p:cNvSpPr txBox="1"/>
          <p:nvPr/>
        </p:nvSpPr>
        <p:spPr>
          <a:xfrm>
            <a:off x="1574017" y="817274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1" name="Google Shape;141;p7"/>
          <p:cNvSpPr txBox="1"/>
          <p:nvPr/>
        </p:nvSpPr>
        <p:spPr>
          <a:xfrm>
            <a:off x="4956613" y="5133975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2" name="Google Shape;142;p7"/>
          <p:cNvSpPr txBox="1"/>
          <p:nvPr/>
        </p:nvSpPr>
        <p:spPr>
          <a:xfrm>
            <a:off x="4956751" y="6154168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3" name="Google Shape;143;p7"/>
          <p:cNvSpPr txBox="1"/>
          <p:nvPr/>
        </p:nvSpPr>
        <p:spPr>
          <a:xfrm>
            <a:off x="4956751" y="7175248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4" name="Google Shape;144;p7"/>
          <p:cNvSpPr txBox="1"/>
          <p:nvPr/>
        </p:nvSpPr>
        <p:spPr>
          <a:xfrm>
            <a:off x="4956613" y="8196327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5" name="Google Shape;145;p7"/>
          <p:cNvSpPr txBox="1"/>
          <p:nvPr/>
        </p:nvSpPr>
        <p:spPr>
          <a:xfrm>
            <a:off x="8200888" y="5110389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6" name="Google Shape;146;p7"/>
          <p:cNvSpPr txBox="1"/>
          <p:nvPr/>
        </p:nvSpPr>
        <p:spPr>
          <a:xfrm>
            <a:off x="8201026" y="6130582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7" name="Google Shape;147;p7"/>
          <p:cNvSpPr txBox="1"/>
          <p:nvPr/>
        </p:nvSpPr>
        <p:spPr>
          <a:xfrm>
            <a:off x="8201026" y="715166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8" name="Google Shape;148;p7"/>
          <p:cNvSpPr txBox="1"/>
          <p:nvPr/>
        </p:nvSpPr>
        <p:spPr>
          <a:xfrm>
            <a:off x="8200888" y="817274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49" name="Google Shape;149;p7"/>
          <p:cNvSpPr txBox="1"/>
          <p:nvPr/>
        </p:nvSpPr>
        <p:spPr>
          <a:xfrm>
            <a:off x="11476559" y="5110389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0" name="Google Shape;150;p7"/>
          <p:cNvSpPr txBox="1"/>
          <p:nvPr/>
        </p:nvSpPr>
        <p:spPr>
          <a:xfrm>
            <a:off x="11476696" y="6130582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1" name="Google Shape;151;p7"/>
          <p:cNvSpPr txBox="1"/>
          <p:nvPr/>
        </p:nvSpPr>
        <p:spPr>
          <a:xfrm>
            <a:off x="11476696" y="715166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2" name="Google Shape;152;p7"/>
          <p:cNvSpPr txBox="1"/>
          <p:nvPr/>
        </p:nvSpPr>
        <p:spPr>
          <a:xfrm>
            <a:off x="11476559" y="817274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3" name="Google Shape;153;p7"/>
          <p:cNvSpPr txBox="1"/>
          <p:nvPr/>
        </p:nvSpPr>
        <p:spPr>
          <a:xfrm>
            <a:off x="14753221" y="5110389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4" name="Google Shape;154;p7"/>
          <p:cNvSpPr txBox="1"/>
          <p:nvPr/>
        </p:nvSpPr>
        <p:spPr>
          <a:xfrm>
            <a:off x="14753358" y="6130582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5" name="Google Shape;155;p7"/>
          <p:cNvSpPr txBox="1"/>
          <p:nvPr/>
        </p:nvSpPr>
        <p:spPr>
          <a:xfrm>
            <a:off x="14753358" y="715166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6" name="Google Shape;156;p7"/>
          <p:cNvSpPr txBox="1"/>
          <p:nvPr/>
        </p:nvSpPr>
        <p:spPr>
          <a:xfrm>
            <a:off x="14753221" y="8172741"/>
            <a:ext cx="18180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idea or thought here.</a:t>
            </a:r>
            <a:endParaRPr/>
          </a:p>
        </p:txBody>
      </p:sp>
      <p:sp>
        <p:nvSpPr>
          <p:cNvPr id="157" name="Google Shape;157;p7"/>
          <p:cNvSpPr txBox="1"/>
          <p:nvPr/>
        </p:nvSpPr>
        <p:spPr>
          <a:xfrm>
            <a:off x="748981" y="1119786"/>
            <a:ext cx="16802100" cy="920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499" u="none" cap="none" strike="noStrike">
                <a:solidFill>
                  <a:srgbClr val="5963B0"/>
                </a:solidFill>
                <a:latin typeface="DM Sans"/>
                <a:ea typeface="DM Sans"/>
                <a:cs typeface="DM Sans"/>
                <a:sym typeface="DM Sans"/>
              </a:rPr>
              <a:t>TABLE SMARTART INFOGRAPHIC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Google Shape;162;p8"/>
          <p:cNvGraphicFramePr/>
          <p:nvPr/>
        </p:nvGraphicFramePr>
        <p:xfrm>
          <a:off x="1028700" y="27863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{3A5099CC-2C51-4DF9-A6E1-355CD6CBF8AF}</a:tableStyleId>
              </a:tblPr>
              <a:tblGrid>
                <a:gridCol w="3240400"/>
                <a:gridCol w="3240400"/>
                <a:gridCol w="3240400"/>
                <a:gridCol w="3240400"/>
                <a:gridCol w="3240400"/>
              </a:tblGrid>
              <a:tr h="996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FFFFFF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Idea 1</a:t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B6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FFFFFF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Idea 2</a:t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6E53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FFFFFF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Idea 3</a:t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963B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FFFFFF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Idea 4</a:t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3538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FFFFFF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Idea 5</a:t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7C9EF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  <a:tr h="912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DC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E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0E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D8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9090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171450" marB="171450" marR="171450" marL="171450" anchor="ctr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DDE9"/>
                    </a:solidFill>
                  </a:tcPr>
                </a:tc>
              </a:tr>
            </a:tbl>
          </a:graphicData>
        </a:graphic>
      </p:graphicFrame>
      <p:sp>
        <p:nvSpPr>
          <p:cNvPr id="163" name="Google Shape;163;p8"/>
          <p:cNvSpPr txBox="1"/>
          <p:nvPr/>
        </p:nvSpPr>
        <p:spPr>
          <a:xfrm>
            <a:off x="748981" y="1119786"/>
            <a:ext cx="16802100" cy="920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499" u="none" cap="none" strike="noStrike">
                <a:solidFill>
                  <a:srgbClr val="5963B0"/>
                </a:solidFill>
                <a:latin typeface="DM Sans"/>
                <a:ea typeface="DM Sans"/>
                <a:cs typeface="DM Sans"/>
                <a:sym typeface="DM Sans"/>
              </a:rPr>
              <a:t>TABLE SMARTART INFOGRAPHIC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168;p9"/>
          <p:cNvGrpSpPr/>
          <p:nvPr/>
        </p:nvGrpSpPr>
        <p:grpSpPr>
          <a:xfrm>
            <a:off x="1722726" y="2565838"/>
            <a:ext cx="4774623" cy="3266926"/>
            <a:chOff x="0" y="-47625"/>
            <a:chExt cx="1257514" cy="860425"/>
          </a:xfrm>
        </p:grpSpPr>
        <p:sp>
          <p:nvSpPr>
            <p:cNvPr id="169" name="Google Shape;169;p9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</p:sp>
        <p:sp>
          <p:nvSpPr>
            <p:cNvPr id="170" name="Google Shape;170;p9"/>
            <p:cNvSpPr txBox="1"/>
            <p:nvPr/>
          </p:nvSpPr>
          <p:spPr>
            <a:xfrm>
              <a:off x="0" y="-47625"/>
              <a:ext cx="1257514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9"/>
          <p:cNvGrpSpPr/>
          <p:nvPr/>
        </p:nvGrpSpPr>
        <p:grpSpPr>
          <a:xfrm>
            <a:off x="6758853" y="2565838"/>
            <a:ext cx="4774623" cy="3266926"/>
            <a:chOff x="0" y="-47625"/>
            <a:chExt cx="1257514" cy="860425"/>
          </a:xfrm>
        </p:grpSpPr>
        <p:sp>
          <p:nvSpPr>
            <p:cNvPr id="172" name="Google Shape;172;p9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</p:sp>
        <p:sp>
          <p:nvSpPr>
            <p:cNvPr id="173" name="Google Shape;173;p9"/>
            <p:cNvSpPr txBox="1"/>
            <p:nvPr/>
          </p:nvSpPr>
          <p:spPr>
            <a:xfrm>
              <a:off x="0" y="-47625"/>
              <a:ext cx="1257514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9"/>
          <p:cNvGrpSpPr/>
          <p:nvPr/>
        </p:nvGrpSpPr>
        <p:grpSpPr>
          <a:xfrm>
            <a:off x="11790651" y="2565838"/>
            <a:ext cx="4774623" cy="3266926"/>
            <a:chOff x="0" y="-47625"/>
            <a:chExt cx="1257514" cy="860425"/>
          </a:xfrm>
        </p:grpSpPr>
        <p:sp>
          <p:nvSpPr>
            <p:cNvPr id="175" name="Google Shape;175;p9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5963B0"/>
            </a:solidFill>
            <a:ln>
              <a:noFill/>
            </a:ln>
          </p:spPr>
        </p:sp>
        <p:sp>
          <p:nvSpPr>
            <p:cNvPr id="176" name="Google Shape;176;p9"/>
            <p:cNvSpPr txBox="1"/>
            <p:nvPr/>
          </p:nvSpPr>
          <p:spPr>
            <a:xfrm>
              <a:off x="0" y="-47625"/>
              <a:ext cx="1257514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9"/>
          <p:cNvGrpSpPr/>
          <p:nvPr/>
        </p:nvGrpSpPr>
        <p:grpSpPr>
          <a:xfrm>
            <a:off x="1722726" y="5991374"/>
            <a:ext cx="4774623" cy="3266926"/>
            <a:chOff x="0" y="-47625"/>
            <a:chExt cx="1257514" cy="860425"/>
          </a:xfrm>
        </p:grpSpPr>
        <p:sp>
          <p:nvSpPr>
            <p:cNvPr id="178" name="Google Shape;178;p9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</p:sp>
        <p:sp>
          <p:nvSpPr>
            <p:cNvPr id="179" name="Google Shape;179;p9"/>
            <p:cNvSpPr txBox="1"/>
            <p:nvPr/>
          </p:nvSpPr>
          <p:spPr>
            <a:xfrm>
              <a:off x="0" y="-47625"/>
              <a:ext cx="1257514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0" name="Google Shape;180;p9"/>
          <p:cNvGrpSpPr/>
          <p:nvPr/>
        </p:nvGrpSpPr>
        <p:grpSpPr>
          <a:xfrm>
            <a:off x="6758853" y="5991374"/>
            <a:ext cx="4774623" cy="3266926"/>
            <a:chOff x="0" y="-47625"/>
            <a:chExt cx="1257514" cy="860425"/>
          </a:xfrm>
        </p:grpSpPr>
        <p:sp>
          <p:nvSpPr>
            <p:cNvPr id="181" name="Google Shape;181;p9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</p:sp>
        <p:sp>
          <p:nvSpPr>
            <p:cNvPr id="182" name="Google Shape;182;p9"/>
            <p:cNvSpPr txBox="1"/>
            <p:nvPr/>
          </p:nvSpPr>
          <p:spPr>
            <a:xfrm>
              <a:off x="0" y="-47625"/>
              <a:ext cx="1257514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9"/>
          <p:cNvGrpSpPr/>
          <p:nvPr/>
        </p:nvGrpSpPr>
        <p:grpSpPr>
          <a:xfrm>
            <a:off x="11790651" y="5991374"/>
            <a:ext cx="4774623" cy="3266926"/>
            <a:chOff x="0" y="-47625"/>
            <a:chExt cx="1257514" cy="860425"/>
          </a:xfrm>
        </p:grpSpPr>
        <p:sp>
          <p:nvSpPr>
            <p:cNvPr id="184" name="Google Shape;184;p9"/>
            <p:cNvSpPr/>
            <p:nvPr/>
          </p:nvSpPr>
          <p:spPr>
            <a:xfrm>
              <a:off x="0" y="0"/>
              <a:ext cx="1257514" cy="812800"/>
            </a:xfrm>
            <a:custGeom>
              <a:rect b="b" l="l" r="r" t="t"/>
              <a:pathLst>
                <a:path extrusionOk="0" h="812800" w="1257514">
                  <a:moveTo>
                    <a:pt x="0" y="0"/>
                  </a:moveTo>
                  <a:lnTo>
                    <a:pt x="1257514" y="0"/>
                  </a:lnTo>
                  <a:lnTo>
                    <a:pt x="1257514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5271FF"/>
            </a:solidFill>
            <a:ln>
              <a:noFill/>
            </a:ln>
          </p:spPr>
        </p:sp>
        <p:sp>
          <p:nvSpPr>
            <p:cNvPr id="185" name="Google Shape;185;p9"/>
            <p:cNvSpPr txBox="1"/>
            <p:nvPr/>
          </p:nvSpPr>
          <p:spPr>
            <a:xfrm>
              <a:off x="0" y="-47625"/>
              <a:ext cx="1257514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9"/>
          <p:cNvSpPr txBox="1"/>
          <p:nvPr/>
        </p:nvSpPr>
        <p:spPr>
          <a:xfrm>
            <a:off x="748981" y="1119786"/>
            <a:ext cx="16802100" cy="920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499" u="none" cap="none" strike="noStrike">
                <a:solidFill>
                  <a:srgbClr val="5963B0"/>
                </a:solidFill>
                <a:latin typeface="DM Sans"/>
                <a:ea typeface="DM Sans"/>
                <a:cs typeface="DM Sans"/>
                <a:sym typeface="DM Sans"/>
              </a:rPr>
              <a:t>TABLE SMARTART INFOGRAPHIC</a:t>
            </a:r>
            <a:endParaRPr/>
          </a:p>
        </p:txBody>
      </p:sp>
      <p:sp>
        <p:nvSpPr>
          <p:cNvPr id="187" name="Google Shape;187;p9"/>
          <p:cNvSpPr txBox="1"/>
          <p:nvPr/>
        </p:nvSpPr>
        <p:spPr>
          <a:xfrm>
            <a:off x="2596532" y="4129102"/>
            <a:ext cx="3027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188" name="Google Shape;188;p9"/>
          <p:cNvSpPr txBox="1"/>
          <p:nvPr/>
        </p:nvSpPr>
        <p:spPr>
          <a:xfrm>
            <a:off x="2596532" y="3553071"/>
            <a:ext cx="3027011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1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7636525" y="4129102"/>
            <a:ext cx="3027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190" name="Google Shape;190;p9"/>
          <p:cNvSpPr txBox="1"/>
          <p:nvPr/>
        </p:nvSpPr>
        <p:spPr>
          <a:xfrm>
            <a:off x="7636525" y="3553071"/>
            <a:ext cx="3027011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2</a:t>
            </a:r>
            <a:endParaRPr/>
          </a:p>
        </p:txBody>
      </p:sp>
      <p:sp>
        <p:nvSpPr>
          <p:cNvPr id="191" name="Google Shape;191;p9"/>
          <p:cNvSpPr txBox="1"/>
          <p:nvPr/>
        </p:nvSpPr>
        <p:spPr>
          <a:xfrm>
            <a:off x="12664457" y="4006591"/>
            <a:ext cx="3027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192" name="Google Shape;192;p9"/>
          <p:cNvSpPr txBox="1"/>
          <p:nvPr/>
        </p:nvSpPr>
        <p:spPr>
          <a:xfrm>
            <a:off x="12664457" y="3430559"/>
            <a:ext cx="3027011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3</a:t>
            </a:r>
            <a:endParaRPr/>
          </a:p>
        </p:txBody>
      </p:sp>
      <p:sp>
        <p:nvSpPr>
          <p:cNvPr id="193" name="Google Shape;193;p9"/>
          <p:cNvSpPr txBox="1"/>
          <p:nvPr/>
        </p:nvSpPr>
        <p:spPr>
          <a:xfrm>
            <a:off x="2602563" y="7615894"/>
            <a:ext cx="3027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194" name="Google Shape;194;p9"/>
          <p:cNvSpPr txBox="1"/>
          <p:nvPr/>
        </p:nvSpPr>
        <p:spPr>
          <a:xfrm>
            <a:off x="2602563" y="7039863"/>
            <a:ext cx="3027011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4</a:t>
            </a:r>
            <a:endParaRPr/>
          </a:p>
        </p:txBody>
      </p:sp>
      <p:sp>
        <p:nvSpPr>
          <p:cNvPr id="195" name="Google Shape;195;p9"/>
          <p:cNvSpPr txBox="1"/>
          <p:nvPr/>
        </p:nvSpPr>
        <p:spPr>
          <a:xfrm>
            <a:off x="7642556" y="7615894"/>
            <a:ext cx="3027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196" name="Google Shape;196;p9"/>
          <p:cNvSpPr txBox="1"/>
          <p:nvPr/>
        </p:nvSpPr>
        <p:spPr>
          <a:xfrm>
            <a:off x="7642556" y="7039863"/>
            <a:ext cx="3027011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5</a:t>
            </a:r>
            <a:endParaRPr/>
          </a:p>
        </p:txBody>
      </p:sp>
      <p:sp>
        <p:nvSpPr>
          <p:cNvPr id="197" name="Google Shape;197;p9"/>
          <p:cNvSpPr txBox="1"/>
          <p:nvPr/>
        </p:nvSpPr>
        <p:spPr>
          <a:xfrm>
            <a:off x="12670488" y="7493383"/>
            <a:ext cx="3027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198" name="Google Shape;198;p9"/>
          <p:cNvSpPr txBox="1"/>
          <p:nvPr/>
        </p:nvSpPr>
        <p:spPr>
          <a:xfrm>
            <a:off x="12670488" y="6917351"/>
            <a:ext cx="3027011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IDEA 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" name="Google Shape;203;p10"/>
          <p:cNvGrpSpPr/>
          <p:nvPr/>
        </p:nvGrpSpPr>
        <p:grpSpPr>
          <a:xfrm>
            <a:off x="1106785" y="3944217"/>
            <a:ext cx="16152515" cy="3405488"/>
            <a:chOff x="0" y="-289322"/>
            <a:chExt cx="21536687" cy="4540651"/>
          </a:xfrm>
        </p:grpSpPr>
        <p:grpSp>
          <p:nvGrpSpPr>
            <p:cNvPr id="204" name="Google Shape;204;p10"/>
            <p:cNvGrpSpPr/>
            <p:nvPr/>
          </p:nvGrpSpPr>
          <p:grpSpPr>
            <a:xfrm>
              <a:off x="0" y="-241101"/>
              <a:ext cx="4056134" cy="4492430"/>
              <a:chOff x="0" y="-47625"/>
              <a:chExt cx="801212" cy="887394"/>
            </a:xfrm>
          </p:grpSpPr>
          <p:sp>
            <p:nvSpPr>
              <p:cNvPr id="205" name="Google Shape;205;p10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18B6B4"/>
              </a:solidFill>
              <a:ln>
                <a:noFill/>
              </a:ln>
            </p:spPr>
          </p:sp>
          <p:sp>
            <p:nvSpPr>
              <p:cNvPr id="206" name="Google Shape;206;p10"/>
              <p:cNvSpPr txBox="1"/>
              <p:nvPr/>
            </p:nvSpPr>
            <p:spPr>
              <a:xfrm>
                <a:off x="0" y="-47625"/>
                <a:ext cx="801212" cy="8873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7" name="Google Shape;207;p10"/>
            <p:cNvGrpSpPr/>
            <p:nvPr/>
          </p:nvGrpSpPr>
          <p:grpSpPr>
            <a:xfrm>
              <a:off x="4369154" y="-289322"/>
              <a:ext cx="4056134" cy="4540651"/>
              <a:chOff x="0" y="-57150"/>
              <a:chExt cx="801212" cy="896919"/>
            </a:xfrm>
          </p:grpSpPr>
          <p:sp>
            <p:nvSpPr>
              <p:cNvPr id="208" name="Google Shape;208;p10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86E530"/>
              </a:solidFill>
              <a:ln>
                <a:noFill/>
              </a:ln>
            </p:spPr>
          </p:sp>
          <p:sp>
            <p:nvSpPr>
              <p:cNvPr id="209" name="Google Shape;209;p10"/>
              <p:cNvSpPr txBox="1"/>
              <p:nvPr/>
            </p:nvSpPr>
            <p:spPr>
              <a:xfrm>
                <a:off x="0" y="-57150"/>
                <a:ext cx="801212" cy="8969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0" name="Google Shape;210;p10"/>
            <p:cNvGrpSpPr/>
            <p:nvPr/>
          </p:nvGrpSpPr>
          <p:grpSpPr>
            <a:xfrm>
              <a:off x="8742788" y="-289322"/>
              <a:ext cx="4056134" cy="4540651"/>
              <a:chOff x="0" y="-57150"/>
              <a:chExt cx="801212" cy="896919"/>
            </a:xfrm>
          </p:grpSpPr>
          <p:sp>
            <p:nvSpPr>
              <p:cNvPr id="211" name="Google Shape;211;p10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5963B0"/>
              </a:solidFill>
              <a:ln>
                <a:noFill/>
              </a:ln>
            </p:spPr>
          </p:sp>
          <p:sp>
            <p:nvSpPr>
              <p:cNvPr id="212" name="Google Shape;212;p10"/>
              <p:cNvSpPr txBox="1"/>
              <p:nvPr/>
            </p:nvSpPr>
            <p:spPr>
              <a:xfrm>
                <a:off x="0" y="-57150"/>
                <a:ext cx="801212" cy="8969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3" name="Google Shape;213;p10"/>
            <p:cNvGrpSpPr/>
            <p:nvPr/>
          </p:nvGrpSpPr>
          <p:grpSpPr>
            <a:xfrm>
              <a:off x="13111670" y="-289322"/>
              <a:ext cx="4056134" cy="4540651"/>
              <a:chOff x="0" y="-57150"/>
              <a:chExt cx="801212" cy="896919"/>
            </a:xfrm>
          </p:grpSpPr>
          <p:sp>
            <p:nvSpPr>
              <p:cNvPr id="214" name="Google Shape;214;p10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13538A"/>
              </a:solidFill>
              <a:ln>
                <a:noFill/>
              </a:ln>
            </p:spPr>
          </p:sp>
          <p:sp>
            <p:nvSpPr>
              <p:cNvPr id="215" name="Google Shape;215;p10"/>
              <p:cNvSpPr txBox="1"/>
              <p:nvPr/>
            </p:nvSpPr>
            <p:spPr>
              <a:xfrm>
                <a:off x="0" y="-57150"/>
                <a:ext cx="801212" cy="8969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6" name="Google Shape;216;p10"/>
            <p:cNvGrpSpPr/>
            <p:nvPr/>
          </p:nvGrpSpPr>
          <p:grpSpPr>
            <a:xfrm>
              <a:off x="17480553" y="-289322"/>
              <a:ext cx="4056134" cy="4540651"/>
              <a:chOff x="0" y="-57150"/>
              <a:chExt cx="801212" cy="896919"/>
            </a:xfrm>
          </p:grpSpPr>
          <p:sp>
            <p:nvSpPr>
              <p:cNvPr id="217" name="Google Shape;217;p10"/>
              <p:cNvSpPr/>
              <p:nvPr/>
            </p:nvSpPr>
            <p:spPr>
              <a:xfrm>
                <a:off x="0" y="0"/>
                <a:ext cx="801212" cy="839769"/>
              </a:xfrm>
              <a:custGeom>
                <a:rect b="b" l="l" r="r" t="t"/>
                <a:pathLst>
                  <a:path extrusionOk="0" h="839769" w="801212">
                    <a:moveTo>
                      <a:pt x="0" y="0"/>
                    </a:moveTo>
                    <a:lnTo>
                      <a:pt x="801212" y="0"/>
                    </a:lnTo>
                    <a:lnTo>
                      <a:pt x="801212" y="839769"/>
                    </a:lnTo>
                    <a:lnTo>
                      <a:pt x="0" y="839769"/>
                    </a:lnTo>
                    <a:close/>
                  </a:path>
                </a:pathLst>
              </a:custGeom>
              <a:solidFill>
                <a:srgbClr val="37C9EF"/>
              </a:solidFill>
              <a:ln>
                <a:noFill/>
              </a:ln>
            </p:spPr>
          </p:sp>
          <p:sp>
            <p:nvSpPr>
              <p:cNvPr id="218" name="Google Shape;218;p10"/>
              <p:cNvSpPr txBox="1"/>
              <p:nvPr/>
            </p:nvSpPr>
            <p:spPr>
              <a:xfrm>
                <a:off x="0" y="-57150"/>
                <a:ext cx="801212" cy="8969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9" name="Google Shape;219;p10"/>
            <p:cNvGrpSpPr/>
            <p:nvPr/>
          </p:nvGrpSpPr>
          <p:grpSpPr>
            <a:xfrm>
              <a:off x="3735263" y="1480064"/>
              <a:ext cx="965543" cy="1291201"/>
              <a:chOff x="0" y="0"/>
              <a:chExt cx="607801" cy="812800"/>
            </a:xfrm>
          </p:grpSpPr>
          <p:sp>
            <p:nvSpPr>
              <p:cNvPr id="220" name="Google Shape;220;p10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18B6B4"/>
              </a:solidFill>
              <a:ln>
                <a:noFill/>
              </a:ln>
            </p:spPr>
          </p:sp>
          <p:sp>
            <p:nvSpPr>
              <p:cNvPr id="221" name="Google Shape;221;p10"/>
              <p:cNvSpPr txBox="1"/>
              <p:nvPr/>
            </p:nvSpPr>
            <p:spPr>
              <a:xfrm>
                <a:off x="0" y="146050"/>
                <a:ext cx="506201" cy="4635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2" name="Google Shape;222;p10"/>
            <p:cNvGrpSpPr/>
            <p:nvPr/>
          </p:nvGrpSpPr>
          <p:grpSpPr>
            <a:xfrm>
              <a:off x="8101130" y="1480064"/>
              <a:ext cx="965543" cy="1291201"/>
              <a:chOff x="0" y="0"/>
              <a:chExt cx="607801" cy="812800"/>
            </a:xfrm>
          </p:grpSpPr>
          <p:sp>
            <p:nvSpPr>
              <p:cNvPr id="223" name="Google Shape;223;p10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86E530"/>
              </a:solidFill>
              <a:ln>
                <a:noFill/>
              </a:ln>
            </p:spPr>
          </p:sp>
          <p:sp>
            <p:nvSpPr>
              <p:cNvPr id="224" name="Google Shape;224;p10"/>
              <p:cNvSpPr txBox="1"/>
              <p:nvPr/>
            </p:nvSpPr>
            <p:spPr>
              <a:xfrm>
                <a:off x="0" y="146050"/>
                <a:ext cx="506201" cy="4635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5" name="Google Shape;225;p10"/>
            <p:cNvGrpSpPr/>
            <p:nvPr/>
          </p:nvGrpSpPr>
          <p:grpSpPr>
            <a:xfrm>
              <a:off x="12470274" y="1480064"/>
              <a:ext cx="965543" cy="1291201"/>
              <a:chOff x="0" y="0"/>
              <a:chExt cx="607801" cy="812800"/>
            </a:xfrm>
          </p:grpSpPr>
          <p:sp>
            <p:nvSpPr>
              <p:cNvPr id="226" name="Google Shape;226;p10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5963B0"/>
              </a:solidFill>
              <a:ln>
                <a:noFill/>
              </a:ln>
            </p:spPr>
          </p:sp>
          <p:sp>
            <p:nvSpPr>
              <p:cNvPr id="227" name="Google Shape;227;p10"/>
              <p:cNvSpPr txBox="1"/>
              <p:nvPr/>
            </p:nvSpPr>
            <p:spPr>
              <a:xfrm>
                <a:off x="0" y="146050"/>
                <a:ext cx="506201" cy="4635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8" name="Google Shape;228;p10"/>
            <p:cNvGrpSpPr/>
            <p:nvPr/>
          </p:nvGrpSpPr>
          <p:grpSpPr>
            <a:xfrm>
              <a:off x="16839417" y="1480064"/>
              <a:ext cx="965543" cy="1291201"/>
              <a:chOff x="0" y="0"/>
              <a:chExt cx="607801" cy="812800"/>
            </a:xfrm>
          </p:grpSpPr>
          <p:sp>
            <p:nvSpPr>
              <p:cNvPr id="229" name="Google Shape;229;p10"/>
              <p:cNvSpPr/>
              <p:nvPr/>
            </p:nvSpPr>
            <p:spPr>
              <a:xfrm>
                <a:off x="0" y="0"/>
                <a:ext cx="607801" cy="812800"/>
              </a:xfrm>
              <a:custGeom>
                <a:rect b="b" l="l" r="r" t="t"/>
                <a:pathLst>
                  <a:path extrusionOk="0" h="812800" w="607801">
                    <a:moveTo>
                      <a:pt x="607801" y="406400"/>
                    </a:moveTo>
                    <a:lnTo>
                      <a:pt x="201401" y="0"/>
                    </a:lnTo>
                    <a:lnTo>
                      <a:pt x="201401" y="203200"/>
                    </a:lnTo>
                    <a:lnTo>
                      <a:pt x="0" y="203200"/>
                    </a:lnTo>
                    <a:lnTo>
                      <a:pt x="0" y="609600"/>
                    </a:lnTo>
                    <a:lnTo>
                      <a:pt x="201401" y="609600"/>
                    </a:lnTo>
                    <a:lnTo>
                      <a:pt x="201401" y="812800"/>
                    </a:lnTo>
                    <a:lnTo>
                      <a:pt x="607801" y="406400"/>
                    </a:lnTo>
                    <a:close/>
                  </a:path>
                </a:pathLst>
              </a:custGeom>
              <a:solidFill>
                <a:srgbClr val="13538A"/>
              </a:solidFill>
              <a:ln>
                <a:noFill/>
              </a:ln>
            </p:spPr>
          </p:sp>
          <p:sp>
            <p:nvSpPr>
              <p:cNvPr id="230" name="Google Shape;230;p10"/>
              <p:cNvSpPr txBox="1"/>
              <p:nvPr/>
            </p:nvSpPr>
            <p:spPr>
              <a:xfrm>
                <a:off x="0" y="146050"/>
                <a:ext cx="506201" cy="4635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20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31" name="Google Shape;231;p10"/>
          <p:cNvSpPr/>
          <p:nvPr/>
        </p:nvSpPr>
        <p:spPr>
          <a:xfrm>
            <a:off x="5197757" y="4862994"/>
            <a:ext cx="1468166" cy="1843587"/>
          </a:xfrm>
          <a:custGeom>
            <a:rect b="b" l="l" r="r" t="t"/>
            <a:pathLst>
              <a:path extrusionOk="0" h="1843587" w="1468166">
                <a:moveTo>
                  <a:pt x="0" y="0"/>
                </a:moveTo>
                <a:lnTo>
                  <a:pt x="1468165" y="0"/>
                </a:lnTo>
                <a:lnTo>
                  <a:pt x="1468165" y="1843587"/>
                </a:lnTo>
                <a:lnTo>
                  <a:pt x="0" y="1843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2" name="Google Shape;232;p10"/>
          <p:cNvSpPr/>
          <p:nvPr/>
        </p:nvSpPr>
        <p:spPr>
          <a:xfrm>
            <a:off x="8276172" y="4862994"/>
            <a:ext cx="1813740" cy="1767572"/>
          </a:xfrm>
          <a:custGeom>
            <a:rect b="b" l="l" r="r" t="t"/>
            <a:pathLst>
              <a:path extrusionOk="0" h="1767572" w="1813740">
                <a:moveTo>
                  <a:pt x="0" y="0"/>
                </a:moveTo>
                <a:lnTo>
                  <a:pt x="1813741" y="0"/>
                </a:lnTo>
                <a:lnTo>
                  <a:pt x="1813741" y="1767572"/>
                </a:lnTo>
                <a:lnTo>
                  <a:pt x="0" y="17675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3" name="Google Shape;233;p10"/>
          <p:cNvSpPr/>
          <p:nvPr/>
        </p:nvSpPr>
        <p:spPr>
          <a:xfrm>
            <a:off x="14978224" y="4786979"/>
            <a:ext cx="1575429" cy="1843587"/>
          </a:xfrm>
          <a:custGeom>
            <a:rect b="b" l="l" r="r" t="t"/>
            <a:pathLst>
              <a:path extrusionOk="0" h="1843587" w="1575429">
                <a:moveTo>
                  <a:pt x="0" y="0"/>
                </a:moveTo>
                <a:lnTo>
                  <a:pt x="1575429" y="0"/>
                </a:lnTo>
                <a:lnTo>
                  <a:pt x="1575429" y="1843587"/>
                </a:lnTo>
                <a:lnTo>
                  <a:pt x="0" y="1843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4" name="Google Shape;234;p10"/>
          <p:cNvSpPr/>
          <p:nvPr/>
        </p:nvSpPr>
        <p:spPr>
          <a:xfrm>
            <a:off x="1680778" y="4786979"/>
            <a:ext cx="1820123" cy="1843587"/>
          </a:xfrm>
          <a:custGeom>
            <a:rect b="b" l="l" r="r" t="t"/>
            <a:pathLst>
              <a:path extrusionOk="0" h="1843587" w="1820123">
                <a:moveTo>
                  <a:pt x="0" y="0"/>
                </a:moveTo>
                <a:lnTo>
                  <a:pt x="1820123" y="0"/>
                </a:lnTo>
                <a:lnTo>
                  <a:pt x="1820123" y="1843587"/>
                </a:lnTo>
                <a:lnTo>
                  <a:pt x="0" y="1843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5" name="Google Shape;235;p10"/>
          <p:cNvSpPr/>
          <p:nvPr/>
        </p:nvSpPr>
        <p:spPr>
          <a:xfrm>
            <a:off x="11785363" y="4843990"/>
            <a:ext cx="1833699" cy="1881594"/>
          </a:xfrm>
          <a:custGeom>
            <a:rect b="b" l="l" r="r" t="t"/>
            <a:pathLst>
              <a:path extrusionOk="0" h="1881594" w="1833699">
                <a:moveTo>
                  <a:pt x="0" y="0"/>
                </a:moveTo>
                <a:lnTo>
                  <a:pt x="1833699" y="0"/>
                </a:lnTo>
                <a:lnTo>
                  <a:pt x="1833699" y="1881594"/>
                </a:lnTo>
                <a:lnTo>
                  <a:pt x="0" y="18815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6" name="Google Shape;236;p10"/>
          <p:cNvSpPr txBox="1"/>
          <p:nvPr/>
        </p:nvSpPr>
        <p:spPr>
          <a:xfrm>
            <a:off x="1499640" y="7616405"/>
            <a:ext cx="2283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237" name="Google Shape;237;p10"/>
          <p:cNvSpPr txBox="1"/>
          <p:nvPr/>
        </p:nvSpPr>
        <p:spPr>
          <a:xfrm>
            <a:off x="1419602" y="3519493"/>
            <a:ext cx="2443983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18B6B4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238" name="Google Shape;238;p10"/>
          <p:cNvSpPr txBox="1"/>
          <p:nvPr/>
        </p:nvSpPr>
        <p:spPr>
          <a:xfrm>
            <a:off x="4789885" y="7616405"/>
            <a:ext cx="2283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239" name="Google Shape;239;p10"/>
          <p:cNvSpPr txBox="1"/>
          <p:nvPr/>
        </p:nvSpPr>
        <p:spPr>
          <a:xfrm>
            <a:off x="4709848" y="3538543"/>
            <a:ext cx="2443983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86E530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240" name="Google Shape;240;p10"/>
          <p:cNvSpPr txBox="1"/>
          <p:nvPr/>
        </p:nvSpPr>
        <p:spPr>
          <a:xfrm>
            <a:off x="8041088" y="7616405"/>
            <a:ext cx="2283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241" name="Google Shape;241;p10"/>
          <p:cNvSpPr txBox="1"/>
          <p:nvPr/>
        </p:nvSpPr>
        <p:spPr>
          <a:xfrm>
            <a:off x="7961051" y="3538543"/>
            <a:ext cx="2443983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5963B0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242" name="Google Shape;242;p10"/>
          <p:cNvSpPr txBox="1"/>
          <p:nvPr/>
        </p:nvSpPr>
        <p:spPr>
          <a:xfrm>
            <a:off x="11290339" y="7616405"/>
            <a:ext cx="23016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243" name="Google Shape;243;p10"/>
          <p:cNvSpPr txBox="1"/>
          <p:nvPr/>
        </p:nvSpPr>
        <p:spPr>
          <a:xfrm>
            <a:off x="11290339" y="3519493"/>
            <a:ext cx="2443983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13538A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244" name="Google Shape;244;p10"/>
          <p:cNvSpPr txBox="1"/>
          <p:nvPr/>
        </p:nvSpPr>
        <p:spPr>
          <a:xfrm>
            <a:off x="14623984" y="7616405"/>
            <a:ext cx="2283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ut elit. Nullam portaa.</a:t>
            </a:r>
            <a:endParaRPr/>
          </a:p>
        </p:txBody>
      </p:sp>
      <p:sp>
        <p:nvSpPr>
          <p:cNvPr id="245" name="Google Shape;245;p10"/>
          <p:cNvSpPr txBox="1"/>
          <p:nvPr/>
        </p:nvSpPr>
        <p:spPr>
          <a:xfrm>
            <a:off x="14543947" y="3538543"/>
            <a:ext cx="2443983" cy="339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37C9EF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246" name="Google Shape;246;p10"/>
          <p:cNvSpPr txBox="1"/>
          <p:nvPr/>
        </p:nvSpPr>
        <p:spPr>
          <a:xfrm>
            <a:off x="748981" y="1119786"/>
            <a:ext cx="16802100" cy="920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499" u="none" cap="none" strike="noStrike">
                <a:solidFill>
                  <a:srgbClr val="5963B0"/>
                </a:solidFill>
                <a:latin typeface="DM Sans"/>
                <a:ea typeface="DM Sans"/>
                <a:cs typeface="DM Sans"/>
                <a:sym typeface="DM Sans"/>
              </a:rPr>
              <a:t>TABLE SMARTART INFOGRAPHIC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oogle Shape;251;p11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52" name="Google Shape;252;p11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1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11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55" name="Google Shape;255;p11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1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11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58" name="Google Shape;258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1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61" name="Google Shape;261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3" name="Google Shape;263;p11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64" name="Google Shape;264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6" name="Google Shape;266;p11"/>
          <p:cNvGrpSpPr/>
          <p:nvPr/>
        </p:nvGrpSpPr>
        <p:grpSpPr>
          <a:xfrm>
            <a:off x="1155385" y="8159867"/>
            <a:ext cx="723946" cy="740913"/>
            <a:chOff x="0" y="-19050"/>
            <a:chExt cx="812800" cy="831850"/>
          </a:xfrm>
        </p:grpSpPr>
        <p:sp>
          <p:nvSpPr>
            <p:cNvPr id="267" name="Google Shape;267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8B6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9" name="Google Shape;269;p11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70" name="Google Shape;270;p11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71" name="Google Shape;271;p11"/>
          <p:cNvSpPr txBox="1"/>
          <p:nvPr/>
        </p:nvSpPr>
        <p:spPr>
          <a:xfrm>
            <a:off x="1747770" y="4685875"/>
            <a:ext cx="3150536" cy="12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 SANS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 SANS</a:t>
            </a:r>
            <a:endParaRPr/>
          </a:p>
        </p:txBody>
      </p:sp>
      <p:sp>
        <p:nvSpPr>
          <p:cNvPr id="272" name="Google Shape;272;p11"/>
          <p:cNvSpPr txBox="1"/>
          <p:nvPr/>
        </p:nvSpPr>
        <p:spPr>
          <a:xfrm>
            <a:off x="115538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#18B6B4</a:t>
            </a:r>
            <a:endParaRPr/>
          </a:p>
        </p:txBody>
      </p:sp>
      <p:sp>
        <p:nvSpPr>
          <p:cNvPr id="273" name="Google Shape;273;p11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74" name="Google Shape;274;p11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75" name="Google Shape;275;p11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76" name="Google Shape;276;p11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77" name="Google Shape;277;p11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78" name="Google Shape;278;p11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79" name="Google Shape;279;p11"/>
          <p:cNvGrpSpPr/>
          <p:nvPr/>
        </p:nvGrpSpPr>
        <p:grpSpPr>
          <a:xfrm>
            <a:off x="2053045" y="8159867"/>
            <a:ext cx="723946" cy="740913"/>
            <a:chOff x="0" y="-19050"/>
            <a:chExt cx="812800" cy="831850"/>
          </a:xfrm>
        </p:grpSpPr>
        <p:sp>
          <p:nvSpPr>
            <p:cNvPr id="280" name="Google Shape;280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6E5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2" name="Google Shape;282;p11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83" name="Google Shape;283;p11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4" name="Google Shape;284;p11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5" name="Google Shape;285;p11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6" name="Google Shape;286;p11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7" name="Google Shape;287;p11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8" name="Google Shape;288;p11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9" name="Google Shape;289;p11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0" name="Google Shape;290;p11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1" name="Google Shape;291;p11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2" name="Google Shape;292;p11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3" name="Google Shape;293;p11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4" name="Google Shape;294;p11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5" name="Google Shape;295;p11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6" name="Google Shape;296;p11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7" name="Google Shape;297;p11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8" name="Google Shape;298;p11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9" name="Google Shape;299;p11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0" name="Google Shape;300;p11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1" name="Google Shape;301;p11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2" name="Google Shape;302;p11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3" name="Google Shape;303;p11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4" name="Google Shape;304;p11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5" name="Google Shape;305;p11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6" name="Google Shape;306;p11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7" name="Google Shape;307;p11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8" name="Google Shape;308;p11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9" name="Google Shape;309;p11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0" name="Google Shape;310;p11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1" name="Google Shape;311;p11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2" name="Google Shape;312;p11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3" name="Google Shape;313;p11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4" name="Google Shape;314;p11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5" name="Google Shape;315;p11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6" name="Google Shape;316;p11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7" name="Google Shape;317;p11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8" name="Google Shape;318;p11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9" name="Google Shape;319;p11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0" name="Google Shape;320;p11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1" name="Google Shape;321;p11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22" name="Google Shape;322;p11"/>
          <p:cNvGrpSpPr/>
          <p:nvPr/>
        </p:nvGrpSpPr>
        <p:grpSpPr>
          <a:xfrm>
            <a:off x="2950706" y="8178152"/>
            <a:ext cx="723946" cy="740913"/>
            <a:chOff x="0" y="-19050"/>
            <a:chExt cx="812800" cy="831850"/>
          </a:xfrm>
        </p:grpSpPr>
        <p:sp>
          <p:nvSpPr>
            <p:cNvPr id="323" name="Google Shape;323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5" name="Google Shape;325;p11"/>
          <p:cNvGrpSpPr/>
          <p:nvPr/>
        </p:nvGrpSpPr>
        <p:grpSpPr>
          <a:xfrm>
            <a:off x="3848366" y="8178152"/>
            <a:ext cx="723946" cy="740913"/>
            <a:chOff x="0" y="-19050"/>
            <a:chExt cx="812800" cy="831850"/>
          </a:xfrm>
        </p:grpSpPr>
        <p:sp>
          <p:nvSpPr>
            <p:cNvPr id="326" name="Google Shape;326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353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8" name="Google Shape;328;p11"/>
          <p:cNvGrpSpPr/>
          <p:nvPr/>
        </p:nvGrpSpPr>
        <p:grpSpPr>
          <a:xfrm>
            <a:off x="4746027" y="8178152"/>
            <a:ext cx="723946" cy="740913"/>
            <a:chOff x="0" y="-19050"/>
            <a:chExt cx="812800" cy="831850"/>
          </a:xfrm>
        </p:grpSpPr>
        <p:sp>
          <p:nvSpPr>
            <p:cNvPr id="329" name="Google Shape;329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7C9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1" name="Google Shape;331;p11"/>
          <p:cNvSpPr txBox="1"/>
          <p:nvPr/>
        </p:nvSpPr>
        <p:spPr>
          <a:xfrm>
            <a:off x="205304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#86E530</a:t>
            </a:r>
            <a:endParaRPr/>
          </a:p>
        </p:txBody>
      </p:sp>
      <p:sp>
        <p:nvSpPr>
          <p:cNvPr id="332" name="Google Shape;332;p11"/>
          <p:cNvSpPr txBox="1"/>
          <p:nvPr/>
        </p:nvSpPr>
        <p:spPr>
          <a:xfrm>
            <a:off x="295070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#7E5ABB</a:t>
            </a:r>
            <a:endParaRPr/>
          </a:p>
        </p:txBody>
      </p:sp>
      <p:sp>
        <p:nvSpPr>
          <p:cNvPr id="333" name="Google Shape;333;p11"/>
          <p:cNvSpPr txBox="1"/>
          <p:nvPr/>
        </p:nvSpPr>
        <p:spPr>
          <a:xfrm>
            <a:off x="384836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#13538A</a:t>
            </a:r>
            <a:endParaRPr/>
          </a:p>
        </p:txBody>
      </p:sp>
      <p:sp>
        <p:nvSpPr>
          <p:cNvPr id="334" name="Google Shape;334;p11"/>
          <p:cNvSpPr txBox="1"/>
          <p:nvPr/>
        </p:nvSpPr>
        <p:spPr>
          <a:xfrm>
            <a:off x="4743762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#37C9EF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2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40" name="Google Shape;340;p12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41" name="Google Shape;341;p12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42" name="Google Shape;342;p12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43" name="Google Shape;343;p12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44" name="Google Shape;344;p12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45" name="Google Shape;345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