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Poppins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oppins-bold.fntdata"/><Relationship Id="rId12" Type="http://schemas.openxmlformats.org/officeDocument/2006/relationships/font" Target="fonts/Poppins-regular.fntdata"/><Relationship Id="rId15" Type="http://schemas.openxmlformats.org/officeDocument/2006/relationships/font" Target="fonts/Poppins-boldItalic.fntdata"/><Relationship Id="rId14" Type="http://schemas.openxmlformats.org/officeDocument/2006/relationships/font" Target="fonts/Poppi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21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3"/>
          <p:cNvGrpSpPr/>
          <p:nvPr/>
        </p:nvGrpSpPr>
        <p:grpSpPr>
          <a:xfrm>
            <a:off x="0" y="3306996"/>
            <a:ext cx="3688616" cy="6980471"/>
            <a:chOff x="0" y="-38100"/>
            <a:chExt cx="930388" cy="1760700"/>
          </a:xfrm>
        </p:grpSpPr>
        <p:sp>
          <p:nvSpPr>
            <p:cNvPr id="15" name="Google Shape;15;p3"/>
            <p:cNvSpPr/>
            <p:nvPr/>
          </p:nvSpPr>
          <p:spPr>
            <a:xfrm>
              <a:off x="0" y="0"/>
              <a:ext cx="930388" cy="1722466"/>
            </a:xfrm>
            <a:custGeom>
              <a:rect b="b" l="l" r="r" t="t"/>
              <a:pathLst>
                <a:path extrusionOk="0" h="1722466" w="930388">
                  <a:moveTo>
                    <a:pt x="0" y="0"/>
                  </a:moveTo>
                  <a:lnTo>
                    <a:pt x="930388" y="0"/>
                  </a:lnTo>
                  <a:lnTo>
                    <a:pt x="930388" y="1722466"/>
                  </a:lnTo>
                  <a:lnTo>
                    <a:pt x="0" y="1722466"/>
                  </a:lnTo>
                  <a:close/>
                </a:path>
              </a:pathLst>
            </a:custGeom>
            <a:solidFill>
              <a:srgbClr val="FAB044"/>
            </a:solidFill>
            <a:ln>
              <a:noFill/>
            </a:ln>
          </p:spPr>
        </p:sp>
        <p:sp>
          <p:nvSpPr>
            <p:cNvPr id="16" name="Google Shape;16;p3"/>
            <p:cNvSpPr txBox="1"/>
            <p:nvPr/>
          </p:nvSpPr>
          <p:spPr>
            <a:xfrm>
              <a:off x="0" y="-38100"/>
              <a:ext cx="930300" cy="176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17;p3"/>
          <p:cNvGrpSpPr/>
          <p:nvPr/>
        </p:nvGrpSpPr>
        <p:grpSpPr>
          <a:xfrm>
            <a:off x="7298896" y="3306996"/>
            <a:ext cx="3688616" cy="6980471"/>
            <a:chOff x="0" y="-38100"/>
            <a:chExt cx="930388" cy="1760700"/>
          </a:xfrm>
        </p:grpSpPr>
        <p:sp>
          <p:nvSpPr>
            <p:cNvPr id="18" name="Google Shape;18;p3"/>
            <p:cNvSpPr/>
            <p:nvPr/>
          </p:nvSpPr>
          <p:spPr>
            <a:xfrm>
              <a:off x="0" y="0"/>
              <a:ext cx="930388" cy="1722466"/>
            </a:xfrm>
            <a:custGeom>
              <a:rect b="b" l="l" r="r" t="t"/>
              <a:pathLst>
                <a:path extrusionOk="0" h="1722466" w="930388">
                  <a:moveTo>
                    <a:pt x="0" y="0"/>
                  </a:moveTo>
                  <a:lnTo>
                    <a:pt x="930388" y="0"/>
                  </a:lnTo>
                  <a:lnTo>
                    <a:pt x="930388" y="1722466"/>
                  </a:lnTo>
                  <a:lnTo>
                    <a:pt x="0" y="1722466"/>
                  </a:lnTo>
                  <a:close/>
                </a:path>
              </a:pathLst>
            </a:custGeom>
            <a:solidFill>
              <a:srgbClr val="FF66C4"/>
            </a:solidFill>
            <a:ln>
              <a:noFill/>
            </a:ln>
          </p:spPr>
        </p:sp>
        <p:sp>
          <p:nvSpPr>
            <p:cNvPr id="19" name="Google Shape;19;p3"/>
            <p:cNvSpPr txBox="1"/>
            <p:nvPr/>
          </p:nvSpPr>
          <p:spPr>
            <a:xfrm>
              <a:off x="0" y="-38100"/>
              <a:ext cx="930300" cy="176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3"/>
          <p:cNvGrpSpPr/>
          <p:nvPr/>
        </p:nvGrpSpPr>
        <p:grpSpPr>
          <a:xfrm>
            <a:off x="3650227" y="4615775"/>
            <a:ext cx="3688616" cy="5671174"/>
            <a:chOff x="0" y="-38100"/>
            <a:chExt cx="930388" cy="1430453"/>
          </a:xfrm>
        </p:grpSpPr>
        <p:sp>
          <p:nvSpPr>
            <p:cNvPr id="21" name="Google Shape;21;p3"/>
            <p:cNvSpPr/>
            <p:nvPr/>
          </p:nvSpPr>
          <p:spPr>
            <a:xfrm>
              <a:off x="0" y="0"/>
              <a:ext cx="930388" cy="1392353"/>
            </a:xfrm>
            <a:custGeom>
              <a:rect b="b" l="l" r="r" t="t"/>
              <a:pathLst>
                <a:path extrusionOk="0" h="1392353" w="930388">
                  <a:moveTo>
                    <a:pt x="0" y="0"/>
                  </a:moveTo>
                  <a:lnTo>
                    <a:pt x="930388" y="0"/>
                  </a:lnTo>
                  <a:lnTo>
                    <a:pt x="930388" y="1392353"/>
                  </a:lnTo>
                  <a:lnTo>
                    <a:pt x="0" y="1392353"/>
                  </a:lnTo>
                  <a:close/>
                </a:path>
              </a:pathLst>
            </a:custGeom>
            <a:solidFill>
              <a:srgbClr val="F66C3C"/>
            </a:solidFill>
            <a:ln>
              <a:noFill/>
            </a:ln>
          </p:spPr>
        </p:sp>
        <p:sp>
          <p:nvSpPr>
            <p:cNvPr id="22" name="Google Shape;22;p3"/>
            <p:cNvSpPr txBox="1"/>
            <p:nvPr/>
          </p:nvSpPr>
          <p:spPr>
            <a:xfrm>
              <a:off x="0" y="-38100"/>
              <a:ext cx="930300" cy="143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23;p3"/>
          <p:cNvGrpSpPr/>
          <p:nvPr/>
        </p:nvGrpSpPr>
        <p:grpSpPr>
          <a:xfrm>
            <a:off x="10949123" y="4615775"/>
            <a:ext cx="3688616" cy="5671174"/>
            <a:chOff x="0" y="-38100"/>
            <a:chExt cx="930388" cy="1430453"/>
          </a:xfrm>
        </p:grpSpPr>
        <p:sp>
          <p:nvSpPr>
            <p:cNvPr id="24" name="Google Shape;24;p3"/>
            <p:cNvSpPr/>
            <p:nvPr/>
          </p:nvSpPr>
          <p:spPr>
            <a:xfrm>
              <a:off x="0" y="0"/>
              <a:ext cx="930388" cy="1392353"/>
            </a:xfrm>
            <a:custGeom>
              <a:rect b="b" l="l" r="r" t="t"/>
              <a:pathLst>
                <a:path extrusionOk="0" h="1392353" w="930388">
                  <a:moveTo>
                    <a:pt x="0" y="0"/>
                  </a:moveTo>
                  <a:lnTo>
                    <a:pt x="930388" y="0"/>
                  </a:lnTo>
                  <a:lnTo>
                    <a:pt x="930388" y="1392353"/>
                  </a:lnTo>
                  <a:lnTo>
                    <a:pt x="0" y="1392353"/>
                  </a:lnTo>
                  <a:close/>
                </a:path>
              </a:pathLst>
            </a:custGeom>
            <a:solidFill>
              <a:srgbClr val="CB6CE6"/>
            </a:solidFill>
            <a:ln>
              <a:noFill/>
            </a:ln>
          </p:spPr>
        </p:sp>
        <p:sp>
          <p:nvSpPr>
            <p:cNvPr id="25" name="Google Shape;25;p3"/>
            <p:cNvSpPr txBox="1"/>
            <p:nvPr/>
          </p:nvSpPr>
          <p:spPr>
            <a:xfrm>
              <a:off x="0" y="-38100"/>
              <a:ext cx="930300" cy="143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26;p3"/>
          <p:cNvGrpSpPr/>
          <p:nvPr/>
        </p:nvGrpSpPr>
        <p:grpSpPr>
          <a:xfrm>
            <a:off x="14599350" y="3306996"/>
            <a:ext cx="3688616" cy="6980471"/>
            <a:chOff x="0" y="-38100"/>
            <a:chExt cx="930388" cy="1760700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930388" cy="1722466"/>
            </a:xfrm>
            <a:custGeom>
              <a:rect b="b" l="l" r="r" t="t"/>
              <a:pathLst>
                <a:path extrusionOk="0" h="1722466" w="930388">
                  <a:moveTo>
                    <a:pt x="0" y="0"/>
                  </a:moveTo>
                  <a:lnTo>
                    <a:pt x="930388" y="0"/>
                  </a:lnTo>
                  <a:lnTo>
                    <a:pt x="930388" y="1722466"/>
                  </a:lnTo>
                  <a:lnTo>
                    <a:pt x="0" y="1722466"/>
                  </a:ln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</p:sp>
        <p:sp>
          <p:nvSpPr>
            <p:cNvPr id="28" name="Google Shape;28;p3"/>
            <p:cNvSpPr txBox="1"/>
            <p:nvPr/>
          </p:nvSpPr>
          <p:spPr>
            <a:xfrm>
              <a:off x="0" y="-38100"/>
              <a:ext cx="930300" cy="176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934950" y="2548672"/>
            <a:ext cx="1818721" cy="1818721"/>
            <a:chOff x="0" y="0"/>
            <a:chExt cx="812800" cy="812800"/>
          </a:xfrm>
        </p:grpSpPr>
        <p:sp>
          <p:nvSpPr>
            <p:cNvPr id="30" name="Google Shape;30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38125">
              <a:solidFill>
                <a:srgbClr val="FAB04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oogle Shape;32;p3"/>
          <p:cNvGrpSpPr/>
          <p:nvPr/>
        </p:nvGrpSpPr>
        <p:grpSpPr>
          <a:xfrm>
            <a:off x="4615125" y="3857451"/>
            <a:ext cx="1818721" cy="1818721"/>
            <a:chOff x="0" y="0"/>
            <a:chExt cx="812800" cy="812800"/>
          </a:xfrm>
        </p:grpSpPr>
        <p:sp>
          <p:nvSpPr>
            <p:cNvPr id="33" name="Google Shape;33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38125">
              <a:solidFill>
                <a:srgbClr val="F66C3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35;p3"/>
          <p:cNvGrpSpPr/>
          <p:nvPr/>
        </p:nvGrpSpPr>
        <p:grpSpPr>
          <a:xfrm>
            <a:off x="8233846" y="2548672"/>
            <a:ext cx="1818721" cy="1818721"/>
            <a:chOff x="0" y="0"/>
            <a:chExt cx="812800" cy="812800"/>
          </a:xfrm>
        </p:grpSpPr>
        <p:sp>
          <p:nvSpPr>
            <p:cNvPr id="36" name="Google Shape;36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38125">
              <a:solidFill>
                <a:srgbClr val="FF66C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3"/>
          <p:cNvGrpSpPr/>
          <p:nvPr/>
        </p:nvGrpSpPr>
        <p:grpSpPr>
          <a:xfrm>
            <a:off x="11884073" y="3857451"/>
            <a:ext cx="1818721" cy="1818721"/>
            <a:chOff x="0" y="0"/>
            <a:chExt cx="812800" cy="812800"/>
          </a:xfrm>
        </p:grpSpPr>
        <p:sp>
          <p:nvSpPr>
            <p:cNvPr id="39" name="Google Shape;39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38125">
              <a:solidFill>
                <a:srgbClr val="CB6CE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" name="Google Shape;41;p3"/>
          <p:cNvGrpSpPr/>
          <p:nvPr/>
        </p:nvGrpSpPr>
        <p:grpSpPr>
          <a:xfrm>
            <a:off x="15534300" y="2548672"/>
            <a:ext cx="1818721" cy="1818721"/>
            <a:chOff x="0" y="0"/>
            <a:chExt cx="812800" cy="812800"/>
          </a:xfrm>
        </p:grpSpPr>
        <p:sp>
          <p:nvSpPr>
            <p:cNvPr id="42" name="Google Shape;42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38125">
              <a:solidFill>
                <a:srgbClr val="5271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4"/>
          <p:cNvGrpSpPr/>
          <p:nvPr/>
        </p:nvGrpSpPr>
        <p:grpSpPr>
          <a:xfrm>
            <a:off x="1052418" y="5987665"/>
            <a:ext cx="3074350" cy="1299831"/>
            <a:chOff x="0" y="-47625"/>
            <a:chExt cx="809700" cy="342340"/>
          </a:xfrm>
        </p:grpSpPr>
        <p:sp>
          <p:nvSpPr>
            <p:cNvPr id="46" name="Google Shape;46;p4"/>
            <p:cNvSpPr/>
            <p:nvPr/>
          </p:nvSpPr>
          <p:spPr>
            <a:xfrm>
              <a:off x="0" y="0"/>
              <a:ext cx="809621" cy="294715"/>
            </a:xfrm>
            <a:custGeom>
              <a:rect b="b" l="l" r="r" t="t"/>
              <a:pathLst>
                <a:path extrusionOk="0" h="294715" w="809621">
                  <a:moveTo>
                    <a:pt x="0" y="0"/>
                  </a:moveTo>
                  <a:lnTo>
                    <a:pt x="809621" y="0"/>
                  </a:lnTo>
                  <a:lnTo>
                    <a:pt x="809621" y="294715"/>
                  </a:lnTo>
                  <a:lnTo>
                    <a:pt x="0" y="294715"/>
                  </a:lnTo>
                  <a:close/>
                </a:path>
              </a:pathLst>
            </a:custGeom>
            <a:solidFill>
              <a:srgbClr val="FAB044"/>
            </a:solidFill>
            <a:ln>
              <a:noFill/>
            </a:ln>
          </p:spPr>
        </p:sp>
        <p:sp>
          <p:nvSpPr>
            <p:cNvPr id="47" name="Google Shape;47;p4"/>
            <p:cNvSpPr txBox="1"/>
            <p:nvPr/>
          </p:nvSpPr>
          <p:spPr>
            <a:xfrm>
              <a:off x="0" y="-47625"/>
              <a:ext cx="8097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" name="Google Shape;48;p4"/>
          <p:cNvGrpSpPr/>
          <p:nvPr/>
        </p:nvGrpSpPr>
        <p:grpSpPr>
          <a:xfrm>
            <a:off x="4335631" y="5987665"/>
            <a:ext cx="3074350" cy="1299831"/>
            <a:chOff x="0" y="-47625"/>
            <a:chExt cx="809700" cy="342340"/>
          </a:xfrm>
        </p:grpSpPr>
        <p:sp>
          <p:nvSpPr>
            <p:cNvPr id="49" name="Google Shape;49;p4"/>
            <p:cNvSpPr/>
            <p:nvPr/>
          </p:nvSpPr>
          <p:spPr>
            <a:xfrm>
              <a:off x="0" y="0"/>
              <a:ext cx="809621" cy="294715"/>
            </a:xfrm>
            <a:custGeom>
              <a:rect b="b" l="l" r="r" t="t"/>
              <a:pathLst>
                <a:path extrusionOk="0" h="294715" w="809621">
                  <a:moveTo>
                    <a:pt x="0" y="0"/>
                  </a:moveTo>
                  <a:lnTo>
                    <a:pt x="809621" y="0"/>
                  </a:lnTo>
                  <a:lnTo>
                    <a:pt x="809621" y="294715"/>
                  </a:lnTo>
                  <a:lnTo>
                    <a:pt x="0" y="294715"/>
                  </a:lnTo>
                  <a:close/>
                </a:path>
              </a:pathLst>
            </a:custGeom>
            <a:solidFill>
              <a:srgbClr val="F66C3C"/>
            </a:solidFill>
            <a:ln>
              <a:noFill/>
            </a:ln>
          </p:spPr>
        </p:sp>
        <p:sp>
          <p:nvSpPr>
            <p:cNvPr id="50" name="Google Shape;50;p4"/>
            <p:cNvSpPr txBox="1"/>
            <p:nvPr/>
          </p:nvSpPr>
          <p:spPr>
            <a:xfrm>
              <a:off x="0" y="-47625"/>
              <a:ext cx="8097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" name="Google Shape;51;p4"/>
          <p:cNvGrpSpPr/>
          <p:nvPr/>
        </p:nvGrpSpPr>
        <p:grpSpPr>
          <a:xfrm>
            <a:off x="7618844" y="5987665"/>
            <a:ext cx="3074350" cy="1299831"/>
            <a:chOff x="0" y="-47625"/>
            <a:chExt cx="809700" cy="342340"/>
          </a:xfrm>
        </p:grpSpPr>
        <p:sp>
          <p:nvSpPr>
            <p:cNvPr id="52" name="Google Shape;52;p4"/>
            <p:cNvSpPr/>
            <p:nvPr/>
          </p:nvSpPr>
          <p:spPr>
            <a:xfrm>
              <a:off x="0" y="0"/>
              <a:ext cx="809621" cy="294715"/>
            </a:xfrm>
            <a:custGeom>
              <a:rect b="b" l="l" r="r" t="t"/>
              <a:pathLst>
                <a:path extrusionOk="0" h="294715" w="809621">
                  <a:moveTo>
                    <a:pt x="0" y="0"/>
                  </a:moveTo>
                  <a:lnTo>
                    <a:pt x="809621" y="0"/>
                  </a:lnTo>
                  <a:lnTo>
                    <a:pt x="809621" y="294715"/>
                  </a:lnTo>
                  <a:lnTo>
                    <a:pt x="0" y="294715"/>
                  </a:lnTo>
                  <a:close/>
                </a:path>
              </a:pathLst>
            </a:custGeom>
            <a:solidFill>
              <a:srgbClr val="FF66C4"/>
            </a:solidFill>
            <a:ln>
              <a:noFill/>
            </a:ln>
          </p:spPr>
        </p:sp>
        <p:sp>
          <p:nvSpPr>
            <p:cNvPr id="53" name="Google Shape;53;p4"/>
            <p:cNvSpPr txBox="1"/>
            <p:nvPr/>
          </p:nvSpPr>
          <p:spPr>
            <a:xfrm>
              <a:off x="0" y="-47625"/>
              <a:ext cx="8097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10902057" y="5987665"/>
            <a:ext cx="3074350" cy="1299831"/>
            <a:chOff x="0" y="-47625"/>
            <a:chExt cx="809700" cy="342340"/>
          </a:xfrm>
        </p:grpSpPr>
        <p:sp>
          <p:nvSpPr>
            <p:cNvPr id="55" name="Google Shape;55;p4"/>
            <p:cNvSpPr/>
            <p:nvPr/>
          </p:nvSpPr>
          <p:spPr>
            <a:xfrm>
              <a:off x="0" y="0"/>
              <a:ext cx="809621" cy="294715"/>
            </a:xfrm>
            <a:custGeom>
              <a:rect b="b" l="l" r="r" t="t"/>
              <a:pathLst>
                <a:path extrusionOk="0" h="294715" w="809621">
                  <a:moveTo>
                    <a:pt x="0" y="0"/>
                  </a:moveTo>
                  <a:lnTo>
                    <a:pt x="809621" y="0"/>
                  </a:lnTo>
                  <a:lnTo>
                    <a:pt x="809621" y="294715"/>
                  </a:lnTo>
                  <a:lnTo>
                    <a:pt x="0" y="294715"/>
                  </a:lnTo>
                  <a:close/>
                </a:path>
              </a:pathLst>
            </a:custGeom>
            <a:solidFill>
              <a:srgbClr val="CB6CE6"/>
            </a:solidFill>
            <a:ln>
              <a:noFill/>
            </a:ln>
          </p:spPr>
        </p:sp>
        <p:sp>
          <p:nvSpPr>
            <p:cNvPr id="56" name="Google Shape;56;p4"/>
            <p:cNvSpPr txBox="1"/>
            <p:nvPr/>
          </p:nvSpPr>
          <p:spPr>
            <a:xfrm>
              <a:off x="0" y="-47625"/>
              <a:ext cx="8097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" name="Google Shape;57;p4"/>
          <p:cNvGrpSpPr/>
          <p:nvPr/>
        </p:nvGrpSpPr>
        <p:grpSpPr>
          <a:xfrm>
            <a:off x="14185270" y="5987665"/>
            <a:ext cx="3074350" cy="1299831"/>
            <a:chOff x="0" y="-47625"/>
            <a:chExt cx="809700" cy="342340"/>
          </a:xfrm>
        </p:grpSpPr>
        <p:sp>
          <p:nvSpPr>
            <p:cNvPr id="58" name="Google Shape;58;p4"/>
            <p:cNvSpPr/>
            <p:nvPr/>
          </p:nvSpPr>
          <p:spPr>
            <a:xfrm>
              <a:off x="0" y="0"/>
              <a:ext cx="809621" cy="294715"/>
            </a:xfrm>
            <a:custGeom>
              <a:rect b="b" l="l" r="r" t="t"/>
              <a:pathLst>
                <a:path extrusionOk="0" h="294715" w="809621">
                  <a:moveTo>
                    <a:pt x="0" y="0"/>
                  </a:moveTo>
                  <a:lnTo>
                    <a:pt x="809621" y="0"/>
                  </a:lnTo>
                  <a:lnTo>
                    <a:pt x="809621" y="294715"/>
                  </a:lnTo>
                  <a:lnTo>
                    <a:pt x="0" y="294715"/>
                  </a:ln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</p:sp>
        <p:sp>
          <p:nvSpPr>
            <p:cNvPr id="59" name="Google Shape;59;p4"/>
            <p:cNvSpPr txBox="1"/>
            <p:nvPr/>
          </p:nvSpPr>
          <p:spPr>
            <a:xfrm>
              <a:off x="0" y="-47625"/>
              <a:ext cx="8097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60" name="Google Shape;60;p4"/>
          <p:cNvCxnSpPr/>
          <p:nvPr/>
        </p:nvCxnSpPr>
        <p:spPr>
          <a:xfrm>
            <a:off x="4126449" y="6727990"/>
            <a:ext cx="209100" cy="0"/>
          </a:xfrm>
          <a:prstGeom prst="straightConnector1">
            <a:avLst/>
          </a:prstGeom>
          <a:noFill/>
          <a:ln cap="flat" cmpd="sng" w="57150">
            <a:solidFill>
              <a:srgbClr val="FAB0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p4"/>
          <p:cNvCxnSpPr/>
          <p:nvPr/>
        </p:nvCxnSpPr>
        <p:spPr>
          <a:xfrm>
            <a:off x="7409662" y="6727990"/>
            <a:ext cx="209100" cy="0"/>
          </a:xfrm>
          <a:prstGeom prst="straightConnector1">
            <a:avLst/>
          </a:prstGeom>
          <a:noFill/>
          <a:ln cap="flat" cmpd="sng" w="57150">
            <a:solidFill>
              <a:srgbClr val="F66C3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4"/>
          <p:cNvCxnSpPr/>
          <p:nvPr/>
        </p:nvCxnSpPr>
        <p:spPr>
          <a:xfrm>
            <a:off x="10692874" y="6727990"/>
            <a:ext cx="209100" cy="0"/>
          </a:xfrm>
          <a:prstGeom prst="straightConnector1">
            <a:avLst/>
          </a:prstGeom>
          <a:noFill/>
          <a:ln cap="flat" cmpd="sng" w="57150">
            <a:solidFill>
              <a:srgbClr val="FF66C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" name="Google Shape;63;p4"/>
          <p:cNvCxnSpPr/>
          <p:nvPr/>
        </p:nvCxnSpPr>
        <p:spPr>
          <a:xfrm>
            <a:off x="13976087" y="6727990"/>
            <a:ext cx="209100" cy="0"/>
          </a:xfrm>
          <a:prstGeom prst="straightConnector1">
            <a:avLst/>
          </a:prstGeom>
          <a:noFill/>
          <a:ln cap="flat" cmpd="sng" w="57150">
            <a:solidFill>
              <a:srgbClr val="5271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64" name="Google Shape;64;p4"/>
          <p:cNvGrpSpPr/>
          <p:nvPr/>
        </p:nvGrpSpPr>
        <p:grpSpPr>
          <a:xfrm>
            <a:off x="1052418" y="7087611"/>
            <a:ext cx="3074350" cy="2171067"/>
            <a:chOff x="0" y="-47625"/>
            <a:chExt cx="809700" cy="571800"/>
          </a:xfrm>
        </p:grpSpPr>
        <p:sp>
          <p:nvSpPr>
            <p:cNvPr id="65" name="Google Shape;65;p4"/>
            <p:cNvSpPr/>
            <p:nvPr/>
          </p:nvSpPr>
          <p:spPr>
            <a:xfrm>
              <a:off x="0" y="0"/>
              <a:ext cx="809621" cy="524079"/>
            </a:xfrm>
            <a:custGeom>
              <a:rect b="b" l="l" r="r" t="t"/>
              <a:pathLst>
                <a:path extrusionOk="0" h="524079" w="809621">
                  <a:moveTo>
                    <a:pt x="0" y="0"/>
                  </a:moveTo>
                  <a:lnTo>
                    <a:pt x="809621" y="0"/>
                  </a:lnTo>
                  <a:lnTo>
                    <a:pt x="809621" y="524079"/>
                  </a:lnTo>
                  <a:lnTo>
                    <a:pt x="0" y="524079"/>
                  </a:lnTo>
                  <a:close/>
                </a:path>
              </a:pathLst>
            </a:custGeom>
            <a:solidFill>
              <a:srgbClr val="FAB044">
                <a:alpha val="49800"/>
              </a:srgbClr>
            </a:solidFill>
            <a:ln>
              <a:noFill/>
            </a:ln>
          </p:spPr>
        </p:sp>
        <p:sp>
          <p:nvSpPr>
            <p:cNvPr id="66" name="Google Shape;66;p4"/>
            <p:cNvSpPr txBox="1"/>
            <p:nvPr/>
          </p:nvSpPr>
          <p:spPr>
            <a:xfrm>
              <a:off x="0" y="-47625"/>
              <a:ext cx="809700" cy="57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21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4"/>
          <p:cNvGrpSpPr/>
          <p:nvPr/>
        </p:nvGrpSpPr>
        <p:grpSpPr>
          <a:xfrm>
            <a:off x="7630703" y="7087611"/>
            <a:ext cx="3074350" cy="2171067"/>
            <a:chOff x="0" y="-47625"/>
            <a:chExt cx="809700" cy="571800"/>
          </a:xfrm>
        </p:grpSpPr>
        <p:sp>
          <p:nvSpPr>
            <p:cNvPr id="68" name="Google Shape;68;p4"/>
            <p:cNvSpPr/>
            <p:nvPr/>
          </p:nvSpPr>
          <p:spPr>
            <a:xfrm>
              <a:off x="0" y="0"/>
              <a:ext cx="809621" cy="524079"/>
            </a:xfrm>
            <a:custGeom>
              <a:rect b="b" l="l" r="r" t="t"/>
              <a:pathLst>
                <a:path extrusionOk="0" h="524079" w="809621">
                  <a:moveTo>
                    <a:pt x="0" y="0"/>
                  </a:moveTo>
                  <a:lnTo>
                    <a:pt x="809621" y="0"/>
                  </a:lnTo>
                  <a:lnTo>
                    <a:pt x="809621" y="524079"/>
                  </a:lnTo>
                  <a:lnTo>
                    <a:pt x="0" y="524079"/>
                  </a:lnTo>
                  <a:close/>
                </a:path>
              </a:pathLst>
            </a:custGeom>
            <a:solidFill>
              <a:srgbClr val="FF66C4">
                <a:alpha val="49800"/>
              </a:srgbClr>
            </a:solidFill>
            <a:ln>
              <a:noFill/>
            </a:ln>
          </p:spPr>
        </p:sp>
        <p:sp>
          <p:nvSpPr>
            <p:cNvPr id="69" name="Google Shape;69;p4"/>
            <p:cNvSpPr txBox="1"/>
            <p:nvPr/>
          </p:nvSpPr>
          <p:spPr>
            <a:xfrm>
              <a:off x="0" y="-47625"/>
              <a:ext cx="809700" cy="57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21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" name="Google Shape;70;p4"/>
          <p:cNvGrpSpPr/>
          <p:nvPr/>
        </p:nvGrpSpPr>
        <p:grpSpPr>
          <a:xfrm>
            <a:off x="14185270" y="7087611"/>
            <a:ext cx="3074350" cy="2171067"/>
            <a:chOff x="0" y="-47625"/>
            <a:chExt cx="809700" cy="571800"/>
          </a:xfrm>
        </p:grpSpPr>
        <p:sp>
          <p:nvSpPr>
            <p:cNvPr id="71" name="Google Shape;71;p4"/>
            <p:cNvSpPr/>
            <p:nvPr/>
          </p:nvSpPr>
          <p:spPr>
            <a:xfrm>
              <a:off x="0" y="0"/>
              <a:ext cx="809621" cy="524079"/>
            </a:xfrm>
            <a:custGeom>
              <a:rect b="b" l="l" r="r" t="t"/>
              <a:pathLst>
                <a:path extrusionOk="0" h="524079" w="809621">
                  <a:moveTo>
                    <a:pt x="0" y="0"/>
                  </a:moveTo>
                  <a:lnTo>
                    <a:pt x="809621" y="0"/>
                  </a:lnTo>
                  <a:lnTo>
                    <a:pt x="809621" y="524079"/>
                  </a:lnTo>
                  <a:lnTo>
                    <a:pt x="0" y="524079"/>
                  </a:lnTo>
                  <a:close/>
                </a:path>
              </a:pathLst>
            </a:custGeom>
            <a:solidFill>
              <a:srgbClr val="5271FF">
                <a:alpha val="49800"/>
              </a:srgbClr>
            </a:solidFill>
            <a:ln>
              <a:noFill/>
            </a:ln>
          </p:spPr>
        </p:sp>
        <p:sp>
          <p:nvSpPr>
            <p:cNvPr id="72" name="Google Shape;72;p4"/>
            <p:cNvSpPr txBox="1"/>
            <p:nvPr/>
          </p:nvSpPr>
          <p:spPr>
            <a:xfrm>
              <a:off x="0" y="-47625"/>
              <a:ext cx="809700" cy="57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21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4"/>
          <p:cNvGrpSpPr/>
          <p:nvPr/>
        </p:nvGrpSpPr>
        <p:grpSpPr>
          <a:xfrm>
            <a:off x="4335631" y="4014376"/>
            <a:ext cx="3074350" cy="2171067"/>
            <a:chOff x="0" y="-47625"/>
            <a:chExt cx="809700" cy="571800"/>
          </a:xfrm>
        </p:grpSpPr>
        <p:sp>
          <p:nvSpPr>
            <p:cNvPr id="74" name="Google Shape;74;p4"/>
            <p:cNvSpPr/>
            <p:nvPr/>
          </p:nvSpPr>
          <p:spPr>
            <a:xfrm>
              <a:off x="0" y="0"/>
              <a:ext cx="809621" cy="524079"/>
            </a:xfrm>
            <a:custGeom>
              <a:rect b="b" l="l" r="r" t="t"/>
              <a:pathLst>
                <a:path extrusionOk="0" h="524079" w="809621">
                  <a:moveTo>
                    <a:pt x="0" y="0"/>
                  </a:moveTo>
                  <a:lnTo>
                    <a:pt x="809621" y="0"/>
                  </a:lnTo>
                  <a:lnTo>
                    <a:pt x="809621" y="524079"/>
                  </a:lnTo>
                  <a:lnTo>
                    <a:pt x="0" y="524079"/>
                  </a:lnTo>
                  <a:close/>
                </a:path>
              </a:pathLst>
            </a:custGeom>
            <a:solidFill>
              <a:srgbClr val="F66C3D">
                <a:alpha val="49800"/>
              </a:srgbClr>
            </a:solidFill>
            <a:ln>
              <a:noFill/>
            </a:ln>
          </p:spPr>
        </p:sp>
        <p:sp>
          <p:nvSpPr>
            <p:cNvPr id="75" name="Google Shape;75;p4"/>
            <p:cNvSpPr txBox="1"/>
            <p:nvPr/>
          </p:nvSpPr>
          <p:spPr>
            <a:xfrm>
              <a:off x="0" y="-47625"/>
              <a:ext cx="809700" cy="57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21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4"/>
          <p:cNvGrpSpPr/>
          <p:nvPr/>
        </p:nvGrpSpPr>
        <p:grpSpPr>
          <a:xfrm>
            <a:off x="10902057" y="4014376"/>
            <a:ext cx="3074350" cy="2171067"/>
            <a:chOff x="0" y="-47625"/>
            <a:chExt cx="809700" cy="571800"/>
          </a:xfrm>
        </p:grpSpPr>
        <p:sp>
          <p:nvSpPr>
            <p:cNvPr id="77" name="Google Shape;77;p4"/>
            <p:cNvSpPr/>
            <p:nvPr/>
          </p:nvSpPr>
          <p:spPr>
            <a:xfrm>
              <a:off x="0" y="0"/>
              <a:ext cx="809621" cy="524079"/>
            </a:xfrm>
            <a:custGeom>
              <a:rect b="b" l="l" r="r" t="t"/>
              <a:pathLst>
                <a:path extrusionOk="0" h="524079" w="809621">
                  <a:moveTo>
                    <a:pt x="0" y="0"/>
                  </a:moveTo>
                  <a:lnTo>
                    <a:pt x="809621" y="0"/>
                  </a:lnTo>
                  <a:lnTo>
                    <a:pt x="809621" y="524079"/>
                  </a:lnTo>
                  <a:lnTo>
                    <a:pt x="0" y="524079"/>
                  </a:lnTo>
                  <a:close/>
                </a:path>
              </a:pathLst>
            </a:custGeom>
            <a:solidFill>
              <a:srgbClr val="CB6CE6">
                <a:alpha val="49800"/>
              </a:srgbClr>
            </a:solidFill>
            <a:ln>
              <a:noFill/>
            </a:ln>
          </p:spPr>
        </p:sp>
        <p:sp>
          <p:nvSpPr>
            <p:cNvPr id="78" name="Google Shape;78;p4"/>
            <p:cNvSpPr txBox="1"/>
            <p:nvPr/>
          </p:nvSpPr>
          <p:spPr>
            <a:xfrm>
              <a:off x="0" y="-47625"/>
              <a:ext cx="809700" cy="57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21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1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Google Shape;80;p5"/>
          <p:cNvCxnSpPr/>
          <p:nvPr/>
        </p:nvCxnSpPr>
        <p:spPr>
          <a:xfrm>
            <a:off x="0" y="5679575"/>
            <a:ext cx="183549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1" name="Google Shape;81;p5"/>
          <p:cNvGrpSpPr/>
          <p:nvPr/>
        </p:nvGrpSpPr>
        <p:grpSpPr>
          <a:xfrm>
            <a:off x="2258709" y="5355730"/>
            <a:ext cx="609600" cy="609600"/>
            <a:chOff x="0" y="0"/>
            <a:chExt cx="812800" cy="812800"/>
          </a:xfrm>
        </p:grpSpPr>
        <p:sp>
          <p:nvSpPr>
            <p:cNvPr id="82" name="Google Shape;82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B044"/>
            </a:solidFill>
            <a:ln cap="sq" cmpd="sng" w="476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5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" name="Google Shape;84;p5"/>
          <p:cNvGrpSpPr/>
          <p:nvPr/>
        </p:nvGrpSpPr>
        <p:grpSpPr>
          <a:xfrm>
            <a:off x="5548954" y="5355730"/>
            <a:ext cx="609600" cy="609600"/>
            <a:chOff x="0" y="0"/>
            <a:chExt cx="812800" cy="812800"/>
          </a:xfrm>
        </p:grpSpPr>
        <p:sp>
          <p:nvSpPr>
            <p:cNvPr id="85" name="Google Shape;85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6C3C"/>
            </a:solidFill>
            <a:ln cap="sq" cmpd="sng" w="476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5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5"/>
          <p:cNvGrpSpPr/>
          <p:nvPr/>
        </p:nvGrpSpPr>
        <p:grpSpPr>
          <a:xfrm>
            <a:off x="8839200" y="5355730"/>
            <a:ext cx="609600" cy="609600"/>
            <a:chOff x="0" y="0"/>
            <a:chExt cx="812800" cy="812800"/>
          </a:xfrm>
        </p:grpSpPr>
        <p:sp>
          <p:nvSpPr>
            <p:cNvPr id="88" name="Google Shape;88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6C4"/>
            </a:solidFill>
            <a:ln cap="sq" cmpd="sng" w="476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5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5"/>
          <p:cNvGrpSpPr/>
          <p:nvPr/>
        </p:nvGrpSpPr>
        <p:grpSpPr>
          <a:xfrm>
            <a:off x="12129446" y="5355730"/>
            <a:ext cx="609600" cy="609600"/>
            <a:chOff x="0" y="0"/>
            <a:chExt cx="812800" cy="812800"/>
          </a:xfrm>
        </p:grpSpPr>
        <p:sp>
          <p:nvSpPr>
            <p:cNvPr id="91" name="Google Shape;91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B6CE6"/>
            </a:solidFill>
            <a:ln cap="sq" cmpd="sng" w="476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5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5"/>
          <p:cNvGrpSpPr/>
          <p:nvPr/>
        </p:nvGrpSpPr>
        <p:grpSpPr>
          <a:xfrm>
            <a:off x="15415571" y="5374780"/>
            <a:ext cx="609600" cy="609600"/>
            <a:chOff x="0" y="0"/>
            <a:chExt cx="812800" cy="812800"/>
          </a:xfrm>
        </p:grpSpPr>
        <p:sp>
          <p:nvSpPr>
            <p:cNvPr id="94" name="Google Shape;94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71FF"/>
            </a:solidFill>
            <a:ln cap="sq" cmpd="sng" w="476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5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5"/>
          <p:cNvSpPr/>
          <p:nvPr/>
        </p:nvSpPr>
        <p:spPr>
          <a:xfrm>
            <a:off x="1473790" y="2889057"/>
            <a:ext cx="2179438" cy="2179438"/>
          </a:xfrm>
          <a:custGeom>
            <a:rect b="b" l="l" r="r" t="t"/>
            <a:pathLst>
              <a:path extrusionOk="0" h="2179438" w="2179438">
                <a:moveTo>
                  <a:pt x="0" y="0"/>
                </a:moveTo>
                <a:lnTo>
                  <a:pt x="2179438" y="0"/>
                </a:lnTo>
                <a:lnTo>
                  <a:pt x="2179438" y="2179438"/>
                </a:lnTo>
                <a:lnTo>
                  <a:pt x="0" y="21794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5"/>
          <p:cNvSpPr/>
          <p:nvPr/>
        </p:nvSpPr>
        <p:spPr>
          <a:xfrm>
            <a:off x="4764036" y="2889057"/>
            <a:ext cx="2179438" cy="2179438"/>
          </a:xfrm>
          <a:custGeom>
            <a:rect b="b" l="l" r="r" t="t"/>
            <a:pathLst>
              <a:path extrusionOk="0" h="2179438" w="2179438">
                <a:moveTo>
                  <a:pt x="0" y="0"/>
                </a:moveTo>
                <a:lnTo>
                  <a:pt x="2179437" y="0"/>
                </a:lnTo>
                <a:lnTo>
                  <a:pt x="2179437" y="2179438"/>
                </a:lnTo>
                <a:lnTo>
                  <a:pt x="0" y="21794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5"/>
          <p:cNvSpPr/>
          <p:nvPr/>
        </p:nvSpPr>
        <p:spPr>
          <a:xfrm>
            <a:off x="8054281" y="2889057"/>
            <a:ext cx="2179438" cy="2179438"/>
          </a:xfrm>
          <a:custGeom>
            <a:rect b="b" l="l" r="r" t="t"/>
            <a:pathLst>
              <a:path extrusionOk="0" h="2179438" w="2179438">
                <a:moveTo>
                  <a:pt x="0" y="0"/>
                </a:moveTo>
                <a:lnTo>
                  <a:pt x="2179438" y="0"/>
                </a:lnTo>
                <a:lnTo>
                  <a:pt x="2179438" y="2179438"/>
                </a:lnTo>
                <a:lnTo>
                  <a:pt x="0" y="21794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5"/>
          <p:cNvSpPr/>
          <p:nvPr/>
        </p:nvSpPr>
        <p:spPr>
          <a:xfrm>
            <a:off x="11344527" y="2889057"/>
            <a:ext cx="2179438" cy="2179438"/>
          </a:xfrm>
          <a:custGeom>
            <a:rect b="b" l="l" r="r" t="t"/>
            <a:pathLst>
              <a:path extrusionOk="0" h="2179438" w="2179438">
                <a:moveTo>
                  <a:pt x="0" y="0"/>
                </a:moveTo>
                <a:lnTo>
                  <a:pt x="2179437" y="0"/>
                </a:lnTo>
                <a:lnTo>
                  <a:pt x="2179437" y="2179438"/>
                </a:lnTo>
                <a:lnTo>
                  <a:pt x="0" y="21794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5"/>
          <p:cNvSpPr/>
          <p:nvPr/>
        </p:nvSpPr>
        <p:spPr>
          <a:xfrm>
            <a:off x="14630652" y="2889057"/>
            <a:ext cx="2179438" cy="2179438"/>
          </a:xfrm>
          <a:custGeom>
            <a:rect b="b" l="l" r="r" t="t"/>
            <a:pathLst>
              <a:path extrusionOk="0" h="2179438" w="2179438">
                <a:moveTo>
                  <a:pt x="0" y="0"/>
                </a:moveTo>
                <a:lnTo>
                  <a:pt x="2179437" y="0"/>
                </a:lnTo>
                <a:lnTo>
                  <a:pt x="2179437" y="2179438"/>
                </a:lnTo>
                <a:lnTo>
                  <a:pt x="0" y="21794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">
  <p:cSld name="TITLE_1_1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Google Shape;102;p6"/>
          <p:cNvCxnSpPr/>
          <p:nvPr/>
        </p:nvCxnSpPr>
        <p:spPr>
          <a:xfrm>
            <a:off x="3218983" y="5675548"/>
            <a:ext cx="1652700" cy="0"/>
          </a:xfrm>
          <a:prstGeom prst="straightConnector1">
            <a:avLst/>
          </a:prstGeom>
          <a:noFill/>
          <a:ln cap="flat" cmpd="sng" w="66675">
            <a:solidFill>
              <a:srgbClr val="FAB04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03" name="Google Shape;103;p6"/>
          <p:cNvCxnSpPr/>
          <p:nvPr/>
        </p:nvCxnSpPr>
        <p:spPr>
          <a:xfrm>
            <a:off x="6649306" y="5675548"/>
            <a:ext cx="1621500" cy="0"/>
          </a:xfrm>
          <a:prstGeom prst="straightConnector1">
            <a:avLst/>
          </a:prstGeom>
          <a:noFill/>
          <a:ln cap="flat" cmpd="sng" w="66675">
            <a:solidFill>
              <a:srgbClr val="F66C3C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04" name="Google Shape;104;p6"/>
          <p:cNvCxnSpPr/>
          <p:nvPr/>
        </p:nvCxnSpPr>
        <p:spPr>
          <a:xfrm>
            <a:off x="10048554" y="5675548"/>
            <a:ext cx="1653900" cy="0"/>
          </a:xfrm>
          <a:prstGeom prst="straightConnector1">
            <a:avLst/>
          </a:prstGeom>
          <a:noFill/>
          <a:ln cap="flat" cmpd="sng" w="66675">
            <a:solidFill>
              <a:srgbClr val="FF66C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05" name="Google Shape;105;p6"/>
          <p:cNvCxnSpPr/>
          <p:nvPr/>
        </p:nvCxnSpPr>
        <p:spPr>
          <a:xfrm>
            <a:off x="13480110" y="5675548"/>
            <a:ext cx="1545600" cy="0"/>
          </a:xfrm>
          <a:prstGeom prst="straightConnector1">
            <a:avLst/>
          </a:prstGeom>
          <a:noFill/>
          <a:ln cap="flat" cmpd="sng" w="66675">
            <a:solidFill>
              <a:srgbClr val="CB6CE6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106" name="Google Shape;106;p6"/>
          <p:cNvGrpSpPr/>
          <p:nvPr/>
        </p:nvGrpSpPr>
        <p:grpSpPr>
          <a:xfrm>
            <a:off x="1441316" y="4786715"/>
            <a:ext cx="1777675" cy="1777675"/>
            <a:chOff x="0" y="0"/>
            <a:chExt cx="812800" cy="812800"/>
          </a:xfrm>
        </p:grpSpPr>
        <p:sp>
          <p:nvSpPr>
            <p:cNvPr id="107" name="Google Shape;107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B0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325" lIns="65325" spcFirstLastPara="1" rIns="65325" wrap="square" tIns="65325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6"/>
          <p:cNvGrpSpPr/>
          <p:nvPr/>
        </p:nvGrpSpPr>
        <p:grpSpPr>
          <a:xfrm>
            <a:off x="4871639" y="4786715"/>
            <a:ext cx="1777675" cy="1777675"/>
            <a:chOff x="0" y="0"/>
            <a:chExt cx="812800" cy="812800"/>
          </a:xfrm>
        </p:grpSpPr>
        <p:sp>
          <p:nvSpPr>
            <p:cNvPr id="110" name="Google Shape;110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6C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325" lIns="65325" spcFirstLastPara="1" rIns="65325" wrap="square" tIns="65325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6"/>
          <p:cNvGrpSpPr/>
          <p:nvPr/>
        </p:nvGrpSpPr>
        <p:grpSpPr>
          <a:xfrm>
            <a:off x="8270888" y="4786715"/>
            <a:ext cx="1777675" cy="1777675"/>
            <a:chOff x="0" y="0"/>
            <a:chExt cx="812800" cy="812800"/>
          </a:xfrm>
        </p:grpSpPr>
        <p:sp>
          <p:nvSpPr>
            <p:cNvPr id="113" name="Google Shape;113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325" lIns="65325" spcFirstLastPara="1" rIns="65325" wrap="square" tIns="65325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6"/>
          <p:cNvGrpSpPr/>
          <p:nvPr/>
        </p:nvGrpSpPr>
        <p:grpSpPr>
          <a:xfrm>
            <a:off x="11702443" y="4786715"/>
            <a:ext cx="1777675" cy="1777675"/>
            <a:chOff x="0" y="0"/>
            <a:chExt cx="812800" cy="812800"/>
          </a:xfrm>
        </p:grpSpPr>
        <p:sp>
          <p:nvSpPr>
            <p:cNvPr id="116" name="Google Shape;116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B6C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325" lIns="65325" spcFirstLastPara="1" rIns="65325" wrap="square" tIns="65325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6"/>
          <p:cNvGrpSpPr/>
          <p:nvPr/>
        </p:nvGrpSpPr>
        <p:grpSpPr>
          <a:xfrm>
            <a:off x="15025610" y="4786715"/>
            <a:ext cx="1777675" cy="1777675"/>
            <a:chOff x="0" y="0"/>
            <a:chExt cx="812800" cy="812800"/>
          </a:xfrm>
        </p:grpSpPr>
        <p:sp>
          <p:nvSpPr>
            <p:cNvPr id="119" name="Google Shape;119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325" lIns="65325" spcFirstLastPara="1" rIns="65325" wrap="square" tIns="65325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Relationship Id="rId4" Type="http://schemas.openxmlformats.org/officeDocument/2006/relationships/image" Target="../media/image21.pn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7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40" Type="http://schemas.openxmlformats.org/officeDocument/2006/relationships/image" Target="../media/image44.png"/><Relationship Id="rId20" Type="http://schemas.openxmlformats.org/officeDocument/2006/relationships/image" Target="../media/image37.png"/><Relationship Id="rId41" Type="http://schemas.openxmlformats.org/officeDocument/2006/relationships/image" Target="../media/image41.png"/><Relationship Id="rId22" Type="http://schemas.openxmlformats.org/officeDocument/2006/relationships/image" Target="../media/image26.png"/><Relationship Id="rId21" Type="http://schemas.openxmlformats.org/officeDocument/2006/relationships/image" Target="../media/image22.png"/><Relationship Id="rId24" Type="http://schemas.openxmlformats.org/officeDocument/2006/relationships/image" Target="../media/image23.png"/><Relationship Id="rId23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26" Type="http://schemas.openxmlformats.org/officeDocument/2006/relationships/image" Target="../media/image28.png"/><Relationship Id="rId25" Type="http://schemas.openxmlformats.org/officeDocument/2006/relationships/image" Target="../media/image38.png"/><Relationship Id="rId28" Type="http://schemas.openxmlformats.org/officeDocument/2006/relationships/image" Target="../media/image25.png"/><Relationship Id="rId27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Relationship Id="rId29" Type="http://schemas.openxmlformats.org/officeDocument/2006/relationships/image" Target="../media/image20.png"/><Relationship Id="rId7" Type="http://schemas.openxmlformats.org/officeDocument/2006/relationships/image" Target="../media/image32.png"/><Relationship Id="rId8" Type="http://schemas.openxmlformats.org/officeDocument/2006/relationships/image" Target="../media/image1.png"/><Relationship Id="rId31" Type="http://schemas.openxmlformats.org/officeDocument/2006/relationships/image" Target="../media/image30.png"/><Relationship Id="rId30" Type="http://schemas.openxmlformats.org/officeDocument/2006/relationships/image" Target="../media/image35.png"/><Relationship Id="rId11" Type="http://schemas.openxmlformats.org/officeDocument/2006/relationships/image" Target="../media/image4.png"/><Relationship Id="rId33" Type="http://schemas.openxmlformats.org/officeDocument/2006/relationships/image" Target="../media/image34.png"/><Relationship Id="rId10" Type="http://schemas.openxmlformats.org/officeDocument/2006/relationships/image" Target="../media/image3.png"/><Relationship Id="rId32" Type="http://schemas.openxmlformats.org/officeDocument/2006/relationships/image" Target="../media/image33.png"/><Relationship Id="rId13" Type="http://schemas.openxmlformats.org/officeDocument/2006/relationships/image" Target="../media/image18.png"/><Relationship Id="rId35" Type="http://schemas.openxmlformats.org/officeDocument/2006/relationships/image" Target="../media/image40.png"/><Relationship Id="rId12" Type="http://schemas.openxmlformats.org/officeDocument/2006/relationships/image" Target="../media/image6.png"/><Relationship Id="rId34" Type="http://schemas.openxmlformats.org/officeDocument/2006/relationships/image" Target="../media/image31.png"/><Relationship Id="rId15" Type="http://schemas.openxmlformats.org/officeDocument/2006/relationships/image" Target="../media/image13.png"/><Relationship Id="rId37" Type="http://schemas.openxmlformats.org/officeDocument/2006/relationships/image" Target="../media/image39.png"/><Relationship Id="rId14" Type="http://schemas.openxmlformats.org/officeDocument/2006/relationships/image" Target="../media/image16.png"/><Relationship Id="rId36" Type="http://schemas.openxmlformats.org/officeDocument/2006/relationships/image" Target="../media/image36.png"/><Relationship Id="rId17" Type="http://schemas.openxmlformats.org/officeDocument/2006/relationships/image" Target="../media/image11.png"/><Relationship Id="rId39" Type="http://schemas.openxmlformats.org/officeDocument/2006/relationships/image" Target="../media/image29.png"/><Relationship Id="rId16" Type="http://schemas.openxmlformats.org/officeDocument/2006/relationships/image" Target="../media/image14.png"/><Relationship Id="rId38" Type="http://schemas.openxmlformats.org/officeDocument/2006/relationships/image" Target="../media/image42.png"/><Relationship Id="rId19" Type="http://schemas.openxmlformats.org/officeDocument/2006/relationships/image" Target="../media/image10.png"/><Relationship Id="rId18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7"/>
          <p:cNvGrpSpPr/>
          <p:nvPr/>
        </p:nvGrpSpPr>
        <p:grpSpPr>
          <a:xfrm>
            <a:off x="0" y="3306994"/>
            <a:ext cx="3688650" cy="6980006"/>
            <a:chOff x="0" y="-38100"/>
            <a:chExt cx="930388" cy="1760566"/>
          </a:xfrm>
        </p:grpSpPr>
        <p:sp>
          <p:nvSpPr>
            <p:cNvPr id="126" name="Google Shape;126;p7"/>
            <p:cNvSpPr/>
            <p:nvPr/>
          </p:nvSpPr>
          <p:spPr>
            <a:xfrm>
              <a:off x="0" y="0"/>
              <a:ext cx="930388" cy="1722466"/>
            </a:xfrm>
            <a:custGeom>
              <a:rect b="b" l="l" r="r" t="t"/>
              <a:pathLst>
                <a:path extrusionOk="0" h="1722466" w="930388">
                  <a:moveTo>
                    <a:pt x="0" y="0"/>
                  </a:moveTo>
                  <a:lnTo>
                    <a:pt x="930388" y="0"/>
                  </a:lnTo>
                  <a:lnTo>
                    <a:pt x="930388" y="1722466"/>
                  </a:lnTo>
                  <a:lnTo>
                    <a:pt x="0" y="1722466"/>
                  </a:lnTo>
                  <a:close/>
                </a:path>
              </a:pathLst>
            </a:custGeom>
            <a:solidFill>
              <a:srgbClr val="FAB044"/>
            </a:solidFill>
            <a:ln>
              <a:noFill/>
            </a:ln>
          </p:spPr>
        </p:sp>
        <p:sp>
          <p:nvSpPr>
            <p:cNvPr id="127" name="Google Shape;127;p7"/>
            <p:cNvSpPr txBox="1"/>
            <p:nvPr/>
          </p:nvSpPr>
          <p:spPr>
            <a:xfrm>
              <a:off x="0" y="-38100"/>
              <a:ext cx="930388" cy="1760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7"/>
          <p:cNvGrpSpPr/>
          <p:nvPr/>
        </p:nvGrpSpPr>
        <p:grpSpPr>
          <a:xfrm>
            <a:off x="7298896" y="3306994"/>
            <a:ext cx="3688650" cy="6980006"/>
            <a:chOff x="0" y="-38100"/>
            <a:chExt cx="930388" cy="1760566"/>
          </a:xfrm>
        </p:grpSpPr>
        <p:sp>
          <p:nvSpPr>
            <p:cNvPr id="129" name="Google Shape;129;p7"/>
            <p:cNvSpPr/>
            <p:nvPr/>
          </p:nvSpPr>
          <p:spPr>
            <a:xfrm>
              <a:off x="0" y="0"/>
              <a:ext cx="930388" cy="1722466"/>
            </a:xfrm>
            <a:custGeom>
              <a:rect b="b" l="l" r="r" t="t"/>
              <a:pathLst>
                <a:path extrusionOk="0" h="1722466" w="930388">
                  <a:moveTo>
                    <a:pt x="0" y="0"/>
                  </a:moveTo>
                  <a:lnTo>
                    <a:pt x="930388" y="0"/>
                  </a:lnTo>
                  <a:lnTo>
                    <a:pt x="930388" y="1722466"/>
                  </a:lnTo>
                  <a:lnTo>
                    <a:pt x="0" y="1722466"/>
                  </a:lnTo>
                  <a:close/>
                </a:path>
              </a:pathLst>
            </a:custGeom>
            <a:solidFill>
              <a:srgbClr val="FF66C4"/>
            </a:solidFill>
            <a:ln>
              <a:noFill/>
            </a:ln>
          </p:spPr>
        </p:sp>
        <p:sp>
          <p:nvSpPr>
            <p:cNvPr id="130" name="Google Shape;130;p7"/>
            <p:cNvSpPr txBox="1"/>
            <p:nvPr/>
          </p:nvSpPr>
          <p:spPr>
            <a:xfrm>
              <a:off x="0" y="-38100"/>
              <a:ext cx="930388" cy="1760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7"/>
          <p:cNvGrpSpPr/>
          <p:nvPr/>
        </p:nvGrpSpPr>
        <p:grpSpPr>
          <a:xfrm>
            <a:off x="3650227" y="4615773"/>
            <a:ext cx="3688650" cy="5671227"/>
            <a:chOff x="0" y="-38100"/>
            <a:chExt cx="930388" cy="1430453"/>
          </a:xfrm>
        </p:grpSpPr>
        <p:sp>
          <p:nvSpPr>
            <p:cNvPr id="132" name="Google Shape;132;p7"/>
            <p:cNvSpPr/>
            <p:nvPr/>
          </p:nvSpPr>
          <p:spPr>
            <a:xfrm>
              <a:off x="0" y="0"/>
              <a:ext cx="930388" cy="1392353"/>
            </a:xfrm>
            <a:custGeom>
              <a:rect b="b" l="l" r="r" t="t"/>
              <a:pathLst>
                <a:path extrusionOk="0" h="1392353" w="930388">
                  <a:moveTo>
                    <a:pt x="0" y="0"/>
                  </a:moveTo>
                  <a:lnTo>
                    <a:pt x="930388" y="0"/>
                  </a:lnTo>
                  <a:lnTo>
                    <a:pt x="930388" y="1392353"/>
                  </a:lnTo>
                  <a:lnTo>
                    <a:pt x="0" y="1392353"/>
                  </a:lnTo>
                  <a:close/>
                </a:path>
              </a:pathLst>
            </a:custGeom>
            <a:solidFill>
              <a:srgbClr val="F66C3C"/>
            </a:solidFill>
            <a:ln>
              <a:noFill/>
            </a:ln>
          </p:spPr>
        </p:sp>
        <p:sp>
          <p:nvSpPr>
            <p:cNvPr id="133" name="Google Shape;133;p7"/>
            <p:cNvSpPr txBox="1"/>
            <p:nvPr/>
          </p:nvSpPr>
          <p:spPr>
            <a:xfrm>
              <a:off x="0" y="-38100"/>
              <a:ext cx="930388" cy="1430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7"/>
          <p:cNvGrpSpPr/>
          <p:nvPr/>
        </p:nvGrpSpPr>
        <p:grpSpPr>
          <a:xfrm>
            <a:off x="10949123" y="4615773"/>
            <a:ext cx="3688650" cy="5671227"/>
            <a:chOff x="0" y="-38100"/>
            <a:chExt cx="930388" cy="1430453"/>
          </a:xfrm>
        </p:grpSpPr>
        <p:sp>
          <p:nvSpPr>
            <p:cNvPr id="135" name="Google Shape;135;p7"/>
            <p:cNvSpPr/>
            <p:nvPr/>
          </p:nvSpPr>
          <p:spPr>
            <a:xfrm>
              <a:off x="0" y="0"/>
              <a:ext cx="930388" cy="1392353"/>
            </a:xfrm>
            <a:custGeom>
              <a:rect b="b" l="l" r="r" t="t"/>
              <a:pathLst>
                <a:path extrusionOk="0" h="1392353" w="930388">
                  <a:moveTo>
                    <a:pt x="0" y="0"/>
                  </a:moveTo>
                  <a:lnTo>
                    <a:pt x="930388" y="0"/>
                  </a:lnTo>
                  <a:lnTo>
                    <a:pt x="930388" y="1392353"/>
                  </a:lnTo>
                  <a:lnTo>
                    <a:pt x="0" y="1392353"/>
                  </a:lnTo>
                  <a:close/>
                </a:path>
              </a:pathLst>
            </a:custGeom>
            <a:solidFill>
              <a:srgbClr val="CB6CE6"/>
            </a:solidFill>
            <a:ln>
              <a:noFill/>
            </a:ln>
          </p:spPr>
        </p:sp>
        <p:sp>
          <p:nvSpPr>
            <p:cNvPr id="136" name="Google Shape;136;p7"/>
            <p:cNvSpPr txBox="1"/>
            <p:nvPr/>
          </p:nvSpPr>
          <p:spPr>
            <a:xfrm>
              <a:off x="0" y="-38100"/>
              <a:ext cx="930388" cy="1430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" name="Google Shape;137;p7"/>
          <p:cNvGrpSpPr/>
          <p:nvPr/>
        </p:nvGrpSpPr>
        <p:grpSpPr>
          <a:xfrm>
            <a:off x="14599350" y="3306994"/>
            <a:ext cx="3688650" cy="6980006"/>
            <a:chOff x="0" y="-38100"/>
            <a:chExt cx="930388" cy="1760566"/>
          </a:xfrm>
        </p:grpSpPr>
        <p:sp>
          <p:nvSpPr>
            <p:cNvPr id="138" name="Google Shape;138;p7"/>
            <p:cNvSpPr/>
            <p:nvPr/>
          </p:nvSpPr>
          <p:spPr>
            <a:xfrm>
              <a:off x="0" y="0"/>
              <a:ext cx="930388" cy="1722466"/>
            </a:xfrm>
            <a:custGeom>
              <a:rect b="b" l="l" r="r" t="t"/>
              <a:pathLst>
                <a:path extrusionOk="0" h="1722466" w="930388">
                  <a:moveTo>
                    <a:pt x="0" y="0"/>
                  </a:moveTo>
                  <a:lnTo>
                    <a:pt x="930388" y="0"/>
                  </a:lnTo>
                  <a:lnTo>
                    <a:pt x="930388" y="1722466"/>
                  </a:lnTo>
                  <a:lnTo>
                    <a:pt x="0" y="1722466"/>
                  </a:ln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</p:sp>
        <p:sp>
          <p:nvSpPr>
            <p:cNvPr id="139" name="Google Shape;139;p7"/>
            <p:cNvSpPr txBox="1"/>
            <p:nvPr/>
          </p:nvSpPr>
          <p:spPr>
            <a:xfrm>
              <a:off x="0" y="-38100"/>
              <a:ext cx="930388" cy="1760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" name="Google Shape;140;p7"/>
          <p:cNvGrpSpPr/>
          <p:nvPr/>
        </p:nvGrpSpPr>
        <p:grpSpPr>
          <a:xfrm>
            <a:off x="934950" y="2548672"/>
            <a:ext cx="1818750" cy="1818750"/>
            <a:chOff x="0" y="0"/>
            <a:chExt cx="812800" cy="812800"/>
          </a:xfrm>
        </p:grpSpPr>
        <p:sp>
          <p:nvSpPr>
            <p:cNvPr id="141" name="Google Shape;141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38125">
              <a:solidFill>
                <a:srgbClr val="FAB04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7"/>
          <p:cNvGrpSpPr/>
          <p:nvPr/>
        </p:nvGrpSpPr>
        <p:grpSpPr>
          <a:xfrm>
            <a:off x="4615125" y="3857451"/>
            <a:ext cx="1818750" cy="1818750"/>
            <a:chOff x="0" y="0"/>
            <a:chExt cx="812800" cy="812800"/>
          </a:xfrm>
        </p:grpSpPr>
        <p:sp>
          <p:nvSpPr>
            <p:cNvPr id="144" name="Google Shape;144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38125">
              <a:solidFill>
                <a:srgbClr val="F66C3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" name="Google Shape;146;p7"/>
          <p:cNvGrpSpPr/>
          <p:nvPr/>
        </p:nvGrpSpPr>
        <p:grpSpPr>
          <a:xfrm>
            <a:off x="8233846" y="2548672"/>
            <a:ext cx="1818750" cy="1818750"/>
            <a:chOff x="0" y="0"/>
            <a:chExt cx="812800" cy="812800"/>
          </a:xfrm>
        </p:grpSpPr>
        <p:sp>
          <p:nvSpPr>
            <p:cNvPr id="147" name="Google Shape;147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38125">
              <a:solidFill>
                <a:srgbClr val="FF66C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7"/>
          <p:cNvGrpSpPr/>
          <p:nvPr/>
        </p:nvGrpSpPr>
        <p:grpSpPr>
          <a:xfrm>
            <a:off x="11884073" y="3857451"/>
            <a:ext cx="1818750" cy="1818750"/>
            <a:chOff x="0" y="0"/>
            <a:chExt cx="812800" cy="812800"/>
          </a:xfrm>
        </p:grpSpPr>
        <p:sp>
          <p:nvSpPr>
            <p:cNvPr id="150" name="Google Shape;150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38125">
              <a:solidFill>
                <a:srgbClr val="CB6CE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7"/>
          <p:cNvGrpSpPr/>
          <p:nvPr/>
        </p:nvGrpSpPr>
        <p:grpSpPr>
          <a:xfrm>
            <a:off x="15534300" y="2548672"/>
            <a:ext cx="1818750" cy="1818750"/>
            <a:chOff x="0" y="0"/>
            <a:chExt cx="812800" cy="812800"/>
          </a:xfrm>
        </p:grpSpPr>
        <p:sp>
          <p:nvSpPr>
            <p:cNvPr id="153" name="Google Shape;153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38125">
              <a:solidFill>
                <a:srgbClr val="5271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" name="Google Shape;155;p7"/>
          <p:cNvSpPr txBox="1"/>
          <p:nvPr/>
        </p:nvSpPr>
        <p:spPr>
          <a:xfrm>
            <a:off x="675413" y="6627776"/>
            <a:ext cx="24441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elit. Nullam porta sapien in lacinia blandit. Nam cursus lorem.</a:t>
            </a:r>
            <a:endParaRPr/>
          </a:p>
        </p:txBody>
      </p:sp>
      <p:sp>
        <p:nvSpPr>
          <p:cNvPr id="156" name="Google Shape;156;p7"/>
          <p:cNvSpPr txBox="1"/>
          <p:nvPr/>
        </p:nvSpPr>
        <p:spPr>
          <a:xfrm>
            <a:off x="675413" y="5305951"/>
            <a:ext cx="2443983" cy="893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MAIN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POINT</a:t>
            </a:r>
            <a:endParaRPr/>
          </a:p>
        </p:txBody>
      </p:sp>
      <p:sp>
        <p:nvSpPr>
          <p:cNvPr id="157" name="Google Shape;157;p7"/>
          <p:cNvSpPr txBox="1"/>
          <p:nvPr/>
        </p:nvSpPr>
        <p:spPr>
          <a:xfrm>
            <a:off x="4302508" y="7592976"/>
            <a:ext cx="24441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elit. Nullam porta sapien in lacinia blandit. Nam cursus lorem.</a:t>
            </a:r>
            <a:endParaRPr/>
          </a:p>
        </p:txBody>
      </p:sp>
      <p:sp>
        <p:nvSpPr>
          <p:cNvPr id="158" name="Google Shape;158;p7"/>
          <p:cNvSpPr txBox="1"/>
          <p:nvPr/>
        </p:nvSpPr>
        <p:spPr>
          <a:xfrm>
            <a:off x="4302508" y="6271151"/>
            <a:ext cx="2443983" cy="893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MAIN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POINT</a:t>
            </a:r>
            <a:endParaRPr/>
          </a:p>
        </p:txBody>
      </p:sp>
      <p:sp>
        <p:nvSpPr>
          <p:cNvPr id="159" name="Google Shape;159;p7"/>
          <p:cNvSpPr txBox="1"/>
          <p:nvPr/>
        </p:nvSpPr>
        <p:spPr>
          <a:xfrm>
            <a:off x="7935098" y="6627776"/>
            <a:ext cx="24441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elit. Nullam porta sapien in lacinia blandit. Nam cursus lorem.</a:t>
            </a:r>
            <a:endParaRPr/>
          </a:p>
        </p:txBody>
      </p:sp>
      <p:sp>
        <p:nvSpPr>
          <p:cNvPr id="160" name="Google Shape;160;p7"/>
          <p:cNvSpPr txBox="1"/>
          <p:nvPr/>
        </p:nvSpPr>
        <p:spPr>
          <a:xfrm>
            <a:off x="7935098" y="5305951"/>
            <a:ext cx="2443983" cy="893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MAIN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POINT</a:t>
            </a:r>
            <a:endParaRPr/>
          </a:p>
        </p:txBody>
      </p:sp>
      <p:sp>
        <p:nvSpPr>
          <p:cNvPr id="161" name="Google Shape;161;p7"/>
          <p:cNvSpPr txBox="1"/>
          <p:nvPr/>
        </p:nvSpPr>
        <p:spPr>
          <a:xfrm>
            <a:off x="11553052" y="7592976"/>
            <a:ext cx="24441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elit. Nullam porta sapien in lacinia blandit. Nam cursus lorem.</a:t>
            </a:r>
            <a:endParaRPr/>
          </a:p>
        </p:txBody>
      </p:sp>
      <p:sp>
        <p:nvSpPr>
          <p:cNvPr id="162" name="Google Shape;162;p7"/>
          <p:cNvSpPr txBox="1"/>
          <p:nvPr/>
        </p:nvSpPr>
        <p:spPr>
          <a:xfrm>
            <a:off x="11553052" y="6271151"/>
            <a:ext cx="2443983" cy="893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MAIN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POINT</a:t>
            </a:r>
            <a:endParaRPr/>
          </a:p>
        </p:txBody>
      </p:sp>
      <p:sp>
        <p:nvSpPr>
          <p:cNvPr id="163" name="Google Shape;163;p7"/>
          <p:cNvSpPr txBox="1"/>
          <p:nvPr/>
        </p:nvSpPr>
        <p:spPr>
          <a:xfrm>
            <a:off x="15172552" y="6627776"/>
            <a:ext cx="24441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elit. Nullam porta sapien in lacinia blandit. Nam cursus lorem.</a:t>
            </a:r>
            <a:endParaRPr/>
          </a:p>
        </p:txBody>
      </p:sp>
      <p:sp>
        <p:nvSpPr>
          <p:cNvPr id="164" name="Google Shape;164;p7"/>
          <p:cNvSpPr txBox="1"/>
          <p:nvPr/>
        </p:nvSpPr>
        <p:spPr>
          <a:xfrm>
            <a:off x="15172552" y="5305951"/>
            <a:ext cx="2443983" cy="893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MAIN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POINT</a:t>
            </a:r>
            <a:endParaRPr/>
          </a:p>
        </p:txBody>
      </p:sp>
      <p:sp>
        <p:nvSpPr>
          <p:cNvPr id="165" name="Google Shape;165;p7"/>
          <p:cNvSpPr txBox="1"/>
          <p:nvPr/>
        </p:nvSpPr>
        <p:spPr>
          <a:xfrm>
            <a:off x="1561013" y="3109807"/>
            <a:ext cx="56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AB044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endParaRPr/>
          </a:p>
        </p:txBody>
      </p:sp>
      <p:sp>
        <p:nvSpPr>
          <p:cNvPr id="166" name="Google Shape;166;p7"/>
          <p:cNvSpPr txBox="1"/>
          <p:nvPr/>
        </p:nvSpPr>
        <p:spPr>
          <a:xfrm>
            <a:off x="5241187" y="4418586"/>
            <a:ext cx="56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66C3C"/>
                </a:solidFill>
                <a:latin typeface="Poppins"/>
                <a:ea typeface="Poppins"/>
                <a:cs typeface="Poppins"/>
                <a:sym typeface="Poppins"/>
              </a:rPr>
              <a:t>II</a:t>
            </a:r>
            <a:endParaRPr/>
          </a:p>
        </p:txBody>
      </p:sp>
      <p:sp>
        <p:nvSpPr>
          <p:cNvPr id="167" name="Google Shape;167;p7"/>
          <p:cNvSpPr txBox="1"/>
          <p:nvPr/>
        </p:nvSpPr>
        <p:spPr>
          <a:xfrm>
            <a:off x="8859908" y="3109807"/>
            <a:ext cx="56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66C4"/>
                </a:solidFill>
                <a:latin typeface="Poppins"/>
                <a:ea typeface="Poppins"/>
                <a:cs typeface="Poppins"/>
                <a:sym typeface="Poppins"/>
              </a:rPr>
              <a:t>III</a:t>
            </a:r>
            <a:endParaRPr/>
          </a:p>
        </p:txBody>
      </p:sp>
      <p:sp>
        <p:nvSpPr>
          <p:cNvPr id="168" name="Google Shape;168;p7"/>
          <p:cNvSpPr txBox="1"/>
          <p:nvPr/>
        </p:nvSpPr>
        <p:spPr>
          <a:xfrm>
            <a:off x="12482971" y="4418586"/>
            <a:ext cx="70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CB6CE6"/>
                </a:solidFill>
                <a:latin typeface="Poppins"/>
                <a:ea typeface="Poppins"/>
                <a:cs typeface="Poppins"/>
                <a:sym typeface="Poppins"/>
              </a:rPr>
              <a:t>IV</a:t>
            </a:r>
            <a:endParaRPr/>
          </a:p>
        </p:txBody>
      </p:sp>
      <p:sp>
        <p:nvSpPr>
          <p:cNvPr id="169" name="Google Shape;169;p7"/>
          <p:cNvSpPr txBox="1"/>
          <p:nvPr/>
        </p:nvSpPr>
        <p:spPr>
          <a:xfrm>
            <a:off x="16089935" y="3109807"/>
            <a:ext cx="70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5271FF"/>
                </a:solidFill>
                <a:latin typeface="Poppins"/>
                <a:ea typeface="Poppins"/>
                <a:cs typeface="Poppins"/>
                <a:sym typeface="Poppins"/>
              </a:rPr>
              <a:t>V</a:t>
            </a:r>
            <a:endParaRPr/>
          </a:p>
        </p:txBody>
      </p:sp>
      <p:sp>
        <p:nvSpPr>
          <p:cNvPr id="170" name="Google Shape;170;p7"/>
          <p:cNvSpPr txBox="1"/>
          <p:nvPr/>
        </p:nvSpPr>
        <p:spPr>
          <a:xfrm>
            <a:off x="2446767" y="919897"/>
            <a:ext cx="13392907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TIMELINE SMARTART INFOGRAPHIC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8"/>
          <p:cNvGrpSpPr/>
          <p:nvPr/>
        </p:nvGrpSpPr>
        <p:grpSpPr>
          <a:xfrm>
            <a:off x="1052418" y="5987665"/>
            <a:ext cx="3074050" cy="1299831"/>
            <a:chOff x="0" y="-47625"/>
            <a:chExt cx="809621" cy="342340"/>
          </a:xfrm>
        </p:grpSpPr>
        <p:sp>
          <p:nvSpPr>
            <p:cNvPr id="176" name="Google Shape;176;p8"/>
            <p:cNvSpPr/>
            <p:nvPr/>
          </p:nvSpPr>
          <p:spPr>
            <a:xfrm>
              <a:off x="0" y="0"/>
              <a:ext cx="809621" cy="294715"/>
            </a:xfrm>
            <a:custGeom>
              <a:rect b="b" l="l" r="r" t="t"/>
              <a:pathLst>
                <a:path extrusionOk="0" h="294715" w="809621">
                  <a:moveTo>
                    <a:pt x="0" y="0"/>
                  </a:moveTo>
                  <a:lnTo>
                    <a:pt x="809621" y="0"/>
                  </a:lnTo>
                  <a:lnTo>
                    <a:pt x="809621" y="294715"/>
                  </a:lnTo>
                  <a:lnTo>
                    <a:pt x="0" y="294715"/>
                  </a:lnTo>
                  <a:close/>
                </a:path>
              </a:pathLst>
            </a:custGeom>
            <a:solidFill>
              <a:srgbClr val="FAB044"/>
            </a:solidFill>
            <a:ln>
              <a:noFill/>
            </a:ln>
          </p:spPr>
        </p:sp>
        <p:sp>
          <p:nvSpPr>
            <p:cNvPr id="177" name="Google Shape;177;p8"/>
            <p:cNvSpPr txBox="1"/>
            <p:nvPr/>
          </p:nvSpPr>
          <p:spPr>
            <a:xfrm>
              <a:off x="0" y="-47625"/>
              <a:ext cx="809621" cy="3423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999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2000</a:t>
              </a:r>
              <a:endParaRPr/>
            </a:p>
          </p:txBody>
        </p:sp>
      </p:grpSp>
      <p:grpSp>
        <p:nvGrpSpPr>
          <p:cNvPr id="178" name="Google Shape;178;p8"/>
          <p:cNvGrpSpPr/>
          <p:nvPr/>
        </p:nvGrpSpPr>
        <p:grpSpPr>
          <a:xfrm>
            <a:off x="4335631" y="5987665"/>
            <a:ext cx="3074050" cy="1299831"/>
            <a:chOff x="0" y="-47625"/>
            <a:chExt cx="809621" cy="342340"/>
          </a:xfrm>
        </p:grpSpPr>
        <p:sp>
          <p:nvSpPr>
            <p:cNvPr id="179" name="Google Shape;179;p8"/>
            <p:cNvSpPr/>
            <p:nvPr/>
          </p:nvSpPr>
          <p:spPr>
            <a:xfrm>
              <a:off x="0" y="0"/>
              <a:ext cx="809621" cy="294715"/>
            </a:xfrm>
            <a:custGeom>
              <a:rect b="b" l="l" r="r" t="t"/>
              <a:pathLst>
                <a:path extrusionOk="0" h="294715" w="809621">
                  <a:moveTo>
                    <a:pt x="0" y="0"/>
                  </a:moveTo>
                  <a:lnTo>
                    <a:pt x="809621" y="0"/>
                  </a:lnTo>
                  <a:lnTo>
                    <a:pt x="809621" y="294715"/>
                  </a:lnTo>
                  <a:lnTo>
                    <a:pt x="0" y="294715"/>
                  </a:lnTo>
                  <a:close/>
                </a:path>
              </a:pathLst>
            </a:custGeom>
            <a:solidFill>
              <a:srgbClr val="F66C3C"/>
            </a:solidFill>
            <a:ln>
              <a:noFill/>
            </a:ln>
          </p:spPr>
        </p:sp>
        <p:sp>
          <p:nvSpPr>
            <p:cNvPr id="180" name="Google Shape;180;p8"/>
            <p:cNvSpPr txBox="1"/>
            <p:nvPr/>
          </p:nvSpPr>
          <p:spPr>
            <a:xfrm>
              <a:off x="0" y="-47625"/>
              <a:ext cx="809621" cy="3423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999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2005</a:t>
              </a:r>
              <a:endParaRPr/>
            </a:p>
          </p:txBody>
        </p:sp>
      </p:grpSp>
      <p:grpSp>
        <p:nvGrpSpPr>
          <p:cNvPr id="181" name="Google Shape;181;p8"/>
          <p:cNvGrpSpPr/>
          <p:nvPr/>
        </p:nvGrpSpPr>
        <p:grpSpPr>
          <a:xfrm>
            <a:off x="7618844" y="5987665"/>
            <a:ext cx="3074050" cy="1299831"/>
            <a:chOff x="0" y="-47625"/>
            <a:chExt cx="809621" cy="342340"/>
          </a:xfrm>
        </p:grpSpPr>
        <p:sp>
          <p:nvSpPr>
            <p:cNvPr id="182" name="Google Shape;182;p8"/>
            <p:cNvSpPr/>
            <p:nvPr/>
          </p:nvSpPr>
          <p:spPr>
            <a:xfrm>
              <a:off x="0" y="0"/>
              <a:ext cx="809621" cy="294715"/>
            </a:xfrm>
            <a:custGeom>
              <a:rect b="b" l="l" r="r" t="t"/>
              <a:pathLst>
                <a:path extrusionOk="0" h="294715" w="809621">
                  <a:moveTo>
                    <a:pt x="0" y="0"/>
                  </a:moveTo>
                  <a:lnTo>
                    <a:pt x="809621" y="0"/>
                  </a:lnTo>
                  <a:lnTo>
                    <a:pt x="809621" y="294715"/>
                  </a:lnTo>
                  <a:lnTo>
                    <a:pt x="0" y="294715"/>
                  </a:lnTo>
                  <a:close/>
                </a:path>
              </a:pathLst>
            </a:custGeom>
            <a:solidFill>
              <a:srgbClr val="FF66C4"/>
            </a:solidFill>
            <a:ln>
              <a:noFill/>
            </a:ln>
          </p:spPr>
        </p:sp>
        <p:sp>
          <p:nvSpPr>
            <p:cNvPr id="183" name="Google Shape;183;p8"/>
            <p:cNvSpPr txBox="1"/>
            <p:nvPr/>
          </p:nvSpPr>
          <p:spPr>
            <a:xfrm>
              <a:off x="0" y="-47625"/>
              <a:ext cx="809621" cy="3423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999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2010</a:t>
              </a:r>
              <a:endParaRPr/>
            </a:p>
          </p:txBody>
        </p:sp>
      </p:grpSp>
      <p:grpSp>
        <p:nvGrpSpPr>
          <p:cNvPr id="184" name="Google Shape;184;p8"/>
          <p:cNvGrpSpPr/>
          <p:nvPr/>
        </p:nvGrpSpPr>
        <p:grpSpPr>
          <a:xfrm>
            <a:off x="10902057" y="5987665"/>
            <a:ext cx="3074050" cy="1299831"/>
            <a:chOff x="0" y="-47625"/>
            <a:chExt cx="809621" cy="342340"/>
          </a:xfrm>
        </p:grpSpPr>
        <p:sp>
          <p:nvSpPr>
            <p:cNvPr id="185" name="Google Shape;185;p8"/>
            <p:cNvSpPr/>
            <p:nvPr/>
          </p:nvSpPr>
          <p:spPr>
            <a:xfrm>
              <a:off x="0" y="0"/>
              <a:ext cx="809621" cy="294715"/>
            </a:xfrm>
            <a:custGeom>
              <a:rect b="b" l="l" r="r" t="t"/>
              <a:pathLst>
                <a:path extrusionOk="0" h="294715" w="809621">
                  <a:moveTo>
                    <a:pt x="0" y="0"/>
                  </a:moveTo>
                  <a:lnTo>
                    <a:pt x="809621" y="0"/>
                  </a:lnTo>
                  <a:lnTo>
                    <a:pt x="809621" y="294715"/>
                  </a:lnTo>
                  <a:lnTo>
                    <a:pt x="0" y="294715"/>
                  </a:lnTo>
                  <a:close/>
                </a:path>
              </a:pathLst>
            </a:custGeom>
            <a:solidFill>
              <a:srgbClr val="CB6CE6"/>
            </a:solidFill>
            <a:ln>
              <a:noFill/>
            </a:ln>
          </p:spPr>
        </p:sp>
        <p:sp>
          <p:nvSpPr>
            <p:cNvPr id="186" name="Google Shape;186;p8"/>
            <p:cNvSpPr txBox="1"/>
            <p:nvPr/>
          </p:nvSpPr>
          <p:spPr>
            <a:xfrm>
              <a:off x="0" y="-47625"/>
              <a:ext cx="809621" cy="3423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999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2015</a:t>
              </a:r>
              <a:endParaRPr/>
            </a:p>
          </p:txBody>
        </p:sp>
      </p:grpSp>
      <p:grpSp>
        <p:nvGrpSpPr>
          <p:cNvPr id="187" name="Google Shape;187;p8"/>
          <p:cNvGrpSpPr/>
          <p:nvPr/>
        </p:nvGrpSpPr>
        <p:grpSpPr>
          <a:xfrm>
            <a:off x="14185270" y="5987665"/>
            <a:ext cx="3074050" cy="1299831"/>
            <a:chOff x="0" y="-47625"/>
            <a:chExt cx="809621" cy="342340"/>
          </a:xfrm>
        </p:grpSpPr>
        <p:sp>
          <p:nvSpPr>
            <p:cNvPr id="188" name="Google Shape;188;p8"/>
            <p:cNvSpPr/>
            <p:nvPr/>
          </p:nvSpPr>
          <p:spPr>
            <a:xfrm>
              <a:off x="0" y="0"/>
              <a:ext cx="809621" cy="294715"/>
            </a:xfrm>
            <a:custGeom>
              <a:rect b="b" l="l" r="r" t="t"/>
              <a:pathLst>
                <a:path extrusionOk="0" h="294715" w="809621">
                  <a:moveTo>
                    <a:pt x="0" y="0"/>
                  </a:moveTo>
                  <a:lnTo>
                    <a:pt x="809621" y="0"/>
                  </a:lnTo>
                  <a:lnTo>
                    <a:pt x="809621" y="294715"/>
                  </a:lnTo>
                  <a:lnTo>
                    <a:pt x="0" y="294715"/>
                  </a:ln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</p:sp>
        <p:sp>
          <p:nvSpPr>
            <p:cNvPr id="189" name="Google Shape;189;p8"/>
            <p:cNvSpPr txBox="1"/>
            <p:nvPr/>
          </p:nvSpPr>
          <p:spPr>
            <a:xfrm>
              <a:off x="0" y="-47625"/>
              <a:ext cx="809621" cy="3423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999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2020</a:t>
              </a:r>
              <a:endParaRPr/>
            </a:p>
          </p:txBody>
        </p:sp>
      </p:grpSp>
      <p:cxnSp>
        <p:nvCxnSpPr>
          <p:cNvPr id="190" name="Google Shape;190;p8"/>
          <p:cNvCxnSpPr/>
          <p:nvPr/>
        </p:nvCxnSpPr>
        <p:spPr>
          <a:xfrm>
            <a:off x="4126449" y="6727990"/>
            <a:ext cx="209183" cy="0"/>
          </a:xfrm>
          <a:prstGeom prst="straightConnector1">
            <a:avLst/>
          </a:prstGeom>
          <a:noFill/>
          <a:ln cap="flat" cmpd="sng" w="57150">
            <a:solidFill>
              <a:srgbClr val="FAB0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1" name="Google Shape;191;p8"/>
          <p:cNvCxnSpPr/>
          <p:nvPr/>
        </p:nvCxnSpPr>
        <p:spPr>
          <a:xfrm>
            <a:off x="7409662" y="6727990"/>
            <a:ext cx="209183" cy="0"/>
          </a:xfrm>
          <a:prstGeom prst="straightConnector1">
            <a:avLst/>
          </a:prstGeom>
          <a:noFill/>
          <a:ln cap="flat" cmpd="sng" w="57150">
            <a:solidFill>
              <a:srgbClr val="F66C3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2" name="Google Shape;192;p8"/>
          <p:cNvCxnSpPr/>
          <p:nvPr/>
        </p:nvCxnSpPr>
        <p:spPr>
          <a:xfrm>
            <a:off x="10692874" y="6727990"/>
            <a:ext cx="209183" cy="0"/>
          </a:xfrm>
          <a:prstGeom prst="straightConnector1">
            <a:avLst/>
          </a:prstGeom>
          <a:noFill/>
          <a:ln cap="flat" cmpd="sng" w="57150">
            <a:solidFill>
              <a:srgbClr val="FF66C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3" name="Google Shape;193;p8"/>
          <p:cNvCxnSpPr/>
          <p:nvPr/>
        </p:nvCxnSpPr>
        <p:spPr>
          <a:xfrm>
            <a:off x="13976087" y="6727990"/>
            <a:ext cx="209183" cy="0"/>
          </a:xfrm>
          <a:prstGeom prst="straightConnector1">
            <a:avLst/>
          </a:prstGeom>
          <a:noFill/>
          <a:ln cap="flat" cmpd="sng" w="57150">
            <a:solidFill>
              <a:srgbClr val="5271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94" name="Google Shape;194;p8"/>
          <p:cNvGrpSpPr/>
          <p:nvPr/>
        </p:nvGrpSpPr>
        <p:grpSpPr>
          <a:xfrm>
            <a:off x="1052418" y="7087612"/>
            <a:ext cx="3074030" cy="2170688"/>
            <a:chOff x="0" y="-47625"/>
            <a:chExt cx="809621" cy="571704"/>
          </a:xfrm>
        </p:grpSpPr>
        <p:sp>
          <p:nvSpPr>
            <p:cNvPr id="195" name="Google Shape;195;p8"/>
            <p:cNvSpPr/>
            <p:nvPr/>
          </p:nvSpPr>
          <p:spPr>
            <a:xfrm>
              <a:off x="0" y="0"/>
              <a:ext cx="809621" cy="524079"/>
            </a:xfrm>
            <a:custGeom>
              <a:rect b="b" l="l" r="r" t="t"/>
              <a:pathLst>
                <a:path extrusionOk="0" h="524079" w="809621">
                  <a:moveTo>
                    <a:pt x="0" y="0"/>
                  </a:moveTo>
                  <a:lnTo>
                    <a:pt x="809621" y="0"/>
                  </a:lnTo>
                  <a:lnTo>
                    <a:pt x="809621" y="524079"/>
                  </a:lnTo>
                  <a:lnTo>
                    <a:pt x="0" y="524079"/>
                  </a:lnTo>
                  <a:close/>
                </a:path>
              </a:pathLst>
            </a:custGeom>
            <a:solidFill>
              <a:srgbClr val="FAB044">
                <a:alpha val="49803"/>
              </a:srgbClr>
            </a:solidFill>
            <a:ln>
              <a:noFill/>
            </a:ln>
          </p:spPr>
        </p:sp>
        <p:sp>
          <p:nvSpPr>
            <p:cNvPr id="196" name="Google Shape;196;p8"/>
            <p:cNvSpPr txBox="1"/>
            <p:nvPr/>
          </p:nvSpPr>
          <p:spPr>
            <a:xfrm>
              <a:off x="0" y="-47625"/>
              <a:ext cx="809621" cy="5717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21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Google Shape;197;p8"/>
          <p:cNvSpPr txBox="1"/>
          <p:nvPr/>
        </p:nvSpPr>
        <p:spPr>
          <a:xfrm>
            <a:off x="1540343" y="7600429"/>
            <a:ext cx="20988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adipiscing.</a:t>
            </a:r>
            <a:endParaRPr/>
          </a:p>
        </p:txBody>
      </p:sp>
      <p:grpSp>
        <p:nvGrpSpPr>
          <p:cNvPr id="198" name="Google Shape;198;p8"/>
          <p:cNvGrpSpPr/>
          <p:nvPr/>
        </p:nvGrpSpPr>
        <p:grpSpPr>
          <a:xfrm>
            <a:off x="7630703" y="7087612"/>
            <a:ext cx="3074030" cy="2170688"/>
            <a:chOff x="0" y="-47625"/>
            <a:chExt cx="809621" cy="571704"/>
          </a:xfrm>
        </p:grpSpPr>
        <p:sp>
          <p:nvSpPr>
            <p:cNvPr id="199" name="Google Shape;199;p8"/>
            <p:cNvSpPr/>
            <p:nvPr/>
          </p:nvSpPr>
          <p:spPr>
            <a:xfrm>
              <a:off x="0" y="0"/>
              <a:ext cx="809621" cy="524079"/>
            </a:xfrm>
            <a:custGeom>
              <a:rect b="b" l="l" r="r" t="t"/>
              <a:pathLst>
                <a:path extrusionOk="0" h="524079" w="809621">
                  <a:moveTo>
                    <a:pt x="0" y="0"/>
                  </a:moveTo>
                  <a:lnTo>
                    <a:pt x="809621" y="0"/>
                  </a:lnTo>
                  <a:lnTo>
                    <a:pt x="809621" y="524079"/>
                  </a:lnTo>
                  <a:lnTo>
                    <a:pt x="0" y="524079"/>
                  </a:lnTo>
                  <a:close/>
                </a:path>
              </a:pathLst>
            </a:custGeom>
            <a:solidFill>
              <a:srgbClr val="FF66C4">
                <a:alpha val="49803"/>
              </a:srgbClr>
            </a:solidFill>
            <a:ln>
              <a:noFill/>
            </a:ln>
          </p:spPr>
        </p:sp>
        <p:sp>
          <p:nvSpPr>
            <p:cNvPr id="200" name="Google Shape;200;p8"/>
            <p:cNvSpPr txBox="1"/>
            <p:nvPr/>
          </p:nvSpPr>
          <p:spPr>
            <a:xfrm>
              <a:off x="0" y="-47625"/>
              <a:ext cx="809621" cy="5717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21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1" name="Google Shape;201;p8"/>
          <p:cNvSpPr txBox="1"/>
          <p:nvPr/>
        </p:nvSpPr>
        <p:spPr>
          <a:xfrm>
            <a:off x="8118628" y="7600429"/>
            <a:ext cx="20988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adipiscing.</a:t>
            </a:r>
            <a:endParaRPr/>
          </a:p>
        </p:txBody>
      </p:sp>
      <p:grpSp>
        <p:nvGrpSpPr>
          <p:cNvPr id="202" name="Google Shape;202;p8"/>
          <p:cNvGrpSpPr/>
          <p:nvPr/>
        </p:nvGrpSpPr>
        <p:grpSpPr>
          <a:xfrm>
            <a:off x="14185270" y="7087612"/>
            <a:ext cx="3074030" cy="2170688"/>
            <a:chOff x="0" y="-47625"/>
            <a:chExt cx="809621" cy="571704"/>
          </a:xfrm>
        </p:grpSpPr>
        <p:sp>
          <p:nvSpPr>
            <p:cNvPr id="203" name="Google Shape;203;p8"/>
            <p:cNvSpPr/>
            <p:nvPr/>
          </p:nvSpPr>
          <p:spPr>
            <a:xfrm>
              <a:off x="0" y="0"/>
              <a:ext cx="809621" cy="524079"/>
            </a:xfrm>
            <a:custGeom>
              <a:rect b="b" l="l" r="r" t="t"/>
              <a:pathLst>
                <a:path extrusionOk="0" h="524079" w="809621">
                  <a:moveTo>
                    <a:pt x="0" y="0"/>
                  </a:moveTo>
                  <a:lnTo>
                    <a:pt x="809621" y="0"/>
                  </a:lnTo>
                  <a:lnTo>
                    <a:pt x="809621" y="524079"/>
                  </a:lnTo>
                  <a:lnTo>
                    <a:pt x="0" y="524079"/>
                  </a:lnTo>
                  <a:close/>
                </a:path>
              </a:pathLst>
            </a:custGeom>
            <a:solidFill>
              <a:srgbClr val="5271FF">
                <a:alpha val="49803"/>
              </a:srgbClr>
            </a:solidFill>
            <a:ln>
              <a:noFill/>
            </a:ln>
          </p:spPr>
        </p:sp>
        <p:sp>
          <p:nvSpPr>
            <p:cNvPr id="204" name="Google Shape;204;p8"/>
            <p:cNvSpPr txBox="1"/>
            <p:nvPr/>
          </p:nvSpPr>
          <p:spPr>
            <a:xfrm>
              <a:off x="0" y="-47625"/>
              <a:ext cx="809621" cy="5717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21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8"/>
          <p:cNvSpPr txBox="1"/>
          <p:nvPr/>
        </p:nvSpPr>
        <p:spPr>
          <a:xfrm>
            <a:off x="14673195" y="7600429"/>
            <a:ext cx="20988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adipiscing.</a:t>
            </a:r>
            <a:endParaRPr/>
          </a:p>
        </p:txBody>
      </p:sp>
      <p:grpSp>
        <p:nvGrpSpPr>
          <p:cNvPr id="206" name="Google Shape;206;p8"/>
          <p:cNvGrpSpPr/>
          <p:nvPr/>
        </p:nvGrpSpPr>
        <p:grpSpPr>
          <a:xfrm>
            <a:off x="4335631" y="4014377"/>
            <a:ext cx="3074030" cy="2170688"/>
            <a:chOff x="0" y="-47625"/>
            <a:chExt cx="809621" cy="571704"/>
          </a:xfrm>
        </p:grpSpPr>
        <p:sp>
          <p:nvSpPr>
            <p:cNvPr id="207" name="Google Shape;207;p8"/>
            <p:cNvSpPr/>
            <p:nvPr/>
          </p:nvSpPr>
          <p:spPr>
            <a:xfrm>
              <a:off x="0" y="0"/>
              <a:ext cx="809621" cy="524079"/>
            </a:xfrm>
            <a:custGeom>
              <a:rect b="b" l="l" r="r" t="t"/>
              <a:pathLst>
                <a:path extrusionOk="0" h="524079" w="809621">
                  <a:moveTo>
                    <a:pt x="0" y="0"/>
                  </a:moveTo>
                  <a:lnTo>
                    <a:pt x="809621" y="0"/>
                  </a:lnTo>
                  <a:lnTo>
                    <a:pt x="809621" y="524079"/>
                  </a:lnTo>
                  <a:lnTo>
                    <a:pt x="0" y="524079"/>
                  </a:lnTo>
                  <a:close/>
                </a:path>
              </a:pathLst>
            </a:custGeom>
            <a:solidFill>
              <a:srgbClr val="F66C3D">
                <a:alpha val="49803"/>
              </a:srgbClr>
            </a:solidFill>
            <a:ln>
              <a:noFill/>
            </a:ln>
          </p:spPr>
        </p:sp>
        <p:sp>
          <p:nvSpPr>
            <p:cNvPr id="208" name="Google Shape;208;p8"/>
            <p:cNvSpPr txBox="1"/>
            <p:nvPr/>
          </p:nvSpPr>
          <p:spPr>
            <a:xfrm>
              <a:off x="0" y="-47625"/>
              <a:ext cx="809621" cy="5717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21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8"/>
          <p:cNvSpPr txBox="1"/>
          <p:nvPr/>
        </p:nvSpPr>
        <p:spPr>
          <a:xfrm>
            <a:off x="4823556" y="4527194"/>
            <a:ext cx="20988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adipiscing.</a:t>
            </a:r>
            <a:endParaRPr/>
          </a:p>
        </p:txBody>
      </p:sp>
      <p:grpSp>
        <p:nvGrpSpPr>
          <p:cNvPr id="210" name="Google Shape;210;p8"/>
          <p:cNvGrpSpPr/>
          <p:nvPr/>
        </p:nvGrpSpPr>
        <p:grpSpPr>
          <a:xfrm>
            <a:off x="10902057" y="4014377"/>
            <a:ext cx="3074030" cy="2170688"/>
            <a:chOff x="0" y="-47625"/>
            <a:chExt cx="809621" cy="571704"/>
          </a:xfrm>
        </p:grpSpPr>
        <p:sp>
          <p:nvSpPr>
            <p:cNvPr id="211" name="Google Shape;211;p8"/>
            <p:cNvSpPr/>
            <p:nvPr/>
          </p:nvSpPr>
          <p:spPr>
            <a:xfrm>
              <a:off x="0" y="0"/>
              <a:ext cx="809621" cy="524079"/>
            </a:xfrm>
            <a:custGeom>
              <a:rect b="b" l="l" r="r" t="t"/>
              <a:pathLst>
                <a:path extrusionOk="0" h="524079" w="809621">
                  <a:moveTo>
                    <a:pt x="0" y="0"/>
                  </a:moveTo>
                  <a:lnTo>
                    <a:pt x="809621" y="0"/>
                  </a:lnTo>
                  <a:lnTo>
                    <a:pt x="809621" y="524079"/>
                  </a:lnTo>
                  <a:lnTo>
                    <a:pt x="0" y="524079"/>
                  </a:lnTo>
                  <a:close/>
                </a:path>
              </a:pathLst>
            </a:custGeom>
            <a:solidFill>
              <a:srgbClr val="CB6CE6">
                <a:alpha val="49803"/>
              </a:srgbClr>
            </a:solidFill>
            <a:ln>
              <a:noFill/>
            </a:ln>
          </p:spPr>
        </p:sp>
        <p:sp>
          <p:nvSpPr>
            <p:cNvPr id="212" name="Google Shape;212;p8"/>
            <p:cNvSpPr txBox="1"/>
            <p:nvPr/>
          </p:nvSpPr>
          <p:spPr>
            <a:xfrm>
              <a:off x="0" y="-47625"/>
              <a:ext cx="809621" cy="5717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21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3" name="Google Shape;213;p8"/>
          <p:cNvSpPr txBox="1"/>
          <p:nvPr/>
        </p:nvSpPr>
        <p:spPr>
          <a:xfrm>
            <a:off x="11389982" y="4527194"/>
            <a:ext cx="20988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adipiscing.</a:t>
            </a:r>
            <a:endParaRPr/>
          </a:p>
        </p:txBody>
      </p:sp>
      <p:sp>
        <p:nvSpPr>
          <p:cNvPr id="214" name="Google Shape;214;p8"/>
          <p:cNvSpPr txBox="1"/>
          <p:nvPr/>
        </p:nvSpPr>
        <p:spPr>
          <a:xfrm>
            <a:off x="2447547" y="1038225"/>
            <a:ext cx="13392900" cy="19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TIMELINE SMARTART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INFOGRAPHIC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9" name="Google Shape;219;p9"/>
          <p:cNvCxnSpPr/>
          <p:nvPr/>
        </p:nvCxnSpPr>
        <p:spPr>
          <a:xfrm>
            <a:off x="3218983" y="5675548"/>
            <a:ext cx="1652656" cy="0"/>
          </a:xfrm>
          <a:prstGeom prst="straightConnector1">
            <a:avLst/>
          </a:prstGeom>
          <a:noFill/>
          <a:ln cap="flat" cmpd="sng" w="66675">
            <a:solidFill>
              <a:srgbClr val="FAB04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20" name="Google Shape;220;p9"/>
          <p:cNvCxnSpPr/>
          <p:nvPr/>
        </p:nvCxnSpPr>
        <p:spPr>
          <a:xfrm>
            <a:off x="6649306" y="5675548"/>
            <a:ext cx="1621581" cy="0"/>
          </a:xfrm>
          <a:prstGeom prst="straightConnector1">
            <a:avLst/>
          </a:prstGeom>
          <a:noFill/>
          <a:ln cap="flat" cmpd="sng" w="66675">
            <a:solidFill>
              <a:srgbClr val="F66C3C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21" name="Google Shape;221;p9"/>
          <p:cNvCxnSpPr/>
          <p:nvPr/>
        </p:nvCxnSpPr>
        <p:spPr>
          <a:xfrm>
            <a:off x="10048554" y="5675548"/>
            <a:ext cx="1653888" cy="0"/>
          </a:xfrm>
          <a:prstGeom prst="straightConnector1">
            <a:avLst/>
          </a:prstGeom>
          <a:noFill/>
          <a:ln cap="flat" cmpd="sng" w="66675">
            <a:solidFill>
              <a:srgbClr val="FF66C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22" name="Google Shape;222;p9"/>
          <p:cNvCxnSpPr/>
          <p:nvPr/>
        </p:nvCxnSpPr>
        <p:spPr>
          <a:xfrm>
            <a:off x="13480110" y="5675548"/>
            <a:ext cx="1545501" cy="0"/>
          </a:xfrm>
          <a:prstGeom prst="straightConnector1">
            <a:avLst/>
          </a:prstGeom>
          <a:noFill/>
          <a:ln cap="flat" cmpd="sng" w="66675">
            <a:solidFill>
              <a:srgbClr val="CB6CE6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223" name="Google Shape;223;p9"/>
          <p:cNvGrpSpPr/>
          <p:nvPr/>
        </p:nvGrpSpPr>
        <p:grpSpPr>
          <a:xfrm>
            <a:off x="1441316" y="4786715"/>
            <a:ext cx="1777667" cy="1777667"/>
            <a:chOff x="0" y="0"/>
            <a:chExt cx="812800" cy="812800"/>
          </a:xfrm>
        </p:grpSpPr>
        <p:sp>
          <p:nvSpPr>
            <p:cNvPr id="224" name="Google Shape;224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B0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325" lIns="65325" spcFirstLastPara="1" rIns="65325" wrap="square" tIns="65325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" name="Google Shape;226;p9"/>
          <p:cNvGrpSpPr/>
          <p:nvPr/>
        </p:nvGrpSpPr>
        <p:grpSpPr>
          <a:xfrm>
            <a:off x="4871639" y="4786715"/>
            <a:ext cx="1777667" cy="1777667"/>
            <a:chOff x="0" y="0"/>
            <a:chExt cx="812800" cy="812800"/>
          </a:xfrm>
        </p:grpSpPr>
        <p:sp>
          <p:nvSpPr>
            <p:cNvPr id="227" name="Google Shape;227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6C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325" lIns="65325" spcFirstLastPara="1" rIns="65325" wrap="square" tIns="65325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p9"/>
          <p:cNvGrpSpPr/>
          <p:nvPr/>
        </p:nvGrpSpPr>
        <p:grpSpPr>
          <a:xfrm>
            <a:off x="8270888" y="4786715"/>
            <a:ext cx="1777667" cy="1777667"/>
            <a:chOff x="0" y="0"/>
            <a:chExt cx="812800" cy="812800"/>
          </a:xfrm>
        </p:grpSpPr>
        <p:sp>
          <p:nvSpPr>
            <p:cNvPr id="230" name="Google Shape;230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325" lIns="65325" spcFirstLastPara="1" rIns="65325" wrap="square" tIns="65325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" name="Google Shape;232;p9"/>
          <p:cNvGrpSpPr/>
          <p:nvPr/>
        </p:nvGrpSpPr>
        <p:grpSpPr>
          <a:xfrm>
            <a:off x="11702443" y="4786715"/>
            <a:ext cx="1777667" cy="1777667"/>
            <a:chOff x="0" y="0"/>
            <a:chExt cx="812800" cy="812800"/>
          </a:xfrm>
        </p:grpSpPr>
        <p:sp>
          <p:nvSpPr>
            <p:cNvPr id="233" name="Google Shape;233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B6C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325" lIns="65325" spcFirstLastPara="1" rIns="65325" wrap="square" tIns="65325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9"/>
          <p:cNvGrpSpPr/>
          <p:nvPr/>
        </p:nvGrpSpPr>
        <p:grpSpPr>
          <a:xfrm>
            <a:off x="15025610" y="4786715"/>
            <a:ext cx="1777667" cy="1777667"/>
            <a:chOff x="0" y="0"/>
            <a:chExt cx="812800" cy="812800"/>
          </a:xfrm>
        </p:grpSpPr>
        <p:sp>
          <p:nvSpPr>
            <p:cNvPr id="236" name="Google Shape;236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325" lIns="65325" spcFirstLastPara="1" rIns="65325" wrap="square" tIns="65325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8" name="Google Shape;238;p9"/>
          <p:cNvSpPr txBox="1"/>
          <p:nvPr/>
        </p:nvSpPr>
        <p:spPr>
          <a:xfrm>
            <a:off x="1028700" y="5389798"/>
            <a:ext cx="2626828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2000</a:t>
            </a:r>
            <a:endParaRPr/>
          </a:p>
        </p:txBody>
      </p:sp>
      <p:sp>
        <p:nvSpPr>
          <p:cNvPr id="239" name="Google Shape;239;p9"/>
          <p:cNvSpPr txBox="1"/>
          <p:nvPr/>
        </p:nvSpPr>
        <p:spPr>
          <a:xfrm>
            <a:off x="4431521" y="5389798"/>
            <a:ext cx="2626828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2005</a:t>
            </a:r>
            <a:endParaRPr/>
          </a:p>
        </p:txBody>
      </p:sp>
      <p:sp>
        <p:nvSpPr>
          <p:cNvPr id="240" name="Google Shape;240;p9"/>
          <p:cNvSpPr txBox="1"/>
          <p:nvPr/>
        </p:nvSpPr>
        <p:spPr>
          <a:xfrm>
            <a:off x="7846307" y="5389798"/>
            <a:ext cx="2626828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2010</a:t>
            </a:r>
            <a:endParaRPr/>
          </a:p>
        </p:txBody>
      </p:sp>
      <p:sp>
        <p:nvSpPr>
          <p:cNvPr id="241" name="Google Shape;241;p9"/>
          <p:cNvSpPr txBox="1"/>
          <p:nvPr/>
        </p:nvSpPr>
        <p:spPr>
          <a:xfrm>
            <a:off x="11277862" y="5389798"/>
            <a:ext cx="2626828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2015</a:t>
            </a:r>
            <a:endParaRPr/>
          </a:p>
        </p:txBody>
      </p:sp>
      <p:sp>
        <p:nvSpPr>
          <p:cNvPr id="242" name="Google Shape;242;p9"/>
          <p:cNvSpPr txBox="1"/>
          <p:nvPr/>
        </p:nvSpPr>
        <p:spPr>
          <a:xfrm>
            <a:off x="14601030" y="5389798"/>
            <a:ext cx="2626828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2020</a:t>
            </a:r>
            <a:endParaRPr/>
          </a:p>
        </p:txBody>
      </p:sp>
      <p:sp>
        <p:nvSpPr>
          <p:cNvPr id="243" name="Google Shape;243;p9"/>
          <p:cNvSpPr txBox="1"/>
          <p:nvPr/>
        </p:nvSpPr>
        <p:spPr>
          <a:xfrm>
            <a:off x="1280719" y="7088257"/>
            <a:ext cx="20988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adipiscing.</a:t>
            </a:r>
            <a:endParaRPr/>
          </a:p>
        </p:txBody>
      </p:sp>
      <p:sp>
        <p:nvSpPr>
          <p:cNvPr id="244" name="Google Shape;244;p9"/>
          <p:cNvSpPr txBox="1"/>
          <p:nvPr/>
        </p:nvSpPr>
        <p:spPr>
          <a:xfrm>
            <a:off x="4701487" y="7088257"/>
            <a:ext cx="20988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adipiscing.</a:t>
            </a:r>
            <a:endParaRPr/>
          </a:p>
        </p:txBody>
      </p:sp>
      <p:sp>
        <p:nvSpPr>
          <p:cNvPr id="245" name="Google Shape;245;p9"/>
          <p:cNvSpPr txBox="1"/>
          <p:nvPr/>
        </p:nvSpPr>
        <p:spPr>
          <a:xfrm>
            <a:off x="8124323" y="7088257"/>
            <a:ext cx="20988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adipiscing.</a:t>
            </a:r>
            <a:endParaRPr/>
          </a:p>
        </p:txBody>
      </p:sp>
      <p:sp>
        <p:nvSpPr>
          <p:cNvPr id="246" name="Google Shape;246;p9"/>
          <p:cNvSpPr txBox="1"/>
          <p:nvPr/>
        </p:nvSpPr>
        <p:spPr>
          <a:xfrm>
            <a:off x="11545091" y="7088257"/>
            <a:ext cx="20988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adipiscing.</a:t>
            </a:r>
            <a:endParaRPr/>
          </a:p>
        </p:txBody>
      </p:sp>
      <p:sp>
        <p:nvSpPr>
          <p:cNvPr id="247" name="Google Shape;247;p9"/>
          <p:cNvSpPr txBox="1"/>
          <p:nvPr/>
        </p:nvSpPr>
        <p:spPr>
          <a:xfrm>
            <a:off x="14865014" y="7088257"/>
            <a:ext cx="20988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adipiscing.</a:t>
            </a:r>
            <a:endParaRPr/>
          </a:p>
        </p:txBody>
      </p:sp>
      <p:sp>
        <p:nvSpPr>
          <p:cNvPr id="248" name="Google Shape;248;p9"/>
          <p:cNvSpPr txBox="1"/>
          <p:nvPr/>
        </p:nvSpPr>
        <p:spPr>
          <a:xfrm>
            <a:off x="2447547" y="1208490"/>
            <a:ext cx="13392907" cy="2339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TIMELINE SMARTART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INFOGRAPHIC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3" name="Google Shape;253;p10"/>
          <p:cNvCxnSpPr/>
          <p:nvPr/>
        </p:nvCxnSpPr>
        <p:spPr>
          <a:xfrm>
            <a:off x="0" y="5679575"/>
            <a:ext cx="183549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54" name="Google Shape;254;p10"/>
          <p:cNvGrpSpPr/>
          <p:nvPr/>
        </p:nvGrpSpPr>
        <p:grpSpPr>
          <a:xfrm>
            <a:off x="2258709" y="5355730"/>
            <a:ext cx="609600" cy="609600"/>
            <a:chOff x="0" y="0"/>
            <a:chExt cx="812800" cy="812800"/>
          </a:xfrm>
        </p:grpSpPr>
        <p:sp>
          <p:nvSpPr>
            <p:cNvPr id="255" name="Google Shape;255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B044"/>
            </a:solidFill>
            <a:ln cap="sq" cmpd="sng" w="476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10"/>
          <p:cNvGrpSpPr/>
          <p:nvPr/>
        </p:nvGrpSpPr>
        <p:grpSpPr>
          <a:xfrm>
            <a:off x="5548954" y="5355730"/>
            <a:ext cx="609600" cy="609600"/>
            <a:chOff x="0" y="0"/>
            <a:chExt cx="812800" cy="812800"/>
          </a:xfrm>
        </p:grpSpPr>
        <p:sp>
          <p:nvSpPr>
            <p:cNvPr id="258" name="Google Shape;258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6C3C"/>
            </a:solidFill>
            <a:ln cap="sq" cmpd="sng" w="476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" name="Google Shape;260;p10"/>
          <p:cNvGrpSpPr/>
          <p:nvPr/>
        </p:nvGrpSpPr>
        <p:grpSpPr>
          <a:xfrm>
            <a:off x="8839200" y="5355730"/>
            <a:ext cx="609600" cy="609600"/>
            <a:chOff x="0" y="0"/>
            <a:chExt cx="812800" cy="812800"/>
          </a:xfrm>
        </p:grpSpPr>
        <p:sp>
          <p:nvSpPr>
            <p:cNvPr id="261" name="Google Shape;261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6C4"/>
            </a:solidFill>
            <a:ln cap="sq" cmpd="sng" w="476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12129446" y="5355730"/>
            <a:ext cx="609600" cy="609600"/>
            <a:chOff x="0" y="0"/>
            <a:chExt cx="812800" cy="812800"/>
          </a:xfrm>
        </p:grpSpPr>
        <p:sp>
          <p:nvSpPr>
            <p:cNvPr id="264" name="Google Shape;264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B6CE6"/>
            </a:solidFill>
            <a:ln cap="sq" cmpd="sng" w="476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10"/>
          <p:cNvGrpSpPr/>
          <p:nvPr/>
        </p:nvGrpSpPr>
        <p:grpSpPr>
          <a:xfrm>
            <a:off x="15415571" y="5374780"/>
            <a:ext cx="609600" cy="609600"/>
            <a:chOff x="0" y="0"/>
            <a:chExt cx="812800" cy="812800"/>
          </a:xfrm>
        </p:grpSpPr>
        <p:sp>
          <p:nvSpPr>
            <p:cNvPr id="267" name="Google Shape;267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71FF"/>
            </a:solidFill>
            <a:ln cap="sq" cmpd="sng" w="476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10"/>
          <p:cNvSpPr txBox="1"/>
          <p:nvPr/>
        </p:nvSpPr>
        <p:spPr>
          <a:xfrm>
            <a:off x="1341517" y="7162305"/>
            <a:ext cx="24441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elit. Nullam porta sapien in lacinia blandit. Nam cursus lorem.</a:t>
            </a:r>
            <a:endParaRPr/>
          </a:p>
        </p:txBody>
      </p:sp>
      <p:sp>
        <p:nvSpPr>
          <p:cNvPr id="270" name="Google Shape;270;p10"/>
          <p:cNvSpPr txBox="1"/>
          <p:nvPr/>
        </p:nvSpPr>
        <p:spPr>
          <a:xfrm>
            <a:off x="1341517" y="6574930"/>
            <a:ext cx="2443983" cy="358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FAB044"/>
                </a:solidFill>
                <a:latin typeface="Poppins"/>
                <a:ea typeface="Poppins"/>
                <a:cs typeface="Poppins"/>
                <a:sym typeface="Poppins"/>
              </a:rPr>
              <a:t>MAIN POINT</a:t>
            </a:r>
            <a:endParaRPr/>
          </a:p>
        </p:txBody>
      </p:sp>
      <p:sp>
        <p:nvSpPr>
          <p:cNvPr id="271" name="Google Shape;271;p10"/>
          <p:cNvSpPr txBox="1"/>
          <p:nvPr/>
        </p:nvSpPr>
        <p:spPr>
          <a:xfrm>
            <a:off x="4631763" y="7181355"/>
            <a:ext cx="24441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elit. Nullam porta sapien in lacinia blandit. Nam cursus lorem.</a:t>
            </a:r>
            <a:endParaRPr/>
          </a:p>
        </p:txBody>
      </p:sp>
      <p:sp>
        <p:nvSpPr>
          <p:cNvPr id="272" name="Google Shape;272;p10"/>
          <p:cNvSpPr txBox="1"/>
          <p:nvPr/>
        </p:nvSpPr>
        <p:spPr>
          <a:xfrm>
            <a:off x="4631763" y="6593980"/>
            <a:ext cx="2443983" cy="358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F66C3C"/>
                </a:solidFill>
                <a:latin typeface="Poppins"/>
                <a:ea typeface="Poppins"/>
                <a:cs typeface="Poppins"/>
                <a:sym typeface="Poppins"/>
              </a:rPr>
              <a:t>MAIN POINT</a:t>
            </a:r>
            <a:endParaRPr/>
          </a:p>
        </p:txBody>
      </p:sp>
      <p:sp>
        <p:nvSpPr>
          <p:cNvPr id="273" name="Google Shape;273;p10"/>
          <p:cNvSpPr txBox="1"/>
          <p:nvPr/>
        </p:nvSpPr>
        <p:spPr>
          <a:xfrm>
            <a:off x="7922008" y="7181355"/>
            <a:ext cx="24441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elit. Nullam porta sapien in lacinia blandit. Nam cursus lorem.</a:t>
            </a:r>
            <a:endParaRPr/>
          </a:p>
        </p:txBody>
      </p:sp>
      <p:sp>
        <p:nvSpPr>
          <p:cNvPr id="274" name="Google Shape;274;p10"/>
          <p:cNvSpPr txBox="1"/>
          <p:nvPr/>
        </p:nvSpPr>
        <p:spPr>
          <a:xfrm>
            <a:off x="7922008" y="6593980"/>
            <a:ext cx="2443983" cy="358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FF66C4"/>
                </a:solidFill>
                <a:latin typeface="Poppins"/>
                <a:ea typeface="Poppins"/>
                <a:cs typeface="Poppins"/>
                <a:sym typeface="Poppins"/>
              </a:rPr>
              <a:t>MAIN POINT</a:t>
            </a:r>
            <a:endParaRPr/>
          </a:p>
        </p:txBody>
      </p:sp>
      <p:sp>
        <p:nvSpPr>
          <p:cNvPr id="275" name="Google Shape;275;p10"/>
          <p:cNvSpPr txBox="1"/>
          <p:nvPr/>
        </p:nvSpPr>
        <p:spPr>
          <a:xfrm>
            <a:off x="11212254" y="7162305"/>
            <a:ext cx="24441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elit. Nullam porta sapien in lacinia blandit. Nam cursus lorem.</a:t>
            </a:r>
            <a:endParaRPr/>
          </a:p>
        </p:txBody>
      </p:sp>
      <p:sp>
        <p:nvSpPr>
          <p:cNvPr id="276" name="Google Shape;276;p10"/>
          <p:cNvSpPr txBox="1"/>
          <p:nvPr/>
        </p:nvSpPr>
        <p:spPr>
          <a:xfrm>
            <a:off x="11212254" y="6574930"/>
            <a:ext cx="2443983" cy="358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CB6CE6"/>
                </a:solidFill>
                <a:latin typeface="Poppins"/>
                <a:ea typeface="Poppins"/>
                <a:cs typeface="Poppins"/>
                <a:sym typeface="Poppins"/>
              </a:rPr>
              <a:t>MAIN POINT</a:t>
            </a:r>
            <a:endParaRPr/>
          </a:p>
        </p:txBody>
      </p:sp>
      <p:sp>
        <p:nvSpPr>
          <p:cNvPr id="277" name="Google Shape;277;p10"/>
          <p:cNvSpPr txBox="1"/>
          <p:nvPr/>
        </p:nvSpPr>
        <p:spPr>
          <a:xfrm>
            <a:off x="14502500" y="7162305"/>
            <a:ext cx="24441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elit. Nullam porta sapien in lacinia blandit. Nam cursus lorem.</a:t>
            </a:r>
            <a:endParaRPr/>
          </a:p>
        </p:txBody>
      </p:sp>
      <p:sp>
        <p:nvSpPr>
          <p:cNvPr id="278" name="Google Shape;278;p10"/>
          <p:cNvSpPr txBox="1"/>
          <p:nvPr/>
        </p:nvSpPr>
        <p:spPr>
          <a:xfrm>
            <a:off x="14502500" y="6574930"/>
            <a:ext cx="2443983" cy="358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5271FF"/>
                </a:solidFill>
                <a:latin typeface="Poppins"/>
                <a:ea typeface="Poppins"/>
                <a:cs typeface="Poppins"/>
                <a:sym typeface="Poppins"/>
              </a:rPr>
              <a:t>MAIN POINT</a:t>
            </a:r>
            <a:endParaRPr/>
          </a:p>
        </p:txBody>
      </p:sp>
      <p:sp>
        <p:nvSpPr>
          <p:cNvPr id="279" name="Google Shape;279;p10"/>
          <p:cNvSpPr/>
          <p:nvPr/>
        </p:nvSpPr>
        <p:spPr>
          <a:xfrm>
            <a:off x="1473790" y="2889057"/>
            <a:ext cx="2179438" cy="2179438"/>
          </a:xfrm>
          <a:custGeom>
            <a:rect b="b" l="l" r="r" t="t"/>
            <a:pathLst>
              <a:path extrusionOk="0" h="2179438" w="2179438">
                <a:moveTo>
                  <a:pt x="0" y="0"/>
                </a:moveTo>
                <a:lnTo>
                  <a:pt x="2179438" y="0"/>
                </a:lnTo>
                <a:lnTo>
                  <a:pt x="2179438" y="2179438"/>
                </a:lnTo>
                <a:lnTo>
                  <a:pt x="0" y="21794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0" name="Google Shape;280;p10"/>
          <p:cNvSpPr/>
          <p:nvPr/>
        </p:nvSpPr>
        <p:spPr>
          <a:xfrm>
            <a:off x="4764036" y="2889057"/>
            <a:ext cx="2179438" cy="2179438"/>
          </a:xfrm>
          <a:custGeom>
            <a:rect b="b" l="l" r="r" t="t"/>
            <a:pathLst>
              <a:path extrusionOk="0" h="2179438" w="2179438">
                <a:moveTo>
                  <a:pt x="0" y="0"/>
                </a:moveTo>
                <a:lnTo>
                  <a:pt x="2179437" y="0"/>
                </a:lnTo>
                <a:lnTo>
                  <a:pt x="2179437" y="2179438"/>
                </a:lnTo>
                <a:lnTo>
                  <a:pt x="0" y="21794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1" name="Google Shape;281;p10"/>
          <p:cNvSpPr/>
          <p:nvPr/>
        </p:nvSpPr>
        <p:spPr>
          <a:xfrm>
            <a:off x="8054281" y="2889057"/>
            <a:ext cx="2179438" cy="2179438"/>
          </a:xfrm>
          <a:custGeom>
            <a:rect b="b" l="l" r="r" t="t"/>
            <a:pathLst>
              <a:path extrusionOk="0" h="2179438" w="2179438">
                <a:moveTo>
                  <a:pt x="0" y="0"/>
                </a:moveTo>
                <a:lnTo>
                  <a:pt x="2179438" y="0"/>
                </a:lnTo>
                <a:lnTo>
                  <a:pt x="2179438" y="2179438"/>
                </a:lnTo>
                <a:lnTo>
                  <a:pt x="0" y="21794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2" name="Google Shape;282;p10"/>
          <p:cNvSpPr/>
          <p:nvPr/>
        </p:nvSpPr>
        <p:spPr>
          <a:xfrm>
            <a:off x="11344527" y="2889057"/>
            <a:ext cx="2179438" cy="2179438"/>
          </a:xfrm>
          <a:custGeom>
            <a:rect b="b" l="l" r="r" t="t"/>
            <a:pathLst>
              <a:path extrusionOk="0" h="2179438" w="2179438">
                <a:moveTo>
                  <a:pt x="0" y="0"/>
                </a:moveTo>
                <a:lnTo>
                  <a:pt x="2179437" y="0"/>
                </a:lnTo>
                <a:lnTo>
                  <a:pt x="2179437" y="2179438"/>
                </a:lnTo>
                <a:lnTo>
                  <a:pt x="0" y="21794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3" name="Google Shape;283;p10"/>
          <p:cNvSpPr/>
          <p:nvPr/>
        </p:nvSpPr>
        <p:spPr>
          <a:xfrm>
            <a:off x="14630652" y="2889057"/>
            <a:ext cx="2179438" cy="2179438"/>
          </a:xfrm>
          <a:custGeom>
            <a:rect b="b" l="l" r="r" t="t"/>
            <a:pathLst>
              <a:path extrusionOk="0" h="2179438" w="2179438">
                <a:moveTo>
                  <a:pt x="0" y="0"/>
                </a:moveTo>
                <a:lnTo>
                  <a:pt x="2179437" y="0"/>
                </a:lnTo>
                <a:lnTo>
                  <a:pt x="2179437" y="2179438"/>
                </a:lnTo>
                <a:lnTo>
                  <a:pt x="0" y="21794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4" name="Google Shape;284;p10"/>
          <p:cNvSpPr txBox="1"/>
          <p:nvPr/>
        </p:nvSpPr>
        <p:spPr>
          <a:xfrm>
            <a:off x="2446767" y="919897"/>
            <a:ext cx="13392907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TIMELINE SMARTART INFOGRAPHIC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11"/>
          <p:cNvGrpSpPr/>
          <p:nvPr/>
        </p:nvGrpSpPr>
        <p:grpSpPr>
          <a:xfrm>
            <a:off x="774218" y="2213566"/>
            <a:ext cx="5097641" cy="7472652"/>
            <a:chOff x="0" y="-19050"/>
            <a:chExt cx="1342589" cy="1968106"/>
          </a:xfrm>
        </p:grpSpPr>
        <p:sp>
          <p:nvSpPr>
            <p:cNvPr id="290" name="Google Shape;290;p11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1"/>
            <p:cNvSpPr txBox="1"/>
            <p:nvPr/>
          </p:nvSpPr>
          <p:spPr>
            <a:xfrm>
              <a:off x="0" y="-19050"/>
              <a:ext cx="1342589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p11"/>
          <p:cNvGrpSpPr/>
          <p:nvPr/>
        </p:nvGrpSpPr>
        <p:grpSpPr>
          <a:xfrm>
            <a:off x="6109984" y="2213566"/>
            <a:ext cx="11512980" cy="7472652"/>
            <a:chOff x="0" y="-19050"/>
            <a:chExt cx="3032225" cy="1968106"/>
          </a:xfrm>
        </p:grpSpPr>
        <p:sp>
          <p:nvSpPr>
            <p:cNvPr id="293" name="Google Shape;293;p11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1"/>
            <p:cNvSpPr txBox="1"/>
            <p:nvPr/>
          </p:nvSpPr>
          <p:spPr>
            <a:xfrm>
              <a:off x="0" y="-19050"/>
              <a:ext cx="3032225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5" name="Google Shape;295;p11"/>
          <p:cNvGrpSpPr/>
          <p:nvPr/>
        </p:nvGrpSpPr>
        <p:grpSpPr>
          <a:xfrm>
            <a:off x="1139005" y="2494284"/>
            <a:ext cx="4368067" cy="719567"/>
            <a:chOff x="0" y="-19050"/>
            <a:chExt cx="1150437" cy="189516"/>
          </a:xfrm>
        </p:grpSpPr>
        <p:sp>
          <p:nvSpPr>
            <p:cNvPr id="296" name="Google Shape;296;p1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1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8" name="Google Shape;298;p11"/>
          <p:cNvGrpSpPr/>
          <p:nvPr/>
        </p:nvGrpSpPr>
        <p:grpSpPr>
          <a:xfrm>
            <a:off x="9682440" y="2494284"/>
            <a:ext cx="4368067" cy="719567"/>
            <a:chOff x="0" y="-19050"/>
            <a:chExt cx="1150437" cy="189516"/>
          </a:xfrm>
        </p:grpSpPr>
        <p:sp>
          <p:nvSpPr>
            <p:cNvPr id="299" name="Google Shape;299;p1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1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1" name="Google Shape;301;p11"/>
          <p:cNvGrpSpPr/>
          <p:nvPr/>
        </p:nvGrpSpPr>
        <p:grpSpPr>
          <a:xfrm>
            <a:off x="1139005" y="7128683"/>
            <a:ext cx="4368067" cy="719567"/>
            <a:chOff x="0" y="-19050"/>
            <a:chExt cx="1150437" cy="189516"/>
          </a:xfrm>
        </p:grpSpPr>
        <p:sp>
          <p:nvSpPr>
            <p:cNvPr id="302" name="Google Shape;302;p1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1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4" name="Google Shape;304;p11"/>
          <p:cNvGrpSpPr/>
          <p:nvPr/>
        </p:nvGrpSpPr>
        <p:grpSpPr>
          <a:xfrm>
            <a:off x="1155385" y="8159867"/>
            <a:ext cx="723946" cy="740913"/>
            <a:chOff x="0" y="-19050"/>
            <a:chExt cx="812800" cy="831850"/>
          </a:xfrm>
        </p:grpSpPr>
        <p:sp>
          <p:nvSpPr>
            <p:cNvPr id="305" name="Google Shape;305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AB0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7" name="Google Shape;307;p11"/>
          <p:cNvSpPr txBox="1"/>
          <p:nvPr/>
        </p:nvSpPr>
        <p:spPr>
          <a:xfrm>
            <a:off x="1232396" y="3499746"/>
            <a:ext cx="4181285" cy="503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308" name="Google Shape;308;p11"/>
          <p:cNvSpPr txBox="1"/>
          <p:nvPr/>
        </p:nvSpPr>
        <p:spPr>
          <a:xfrm>
            <a:off x="1175455" y="6551281"/>
            <a:ext cx="4368067" cy="249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309" name="Google Shape;309;p11"/>
          <p:cNvSpPr txBox="1"/>
          <p:nvPr/>
        </p:nvSpPr>
        <p:spPr>
          <a:xfrm>
            <a:off x="1747770" y="4601208"/>
            <a:ext cx="3150600" cy="14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11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</a:t>
            </a:r>
            <a:endParaRPr/>
          </a:p>
        </p:txBody>
      </p:sp>
      <p:sp>
        <p:nvSpPr>
          <p:cNvPr id="310" name="Google Shape;310;p11"/>
          <p:cNvSpPr txBox="1"/>
          <p:nvPr/>
        </p:nvSpPr>
        <p:spPr>
          <a:xfrm>
            <a:off x="1155385" y="9056611"/>
            <a:ext cx="723946" cy="135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#FAB044</a:t>
            </a:r>
            <a:endParaRPr/>
          </a:p>
        </p:txBody>
      </p:sp>
      <p:sp>
        <p:nvSpPr>
          <p:cNvPr id="311" name="Google Shape;311;p11"/>
          <p:cNvSpPr txBox="1"/>
          <p:nvPr/>
        </p:nvSpPr>
        <p:spPr>
          <a:xfrm>
            <a:off x="4210005" y="1446041"/>
            <a:ext cx="9867990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312" name="Google Shape;312;p11"/>
          <p:cNvSpPr txBox="1"/>
          <p:nvPr/>
        </p:nvSpPr>
        <p:spPr>
          <a:xfrm>
            <a:off x="11706206" y="9915836"/>
            <a:ext cx="5916757" cy="167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sp>
        <p:nvSpPr>
          <p:cNvPr id="313" name="Google Shape;313;p11"/>
          <p:cNvSpPr txBox="1"/>
          <p:nvPr/>
        </p:nvSpPr>
        <p:spPr>
          <a:xfrm>
            <a:off x="5469973" y="543899"/>
            <a:ext cx="7348055" cy="773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314" name="Google Shape;314;p11"/>
          <p:cNvSpPr txBox="1"/>
          <p:nvPr/>
        </p:nvSpPr>
        <p:spPr>
          <a:xfrm>
            <a:off x="1747770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315" name="Google Shape;315;p11"/>
          <p:cNvSpPr txBox="1"/>
          <p:nvPr/>
        </p:nvSpPr>
        <p:spPr>
          <a:xfrm>
            <a:off x="10291206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316" name="Google Shape;316;p11"/>
          <p:cNvSpPr txBox="1"/>
          <p:nvPr/>
        </p:nvSpPr>
        <p:spPr>
          <a:xfrm>
            <a:off x="1747770" y="7296522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grpSp>
        <p:nvGrpSpPr>
          <p:cNvPr id="317" name="Google Shape;317;p11"/>
          <p:cNvGrpSpPr/>
          <p:nvPr/>
        </p:nvGrpSpPr>
        <p:grpSpPr>
          <a:xfrm>
            <a:off x="2053045" y="8159867"/>
            <a:ext cx="723946" cy="740913"/>
            <a:chOff x="0" y="-19050"/>
            <a:chExt cx="812800" cy="831850"/>
          </a:xfrm>
        </p:grpSpPr>
        <p:sp>
          <p:nvSpPr>
            <p:cNvPr id="318" name="Google Shape;318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66C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11"/>
          <p:cNvGrpSpPr/>
          <p:nvPr/>
        </p:nvGrpSpPr>
        <p:grpSpPr>
          <a:xfrm>
            <a:off x="6865491" y="4147301"/>
            <a:ext cx="10001965" cy="4580579"/>
            <a:chOff x="0" y="0"/>
            <a:chExt cx="13335954" cy="6107439"/>
          </a:xfrm>
        </p:grpSpPr>
        <p:sp>
          <p:nvSpPr>
            <p:cNvPr id="321" name="Google Shape;321;p11"/>
            <p:cNvSpPr/>
            <p:nvPr/>
          </p:nvSpPr>
          <p:spPr>
            <a:xfrm>
              <a:off x="10881529" y="1776120"/>
              <a:ext cx="937691" cy="806414"/>
            </a:xfrm>
            <a:custGeom>
              <a:rect b="b" l="l" r="r" t="t"/>
              <a:pathLst>
                <a:path extrusionOk="0" h="806414" w="937691">
                  <a:moveTo>
                    <a:pt x="0" y="0"/>
                  </a:moveTo>
                  <a:lnTo>
                    <a:pt x="937691" y="0"/>
                  </a:lnTo>
                  <a:lnTo>
                    <a:pt x="937691" y="806414"/>
                  </a:lnTo>
                  <a:lnTo>
                    <a:pt x="0" y="8064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2" name="Google Shape;322;p11"/>
            <p:cNvSpPr/>
            <p:nvPr/>
          </p:nvSpPr>
          <p:spPr>
            <a:xfrm>
              <a:off x="12596063" y="3334454"/>
              <a:ext cx="666455" cy="920981"/>
            </a:xfrm>
            <a:custGeom>
              <a:rect b="b" l="l" r="r" t="t"/>
              <a:pathLst>
                <a:path extrusionOk="0" h="920981" w="666455">
                  <a:moveTo>
                    <a:pt x="0" y="0"/>
                  </a:moveTo>
                  <a:lnTo>
                    <a:pt x="666455" y="0"/>
                  </a:lnTo>
                  <a:lnTo>
                    <a:pt x="666455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3" name="Google Shape;323;p11"/>
            <p:cNvSpPr/>
            <p:nvPr/>
          </p:nvSpPr>
          <p:spPr>
            <a:xfrm>
              <a:off x="11076270" y="3432575"/>
              <a:ext cx="549072" cy="822860"/>
            </a:xfrm>
            <a:custGeom>
              <a:rect b="b" l="l" r="r" t="t"/>
              <a:pathLst>
                <a:path extrusionOk="0" h="822860" w="549072">
                  <a:moveTo>
                    <a:pt x="0" y="0"/>
                  </a:moveTo>
                  <a:lnTo>
                    <a:pt x="549072" y="0"/>
                  </a:lnTo>
                  <a:lnTo>
                    <a:pt x="549072" y="822859"/>
                  </a:lnTo>
                  <a:lnTo>
                    <a:pt x="0" y="8228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4" name="Google Shape;324;p11"/>
            <p:cNvSpPr/>
            <p:nvPr/>
          </p:nvSpPr>
          <p:spPr>
            <a:xfrm>
              <a:off x="12425345" y="5085049"/>
              <a:ext cx="910609" cy="822860"/>
            </a:xfrm>
            <a:custGeom>
              <a:rect b="b" l="l" r="r" t="t"/>
              <a:pathLst>
                <a:path extrusionOk="0" h="822860" w="910609">
                  <a:moveTo>
                    <a:pt x="0" y="0"/>
                  </a:moveTo>
                  <a:lnTo>
                    <a:pt x="910609" y="0"/>
                  </a:lnTo>
                  <a:lnTo>
                    <a:pt x="910609" y="822859"/>
                  </a:lnTo>
                  <a:lnTo>
                    <a:pt x="0" y="8228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5" name="Google Shape;325;p11"/>
            <p:cNvSpPr/>
            <p:nvPr/>
          </p:nvSpPr>
          <p:spPr>
            <a:xfrm>
              <a:off x="12425345" y="49061"/>
              <a:ext cx="822860" cy="822860"/>
            </a:xfrm>
            <a:custGeom>
              <a:rect b="b" l="l" r="r" t="t"/>
              <a:pathLst>
                <a:path extrusionOk="0" h="822860" w="822860">
                  <a:moveTo>
                    <a:pt x="0" y="0"/>
                  </a:moveTo>
                  <a:lnTo>
                    <a:pt x="822859" y="0"/>
                  </a:lnTo>
                  <a:lnTo>
                    <a:pt x="822859" y="822859"/>
                  </a:lnTo>
                  <a:lnTo>
                    <a:pt x="0" y="8228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6" name="Google Shape;326;p11"/>
            <p:cNvSpPr/>
            <p:nvPr/>
          </p:nvSpPr>
          <p:spPr>
            <a:xfrm>
              <a:off x="10777241" y="57283"/>
              <a:ext cx="1125787" cy="691847"/>
            </a:xfrm>
            <a:custGeom>
              <a:rect b="b" l="l" r="r" t="t"/>
              <a:pathLst>
                <a:path extrusionOk="0" h="691847" w="1125787">
                  <a:moveTo>
                    <a:pt x="0" y="0"/>
                  </a:moveTo>
                  <a:lnTo>
                    <a:pt x="1125787" y="0"/>
                  </a:lnTo>
                  <a:lnTo>
                    <a:pt x="1125787" y="691848"/>
                  </a:lnTo>
                  <a:lnTo>
                    <a:pt x="0" y="6918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7" name="Google Shape;327;p11"/>
            <p:cNvSpPr/>
            <p:nvPr/>
          </p:nvSpPr>
          <p:spPr>
            <a:xfrm>
              <a:off x="12341537" y="1776120"/>
              <a:ext cx="920981" cy="920981"/>
            </a:xfrm>
            <a:custGeom>
              <a:rect b="b" l="l" r="r" t="t"/>
              <a:pathLst>
                <a:path extrusionOk="0" h="920981" w="920981">
                  <a:moveTo>
                    <a:pt x="0" y="0"/>
                  </a:moveTo>
                  <a:lnTo>
                    <a:pt x="920981" y="0"/>
                  </a:lnTo>
                  <a:lnTo>
                    <a:pt x="920981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8" name="Google Shape;328;p11"/>
            <p:cNvSpPr/>
            <p:nvPr/>
          </p:nvSpPr>
          <p:spPr>
            <a:xfrm>
              <a:off x="10984004" y="5105475"/>
              <a:ext cx="641337" cy="920981"/>
            </a:xfrm>
            <a:custGeom>
              <a:rect b="b" l="l" r="r" t="t"/>
              <a:pathLst>
                <a:path extrusionOk="0" h="920981" w="641337">
                  <a:moveTo>
                    <a:pt x="0" y="0"/>
                  </a:moveTo>
                  <a:lnTo>
                    <a:pt x="641338" y="0"/>
                  </a:lnTo>
                  <a:lnTo>
                    <a:pt x="641338" y="920981"/>
                  </a:lnTo>
                  <a:lnTo>
                    <a:pt x="0" y="9209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9" name="Google Shape;329;p11"/>
            <p:cNvSpPr/>
            <p:nvPr/>
          </p:nvSpPr>
          <p:spPr>
            <a:xfrm>
              <a:off x="6590713" y="9049"/>
              <a:ext cx="808788" cy="920981"/>
            </a:xfrm>
            <a:custGeom>
              <a:rect b="b" l="l" r="r" t="t"/>
              <a:pathLst>
                <a:path extrusionOk="0" h="920981" w="808788">
                  <a:moveTo>
                    <a:pt x="0" y="0"/>
                  </a:moveTo>
                  <a:lnTo>
                    <a:pt x="808789" y="0"/>
                  </a:lnTo>
                  <a:lnTo>
                    <a:pt x="808789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0" name="Google Shape;330;p11"/>
            <p:cNvSpPr/>
            <p:nvPr/>
          </p:nvSpPr>
          <p:spPr>
            <a:xfrm>
              <a:off x="9262525" y="176145"/>
              <a:ext cx="1067814" cy="634864"/>
            </a:xfrm>
            <a:custGeom>
              <a:rect b="b" l="l" r="r" t="t"/>
              <a:pathLst>
                <a:path extrusionOk="0" h="634864" w="1067814">
                  <a:moveTo>
                    <a:pt x="0" y="0"/>
                  </a:moveTo>
                  <a:lnTo>
                    <a:pt x="1067815" y="0"/>
                  </a:lnTo>
                  <a:lnTo>
                    <a:pt x="1067815" y="634864"/>
                  </a:lnTo>
                  <a:lnTo>
                    <a:pt x="0" y="6348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1" name="Google Shape;331;p11"/>
            <p:cNvSpPr/>
            <p:nvPr/>
          </p:nvSpPr>
          <p:spPr>
            <a:xfrm>
              <a:off x="1281036" y="58109"/>
              <a:ext cx="822860" cy="822860"/>
            </a:xfrm>
            <a:custGeom>
              <a:rect b="b" l="l" r="r" t="t"/>
              <a:pathLst>
                <a:path extrusionOk="0" h="822860" w="822860">
                  <a:moveTo>
                    <a:pt x="0" y="0"/>
                  </a:moveTo>
                  <a:lnTo>
                    <a:pt x="822859" y="0"/>
                  </a:lnTo>
                  <a:lnTo>
                    <a:pt x="822859" y="822860"/>
                  </a:lnTo>
                  <a:lnTo>
                    <a:pt x="0" y="8228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2" name="Google Shape;332;p11"/>
            <p:cNvSpPr/>
            <p:nvPr/>
          </p:nvSpPr>
          <p:spPr>
            <a:xfrm>
              <a:off x="6684" y="58109"/>
              <a:ext cx="822860" cy="822860"/>
            </a:xfrm>
            <a:custGeom>
              <a:rect b="b" l="l" r="r" t="t"/>
              <a:pathLst>
                <a:path extrusionOk="0" h="822860" w="822860">
                  <a:moveTo>
                    <a:pt x="0" y="0"/>
                  </a:moveTo>
                  <a:lnTo>
                    <a:pt x="822860" y="0"/>
                  </a:lnTo>
                  <a:lnTo>
                    <a:pt x="822860" y="822860"/>
                  </a:lnTo>
                  <a:lnTo>
                    <a:pt x="0" y="8228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3" name="Google Shape;333;p11"/>
            <p:cNvSpPr/>
            <p:nvPr/>
          </p:nvSpPr>
          <p:spPr>
            <a:xfrm>
              <a:off x="5186166" y="33707"/>
              <a:ext cx="913171" cy="871663"/>
            </a:xfrm>
            <a:custGeom>
              <a:rect b="b" l="l" r="r" t="t"/>
              <a:pathLst>
                <a:path extrusionOk="0" h="871663" w="913171">
                  <a:moveTo>
                    <a:pt x="0" y="0"/>
                  </a:moveTo>
                  <a:lnTo>
                    <a:pt x="913172" y="0"/>
                  </a:lnTo>
                  <a:lnTo>
                    <a:pt x="913172" y="871664"/>
                  </a:lnTo>
                  <a:lnTo>
                    <a:pt x="0" y="8716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4" name="Google Shape;334;p11"/>
            <p:cNvSpPr/>
            <p:nvPr/>
          </p:nvSpPr>
          <p:spPr>
            <a:xfrm>
              <a:off x="2573998" y="9049"/>
              <a:ext cx="914283" cy="920981"/>
            </a:xfrm>
            <a:custGeom>
              <a:rect b="b" l="l" r="r" t="t"/>
              <a:pathLst>
                <a:path extrusionOk="0" h="920981" w="914283">
                  <a:moveTo>
                    <a:pt x="0" y="0"/>
                  </a:moveTo>
                  <a:lnTo>
                    <a:pt x="914283" y="0"/>
                  </a:lnTo>
                  <a:lnTo>
                    <a:pt x="914283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5" name="Google Shape;335;p11"/>
            <p:cNvSpPr/>
            <p:nvPr/>
          </p:nvSpPr>
          <p:spPr>
            <a:xfrm>
              <a:off x="3949078" y="0"/>
              <a:ext cx="762624" cy="930029"/>
            </a:xfrm>
            <a:custGeom>
              <a:rect b="b" l="l" r="r" t="t"/>
              <a:pathLst>
                <a:path extrusionOk="0" h="930029" w="762624">
                  <a:moveTo>
                    <a:pt x="0" y="0"/>
                  </a:moveTo>
                  <a:lnTo>
                    <a:pt x="762624" y="0"/>
                  </a:lnTo>
                  <a:lnTo>
                    <a:pt x="762624" y="930029"/>
                  </a:lnTo>
                  <a:lnTo>
                    <a:pt x="0" y="93002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6" name="Google Shape;336;p11"/>
            <p:cNvSpPr/>
            <p:nvPr/>
          </p:nvSpPr>
          <p:spPr>
            <a:xfrm>
              <a:off x="7912536" y="58109"/>
              <a:ext cx="866185" cy="870935"/>
            </a:xfrm>
            <a:custGeom>
              <a:rect b="b" l="l" r="r" t="t"/>
              <a:pathLst>
                <a:path extrusionOk="0" h="870935" w="866185">
                  <a:moveTo>
                    <a:pt x="0" y="0"/>
                  </a:moveTo>
                  <a:lnTo>
                    <a:pt x="866185" y="0"/>
                  </a:lnTo>
                  <a:lnTo>
                    <a:pt x="866185" y="870935"/>
                  </a:lnTo>
                  <a:lnTo>
                    <a:pt x="0" y="8709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7" name="Google Shape;337;p11"/>
            <p:cNvSpPr/>
            <p:nvPr/>
          </p:nvSpPr>
          <p:spPr>
            <a:xfrm>
              <a:off x="7819952" y="1701607"/>
              <a:ext cx="743483" cy="920981"/>
            </a:xfrm>
            <a:custGeom>
              <a:rect b="b" l="l" r="r" t="t"/>
              <a:pathLst>
                <a:path extrusionOk="0" h="920981" w="743483">
                  <a:moveTo>
                    <a:pt x="0" y="0"/>
                  </a:moveTo>
                  <a:lnTo>
                    <a:pt x="743482" y="0"/>
                  </a:lnTo>
                  <a:lnTo>
                    <a:pt x="743482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8" name="Google Shape;338;p11"/>
            <p:cNvSpPr/>
            <p:nvPr/>
          </p:nvSpPr>
          <p:spPr>
            <a:xfrm>
              <a:off x="6217897" y="1701607"/>
              <a:ext cx="1001066" cy="920981"/>
            </a:xfrm>
            <a:custGeom>
              <a:rect b="b" l="l" r="r" t="t"/>
              <a:pathLst>
                <a:path extrusionOk="0" h="920981" w="1001066">
                  <a:moveTo>
                    <a:pt x="0" y="0"/>
                  </a:moveTo>
                  <a:lnTo>
                    <a:pt x="1001066" y="0"/>
                  </a:lnTo>
                  <a:lnTo>
                    <a:pt x="1001066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9" name="Google Shape;339;p11"/>
            <p:cNvSpPr/>
            <p:nvPr/>
          </p:nvSpPr>
          <p:spPr>
            <a:xfrm>
              <a:off x="9226252" y="1910463"/>
              <a:ext cx="1052480" cy="604698"/>
            </a:xfrm>
            <a:custGeom>
              <a:rect b="b" l="l" r="r" t="t"/>
              <a:pathLst>
                <a:path extrusionOk="0" h="604698" w="1052480">
                  <a:moveTo>
                    <a:pt x="0" y="0"/>
                  </a:moveTo>
                  <a:lnTo>
                    <a:pt x="1052481" y="0"/>
                  </a:lnTo>
                  <a:lnTo>
                    <a:pt x="1052481" y="604698"/>
                  </a:lnTo>
                  <a:lnTo>
                    <a:pt x="0" y="6046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0" name="Google Shape;340;p11"/>
            <p:cNvSpPr/>
            <p:nvPr/>
          </p:nvSpPr>
          <p:spPr>
            <a:xfrm>
              <a:off x="3194195" y="1701607"/>
              <a:ext cx="920981" cy="920981"/>
            </a:xfrm>
            <a:custGeom>
              <a:rect b="b" l="l" r="r" t="t"/>
              <a:pathLst>
                <a:path extrusionOk="0" h="920981" w="920981">
                  <a:moveTo>
                    <a:pt x="0" y="0"/>
                  </a:moveTo>
                  <a:lnTo>
                    <a:pt x="920980" y="0"/>
                  </a:lnTo>
                  <a:lnTo>
                    <a:pt x="920980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1" name="Google Shape;341;p11"/>
            <p:cNvSpPr/>
            <p:nvPr/>
          </p:nvSpPr>
          <p:spPr>
            <a:xfrm>
              <a:off x="6684" y="1701607"/>
              <a:ext cx="1070908" cy="920981"/>
            </a:xfrm>
            <a:custGeom>
              <a:rect b="b" l="l" r="r" t="t"/>
              <a:pathLst>
                <a:path extrusionOk="0" h="920981" w="1070908">
                  <a:moveTo>
                    <a:pt x="0" y="0"/>
                  </a:moveTo>
                  <a:lnTo>
                    <a:pt x="1070908" y="0"/>
                  </a:lnTo>
                  <a:lnTo>
                    <a:pt x="1070908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2" name="Google Shape;342;p11"/>
            <p:cNvSpPr/>
            <p:nvPr/>
          </p:nvSpPr>
          <p:spPr>
            <a:xfrm>
              <a:off x="4607290" y="1701607"/>
              <a:ext cx="919306" cy="920981"/>
            </a:xfrm>
            <a:custGeom>
              <a:rect b="b" l="l" r="r" t="t"/>
              <a:pathLst>
                <a:path extrusionOk="0" h="920981" w="919306">
                  <a:moveTo>
                    <a:pt x="0" y="0"/>
                  </a:moveTo>
                  <a:lnTo>
                    <a:pt x="919306" y="0"/>
                  </a:lnTo>
                  <a:lnTo>
                    <a:pt x="919306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3" name="Google Shape;343;p11"/>
            <p:cNvSpPr/>
            <p:nvPr/>
          </p:nvSpPr>
          <p:spPr>
            <a:xfrm>
              <a:off x="1675403" y="1701607"/>
              <a:ext cx="920981" cy="920981"/>
            </a:xfrm>
            <a:custGeom>
              <a:rect b="b" l="l" r="r" t="t"/>
              <a:pathLst>
                <a:path extrusionOk="0" h="920981" w="920981">
                  <a:moveTo>
                    <a:pt x="0" y="0"/>
                  </a:moveTo>
                  <a:lnTo>
                    <a:pt x="920981" y="0"/>
                  </a:lnTo>
                  <a:lnTo>
                    <a:pt x="920981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4" name="Google Shape;344;p11"/>
            <p:cNvSpPr/>
            <p:nvPr/>
          </p:nvSpPr>
          <p:spPr>
            <a:xfrm>
              <a:off x="6718038" y="3419482"/>
              <a:ext cx="1009347" cy="796467"/>
            </a:xfrm>
            <a:custGeom>
              <a:rect b="b" l="l" r="r" t="t"/>
              <a:pathLst>
                <a:path extrusionOk="0" h="796467" w="1009347">
                  <a:moveTo>
                    <a:pt x="0" y="0"/>
                  </a:moveTo>
                  <a:lnTo>
                    <a:pt x="1009347" y="0"/>
                  </a:lnTo>
                  <a:lnTo>
                    <a:pt x="1009347" y="796467"/>
                  </a:lnTo>
                  <a:lnTo>
                    <a:pt x="0" y="7964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5" name="Google Shape;345;p11"/>
            <p:cNvSpPr/>
            <p:nvPr/>
          </p:nvSpPr>
          <p:spPr>
            <a:xfrm>
              <a:off x="5170987" y="3456913"/>
              <a:ext cx="1040955" cy="626466"/>
            </a:xfrm>
            <a:custGeom>
              <a:rect b="b" l="l" r="r" t="t"/>
              <a:pathLst>
                <a:path extrusionOk="0" h="626466" w="1040955">
                  <a:moveTo>
                    <a:pt x="0" y="0"/>
                  </a:moveTo>
                  <a:lnTo>
                    <a:pt x="1040955" y="0"/>
                  </a:lnTo>
                  <a:lnTo>
                    <a:pt x="1040955" y="626466"/>
                  </a:lnTo>
                  <a:lnTo>
                    <a:pt x="0" y="6264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6" name="Google Shape;346;p11"/>
            <p:cNvSpPr/>
            <p:nvPr/>
          </p:nvSpPr>
          <p:spPr>
            <a:xfrm>
              <a:off x="2720093" y="3361217"/>
              <a:ext cx="856557" cy="912997"/>
            </a:xfrm>
            <a:custGeom>
              <a:rect b="b" l="l" r="r" t="t"/>
              <a:pathLst>
                <a:path extrusionOk="0" h="912997" w="856557">
                  <a:moveTo>
                    <a:pt x="0" y="0"/>
                  </a:moveTo>
                  <a:lnTo>
                    <a:pt x="856557" y="0"/>
                  </a:lnTo>
                  <a:lnTo>
                    <a:pt x="856557" y="912997"/>
                  </a:lnTo>
                  <a:lnTo>
                    <a:pt x="0" y="9129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7" name="Google Shape;347;p11"/>
            <p:cNvSpPr/>
            <p:nvPr/>
          </p:nvSpPr>
          <p:spPr>
            <a:xfrm>
              <a:off x="4082746" y="3371912"/>
              <a:ext cx="582145" cy="796467"/>
            </a:xfrm>
            <a:custGeom>
              <a:rect b="b" l="l" r="r" t="t"/>
              <a:pathLst>
                <a:path extrusionOk="0" h="796467" w="582145">
                  <a:moveTo>
                    <a:pt x="0" y="0"/>
                  </a:moveTo>
                  <a:lnTo>
                    <a:pt x="582145" y="0"/>
                  </a:lnTo>
                  <a:lnTo>
                    <a:pt x="582145" y="796467"/>
                  </a:lnTo>
                  <a:lnTo>
                    <a:pt x="0" y="7964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8" name="Google Shape;348;p11"/>
            <p:cNvSpPr/>
            <p:nvPr/>
          </p:nvSpPr>
          <p:spPr>
            <a:xfrm>
              <a:off x="1545732" y="3361217"/>
              <a:ext cx="665658" cy="912997"/>
            </a:xfrm>
            <a:custGeom>
              <a:rect b="b" l="l" r="r" t="t"/>
              <a:pathLst>
                <a:path extrusionOk="0" h="912997" w="665658">
                  <a:moveTo>
                    <a:pt x="0" y="0"/>
                  </a:moveTo>
                  <a:lnTo>
                    <a:pt x="665658" y="0"/>
                  </a:lnTo>
                  <a:lnTo>
                    <a:pt x="665658" y="912997"/>
                  </a:lnTo>
                  <a:lnTo>
                    <a:pt x="0" y="9129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9" name="Google Shape;349;p11"/>
            <p:cNvSpPr/>
            <p:nvPr/>
          </p:nvSpPr>
          <p:spPr>
            <a:xfrm>
              <a:off x="9541258" y="3419482"/>
              <a:ext cx="796467" cy="796467"/>
            </a:xfrm>
            <a:custGeom>
              <a:rect b="b" l="l" r="r" t="t"/>
              <a:pathLst>
                <a:path extrusionOk="0" h="796467" w="796467">
                  <a:moveTo>
                    <a:pt x="0" y="0"/>
                  </a:moveTo>
                  <a:lnTo>
                    <a:pt x="796467" y="0"/>
                  </a:lnTo>
                  <a:lnTo>
                    <a:pt x="796467" y="796467"/>
                  </a:lnTo>
                  <a:lnTo>
                    <a:pt x="0" y="7964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0" name="Google Shape;350;p11"/>
            <p:cNvSpPr/>
            <p:nvPr/>
          </p:nvSpPr>
          <p:spPr>
            <a:xfrm>
              <a:off x="8237392" y="3419482"/>
              <a:ext cx="796467" cy="796467"/>
            </a:xfrm>
            <a:custGeom>
              <a:rect b="b" l="l" r="r" t="t"/>
              <a:pathLst>
                <a:path extrusionOk="0" h="796467" w="796467">
                  <a:moveTo>
                    <a:pt x="0" y="0"/>
                  </a:moveTo>
                  <a:lnTo>
                    <a:pt x="796467" y="0"/>
                  </a:lnTo>
                  <a:lnTo>
                    <a:pt x="796467" y="796467"/>
                  </a:lnTo>
                  <a:lnTo>
                    <a:pt x="0" y="7964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1" name="Google Shape;351;p11"/>
            <p:cNvSpPr/>
            <p:nvPr/>
          </p:nvSpPr>
          <p:spPr>
            <a:xfrm>
              <a:off x="6684" y="3309656"/>
              <a:ext cx="1031648" cy="920981"/>
            </a:xfrm>
            <a:custGeom>
              <a:rect b="b" l="l" r="r" t="t"/>
              <a:pathLst>
                <a:path extrusionOk="0" h="920981" w="1031648">
                  <a:moveTo>
                    <a:pt x="0" y="0"/>
                  </a:moveTo>
                  <a:lnTo>
                    <a:pt x="1031649" y="0"/>
                  </a:lnTo>
                  <a:lnTo>
                    <a:pt x="1031649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2" name="Google Shape;352;p11"/>
            <p:cNvSpPr/>
            <p:nvPr/>
          </p:nvSpPr>
          <p:spPr>
            <a:xfrm>
              <a:off x="9345421" y="5124884"/>
              <a:ext cx="788465" cy="901571"/>
            </a:xfrm>
            <a:custGeom>
              <a:rect b="b" l="l" r="r" t="t"/>
              <a:pathLst>
                <a:path extrusionOk="0" h="901571" w="788465">
                  <a:moveTo>
                    <a:pt x="0" y="0"/>
                  </a:moveTo>
                  <a:lnTo>
                    <a:pt x="788465" y="0"/>
                  </a:lnTo>
                  <a:lnTo>
                    <a:pt x="788465" y="901572"/>
                  </a:lnTo>
                  <a:lnTo>
                    <a:pt x="0" y="9015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3" name="Google Shape;353;p11"/>
            <p:cNvSpPr/>
            <p:nvPr/>
          </p:nvSpPr>
          <p:spPr>
            <a:xfrm>
              <a:off x="7784637" y="5243432"/>
              <a:ext cx="949252" cy="664476"/>
            </a:xfrm>
            <a:custGeom>
              <a:rect b="b" l="l" r="r" t="t"/>
              <a:pathLst>
                <a:path extrusionOk="0" h="664476" w="949252">
                  <a:moveTo>
                    <a:pt x="0" y="0"/>
                  </a:moveTo>
                  <a:lnTo>
                    <a:pt x="949251" y="0"/>
                  </a:lnTo>
                  <a:lnTo>
                    <a:pt x="949251" y="664476"/>
                  </a:lnTo>
                  <a:lnTo>
                    <a:pt x="0" y="6644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4" name="Google Shape;354;p11"/>
            <p:cNvSpPr/>
            <p:nvPr/>
          </p:nvSpPr>
          <p:spPr>
            <a:xfrm>
              <a:off x="6352633" y="5243432"/>
              <a:ext cx="812137" cy="664476"/>
            </a:xfrm>
            <a:custGeom>
              <a:rect b="b" l="l" r="r" t="t"/>
              <a:pathLst>
                <a:path extrusionOk="0" h="664476" w="812137">
                  <a:moveTo>
                    <a:pt x="0" y="0"/>
                  </a:moveTo>
                  <a:lnTo>
                    <a:pt x="812138" y="0"/>
                  </a:lnTo>
                  <a:lnTo>
                    <a:pt x="812138" y="664476"/>
                  </a:lnTo>
                  <a:lnTo>
                    <a:pt x="0" y="6644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5" name="Google Shape;355;p11"/>
            <p:cNvSpPr/>
            <p:nvPr/>
          </p:nvSpPr>
          <p:spPr>
            <a:xfrm>
              <a:off x="4011028" y="5124884"/>
              <a:ext cx="454064" cy="901571"/>
            </a:xfrm>
            <a:custGeom>
              <a:rect b="b" l="l" r="r" t="t"/>
              <a:pathLst>
                <a:path extrusionOk="0" h="901571" w="454064">
                  <a:moveTo>
                    <a:pt x="0" y="0"/>
                  </a:moveTo>
                  <a:lnTo>
                    <a:pt x="454064" y="0"/>
                  </a:lnTo>
                  <a:lnTo>
                    <a:pt x="454064" y="901572"/>
                  </a:lnTo>
                  <a:lnTo>
                    <a:pt x="0" y="9015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6" name="Google Shape;356;p11"/>
            <p:cNvSpPr/>
            <p:nvPr/>
          </p:nvSpPr>
          <p:spPr>
            <a:xfrm>
              <a:off x="5076625" y="5243432"/>
              <a:ext cx="664476" cy="664476"/>
            </a:xfrm>
            <a:custGeom>
              <a:rect b="b" l="l" r="r" t="t"/>
              <a:pathLst>
                <a:path extrusionOk="0" h="664476" w="664476">
                  <a:moveTo>
                    <a:pt x="0" y="0"/>
                  </a:moveTo>
                  <a:lnTo>
                    <a:pt x="664476" y="0"/>
                  </a:lnTo>
                  <a:lnTo>
                    <a:pt x="664476" y="664476"/>
                  </a:lnTo>
                  <a:lnTo>
                    <a:pt x="0" y="6644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7" name="Google Shape;357;p11"/>
            <p:cNvSpPr/>
            <p:nvPr/>
          </p:nvSpPr>
          <p:spPr>
            <a:xfrm>
              <a:off x="0" y="5043901"/>
              <a:ext cx="572377" cy="1063538"/>
            </a:xfrm>
            <a:custGeom>
              <a:rect b="b" l="l" r="r" t="t"/>
              <a:pathLst>
                <a:path extrusionOk="0" h="1063538" w="572377">
                  <a:moveTo>
                    <a:pt x="0" y="0"/>
                  </a:moveTo>
                  <a:lnTo>
                    <a:pt x="572377" y="0"/>
                  </a:lnTo>
                  <a:lnTo>
                    <a:pt x="572377" y="1063538"/>
                  </a:lnTo>
                  <a:lnTo>
                    <a:pt x="0" y="10635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8" name="Google Shape;358;p11"/>
            <p:cNvSpPr/>
            <p:nvPr/>
          </p:nvSpPr>
          <p:spPr>
            <a:xfrm>
              <a:off x="1185576" y="5043901"/>
              <a:ext cx="823758" cy="1063538"/>
            </a:xfrm>
            <a:custGeom>
              <a:rect b="b" l="l" r="r" t="t"/>
              <a:pathLst>
                <a:path extrusionOk="0" h="1063538" w="823758">
                  <a:moveTo>
                    <a:pt x="0" y="0"/>
                  </a:moveTo>
                  <a:lnTo>
                    <a:pt x="823758" y="0"/>
                  </a:lnTo>
                  <a:lnTo>
                    <a:pt x="823758" y="1063538"/>
                  </a:lnTo>
                  <a:lnTo>
                    <a:pt x="0" y="10635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9" name="Google Shape;359;p11"/>
            <p:cNvSpPr/>
            <p:nvPr/>
          </p:nvSpPr>
          <p:spPr>
            <a:xfrm>
              <a:off x="2620866" y="5124884"/>
              <a:ext cx="778630" cy="901571"/>
            </a:xfrm>
            <a:custGeom>
              <a:rect b="b" l="l" r="r" t="t"/>
              <a:pathLst>
                <a:path extrusionOk="0" h="901571" w="778630">
                  <a:moveTo>
                    <a:pt x="0" y="0"/>
                  </a:moveTo>
                  <a:lnTo>
                    <a:pt x="778630" y="0"/>
                  </a:lnTo>
                  <a:lnTo>
                    <a:pt x="778630" y="901572"/>
                  </a:lnTo>
                  <a:lnTo>
                    <a:pt x="0" y="9015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60" name="Google Shape;360;p11"/>
          <p:cNvGrpSpPr/>
          <p:nvPr/>
        </p:nvGrpSpPr>
        <p:grpSpPr>
          <a:xfrm>
            <a:off x="2950706" y="8178152"/>
            <a:ext cx="723946" cy="740913"/>
            <a:chOff x="0" y="-19050"/>
            <a:chExt cx="812800" cy="831850"/>
          </a:xfrm>
        </p:grpSpPr>
        <p:sp>
          <p:nvSpPr>
            <p:cNvPr id="361" name="Google Shape;361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6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11"/>
          <p:cNvGrpSpPr/>
          <p:nvPr/>
        </p:nvGrpSpPr>
        <p:grpSpPr>
          <a:xfrm>
            <a:off x="3848366" y="8178152"/>
            <a:ext cx="723946" cy="740913"/>
            <a:chOff x="0" y="-19050"/>
            <a:chExt cx="812800" cy="831850"/>
          </a:xfrm>
        </p:grpSpPr>
        <p:sp>
          <p:nvSpPr>
            <p:cNvPr id="364" name="Google Shape;364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CB6C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11"/>
          <p:cNvGrpSpPr/>
          <p:nvPr/>
        </p:nvGrpSpPr>
        <p:grpSpPr>
          <a:xfrm>
            <a:off x="4746027" y="8178152"/>
            <a:ext cx="723946" cy="740913"/>
            <a:chOff x="0" y="-19050"/>
            <a:chExt cx="812800" cy="831850"/>
          </a:xfrm>
        </p:grpSpPr>
        <p:sp>
          <p:nvSpPr>
            <p:cNvPr id="367" name="Google Shape;367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Google Shape;369;p11"/>
          <p:cNvSpPr txBox="1"/>
          <p:nvPr/>
        </p:nvSpPr>
        <p:spPr>
          <a:xfrm>
            <a:off x="2053045" y="9056611"/>
            <a:ext cx="723946" cy="135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#F66C3C</a:t>
            </a:r>
            <a:endParaRPr/>
          </a:p>
        </p:txBody>
      </p:sp>
      <p:sp>
        <p:nvSpPr>
          <p:cNvPr id="370" name="Google Shape;370;p11"/>
          <p:cNvSpPr txBox="1"/>
          <p:nvPr/>
        </p:nvSpPr>
        <p:spPr>
          <a:xfrm>
            <a:off x="2950706" y="9056611"/>
            <a:ext cx="723946" cy="135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#FF66C4</a:t>
            </a:r>
            <a:endParaRPr/>
          </a:p>
        </p:txBody>
      </p:sp>
      <p:sp>
        <p:nvSpPr>
          <p:cNvPr id="371" name="Google Shape;371;p11"/>
          <p:cNvSpPr txBox="1"/>
          <p:nvPr/>
        </p:nvSpPr>
        <p:spPr>
          <a:xfrm>
            <a:off x="3848366" y="9056611"/>
            <a:ext cx="723946" cy="135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#CB6CE6</a:t>
            </a:r>
            <a:endParaRPr/>
          </a:p>
        </p:txBody>
      </p:sp>
      <p:sp>
        <p:nvSpPr>
          <p:cNvPr id="372" name="Google Shape;372;p11"/>
          <p:cNvSpPr txBox="1"/>
          <p:nvPr/>
        </p:nvSpPr>
        <p:spPr>
          <a:xfrm>
            <a:off x="4743762" y="9056611"/>
            <a:ext cx="723946" cy="135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#5271FF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2"/>
          <p:cNvSpPr txBox="1"/>
          <p:nvPr/>
        </p:nvSpPr>
        <p:spPr>
          <a:xfrm>
            <a:off x="3377480" y="2605456"/>
            <a:ext cx="11533039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378" name="Google Shape;378;p12"/>
          <p:cNvSpPr txBox="1"/>
          <p:nvPr/>
        </p:nvSpPr>
        <p:spPr>
          <a:xfrm>
            <a:off x="7108732" y="8257423"/>
            <a:ext cx="4070535" cy="421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379" name="Google Shape;379;p12"/>
          <p:cNvSpPr txBox="1"/>
          <p:nvPr/>
        </p:nvSpPr>
        <p:spPr>
          <a:xfrm>
            <a:off x="4210005" y="5279512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380" name="Google Shape;380;p12"/>
          <p:cNvSpPr txBox="1"/>
          <p:nvPr/>
        </p:nvSpPr>
        <p:spPr>
          <a:xfrm>
            <a:off x="4210005" y="7014728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381" name="Google Shape;381;p12"/>
          <p:cNvSpPr txBox="1"/>
          <p:nvPr/>
        </p:nvSpPr>
        <p:spPr>
          <a:xfrm>
            <a:off x="5469973" y="1703314"/>
            <a:ext cx="7348055" cy="773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382" name="Google Shape;382;p12"/>
          <p:cNvSpPr txBox="1"/>
          <p:nvPr/>
        </p:nvSpPr>
        <p:spPr>
          <a:xfrm>
            <a:off x="6110027" y="6282261"/>
            <a:ext cx="6067945" cy="618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pic>
        <p:nvPicPr>
          <p:cNvPr id="383" name="Google Shape;38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800" y="3872846"/>
            <a:ext cx="4824400" cy="120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