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7556500" cx="10693400"/>
  <p:notesSz cx="6858000" cy="9144000"/>
  <p:embeddedFontLst>
    <p:embeddedFont>
      <p:font typeface="Staatliches"/>
      <p:regular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font" Target="fonts/Staatliches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6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3.png"/><Relationship Id="rId4" Type="http://schemas.openxmlformats.org/officeDocument/2006/relationships/image" Target="../media/image13.jpg"/><Relationship Id="rId5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5.png"/></Relationships>
</file>

<file path=ppt/slides/_rels/slide9.xml.rels><?xml version="1.0" encoding="UTF-8" standalone="yes"?><Relationships xmlns="http://schemas.openxmlformats.org/package/2006/relationships"><Relationship Id="rId40" Type="http://schemas.openxmlformats.org/officeDocument/2006/relationships/image" Target="../media/image44.png"/><Relationship Id="rId20" Type="http://schemas.openxmlformats.org/officeDocument/2006/relationships/image" Target="../media/image28.png"/><Relationship Id="rId41" Type="http://schemas.openxmlformats.org/officeDocument/2006/relationships/image" Target="../media/image53.png"/><Relationship Id="rId22" Type="http://schemas.openxmlformats.org/officeDocument/2006/relationships/image" Target="../media/image23.png"/><Relationship Id="rId21" Type="http://schemas.openxmlformats.org/officeDocument/2006/relationships/image" Target="../media/image29.png"/><Relationship Id="rId24" Type="http://schemas.openxmlformats.org/officeDocument/2006/relationships/image" Target="../media/image25.png"/><Relationship Id="rId23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26" Type="http://schemas.openxmlformats.org/officeDocument/2006/relationships/image" Target="../media/image32.png"/><Relationship Id="rId25" Type="http://schemas.openxmlformats.org/officeDocument/2006/relationships/image" Target="../media/image36.png"/><Relationship Id="rId28" Type="http://schemas.openxmlformats.org/officeDocument/2006/relationships/image" Target="../media/image33.png"/><Relationship Id="rId27" Type="http://schemas.openxmlformats.org/officeDocument/2006/relationships/image" Target="../media/image42.png"/><Relationship Id="rId5" Type="http://schemas.openxmlformats.org/officeDocument/2006/relationships/image" Target="../media/image16.png"/><Relationship Id="rId6" Type="http://schemas.openxmlformats.org/officeDocument/2006/relationships/image" Target="../media/image24.png"/><Relationship Id="rId29" Type="http://schemas.openxmlformats.org/officeDocument/2006/relationships/image" Target="../media/image52.png"/><Relationship Id="rId7" Type="http://schemas.openxmlformats.org/officeDocument/2006/relationships/image" Target="../media/image3.png"/><Relationship Id="rId8" Type="http://schemas.openxmlformats.org/officeDocument/2006/relationships/image" Target="../media/image6.png"/><Relationship Id="rId31" Type="http://schemas.openxmlformats.org/officeDocument/2006/relationships/image" Target="../media/image54.png"/><Relationship Id="rId30" Type="http://schemas.openxmlformats.org/officeDocument/2006/relationships/image" Target="../media/image39.png"/><Relationship Id="rId11" Type="http://schemas.openxmlformats.org/officeDocument/2006/relationships/image" Target="../media/image20.png"/><Relationship Id="rId33" Type="http://schemas.openxmlformats.org/officeDocument/2006/relationships/image" Target="../media/image47.png"/><Relationship Id="rId10" Type="http://schemas.openxmlformats.org/officeDocument/2006/relationships/image" Target="../media/image8.png"/><Relationship Id="rId32" Type="http://schemas.openxmlformats.org/officeDocument/2006/relationships/image" Target="../media/image37.png"/><Relationship Id="rId13" Type="http://schemas.openxmlformats.org/officeDocument/2006/relationships/image" Target="../media/image14.png"/><Relationship Id="rId35" Type="http://schemas.openxmlformats.org/officeDocument/2006/relationships/image" Target="../media/image51.png"/><Relationship Id="rId12" Type="http://schemas.openxmlformats.org/officeDocument/2006/relationships/image" Target="../media/image11.png"/><Relationship Id="rId34" Type="http://schemas.openxmlformats.org/officeDocument/2006/relationships/image" Target="../media/image50.png"/><Relationship Id="rId15" Type="http://schemas.openxmlformats.org/officeDocument/2006/relationships/image" Target="../media/image27.png"/><Relationship Id="rId37" Type="http://schemas.openxmlformats.org/officeDocument/2006/relationships/image" Target="../media/image49.png"/><Relationship Id="rId14" Type="http://schemas.openxmlformats.org/officeDocument/2006/relationships/image" Target="../media/image26.png"/><Relationship Id="rId36" Type="http://schemas.openxmlformats.org/officeDocument/2006/relationships/image" Target="../media/image48.png"/><Relationship Id="rId17" Type="http://schemas.openxmlformats.org/officeDocument/2006/relationships/image" Target="../media/image15.png"/><Relationship Id="rId39" Type="http://schemas.openxmlformats.org/officeDocument/2006/relationships/image" Target="../media/image40.png"/><Relationship Id="rId16" Type="http://schemas.openxmlformats.org/officeDocument/2006/relationships/image" Target="../media/image18.png"/><Relationship Id="rId38" Type="http://schemas.openxmlformats.org/officeDocument/2006/relationships/image" Target="../media/image56.png"/><Relationship Id="rId19" Type="http://schemas.openxmlformats.org/officeDocument/2006/relationships/image" Target="../media/image38.png"/><Relationship Id="rId18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51318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1" y="0"/>
            <a:ext cx="10675457" cy="7556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13"/>
          <p:cNvGrpSpPr/>
          <p:nvPr/>
        </p:nvGrpSpPr>
        <p:grpSpPr>
          <a:xfrm>
            <a:off x="-2248075" y="48040"/>
            <a:ext cx="12562212" cy="7492449"/>
            <a:chOff x="-2248075" y="48040"/>
            <a:chExt cx="12562212" cy="7492449"/>
          </a:xfrm>
        </p:grpSpPr>
        <p:grpSp>
          <p:nvGrpSpPr>
            <p:cNvPr id="86" name="Google Shape;86;p13"/>
            <p:cNvGrpSpPr/>
            <p:nvPr/>
          </p:nvGrpSpPr>
          <p:grpSpPr>
            <a:xfrm>
              <a:off x="1405503" y="756000"/>
              <a:ext cx="8908634" cy="6048000"/>
              <a:chOff x="0" y="0"/>
              <a:chExt cx="3192653" cy="2167467"/>
            </a:xfrm>
          </p:grpSpPr>
          <p:sp>
            <p:nvSpPr>
              <p:cNvPr id="87" name="Google Shape;87;p13"/>
              <p:cNvSpPr/>
              <p:nvPr/>
            </p:nvSpPr>
            <p:spPr>
              <a:xfrm>
                <a:off x="0" y="0"/>
                <a:ext cx="3192653" cy="2167467"/>
              </a:xfrm>
              <a:custGeom>
                <a:rect b="b" l="l" r="r" t="t"/>
                <a:pathLst>
                  <a:path extrusionOk="0" h="2167467" w="3192653">
                    <a:moveTo>
                      <a:pt x="13905" y="0"/>
                    </a:moveTo>
                    <a:lnTo>
                      <a:pt x="3178749" y="0"/>
                    </a:lnTo>
                    <a:cubicBezTo>
                      <a:pt x="3182437" y="0"/>
                      <a:pt x="3185973" y="1465"/>
                      <a:pt x="3188581" y="4073"/>
                    </a:cubicBezTo>
                    <a:cubicBezTo>
                      <a:pt x="3191188" y="6680"/>
                      <a:pt x="3192653" y="10217"/>
                      <a:pt x="3192653" y="13905"/>
                    </a:cubicBezTo>
                    <a:lnTo>
                      <a:pt x="3192653" y="2153562"/>
                    </a:lnTo>
                    <a:cubicBezTo>
                      <a:pt x="3192653" y="2161242"/>
                      <a:pt x="3186428" y="2167467"/>
                      <a:pt x="3178749" y="2167467"/>
                    </a:cubicBezTo>
                    <a:lnTo>
                      <a:pt x="13905" y="2167467"/>
                    </a:lnTo>
                    <a:cubicBezTo>
                      <a:pt x="6225" y="2167467"/>
                      <a:pt x="0" y="2161242"/>
                      <a:pt x="0" y="2153562"/>
                    </a:cubicBezTo>
                    <a:lnTo>
                      <a:pt x="0" y="13905"/>
                    </a:lnTo>
                    <a:cubicBezTo>
                      <a:pt x="0" y="6225"/>
                      <a:pt x="6225" y="0"/>
                      <a:pt x="13905" y="0"/>
                    </a:cubicBezTo>
                    <a:close/>
                  </a:path>
                </a:pathLst>
              </a:custGeom>
              <a:solidFill>
                <a:srgbClr val="085C3F"/>
              </a:solidFill>
              <a:ln cap="sq" cmpd="sng" w="57150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13"/>
              <p:cNvSpPr txBox="1"/>
              <p:nvPr/>
            </p:nvSpPr>
            <p:spPr>
              <a:xfrm>
                <a:off x="0" y="9525"/>
                <a:ext cx="3192653" cy="21579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89" name="Google Shape;89;p13"/>
            <p:cNvPicPr preferRelativeResize="0"/>
            <p:nvPr/>
          </p:nvPicPr>
          <p:blipFill rotWithShape="1">
            <a:blip r:embed="rId4">
              <a:alphaModFix/>
            </a:blip>
            <a:srcRect b="-4714" l="-4945" r="-4945" t="-5175"/>
            <a:stretch/>
          </p:blipFill>
          <p:spPr>
            <a:xfrm>
              <a:off x="-2248075" y="48040"/>
              <a:ext cx="7237500" cy="74924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" name="Google Shape;90;p13"/>
          <p:cNvSpPr txBox="1"/>
          <p:nvPr/>
        </p:nvSpPr>
        <p:spPr>
          <a:xfrm>
            <a:off x="4554150" y="1985975"/>
            <a:ext cx="5628000" cy="31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750" u="none" cap="none" strike="noStrike">
                <a:solidFill>
                  <a:srgbClr val="EEBA0B"/>
                </a:solidFill>
                <a:latin typeface="Staatliches"/>
                <a:ea typeface="Staatliches"/>
                <a:cs typeface="Staatliches"/>
                <a:sym typeface="Staatliches"/>
              </a:rPr>
              <a:t>soccer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750" u="none" cap="none" strike="noStrike">
                <a:solidFill>
                  <a:srgbClr val="EEBA0B"/>
                </a:solidFill>
                <a:latin typeface="Staatliches"/>
                <a:ea typeface="Staatliches"/>
                <a:cs typeface="Staatliches"/>
                <a:sym typeface="Staatliches"/>
              </a:rPr>
              <a:t>awards</a:t>
            </a:r>
            <a:endParaRPr/>
          </a:p>
        </p:txBody>
      </p:sp>
      <p:sp>
        <p:nvSpPr>
          <p:cNvPr id="91" name="Google Shape;91;p13"/>
          <p:cNvSpPr txBox="1"/>
          <p:nvPr/>
        </p:nvSpPr>
        <p:spPr>
          <a:xfrm>
            <a:off x="4554152" y="5001532"/>
            <a:ext cx="25242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certificates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51318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22"/>
          <p:cNvGrpSpPr/>
          <p:nvPr/>
        </p:nvGrpSpPr>
        <p:grpSpPr>
          <a:xfrm>
            <a:off x="1931840" y="1731303"/>
            <a:ext cx="6828320" cy="2258149"/>
            <a:chOff x="0" y="-19050"/>
            <a:chExt cx="2051104" cy="678307"/>
          </a:xfrm>
        </p:grpSpPr>
        <p:sp>
          <p:nvSpPr>
            <p:cNvPr id="312" name="Google Shape;312;p22"/>
            <p:cNvSpPr/>
            <p:nvPr/>
          </p:nvSpPr>
          <p:spPr>
            <a:xfrm>
              <a:off x="0" y="0"/>
              <a:ext cx="2051104" cy="659257"/>
            </a:xfrm>
            <a:custGeom>
              <a:rect b="b" l="l" r="r" t="t"/>
              <a:pathLst>
                <a:path extrusionOk="0" h="659257" w="2051104">
                  <a:moveTo>
                    <a:pt x="17007" y="0"/>
                  </a:moveTo>
                  <a:lnTo>
                    <a:pt x="2034097" y="0"/>
                  </a:lnTo>
                  <a:cubicBezTo>
                    <a:pt x="2043490" y="0"/>
                    <a:pt x="2051104" y="7614"/>
                    <a:pt x="2051104" y="17007"/>
                  </a:cubicBezTo>
                  <a:lnTo>
                    <a:pt x="2051104" y="642250"/>
                  </a:lnTo>
                  <a:cubicBezTo>
                    <a:pt x="2051104" y="646761"/>
                    <a:pt x="2049312" y="651087"/>
                    <a:pt x="2046123" y="654276"/>
                  </a:cubicBezTo>
                  <a:cubicBezTo>
                    <a:pt x="2042933" y="657465"/>
                    <a:pt x="2038608" y="659257"/>
                    <a:pt x="2034097" y="659257"/>
                  </a:cubicBezTo>
                  <a:lnTo>
                    <a:pt x="17007" y="659257"/>
                  </a:lnTo>
                  <a:cubicBezTo>
                    <a:pt x="12496" y="659257"/>
                    <a:pt x="8171" y="657465"/>
                    <a:pt x="4981" y="654276"/>
                  </a:cubicBezTo>
                  <a:cubicBezTo>
                    <a:pt x="1792" y="651087"/>
                    <a:pt x="0" y="646761"/>
                    <a:pt x="0" y="642250"/>
                  </a:cubicBezTo>
                  <a:lnTo>
                    <a:pt x="0" y="17007"/>
                  </a:lnTo>
                  <a:cubicBezTo>
                    <a:pt x="0" y="12496"/>
                    <a:pt x="1792" y="8171"/>
                    <a:pt x="4981" y="4981"/>
                  </a:cubicBezTo>
                  <a:cubicBezTo>
                    <a:pt x="8171" y="1792"/>
                    <a:pt x="12496" y="0"/>
                    <a:pt x="17007" y="0"/>
                  </a:cubicBezTo>
                  <a:close/>
                </a:path>
              </a:pathLst>
            </a:custGeom>
            <a:solidFill>
              <a:srgbClr val="151318"/>
            </a:solidFill>
            <a:ln cap="sq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2"/>
            <p:cNvSpPr txBox="1"/>
            <p:nvPr/>
          </p:nvSpPr>
          <p:spPr>
            <a:xfrm>
              <a:off x="0" y="-19050"/>
              <a:ext cx="2051104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4525" lIns="44525" spcFirstLastPara="1" rIns="44525" wrap="square" tIns="44525">
              <a:noAutofit/>
            </a:bodyPr>
            <a:lstStyle/>
            <a:p>
              <a:pPr indent="0" lvl="0" marL="0" marR="0" rtl="0" algn="ctr">
                <a:lnSpc>
                  <a:spcPct val="86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4" name="Google Shape;314;p22"/>
          <p:cNvGrpSpPr/>
          <p:nvPr/>
        </p:nvGrpSpPr>
        <p:grpSpPr>
          <a:xfrm>
            <a:off x="1931840" y="4107008"/>
            <a:ext cx="6828320" cy="2258149"/>
            <a:chOff x="0" y="-19050"/>
            <a:chExt cx="2051104" cy="678307"/>
          </a:xfrm>
        </p:grpSpPr>
        <p:sp>
          <p:nvSpPr>
            <p:cNvPr id="315" name="Google Shape;315;p22"/>
            <p:cNvSpPr/>
            <p:nvPr/>
          </p:nvSpPr>
          <p:spPr>
            <a:xfrm>
              <a:off x="0" y="0"/>
              <a:ext cx="2051104" cy="659257"/>
            </a:xfrm>
            <a:custGeom>
              <a:rect b="b" l="l" r="r" t="t"/>
              <a:pathLst>
                <a:path extrusionOk="0" h="659257" w="2051104">
                  <a:moveTo>
                    <a:pt x="17007" y="0"/>
                  </a:moveTo>
                  <a:lnTo>
                    <a:pt x="2034097" y="0"/>
                  </a:lnTo>
                  <a:cubicBezTo>
                    <a:pt x="2043490" y="0"/>
                    <a:pt x="2051104" y="7614"/>
                    <a:pt x="2051104" y="17007"/>
                  </a:cubicBezTo>
                  <a:lnTo>
                    <a:pt x="2051104" y="642250"/>
                  </a:lnTo>
                  <a:cubicBezTo>
                    <a:pt x="2051104" y="646761"/>
                    <a:pt x="2049312" y="651087"/>
                    <a:pt x="2046123" y="654276"/>
                  </a:cubicBezTo>
                  <a:cubicBezTo>
                    <a:pt x="2042933" y="657465"/>
                    <a:pt x="2038608" y="659257"/>
                    <a:pt x="2034097" y="659257"/>
                  </a:cubicBezTo>
                  <a:lnTo>
                    <a:pt x="17007" y="659257"/>
                  </a:lnTo>
                  <a:cubicBezTo>
                    <a:pt x="12496" y="659257"/>
                    <a:pt x="8171" y="657465"/>
                    <a:pt x="4981" y="654276"/>
                  </a:cubicBezTo>
                  <a:cubicBezTo>
                    <a:pt x="1792" y="651087"/>
                    <a:pt x="0" y="646761"/>
                    <a:pt x="0" y="642250"/>
                  </a:cubicBezTo>
                  <a:lnTo>
                    <a:pt x="0" y="17007"/>
                  </a:lnTo>
                  <a:cubicBezTo>
                    <a:pt x="0" y="12496"/>
                    <a:pt x="1792" y="8171"/>
                    <a:pt x="4981" y="4981"/>
                  </a:cubicBezTo>
                  <a:cubicBezTo>
                    <a:pt x="8171" y="1792"/>
                    <a:pt x="12496" y="0"/>
                    <a:pt x="17007" y="0"/>
                  </a:cubicBezTo>
                  <a:close/>
                </a:path>
              </a:pathLst>
            </a:custGeom>
            <a:solidFill>
              <a:srgbClr val="151318"/>
            </a:solidFill>
            <a:ln cap="sq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2"/>
            <p:cNvSpPr txBox="1"/>
            <p:nvPr/>
          </p:nvSpPr>
          <p:spPr>
            <a:xfrm>
              <a:off x="0" y="-19050"/>
              <a:ext cx="2051104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4525" lIns="44525" spcFirstLastPara="1" rIns="44525" wrap="square" tIns="44525">
              <a:noAutofit/>
            </a:bodyPr>
            <a:lstStyle/>
            <a:p>
              <a:pPr indent="0" lvl="0" marL="0" marR="0" rtl="0" algn="ctr">
                <a:lnSpc>
                  <a:spcPct val="86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7" name="Google Shape;317;p22"/>
          <p:cNvSpPr txBox="1"/>
          <p:nvPr/>
        </p:nvSpPr>
        <p:spPr>
          <a:xfrm>
            <a:off x="289923" y="1192187"/>
            <a:ext cx="10112154" cy="2615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318" name="Google Shape;318;p22"/>
          <p:cNvSpPr txBox="1"/>
          <p:nvPr/>
        </p:nvSpPr>
        <p:spPr>
          <a:xfrm>
            <a:off x="3561480" y="6542497"/>
            <a:ext cx="3569040" cy="2615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Happy designing!</a:t>
            </a:r>
            <a:endParaRPr/>
          </a:p>
        </p:txBody>
      </p:sp>
      <p:sp>
        <p:nvSpPr>
          <p:cNvPr id="319" name="Google Shape;319;p22"/>
          <p:cNvSpPr txBox="1"/>
          <p:nvPr/>
        </p:nvSpPr>
        <p:spPr>
          <a:xfrm>
            <a:off x="1019880" y="3414946"/>
            <a:ext cx="8652240" cy="2622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53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for the presentation template</a:t>
            </a:r>
            <a:endParaRPr/>
          </a:p>
        </p:txBody>
      </p:sp>
      <p:sp>
        <p:nvSpPr>
          <p:cNvPr id="320" name="Google Shape;320;p22"/>
          <p:cNvSpPr txBox="1"/>
          <p:nvPr/>
        </p:nvSpPr>
        <p:spPr>
          <a:xfrm>
            <a:off x="1019880" y="5466139"/>
            <a:ext cx="8652240" cy="2627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53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for the photos</a:t>
            </a:r>
            <a:endParaRPr/>
          </a:p>
        </p:txBody>
      </p:sp>
      <p:sp>
        <p:nvSpPr>
          <p:cNvPr id="321" name="Google Shape;321;p22"/>
          <p:cNvSpPr txBox="1"/>
          <p:nvPr/>
        </p:nvSpPr>
        <p:spPr>
          <a:xfrm>
            <a:off x="2124618" y="549837"/>
            <a:ext cx="64428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199" u="none" cap="none" strike="noStrike">
                <a:solidFill>
                  <a:srgbClr val="EEBA0B"/>
                </a:solidFill>
                <a:latin typeface="Staatliches"/>
                <a:ea typeface="Staatliches"/>
                <a:cs typeface="Staatliches"/>
                <a:sym typeface="Staatliches"/>
              </a:rPr>
              <a:t>Credits</a:t>
            </a:r>
            <a:endParaRPr/>
          </a:p>
        </p:txBody>
      </p:sp>
      <p:sp>
        <p:nvSpPr>
          <p:cNvPr id="322" name="Google Shape;322;p22"/>
          <p:cNvSpPr txBox="1"/>
          <p:nvPr/>
        </p:nvSpPr>
        <p:spPr>
          <a:xfrm>
            <a:off x="2685817" y="4816598"/>
            <a:ext cx="5320366" cy="5465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131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Pexels, Pixabay</a:t>
            </a:r>
            <a:endParaRPr/>
          </a:p>
        </p:txBody>
      </p:sp>
      <p:pic>
        <p:nvPicPr>
          <p:cNvPr id="323" name="Google Shape;3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0975" y="2176900"/>
            <a:ext cx="4204921" cy="105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51318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1" y="0"/>
            <a:ext cx="10675457" cy="7556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4"/>
          <p:cNvGrpSpPr/>
          <p:nvPr/>
        </p:nvGrpSpPr>
        <p:grpSpPr>
          <a:xfrm>
            <a:off x="756000" y="756000"/>
            <a:ext cx="9558137" cy="6048000"/>
            <a:chOff x="0" y="0"/>
            <a:chExt cx="3425421" cy="2167467"/>
          </a:xfrm>
        </p:grpSpPr>
        <p:sp>
          <p:nvSpPr>
            <p:cNvPr id="98" name="Google Shape;98;p14"/>
            <p:cNvSpPr/>
            <p:nvPr/>
          </p:nvSpPr>
          <p:spPr>
            <a:xfrm>
              <a:off x="0" y="0"/>
              <a:ext cx="3425421" cy="2167467"/>
            </a:xfrm>
            <a:custGeom>
              <a:rect b="b" l="l" r="r" t="t"/>
              <a:pathLst>
                <a:path extrusionOk="0" h="2167467" w="3425421">
                  <a:moveTo>
                    <a:pt x="12960" y="0"/>
                  </a:moveTo>
                  <a:lnTo>
                    <a:pt x="3412461" y="0"/>
                  </a:lnTo>
                  <a:cubicBezTo>
                    <a:pt x="3415898" y="0"/>
                    <a:pt x="3419194" y="1365"/>
                    <a:pt x="3421625" y="3796"/>
                  </a:cubicBezTo>
                  <a:cubicBezTo>
                    <a:pt x="3424055" y="6226"/>
                    <a:pt x="3425421" y="9523"/>
                    <a:pt x="3425421" y="12960"/>
                  </a:cubicBezTo>
                  <a:lnTo>
                    <a:pt x="3425421" y="2154507"/>
                  </a:lnTo>
                  <a:cubicBezTo>
                    <a:pt x="3425421" y="2161665"/>
                    <a:pt x="3419618" y="2167467"/>
                    <a:pt x="3412461" y="2167467"/>
                  </a:cubicBezTo>
                  <a:lnTo>
                    <a:pt x="12960" y="2167467"/>
                  </a:lnTo>
                  <a:cubicBezTo>
                    <a:pt x="9523" y="2167467"/>
                    <a:pt x="6226" y="2166101"/>
                    <a:pt x="3796" y="2163671"/>
                  </a:cubicBezTo>
                  <a:cubicBezTo>
                    <a:pt x="1365" y="2161241"/>
                    <a:pt x="0" y="2157944"/>
                    <a:pt x="0" y="2154507"/>
                  </a:cubicBezTo>
                  <a:lnTo>
                    <a:pt x="0" y="12960"/>
                  </a:lnTo>
                  <a:cubicBezTo>
                    <a:pt x="0" y="5802"/>
                    <a:pt x="5802" y="0"/>
                    <a:pt x="12960" y="0"/>
                  </a:cubicBezTo>
                  <a:close/>
                </a:path>
              </a:pathLst>
            </a:custGeom>
            <a:solidFill>
              <a:srgbClr val="085C3F"/>
            </a:solidFill>
            <a:ln cap="sq" cmpd="sng" w="571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4"/>
            <p:cNvSpPr txBox="1"/>
            <p:nvPr/>
          </p:nvSpPr>
          <p:spPr>
            <a:xfrm>
              <a:off x="0" y="9525"/>
              <a:ext cx="3425421" cy="21579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" name="Google Shape;100;p14"/>
          <p:cNvSpPr txBox="1"/>
          <p:nvPr/>
        </p:nvSpPr>
        <p:spPr>
          <a:xfrm>
            <a:off x="3561683" y="1459246"/>
            <a:ext cx="6374400" cy="25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79" u="none" cap="none" strike="noStrike">
                <a:solidFill>
                  <a:srgbClr val="EEBA0B"/>
                </a:solidFill>
                <a:latin typeface="Staatliches"/>
                <a:ea typeface="Staatliches"/>
                <a:cs typeface="Staatliches"/>
                <a:sym typeface="Staatliches"/>
              </a:rPr>
              <a:t>player of the season</a:t>
            </a:r>
            <a:endParaRPr/>
          </a:p>
        </p:txBody>
      </p:sp>
      <p:sp>
        <p:nvSpPr>
          <p:cNvPr id="101" name="Google Shape;101;p14"/>
          <p:cNvSpPr txBox="1"/>
          <p:nvPr/>
        </p:nvSpPr>
        <p:spPr>
          <a:xfrm>
            <a:off x="3789150" y="3803547"/>
            <a:ext cx="5950644" cy="1032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1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5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John Doe</a:t>
            </a:r>
            <a:endParaRPr/>
          </a:p>
        </p:txBody>
      </p:sp>
      <p:pic>
        <p:nvPicPr>
          <p:cNvPr id="102" name="Google Shape;10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" y="8525"/>
            <a:ext cx="3937000" cy="75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/>
          <p:nvPr/>
        </p:nvSpPr>
        <p:spPr>
          <a:xfrm>
            <a:off x="3789150" y="4921275"/>
            <a:ext cx="2959692" cy="3134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forward</a:t>
            </a:r>
            <a:endParaRPr/>
          </a:p>
        </p:txBody>
      </p:sp>
      <p:sp>
        <p:nvSpPr>
          <p:cNvPr id="104" name="Google Shape;104;p14"/>
          <p:cNvSpPr txBox="1"/>
          <p:nvPr/>
        </p:nvSpPr>
        <p:spPr>
          <a:xfrm>
            <a:off x="3789150" y="5225231"/>
            <a:ext cx="2975322" cy="3134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club name</a:t>
            </a:r>
            <a:endParaRPr/>
          </a:p>
        </p:txBody>
      </p:sp>
      <p:cxnSp>
        <p:nvCxnSpPr>
          <p:cNvPr id="105" name="Google Shape;105;p14"/>
          <p:cNvCxnSpPr/>
          <p:nvPr/>
        </p:nvCxnSpPr>
        <p:spPr>
          <a:xfrm rot="10800000">
            <a:off x="3789150" y="4765856"/>
            <a:ext cx="5950644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6" name="Google Shape;106;p14"/>
          <p:cNvCxnSpPr/>
          <p:nvPr/>
        </p:nvCxnSpPr>
        <p:spPr>
          <a:xfrm rot="10800000">
            <a:off x="8667787" y="6252445"/>
            <a:ext cx="107200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7" name="Google Shape;107;p14"/>
          <p:cNvSpPr txBox="1"/>
          <p:nvPr/>
        </p:nvSpPr>
        <p:spPr>
          <a:xfrm>
            <a:off x="8667787" y="6289228"/>
            <a:ext cx="1072007" cy="3092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date</a:t>
            </a:r>
            <a:endParaRPr/>
          </a:p>
        </p:txBody>
      </p:sp>
      <p:cxnSp>
        <p:nvCxnSpPr>
          <p:cNvPr id="108" name="Google Shape;108;p14"/>
          <p:cNvCxnSpPr/>
          <p:nvPr/>
        </p:nvCxnSpPr>
        <p:spPr>
          <a:xfrm rot="10800000">
            <a:off x="3789150" y="6252445"/>
            <a:ext cx="107200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9" name="Google Shape;109;p14"/>
          <p:cNvSpPr txBox="1"/>
          <p:nvPr/>
        </p:nvSpPr>
        <p:spPr>
          <a:xfrm>
            <a:off x="3789150" y="6289228"/>
            <a:ext cx="1072007" cy="3092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signature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51318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1" y="0"/>
            <a:ext cx="10675457" cy="7556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15"/>
          <p:cNvGrpSpPr/>
          <p:nvPr/>
        </p:nvGrpSpPr>
        <p:grpSpPr>
          <a:xfrm>
            <a:off x="375809" y="756000"/>
            <a:ext cx="9940382" cy="6048000"/>
            <a:chOff x="0" y="0"/>
            <a:chExt cx="3562409" cy="2167467"/>
          </a:xfrm>
        </p:grpSpPr>
        <p:sp>
          <p:nvSpPr>
            <p:cNvPr id="116" name="Google Shape;116;p15"/>
            <p:cNvSpPr/>
            <p:nvPr/>
          </p:nvSpPr>
          <p:spPr>
            <a:xfrm>
              <a:off x="0" y="0"/>
              <a:ext cx="3562409" cy="2167467"/>
            </a:xfrm>
            <a:custGeom>
              <a:rect b="b" l="l" r="r" t="t"/>
              <a:pathLst>
                <a:path extrusionOk="0" h="2167467" w="3562409">
                  <a:moveTo>
                    <a:pt x="12461" y="0"/>
                  </a:moveTo>
                  <a:lnTo>
                    <a:pt x="3549947" y="0"/>
                  </a:lnTo>
                  <a:cubicBezTo>
                    <a:pt x="3556829" y="0"/>
                    <a:pt x="3562409" y="5579"/>
                    <a:pt x="3562409" y="12461"/>
                  </a:cubicBezTo>
                  <a:lnTo>
                    <a:pt x="3562409" y="2155005"/>
                  </a:lnTo>
                  <a:cubicBezTo>
                    <a:pt x="3562409" y="2158310"/>
                    <a:pt x="3561096" y="2161480"/>
                    <a:pt x="3558759" y="2163817"/>
                  </a:cubicBezTo>
                  <a:cubicBezTo>
                    <a:pt x="3556422" y="2166154"/>
                    <a:pt x="3553252" y="2167467"/>
                    <a:pt x="3549947" y="2167467"/>
                  </a:cubicBezTo>
                  <a:lnTo>
                    <a:pt x="12461" y="2167467"/>
                  </a:lnTo>
                  <a:cubicBezTo>
                    <a:pt x="9156" y="2167467"/>
                    <a:pt x="5987" y="2166154"/>
                    <a:pt x="3650" y="2163817"/>
                  </a:cubicBezTo>
                  <a:cubicBezTo>
                    <a:pt x="1313" y="2161480"/>
                    <a:pt x="0" y="2158310"/>
                    <a:pt x="0" y="2155005"/>
                  </a:cubicBezTo>
                  <a:lnTo>
                    <a:pt x="0" y="12461"/>
                  </a:lnTo>
                  <a:cubicBezTo>
                    <a:pt x="0" y="9156"/>
                    <a:pt x="1313" y="5987"/>
                    <a:pt x="3650" y="3650"/>
                  </a:cubicBezTo>
                  <a:cubicBezTo>
                    <a:pt x="5987" y="1313"/>
                    <a:pt x="9156" y="0"/>
                    <a:pt x="12461" y="0"/>
                  </a:cubicBezTo>
                  <a:close/>
                </a:path>
              </a:pathLst>
            </a:custGeom>
            <a:solidFill>
              <a:srgbClr val="085C3F"/>
            </a:solidFill>
            <a:ln cap="sq" cmpd="sng" w="571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5"/>
            <p:cNvSpPr txBox="1"/>
            <p:nvPr/>
          </p:nvSpPr>
          <p:spPr>
            <a:xfrm>
              <a:off x="0" y="9525"/>
              <a:ext cx="3562409" cy="21579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15"/>
          <p:cNvSpPr txBox="1"/>
          <p:nvPr/>
        </p:nvSpPr>
        <p:spPr>
          <a:xfrm>
            <a:off x="756000" y="1417100"/>
            <a:ext cx="6758100" cy="25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79" u="none" cap="none" strike="noStrike">
                <a:solidFill>
                  <a:srgbClr val="EEBA0B"/>
                </a:solidFill>
                <a:latin typeface="Staatliches"/>
                <a:ea typeface="Staatliches"/>
                <a:cs typeface="Staatliches"/>
                <a:sym typeface="Staatliches"/>
              </a:rPr>
              <a:t>save of the season</a:t>
            </a:r>
            <a:endParaRPr/>
          </a:p>
        </p:txBody>
      </p:sp>
      <p:pic>
        <p:nvPicPr>
          <p:cNvPr id="119" name="Google Shape;11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7800" y="-2347324"/>
            <a:ext cx="12936502" cy="11376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 txBox="1"/>
          <p:nvPr/>
        </p:nvSpPr>
        <p:spPr>
          <a:xfrm>
            <a:off x="756000" y="3803547"/>
            <a:ext cx="5950644" cy="1032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1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5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John Doe</a:t>
            </a:r>
            <a:endParaRPr/>
          </a:p>
        </p:txBody>
      </p:sp>
      <p:sp>
        <p:nvSpPr>
          <p:cNvPr id="121" name="Google Shape;121;p15"/>
          <p:cNvSpPr txBox="1"/>
          <p:nvPr/>
        </p:nvSpPr>
        <p:spPr>
          <a:xfrm>
            <a:off x="756000" y="4921275"/>
            <a:ext cx="2959692" cy="3134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forward</a:t>
            </a:r>
            <a:endParaRPr/>
          </a:p>
        </p:txBody>
      </p:sp>
      <p:sp>
        <p:nvSpPr>
          <p:cNvPr id="122" name="Google Shape;122;p15"/>
          <p:cNvSpPr txBox="1"/>
          <p:nvPr/>
        </p:nvSpPr>
        <p:spPr>
          <a:xfrm>
            <a:off x="756000" y="5225231"/>
            <a:ext cx="2975322" cy="3134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club name</a:t>
            </a:r>
            <a:endParaRPr/>
          </a:p>
        </p:txBody>
      </p:sp>
      <p:cxnSp>
        <p:nvCxnSpPr>
          <p:cNvPr id="123" name="Google Shape;123;p15"/>
          <p:cNvCxnSpPr/>
          <p:nvPr/>
        </p:nvCxnSpPr>
        <p:spPr>
          <a:xfrm rot="10800000">
            <a:off x="756000" y="4765856"/>
            <a:ext cx="5950644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4" name="Google Shape;124;p15"/>
          <p:cNvCxnSpPr/>
          <p:nvPr/>
        </p:nvCxnSpPr>
        <p:spPr>
          <a:xfrm rot="10800000">
            <a:off x="5634637" y="6252445"/>
            <a:ext cx="107200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5" name="Google Shape;125;p15"/>
          <p:cNvSpPr txBox="1"/>
          <p:nvPr/>
        </p:nvSpPr>
        <p:spPr>
          <a:xfrm>
            <a:off x="5634637" y="6289228"/>
            <a:ext cx="1072007" cy="3092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date</a:t>
            </a:r>
            <a:endParaRPr/>
          </a:p>
        </p:txBody>
      </p:sp>
      <p:cxnSp>
        <p:nvCxnSpPr>
          <p:cNvPr id="126" name="Google Shape;126;p15"/>
          <p:cNvCxnSpPr/>
          <p:nvPr/>
        </p:nvCxnSpPr>
        <p:spPr>
          <a:xfrm rot="10800000">
            <a:off x="756000" y="6252445"/>
            <a:ext cx="107200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7" name="Google Shape;127;p15"/>
          <p:cNvSpPr txBox="1"/>
          <p:nvPr/>
        </p:nvSpPr>
        <p:spPr>
          <a:xfrm>
            <a:off x="756000" y="6289228"/>
            <a:ext cx="1072007" cy="3092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signature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51318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1" y="1800"/>
            <a:ext cx="10675457" cy="7556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" name="Google Shape;133;p16"/>
          <p:cNvGrpSpPr/>
          <p:nvPr/>
        </p:nvGrpSpPr>
        <p:grpSpPr>
          <a:xfrm>
            <a:off x="375809" y="756000"/>
            <a:ext cx="9940382" cy="6048000"/>
            <a:chOff x="0" y="0"/>
            <a:chExt cx="3562409" cy="2167467"/>
          </a:xfrm>
        </p:grpSpPr>
        <p:sp>
          <p:nvSpPr>
            <p:cNvPr id="134" name="Google Shape;134;p16"/>
            <p:cNvSpPr/>
            <p:nvPr/>
          </p:nvSpPr>
          <p:spPr>
            <a:xfrm>
              <a:off x="0" y="0"/>
              <a:ext cx="3562409" cy="2167467"/>
            </a:xfrm>
            <a:custGeom>
              <a:rect b="b" l="l" r="r" t="t"/>
              <a:pathLst>
                <a:path extrusionOk="0" h="2167467" w="3562409">
                  <a:moveTo>
                    <a:pt x="12461" y="0"/>
                  </a:moveTo>
                  <a:lnTo>
                    <a:pt x="3549947" y="0"/>
                  </a:lnTo>
                  <a:cubicBezTo>
                    <a:pt x="3556829" y="0"/>
                    <a:pt x="3562409" y="5579"/>
                    <a:pt x="3562409" y="12461"/>
                  </a:cubicBezTo>
                  <a:lnTo>
                    <a:pt x="3562409" y="2155005"/>
                  </a:lnTo>
                  <a:cubicBezTo>
                    <a:pt x="3562409" y="2158310"/>
                    <a:pt x="3561096" y="2161480"/>
                    <a:pt x="3558759" y="2163817"/>
                  </a:cubicBezTo>
                  <a:cubicBezTo>
                    <a:pt x="3556422" y="2166154"/>
                    <a:pt x="3553252" y="2167467"/>
                    <a:pt x="3549947" y="2167467"/>
                  </a:cubicBezTo>
                  <a:lnTo>
                    <a:pt x="12461" y="2167467"/>
                  </a:lnTo>
                  <a:cubicBezTo>
                    <a:pt x="9156" y="2167467"/>
                    <a:pt x="5987" y="2166154"/>
                    <a:pt x="3650" y="2163817"/>
                  </a:cubicBezTo>
                  <a:cubicBezTo>
                    <a:pt x="1313" y="2161480"/>
                    <a:pt x="0" y="2158310"/>
                    <a:pt x="0" y="2155005"/>
                  </a:cubicBezTo>
                  <a:lnTo>
                    <a:pt x="0" y="12461"/>
                  </a:lnTo>
                  <a:cubicBezTo>
                    <a:pt x="0" y="9156"/>
                    <a:pt x="1313" y="5987"/>
                    <a:pt x="3650" y="3650"/>
                  </a:cubicBezTo>
                  <a:cubicBezTo>
                    <a:pt x="5987" y="1313"/>
                    <a:pt x="9156" y="0"/>
                    <a:pt x="12461" y="0"/>
                  </a:cubicBezTo>
                  <a:close/>
                </a:path>
              </a:pathLst>
            </a:custGeom>
            <a:solidFill>
              <a:srgbClr val="085C3F"/>
            </a:solidFill>
            <a:ln cap="sq" cmpd="sng" w="571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6"/>
            <p:cNvSpPr txBox="1"/>
            <p:nvPr/>
          </p:nvSpPr>
          <p:spPr>
            <a:xfrm>
              <a:off x="0" y="9525"/>
              <a:ext cx="3562409" cy="21579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" name="Google Shape;136;p16"/>
          <p:cNvSpPr txBox="1"/>
          <p:nvPr/>
        </p:nvSpPr>
        <p:spPr>
          <a:xfrm>
            <a:off x="4672093" y="1331371"/>
            <a:ext cx="54426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EEBA0B"/>
                </a:solidFill>
                <a:latin typeface="Staatliches"/>
                <a:ea typeface="Staatliches"/>
                <a:cs typeface="Staatliches"/>
                <a:sym typeface="Staatliches"/>
              </a:rPr>
              <a:t>the season</a:t>
            </a:r>
            <a:endParaRPr/>
          </a:p>
        </p:txBody>
      </p:sp>
      <p:sp>
        <p:nvSpPr>
          <p:cNvPr id="137" name="Google Shape;137;p16"/>
          <p:cNvSpPr txBox="1"/>
          <p:nvPr/>
        </p:nvSpPr>
        <p:spPr>
          <a:xfrm>
            <a:off x="749701" y="2400076"/>
            <a:ext cx="3922392" cy="1032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1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5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John Doe</a:t>
            </a:r>
            <a:endParaRPr/>
          </a:p>
        </p:txBody>
      </p:sp>
      <p:cxnSp>
        <p:nvCxnSpPr>
          <p:cNvPr id="138" name="Google Shape;138;p16"/>
          <p:cNvCxnSpPr/>
          <p:nvPr/>
        </p:nvCxnSpPr>
        <p:spPr>
          <a:xfrm rot="10800000">
            <a:off x="749701" y="3362384"/>
            <a:ext cx="3922392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450" y="-77153"/>
            <a:ext cx="6390574" cy="732885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6"/>
          <p:cNvSpPr txBox="1"/>
          <p:nvPr/>
        </p:nvSpPr>
        <p:spPr>
          <a:xfrm>
            <a:off x="756000" y="1331371"/>
            <a:ext cx="43770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EEBA0B"/>
                </a:solidFill>
                <a:latin typeface="Staatliches"/>
                <a:ea typeface="Staatliches"/>
                <a:cs typeface="Staatliches"/>
                <a:sym typeface="Staatliches"/>
              </a:rPr>
              <a:t>goal of </a:t>
            </a:r>
            <a:endParaRPr/>
          </a:p>
        </p:txBody>
      </p:sp>
      <p:sp>
        <p:nvSpPr>
          <p:cNvPr id="141" name="Google Shape;141;p16"/>
          <p:cNvSpPr txBox="1"/>
          <p:nvPr/>
        </p:nvSpPr>
        <p:spPr>
          <a:xfrm>
            <a:off x="7139353" y="2614351"/>
            <a:ext cx="2959692" cy="3092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2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forward</a:t>
            </a:r>
            <a:endParaRPr/>
          </a:p>
        </p:txBody>
      </p:sp>
      <p:sp>
        <p:nvSpPr>
          <p:cNvPr id="142" name="Google Shape;142;p16"/>
          <p:cNvSpPr txBox="1"/>
          <p:nvPr/>
        </p:nvSpPr>
        <p:spPr>
          <a:xfrm>
            <a:off x="7139353" y="2918307"/>
            <a:ext cx="2975322" cy="3092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2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club name</a:t>
            </a:r>
            <a:endParaRPr/>
          </a:p>
        </p:txBody>
      </p:sp>
      <p:cxnSp>
        <p:nvCxnSpPr>
          <p:cNvPr id="143" name="Google Shape;143;p16"/>
          <p:cNvCxnSpPr/>
          <p:nvPr/>
        </p:nvCxnSpPr>
        <p:spPr>
          <a:xfrm rot="10800000">
            <a:off x="9027038" y="6252445"/>
            <a:ext cx="107200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4" name="Google Shape;144;p16"/>
          <p:cNvSpPr txBox="1"/>
          <p:nvPr/>
        </p:nvSpPr>
        <p:spPr>
          <a:xfrm>
            <a:off x="9027038" y="6289228"/>
            <a:ext cx="1072007" cy="3092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date</a:t>
            </a:r>
            <a:endParaRPr/>
          </a:p>
        </p:txBody>
      </p:sp>
      <p:cxnSp>
        <p:nvCxnSpPr>
          <p:cNvPr id="145" name="Google Shape;145;p16"/>
          <p:cNvCxnSpPr/>
          <p:nvPr/>
        </p:nvCxnSpPr>
        <p:spPr>
          <a:xfrm rot="10800000">
            <a:off x="6610566" y="6252445"/>
            <a:ext cx="107200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6" name="Google Shape;146;p16"/>
          <p:cNvSpPr txBox="1"/>
          <p:nvPr/>
        </p:nvSpPr>
        <p:spPr>
          <a:xfrm>
            <a:off x="6610566" y="6289228"/>
            <a:ext cx="1072007" cy="3092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signature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51318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1" y="0"/>
            <a:ext cx="10675457" cy="7556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7"/>
          <p:cNvSpPr/>
          <p:nvPr/>
        </p:nvSpPr>
        <p:spPr>
          <a:xfrm>
            <a:off x="0" y="0"/>
            <a:ext cx="10692000" cy="7560000"/>
          </a:xfrm>
          <a:custGeom>
            <a:rect b="b" l="l" r="r" t="t"/>
            <a:pathLst>
              <a:path extrusionOk="0" h="7560000" w="10692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47647" l="0" r="-162819" t="0"/>
            </a:stretch>
          </a:blipFill>
          <a:ln>
            <a:noFill/>
          </a:ln>
        </p:spPr>
      </p:sp>
      <p:grpSp>
        <p:nvGrpSpPr>
          <p:cNvPr id="153" name="Google Shape;153;p17"/>
          <p:cNvGrpSpPr/>
          <p:nvPr/>
        </p:nvGrpSpPr>
        <p:grpSpPr>
          <a:xfrm>
            <a:off x="375809" y="756000"/>
            <a:ext cx="9940382" cy="6048000"/>
            <a:chOff x="0" y="0"/>
            <a:chExt cx="3562409" cy="2167467"/>
          </a:xfrm>
        </p:grpSpPr>
        <p:sp>
          <p:nvSpPr>
            <p:cNvPr id="154" name="Google Shape;154;p17"/>
            <p:cNvSpPr/>
            <p:nvPr/>
          </p:nvSpPr>
          <p:spPr>
            <a:xfrm>
              <a:off x="0" y="0"/>
              <a:ext cx="3562409" cy="2167467"/>
            </a:xfrm>
            <a:custGeom>
              <a:rect b="b" l="l" r="r" t="t"/>
              <a:pathLst>
                <a:path extrusionOk="0" h="2167467" w="3562409">
                  <a:moveTo>
                    <a:pt x="12461" y="0"/>
                  </a:moveTo>
                  <a:lnTo>
                    <a:pt x="3549947" y="0"/>
                  </a:lnTo>
                  <a:cubicBezTo>
                    <a:pt x="3556829" y="0"/>
                    <a:pt x="3562409" y="5579"/>
                    <a:pt x="3562409" y="12461"/>
                  </a:cubicBezTo>
                  <a:lnTo>
                    <a:pt x="3562409" y="2155005"/>
                  </a:lnTo>
                  <a:cubicBezTo>
                    <a:pt x="3562409" y="2158310"/>
                    <a:pt x="3561096" y="2161480"/>
                    <a:pt x="3558759" y="2163817"/>
                  </a:cubicBezTo>
                  <a:cubicBezTo>
                    <a:pt x="3556422" y="2166154"/>
                    <a:pt x="3553252" y="2167467"/>
                    <a:pt x="3549947" y="2167467"/>
                  </a:cubicBezTo>
                  <a:lnTo>
                    <a:pt x="12461" y="2167467"/>
                  </a:lnTo>
                  <a:cubicBezTo>
                    <a:pt x="9156" y="2167467"/>
                    <a:pt x="5987" y="2166154"/>
                    <a:pt x="3650" y="2163817"/>
                  </a:cubicBezTo>
                  <a:cubicBezTo>
                    <a:pt x="1313" y="2161480"/>
                    <a:pt x="0" y="2158310"/>
                    <a:pt x="0" y="2155005"/>
                  </a:cubicBezTo>
                  <a:lnTo>
                    <a:pt x="0" y="12461"/>
                  </a:lnTo>
                  <a:cubicBezTo>
                    <a:pt x="0" y="9156"/>
                    <a:pt x="1313" y="5987"/>
                    <a:pt x="3650" y="3650"/>
                  </a:cubicBezTo>
                  <a:cubicBezTo>
                    <a:pt x="5987" y="1313"/>
                    <a:pt x="9156" y="0"/>
                    <a:pt x="12461" y="0"/>
                  </a:cubicBezTo>
                  <a:close/>
                </a:path>
              </a:pathLst>
            </a:custGeom>
            <a:solidFill>
              <a:srgbClr val="151318"/>
            </a:solidFill>
            <a:ln cap="sq" cmpd="sng" w="571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7"/>
            <p:cNvSpPr txBox="1"/>
            <p:nvPr/>
          </p:nvSpPr>
          <p:spPr>
            <a:xfrm>
              <a:off x="0" y="9525"/>
              <a:ext cx="3562409" cy="21579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17"/>
          <p:cNvSpPr txBox="1"/>
          <p:nvPr/>
        </p:nvSpPr>
        <p:spPr>
          <a:xfrm>
            <a:off x="757722" y="1366006"/>
            <a:ext cx="6663300" cy="21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181" u="none" cap="none" strike="noStrike">
                <a:solidFill>
                  <a:srgbClr val="EEBA0B"/>
                </a:solidFill>
                <a:latin typeface="Staatliches"/>
                <a:ea typeface="Staatliches"/>
                <a:cs typeface="Staatliches"/>
                <a:sym typeface="Staatliches"/>
              </a:rPr>
              <a:t>manager of the season</a:t>
            </a:r>
            <a:endParaRPr/>
          </a:p>
        </p:txBody>
      </p:sp>
      <p:pic>
        <p:nvPicPr>
          <p:cNvPr id="157" name="Google Shape;15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6175" y="97200"/>
            <a:ext cx="2796325" cy="74610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7"/>
          <p:cNvSpPr txBox="1"/>
          <p:nvPr/>
        </p:nvSpPr>
        <p:spPr>
          <a:xfrm>
            <a:off x="756000" y="4603063"/>
            <a:ext cx="812496" cy="2488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1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club name</a:t>
            </a:r>
            <a:endParaRPr/>
          </a:p>
        </p:txBody>
      </p:sp>
      <p:sp>
        <p:nvSpPr>
          <p:cNvPr id="159" name="Google Shape;159;p17"/>
          <p:cNvSpPr txBox="1"/>
          <p:nvPr/>
        </p:nvSpPr>
        <p:spPr>
          <a:xfrm>
            <a:off x="757726" y="5323025"/>
            <a:ext cx="7203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1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games</a:t>
            </a:r>
            <a:endParaRPr/>
          </a:p>
        </p:txBody>
      </p:sp>
      <p:sp>
        <p:nvSpPr>
          <p:cNvPr id="160" name="Google Shape;160;p17"/>
          <p:cNvSpPr txBox="1"/>
          <p:nvPr/>
        </p:nvSpPr>
        <p:spPr>
          <a:xfrm>
            <a:off x="757728" y="5696950"/>
            <a:ext cx="8124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1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wins</a:t>
            </a:r>
            <a:endParaRPr/>
          </a:p>
        </p:txBody>
      </p:sp>
      <p:sp>
        <p:nvSpPr>
          <p:cNvPr id="161" name="Google Shape;161;p17"/>
          <p:cNvSpPr txBox="1"/>
          <p:nvPr/>
        </p:nvSpPr>
        <p:spPr>
          <a:xfrm>
            <a:off x="757727" y="6069775"/>
            <a:ext cx="8124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1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points</a:t>
            </a:r>
            <a:endParaRPr/>
          </a:p>
        </p:txBody>
      </p:sp>
      <p:sp>
        <p:nvSpPr>
          <p:cNvPr id="162" name="Google Shape;162;p17"/>
          <p:cNvSpPr txBox="1"/>
          <p:nvPr/>
        </p:nvSpPr>
        <p:spPr>
          <a:xfrm>
            <a:off x="2364828" y="5323025"/>
            <a:ext cx="3234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21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5" u="none" cap="none" strike="noStrike">
                <a:solidFill>
                  <a:srgbClr val="EEBA0B"/>
                </a:solidFill>
                <a:latin typeface="Staatliches"/>
                <a:ea typeface="Staatliches"/>
                <a:cs typeface="Staatliches"/>
                <a:sym typeface="Staatliches"/>
              </a:rPr>
              <a:t>38</a:t>
            </a:r>
            <a:endParaRPr/>
          </a:p>
        </p:txBody>
      </p:sp>
      <p:sp>
        <p:nvSpPr>
          <p:cNvPr id="163" name="Google Shape;163;p17"/>
          <p:cNvSpPr txBox="1"/>
          <p:nvPr/>
        </p:nvSpPr>
        <p:spPr>
          <a:xfrm>
            <a:off x="2364902" y="5696950"/>
            <a:ext cx="3234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21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5" u="none" cap="none" strike="noStrike">
                <a:solidFill>
                  <a:srgbClr val="EEBA0B"/>
                </a:solidFill>
                <a:latin typeface="Staatliches"/>
                <a:ea typeface="Staatliches"/>
                <a:cs typeface="Staatliches"/>
                <a:sym typeface="Staatliches"/>
              </a:rPr>
              <a:t>28</a:t>
            </a:r>
            <a:endParaRPr/>
          </a:p>
        </p:txBody>
      </p:sp>
      <p:sp>
        <p:nvSpPr>
          <p:cNvPr id="164" name="Google Shape;164;p17"/>
          <p:cNvSpPr txBox="1"/>
          <p:nvPr/>
        </p:nvSpPr>
        <p:spPr>
          <a:xfrm>
            <a:off x="2364902" y="6069775"/>
            <a:ext cx="3234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21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5" u="none" cap="none" strike="noStrike">
                <a:solidFill>
                  <a:srgbClr val="EEBA0B"/>
                </a:solidFill>
                <a:latin typeface="Staatliches"/>
                <a:ea typeface="Staatliches"/>
                <a:cs typeface="Staatliches"/>
                <a:sym typeface="Staatliches"/>
              </a:rPr>
              <a:t>91</a:t>
            </a:r>
            <a:endParaRPr/>
          </a:p>
        </p:txBody>
      </p:sp>
      <p:sp>
        <p:nvSpPr>
          <p:cNvPr id="165" name="Google Shape;165;p17"/>
          <p:cNvSpPr txBox="1"/>
          <p:nvPr/>
        </p:nvSpPr>
        <p:spPr>
          <a:xfrm>
            <a:off x="756000" y="3447002"/>
            <a:ext cx="5950644" cy="1032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1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5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John Doe</a:t>
            </a:r>
            <a:endParaRPr/>
          </a:p>
        </p:txBody>
      </p:sp>
      <p:cxnSp>
        <p:nvCxnSpPr>
          <p:cNvPr id="166" name="Google Shape;166;p17"/>
          <p:cNvCxnSpPr/>
          <p:nvPr/>
        </p:nvCxnSpPr>
        <p:spPr>
          <a:xfrm rot="10800000">
            <a:off x="756000" y="4409311"/>
            <a:ext cx="5950644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7" name="Google Shape;167;p17"/>
          <p:cNvCxnSpPr/>
          <p:nvPr/>
        </p:nvCxnSpPr>
        <p:spPr>
          <a:xfrm rot="10800000">
            <a:off x="5634637" y="5307913"/>
            <a:ext cx="107200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8" name="Google Shape;168;p17"/>
          <p:cNvSpPr txBox="1"/>
          <p:nvPr/>
        </p:nvSpPr>
        <p:spPr>
          <a:xfrm>
            <a:off x="5634637" y="5344696"/>
            <a:ext cx="1072007" cy="3092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signature</a:t>
            </a:r>
            <a:endParaRPr/>
          </a:p>
        </p:txBody>
      </p:sp>
      <p:cxnSp>
        <p:nvCxnSpPr>
          <p:cNvPr id="169" name="Google Shape;169;p17"/>
          <p:cNvCxnSpPr/>
          <p:nvPr/>
        </p:nvCxnSpPr>
        <p:spPr>
          <a:xfrm rot="10800000">
            <a:off x="5634637" y="5972573"/>
            <a:ext cx="107200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0" name="Google Shape;170;p17"/>
          <p:cNvSpPr txBox="1"/>
          <p:nvPr/>
        </p:nvSpPr>
        <p:spPr>
          <a:xfrm>
            <a:off x="5634637" y="6009356"/>
            <a:ext cx="1072007" cy="3092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date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51318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1" y="0"/>
            <a:ext cx="10675457" cy="7556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" name="Google Shape;176;p18"/>
          <p:cNvGrpSpPr/>
          <p:nvPr/>
        </p:nvGrpSpPr>
        <p:grpSpPr>
          <a:xfrm>
            <a:off x="375809" y="756000"/>
            <a:ext cx="9940382" cy="6048000"/>
            <a:chOff x="0" y="0"/>
            <a:chExt cx="3562409" cy="2167467"/>
          </a:xfrm>
        </p:grpSpPr>
        <p:sp>
          <p:nvSpPr>
            <p:cNvPr id="177" name="Google Shape;177;p18"/>
            <p:cNvSpPr/>
            <p:nvPr/>
          </p:nvSpPr>
          <p:spPr>
            <a:xfrm>
              <a:off x="0" y="0"/>
              <a:ext cx="3562409" cy="2167467"/>
            </a:xfrm>
            <a:custGeom>
              <a:rect b="b" l="l" r="r" t="t"/>
              <a:pathLst>
                <a:path extrusionOk="0" h="2167467" w="3562409">
                  <a:moveTo>
                    <a:pt x="12461" y="0"/>
                  </a:moveTo>
                  <a:lnTo>
                    <a:pt x="3549947" y="0"/>
                  </a:lnTo>
                  <a:cubicBezTo>
                    <a:pt x="3556829" y="0"/>
                    <a:pt x="3562409" y="5579"/>
                    <a:pt x="3562409" y="12461"/>
                  </a:cubicBezTo>
                  <a:lnTo>
                    <a:pt x="3562409" y="2155005"/>
                  </a:lnTo>
                  <a:cubicBezTo>
                    <a:pt x="3562409" y="2158310"/>
                    <a:pt x="3561096" y="2161480"/>
                    <a:pt x="3558759" y="2163817"/>
                  </a:cubicBezTo>
                  <a:cubicBezTo>
                    <a:pt x="3556422" y="2166154"/>
                    <a:pt x="3553252" y="2167467"/>
                    <a:pt x="3549947" y="2167467"/>
                  </a:cubicBezTo>
                  <a:lnTo>
                    <a:pt x="12461" y="2167467"/>
                  </a:lnTo>
                  <a:cubicBezTo>
                    <a:pt x="9156" y="2167467"/>
                    <a:pt x="5987" y="2166154"/>
                    <a:pt x="3650" y="2163817"/>
                  </a:cubicBezTo>
                  <a:cubicBezTo>
                    <a:pt x="1313" y="2161480"/>
                    <a:pt x="0" y="2158310"/>
                    <a:pt x="0" y="2155005"/>
                  </a:cubicBezTo>
                  <a:lnTo>
                    <a:pt x="0" y="12461"/>
                  </a:lnTo>
                  <a:cubicBezTo>
                    <a:pt x="0" y="9156"/>
                    <a:pt x="1313" y="5987"/>
                    <a:pt x="3650" y="3650"/>
                  </a:cubicBezTo>
                  <a:cubicBezTo>
                    <a:pt x="5987" y="1313"/>
                    <a:pt x="9156" y="0"/>
                    <a:pt x="12461" y="0"/>
                  </a:cubicBezTo>
                  <a:close/>
                </a:path>
              </a:pathLst>
            </a:custGeom>
            <a:solidFill>
              <a:srgbClr val="151318"/>
            </a:solidFill>
            <a:ln cap="sq" cmpd="sng" w="571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8"/>
            <p:cNvSpPr txBox="1"/>
            <p:nvPr/>
          </p:nvSpPr>
          <p:spPr>
            <a:xfrm>
              <a:off x="0" y="9525"/>
              <a:ext cx="3562409" cy="21579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9" name="Google Shape;17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67525" y="0"/>
            <a:ext cx="4577000" cy="7556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8"/>
          <p:cNvSpPr txBox="1"/>
          <p:nvPr/>
        </p:nvSpPr>
        <p:spPr>
          <a:xfrm>
            <a:off x="3272618" y="1366006"/>
            <a:ext cx="6663300" cy="21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181" u="none" cap="none" strike="noStrike">
                <a:solidFill>
                  <a:srgbClr val="EEBA0B"/>
                </a:solidFill>
                <a:latin typeface="Staatliches"/>
                <a:ea typeface="Staatliches"/>
                <a:cs typeface="Staatliches"/>
                <a:sym typeface="Staatliches"/>
              </a:rPr>
              <a:t>young player of the year</a:t>
            </a:r>
            <a:endParaRPr/>
          </a:p>
        </p:txBody>
      </p:sp>
      <p:sp>
        <p:nvSpPr>
          <p:cNvPr id="181" name="Google Shape;181;p18"/>
          <p:cNvSpPr txBox="1"/>
          <p:nvPr/>
        </p:nvSpPr>
        <p:spPr>
          <a:xfrm>
            <a:off x="9123504" y="4650688"/>
            <a:ext cx="812496" cy="2488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21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club name</a:t>
            </a:r>
            <a:endParaRPr/>
          </a:p>
        </p:txBody>
      </p:sp>
      <p:sp>
        <p:nvSpPr>
          <p:cNvPr id="182" name="Google Shape;182;p18"/>
          <p:cNvSpPr txBox="1"/>
          <p:nvPr/>
        </p:nvSpPr>
        <p:spPr>
          <a:xfrm>
            <a:off x="3985356" y="3447002"/>
            <a:ext cx="5950644" cy="10308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1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5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John Doe</a:t>
            </a:r>
            <a:endParaRPr/>
          </a:p>
        </p:txBody>
      </p:sp>
      <p:cxnSp>
        <p:nvCxnSpPr>
          <p:cNvPr id="183" name="Google Shape;183;p18"/>
          <p:cNvCxnSpPr/>
          <p:nvPr/>
        </p:nvCxnSpPr>
        <p:spPr>
          <a:xfrm rot="10800000">
            <a:off x="3985356" y="4409311"/>
            <a:ext cx="5950644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4" name="Google Shape;184;p18"/>
          <p:cNvSpPr txBox="1"/>
          <p:nvPr/>
        </p:nvSpPr>
        <p:spPr>
          <a:xfrm>
            <a:off x="8005425" y="5323025"/>
            <a:ext cx="14004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1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appearances</a:t>
            </a:r>
            <a:endParaRPr/>
          </a:p>
        </p:txBody>
      </p:sp>
      <p:sp>
        <p:nvSpPr>
          <p:cNvPr id="185" name="Google Shape;185;p18"/>
          <p:cNvSpPr txBox="1"/>
          <p:nvPr/>
        </p:nvSpPr>
        <p:spPr>
          <a:xfrm>
            <a:off x="8005425" y="5696950"/>
            <a:ext cx="9837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1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goals</a:t>
            </a:r>
            <a:endParaRPr/>
          </a:p>
        </p:txBody>
      </p:sp>
      <p:sp>
        <p:nvSpPr>
          <p:cNvPr id="186" name="Google Shape;186;p18"/>
          <p:cNvSpPr txBox="1"/>
          <p:nvPr/>
        </p:nvSpPr>
        <p:spPr>
          <a:xfrm>
            <a:off x="8005425" y="6069775"/>
            <a:ext cx="9837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1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assists</a:t>
            </a:r>
            <a:endParaRPr/>
          </a:p>
        </p:txBody>
      </p:sp>
      <p:sp>
        <p:nvSpPr>
          <p:cNvPr id="187" name="Google Shape;187;p18"/>
          <p:cNvSpPr txBox="1"/>
          <p:nvPr/>
        </p:nvSpPr>
        <p:spPr>
          <a:xfrm>
            <a:off x="9644075" y="5323025"/>
            <a:ext cx="2919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21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5" u="none" cap="none" strike="noStrike">
                <a:solidFill>
                  <a:srgbClr val="EEBA0B"/>
                </a:solidFill>
                <a:latin typeface="Staatliches"/>
                <a:ea typeface="Staatliches"/>
                <a:cs typeface="Staatliches"/>
                <a:sym typeface="Staatliches"/>
              </a:rPr>
              <a:t>33</a:t>
            </a:r>
            <a:endParaRPr/>
          </a:p>
        </p:txBody>
      </p:sp>
      <p:sp>
        <p:nvSpPr>
          <p:cNvPr id="188" name="Google Shape;188;p18"/>
          <p:cNvSpPr txBox="1"/>
          <p:nvPr/>
        </p:nvSpPr>
        <p:spPr>
          <a:xfrm>
            <a:off x="9544850" y="5696950"/>
            <a:ext cx="39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21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5" u="none" cap="none" strike="noStrike">
                <a:solidFill>
                  <a:srgbClr val="EEBA0B"/>
                </a:solidFill>
                <a:latin typeface="Staatliches"/>
                <a:ea typeface="Staatliches"/>
                <a:cs typeface="Staatliches"/>
                <a:sym typeface="Staatliches"/>
              </a:rPr>
              <a:t>22</a:t>
            </a:r>
            <a:endParaRPr/>
          </a:p>
        </p:txBody>
      </p:sp>
      <p:sp>
        <p:nvSpPr>
          <p:cNvPr id="189" name="Google Shape;189;p18"/>
          <p:cNvSpPr txBox="1"/>
          <p:nvPr/>
        </p:nvSpPr>
        <p:spPr>
          <a:xfrm>
            <a:off x="9544800" y="6069775"/>
            <a:ext cx="3912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21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5" u="none" cap="none" strike="noStrike">
                <a:solidFill>
                  <a:srgbClr val="EEBA0B"/>
                </a:solidFill>
                <a:latin typeface="Staatliches"/>
                <a:ea typeface="Staatliches"/>
                <a:cs typeface="Staatliches"/>
                <a:sym typeface="Staatliches"/>
              </a:rPr>
              <a:t>13</a:t>
            </a:r>
            <a:endParaRPr/>
          </a:p>
        </p:txBody>
      </p:sp>
      <p:cxnSp>
        <p:nvCxnSpPr>
          <p:cNvPr id="190" name="Google Shape;190;p18"/>
          <p:cNvCxnSpPr/>
          <p:nvPr/>
        </p:nvCxnSpPr>
        <p:spPr>
          <a:xfrm rot="10800000">
            <a:off x="3985356" y="5307913"/>
            <a:ext cx="107200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1" name="Google Shape;191;p18"/>
          <p:cNvSpPr txBox="1"/>
          <p:nvPr/>
        </p:nvSpPr>
        <p:spPr>
          <a:xfrm>
            <a:off x="3985356" y="5344696"/>
            <a:ext cx="1072007" cy="3092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signature</a:t>
            </a:r>
            <a:endParaRPr/>
          </a:p>
        </p:txBody>
      </p:sp>
      <p:cxnSp>
        <p:nvCxnSpPr>
          <p:cNvPr id="192" name="Google Shape;192;p18"/>
          <p:cNvCxnSpPr/>
          <p:nvPr/>
        </p:nvCxnSpPr>
        <p:spPr>
          <a:xfrm rot="10800000">
            <a:off x="3985356" y="5972573"/>
            <a:ext cx="107200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3" name="Google Shape;193;p18"/>
          <p:cNvSpPr txBox="1"/>
          <p:nvPr/>
        </p:nvSpPr>
        <p:spPr>
          <a:xfrm>
            <a:off x="3985356" y="6009356"/>
            <a:ext cx="1072007" cy="3092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date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51318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1" y="0"/>
            <a:ext cx="10675457" cy="7556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" name="Google Shape;199;p19"/>
          <p:cNvGrpSpPr/>
          <p:nvPr/>
        </p:nvGrpSpPr>
        <p:grpSpPr>
          <a:xfrm>
            <a:off x="375809" y="756000"/>
            <a:ext cx="9940382" cy="6048000"/>
            <a:chOff x="0" y="0"/>
            <a:chExt cx="3562409" cy="2167467"/>
          </a:xfrm>
        </p:grpSpPr>
        <p:sp>
          <p:nvSpPr>
            <p:cNvPr id="200" name="Google Shape;200;p19"/>
            <p:cNvSpPr/>
            <p:nvPr/>
          </p:nvSpPr>
          <p:spPr>
            <a:xfrm>
              <a:off x="0" y="0"/>
              <a:ext cx="3562409" cy="2167467"/>
            </a:xfrm>
            <a:custGeom>
              <a:rect b="b" l="l" r="r" t="t"/>
              <a:pathLst>
                <a:path extrusionOk="0" h="2167467" w="3562409">
                  <a:moveTo>
                    <a:pt x="12461" y="0"/>
                  </a:moveTo>
                  <a:lnTo>
                    <a:pt x="3549947" y="0"/>
                  </a:lnTo>
                  <a:cubicBezTo>
                    <a:pt x="3556829" y="0"/>
                    <a:pt x="3562409" y="5579"/>
                    <a:pt x="3562409" y="12461"/>
                  </a:cubicBezTo>
                  <a:lnTo>
                    <a:pt x="3562409" y="2155005"/>
                  </a:lnTo>
                  <a:cubicBezTo>
                    <a:pt x="3562409" y="2158310"/>
                    <a:pt x="3561096" y="2161480"/>
                    <a:pt x="3558759" y="2163817"/>
                  </a:cubicBezTo>
                  <a:cubicBezTo>
                    <a:pt x="3556422" y="2166154"/>
                    <a:pt x="3553252" y="2167467"/>
                    <a:pt x="3549947" y="2167467"/>
                  </a:cubicBezTo>
                  <a:lnTo>
                    <a:pt x="12461" y="2167467"/>
                  </a:lnTo>
                  <a:cubicBezTo>
                    <a:pt x="9156" y="2167467"/>
                    <a:pt x="5987" y="2166154"/>
                    <a:pt x="3650" y="2163817"/>
                  </a:cubicBezTo>
                  <a:cubicBezTo>
                    <a:pt x="1313" y="2161480"/>
                    <a:pt x="0" y="2158310"/>
                    <a:pt x="0" y="2155005"/>
                  </a:cubicBezTo>
                  <a:lnTo>
                    <a:pt x="0" y="12461"/>
                  </a:lnTo>
                  <a:cubicBezTo>
                    <a:pt x="0" y="9156"/>
                    <a:pt x="1313" y="5987"/>
                    <a:pt x="3650" y="3650"/>
                  </a:cubicBezTo>
                  <a:cubicBezTo>
                    <a:pt x="5987" y="1313"/>
                    <a:pt x="9156" y="0"/>
                    <a:pt x="12461" y="0"/>
                  </a:cubicBezTo>
                  <a:close/>
                </a:path>
              </a:pathLst>
            </a:custGeom>
            <a:solidFill>
              <a:srgbClr val="151318"/>
            </a:solidFill>
            <a:ln cap="sq" cmpd="sng" w="571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9"/>
            <p:cNvSpPr txBox="1"/>
            <p:nvPr/>
          </p:nvSpPr>
          <p:spPr>
            <a:xfrm>
              <a:off x="0" y="9525"/>
              <a:ext cx="3562409" cy="21579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2" name="Google Shape;202;p19"/>
          <p:cNvSpPr txBox="1"/>
          <p:nvPr/>
        </p:nvSpPr>
        <p:spPr>
          <a:xfrm>
            <a:off x="5558996" y="1331371"/>
            <a:ext cx="43770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EEBA0B"/>
                </a:solidFill>
                <a:latin typeface="Staatliches"/>
                <a:ea typeface="Staatliches"/>
                <a:cs typeface="Staatliches"/>
                <a:sym typeface="Staatliches"/>
              </a:rPr>
              <a:t>boot</a:t>
            </a:r>
            <a:endParaRPr/>
          </a:p>
        </p:txBody>
      </p:sp>
      <p:sp>
        <p:nvSpPr>
          <p:cNvPr id="203" name="Google Shape;203;p19"/>
          <p:cNvSpPr txBox="1"/>
          <p:nvPr/>
        </p:nvSpPr>
        <p:spPr>
          <a:xfrm>
            <a:off x="5425727" y="2400076"/>
            <a:ext cx="4510273" cy="10308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1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5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John Doe</a:t>
            </a:r>
            <a:endParaRPr/>
          </a:p>
        </p:txBody>
      </p:sp>
      <p:cxnSp>
        <p:nvCxnSpPr>
          <p:cNvPr id="204" name="Google Shape;204;p19"/>
          <p:cNvCxnSpPr/>
          <p:nvPr/>
        </p:nvCxnSpPr>
        <p:spPr>
          <a:xfrm rot="10800000">
            <a:off x="5133004" y="3362384"/>
            <a:ext cx="4802996" cy="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05" name="Google Shape;2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8725" y="0"/>
            <a:ext cx="6252975" cy="7774967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9"/>
          <p:cNvSpPr txBox="1"/>
          <p:nvPr/>
        </p:nvSpPr>
        <p:spPr>
          <a:xfrm>
            <a:off x="756000" y="1331371"/>
            <a:ext cx="43770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EEBA0B"/>
                </a:solidFill>
                <a:latin typeface="Staatliches"/>
                <a:ea typeface="Staatliches"/>
                <a:cs typeface="Staatliches"/>
                <a:sym typeface="Staatliches"/>
              </a:rPr>
              <a:t>golden</a:t>
            </a:r>
            <a:endParaRPr/>
          </a:p>
        </p:txBody>
      </p:sp>
      <p:sp>
        <p:nvSpPr>
          <p:cNvPr id="207" name="Google Shape;207;p19"/>
          <p:cNvSpPr txBox="1"/>
          <p:nvPr/>
        </p:nvSpPr>
        <p:spPr>
          <a:xfrm>
            <a:off x="756000" y="2614351"/>
            <a:ext cx="2959692" cy="3092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forward</a:t>
            </a:r>
            <a:endParaRPr/>
          </a:p>
        </p:txBody>
      </p:sp>
      <p:sp>
        <p:nvSpPr>
          <p:cNvPr id="208" name="Google Shape;208;p19"/>
          <p:cNvSpPr txBox="1"/>
          <p:nvPr/>
        </p:nvSpPr>
        <p:spPr>
          <a:xfrm>
            <a:off x="756000" y="2918307"/>
            <a:ext cx="2975322" cy="3092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club name</a:t>
            </a:r>
            <a:endParaRPr/>
          </a:p>
        </p:txBody>
      </p:sp>
      <p:cxnSp>
        <p:nvCxnSpPr>
          <p:cNvPr id="209" name="Google Shape;209;p19"/>
          <p:cNvCxnSpPr/>
          <p:nvPr/>
        </p:nvCxnSpPr>
        <p:spPr>
          <a:xfrm rot="10800000">
            <a:off x="3172473" y="6252445"/>
            <a:ext cx="107200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0" name="Google Shape;210;p19"/>
          <p:cNvSpPr txBox="1"/>
          <p:nvPr/>
        </p:nvSpPr>
        <p:spPr>
          <a:xfrm>
            <a:off x="3172473" y="6289228"/>
            <a:ext cx="1072007" cy="3092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date</a:t>
            </a:r>
            <a:endParaRPr/>
          </a:p>
        </p:txBody>
      </p:sp>
      <p:cxnSp>
        <p:nvCxnSpPr>
          <p:cNvPr id="211" name="Google Shape;211;p19"/>
          <p:cNvCxnSpPr/>
          <p:nvPr/>
        </p:nvCxnSpPr>
        <p:spPr>
          <a:xfrm rot="10800000">
            <a:off x="756000" y="6252445"/>
            <a:ext cx="1072007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2" name="Google Shape;212;p19"/>
          <p:cNvSpPr txBox="1"/>
          <p:nvPr/>
        </p:nvSpPr>
        <p:spPr>
          <a:xfrm>
            <a:off x="756000" y="6289228"/>
            <a:ext cx="1072007" cy="3092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5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signature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51318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1" y="0"/>
            <a:ext cx="10675457" cy="7556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20"/>
          <p:cNvGrpSpPr/>
          <p:nvPr/>
        </p:nvGrpSpPr>
        <p:grpSpPr>
          <a:xfrm>
            <a:off x="375809" y="756000"/>
            <a:ext cx="9940382" cy="6048000"/>
            <a:chOff x="0" y="0"/>
            <a:chExt cx="3562409" cy="2167467"/>
          </a:xfrm>
        </p:grpSpPr>
        <p:sp>
          <p:nvSpPr>
            <p:cNvPr id="219" name="Google Shape;219;p20"/>
            <p:cNvSpPr/>
            <p:nvPr/>
          </p:nvSpPr>
          <p:spPr>
            <a:xfrm>
              <a:off x="0" y="0"/>
              <a:ext cx="3562409" cy="2167467"/>
            </a:xfrm>
            <a:custGeom>
              <a:rect b="b" l="l" r="r" t="t"/>
              <a:pathLst>
                <a:path extrusionOk="0" h="2167467" w="3562409">
                  <a:moveTo>
                    <a:pt x="12461" y="0"/>
                  </a:moveTo>
                  <a:lnTo>
                    <a:pt x="3549947" y="0"/>
                  </a:lnTo>
                  <a:cubicBezTo>
                    <a:pt x="3556829" y="0"/>
                    <a:pt x="3562409" y="5579"/>
                    <a:pt x="3562409" y="12461"/>
                  </a:cubicBezTo>
                  <a:lnTo>
                    <a:pt x="3562409" y="2155005"/>
                  </a:lnTo>
                  <a:cubicBezTo>
                    <a:pt x="3562409" y="2158310"/>
                    <a:pt x="3561096" y="2161480"/>
                    <a:pt x="3558759" y="2163817"/>
                  </a:cubicBezTo>
                  <a:cubicBezTo>
                    <a:pt x="3556422" y="2166154"/>
                    <a:pt x="3553252" y="2167467"/>
                    <a:pt x="3549947" y="2167467"/>
                  </a:cubicBezTo>
                  <a:lnTo>
                    <a:pt x="12461" y="2167467"/>
                  </a:lnTo>
                  <a:cubicBezTo>
                    <a:pt x="9156" y="2167467"/>
                    <a:pt x="5987" y="2166154"/>
                    <a:pt x="3650" y="2163817"/>
                  </a:cubicBezTo>
                  <a:cubicBezTo>
                    <a:pt x="1313" y="2161480"/>
                    <a:pt x="0" y="2158310"/>
                    <a:pt x="0" y="2155005"/>
                  </a:cubicBezTo>
                  <a:lnTo>
                    <a:pt x="0" y="12461"/>
                  </a:lnTo>
                  <a:cubicBezTo>
                    <a:pt x="0" y="9156"/>
                    <a:pt x="1313" y="5987"/>
                    <a:pt x="3650" y="3650"/>
                  </a:cubicBezTo>
                  <a:cubicBezTo>
                    <a:pt x="5987" y="1313"/>
                    <a:pt x="9156" y="0"/>
                    <a:pt x="12461" y="0"/>
                  </a:cubicBezTo>
                  <a:close/>
                </a:path>
              </a:pathLst>
            </a:custGeom>
            <a:solidFill>
              <a:srgbClr val="151318"/>
            </a:solidFill>
            <a:ln cap="sq" cmpd="sng" w="571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0"/>
            <p:cNvSpPr txBox="1"/>
            <p:nvPr/>
          </p:nvSpPr>
          <p:spPr>
            <a:xfrm>
              <a:off x="0" y="9525"/>
              <a:ext cx="3562409" cy="21579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1" name="Google Shape;221;p20"/>
          <p:cNvSpPr txBox="1"/>
          <p:nvPr/>
        </p:nvSpPr>
        <p:spPr>
          <a:xfrm>
            <a:off x="950755" y="2814900"/>
            <a:ext cx="4590000" cy="384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64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123 Anywhere St., Any City,ST 12345</a:t>
            </a:r>
            <a:endParaRPr/>
          </a:p>
        </p:txBody>
      </p:sp>
      <p:sp>
        <p:nvSpPr>
          <p:cNvPr id="222" name="Google Shape;222;p20"/>
          <p:cNvSpPr txBox="1"/>
          <p:nvPr/>
        </p:nvSpPr>
        <p:spPr>
          <a:xfrm>
            <a:off x="950755" y="3199003"/>
            <a:ext cx="4590000" cy="384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64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123-456-7890</a:t>
            </a:r>
            <a:endParaRPr/>
          </a:p>
        </p:txBody>
      </p:sp>
      <p:sp>
        <p:nvSpPr>
          <p:cNvPr id="223" name="Google Shape;223;p20"/>
          <p:cNvSpPr txBox="1"/>
          <p:nvPr/>
        </p:nvSpPr>
        <p:spPr>
          <a:xfrm>
            <a:off x="950755" y="3583105"/>
            <a:ext cx="4590000" cy="384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64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hello@reallygreatsite.com</a:t>
            </a:r>
            <a:endParaRPr/>
          </a:p>
        </p:txBody>
      </p:sp>
      <p:sp>
        <p:nvSpPr>
          <p:cNvPr id="224" name="Google Shape;224;p20"/>
          <p:cNvSpPr txBox="1"/>
          <p:nvPr/>
        </p:nvSpPr>
        <p:spPr>
          <a:xfrm>
            <a:off x="950755" y="4351310"/>
            <a:ext cx="4590000" cy="384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64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reallygreatsite.com</a:t>
            </a:r>
            <a:endParaRPr/>
          </a:p>
        </p:txBody>
      </p:sp>
      <p:sp>
        <p:nvSpPr>
          <p:cNvPr id="225" name="Google Shape;225;p20"/>
          <p:cNvSpPr txBox="1"/>
          <p:nvPr/>
        </p:nvSpPr>
        <p:spPr>
          <a:xfrm>
            <a:off x="950755" y="3967208"/>
            <a:ext cx="4590000" cy="384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64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@reallygreatsite</a:t>
            </a:r>
            <a:endParaRPr/>
          </a:p>
        </p:txBody>
      </p:sp>
      <p:sp>
        <p:nvSpPr>
          <p:cNvPr id="226" name="Google Shape;226;p20"/>
          <p:cNvSpPr txBox="1"/>
          <p:nvPr/>
        </p:nvSpPr>
        <p:spPr>
          <a:xfrm>
            <a:off x="5742833" y="2873681"/>
            <a:ext cx="4387800" cy="21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181" u="none" cap="none" strike="noStrike">
                <a:solidFill>
                  <a:srgbClr val="EEBA0B"/>
                </a:solidFill>
                <a:latin typeface="Staatliches"/>
                <a:ea typeface="Staatliches"/>
                <a:cs typeface="Staatliches"/>
                <a:sym typeface="Staatliches"/>
              </a:rPr>
              <a:t>Contact us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51318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21"/>
          <p:cNvGrpSpPr/>
          <p:nvPr/>
        </p:nvGrpSpPr>
        <p:grpSpPr>
          <a:xfrm>
            <a:off x="538716" y="1750803"/>
            <a:ext cx="2617094" cy="4742051"/>
            <a:chOff x="0" y="-19050"/>
            <a:chExt cx="1086180" cy="1968106"/>
          </a:xfrm>
        </p:grpSpPr>
        <p:sp>
          <p:nvSpPr>
            <p:cNvPr id="232" name="Google Shape;232;p21"/>
            <p:cNvSpPr/>
            <p:nvPr/>
          </p:nvSpPr>
          <p:spPr>
            <a:xfrm>
              <a:off x="0" y="0"/>
              <a:ext cx="1086180" cy="1949056"/>
            </a:xfrm>
            <a:custGeom>
              <a:rect b="b" l="l" r="r" t="t"/>
              <a:pathLst>
                <a:path extrusionOk="0" h="1949056" w="1086180">
                  <a:moveTo>
                    <a:pt x="44373" y="0"/>
                  </a:moveTo>
                  <a:lnTo>
                    <a:pt x="1041806" y="0"/>
                  </a:lnTo>
                  <a:cubicBezTo>
                    <a:pt x="1053575" y="0"/>
                    <a:pt x="1064861" y="4675"/>
                    <a:pt x="1073183" y="12997"/>
                  </a:cubicBezTo>
                  <a:cubicBezTo>
                    <a:pt x="1081505" y="21318"/>
                    <a:pt x="1086180" y="32605"/>
                    <a:pt x="1086180" y="44373"/>
                  </a:cubicBezTo>
                  <a:lnTo>
                    <a:pt x="1086180" y="1904683"/>
                  </a:lnTo>
                  <a:cubicBezTo>
                    <a:pt x="1086180" y="1929189"/>
                    <a:pt x="1066313" y="1949056"/>
                    <a:pt x="1041806" y="1949056"/>
                  </a:cubicBezTo>
                  <a:lnTo>
                    <a:pt x="44373" y="1949056"/>
                  </a:lnTo>
                  <a:cubicBezTo>
                    <a:pt x="32605" y="1949056"/>
                    <a:pt x="21318" y="1944381"/>
                    <a:pt x="12997" y="1936059"/>
                  </a:cubicBezTo>
                  <a:cubicBezTo>
                    <a:pt x="4675" y="1927738"/>
                    <a:pt x="0" y="1916451"/>
                    <a:pt x="0" y="1904683"/>
                  </a:cubicBezTo>
                  <a:lnTo>
                    <a:pt x="0" y="44373"/>
                  </a:lnTo>
                  <a:cubicBezTo>
                    <a:pt x="0" y="32605"/>
                    <a:pt x="4675" y="21318"/>
                    <a:pt x="12997" y="12997"/>
                  </a:cubicBezTo>
                  <a:cubicBezTo>
                    <a:pt x="21318" y="4675"/>
                    <a:pt x="32605" y="0"/>
                    <a:pt x="44373" y="0"/>
                  </a:cubicBezTo>
                  <a:close/>
                </a:path>
              </a:pathLst>
            </a:custGeom>
            <a:solidFill>
              <a:srgbClr val="151318"/>
            </a:solidFill>
            <a:ln cap="sq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1"/>
            <p:cNvSpPr txBox="1"/>
            <p:nvPr/>
          </p:nvSpPr>
          <p:spPr>
            <a:xfrm>
              <a:off x="0" y="-19050"/>
              <a:ext cx="1086180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86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21"/>
          <p:cNvGrpSpPr/>
          <p:nvPr/>
        </p:nvGrpSpPr>
        <p:grpSpPr>
          <a:xfrm>
            <a:off x="3306921" y="1750803"/>
            <a:ext cx="6923776" cy="4742051"/>
            <a:chOff x="0" y="-19050"/>
            <a:chExt cx="2873593" cy="1968106"/>
          </a:xfrm>
        </p:grpSpPr>
        <p:sp>
          <p:nvSpPr>
            <p:cNvPr id="235" name="Google Shape;235;p21"/>
            <p:cNvSpPr/>
            <p:nvPr/>
          </p:nvSpPr>
          <p:spPr>
            <a:xfrm>
              <a:off x="0" y="0"/>
              <a:ext cx="2873593" cy="1949056"/>
            </a:xfrm>
            <a:custGeom>
              <a:rect b="b" l="l" r="r" t="t"/>
              <a:pathLst>
                <a:path extrusionOk="0" h="1949056" w="2873593">
                  <a:moveTo>
                    <a:pt x="16772" y="0"/>
                  </a:moveTo>
                  <a:lnTo>
                    <a:pt x="2856821" y="0"/>
                  </a:lnTo>
                  <a:cubicBezTo>
                    <a:pt x="2861269" y="0"/>
                    <a:pt x="2865535" y="1767"/>
                    <a:pt x="2868681" y="4913"/>
                  </a:cubicBezTo>
                  <a:cubicBezTo>
                    <a:pt x="2871826" y="8058"/>
                    <a:pt x="2873593" y="12324"/>
                    <a:pt x="2873593" y="16772"/>
                  </a:cubicBezTo>
                  <a:lnTo>
                    <a:pt x="2873593" y="1932284"/>
                  </a:lnTo>
                  <a:cubicBezTo>
                    <a:pt x="2873593" y="1936732"/>
                    <a:pt x="2871826" y="1940998"/>
                    <a:pt x="2868681" y="1944144"/>
                  </a:cubicBezTo>
                  <a:cubicBezTo>
                    <a:pt x="2865535" y="1947289"/>
                    <a:pt x="2861269" y="1949056"/>
                    <a:pt x="2856821" y="1949056"/>
                  </a:cubicBezTo>
                  <a:lnTo>
                    <a:pt x="16772" y="1949056"/>
                  </a:lnTo>
                  <a:cubicBezTo>
                    <a:pt x="12324" y="1949056"/>
                    <a:pt x="8058" y="1947289"/>
                    <a:pt x="4913" y="1944144"/>
                  </a:cubicBezTo>
                  <a:cubicBezTo>
                    <a:pt x="1767" y="1940998"/>
                    <a:pt x="0" y="1936732"/>
                    <a:pt x="0" y="1932284"/>
                  </a:cubicBezTo>
                  <a:lnTo>
                    <a:pt x="0" y="16772"/>
                  </a:lnTo>
                  <a:cubicBezTo>
                    <a:pt x="0" y="12324"/>
                    <a:pt x="1767" y="8058"/>
                    <a:pt x="4913" y="4913"/>
                  </a:cubicBezTo>
                  <a:cubicBezTo>
                    <a:pt x="8058" y="1767"/>
                    <a:pt x="12324" y="0"/>
                    <a:pt x="16772" y="0"/>
                  </a:cubicBezTo>
                  <a:close/>
                </a:path>
              </a:pathLst>
            </a:custGeom>
            <a:solidFill>
              <a:srgbClr val="151318"/>
            </a:solidFill>
            <a:ln cap="sq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1"/>
            <p:cNvSpPr txBox="1"/>
            <p:nvPr/>
          </p:nvSpPr>
          <p:spPr>
            <a:xfrm>
              <a:off x="0" y="-19050"/>
              <a:ext cx="2873593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86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21"/>
          <p:cNvGrpSpPr/>
          <p:nvPr/>
        </p:nvGrpSpPr>
        <p:grpSpPr>
          <a:xfrm>
            <a:off x="774216" y="1928943"/>
            <a:ext cx="2099835" cy="456628"/>
            <a:chOff x="0" y="-19050"/>
            <a:chExt cx="871500" cy="189516"/>
          </a:xfrm>
        </p:grpSpPr>
        <p:sp>
          <p:nvSpPr>
            <p:cNvPr id="238" name="Google Shape;238;p21"/>
            <p:cNvSpPr/>
            <p:nvPr/>
          </p:nvSpPr>
          <p:spPr>
            <a:xfrm>
              <a:off x="0" y="0"/>
              <a:ext cx="871500" cy="170466"/>
            </a:xfrm>
            <a:custGeom>
              <a:rect b="b" l="l" r="r" t="t"/>
              <a:pathLst>
                <a:path extrusionOk="0" h="170466" w="871500">
                  <a:moveTo>
                    <a:pt x="40556" y="0"/>
                  </a:moveTo>
                  <a:lnTo>
                    <a:pt x="830943" y="0"/>
                  </a:lnTo>
                  <a:cubicBezTo>
                    <a:pt x="853342" y="0"/>
                    <a:pt x="871500" y="18158"/>
                    <a:pt x="871500" y="40556"/>
                  </a:cubicBezTo>
                  <a:lnTo>
                    <a:pt x="871500" y="129910"/>
                  </a:lnTo>
                  <a:cubicBezTo>
                    <a:pt x="871500" y="152308"/>
                    <a:pt x="853342" y="170466"/>
                    <a:pt x="830943" y="170466"/>
                  </a:cubicBezTo>
                  <a:lnTo>
                    <a:pt x="40556" y="170466"/>
                  </a:lnTo>
                  <a:cubicBezTo>
                    <a:pt x="18158" y="170466"/>
                    <a:pt x="0" y="152308"/>
                    <a:pt x="0" y="129910"/>
                  </a:cubicBezTo>
                  <a:lnTo>
                    <a:pt x="0" y="40556"/>
                  </a:lnTo>
                  <a:cubicBezTo>
                    <a:pt x="0" y="18158"/>
                    <a:pt x="18158" y="0"/>
                    <a:pt x="4055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1"/>
            <p:cNvSpPr txBox="1"/>
            <p:nvPr/>
          </p:nvSpPr>
          <p:spPr>
            <a:xfrm>
              <a:off x="0" y="-19050"/>
              <a:ext cx="871499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86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21"/>
          <p:cNvGrpSpPr/>
          <p:nvPr/>
        </p:nvGrpSpPr>
        <p:grpSpPr>
          <a:xfrm>
            <a:off x="5573957" y="1928943"/>
            <a:ext cx="2771920" cy="456628"/>
            <a:chOff x="0" y="-19050"/>
            <a:chExt cx="1150437" cy="189516"/>
          </a:xfrm>
        </p:grpSpPr>
        <p:sp>
          <p:nvSpPr>
            <p:cNvPr id="241" name="Google Shape;241;p21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0723" y="0"/>
                  </a:moveTo>
                  <a:lnTo>
                    <a:pt x="1119714" y="0"/>
                  </a:lnTo>
                  <a:cubicBezTo>
                    <a:pt x="1127863" y="0"/>
                    <a:pt x="1135677" y="3237"/>
                    <a:pt x="1141439" y="8998"/>
                  </a:cubicBezTo>
                  <a:cubicBezTo>
                    <a:pt x="1147200" y="14760"/>
                    <a:pt x="1150437" y="22575"/>
                    <a:pt x="1150437" y="30723"/>
                  </a:cubicBezTo>
                  <a:lnTo>
                    <a:pt x="1150437" y="139743"/>
                  </a:lnTo>
                  <a:cubicBezTo>
                    <a:pt x="1150437" y="156711"/>
                    <a:pt x="1136682" y="170466"/>
                    <a:pt x="1119714" y="170466"/>
                  </a:cubicBezTo>
                  <a:lnTo>
                    <a:pt x="30723" y="170466"/>
                  </a:lnTo>
                  <a:cubicBezTo>
                    <a:pt x="13755" y="170466"/>
                    <a:pt x="0" y="156711"/>
                    <a:pt x="0" y="139743"/>
                  </a:cubicBezTo>
                  <a:lnTo>
                    <a:pt x="0" y="30723"/>
                  </a:lnTo>
                  <a:cubicBezTo>
                    <a:pt x="0" y="13755"/>
                    <a:pt x="13755" y="0"/>
                    <a:pt x="307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1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86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21"/>
          <p:cNvGrpSpPr/>
          <p:nvPr/>
        </p:nvGrpSpPr>
        <p:grpSpPr>
          <a:xfrm>
            <a:off x="774216" y="4869874"/>
            <a:ext cx="2099835" cy="456628"/>
            <a:chOff x="0" y="-19050"/>
            <a:chExt cx="871500" cy="189516"/>
          </a:xfrm>
        </p:grpSpPr>
        <p:sp>
          <p:nvSpPr>
            <p:cNvPr id="244" name="Google Shape;244;p21"/>
            <p:cNvSpPr/>
            <p:nvPr/>
          </p:nvSpPr>
          <p:spPr>
            <a:xfrm>
              <a:off x="0" y="0"/>
              <a:ext cx="871500" cy="170466"/>
            </a:xfrm>
            <a:custGeom>
              <a:rect b="b" l="l" r="r" t="t"/>
              <a:pathLst>
                <a:path extrusionOk="0" h="170466" w="871500">
                  <a:moveTo>
                    <a:pt x="40556" y="0"/>
                  </a:moveTo>
                  <a:lnTo>
                    <a:pt x="830943" y="0"/>
                  </a:lnTo>
                  <a:cubicBezTo>
                    <a:pt x="853342" y="0"/>
                    <a:pt x="871500" y="18158"/>
                    <a:pt x="871500" y="40556"/>
                  </a:cubicBezTo>
                  <a:lnTo>
                    <a:pt x="871500" y="129910"/>
                  </a:lnTo>
                  <a:cubicBezTo>
                    <a:pt x="871500" y="152308"/>
                    <a:pt x="853342" y="170466"/>
                    <a:pt x="830943" y="170466"/>
                  </a:cubicBezTo>
                  <a:lnTo>
                    <a:pt x="40556" y="170466"/>
                  </a:lnTo>
                  <a:cubicBezTo>
                    <a:pt x="18158" y="170466"/>
                    <a:pt x="0" y="152308"/>
                    <a:pt x="0" y="129910"/>
                  </a:cubicBezTo>
                  <a:lnTo>
                    <a:pt x="0" y="40556"/>
                  </a:lnTo>
                  <a:cubicBezTo>
                    <a:pt x="0" y="18158"/>
                    <a:pt x="18158" y="0"/>
                    <a:pt x="4055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1"/>
            <p:cNvSpPr txBox="1"/>
            <p:nvPr/>
          </p:nvSpPr>
          <p:spPr>
            <a:xfrm>
              <a:off x="0" y="-19050"/>
              <a:ext cx="871499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86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" name="Google Shape;246;p21"/>
          <p:cNvGrpSpPr/>
          <p:nvPr/>
        </p:nvGrpSpPr>
        <p:grpSpPr>
          <a:xfrm>
            <a:off x="984698" y="5467685"/>
            <a:ext cx="478609" cy="489826"/>
            <a:chOff x="0" y="-19050"/>
            <a:chExt cx="812800" cy="831850"/>
          </a:xfrm>
        </p:grpSpPr>
        <p:sp>
          <p:nvSpPr>
            <p:cNvPr id="247" name="Google Shape;247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EEBA0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86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" name="Google Shape;249;p21"/>
          <p:cNvGrpSpPr/>
          <p:nvPr/>
        </p:nvGrpSpPr>
        <p:grpSpPr>
          <a:xfrm>
            <a:off x="1577125" y="5467685"/>
            <a:ext cx="478609" cy="489826"/>
            <a:chOff x="0" y="-19050"/>
            <a:chExt cx="812800" cy="831850"/>
          </a:xfrm>
        </p:grpSpPr>
        <p:sp>
          <p:nvSpPr>
            <p:cNvPr id="250" name="Google Shape;250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151318"/>
            </a:solidFill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86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21"/>
          <p:cNvSpPr txBox="1"/>
          <p:nvPr/>
        </p:nvSpPr>
        <p:spPr>
          <a:xfrm>
            <a:off x="497437" y="2538789"/>
            <a:ext cx="2653390" cy="323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8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8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uses the following free fonts:</a:t>
            </a:r>
            <a:endParaRPr/>
          </a:p>
        </p:txBody>
      </p:sp>
      <p:sp>
        <p:nvSpPr>
          <p:cNvPr id="253" name="Google Shape;253;p21"/>
          <p:cNvSpPr txBox="1"/>
          <p:nvPr/>
        </p:nvSpPr>
        <p:spPr>
          <a:xfrm>
            <a:off x="820477" y="4577648"/>
            <a:ext cx="2053500" cy="1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8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You can find these fonts online too.</a:t>
            </a:r>
            <a:endParaRPr/>
          </a:p>
        </p:txBody>
      </p:sp>
      <p:sp>
        <p:nvSpPr>
          <p:cNvPr id="254" name="Google Shape;254;p21"/>
          <p:cNvSpPr txBox="1"/>
          <p:nvPr/>
        </p:nvSpPr>
        <p:spPr>
          <a:xfrm>
            <a:off x="824487" y="2986065"/>
            <a:ext cx="1999200" cy="14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50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TITLES: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STAATLICHES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50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HEADERS: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STAATLICHES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50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BODY COPY: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STAATLICHES</a:t>
            </a:r>
            <a:endParaRPr/>
          </a:p>
        </p:txBody>
      </p:sp>
      <p:sp>
        <p:nvSpPr>
          <p:cNvPr id="255" name="Google Shape;255;p21"/>
          <p:cNvSpPr txBox="1"/>
          <p:nvPr/>
        </p:nvSpPr>
        <p:spPr>
          <a:xfrm>
            <a:off x="836468" y="6039330"/>
            <a:ext cx="775068" cy="111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24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#EEBA0B</a:t>
            </a:r>
            <a:endParaRPr/>
          </a:p>
        </p:txBody>
      </p:sp>
      <p:sp>
        <p:nvSpPr>
          <p:cNvPr id="256" name="Google Shape;256;p21"/>
          <p:cNvSpPr txBox="1"/>
          <p:nvPr/>
        </p:nvSpPr>
        <p:spPr>
          <a:xfrm>
            <a:off x="1428895" y="6039330"/>
            <a:ext cx="775068" cy="111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24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#151318</a:t>
            </a:r>
            <a:endParaRPr/>
          </a:p>
        </p:txBody>
      </p:sp>
      <p:sp>
        <p:nvSpPr>
          <p:cNvPr id="257" name="Google Shape;257;p21"/>
          <p:cNvSpPr txBox="1"/>
          <p:nvPr/>
        </p:nvSpPr>
        <p:spPr>
          <a:xfrm>
            <a:off x="2214950" y="1210725"/>
            <a:ext cx="6262101" cy="2621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Use these design resources in your Canva Presentation.</a:t>
            </a:r>
            <a:endParaRPr/>
          </a:p>
        </p:txBody>
      </p:sp>
      <p:sp>
        <p:nvSpPr>
          <p:cNvPr id="258" name="Google Shape;258;p21"/>
          <p:cNvSpPr txBox="1"/>
          <p:nvPr/>
        </p:nvSpPr>
        <p:spPr>
          <a:xfrm>
            <a:off x="6475998" y="6692615"/>
            <a:ext cx="3754699" cy="2059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DON'T FORGET TO DELETE THIS PAGE BEFORE PRESENTING. </a:t>
            </a:r>
            <a:endParaRPr/>
          </a:p>
        </p:txBody>
      </p:sp>
      <p:sp>
        <p:nvSpPr>
          <p:cNvPr id="259" name="Google Shape;259;p21"/>
          <p:cNvSpPr txBox="1"/>
          <p:nvPr/>
        </p:nvSpPr>
        <p:spPr>
          <a:xfrm>
            <a:off x="3014509" y="558743"/>
            <a:ext cx="4662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EEBA0B"/>
                </a:solidFill>
                <a:latin typeface="Staatliches"/>
                <a:ea typeface="Staatliches"/>
                <a:cs typeface="Staatliches"/>
                <a:sym typeface="Staatliches"/>
              </a:rPr>
              <a:t>Resource Page</a:t>
            </a:r>
            <a:endParaRPr/>
          </a:p>
        </p:txBody>
      </p:sp>
      <p:sp>
        <p:nvSpPr>
          <p:cNvPr id="260" name="Google Shape;260;p21"/>
          <p:cNvSpPr txBox="1"/>
          <p:nvPr/>
        </p:nvSpPr>
        <p:spPr>
          <a:xfrm>
            <a:off x="824487" y="2064986"/>
            <a:ext cx="1999290" cy="234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86" u="none" cap="none" strike="noStrike">
                <a:solidFill>
                  <a:srgbClr val="EEBA0B"/>
                </a:solidFill>
                <a:latin typeface="Staatliches"/>
                <a:ea typeface="Staatliches"/>
                <a:cs typeface="Staatliches"/>
                <a:sym typeface="Staatliches"/>
              </a:rPr>
              <a:t>FONTS</a:t>
            </a:r>
            <a:endParaRPr/>
          </a:p>
        </p:txBody>
      </p:sp>
      <p:sp>
        <p:nvSpPr>
          <p:cNvPr id="261" name="Google Shape;261;p21"/>
          <p:cNvSpPr txBox="1"/>
          <p:nvPr/>
        </p:nvSpPr>
        <p:spPr>
          <a:xfrm>
            <a:off x="5960271" y="2064986"/>
            <a:ext cx="1999290" cy="234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86" u="none" cap="none" strike="noStrike">
                <a:solidFill>
                  <a:srgbClr val="EEBA0B"/>
                </a:solidFill>
                <a:latin typeface="Staatliches"/>
                <a:ea typeface="Staatliches"/>
                <a:cs typeface="Staatliches"/>
                <a:sym typeface="Staatliches"/>
              </a:rPr>
              <a:t>DESIGN ELEMENTS</a:t>
            </a:r>
            <a:endParaRPr/>
          </a:p>
        </p:txBody>
      </p:sp>
      <p:sp>
        <p:nvSpPr>
          <p:cNvPr id="262" name="Google Shape;262;p21"/>
          <p:cNvSpPr txBox="1"/>
          <p:nvPr/>
        </p:nvSpPr>
        <p:spPr>
          <a:xfrm>
            <a:off x="824487" y="4986080"/>
            <a:ext cx="1999290" cy="234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86" u="none" cap="none" strike="noStrike">
                <a:solidFill>
                  <a:srgbClr val="EEBA0B"/>
                </a:solidFill>
                <a:latin typeface="Staatliches"/>
                <a:ea typeface="Staatliches"/>
                <a:cs typeface="Staatliches"/>
                <a:sym typeface="Staatliches"/>
              </a:rPr>
              <a:t>COLORS</a:t>
            </a:r>
            <a:endParaRPr/>
          </a:p>
        </p:txBody>
      </p:sp>
      <p:grpSp>
        <p:nvGrpSpPr>
          <p:cNvPr id="263" name="Google Shape;263;p21"/>
          <p:cNvGrpSpPr/>
          <p:nvPr/>
        </p:nvGrpSpPr>
        <p:grpSpPr>
          <a:xfrm>
            <a:off x="3689136" y="2905533"/>
            <a:ext cx="6246864" cy="2860863"/>
            <a:chOff x="0" y="0"/>
            <a:chExt cx="8329152" cy="3814484"/>
          </a:xfrm>
        </p:grpSpPr>
        <p:sp>
          <p:nvSpPr>
            <p:cNvPr id="264" name="Google Shape;264;p21"/>
            <p:cNvSpPr/>
            <p:nvPr/>
          </p:nvSpPr>
          <p:spPr>
            <a:xfrm>
              <a:off x="6796208" y="1109300"/>
              <a:ext cx="585648" cy="503657"/>
            </a:xfrm>
            <a:custGeom>
              <a:rect b="b" l="l" r="r" t="t"/>
              <a:pathLst>
                <a:path extrusionOk="0" h="503657" w="585648">
                  <a:moveTo>
                    <a:pt x="0" y="0"/>
                  </a:moveTo>
                  <a:lnTo>
                    <a:pt x="585647" y="0"/>
                  </a:lnTo>
                  <a:lnTo>
                    <a:pt x="585647" y="503657"/>
                  </a:lnTo>
                  <a:lnTo>
                    <a:pt x="0" y="50365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5" name="Google Shape;265;p21"/>
            <p:cNvSpPr/>
            <p:nvPr/>
          </p:nvSpPr>
          <p:spPr>
            <a:xfrm>
              <a:off x="7867043" y="2082578"/>
              <a:ext cx="416244" cy="575211"/>
            </a:xfrm>
            <a:custGeom>
              <a:rect b="b" l="l" r="r" t="t"/>
              <a:pathLst>
                <a:path extrusionOk="0" h="575211" w="416244">
                  <a:moveTo>
                    <a:pt x="0" y="0"/>
                  </a:moveTo>
                  <a:lnTo>
                    <a:pt x="416243" y="0"/>
                  </a:lnTo>
                  <a:lnTo>
                    <a:pt x="416243" y="575212"/>
                  </a:lnTo>
                  <a:lnTo>
                    <a:pt x="0" y="5752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6" name="Google Shape;266;p21"/>
            <p:cNvSpPr/>
            <p:nvPr/>
          </p:nvSpPr>
          <p:spPr>
            <a:xfrm>
              <a:off x="6917835" y="2143861"/>
              <a:ext cx="342930" cy="513928"/>
            </a:xfrm>
            <a:custGeom>
              <a:rect b="b" l="l" r="r" t="t"/>
              <a:pathLst>
                <a:path extrusionOk="0" h="513928" w="342930">
                  <a:moveTo>
                    <a:pt x="0" y="0"/>
                  </a:moveTo>
                  <a:lnTo>
                    <a:pt x="342931" y="0"/>
                  </a:lnTo>
                  <a:lnTo>
                    <a:pt x="342931" y="513929"/>
                  </a:lnTo>
                  <a:lnTo>
                    <a:pt x="0" y="51392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7" name="Google Shape;267;p21"/>
            <p:cNvSpPr/>
            <p:nvPr/>
          </p:nvSpPr>
          <p:spPr>
            <a:xfrm>
              <a:off x="7760419" y="3175936"/>
              <a:ext cx="568733" cy="513928"/>
            </a:xfrm>
            <a:custGeom>
              <a:rect b="b" l="l" r="r" t="t"/>
              <a:pathLst>
                <a:path extrusionOk="0" h="513928" w="568733">
                  <a:moveTo>
                    <a:pt x="0" y="0"/>
                  </a:moveTo>
                  <a:lnTo>
                    <a:pt x="568733" y="0"/>
                  </a:lnTo>
                  <a:lnTo>
                    <a:pt x="568733" y="513929"/>
                  </a:lnTo>
                  <a:lnTo>
                    <a:pt x="0" y="51392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8" name="Google Shape;268;p21"/>
            <p:cNvSpPr/>
            <p:nvPr/>
          </p:nvSpPr>
          <p:spPr>
            <a:xfrm>
              <a:off x="7760419" y="30641"/>
              <a:ext cx="513928" cy="513928"/>
            </a:xfrm>
            <a:custGeom>
              <a:rect b="b" l="l" r="r" t="t"/>
              <a:pathLst>
                <a:path extrusionOk="0" h="513928" w="513928">
                  <a:moveTo>
                    <a:pt x="0" y="0"/>
                  </a:moveTo>
                  <a:lnTo>
                    <a:pt x="513928" y="0"/>
                  </a:lnTo>
                  <a:lnTo>
                    <a:pt x="513928" y="513929"/>
                  </a:lnTo>
                  <a:lnTo>
                    <a:pt x="0" y="51392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9" name="Google Shape;269;p21"/>
            <p:cNvSpPr/>
            <p:nvPr/>
          </p:nvSpPr>
          <p:spPr>
            <a:xfrm>
              <a:off x="6731073" y="35777"/>
              <a:ext cx="703126" cy="432103"/>
            </a:xfrm>
            <a:custGeom>
              <a:rect b="b" l="l" r="r" t="t"/>
              <a:pathLst>
                <a:path extrusionOk="0" h="432103" w="703126">
                  <a:moveTo>
                    <a:pt x="0" y="0"/>
                  </a:moveTo>
                  <a:lnTo>
                    <a:pt x="703125" y="0"/>
                  </a:lnTo>
                  <a:lnTo>
                    <a:pt x="703125" y="432103"/>
                  </a:lnTo>
                  <a:lnTo>
                    <a:pt x="0" y="43210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0" name="Google Shape;270;p21"/>
            <p:cNvSpPr/>
            <p:nvPr/>
          </p:nvSpPr>
          <p:spPr>
            <a:xfrm>
              <a:off x="7708075" y="1109300"/>
              <a:ext cx="575211" cy="575211"/>
            </a:xfrm>
            <a:custGeom>
              <a:rect b="b" l="l" r="r" t="t"/>
              <a:pathLst>
                <a:path extrusionOk="0" h="575211" w="575211">
                  <a:moveTo>
                    <a:pt x="0" y="0"/>
                  </a:moveTo>
                  <a:lnTo>
                    <a:pt x="575211" y="0"/>
                  </a:lnTo>
                  <a:lnTo>
                    <a:pt x="575211" y="575211"/>
                  </a:lnTo>
                  <a:lnTo>
                    <a:pt x="0" y="5752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1" name="Google Shape;271;p21"/>
            <p:cNvSpPr/>
            <p:nvPr/>
          </p:nvSpPr>
          <p:spPr>
            <a:xfrm>
              <a:off x="6860210" y="3188694"/>
              <a:ext cx="400556" cy="575211"/>
            </a:xfrm>
            <a:custGeom>
              <a:rect b="b" l="l" r="r" t="t"/>
              <a:pathLst>
                <a:path extrusionOk="0" h="575211" w="400556">
                  <a:moveTo>
                    <a:pt x="0" y="0"/>
                  </a:moveTo>
                  <a:lnTo>
                    <a:pt x="400556" y="0"/>
                  </a:lnTo>
                  <a:lnTo>
                    <a:pt x="400556" y="575211"/>
                  </a:lnTo>
                  <a:lnTo>
                    <a:pt x="0" y="5752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2" name="Google Shape;272;p21"/>
            <p:cNvSpPr/>
            <p:nvPr/>
          </p:nvSpPr>
          <p:spPr>
            <a:xfrm>
              <a:off x="4116320" y="5651"/>
              <a:ext cx="505140" cy="575211"/>
            </a:xfrm>
            <a:custGeom>
              <a:rect b="b" l="l" r="r" t="t"/>
              <a:pathLst>
                <a:path extrusionOk="0" h="575211" w="505140">
                  <a:moveTo>
                    <a:pt x="0" y="0"/>
                  </a:moveTo>
                  <a:lnTo>
                    <a:pt x="505140" y="0"/>
                  </a:lnTo>
                  <a:lnTo>
                    <a:pt x="505140" y="575211"/>
                  </a:lnTo>
                  <a:lnTo>
                    <a:pt x="0" y="5752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3" name="Google Shape;273;p21"/>
            <p:cNvSpPr/>
            <p:nvPr/>
          </p:nvSpPr>
          <p:spPr>
            <a:xfrm>
              <a:off x="5785037" y="110014"/>
              <a:ext cx="666918" cy="396513"/>
            </a:xfrm>
            <a:custGeom>
              <a:rect b="b" l="l" r="r" t="t"/>
              <a:pathLst>
                <a:path extrusionOk="0" h="396513" w="666918">
                  <a:moveTo>
                    <a:pt x="0" y="0"/>
                  </a:moveTo>
                  <a:lnTo>
                    <a:pt x="666918" y="0"/>
                  </a:lnTo>
                  <a:lnTo>
                    <a:pt x="666918" y="396513"/>
                  </a:lnTo>
                  <a:lnTo>
                    <a:pt x="0" y="3965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4" name="Google Shape;274;p21"/>
            <p:cNvSpPr/>
            <p:nvPr/>
          </p:nvSpPr>
          <p:spPr>
            <a:xfrm>
              <a:off x="800088" y="36293"/>
              <a:ext cx="513928" cy="513928"/>
            </a:xfrm>
            <a:custGeom>
              <a:rect b="b" l="l" r="r" t="t"/>
              <a:pathLst>
                <a:path extrusionOk="0" h="513928" w="513928">
                  <a:moveTo>
                    <a:pt x="0" y="0"/>
                  </a:moveTo>
                  <a:lnTo>
                    <a:pt x="513929" y="0"/>
                  </a:lnTo>
                  <a:lnTo>
                    <a:pt x="513929" y="513928"/>
                  </a:lnTo>
                  <a:lnTo>
                    <a:pt x="0" y="5139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5" name="Google Shape;275;p21"/>
            <p:cNvSpPr/>
            <p:nvPr/>
          </p:nvSpPr>
          <p:spPr>
            <a:xfrm>
              <a:off x="4175" y="36293"/>
              <a:ext cx="513928" cy="513928"/>
            </a:xfrm>
            <a:custGeom>
              <a:rect b="b" l="l" r="r" t="t"/>
              <a:pathLst>
                <a:path extrusionOk="0" h="513928" w="513928">
                  <a:moveTo>
                    <a:pt x="0" y="0"/>
                  </a:moveTo>
                  <a:lnTo>
                    <a:pt x="513928" y="0"/>
                  </a:lnTo>
                  <a:lnTo>
                    <a:pt x="513928" y="513928"/>
                  </a:lnTo>
                  <a:lnTo>
                    <a:pt x="0" y="5139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6" name="Google Shape;276;p21"/>
            <p:cNvSpPr/>
            <p:nvPr/>
          </p:nvSpPr>
          <p:spPr>
            <a:xfrm>
              <a:off x="3239091" y="21052"/>
              <a:ext cx="570334" cy="544409"/>
            </a:xfrm>
            <a:custGeom>
              <a:rect b="b" l="l" r="r" t="t"/>
              <a:pathLst>
                <a:path extrusionOk="0" h="544409" w="570334">
                  <a:moveTo>
                    <a:pt x="0" y="0"/>
                  </a:moveTo>
                  <a:lnTo>
                    <a:pt x="570334" y="0"/>
                  </a:lnTo>
                  <a:lnTo>
                    <a:pt x="570334" y="544410"/>
                  </a:lnTo>
                  <a:lnTo>
                    <a:pt x="0" y="54441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7" name="Google Shape;277;p21"/>
            <p:cNvSpPr/>
            <p:nvPr/>
          </p:nvSpPr>
          <p:spPr>
            <a:xfrm>
              <a:off x="1607626" y="5651"/>
              <a:ext cx="571028" cy="575211"/>
            </a:xfrm>
            <a:custGeom>
              <a:rect b="b" l="l" r="r" t="t"/>
              <a:pathLst>
                <a:path extrusionOk="0" h="575211" w="571028">
                  <a:moveTo>
                    <a:pt x="0" y="0"/>
                  </a:moveTo>
                  <a:lnTo>
                    <a:pt x="571027" y="0"/>
                  </a:lnTo>
                  <a:lnTo>
                    <a:pt x="571027" y="575211"/>
                  </a:lnTo>
                  <a:lnTo>
                    <a:pt x="0" y="5752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8" name="Google Shape;278;p21"/>
            <p:cNvSpPr/>
            <p:nvPr/>
          </p:nvSpPr>
          <p:spPr>
            <a:xfrm>
              <a:off x="2466450" y="0"/>
              <a:ext cx="476307" cy="580862"/>
            </a:xfrm>
            <a:custGeom>
              <a:rect b="b" l="l" r="r" t="t"/>
              <a:pathLst>
                <a:path extrusionOk="0" h="580862" w="476307">
                  <a:moveTo>
                    <a:pt x="0" y="0"/>
                  </a:moveTo>
                  <a:lnTo>
                    <a:pt x="476308" y="0"/>
                  </a:lnTo>
                  <a:lnTo>
                    <a:pt x="476308" y="580862"/>
                  </a:lnTo>
                  <a:lnTo>
                    <a:pt x="0" y="58086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9" name="Google Shape;279;p21"/>
            <p:cNvSpPr/>
            <p:nvPr/>
          </p:nvSpPr>
          <p:spPr>
            <a:xfrm>
              <a:off x="4941882" y="36293"/>
              <a:ext cx="540987" cy="543955"/>
            </a:xfrm>
            <a:custGeom>
              <a:rect b="b" l="l" r="r" t="t"/>
              <a:pathLst>
                <a:path extrusionOk="0" h="543955" w="540987">
                  <a:moveTo>
                    <a:pt x="0" y="0"/>
                  </a:moveTo>
                  <a:lnTo>
                    <a:pt x="540988" y="0"/>
                  </a:lnTo>
                  <a:lnTo>
                    <a:pt x="540988" y="543954"/>
                  </a:lnTo>
                  <a:lnTo>
                    <a:pt x="0" y="5439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0" name="Google Shape;280;p21"/>
            <p:cNvSpPr/>
            <p:nvPr/>
          </p:nvSpPr>
          <p:spPr>
            <a:xfrm>
              <a:off x="4884058" y="1062762"/>
              <a:ext cx="464352" cy="575211"/>
            </a:xfrm>
            <a:custGeom>
              <a:rect b="b" l="l" r="r" t="t"/>
              <a:pathLst>
                <a:path extrusionOk="0" h="575211" w="464352">
                  <a:moveTo>
                    <a:pt x="0" y="0"/>
                  </a:moveTo>
                  <a:lnTo>
                    <a:pt x="464352" y="0"/>
                  </a:lnTo>
                  <a:lnTo>
                    <a:pt x="464352" y="575211"/>
                  </a:lnTo>
                  <a:lnTo>
                    <a:pt x="0" y="5752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1" name="Google Shape;281;p21"/>
            <p:cNvSpPr/>
            <p:nvPr/>
          </p:nvSpPr>
          <p:spPr>
            <a:xfrm>
              <a:off x="3883473" y="1062762"/>
              <a:ext cx="625229" cy="575211"/>
            </a:xfrm>
            <a:custGeom>
              <a:rect b="b" l="l" r="r" t="t"/>
              <a:pathLst>
                <a:path extrusionOk="0" h="575211" w="625229">
                  <a:moveTo>
                    <a:pt x="0" y="0"/>
                  </a:moveTo>
                  <a:lnTo>
                    <a:pt x="625229" y="0"/>
                  </a:lnTo>
                  <a:lnTo>
                    <a:pt x="625229" y="575211"/>
                  </a:lnTo>
                  <a:lnTo>
                    <a:pt x="0" y="5752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2" name="Google Shape;282;p21"/>
            <p:cNvSpPr/>
            <p:nvPr/>
          </p:nvSpPr>
          <p:spPr>
            <a:xfrm>
              <a:off x="5762382" y="1193206"/>
              <a:ext cx="657341" cy="377672"/>
            </a:xfrm>
            <a:custGeom>
              <a:rect b="b" l="l" r="r" t="t"/>
              <a:pathLst>
                <a:path extrusionOk="0" h="377672" w="657341">
                  <a:moveTo>
                    <a:pt x="0" y="0"/>
                  </a:moveTo>
                  <a:lnTo>
                    <a:pt x="657341" y="0"/>
                  </a:lnTo>
                  <a:lnTo>
                    <a:pt x="657341" y="377672"/>
                  </a:lnTo>
                  <a:lnTo>
                    <a:pt x="0" y="3776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3" name="Google Shape;283;p21"/>
            <p:cNvSpPr/>
            <p:nvPr/>
          </p:nvSpPr>
          <p:spPr>
            <a:xfrm>
              <a:off x="1994978" y="1062762"/>
              <a:ext cx="575211" cy="575211"/>
            </a:xfrm>
            <a:custGeom>
              <a:rect b="b" l="l" r="r" t="t"/>
              <a:pathLst>
                <a:path extrusionOk="0" h="575211" w="575211">
                  <a:moveTo>
                    <a:pt x="0" y="0"/>
                  </a:moveTo>
                  <a:lnTo>
                    <a:pt x="575211" y="0"/>
                  </a:lnTo>
                  <a:lnTo>
                    <a:pt x="575211" y="575211"/>
                  </a:lnTo>
                  <a:lnTo>
                    <a:pt x="0" y="5752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4" name="Google Shape;284;p21"/>
            <p:cNvSpPr/>
            <p:nvPr/>
          </p:nvSpPr>
          <p:spPr>
            <a:xfrm>
              <a:off x="4175" y="1062762"/>
              <a:ext cx="668850" cy="575211"/>
            </a:xfrm>
            <a:custGeom>
              <a:rect b="b" l="l" r="r" t="t"/>
              <a:pathLst>
                <a:path extrusionOk="0" h="575211" w="668850">
                  <a:moveTo>
                    <a:pt x="0" y="0"/>
                  </a:moveTo>
                  <a:lnTo>
                    <a:pt x="668850" y="0"/>
                  </a:lnTo>
                  <a:lnTo>
                    <a:pt x="668850" y="575211"/>
                  </a:lnTo>
                  <a:lnTo>
                    <a:pt x="0" y="5752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5" name="Google Shape;285;p21"/>
            <p:cNvSpPr/>
            <p:nvPr/>
          </p:nvSpPr>
          <p:spPr>
            <a:xfrm>
              <a:off x="2877546" y="1062762"/>
              <a:ext cx="574165" cy="575211"/>
            </a:xfrm>
            <a:custGeom>
              <a:rect b="b" l="l" r="r" t="t"/>
              <a:pathLst>
                <a:path extrusionOk="0" h="575211" w="574165">
                  <a:moveTo>
                    <a:pt x="0" y="0"/>
                  </a:moveTo>
                  <a:lnTo>
                    <a:pt x="574165" y="0"/>
                  </a:lnTo>
                  <a:lnTo>
                    <a:pt x="574165" y="575211"/>
                  </a:lnTo>
                  <a:lnTo>
                    <a:pt x="0" y="5752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6" name="Google Shape;286;p21"/>
            <p:cNvSpPr/>
            <p:nvPr/>
          </p:nvSpPr>
          <p:spPr>
            <a:xfrm>
              <a:off x="1046396" y="1062762"/>
              <a:ext cx="575211" cy="575211"/>
            </a:xfrm>
            <a:custGeom>
              <a:rect b="b" l="l" r="r" t="t"/>
              <a:pathLst>
                <a:path extrusionOk="0" h="575211" w="575211">
                  <a:moveTo>
                    <a:pt x="0" y="0"/>
                  </a:moveTo>
                  <a:lnTo>
                    <a:pt x="575211" y="0"/>
                  </a:lnTo>
                  <a:lnTo>
                    <a:pt x="575211" y="575211"/>
                  </a:lnTo>
                  <a:lnTo>
                    <a:pt x="0" y="5752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7" name="Google Shape;287;p21"/>
            <p:cNvSpPr/>
            <p:nvPr/>
          </p:nvSpPr>
          <p:spPr>
            <a:xfrm>
              <a:off x="4195842" y="2135684"/>
              <a:ext cx="630402" cy="497444"/>
            </a:xfrm>
            <a:custGeom>
              <a:rect b="b" l="l" r="r" t="t"/>
              <a:pathLst>
                <a:path extrusionOk="0" h="497444" w="630402">
                  <a:moveTo>
                    <a:pt x="0" y="0"/>
                  </a:moveTo>
                  <a:lnTo>
                    <a:pt x="630402" y="0"/>
                  </a:lnTo>
                  <a:lnTo>
                    <a:pt x="630402" y="497444"/>
                  </a:lnTo>
                  <a:lnTo>
                    <a:pt x="0" y="4974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8" name="Google Shape;288;p21"/>
            <p:cNvSpPr/>
            <p:nvPr/>
          </p:nvSpPr>
          <p:spPr>
            <a:xfrm>
              <a:off x="3229610" y="2159062"/>
              <a:ext cx="650143" cy="391268"/>
            </a:xfrm>
            <a:custGeom>
              <a:rect b="b" l="l" r="r" t="t"/>
              <a:pathLst>
                <a:path extrusionOk="0" h="391268" w="650143">
                  <a:moveTo>
                    <a:pt x="0" y="0"/>
                  </a:moveTo>
                  <a:lnTo>
                    <a:pt x="650143" y="0"/>
                  </a:lnTo>
                  <a:lnTo>
                    <a:pt x="650143" y="391268"/>
                  </a:lnTo>
                  <a:lnTo>
                    <a:pt x="0" y="3912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9" name="Google Shape;289;p21"/>
            <p:cNvSpPr/>
            <p:nvPr/>
          </p:nvSpPr>
          <p:spPr>
            <a:xfrm>
              <a:off x="1698871" y="2099294"/>
              <a:ext cx="534974" cy="570225"/>
            </a:xfrm>
            <a:custGeom>
              <a:rect b="b" l="l" r="r" t="t"/>
              <a:pathLst>
                <a:path extrusionOk="0" h="570225" w="534974">
                  <a:moveTo>
                    <a:pt x="0" y="0"/>
                  </a:moveTo>
                  <a:lnTo>
                    <a:pt x="534975" y="0"/>
                  </a:lnTo>
                  <a:lnTo>
                    <a:pt x="534975" y="570225"/>
                  </a:lnTo>
                  <a:lnTo>
                    <a:pt x="0" y="5702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0" name="Google Shape;290;p21"/>
            <p:cNvSpPr/>
            <p:nvPr/>
          </p:nvSpPr>
          <p:spPr>
            <a:xfrm>
              <a:off x="2549935" y="2105974"/>
              <a:ext cx="363587" cy="497444"/>
            </a:xfrm>
            <a:custGeom>
              <a:rect b="b" l="l" r="r" t="t"/>
              <a:pathLst>
                <a:path extrusionOk="0" h="497444" w="363587">
                  <a:moveTo>
                    <a:pt x="0" y="0"/>
                  </a:moveTo>
                  <a:lnTo>
                    <a:pt x="363586" y="0"/>
                  </a:lnTo>
                  <a:lnTo>
                    <a:pt x="363586" y="497444"/>
                  </a:lnTo>
                  <a:lnTo>
                    <a:pt x="0" y="4974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1" name="Google Shape;291;p21"/>
            <p:cNvSpPr/>
            <p:nvPr/>
          </p:nvSpPr>
          <p:spPr>
            <a:xfrm>
              <a:off x="965408" y="2099294"/>
              <a:ext cx="415746" cy="570225"/>
            </a:xfrm>
            <a:custGeom>
              <a:rect b="b" l="l" r="r" t="t"/>
              <a:pathLst>
                <a:path extrusionOk="0" h="570225" w="415746">
                  <a:moveTo>
                    <a:pt x="0" y="0"/>
                  </a:moveTo>
                  <a:lnTo>
                    <a:pt x="415746" y="0"/>
                  </a:lnTo>
                  <a:lnTo>
                    <a:pt x="415746" y="570225"/>
                  </a:lnTo>
                  <a:lnTo>
                    <a:pt x="0" y="5702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2" name="Google Shape;292;p21"/>
            <p:cNvSpPr/>
            <p:nvPr/>
          </p:nvSpPr>
          <p:spPr>
            <a:xfrm>
              <a:off x="5959123" y="2135684"/>
              <a:ext cx="497444" cy="497444"/>
            </a:xfrm>
            <a:custGeom>
              <a:rect b="b" l="l" r="r" t="t"/>
              <a:pathLst>
                <a:path extrusionOk="0" h="497444" w="497444">
                  <a:moveTo>
                    <a:pt x="0" y="0"/>
                  </a:moveTo>
                  <a:lnTo>
                    <a:pt x="497444" y="0"/>
                  </a:lnTo>
                  <a:lnTo>
                    <a:pt x="497444" y="497444"/>
                  </a:lnTo>
                  <a:lnTo>
                    <a:pt x="0" y="4974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3" name="Google Shape;293;p21"/>
            <p:cNvSpPr/>
            <p:nvPr/>
          </p:nvSpPr>
          <p:spPr>
            <a:xfrm>
              <a:off x="5144776" y="2135684"/>
              <a:ext cx="497444" cy="497444"/>
            </a:xfrm>
            <a:custGeom>
              <a:rect b="b" l="l" r="r" t="t"/>
              <a:pathLst>
                <a:path extrusionOk="0" h="497444" w="497444">
                  <a:moveTo>
                    <a:pt x="0" y="0"/>
                  </a:moveTo>
                  <a:lnTo>
                    <a:pt x="497444" y="0"/>
                  </a:lnTo>
                  <a:lnTo>
                    <a:pt x="497444" y="497444"/>
                  </a:lnTo>
                  <a:lnTo>
                    <a:pt x="0" y="4974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4" name="Google Shape;294;p21"/>
            <p:cNvSpPr/>
            <p:nvPr/>
          </p:nvSpPr>
          <p:spPr>
            <a:xfrm>
              <a:off x="4175" y="2067091"/>
              <a:ext cx="644330" cy="575211"/>
            </a:xfrm>
            <a:custGeom>
              <a:rect b="b" l="l" r="r" t="t"/>
              <a:pathLst>
                <a:path extrusionOk="0" h="575211" w="644330">
                  <a:moveTo>
                    <a:pt x="0" y="0"/>
                  </a:moveTo>
                  <a:lnTo>
                    <a:pt x="644330" y="0"/>
                  </a:lnTo>
                  <a:lnTo>
                    <a:pt x="644330" y="575211"/>
                  </a:lnTo>
                  <a:lnTo>
                    <a:pt x="0" y="5752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5" name="Google Shape;295;p21"/>
            <p:cNvSpPr/>
            <p:nvPr/>
          </p:nvSpPr>
          <p:spPr>
            <a:xfrm>
              <a:off x="5836810" y="3200817"/>
              <a:ext cx="492447" cy="563089"/>
            </a:xfrm>
            <a:custGeom>
              <a:rect b="b" l="l" r="r" t="t"/>
              <a:pathLst>
                <a:path extrusionOk="0" h="563089" w="492447">
                  <a:moveTo>
                    <a:pt x="0" y="0"/>
                  </a:moveTo>
                  <a:lnTo>
                    <a:pt x="492447" y="0"/>
                  </a:lnTo>
                  <a:lnTo>
                    <a:pt x="492447" y="563088"/>
                  </a:lnTo>
                  <a:lnTo>
                    <a:pt x="0" y="5630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6" name="Google Shape;296;p21"/>
            <p:cNvSpPr/>
            <p:nvPr/>
          </p:nvSpPr>
          <p:spPr>
            <a:xfrm>
              <a:off x="4862001" y="3274857"/>
              <a:ext cx="592868" cy="415008"/>
            </a:xfrm>
            <a:custGeom>
              <a:rect b="b" l="l" r="r" t="t"/>
              <a:pathLst>
                <a:path extrusionOk="0" h="415008" w="592868">
                  <a:moveTo>
                    <a:pt x="0" y="0"/>
                  </a:moveTo>
                  <a:lnTo>
                    <a:pt x="592868" y="0"/>
                  </a:lnTo>
                  <a:lnTo>
                    <a:pt x="592868" y="415008"/>
                  </a:lnTo>
                  <a:lnTo>
                    <a:pt x="0" y="415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7" name="Google Shape;297;p21"/>
            <p:cNvSpPr/>
            <p:nvPr/>
          </p:nvSpPr>
          <p:spPr>
            <a:xfrm>
              <a:off x="3967624" y="3274857"/>
              <a:ext cx="507232" cy="415008"/>
            </a:xfrm>
            <a:custGeom>
              <a:rect b="b" l="l" r="r" t="t"/>
              <a:pathLst>
                <a:path extrusionOk="0" h="415008" w="507232">
                  <a:moveTo>
                    <a:pt x="0" y="0"/>
                  </a:moveTo>
                  <a:lnTo>
                    <a:pt x="507231" y="0"/>
                  </a:lnTo>
                  <a:lnTo>
                    <a:pt x="507231" y="415008"/>
                  </a:lnTo>
                  <a:lnTo>
                    <a:pt x="0" y="415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8" name="Google Shape;298;p21"/>
            <p:cNvSpPr/>
            <p:nvPr/>
          </p:nvSpPr>
          <p:spPr>
            <a:xfrm>
              <a:off x="2505143" y="3200817"/>
              <a:ext cx="283592" cy="563089"/>
            </a:xfrm>
            <a:custGeom>
              <a:rect b="b" l="l" r="r" t="t"/>
              <a:pathLst>
                <a:path extrusionOk="0" h="563089" w="283592">
                  <a:moveTo>
                    <a:pt x="0" y="0"/>
                  </a:moveTo>
                  <a:lnTo>
                    <a:pt x="283591" y="0"/>
                  </a:lnTo>
                  <a:lnTo>
                    <a:pt x="283591" y="563088"/>
                  </a:lnTo>
                  <a:lnTo>
                    <a:pt x="0" y="5630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9" name="Google Shape;299;p21"/>
            <p:cNvSpPr/>
            <p:nvPr/>
          </p:nvSpPr>
          <p:spPr>
            <a:xfrm>
              <a:off x="3170675" y="3274857"/>
              <a:ext cx="415008" cy="415008"/>
            </a:xfrm>
            <a:custGeom>
              <a:rect b="b" l="l" r="r" t="t"/>
              <a:pathLst>
                <a:path extrusionOk="0" h="415008" w="415008">
                  <a:moveTo>
                    <a:pt x="0" y="0"/>
                  </a:moveTo>
                  <a:lnTo>
                    <a:pt x="415008" y="0"/>
                  </a:lnTo>
                  <a:lnTo>
                    <a:pt x="415008" y="415008"/>
                  </a:lnTo>
                  <a:lnTo>
                    <a:pt x="0" y="415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0" name="Google Shape;300;p21"/>
            <p:cNvSpPr/>
            <p:nvPr/>
          </p:nvSpPr>
          <p:spPr>
            <a:xfrm>
              <a:off x="0" y="3150237"/>
              <a:ext cx="357486" cy="664247"/>
            </a:xfrm>
            <a:custGeom>
              <a:rect b="b" l="l" r="r" t="t"/>
              <a:pathLst>
                <a:path extrusionOk="0" h="664247" w="357486">
                  <a:moveTo>
                    <a:pt x="0" y="0"/>
                  </a:moveTo>
                  <a:lnTo>
                    <a:pt x="357486" y="0"/>
                  </a:lnTo>
                  <a:lnTo>
                    <a:pt x="357486" y="664247"/>
                  </a:lnTo>
                  <a:lnTo>
                    <a:pt x="0" y="66424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1" name="Google Shape;301;p21"/>
            <p:cNvSpPr/>
            <p:nvPr/>
          </p:nvSpPr>
          <p:spPr>
            <a:xfrm>
              <a:off x="740468" y="3150237"/>
              <a:ext cx="514490" cy="664247"/>
            </a:xfrm>
            <a:custGeom>
              <a:rect b="b" l="l" r="r" t="t"/>
              <a:pathLst>
                <a:path extrusionOk="0" h="664247" w="514490">
                  <a:moveTo>
                    <a:pt x="0" y="0"/>
                  </a:moveTo>
                  <a:lnTo>
                    <a:pt x="514489" y="0"/>
                  </a:lnTo>
                  <a:lnTo>
                    <a:pt x="514489" y="664247"/>
                  </a:lnTo>
                  <a:lnTo>
                    <a:pt x="0" y="66424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2" name="Google Shape;302;p21"/>
            <p:cNvSpPr/>
            <p:nvPr/>
          </p:nvSpPr>
          <p:spPr>
            <a:xfrm>
              <a:off x="1636898" y="3200817"/>
              <a:ext cx="486304" cy="563089"/>
            </a:xfrm>
            <a:custGeom>
              <a:rect b="b" l="l" r="r" t="t"/>
              <a:pathLst>
                <a:path extrusionOk="0" h="563089" w="486304">
                  <a:moveTo>
                    <a:pt x="0" y="0"/>
                  </a:moveTo>
                  <a:lnTo>
                    <a:pt x="486304" y="0"/>
                  </a:lnTo>
                  <a:lnTo>
                    <a:pt x="486304" y="563088"/>
                  </a:lnTo>
                  <a:lnTo>
                    <a:pt x="0" y="5630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03" name="Google Shape;303;p21"/>
          <p:cNvGrpSpPr/>
          <p:nvPr/>
        </p:nvGrpSpPr>
        <p:grpSpPr>
          <a:xfrm>
            <a:off x="2184959" y="5467685"/>
            <a:ext cx="478609" cy="489826"/>
            <a:chOff x="0" y="-19050"/>
            <a:chExt cx="812800" cy="831850"/>
          </a:xfrm>
        </p:grpSpPr>
        <p:sp>
          <p:nvSpPr>
            <p:cNvPr id="304" name="Google Shape;304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85C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86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6" name="Google Shape;306;p21"/>
          <p:cNvSpPr txBox="1"/>
          <p:nvPr/>
        </p:nvSpPr>
        <p:spPr>
          <a:xfrm>
            <a:off x="2036729" y="6039330"/>
            <a:ext cx="775068" cy="111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24" u="none" cap="none" strike="noStrike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#085C3F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